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7.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handoutMasters/handoutMaster1.xml" ContentType="application/vnd.openxmlformats-officedocument.presentationml.handoutMaster+xml"/>
  <Override PartName="/ppt/media/image1.svg" ContentType="image/svg+xml"/>
  <Override PartName="/ppt/media/image2.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handoutMasterIdLst>
    <p:handoutMasterId r:id="rId30"/>
  </p:handoutMasterIdLst>
  <p:sldIdLst>
    <p:sldId id="260" r:id="rId3"/>
    <p:sldId id="11496" r:id="rId4"/>
    <p:sldId id="270" r:id="rId5"/>
    <p:sldId id="11495" r:id="rId6"/>
    <p:sldId id="271" r:id="rId7"/>
    <p:sldId id="11497" r:id="rId8"/>
    <p:sldId id="272" r:id="rId9"/>
    <p:sldId id="11499" r:id="rId10"/>
    <p:sldId id="11500" r:id="rId11"/>
    <p:sldId id="11501" r:id="rId12"/>
    <p:sldId id="11502" r:id="rId13"/>
    <p:sldId id="11503" r:id="rId14"/>
    <p:sldId id="11504" r:id="rId15"/>
    <p:sldId id="11521" r:id="rId16"/>
    <p:sldId id="11533" r:id="rId17"/>
    <p:sldId id="11522" r:id="rId18"/>
    <p:sldId id="11523" r:id="rId19"/>
    <p:sldId id="11524" r:id="rId20"/>
    <p:sldId id="11525" r:id="rId21"/>
    <p:sldId id="11526" r:id="rId22"/>
    <p:sldId id="11527" r:id="rId23"/>
    <p:sldId id="11528" r:id="rId24"/>
    <p:sldId id="11529" r:id="rId25"/>
    <p:sldId id="11530" r:id="rId26"/>
    <p:sldId id="11531" r:id="rId27"/>
    <p:sldId id="11532" r:id="rId28"/>
  </p:sldIdLst>
  <p:sldSz cx="12192000" cy="6858000"/>
  <p:notesSz cx="6858000" cy="9144000"/>
  <p:embeddedFontLst>
    <p:embeddedFont>
      <p:font typeface="汉仪铁线黑-45简" panose="00020600040101010101" charset="-122"/>
      <p:regular r:id="rId36"/>
    </p:embeddedFont>
    <p:embeddedFont>
      <p:font typeface="汉仪铸字木头人W" panose="00020600040101010101" charset="-122"/>
      <p:regular r:id="rId37"/>
    </p:embeddedFont>
    <p:embeddedFont>
      <p:font typeface="微软雅黑" panose="020B0503020204020204" charset="-122"/>
      <p:regular r:id="rId38"/>
    </p:embeddedFont>
    <p:embeddedFont>
      <p:font typeface="方正粗黑宋简体" panose="02000000000000000000" charset="-122"/>
      <p:regular r:id="rId39"/>
    </p:embeddedFont>
    <p:embeddedFont>
      <p:font typeface="方正新舒体_GBK" panose="02000000000000000000" charset="-122"/>
      <p:regular r:id="rId40"/>
    </p:embeddedFont>
    <p:embeddedFont>
      <p:font typeface="微软雅黑 Light" panose="020B0502040204020203" pitchFamily="34" charset="-122"/>
      <p:regular r:id="rId41"/>
    </p:embeddedFont>
    <p:embeddedFont>
      <p:font typeface="楷体" panose="02010609060101010101" charset="-122"/>
      <p:regular r:id="rId4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p:scale>
          <a:sx n="66" d="100"/>
          <a:sy n="66" d="100"/>
        </p:scale>
        <p:origin x="1138" y="281"/>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font" Target="fonts/font7.fntdata"/><Relationship Id="rId41" Type="http://schemas.openxmlformats.org/officeDocument/2006/relationships/font" Target="fonts/font6.fntdata"/><Relationship Id="rId40" Type="http://schemas.openxmlformats.org/officeDocument/2006/relationships/font" Target="fonts/font5.fntdata"/><Relationship Id="rId4" Type="http://schemas.openxmlformats.org/officeDocument/2006/relationships/slide" Target="slides/slide2.xml"/><Relationship Id="rId39" Type="http://schemas.openxmlformats.org/officeDocument/2006/relationships/font" Target="fonts/font4.fntdata"/><Relationship Id="rId38" Type="http://schemas.openxmlformats.org/officeDocument/2006/relationships/font" Target="fonts/font3.fntdata"/><Relationship Id="rId37" Type="http://schemas.openxmlformats.org/officeDocument/2006/relationships/font" Target="fonts/font2.fntdata"/><Relationship Id="rId36" Type="http://schemas.openxmlformats.org/officeDocument/2006/relationships/font" Target="fonts/font1.fntdata"/><Relationship Id="rId35" Type="http://schemas.openxmlformats.org/officeDocument/2006/relationships/customXml" Target="../customXml/item1.xml"/><Relationship Id="rId34" Type="http://schemas.openxmlformats.org/officeDocument/2006/relationships/customXmlProps" Target="../customXml/itemProps17.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oleObject" Targe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rgbClr val="4B606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sz="3200"/>
              <a:t>梯队分布</a:t>
            </a:r>
            <a:endParaRPr sz="3200"/>
          </a:p>
        </c:rich>
      </c:tx>
      <c:layout>
        <c:manualLayout>
          <c:xMode val="edge"/>
          <c:yMode val="edge"/>
          <c:x val="0.30330270342256"/>
          <c:y val="0.0332623300016385"/>
        </c:manualLayout>
      </c:layout>
      <c:overlay val="0"/>
      <c:spPr>
        <a:noFill/>
        <a:ln>
          <a:noFill/>
        </a:ln>
        <a:effectLst/>
      </c:spPr>
    </c:title>
    <c:autoTitleDeleted val="0"/>
    <c:plotArea>
      <c:layout/>
      <c:pieChart>
        <c:varyColors val="1"/>
        <c:ser>
          <c:idx val="0"/>
          <c:order val="0"/>
          <c:tx>
            <c:strRef>
              <c:f>Sheet1!$B$1</c:f>
              <c:strCache>
                <c:ptCount val="1"/>
                <c:pt idx="0">
                  <c:v>五级梯队</c:v>
                </c:pt>
              </c:strCache>
            </c:strRef>
          </c:tx>
          <c:spPr>
            <a:gradFill>
              <a:gsLst>
                <a:gs pos="80000">
                  <a:srgbClr val="333F50"/>
                </a:gs>
                <a:gs pos="61000">
                  <a:srgbClr val="992028">
                    <a:alpha val="100000"/>
                  </a:srgbClr>
                </a:gs>
                <a:gs pos="29000">
                  <a:srgbClr val="FF0000"/>
                </a:gs>
              </a:gsLst>
              <a:lin ang="18900000" scaled="0"/>
            </a:gradFill>
            <a:ln w="3175">
              <a:noFill/>
            </a:ln>
            <a:effectLst/>
          </c:spPr>
          <c:explosion val="0"/>
          <c:dPt>
            <c:idx val="0"/>
            <c:bubble3D val="0"/>
            <c:spPr>
              <a:solidFill>
                <a:srgbClr val="F8E4DB"/>
              </a:solidFill>
              <a:ln w="3175">
                <a:noFill/>
              </a:ln>
              <a:effectLst/>
            </c:spPr>
          </c:dPt>
          <c:dPt>
            <c:idx val="1"/>
            <c:bubble3D val="0"/>
            <c:spPr>
              <a:solidFill>
                <a:srgbClr val="EDBB72"/>
              </a:solidFill>
              <a:ln w="3175">
                <a:noFill/>
              </a:ln>
              <a:effectLst/>
            </c:spPr>
          </c:dPt>
          <c:dPt>
            <c:idx val="2"/>
            <c:bubble3D val="0"/>
            <c:spPr>
              <a:solidFill>
                <a:srgbClr val="ACDFF0"/>
              </a:solidFill>
              <a:ln w="3175">
                <a:noFill/>
              </a:ln>
              <a:effectLst/>
            </c:spPr>
          </c:dPt>
          <c:dLbls>
            <c:dLbl>
              <c:idx val="0"/>
              <c:layout>
                <c:manualLayout>
                  <c:x val="-0.108657897990729"/>
                  <c:y val="0.149673283438928"/>
                </c:manualLayout>
              </c:layout>
              <c:tx>
                <c:rich>
                  <a:bodyPr rot="0" spcFirstLastPara="0" vertOverflow="ellipsis" vert="horz" wrap="square" lIns="38100" tIns="19050" rIns="38100" bIns="19050" anchor="ctr" anchorCtr="1"/>
                  <a:lstStyle/>
                  <a:p>
                    <a:pPr defTabSz="914400">
                      <a:defRPr lang="zh-CN" sz="900" b="0" i="0" u="none" strike="noStrike" kern="1200" baseline="0">
                        <a:solidFill>
                          <a:srgbClr val="4B606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sz="2000"/>
                      <a:t>市五级梯队</a:t>
                    </a:r>
                    <a:endParaRPr sz="2000"/>
                  </a:p>
                  <a:p>
                    <a:pPr defTabSz="914400">
                      <a:defRPr lang="zh-CN" sz="900" b="0" i="0" u="none" strike="noStrike" kern="1200" baseline="0">
                        <a:solidFill>
                          <a:srgbClr val="4B606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2000"/>
                      <a:t>8</a:t>
                    </a:r>
                    <a:r>
                      <a:rPr sz="2000"/>
                      <a:t>%</a:t>
                    </a:r>
                    <a:endParaRPr sz="2000"/>
                  </a:p>
                </c:rich>
              </c:tx>
              <c:numFmt formatCode="General" sourceLinked="1"/>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rgbClr val="4B606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72291466922339"/>
                      <c:h val="0.27821884708319"/>
                    </c:manualLayout>
                  </c15:layout>
                </c:ext>
              </c:extLst>
            </c:dLbl>
            <c:dLbl>
              <c:idx val="1"/>
              <c:layout>
                <c:manualLayout>
                  <c:x val="-0.0963805349244497"/>
                  <c:y val="-0.0712974010419274"/>
                </c:manualLayout>
              </c:layout>
              <c:tx>
                <c:rich>
                  <a:bodyPr rot="0" spcFirstLastPara="0" vertOverflow="ellipsis" vert="horz" wrap="square" lIns="38100" tIns="19050" rIns="38100" bIns="19050" anchor="ctr" anchorCtr="1"/>
                  <a:lstStyle/>
                  <a:p>
                    <a:pPr defTabSz="914400">
                      <a:defRPr lang="zh-CN" sz="900" b="0" i="0" u="none" strike="noStrike" kern="1200" baseline="0">
                        <a:solidFill>
                          <a:srgbClr val="4B606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sz="2000"/>
                      <a:t>区五级梯队</a:t>
                    </a:r>
                    <a:r>
                      <a:rPr lang="en-US" altLang="zh-CN" sz="2000"/>
                      <a:t>15</a:t>
                    </a:r>
                    <a:r>
                      <a:rPr sz="2000"/>
                      <a:t>%</a:t>
                    </a:r>
                    <a:endParaRPr sz="2000"/>
                  </a:p>
                </c:rich>
              </c:tx>
              <c:numFmt formatCode="General" sourceLinked="1"/>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rgbClr val="4B606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27708533077661"/>
                      <c:h val="0.244390749050742"/>
                    </c:manualLayout>
                  </c15:layout>
                </c:ext>
              </c:extLst>
            </c:dLbl>
            <c:dLbl>
              <c:idx val="2"/>
              <c:layout>
                <c:manualLayout>
                  <c:x val="0.176911152610515"/>
                  <c:y val="-0.116701407313126"/>
                </c:manualLayout>
              </c:layout>
              <c:tx>
                <c:rich>
                  <a:bodyPr rot="0" spcFirstLastPara="0" vertOverflow="ellipsis" vert="horz" wrap="square" lIns="38100" tIns="19050" rIns="38100" bIns="19050" anchor="ctr" anchorCtr="1"/>
                  <a:lstStyle/>
                  <a:p>
                    <a:pPr defTabSz="914400">
                      <a:defRPr lang="zh-CN" sz="900" b="0" i="0" u="none" strike="noStrike" kern="1200" baseline="0">
                        <a:solidFill>
                          <a:srgbClr val="4B606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sz="2000"/>
                      <a:t>其他7</a:t>
                    </a:r>
                    <a:r>
                      <a:rPr lang="en-US" altLang="zh-CN" sz="2000"/>
                      <a:t>6</a:t>
                    </a:r>
                    <a:r>
                      <a:rPr sz="2000"/>
                      <a:t>%</a:t>
                    </a:r>
                    <a:endParaRPr sz="2000"/>
                  </a:p>
                </c:rich>
              </c:tx>
              <c:numFmt formatCode="General" sourceLinked="1"/>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rgbClr val="4B606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72770853307766"/>
                      <c:h val="0.189851570590266"/>
                    </c:manualLayout>
                  </c15:layout>
                </c:ext>
              </c:extLst>
            </c:dLbl>
            <c:numFmt formatCode="General" sourceLinked="1"/>
            <c:spPr>
              <a:noFill/>
              <a:ln>
                <a:noFill/>
              </a:ln>
              <a:effectLst/>
            </c:spPr>
            <c:txPr>
              <a:bodyPr rot="0" spcFirstLastPara="0" vertOverflow="ellipsis" vert="horz" wrap="square" lIns="38100" tIns="19050" rIns="38100" bIns="19050" anchor="ctr" anchorCtr="1" forceAA="0"/>
              <a:lstStyle/>
              <a:p>
                <a:pPr>
                  <a:defRPr lang="zh-CN" sz="900" b="0" i="0" u="none" strike="noStrike" kern="1200" baseline="0">
                    <a:solidFill>
                      <a:srgbClr val="546C72"/>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inEnd"/>
            <c:showLegendKey val="0"/>
            <c:showVal val="0"/>
            <c:showCatName val="1"/>
            <c:showSerName val="0"/>
            <c:showPercent val="1"/>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Sheet1!$A$2:$A$4</c:f>
              <c:strCache>
                <c:ptCount val="3"/>
                <c:pt idx="0">
                  <c:v>市五级梯队</c:v>
                </c:pt>
                <c:pt idx="1">
                  <c:v>区五级梯队</c:v>
                </c:pt>
                <c:pt idx="2">
                  <c:v>其他</c:v>
                </c:pt>
              </c:strCache>
            </c:strRef>
          </c:cat>
          <c:val>
            <c:numRef>
              <c:f>Sheet1!$B$2:$B$4</c:f>
              <c:numCache>
                <c:formatCode>General</c:formatCode>
                <c:ptCount val="3"/>
                <c:pt idx="0">
                  <c:v>2</c:v>
                </c:pt>
                <c:pt idx="1">
                  <c:v>1</c:v>
                </c:pt>
                <c:pt idx="2">
                  <c:v>9</c:v>
                </c:pt>
              </c:numCache>
            </c:numRef>
          </c:val>
        </c:ser>
        <c:dLbls>
          <c:showLegendKey val="0"/>
          <c:showVal val="1"/>
          <c:showCatName val="0"/>
          <c:showSerName val="0"/>
          <c:showPercent val="0"/>
          <c:showBubbleSize val="0"/>
          <c:showLeaderLines val="0"/>
        </c:dLbls>
        <c:firstSliceAng val="32"/>
      </c:pieChart>
      <c:spPr>
        <a:noFill/>
        <a:ln w="3175">
          <a:noFill/>
        </a:ln>
        <a:effectLst/>
      </c:spPr>
    </c:plotArea>
    <c:plotVisOnly val="1"/>
    <c:dispBlanksAs val="gap"/>
    <c:showDLblsOverMax val="0"/>
  </c:chart>
  <c:spPr>
    <a:noFill/>
    <a:ln w="9525" cap="flat" cmpd="sng" algn="ctr">
      <a:solidFill>
        <a:srgbClr val="6D8B94"/>
      </a:solidFill>
      <a:round/>
    </a:ln>
    <a:effectLst>
      <a:outerShdw blurRad="63500" dist="37357" dir="2700000" sx="0" sy="0" rotWithShape="0">
        <a:scrgbClr r="0" g="0" b="0"/>
      </a:outerShdw>
    </a:effectLst>
  </c:spPr>
  <c:txPr>
    <a:bodyPr/>
    <a:lstStyle/>
    <a:p>
      <a:pPr>
        <a:defRPr lang="zh-CN">
          <a:solidFill>
            <a:srgbClr val="4B606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Arial" panose="020B0604020202020204" pitchFamily="34" charset="0"/>
              <a:ea typeface="汉仪铁线黑-45简"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Arial" panose="020B0604020202020204" pitchFamily="34" charset="0"/>
              </a:rPr>
            </a:fld>
            <a:endParaRPr lang="zh-CN" altLang="en-US">
              <a:latin typeface="Arial" panose="020B0604020202020204" pitchFamily="34"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Arial" panose="020B0604020202020204" pitchFamily="34" charset="0"/>
              <a:ea typeface="汉仪铁线黑-45简"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汉仪铁线黑-45简" panose="00020600040101010101" charset="-122"/>
                <a:ea typeface="汉仪铁线黑-45简"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汉仪铁线黑-45简" panose="00020600040101010101" charset="-122"/>
                <a:ea typeface="汉仪铁线黑-45简" panose="00020600040101010101" charset="-122"/>
              </a:defRPr>
            </a:lvl1pPr>
          </a:lstStyle>
          <a:p>
            <a:fld id="{00950A13-E6BF-4C26-867F-4A45D8FE57B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汉仪铁线黑-45简" panose="00020600040101010101" charset="-122"/>
                <a:ea typeface="汉仪铁线黑-45简"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汉仪铁线黑-45简" panose="00020600040101010101" charset="-122"/>
                <a:ea typeface="汉仪铁线黑-45简" panose="00020600040101010101" charset="-122"/>
              </a:defRPr>
            </a:lvl1pPr>
          </a:lstStyle>
          <a:p>
            <a:fld id="{BDEA19A8-D9D5-4C5F-A555-832B7AB18A3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汉仪铁线黑-45简" panose="00020600040101010101" charset="-122"/>
        <a:ea typeface="汉仪铁线黑-45简" panose="00020600040101010101" charset="-122"/>
        <a:cs typeface="+mn-cs"/>
      </a:defRPr>
    </a:lvl1pPr>
    <a:lvl2pPr marL="457200" algn="l" defTabSz="914400" rtl="0" eaLnBrk="1" latinLnBrk="0" hangingPunct="1">
      <a:defRPr sz="1200" kern="1200">
        <a:solidFill>
          <a:schemeClr val="tx1"/>
        </a:solidFill>
        <a:latin typeface="汉仪铁线黑-45简" panose="00020600040101010101" charset="-122"/>
        <a:ea typeface="汉仪铁线黑-45简" panose="00020600040101010101" charset="-122"/>
        <a:cs typeface="+mn-cs"/>
      </a:defRPr>
    </a:lvl2pPr>
    <a:lvl3pPr marL="914400" algn="l" defTabSz="914400" rtl="0" eaLnBrk="1" latinLnBrk="0" hangingPunct="1">
      <a:defRPr sz="1200" kern="1200">
        <a:solidFill>
          <a:schemeClr val="tx1"/>
        </a:solidFill>
        <a:latin typeface="汉仪铁线黑-45简" panose="00020600040101010101" charset="-122"/>
        <a:ea typeface="汉仪铁线黑-45简" panose="00020600040101010101" charset="-122"/>
        <a:cs typeface="+mn-cs"/>
      </a:defRPr>
    </a:lvl3pPr>
    <a:lvl4pPr marL="1371600" algn="l" defTabSz="914400" rtl="0" eaLnBrk="1" latinLnBrk="0" hangingPunct="1">
      <a:defRPr sz="1200" kern="1200">
        <a:solidFill>
          <a:schemeClr val="tx1"/>
        </a:solidFill>
        <a:latin typeface="汉仪铁线黑-45简" panose="00020600040101010101" charset="-122"/>
        <a:ea typeface="汉仪铁线黑-45简" panose="00020600040101010101" charset="-122"/>
        <a:cs typeface="+mn-cs"/>
      </a:defRPr>
    </a:lvl4pPr>
    <a:lvl5pPr marL="1828800" algn="l" defTabSz="914400" rtl="0" eaLnBrk="1" latinLnBrk="0" hangingPunct="1">
      <a:defRPr sz="1200" kern="1200">
        <a:solidFill>
          <a:schemeClr val="tx1"/>
        </a:solidFill>
        <a:latin typeface="汉仪铁线黑-45简" panose="00020600040101010101" charset="-122"/>
        <a:ea typeface="汉仪铁线黑-45简" panose="00020600040101010101"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1" name="任意多边形: 形状 10"/>
          <p:cNvSpPr/>
          <p:nvPr/>
        </p:nvSpPr>
        <p:spPr>
          <a:xfrm>
            <a:off x="9379974" y="-293253"/>
            <a:ext cx="2969813" cy="3565349"/>
          </a:xfrm>
          <a:custGeom>
            <a:avLst/>
            <a:gdLst>
              <a:gd name="connsiteX0" fmla="*/ 0 w 1998949"/>
              <a:gd name="connsiteY0" fmla="*/ 157262 h 2399798"/>
              <a:gd name="connsiteX1" fmla="*/ 392267 w 1998949"/>
              <a:gd name="connsiteY1" fmla="*/ 922343 h 2399798"/>
              <a:gd name="connsiteX2" fmla="*/ 1090066 w 1998949"/>
              <a:gd name="connsiteY2" fmla="*/ 1479051 h 2399798"/>
              <a:gd name="connsiteX3" fmla="*/ 1578297 w 1998949"/>
              <a:gd name="connsiteY3" fmla="*/ 2379446 h 2399798"/>
              <a:gd name="connsiteX4" fmla="*/ 1985128 w 1998949"/>
              <a:gd name="connsiteY4" fmla="*/ 1599972 h 2399798"/>
              <a:gd name="connsiteX5" fmla="*/ 1918018 w 1998949"/>
              <a:gd name="connsiteY5" fmla="*/ 0 h 2399798"/>
              <a:gd name="connsiteX6" fmla="*/ 0 w 1998949"/>
              <a:gd name="connsiteY6" fmla="*/ 157262 h 239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8949" h="2399798">
                <a:moveTo>
                  <a:pt x="0" y="157262"/>
                </a:moveTo>
                <a:cubicBezTo>
                  <a:pt x="0" y="157262"/>
                  <a:pt x="149467" y="829456"/>
                  <a:pt x="392267" y="922343"/>
                </a:cubicBezTo>
                <a:cubicBezTo>
                  <a:pt x="635066" y="1015264"/>
                  <a:pt x="1104357" y="1084631"/>
                  <a:pt x="1090066" y="1479051"/>
                </a:cubicBezTo>
                <a:cubicBezTo>
                  <a:pt x="1075776" y="1873472"/>
                  <a:pt x="1041555" y="2523033"/>
                  <a:pt x="1578297" y="2379446"/>
                </a:cubicBezTo>
                <a:cubicBezTo>
                  <a:pt x="2115040" y="2235858"/>
                  <a:pt x="1985128" y="1599972"/>
                  <a:pt x="1985128" y="1599972"/>
                </a:cubicBezTo>
                <a:lnTo>
                  <a:pt x="1918018" y="0"/>
                </a:lnTo>
                <a:lnTo>
                  <a:pt x="0" y="157262"/>
                </a:lnTo>
                <a:close/>
              </a:path>
            </a:pathLst>
          </a:custGeom>
          <a:solidFill>
            <a:schemeClr val="accent4"/>
          </a:solidFill>
          <a:ln w="3415" cap="flat">
            <a:noFill/>
            <a:prstDash val="solid"/>
            <a:miter/>
          </a:ln>
        </p:spPr>
        <p:txBody>
          <a:bodyPr rtlCol="0" anchor="ctr"/>
          <a:lstStyle/>
          <a:p>
            <a:endParaRPr lang="zh-CN" altLang="en-US"/>
          </a:p>
        </p:txBody>
      </p:sp>
      <p:sp>
        <p:nvSpPr>
          <p:cNvPr id="126" name="任意多边形: 形状 125"/>
          <p:cNvSpPr/>
          <p:nvPr/>
        </p:nvSpPr>
        <p:spPr>
          <a:xfrm>
            <a:off x="10986202" y="-319086"/>
            <a:ext cx="882269" cy="1190428"/>
          </a:xfrm>
          <a:custGeom>
            <a:avLst/>
            <a:gdLst>
              <a:gd name="connsiteX0" fmla="*/ 882269 w 882269"/>
              <a:gd name="connsiteY0" fmla="*/ 0 h 1190428"/>
              <a:gd name="connsiteX1" fmla="*/ 804069 w 882269"/>
              <a:gd name="connsiteY1" fmla="*/ 85725 h 1190428"/>
              <a:gd name="connsiteX2" fmla="*/ 642620 w 882269"/>
              <a:gd name="connsiteY2" fmla="*/ 275654 h 1190428"/>
              <a:gd name="connsiteX3" fmla="*/ 458407 w 882269"/>
              <a:gd name="connsiteY3" fmla="*/ 551783 h 1190428"/>
              <a:gd name="connsiteX4" fmla="*/ 452977 w 882269"/>
              <a:gd name="connsiteY4" fmla="*/ 563118 h 1190428"/>
              <a:gd name="connsiteX5" fmla="*/ 524224 w 882269"/>
              <a:gd name="connsiteY5" fmla="*/ 693039 h 1190428"/>
              <a:gd name="connsiteX6" fmla="*/ 588232 w 882269"/>
              <a:gd name="connsiteY6" fmla="*/ 889254 h 1190428"/>
              <a:gd name="connsiteX7" fmla="*/ 641001 w 882269"/>
              <a:gd name="connsiteY7" fmla="*/ 1033177 h 1190428"/>
              <a:gd name="connsiteX8" fmla="*/ 691864 w 882269"/>
              <a:gd name="connsiteY8" fmla="*/ 1098518 h 1190428"/>
              <a:gd name="connsiteX9" fmla="*/ 691769 w 882269"/>
              <a:gd name="connsiteY9" fmla="*/ 1103281 h 1190428"/>
              <a:gd name="connsiteX10" fmla="*/ 657765 w 882269"/>
              <a:gd name="connsiteY10" fmla="*/ 1131380 h 1190428"/>
              <a:gd name="connsiteX11" fmla="*/ 606902 w 882269"/>
              <a:gd name="connsiteY11" fmla="*/ 1110234 h 1190428"/>
              <a:gd name="connsiteX12" fmla="*/ 612521 w 882269"/>
              <a:gd name="connsiteY12" fmla="*/ 1064705 h 1190428"/>
              <a:gd name="connsiteX13" fmla="*/ 610807 w 882269"/>
              <a:gd name="connsiteY13" fmla="*/ 1026605 h 1190428"/>
              <a:gd name="connsiteX14" fmla="*/ 605568 w 882269"/>
              <a:gd name="connsiteY14" fmla="*/ 1001363 h 1190428"/>
              <a:gd name="connsiteX15" fmla="*/ 539274 w 882269"/>
              <a:gd name="connsiteY15" fmla="*/ 808196 h 1190428"/>
              <a:gd name="connsiteX16" fmla="*/ 468694 w 882269"/>
              <a:gd name="connsiteY16" fmla="*/ 619411 h 1190428"/>
              <a:gd name="connsiteX17" fmla="*/ 460788 w 882269"/>
              <a:gd name="connsiteY17" fmla="*/ 607505 h 1190428"/>
              <a:gd name="connsiteX18" fmla="*/ 454596 w 882269"/>
              <a:gd name="connsiteY18" fmla="*/ 775049 h 1190428"/>
              <a:gd name="connsiteX19" fmla="*/ 460978 w 882269"/>
              <a:gd name="connsiteY19" fmla="*/ 807244 h 1190428"/>
              <a:gd name="connsiteX20" fmla="*/ 457549 w 882269"/>
              <a:gd name="connsiteY20" fmla="*/ 823151 h 1190428"/>
              <a:gd name="connsiteX21" fmla="*/ 474504 w 882269"/>
              <a:gd name="connsiteY21" fmla="*/ 1077563 h 1190428"/>
              <a:gd name="connsiteX22" fmla="*/ 489172 w 882269"/>
              <a:gd name="connsiteY22" fmla="*/ 1084612 h 1190428"/>
              <a:gd name="connsiteX23" fmla="*/ 523748 w 882269"/>
              <a:gd name="connsiteY23" fmla="*/ 1131856 h 1190428"/>
              <a:gd name="connsiteX24" fmla="*/ 499174 w 882269"/>
              <a:gd name="connsiteY24" fmla="*/ 1177004 h 1190428"/>
              <a:gd name="connsiteX25" fmla="*/ 464598 w 882269"/>
              <a:gd name="connsiteY25" fmla="*/ 1190244 h 1190428"/>
              <a:gd name="connsiteX26" fmla="*/ 422783 w 882269"/>
              <a:gd name="connsiteY26" fmla="*/ 1144810 h 1190428"/>
              <a:gd name="connsiteX27" fmla="*/ 443643 w 882269"/>
              <a:gd name="connsiteY27" fmla="*/ 1098137 h 1190428"/>
              <a:gd name="connsiteX28" fmla="*/ 452215 w 882269"/>
              <a:gd name="connsiteY28" fmla="*/ 1072896 h 1190428"/>
              <a:gd name="connsiteX29" fmla="*/ 440119 w 882269"/>
              <a:gd name="connsiteY29" fmla="*/ 957358 h 1190428"/>
              <a:gd name="connsiteX30" fmla="*/ 431070 w 882269"/>
              <a:gd name="connsiteY30" fmla="*/ 772287 h 1190428"/>
              <a:gd name="connsiteX31" fmla="*/ 431546 w 882269"/>
              <a:gd name="connsiteY31" fmla="*/ 750856 h 1190428"/>
              <a:gd name="connsiteX32" fmla="*/ 434880 w 882269"/>
              <a:gd name="connsiteY32" fmla="*/ 620744 h 1190428"/>
              <a:gd name="connsiteX33" fmla="*/ 434023 w 882269"/>
              <a:gd name="connsiteY33" fmla="*/ 603123 h 1190428"/>
              <a:gd name="connsiteX34" fmla="*/ 429736 w 882269"/>
              <a:gd name="connsiteY34" fmla="*/ 604457 h 1190428"/>
              <a:gd name="connsiteX35" fmla="*/ 407353 w 882269"/>
              <a:gd name="connsiteY35" fmla="*/ 648653 h 1190428"/>
              <a:gd name="connsiteX36" fmla="*/ 391351 w 882269"/>
              <a:gd name="connsiteY36" fmla="*/ 687419 h 1190428"/>
              <a:gd name="connsiteX37" fmla="*/ 371158 w 882269"/>
              <a:gd name="connsiteY37" fmla="*/ 721900 h 1190428"/>
              <a:gd name="connsiteX38" fmla="*/ 265049 w 882269"/>
              <a:gd name="connsiteY38" fmla="*/ 988409 h 1190428"/>
              <a:gd name="connsiteX39" fmla="*/ 229711 w 882269"/>
              <a:gd name="connsiteY39" fmla="*/ 1083850 h 1190428"/>
              <a:gd name="connsiteX40" fmla="*/ 270478 w 882269"/>
              <a:gd name="connsiteY40" fmla="*/ 1129570 h 1190428"/>
              <a:gd name="connsiteX41" fmla="*/ 248952 w 882269"/>
              <a:gd name="connsiteY41" fmla="*/ 1177671 h 1190428"/>
              <a:gd name="connsiteX42" fmla="*/ 203137 w 882269"/>
              <a:gd name="connsiteY42" fmla="*/ 1185101 h 1190428"/>
              <a:gd name="connsiteX43" fmla="*/ 181134 w 882269"/>
              <a:gd name="connsiteY43" fmla="*/ 1165955 h 1190428"/>
              <a:gd name="connsiteX44" fmla="*/ 193897 w 882269"/>
              <a:gd name="connsiteY44" fmla="*/ 1102138 h 1190428"/>
              <a:gd name="connsiteX45" fmla="*/ 214471 w 882269"/>
              <a:gd name="connsiteY45" fmla="*/ 1065943 h 1190428"/>
              <a:gd name="connsiteX46" fmla="*/ 277336 w 882269"/>
              <a:gd name="connsiteY46" fmla="*/ 891826 h 1190428"/>
              <a:gd name="connsiteX47" fmla="*/ 349631 w 882269"/>
              <a:gd name="connsiteY47" fmla="*/ 714089 h 1190428"/>
              <a:gd name="connsiteX48" fmla="*/ 377730 w 882269"/>
              <a:gd name="connsiteY48" fmla="*/ 656558 h 1190428"/>
              <a:gd name="connsiteX49" fmla="*/ 391351 w 882269"/>
              <a:gd name="connsiteY49" fmla="*/ 628745 h 1190428"/>
              <a:gd name="connsiteX50" fmla="*/ 392684 w 882269"/>
              <a:gd name="connsiteY50" fmla="*/ 627126 h 1190428"/>
              <a:gd name="connsiteX51" fmla="*/ 391636 w 882269"/>
              <a:gd name="connsiteY51" fmla="*/ 629031 h 1190428"/>
              <a:gd name="connsiteX52" fmla="*/ 371919 w 882269"/>
              <a:gd name="connsiteY52" fmla="*/ 647700 h 1190428"/>
              <a:gd name="connsiteX53" fmla="*/ 285718 w 882269"/>
              <a:gd name="connsiteY53" fmla="*/ 727615 h 1190428"/>
              <a:gd name="connsiteX54" fmla="*/ 258191 w 882269"/>
              <a:gd name="connsiteY54" fmla="*/ 752761 h 1190428"/>
              <a:gd name="connsiteX55" fmla="*/ 104839 w 882269"/>
              <a:gd name="connsiteY55" fmla="*/ 901160 h 1190428"/>
              <a:gd name="connsiteX56" fmla="*/ 91123 w 882269"/>
              <a:gd name="connsiteY56" fmla="*/ 935641 h 1190428"/>
              <a:gd name="connsiteX57" fmla="*/ 63500 w 882269"/>
              <a:gd name="connsiteY57" fmla="*/ 994029 h 1190428"/>
              <a:gd name="connsiteX58" fmla="*/ 15685 w 882269"/>
              <a:gd name="connsiteY58" fmla="*/ 988981 h 1190428"/>
              <a:gd name="connsiteX59" fmla="*/ 3778 w 882269"/>
              <a:gd name="connsiteY59" fmla="*/ 937641 h 1190428"/>
              <a:gd name="connsiteX60" fmla="*/ 69215 w 882269"/>
              <a:gd name="connsiteY60" fmla="*/ 904399 h 1190428"/>
              <a:gd name="connsiteX61" fmla="*/ 73311 w 882269"/>
              <a:gd name="connsiteY61" fmla="*/ 902399 h 1190428"/>
              <a:gd name="connsiteX62" fmla="*/ 174752 w 882269"/>
              <a:gd name="connsiteY62" fmla="*/ 806006 h 1190428"/>
              <a:gd name="connsiteX63" fmla="*/ 192373 w 882269"/>
              <a:gd name="connsiteY63" fmla="*/ 786860 h 1190428"/>
              <a:gd name="connsiteX64" fmla="*/ 277051 w 882269"/>
              <a:gd name="connsiteY64" fmla="*/ 708470 h 1190428"/>
              <a:gd name="connsiteX65" fmla="*/ 316865 w 882269"/>
              <a:gd name="connsiteY65" fmla="*/ 671894 h 1190428"/>
              <a:gd name="connsiteX66" fmla="*/ 362680 w 882269"/>
              <a:gd name="connsiteY66" fmla="*/ 624935 h 1190428"/>
              <a:gd name="connsiteX67" fmla="*/ 416402 w 882269"/>
              <a:gd name="connsiteY67" fmla="*/ 578263 h 1190428"/>
              <a:gd name="connsiteX68" fmla="*/ 429736 w 882269"/>
              <a:gd name="connsiteY68" fmla="*/ 558832 h 1190428"/>
              <a:gd name="connsiteX69" fmla="*/ 604615 w 882269"/>
              <a:gd name="connsiteY69" fmla="*/ 290132 h 1190428"/>
              <a:gd name="connsiteX70" fmla="*/ 770064 w 882269"/>
              <a:gd name="connsiteY70" fmla="*/ 91154 h 1190428"/>
              <a:gd name="connsiteX71" fmla="*/ 839311 w 882269"/>
              <a:gd name="connsiteY71" fmla="*/ 16002 h 1190428"/>
              <a:gd name="connsiteX72" fmla="*/ 848646 w 882269"/>
              <a:gd name="connsiteY72" fmla="*/ 476 h 1190428"/>
              <a:gd name="connsiteX73" fmla="*/ 882269 w 882269"/>
              <a:gd name="connsiteY73" fmla="*/ 0 h 119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82269" h="1190428">
                <a:moveTo>
                  <a:pt x="882269" y="0"/>
                </a:moveTo>
                <a:cubicBezTo>
                  <a:pt x="856171" y="28575"/>
                  <a:pt x="829405" y="56483"/>
                  <a:pt x="804069" y="85725"/>
                </a:cubicBezTo>
                <a:cubicBezTo>
                  <a:pt x="749681" y="148590"/>
                  <a:pt x="694626" y="210884"/>
                  <a:pt x="642620" y="275654"/>
                </a:cubicBezTo>
                <a:cubicBezTo>
                  <a:pt x="573183" y="362236"/>
                  <a:pt x="514318" y="456057"/>
                  <a:pt x="458407" y="551783"/>
                </a:cubicBezTo>
                <a:cubicBezTo>
                  <a:pt x="456501" y="555117"/>
                  <a:pt x="455073" y="558737"/>
                  <a:pt x="452977" y="563118"/>
                </a:cubicBezTo>
                <a:cubicBezTo>
                  <a:pt x="492602" y="598075"/>
                  <a:pt x="507175" y="646748"/>
                  <a:pt x="524224" y="693039"/>
                </a:cubicBezTo>
                <a:cubicBezTo>
                  <a:pt x="547942" y="757523"/>
                  <a:pt x="566230" y="824103"/>
                  <a:pt x="588232" y="889254"/>
                </a:cubicBezTo>
                <a:cubicBezTo>
                  <a:pt x="604710" y="937832"/>
                  <a:pt x="623475" y="985647"/>
                  <a:pt x="641001" y="1033177"/>
                </a:cubicBezTo>
                <a:cubicBezTo>
                  <a:pt x="688530" y="1038130"/>
                  <a:pt x="697865" y="1050512"/>
                  <a:pt x="691864" y="1098518"/>
                </a:cubicBezTo>
                <a:cubicBezTo>
                  <a:pt x="691674" y="1100042"/>
                  <a:pt x="691769" y="1101662"/>
                  <a:pt x="691769" y="1103281"/>
                </a:cubicBezTo>
                <a:cubicBezTo>
                  <a:pt x="680434" y="1112711"/>
                  <a:pt x="669862" y="1123093"/>
                  <a:pt x="657765" y="1131380"/>
                </a:cubicBezTo>
                <a:cubicBezTo>
                  <a:pt x="636620" y="1145762"/>
                  <a:pt x="611378" y="1135475"/>
                  <a:pt x="606902" y="1110234"/>
                </a:cubicBezTo>
                <a:cubicBezTo>
                  <a:pt x="604139" y="1094899"/>
                  <a:pt x="602234" y="1078325"/>
                  <a:pt x="612521" y="1064705"/>
                </a:cubicBezTo>
                <a:cubicBezTo>
                  <a:pt x="622999" y="1050893"/>
                  <a:pt x="620712" y="1038892"/>
                  <a:pt x="610807" y="1026605"/>
                </a:cubicBezTo>
                <a:cubicBezTo>
                  <a:pt x="609092" y="1018127"/>
                  <a:pt x="608330" y="1009364"/>
                  <a:pt x="605568" y="1001363"/>
                </a:cubicBezTo>
                <a:cubicBezTo>
                  <a:pt x="583565" y="936974"/>
                  <a:pt x="560038" y="873062"/>
                  <a:pt x="539274" y="808196"/>
                </a:cubicBezTo>
                <a:cubicBezTo>
                  <a:pt x="518795" y="744093"/>
                  <a:pt x="499078" y="679704"/>
                  <a:pt x="468694" y="619411"/>
                </a:cubicBezTo>
                <a:cubicBezTo>
                  <a:pt x="466598" y="615220"/>
                  <a:pt x="463455" y="611505"/>
                  <a:pt x="460788" y="607505"/>
                </a:cubicBezTo>
                <a:cubicBezTo>
                  <a:pt x="455739" y="664274"/>
                  <a:pt x="454596" y="719614"/>
                  <a:pt x="454596" y="775049"/>
                </a:cubicBezTo>
                <a:cubicBezTo>
                  <a:pt x="454596" y="785813"/>
                  <a:pt x="458787" y="796481"/>
                  <a:pt x="460978" y="807244"/>
                </a:cubicBezTo>
                <a:cubicBezTo>
                  <a:pt x="459740" y="812578"/>
                  <a:pt x="457549" y="817912"/>
                  <a:pt x="457549" y="823151"/>
                </a:cubicBezTo>
                <a:cubicBezTo>
                  <a:pt x="457740" y="907923"/>
                  <a:pt x="464693" y="992315"/>
                  <a:pt x="474504" y="1077563"/>
                </a:cubicBezTo>
                <a:cubicBezTo>
                  <a:pt x="479457" y="1079945"/>
                  <a:pt x="484124" y="1082802"/>
                  <a:pt x="489172" y="1084612"/>
                </a:cubicBezTo>
                <a:cubicBezTo>
                  <a:pt x="511556" y="1092518"/>
                  <a:pt x="520605" y="1111091"/>
                  <a:pt x="523748" y="1131856"/>
                </a:cubicBezTo>
                <a:cubicBezTo>
                  <a:pt x="526796" y="1151668"/>
                  <a:pt x="516604" y="1167479"/>
                  <a:pt x="499174" y="1177004"/>
                </a:cubicBezTo>
                <a:cubicBezTo>
                  <a:pt x="488315" y="1182910"/>
                  <a:pt x="476504" y="1189101"/>
                  <a:pt x="464598" y="1190244"/>
                </a:cubicBezTo>
                <a:cubicBezTo>
                  <a:pt x="439547" y="1192721"/>
                  <a:pt x="419259" y="1169861"/>
                  <a:pt x="422783" y="1144810"/>
                </a:cubicBezTo>
                <a:cubicBezTo>
                  <a:pt x="425260" y="1127474"/>
                  <a:pt x="429641" y="1110425"/>
                  <a:pt x="443643" y="1098137"/>
                </a:cubicBezTo>
                <a:cubicBezTo>
                  <a:pt x="451453" y="1091279"/>
                  <a:pt x="453644" y="1083659"/>
                  <a:pt x="452215" y="1072896"/>
                </a:cubicBezTo>
                <a:cubicBezTo>
                  <a:pt x="447358" y="1034510"/>
                  <a:pt x="442595" y="995934"/>
                  <a:pt x="440119" y="957358"/>
                </a:cubicBezTo>
                <a:cubicBezTo>
                  <a:pt x="436118" y="895731"/>
                  <a:pt x="433927" y="834009"/>
                  <a:pt x="431070" y="772287"/>
                </a:cubicBezTo>
                <a:cubicBezTo>
                  <a:pt x="430784" y="765143"/>
                  <a:pt x="431355" y="758000"/>
                  <a:pt x="431546" y="750856"/>
                </a:cubicBezTo>
                <a:cubicBezTo>
                  <a:pt x="432689" y="707517"/>
                  <a:pt x="433832" y="664083"/>
                  <a:pt x="434880" y="620744"/>
                </a:cubicBezTo>
                <a:cubicBezTo>
                  <a:pt x="434975" y="614934"/>
                  <a:pt x="434308" y="609219"/>
                  <a:pt x="434023" y="603123"/>
                </a:cubicBezTo>
                <a:cubicBezTo>
                  <a:pt x="431070" y="603980"/>
                  <a:pt x="429927" y="603980"/>
                  <a:pt x="429736" y="604457"/>
                </a:cubicBezTo>
                <a:cubicBezTo>
                  <a:pt x="422212" y="619125"/>
                  <a:pt x="414306" y="633698"/>
                  <a:pt x="407353" y="648653"/>
                </a:cubicBezTo>
                <a:cubicBezTo>
                  <a:pt x="401447" y="661321"/>
                  <a:pt x="396589" y="674465"/>
                  <a:pt x="391351" y="687419"/>
                </a:cubicBezTo>
                <a:cubicBezTo>
                  <a:pt x="384588" y="698849"/>
                  <a:pt x="376873" y="709898"/>
                  <a:pt x="371158" y="721900"/>
                </a:cubicBezTo>
                <a:cubicBezTo>
                  <a:pt x="330295" y="808482"/>
                  <a:pt x="295529" y="897541"/>
                  <a:pt x="265049" y="988409"/>
                </a:cubicBezTo>
                <a:cubicBezTo>
                  <a:pt x="254477" y="1019842"/>
                  <a:pt x="242094" y="1050608"/>
                  <a:pt x="229711" y="1083850"/>
                </a:cubicBezTo>
                <a:cubicBezTo>
                  <a:pt x="258477" y="1086993"/>
                  <a:pt x="265145" y="1107281"/>
                  <a:pt x="270478" y="1129570"/>
                </a:cubicBezTo>
                <a:cubicBezTo>
                  <a:pt x="274860" y="1147858"/>
                  <a:pt x="269812" y="1163288"/>
                  <a:pt x="248952" y="1177671"/>
                </a:cubicBezTo>
                <a:cubicBezTo>
                  <a:pt x="235141" y="1187196"/>
                  <a:pt x="219043" y="1187768"/>
                  <a:pt x="203137" y="1185101"/>
                </a:cubicBezTo>
                <a:cubicBezTo>
                  <a:pt x="192564" y="1183291"/>
                  <a:pt x="184753" y="1177290"/>
                  <a:pt x="181134" y="1165955"/>
                </a:cubicBezTo>
                <a:cubicBezTo>
                  <a:pt x="173514" y="1142048"/>
                  <a:pt x="176276" y="1119854"/>
                  <a:pt x="193897" y="1102138"/>
                </a:cubicBezTo>
                <a:cubicBezTo>
                  <a:pt x="204565" y="1091470"/>
                  <a:pt x="209709" y="1079659"/>
                  <a:pt x="214471" y="1065943"/>
                </a:cubicBezTo>
                <a:cubicBezTo>
                  <a:pt x="234664" y="1007650"/>
                  <a:pt x="255143" y="949452"/>
                  <a:pt x="277336" y="891826"/>
                </a:cubicBezTo>
                <a:cubicBezTo>
                  <a:pt x="300387" y="832104"/>
                  <a:pt x="325437" y="773240"/>
                  <a:pt x="349631" y="714089"/>
                </a:cubicBezTo>
                <a:cubicBezTo>
                  <a:pt x="358966" y="694944"/>
                  <a:pt x="368300" y="675704"/>
                  <a:pt x="377730" y="656558"/>
                </a:cubicBezTo>
                <a:cubicBezTo>
                  <a:pt x="382302" y="647319"/>
                  <a:pt x="386778" y="637985"/>
                  <a:pt x="391351" y="628745"/>
                </a:cubicBezTo>
                <a:cubicBezTo>
                  <a:pt x="391827" y="628174"/>
                  <a:pt x="392208" y="627698"/>
                  <a:pt x="392684" y="627126"/>
                </a:cubicBezTo>
                <a:cubicBezTo>
                  <a:pt x="392303" y="627793"/>
                  <a:pt x="392018" y="628364"/>
                  <a:pt x="391636" y="629031"/>
                </a:cubicBezTo>
                <a:cubicBezTo>
                  <a:pt x="385064" y="635222"/>
                  <a:pt x="378492" y="641509"/>
                  <a:pt x="371919" y="647700"/>
                </a:cubicBezTo>
                <a:cubicBezTo>
                  <a:pt x="343249" y="674370"/>
                  <a:pt x="314484" y="700945"/>
                  <a:pt x="285718" y="727615"/>
                </a:cubicBezTo>
                <a:cubicBezTo>
                  <a:pt x="276574" y="736092"/>
                  <a:pt x="267430" y="744379"/>
                  <a:pt x="258191" y="752761"/>
                </a:cubicBezTo>
                <a:cubicBezTo>
                  <a:pt x="207137" y="802291"/>
                  <a:pt x="156464" y="852202"/>
                  <a:pt x="104839" y="901160"/>
                </a:cubicBezTo>
                <a:cubicBezTo>
                  <a:pt x="94075" y="911352"/>
                  <a:pt x="88455" y="920115"/>
                  <a:pt x="91123" y="935641"/>
                </a:cubicBezTo>
                <a:cubicBezTo>
                  <a:pt x="95409" y="960692"/>
                  <a:pt x="84836" y="980599"/>
                  <a:pt x="63500" y="994029"/>
                </a:cubicBezTo>
                <a:cubicBezTo>
                  <a:pt x="47022" y="1004507"/>
                  <a:pt x="29877" y="1002221"/>
                  <a:pt x="15685" y="988981"/>
                </a:cubicBezTo>
                <a:cubicBezTo>
                  <a:pt x="826" y="975170"/>
                  <a:pt x="-4223" y="953453"/>
                  <a:pt x="3778" y="937641"/>
                </a:cubicBezTo>
                <a:cubicBezTo>
                  <a:pt x="17875" y="909733"/>
                  <a:pt x="40736" y="898208"/>
                  <a:pt x="69215" y="904399"/>
                </a:cubicBezTo>
                <a:cubicBezTo>
                  <a:pt x="70549" y="903732"/>
                  <a:pt x="72263" y="903351"/>
                  <a:pt x="73311" y="902399"/>
                </a:cubicBezTo>
                <a:cubicBezTo>
                  <a:pt x="107125" y="870299"/>
                  <a:pt x="141033" y="838200"/>
                  <a:pt x="174752" y="806006"/>
                </a:cubicBezTo>
                <a:cubicBezTo>
                  <a:pt x="181039" y="800005"/>
                  <a:pt x="186563" y="793242"/>
                  <a:pt x="192373" y="786860"/>
                </a:cubicBezTo>
                <a:cubicBezTo>
                  <a:pt x="220568" y="760762"/>
                  <a:pt x="248761" y="734568"/>
                  <a:pt x="277051" y="708470"/>
                </a:cubicBezTo>
                <a:cubicBezTo>
                  <a:pt x="290290" y="696182"/>
                  <a:pt x="304006" y="684467"/>
                  <a:pt x="316865" y="671894"/>
                </a:cubicBezTo>
                <a:cubicBezTo>
                  <a:pt x="332486" y="656558"/>
                  <a:pt x="347440" y="640652"/>
                  <a:pt x="362680" y="624935"/>
                </a:cubicBezTo>
                <a:cubicBezTo>
                  <a:pt x="380683" y="609410"/>
                  <a:pt x="398971" y="594265"/>
                  <a:pt x="416402" y="578263"/>
                </a:cubicBezTo>
                <a:cubicBezTo>
                  <a:pt x="422021" y="573024"/>
                  <a:pt x="425927" y="565690"/>
                  <a:pt x="429736" y="558832"/>
                </a:cubicBezTo>
                <a:cubicBezTo>
                  <a:pt x="481743" y="465201"/>
                  <a:pt x="540036" y="375380"/>
                  <a:pt x="604615" y="290132"/>
                </a:cubicBezTo>
                <a:cubicBezTo>
                  <a:pt x="656622" y="221456"/>
                  <a:pt x="714248" y="156877"/>
                  <a:pt x="770064" y="91154"/>
                </a:cubicBezTo>
                <a:cubicBezTo>
                  <a:pt x="792068" y="65246"/>
                  <a:pt x="816356" y="41148"/>
                  <a:pt x="839311" y="16002"/>
                </a:cubicBezTo>
                <a:cubicBezTo>
                  <a:pt x="843312" y="11621"/>
                  <a:pt x="845598" y="5715"/>
                  <a:pt x="848646" y="476"/>
                </a:cubicBezTo>
                <a:cubicBezTo>
                  <a:pt x="860076" y="0"/>
                  <a:pt x="871125" y="0"/>
                  <a:pt x="882269" y="0"/>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127" name="任意多边形: 形状 126"/>
          <p:cNvSpPr/>
          <p:nvPr/>
        </p:nvSpPr>
        <p:spPr>
          <a:xfrm>
            <a:off x="11317356" y="1015672"/>
            <a:ext cx="127478" cy="121053"/>
          </a:xfrm>
          <a:custGeom>
            <a:avLst/>
            <a:gdLst>
              <a:gd name="connsiteX0" fmla="*/ 127444 w 127478"/>
              <a:gd name="connsiteY0" fmla="*/ 72846 h 121053"/>
              <a:gd name="connsiteX1" fmla="*/ 91439 w 127478"/>
              <a:gd name="connsiteY1" fmla="*/ 117042 h 121053"/>
              <a:gd name="connsiteX2" fmla="*/ 25717 w 127478"/>
              <a:gd name="connsiteY2" fmla="*/ 103516 h 121053"/>
              <a:gd name="connsiteX3" fmla="*/ 95 w 127478"/>
              <a:gd name="connsiteY3" fmla="*/ 61035 h 121053"/>
              <a:gd name="connsiteX4" fmla="*/ 6381 w 127478"/>
              <a:gd name="connsiteY4" fmla="*/ 36651 h 121053"/>
              <a:gd name="connsiteX5" fmla="*/ 62960 w 127478"/>
              <a:gd name="connsiteY5" fmla="*/ 646 h 121053"/>
              <a:gd name="connsiteX6" fmla="*/ 127444 w 127478"/>
              <a:gd name="connsiteY6" fmla="*/ 72846 h 12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78" h="121053">
                <a:moveTo>
                  <a:pt x="127444" y="72846"/>
                </a:moveTo>
                <a:cubicBezTo>
                  <a:pt x="127539" y="88276"/>
                  <a:pt x="117061" y="107802"/>
                  <a:pt x="91439" y="117042"/>
                </a:cubicBezTo>
                <a:cubicBezTo>
                  <a:pt x="66865" y="125900"/>
                  <a:pt x="45624" y="119518"/>
                  <a:pt x="25717" y="103516"/>
                </a:cubicBezTo>
                <a:cubicBezTo>
                  <a:pt x="11715" y="92181"/>
                  <a:pt x="-1239" y="80751"/>
                  <a:pt x="95" y="61035"/>
                </a:cubicBezTo>
                <a:cubicBezTo>
                  <a:pt x="666" y="52748"/>
                  <a:pt x="1619" y="42651"/>
                  <a:pt x="6381" y="36651"/>
                </a:cubicBezTo>
                <a:cubicBezTo>
                  <a:pt x="20955" y="18648"/>
                  <a:pt x="39433" y="4551"/>
                  <a:pt x="62960" y="646"/>
                </a:cubicBezTo>
                <a:cubicBezTo>
                  <a:pt x="96011" y="-4974"/>
                  <a:pt x="128682" y="26649"/>
                  <a:pt x="127444" y="72846"/>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128" name="任意多边形: 形状 127"/>
          <p:cNvSpPr/>
          <p:nvPr/>
        </p:nvSpPr>
        <p:spPr>
          <a:xfrm>
            <a:off x="11126469" y="1053165"/>
            <a:ext cx="110109" cy="104123"/>
          </a:xfrm>
          <a:custGeom>
            <a:avLst/>
            <a:gdLst>
              <a:gd name="connsiteX0" fmla="*/ 57727 w 110109"/>
              <a:gd name="connsiteY0" fmla="*/ 104123 h 104123"/>
              <a:gd name="connsiteX1" fmla="*/ 100 w 110109"/>
              <a:gd name="connsiteY1" fmla="*/ 43640 h 104123"/>
              <a:gd name="connsiteX2" fmla="*/ 28199 w 110109"/>
              <a:gd name="connsiteY2" fmla="*/ 5825 h 104123"/>
              <a:gd name="connsiteX3" fmla="*/ 81730 w 110109"/>
              <a:gd name="connsiteY3" fmla="*/ 10016 h 104123"/>
              <a:gd name="connsiteX4" fmla="*/ 106304 w 110109"/>
              <a:gd name="connsiteY4" fmla="*/ 40401 h 104123"/>
              <a:gd name="connsiteX5" fmla="*/ 57727 w 110109"/>
              <a:gd name="connsiteY5" fmla="*/ 104123 h 10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09" h="104123">
                <a:moveTo>
                  <a:pt x="57727" y="104123"/>
                </a:moveTo>
                <a:cubicBezTo>
                  <a:pt x="21056" y="103266"/>
                  <a:pt x="-1709" y="75739"/>
                  <a:pt x="100" y="43640"/>
                </a:cubicBezTo>
                <a:cubicBezTo>
                  <a:pt x="1148" y="25542"/>
                  <a:pt x="11911" y="13350"/>
                  <a:pt x="28199" y="5825"/>
                </a:cubicBezTo>
                <a:cubicBezTo>
                  <a:pt x="46869" y="-2747"/>
                  <a:pt x="65728" y="-2271"/>
                  <a:pt x="81730" y="10016"/>
                </a:cubicBezTo>
                <a:cubicBezTo>
                  <a:pt x="91826" y="17731"/>
                  <a:pt x="100971" y="28876"/>
                  <a:pt x="106304" y="40401"/>
                </a:cubicBezTo>
                <a:cubicBezTo>
                  <a:pt x="120116" y="70405"/>
                  <a:pt x="94589" y="102885"/>
                  <a:pt x="57727" y="104123"/>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129" name="任意多边形: 形状 128"/>
          <p:cNvSpPr/>
          <p:nvPr/>
        </p:nvSpPr>
        <p:spPr>
          <a:xfrm>
            <a:off x="11242774" y="1173575"/>
            <a:ext cx="80486" cy="77630"/>
          </a:xfrm>
          <a:custGeom>
            <a:avLst/>
            <a:gdLst>
              <a:gd name="connsiteX0" fmla="*/ 38195 w 80486"/>
              <a:gd name="connsiteY0" fmla="*/ 77630 h 77630"/>
              <a:gd name="connsiteX1" fmla="*/ 0 w 80486"/>
              <a:gd name="connsiteY1" fmla="*/ 34863 h 77630"/>
              <a:gd name="connsiteX2" fmla="*/ 38958 w 80486"/>
              <a:gd name="connsiteY2" fmla="*/ 2 h 77630"/>
              <a:gd name="connsiteX3" fmla="*/ 80486 w 80486"/>
              <a:gd name="connsiteY3" fmla="*/ 42769 h 77630"/>
              <a:gd name="connsiteX4" fmla="*/ 38195 w 80486"/>
              <a:gd name="connsiteY4" fmla="*/ 77630 h 77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6" h="77630">
                <a:moveTo>
                  <a:pt x="38195" y="77630"/>
                </a:moveTo>
                <a:cubicBezTo>
                  <a:pt x="17621" y="77630"/>
                  <a:pt x="95" y="58009"/>
                  <a:pt x="0" y="34863"/>
                </a:cubicBezTo>
                <a:cubicBezTo>
                  <a:pt x="0" y="15813"/>
                  <a:pt x="17907" y="-189"/>
                  <a:pt x="38958" y="2"/>
                </a:cubicBezTo>
                <a:cubicBezTo>
                  <a:pt x="60960" y="287"/>
                  <a:pt x="80391" y="20290"/>
                  <a:pt x="80486" y="42769"/>
                </a:cubicBezTo>
                <a:cubicBezTo>
                  <a:pt x="80582" y="62867"/>
                  <a:pt x="62675" y="77726"/>
                  <a:pt x="38195" y="77630"/>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130" name="任意多边形: 形状 129"/>
          <p:cNvSpPr/>
          <p:nvPr/>
        </p:nvSpPr>
        <p:spPr>
          <a:xfrm>
            <a:off x="11358217" y="309468"/>
            <a:ext cx="19716" cy="27813"/>
          </a:xfrm>
          <a:custGeom>
            <a:avLst/>
            <a:gdLst>
              <a:gd name="connsiteX0" fmla="*/ 5905 w 19716"/>
              <a:gd name="connsiteY0" fmla="*/ 27813 h 27813"/>
              <a:gd name="connsiteX1" fmla="*/ 0 w 19716"/>
              <a:gd name="connsiteY1" fmla="*/ 18955 h 27813"/>
              <a:gd name="connsiteX2" fmla="*/ 19717 w 19716"/>
              <a:gd name="connsiteY2" fmla="*/ 286 h 27813"/>
              <a:gd name="connsiteX3" fmla="*/ 19431 w 19716"/>
              <a:gd name="connsiteY3" fmla="*/ 0 h 27813"/>
              <a:gd name="connsiteX4" fmla="*/ 5905 w 19716"/>
              <a:gd name="connsiteY4" fmla="*/ 27813 h 2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 h="27813">
                <a:moveTo>
                  <a:pt x="5905" y="27813"/>
                </a:moveTo>
                <a:cubicBezTo>
                  <a:pt x="3906" y="24860"/>
                  <a:pt x="2000" y="21908"/>
                  <a:pt x="0" y="18955"/>
                </a:cubicBezTo>
                <a:cubicBezTo>
                  <a:pt x="6572" y="12764"/>
                  <a:pt x="13145" y="6477"/>
                  <a:pt x="19717" y="286"/>
                </a:cubicBezTo>
                <a:lnTo>
                  <a:pt x="19431" y="0"/>
                </a:lnTo>
                <a:cubicBezTo>
                  <a:pt x="14954" y="9239"/>
                  <a:pt x="10478" y="18574"/>
                  <a:pt x="5905" y="27813"/>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131" name="任意多边形: 形状 130"/>
          <p:cNvSpPr/>
          <p:nvPr/>
        </p:nvSpPr>
        <p:spPr>
          <a:xfrm>
            <a:off x="11377743" y="307849"/>
            <a:ext cx="1333" cy="1904"/>
          </a:xfrm>
          <a:custGeom>
            <a:avLst/>
            <a:gdLst>
              <a:gd name="connsiteX0" fmla="*/ 286 w 1333"/>
              <a:gd name="connsiteY0" fmla="*/ 1905 h 1904"/>
              <a:gd name="connsiteX1" fmla="*/ 1334 w 1333"/>
              <a:gd name="connsiteY1" fmla="*/ 0 h 1904"/>
              <a:gd name="connsiteX2" fmla="*/ 0 w 1333"/>
              <a:gd name="connsiteY2" fmla="*/ 1619 h 1904"/>
              <a:gd name="connsiteX3" fmla="*/ 286 w 1333"/>
              <a:gd name="connsiteY3" fmla="*/ 1905 h 1904"/>
            </a:gdLst>
            <a:ahLst/>
            <a:cxnLst>
              <a:cxn ang="0">
                <a:pos x="connsiteX0" y="connsiteY0"/>
              </a:cxn>
              <a:cxn ang="0">
                <a:pos x="connsiteX1" y="connsiteY1"/>
              </a:cxn>
              <a:cxn ang="0">
                <a:pos x="connsiteX2" y="connsiteY2"/>
              </a:cxn>
              <a:cxn ang="0">
                <a:pos x="connsiteX3" y="connsiteY3"/>
              </a:cxn>
            </a:cxnLst>
            <a:rect l="l" t="t" r="r" b="b"/>
            <a:pathLst>
              <a:path w="1333" h="1904">
                <a:moveTo>
                  <a:pt x="286" y="1905"/>
                </a:moveTo>
                <a:cubicBezTo>
                  <a:pt x="667" y="1238"/>
                  <a:pt x="953" y="667"/>
                  <a:pt x="1334" y="0"/>
                </a:cubicBezTo>
                <a:cubicBezTo>
                  <a:pt x="858" y="571"/>
                  <a:pt x="477" y="1048"/>
                  <a:pt x="0" y="1619"/>
                </a:cubicBezTo>
                <a:cubicBezTo>
                  <a:pt x="0" y="1619"/>
                  <a:pt x="286" y="1905"/>
                  <a:pt x="286" y="1905"/>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132" name="任意多边形: 形状 131"/>
          <p:cNvSpPr/>
          <p:nvPr/>
        </p:nvSpPr>
        <p:spPr>
          <a:xfrm>
            <a:off x="11016258" y="61735"/>
            <a:ext cx="112775" cy="117526"/>
          </a:xfrm>
          <a:custGeom>
            <a:avLst/>
            <a:gdLst>
              <a:gd name="connsiteX0" fmla="*/ 55542 w 112775"/>
              <a:gd name="connsiteY0" fmla="*/ 117527 h 117526"/>
              <a:gd name="connsiteX1" fmla="*/ 16299 w 112775"/>
              <a:gd name="connsiteY1" fmla="*/ 88380 h 117526"/>
              <a:gd name="connsiteX2" fmla="*/ 12775 w 112775"/>
              <a:gd name="connsiteY2" fmla="*/ 15323 h 117526"/>
              <a:gd name="connsiteX3" fmla="*/ 21443 w 112775"/>
              <a:gd name="connsiteY3" fmla="*/ 7513 h 117526"/>
              <a:gd name="connsiteX4" fmla="*/ 104882 w 112775"/>
              <a:gd name="connsiteY4" fmla="*/ 24182 h 117526"/>
              <a:gd name="connsiteX5" fmla="*/ 111645 w 112775"/>
              <a:gd name="connsiteY5" fmla="*/ 57710 h 117526"/>
              <a:gd name="connsiteX6" fmla="*/ 55542 w 112775"/>
              <a:gd name="connsiteY6" fmla="*/ 117527 h 1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75" h="117526">
                <a:moveTo>
                  <a:pt x="55542" y="117527"/>
                </a:moveTo>
                <a:cubicBezTo>
                  <a:pt x="42398" y="107906"/>
                  <a:pt x="27634" y="99810"/>
                  <a:pt x="16299" y="88380"/>
                </a:cubicBezTo>
                <a:cubicBezTo>
                  <a:pt x="-6560" y="65425"/>
                  <a:pt x="-3131" y="39517"/>
                  <a:pt x="12775" y="15323"/>
                </a:cubicBezTo>
                <a:cubicBezTo>
                  <a:pt x="14871" y="12180"/>
                  <a:pt x="18205" y="9608"/>
                  <a:pt x="21443" y="7513"/>
                </a:cubicBezTo>
                <a:cubicBezTo>
                  <a:pt x="44779" y="-7632"/>
                  <a:pt x="89166" y="1226"/>
                  <a:pt x="104882" y="24182"/>
                </a:cubicBezTo>
                <a:cubicBezTo>
                  <a:pt x="111835" y="34373"/>
                  <a:pt x="114502" y="45137"/>
                  <a:pt x="111645" y="57710"/>
                </a:cubicBezTo>
                <a:cubicBezTo>
                  <a:pt x="105644" y="84665"/>
                  <a:pt x="90500" y="102001"/>
                  <a:pt x="55542" y="117527"/>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113" name="任意多边形: 形状 112"/>
          <p:cNvSpPr/>
          <p:nvPr/>
        </p:nvSpPr>
        <p:spPr>
          <a:xfrm>
            <a:off x="11356426" y="3873079"/>
            <a:ext cx="142172" cy="137444"/>
          </a:xfrm>
          <a:custGeom>
            <a:avLst/>
            <a:gdLst>
              <a:gd name="connsiteX0" fmla="*/ 30957 w 142172"/>
              <a:gd name="connsiteY0" fmla="*/ 137415 h 137444"/>
              <a:gd name="connsiteX1" fmla="*/ 3715 w 142172"/>
              <a:gd name="connsiteY1" fmla="*/ 102363 h 137444"/>
              <a:gd name="connsiteX2" fmla="*/ 21146 w 142172"/>
              <a:gd name="connsiteY2" fmla="*/ 83217 h 137444"/>
              <a:gd name="connsiteX3" fmla="*/ 88392 w 142172"/>
              <a:gd name="connsiteY3" fmla="*/ 23400 h 137444"/>
              <a:gd name="connsiteX4" fmla="*/ 119825 w 142172"/>
              <a:gd name="connsiteY4" fmla="*/ 2350 h 137444"/>
              <a:gd name="connsiteX5" fmla="*/ 138399 w 142172"/>
              <a:gd name="connsiteY5" fmla="*/ 6732 h 137444"/>
              <a:gd name="connsiteX6" fmla="*/ 141256 w 142172"/>
              <a:gd name="connsiteY6" fmla="*/ 23305 h 137444"/>
              <a:gd name="connsiteX7" fmla="*/ 114395 w 142172"/>
              <a:gd name="connsiteY7" fmla="*/ 61786 h 137444"/>
              <a:gd name="connsiteX8" fmla="*/ 48387 w 142172"/>
              <a:gd name="connsiteY8" fmla="*/ 126651 h 137444"/>
              <a:gd name="connsiteX9" fmla="*/ 30957 w 142172"/>
              <a:gd name="connsiteY9" fmla="*/ 137415 h 13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172" h="137444">
                <a:moveTo>
                  <a:pt x="30957" y="137415"/>
                </a:moveTo>
                <a:cubicBezTo>
                  <a:pt x="5144" y="138272"/>
                  <a:pt x="-6572" y="120270"/>
                  <a:pt x="3715" y="102363"/>
                </a:cubicBezTo>
                <a:cubicBezTo>
                  <a:pt x="7906" y="95028"/>
                  <a:pt x="14764" y="89028"/>
                  <a:pt x="21146" y="83217"/>
                </a:cubicBezTo>
                <a:cubicBezTo>
                  <a:pt x="43339" y="63024"/>
                  <a:pt x="65532" y="42831"/>
                  <a:pt x="88392" y="23400"/>
                </a:cubicBezTo>
                <a:cubicBezTo>
                  <a:pt x="97917" y="15304"/>
                  <a:pt x="109061" y="8922"/>
                  <a:pt x="119825" y="2350"/>
                </a:cubicBezTo>
                <a:cubicBezTo>
                  <a:pt x="126968" y="-2031"/>
                  <a:pt x="134398" y="-126"/>
                  <a:pt x="138399" y="6732"/>
                </a:cubicBezTo>
                <a:cubicBezTo>
                  <a:pt x="141161" y="11399"/>
                  <a:pt x="143542" y="19495"/>
                  <a:pt x="141256" y="23305"/>
                </a:cubicBezTo>
                <a:cubicBezTo>
                  <a:pt x="133445" y="36831"/>
                  <a:pt x="124969" y="50451"/>
                  <a:pt x="114395" y="61786"/>
                </a:cubicBezTo>
                <a:cubicBezTo>
                  <a:pt x="93345" y="84265"/>
                  <a:pt x="70961" y="105601"/>
                  <a:pt x="48387" y="126651"/>
                </a:cubicBezTo>
                <a:cubicBezTo>
                  <a:pt x="42482" y="132366"/>
                  <a:pt x="34195" y="135510"/>
                  <a:pt x="30957" y="137415"/>
                </a:cubicBezTo>
                <a:close/>
              </a:path>
            </a:pathLst>
          </a:custGeom>
          <a:solidFill>
            <a:schemeClr val="accent6"/>
          </a:solidFill>
          <a:ln w="9525" cap="flat">
            <a:noFill/>
            <a:prstDash val="solid"/>
            <a:miter/>
          </a:ln>
        </p:spPr>
        <p:txBody>
          <a:bodyPr rtlCol="0" anchor="ctr"/>
          <a:lstStyle/>
          <a:p>
            <a:endParaRPr lang="zh-CN" altLang="en-US"/>
          </a:p>
        </p:txBody>
      </p:sp>
      <p:sp>
        <p:nvSpPr>
          <p:cNvPr id="114" name="任意多边形: 形状 113"/>
          <p:cNvSpPr/>
          <p:nvPr/>
        </p:nvSpPr>
        <p:spPr>
          <a:xfrm>
            <a:off x="11829897" y="3643590"/>
            <a:ext cx="136442" cy="133511"/>
          </a:xfrm>
          <a:custGeom>
            <a:avLst/>
            <a:gdLst>
              <a:gd name="connsiteX0" fmla="*/ 57644 w 136442"/>
              <a:gd name="connsiteY0" fmla="*/ 40767 h 133511"/>
              <a:gd name="connsiteX1" fmla="*/ 99839 w 136442"/>
              <a:gd name="connsiteY1" fmla="*/ 7429 h 133511"/>
              <a:gd name="connsiteX2" fmla="*/ 114222 w 136442"/>
              <a:gd name="connsiteY2" fmla="*/ 0 h 133511"/>
              <a:gd name="connsiteX3" fmla="*/ 134987 w 136442"/>
              <a:gd name="connsiteY3" fmla="*/ 6001 h 133511"/>
              <a:gd name="connsiteX4" fmla="*/ 133939 w 136442"/>
              <a:gd name="connsiteY4" fmla="*/ 22765 h 133511"/>
              <a:gd name="connsiteX5" fmla="*/ 118509 w 136442"/>
              <a:gd name="connsiteY5" fmla="*/ 43244 h 133511"/>
              <a:gd name="connsiteX6" fmla="*/ 102126 w 136442"/>
              <a:gd name="connsiteY6" fmla="*/ 63056 h 133511"/>
              <a:gd name="connsiteX7" fmla="*/ 44976 w 136442"/>
              <a:gd name="connsiteY7" fmla="*/ 122111 h 133511"/>
              <a:gd name="connsiteX8" fmla="*/ 9542 w 136442"/>
              <a:gd name="connsiteY8" fmla="*/ 128969 h 133511"/>
              <a:gd name="connsiteX9" fmla="*/ 7066 w 136442"/>
              <a:gd name="connsiteY9" fmla="*/ 93821 h 133511"/>
              <a:gd name="connsiteX10" fmla="*/ 49833 w 136442"/>
              <a:gd name="connsiteY10" fmla="*/ 49530 h 133511"/>
              <a:gd name="connsiteX11" fmla="*/ 57644 w 136442"/>
              <a:gd name="connsiteY11" fmla="*/ 40767 h 13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442" h="133511">
                <a:moveTo>
                  <a:pt x="57644" y="40767"/>
                </a:moveTo>
                <a:cubicBezTo>
                  <a:pt x="71646" y="29623"/>
                  <a:pt x="85647" y="18288"/>
                  <a:pt x="99839" y="7429"/>
                </a:cubicBezTo>
                <a:cubicBezTo>
                  <a:pt x="104126" y="4191"/>
                  <a:pt x="109364" y="0"/>
                  <a:pt x="114222" y="0"/>
                </a:cubicBezTo>
                <a:cubicBezTo>
                  <a:pt x="121366" y="0"/>
                  <a:pt x="129558" y="1810"/>
                  <a:pt x="134987" y="6001"/>
                </a:cubicBezTo>
                <a:cubicBezTo>
                  <a:pt x="137559" y="8001"/>
                  <a:pt x="136416" y="17907"/>
                  <a:pt x="133939" y="22765"/>
                </a:cubicBezTo>
                <a:cubicBezTo>
                  <a:pt x="130129" y="30290"/>
                  <a:pt x="123938" y="36576"/>
                  <a:pt x="118509" y="43244"/>
                </a:cubicBezTo>
                <a:cubicBezTo>
                  <a:pt x="113175" y="49911"/>
                  <a:pt x="107555" y="56483"/>
                  <a:pt x="102126" y="63056"/>
                </a:cubicBezTo>
                <a:cubicBezTo>
                  <a:pt x="82504" y="82106"/>
                  <a:pt x="58787" y="96965"/>
                  <a:pt x="44976" y="122111"/>
                </a:cubicBezTo>
                <a:cubicBezTo>
                  <a:pt x="38022" y="134684"/>
                  <a:pt x="21258" y="136684"/>
                  <a:pt x="9542" y="128969"/>
                </a:cubicBezTo>
                <a:cubicBezTo>
                  <a:pt x="-1602" y="121634"/>
                  <a:pt x="-3697" y="106490"/>
                  <a:pt x="7066" y="93821"/>
                </a:cubicBezTo>
                <a:cubicBezTo>
                  <a:pt x="20306" y="78200"/>
                  <a:pt x="35546" y="64198"/>
                  <a:pt x="49833" y="49530"/>
                </a:cubicBezTo>
                <a:cubicBezTo>
                  <a:pt x="52500" y="46673"/>
                  <a:pt x="55072" y="43625"/>
                  <a:pt x="57644" y="40767"/>
                </a:cubicBezTo>
                <a:close/>
              </a:path>
            </a:pathLst>
          </a:custGeom>
          <a:solidFill>
            <a:schemeClr val="accent6"/>
          </a:solidFill>
          <a:ln w="9525" cap="flat">
            <a:noFill/>
            <a:prstDash val="solid"/>
            <a:miter/>
          </a:ln>
        </p:spPr>
        <p:txBody>
          <a:bodyPr rtlCol="0" anchor="ctr"/>
          <a:lstStyle/>
          <a:p>
            <a:endParaRPr lang="zh-CN" altLang="en-US"/>
          </a:p>
        </p:txBody>
      </p:sp>
      <p:sp>
        <p:nvSpPr>
          <p:cNvPr id="115" name="任意多边形: 形状 114"/>
          <p:cNvSpPr/>
          <p:nvPr/>
        </p:nvSpPr>
        <p:spPr>
          <a:xfrm>
            <a:off x="11466771" y="3996605"/>
            <a:ext cx="126923" cy="131594"/>
          </a:xfrm>
          <a:custGeom>
            <a:avLst/>
            <a:gdLst>
              <a:gd name="connsiteX0" fmla="*/ 126924 w 126923"/>
              <a:gd name="connsiteY0" fmla="*/ 15698 h 131594"/>
              <a:gd name="connsiteX1" fmla="*/ 113970 w 126923"/>
              <a:gd name="connsiteY1" fmla="*/ 38558 h 131594"/>
              <a:gd name="connsiteX2" fmla="*/ 67964 w 126923"/>
              <a:gd name="connsiteY2" fmla="*/ 89517 h 131594"/>
              <a:gd name="connsiteX3" fmla="*/ 39103 w 126923"/>
              <a:gd name="connsiteY3" fmla="*/ 120854 h 131594"/>
              <a:gd name="connsiteX4" fmla="*/ 10052 w 126923"/>
              <a:gd name="connsiteY4" fmla="*/ 128665 h 131594"/>
              <a:gd name="connsiteX5" fmla="*/ 3004 w 126923"/>
              <a:gd name="connsiteY5" fmla="*/ 97328 h 131594"/>
              <a:gd name="connsiteX6" fmla="*/ 6242 w 126923"/>
              <a:gd name="connsiteY6" fmla="*/ 91041 h 131594"/>
              <a:gd name="connsiteX7" fmla="*/ 91967 w 126923"/>
              <a:gd name="connsiteY7" fmla="*/ 6269 h 131594"/>
              <a:gd name="connsiteX8" fmla="*/ 118066 w 126923"/>
              <a:gd name="connsiteY8" fmla="*/ 3983 h 131594"/>
              <a:gd name="connsiteX9" fmla="*/ 126924 w 126923"/>
              <a:gd name="connsiteY9" fmla="*/ 15698 h 13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23" h="131594">
                <a:moveTo>
                  <a:pt x="126924" y="15698"/>
                </a:moveTo>
                <a:cubicBezTo>
                  <a:pt x="122447" y="23795"/>
                  <a:pt x="119399" y="32177"/>
                  <a:pt x="113970" y="38558"/>
                </a:cubicBezTo>
                <a:cubicBezTo>
                  <a:pt x="99206" y="55989"/>
                  <a:pt x="83395" y="72658"/>
                  <a:pt x="67964" y="89517"/>
                </a:cubicBezTo>
                <a:cubicBezTo>
                  <a:pt x="58344" y="99995"/>
                  <a:pt x="48723" y="110377"/>
                  <a:pt x="39103" y="120854"/>
                </a:cubicBezTo>
                <a:cubicBezTo>
                  <a:pt x="29102" y="131713"/>
                  <a:pt x="19196" y="134380"/>
                  <a:pt x="10052" y="128665"/>
                </a:cubicBezTo>
                <a:cubicBezTo>
                  <a:pt x="-45" y="122378"/>
                  <a:pt x="-2807" y="110282"/>
                  <a:pt x="3004" y="97328"/>
                </a:cubicBezTo>
                <a:cubicBezTo>
                  <a:pt x="3956" y="95137"/>
                  <a:pt x="4813" y="92756"/>
                  <a:pt x="6242" y="91041"/>
                </a:cubicBezTo>
                <a:cubicBezTo>
                  <a:pt x="32150" y="60085"/>
                  <a:pt x="59297" y="30367"/>
                  <a:pt x="91967" y="6269"/>
                </a:cubicBezTo>
                <a:cubicBezTo>
                  <a:pt x="100063" y="363"/>
                  <a:pt x="108922" y="-3161"/>
                  <a:pt x="118066" y="3983"/>
                </a:cubicBezTo>
                <a:cubicBezTo>
                  <a:pt x="121399" y="6745"/>
                  <a:pt x="123495" y="11031"/>
                  <a:pt x="126924" y="15698"/>
                </a:cubicBezTo>
                <a:close/>
              </a:path>
            </a:pathLst>
          </a:custGeom>
          <a:solidFill>
            <a:schemeClr val="accent6"/>
          </a:solidFill>
          <a:ln w="9525" cap="flat">
            <a:noFill/>
            <a:prstDash val="solid"/>
            <a:miter/>
          </a:ln>
        </p:spPr>
        <p:txBody>
          <a:bodyPr rtlCol="0" anchor="ctr"/>
          <a:lstStyle/>
          <a:p>
            <a:endParaRPr lang="zh-CN" altLang="en-US"/>
          </a:p>
        </p:txBody>
      </p:sp>
      <p:sp>
        <p:nvSpPr>
          <p:cNvPr id="116" name="任意多边形: 形状 115"/>
          <p:cNvSpPr/>
          <p:nvPr/>
        </p:nvSpPr>
        <p:spPr>
          <a:xfrm>
            <a:off x="11616173" y="4048488"/>
            <a:ext cx="110958" cy="118290"/>
          </a:xfrm>
          <a:custGeom>
            <a:avLst/>
            <a:gdLst>
              <a:gd name="connsiteX0" fmla="*/ 0 w 110958"/>
              <a:gd name="connsiteY0" fmla="*/ 87925 h 118290"/>
              <a:gd name="connsiteX1" fmla="*/ 6477 w 110958"/>
              <a:gd name="connsiteY1" fmla="*/ 74686 h 118290"/>
              <a:gd name="connsiteX2" fmla="*/ 75343 w 110958"/>
              <a:gd name="connsiteY2" fmla="*/ 10297 h 118290"/>
              <a:gd name="connsiteX3" fmla="*/ 107061 w 110958"/>
              <a:gd name="connsiteY3" fmla="*/ 4296 h 118290"/>
              <a:gd name="connsiteX4" fmla="*/ 101727 w 110958"/>
              <a:gd name="connsiteY4" fmla="*/ 36395 h 118290"/>
              <a:gd name="connsiteX5" fmla="*/ 63818 w 110958"/>
              <a:gd name="connsiteY5" fmla="*/ 81544 h 118290"/>
              <a:gd name="connsiteX6" fmla="*/ 46482 w 110958"/>
              <a:gd name="connsiteY6" fmla="*/ 103642 h 118290"/>
              <a:gd name="connsiteX7" fmla="*/ 17526 w 110958"/>
              <a:gd name="connsiteY7" fmla="*/ 117548 h 118290"/>
              <a:gd name="connsiteX8" fmla="*/ 0 w 110958"/>
              <a:gd name="connsiteY8" fmla="*/ 87925 h 11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58" h="118290">
                <a:moveTo>
                  <a:pt x="0" y="87925"/>
                </a:moveTo>
                <a:cubicBezTo>
                  <a:pt x="1143" y="85544"/>
                  <a:pt x="2381" y="78686"/>
                  <a:pt x="6477" y="74686"/>
                </a:cubicBezTo>
                <a:cubicBezTo>
                  <a:pt x="28956" y="52778"/>
                  <a:pt x="51625" y="30871"/>
                  <a:pt x="75343" y="10297"/>
                </a:cubicBezTo>
                <a:cubicBezTo>
                  <a:pt x="89345" y="-1800"/>
                  <a:pt x="100299" y="-2467"/>
                  <a:pt x="107061" y="4296"/>
                </a:cubicBezTo>
                <a:cubicBezTo>
                  <a:pt x="113443" y="10678"/>
                  <a:pt x="112205" y="22965"/>
                  <a:pt x="101727" y="36395"/>
                </a:cubicBezTo>
                <a:cubicBezTo>
                  <a:pt x="89725" y="51921"/>
                  <a:pt x="76391" y="66494"/>
                  <a:pt x="63818" y="81544"/>
                </a:cubicBezTo>
                <a:cubicBezTo>
                  <a:pt x="57817" y="88687"/>
                  <a:pt x="51531" y="95831"/>
                  <a:pt x="46482" y="103642"/>
                </a:cubicBezTo>
                <a:cubicBezTo>
                  <a:pt x="39719" y="113929"/>
                  <a:pt x="27051" y="120596"/>
                  <a:pt x="17526" y="117548"/>
                </a:cubicBezTo>
                <a:cubicBezTo>
                  <a:pt x="7620" y="114214"/>
                  <a:pt x="95" y="103261"/>
                  <a:pt x="0" y="87925"/>
                </a:cubicBezTo>
                <a:close/>
              </a:path>
            </a:pathLst>
          </a:custGeom>
          <a:solidFill>
            <a:schemeClr val="accent6"/>
          </a:solidFill>
          <a:ln w="9525" cap="flat">
            <a:noFill/>
            <a:prstDash val="solid"/>
            <a:miter/>
          </a:ln>
        </p:spPr>
        <p:txBody>
          <a:bodyPr rtlCol="0" anchor="ctr"/>
          <a:lstStyle/>
          <a:p>
            <a:endParaRPr lang="zh-CN" altLang="en-US"/>
          </a:p>
        </p:txBody>
      </p:sp>
      <p:sp>
        <p:nvSpPr>
          <p:cNvPr id="117" name="任意多边形: 形状 116"/>
          <p:cNvSpPr/>
          <p:nvPr/>
        </p:nvSpPr>
        <p:spPr>
          <a:xfrm>
            <a:off x="11797149" y="3844786"/>
            <a:ext cx="106393" cy="112937"/>
          </a:xfrm>
          <a:custGeom>
            <a:avLst/>
            <a:gdLst>
              <a:gd name="connsiteX0" fmla="*/ 106393 w 106393"/>
              <a:gd name="connsiteY0" fmla="*/ 20832 h 112937"/>
              <a:gd name="connsiteX1" fmla="*/ 96868 w 106393"/>
              <a:gd name="connsiteY1" fmla="*/ 42359 h 112937"/>
              <a:gd name="connsiteX2" fmla="*/ 41243 w 106393"/>
              <a:gd name="connsiteY2" fmla="*/ 106367 h 112937"/>
              <a:gd name="connsiteX3" fmla="*/ 6571 w 106393"/>
              <a:gd name="connsiteY3" fmla="*/ 108176 h 112937"/>
              <a:gd name="connsiteX4" fmla="*/ 6095 w 106393"/>
              <a:gd name="connsiteY4" fmla="*/ 75982 h 112937"/>
              <a:gd name="connsiteX5" fmla="*/ 30193 w 106393"/>
              <a:gd name="connsiteY5" fmla="*/ 50169 h 112937"/>
              <a:gd name="connsiteX6" fmla="*/ 64960 w 106393"/>
              <a:gd name="connsiteY6" fmla="*/ 14736 h 112937"/>
              <a:gd name="connsiteX7" fmla="*/ 86772 w 106393"/>
              <a:gd name="connsiteY7" fmla="*/ 1401 h 112937"/>
              <a:gd name="connsiteX8" fmla="*/ 106393 w 106393"/>
              <a:gd name="connsiteY8" fmla="*/ 20832 h 1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93" h="112937">
                <a:moveTo>
                  <a:pt x="106393" y="20832"/>
                </a:moveTo>
                <a:cubicBezTo>
                  <a:pt x="104393" y="25499"/>
                  <a:pt x="102488" y="35405"/>
                  <a:pt x="96868" y="42359"/>
                </a:cubicBezTo>
                <a:cubicBezTo>
                  <a:pt x="79152" y="64361"/>
                  <a:pt x="60293" y="85507"/>
                  <a:pt x="41243" y="106367"/>
                </a:cubicBezTo>
                <a:cubicBezTo>
                  <a:pt x="33527" y="114749"/>
                  <a:pt x="15240" y="114844"/>
                  <a:pt x="6571" y="108176"/>
                </a:cubicBezTo>
                <a:cubicBezTo>
                  <a:pt x="-1620" y="101890"/>
                  <a:pt x="-2572" y="87507"/>
                  <a:pt x="6095" y="75982"/>
                </a:cubicBezTo>
                <a:cubicBezTo>
                  <a:pt x="13144" y="66647"/>
                  <a:pt x="22002" y="58646"/>
                  <a:pt x="30193" y="50169"/>
                </a:cubicBezTo>
                <a:cubicBezTo>
                  <a:pt x="41623" y="38263"/>
                  <a:pt x="52768" y="25880"/>
                  <a:pt x="64960" y="14736"/>
                </a:cubicBezTo>
                <a:cubicBezTo>
                  <a:pt x="71151" y="9021"/>
                  <a:pt x="78962" y="4259"/>
                  <a:pt x="86772" y="1401"/>
                </a:cubicBezTo>
                <a:cubicBezTo>
                  <a:pt x="99250" y="-3076"/>
                  <a:pt x="106393" y="3116"/>
                  <a:pt x="106393" y="20832"/>
                </a:cubicBezTo>
                <a:close/>
              </a:path>
            </a:pathLst>
          </a:custGeom>
          <a:solidFill>
            <a:schemeClr val="accent6"/>
          </a:solidFill>
          <a:ln w="9525" cap="flat">
            <a:noFill/>
            <a:prstDash val="solid"/>
            <a:miter/>
          </a:ln>
        </p:spPr>
        <p:txBody>
          <a:bodyPr rtlCol="0" anchor="ctr"/>
          <a:lstStyle/>
          <a:p>
            <a:endParaRPr lang="zh-CN" altLang="en-US"/>
          </a:p>
        </p:txBody>
      </p:sp>
      <p:sp>
        <p:nvSpPr>
          <p:cNvPr id="118" name="任意多边形: 形状 117"/>
          <p:cNvSpPr/>
          <p:nvPr/>
        </p:nvSpPr>
        <p:spPr>
          <a:xfrm>
            <a:off x="11644732" y="3828967"/>
            <a:ext cx="95175" cy="102537"/>
          </a:xfrm>
          <a:custGeom>
            <a:avLst/>
            <a:gdLst>
              <a:gd name="connsiteX0" fmla="*/ 95171 w 95175"/>
              <a:gd name="connsiteY0" fmla="*/ 19791 h 102537"/>
              <a:gd name="connsiteX1" fmla="*/ 87075 w 95175"/>
              <a:gd name="connsiteY1" fmla="*/ 34460 h 102537"/>
              <a:gd name="connsiteX2" fmla="*/ 53262 w 95175"/>
              <a:gd name="connsiteY2" fmla="*/ 70845 h 102537"/>
              <a:gd name="connsiteX3" fmla="*/ 36688 w 95175"/>
              <a:gd name="connsiteY3" fmla="*/ 90848 h 102537"/>
              <a:gd name="connsiteX4" fmla="*/ 11256 w 95175"/>
              <a:gd name="connsiteY4" fmla="*/ 100182 h 102537"/>
              <a:gd name="connsiteX5" fmla="*/ 2112 w 95175"/>
              <a:gd name="connsiteY5" fmla="*/ 71798 h 102537"/>
              <a:gd name="connsiteX6" fmla="*/ 52023 w 95175"/>
              <a:gd name="connsiteY6" fmla="*/ 13314 h 102537"/>
              <a:gd name="connsiteX7" fmla="*/ 75360 w 95175"/>
              <a:gd name="connsiteY7" fmla="*/ 1694 h 102537"/>
              <a:gd name="connsiteX8" fmla="*/ 95171 w 95175"/>
              <a:gd name="connsiteY8" fmla="*/ 19791 h 10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75" h="102537">
                <a:moveTo>
                  <a:pt x="95171" y="19791"/>
                </a:moveTo>
                <a:cubicBezTo>
                  <a:pt x="93743" y="22458"/>
                  <a:pt x="91457" y="29316"/>
                  <a:pt x="87075" y="34460"/>
                </a:cubicBezTo>
                <a:cubicBezTo>
                  <a:pt x="76312" y="47033"/>
                  <a:pt x="64406" y="58653"/>
                  <a:pt x="53262" y="70845"/>
                </a:cubicBezTo>
                <a:cubicBezTo>
                  <a:pt x="47452" y="77227"/>
                  <a:pt x="42022" y="84085"/>
                  <a:pt x="36688" y="90848"/>
                </a:cubicBezTo>
                <a:cubicBezTo>
                  <a:pt x="27639" y="102183"/>
                  <a:pt x="19638" y="105231"/>
                  <a:pt x="11256" y="100182"/>
                </a:cubicBezTo>
                <a:cubicBezTo>
                  <a:pt x="303" y="93610"/>
                  <a:pt x="-2460" y="85704"/>
                  <a:pt x="2112" y="71798"/>
                </a:cubicBezTo>
                <a:cubicBezTo>
                  <a:pt x="10780" y="45509"/>
                  <a:pt x="30211" y="28269"/>
                  <a:pt x="52023" y="13314"/>
                </a:cubicBezTo>
                <a:cubicBezTo>
                  <a:pt x="59167" y="8457"/>
                  <a:pt x="67263" y="4647"/>
                  <a:pt x="75360" y="1694"/>
                </a:cubicBezTo>
                <a:cubicBezTo>
                  <a:pt x="88694" y="-3069"/>
                  <a:pt x="95362" y="1980"/>
                  <a:pt x="95171" y="19791"/>
                </a:cubicBezTo>
                <a:close/>
              </a:path>
            </a:pathLst>
          </a:custGeom>
          <a:solidFill>
            <a:schemeClr val="accent6"/>
          </a:solidFill>
          <a:ln w="9525" cap="flat">
            <a:noFill/>
            <a:prstDash val="solid"/>
            <a:miter/>
          </a:ln>
        </p:spPr>
        <p:txBody>
          <a:bodyPr rtlCol="0" anchor="ctr"/>
          <a:lstStyle/>
          <a:p>
            <a:endParaRPr lang="zh-CN" altLang="en-US"/>
          </a:p>
        </p:txBody>
      </p:sp>
      <p:sp>
        <p:nvSpPr>
          <p:cNvPr id="119" name="任意多边形: 形状 118"/>
          <p:cNvSpPr/>
          <p:nvPr/>
        </p:nvSpPr>
        <p:spPr>
          <a:xfrm>
            <a:off x="11654676" y="3700040"/>
            <a:ext cx="90504" cy="81852"/>
          </a:xfrm>
          <a:custGeom>
            <a:avLst/>
            <a:gdLst>
              <a:gd name="connsiteX0" fmla="*/ 26267 w 90504"/>
              <a:gd name="connsiteY0" fmla="*/ 81853 h 81852"/>
              <a:gd name="connsiteX1" fmla="*/ 5407 w 90504"/>
              <a:gd name="connsiteY1" fmla="*/ 46515 h 81852"/>
              <a:gd name="connsiteX2" fmla="*/ 69701 w 90504"/>
              <a:gd name="connsiteY2" fmla="*/ 890 h 81852"/>
              <a:gd name="connsiteX3" fmla="*/ 88846 w 90504"/>
              <a:gd name="connsiteY3" fmla="*/ 22988 h 81852"/>
              <a:gd name="connsiteX4" fmla="*/ 73321 w 90504"/>
              <a:gd name="connsiteY4" fmla="*/ 43277 h 81852"/>
              <a:gd name="connsiteX5" fmla="*/ 41412 w 90504"/>
              <a:gd name="connsiteY5" fmla="*/ 74328 h 81852"/>
              <a:gd name="connsiteX6" fmla="*/ 26267 w 90504"/>
              <a:gd name="connsiteY6" fmla="*/ 81853 h 8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04" h="81852">
                <a:moveTo>
                  <a:pt x="26267" y="81853"/>
                </a:moveTo>
                <a:cubicBezTo>
                  <a:pt x="2264" y="79757"/>
                  <a:pt x="-6784" y="63089"/>
                  <a:pt x="5407" y="46515"/>
                </a:cubicBezTo>
                <a:cubicBezTo>
                  <a:pt x="21505" y="24608"/>
                  <a:pt x="43222" y="8510"/>
                  <a:pt x="69701" y="890"/>
                </a:cubicBezTo>
                <a:cubicBezTo>
                  <a:pt x="84465" y="-3396"/>
                  <a:pt x="94657" y="8415"/>
                  <a:pt x="88846" y="22988"/>
                </a:cubicBezTo>
                <a:cubicBezTo>
                  <a:pt x="85798" y="30608"/>
                  <a:pt x="79226" y="37085"/>
                  <a:pt x="73321" y="43277"/>
                </a:cubicBezTo>
                <a:cubicBezTo>
                  <a:pt x="63129" y="54040"/>
                  <a:pt x="52652" y="64708"/>
                  <a:pt x="41412" y="74328"/>
                </a:cubicBezTo>
                <a:cubicBezTo>
                  <a:pt x="36459" y="78614"/>
                  <a:pt x="29411" y="80424"/>
                  <a:pt x="26267" y="81853"/>
                </a:cubicBezTo>
                <a:close/>
              </a:path>
            </a:pathLst>
          </a:custGeom>
          <a:solidFill>
            <a:schemeClr val="accent6"/>
          </a:solidFill>
          <a:ln w="9525" cap="flat">
            <a:noFill/>
            <a:prstDash val="solid"/>
            <a:miter/>
          </a:ln>
        </p:spPr>
        <p:txBody>
          <a:bodyPr rtlCol="0" anchor="ctr"/>
          <a:lstStyle/>
          <a:p>
            <a:endParaRPr lang="zh-CN" altLang="en-US"/>
          </a:p>
        </p:txBody>
      </p:sp>
      <p:sp>
        <p:nvSpPr>
          <p:cNvPr id="120" name="任意多边形: 形状 119"/>
          <p:cNvSpPr/>
          <p:nvPr/>
        </p:nvSpPr>
        <p:spPr>
          <a:xfrm>
            <a:off x="11880956" y="3982533"/>
            <a:ext cx="91928" cy="81266"/>
          </a:xfrm>
          <a:custGeom>
            <a:avLst/>
            <a:gdLst>
              <a:gd name="connsiteX0" fmla="*/ 91928 w 91928"/>
              <a:gd name="connsiteY0" fmla="*/ 14625 h 81266"/>
              <a:gd name="connsiteX1" fmla="*/ 76022 w 91928"/>
              <a:gd name="connsiteY1" fmla="*/ 40342 h 81266"/>
              <a:gd name="connsiteX2" fmla="*/ 36969 w 91928"/>
              <a:gd name="connsiteY2" fmla="*/ 74728 h 81266"/>
              <a:gd name="connsiteX3" fmla="*/ 11061 w 91928"/>
              <a:gd name="connsiteY3" fmla="*/ 77680 h 81266"/>
              <a:gd name="connsiteX4" fmla="*/ 1060 w 91928"/>
              <a:gd name="connsiteY4" fmla="*/ 53201 h 81266"/>
              <a:gd name="connsiteX5" fmla="*/ 7822 w 91928"/>
              <a:gd name="connsiteY5" fmla="*/ 38342 h 81266"/>
              <a:gd name="connsiteX6" fmla="*/ 55352 w 91928"/>
              <a:gd name="connsiteY6" fmla="*/ 3290 h 81266"/>
              <a:gd name="connsiteX7" fmla="*/ 75736 w 91928"/>
              <a:gd name="connsiteY7" fmla="*/ 909 h 81266"/>
              <a:gd name="connsiteX8" fmla="*/ 91928 w 91928"/>
              <a:gd name="connsiteY8" fmla="*/ 14625 h 8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28" h="81266">
                <a:moveTo>
                  <a:pt x="91928" y="14625"/>
                </a:moveTo>
                <a:cubicBezTo>
                  <a:pt x="85737" y="24817"/>
                  <a:pt x="82308" y="33961"/>
                  <a:pt x="76022" y="40342"/>
                </a:cubicBezTo>
                <a:cubicBezTo>
                  <a:pt x="63829" y="52630"/>
                  <a:pt x="49637" y="62917"/>
                  <a:pt x="36969" y="74728"/>
                </a:cubicBezTo>
                <a:cubicBezTo>
                  <a:pt x="28587" y="82443"/>
                  <a:pt x="19824" y="83205"/>
                  <a:pt x="11061" y="77680"/>
                </a:cubicBezTo>
                <a:cubicBezTo>
                  <a:pt x="2584" y="72251"/>
                  <a:pt x="-2274" y="63869"/>
                  <a:pt x="1060" y="53201"/>
                </a:cubicBezTo>
                <a:cubicBezTo>
                  <a:pt x="2679" y="47962"/>
                  <a:pt x="4013" y="41485"/>
                  <a:pt x="7822" y="38342"/>
                </a:cubicBezTo>
                <a:cubicBezTo>
                  <a:pt x="23063" y="25960"/>
                  <a:pt x="38779" y="13863"/>
                  <a:pt x="55352" y="3290"/>
                </a:cubicBezTo>
                <a:cubicBezTo>
                  <a:pt x="60686" y="-139"/>
                  <a:pt x="69545" y="-806"/>
                  <a:pt x="75736" y="909"/>
                </a:cubicBezTo>
                <a:cubicBezTo>
                  <a:pt x="81451" y="2338"/>
                  <a:pt x="85642" y="8910"/>
                  <a:pt x="91928" y="14625"/>
                </a:cubicBezTo>
                <a:close/>
              </a:path>
            </a:pathLst>
          </a:custGeom>
          <a:solidFill>
            <a:schemeClr val="accent6"/>
          </a:solidFill>
          <a:ln w="9525" cap="flat">
            <a:noFill/>
            <a:prstDash val="solid"/>
            <a:miter/>
          </a:ln>
        </p:spPr>
        <p:txBody>
          <a:bodyPr rtlCol="0" anchor="ctr"/>
          <a:lstStyle/>
          <a:p>
            <a:endParaRPr lang="zh-CN" altLang="en-US"/>
          </a:p>
        </p:txBody>
      </p:sp>
      <p:sp>
        <p:nvSpPr>
          <p:cNvPr id="121" name="任意多边形: 形状 120"/>
          <p:cNvSpPr/>
          <p:nvPr/>
        </p:nvSpPr>
        <p:spPr>
          <a:xfrm>
            <a:off x="11970342" y="3763267"/>
            <a:ext cx="77972" cy="83396"/>
          </a:xfrm>
          <a:custGeom>
            <a:avLst/>
            <a:gdLst>
              <a:gd name="connsiteX0" fmla="*/ 25308 w 77972"/>
              <a:gd name="connsiteY0" fmla="*/ 83396 h 83396"/>
              <a:gd name="connsiteX1" fmla="*/ 4162 w 77972"/>
              <a:gd name="connsiteY1" fmla="*/ 47678 h 83396"/>
              <a:gd name="connsiteX2" fmla="*/ 46834 w 77972"/>
              <a:gd name="connsiteY2" fmla="*/ 4339 h 83396"/>
              <a:gd name="connsiteX3" fmla="*/ 72647 w 77972"/>
              <a:gd name="connsiteY3" fmla="*/ 6625 h 83396"/>
              <a:gd name="connsiteX4" fmla="*/ 74361 w 77972"/>
              <a:gd name="connsiteY4" fmla="*/ 28151 h 83396"/>
              <a:gd name="connsiteX5" fmla="*/ 34642 w 77972"/>
              <a:gd name="connsiteY5" fmla="*/ 80348 h 83396"/>
              <a:gd name="connsiteX6" fmla="*/ 25308 w 77972"/>
              <a:gd name="connsiteY6" fmla="*/ 83396 h 8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972" h="83396">
                <a:moveTo>
                  <a:pt x="25308" y="83396"/>
                </a:moveTo>
                <a:cubicBezTo>
                  <a:pt x="5400" y="82444"/>
                  <a:pt x="-6887" y="62251"/>
                  <a:pt x="4162" y="47678"/>
                </a:cubicBezTo>
                <a:cubicBezTo>
                  <a:pt x="16259" y="31676"/>
                  <a:pt x="31880" y="18055"/>
                  <a:pt x="46834" y="4339"/>
                </a:cubicBezTo>
                <a:cubicBezTo>
                  <a:pt x="55216" y="-3376"/>
                  <a:pt x="64931" y="338"/>
                  <a:pt x="72647" y="6625"/>
                </a:cubicBezTo>
                <a:cubicBezTo>
                  <a:pt x="79981" y="12626"/>
                  <a:pt x="78933" y="21674"/>
                  <a:pt x="74361" y="28151"/>
                </a:cubicBezTo>
                <a:cubicBezTo>
                  <a:pt x="61883" y="46058"/>
                  <a:pt x="48358" y="63299"/>
                  <a:pt x="34642" y="80348"/>
                </a:cubicBezTo>
                <a:cubicBezTo>
                  <a:pt x="32547" y="82920"/>
                  <a:pt x="27403" y="82825"/>
                  <a:pt x="25308" y="83396"/>
                </a:cubicBezTo>
                <a:close/>
              </a:path>
            </a:pathLst>
          </a:custGeom>
          <a:solidFill>
            <a:schemeClr val="accent6"/>
          </a:solidFill>
          <a:ln w="9525" cap="flat">
            <a:noFill/>
            <a:prstDash val="solid"/>
            <a:miter/>
          </a:ln>
        </p:spPr>
        <p:txBody>
          <a:bodyPr rtlCol="0" anchor="ctr"/>
          <a:lstStyle/>
          <a:p>
            <a:endParaRPr lang="zh-CN" altLang="en-US"/>
          </a:p>
        </p:txBody>
      </p:sp>
      <p:sp>
        <p:nvSpPr>
          <p:cNvPr id="122" name="任意多边形: 形状 121"/>
          <p:cNvSpPr/>
          <p:nvPr/>
        </p:nvSpPr>
        <p:spPr>
          <a:xfrm>
            <a:off x="12029888" y="3580126"/>
            <a:ext cx="120093" cy="113280"/>
          </a:xfrm>
          <a:custGeom>
            <a:avLst/>
            <a:gdLst>
              <a:gd name="connsiteX0" fmla="*/ 19769 w 120093"/>
              <a:gd name="connsiteY0" fmla="*/ 113280 h 113280"/>
              <a:gd name="connsiteX1" fmla="*/ 2528 w 120093"/>
              <a:gd name="connsiteY1" fmla="*/ 95754 h 113280"/>
              <a:gd name="connsiteX2" fmla="*/ 8720 w 120093"/>
              <a:gd name="connsiteY2" fmla="*/ 70132 h 113280"/>
              <a:gd name="connsiteX3" fmla="*/ 53201 w 120093"/>
              <a:gd name="connsiteY3" fmla="*/ 31079 h 113280"/>
              <a:gd name="connsiteX4" fmla="*/ 78728 w 120093"/>
              <a:gd name="connsiteY4" fmla="*/ 9839 h 113280"/>
              <a:gd name="connsiteX5" fmla="*/ 97969 w 120093"/>
              <a:gd name="connsiteY5" fmla="*/ 885 h 113280"/>
              <a:gd name="connsiteX6" fmla="*/ 119114 w 120093"/>
              <a:gd name="connsiteY6" fmla="*/ 22031 h 113280"/>
              <a:gd name="connsiteX7" fmla="*/ 106922 w 120093"/>
              <a:gd name="connsiteY7" fmla="*/ 44795 h 113280"/>
              <a:gd name="connsiteX8" fmla="*/ 39105 w 120093"/>
              <a:gd name="connsiteY8" fmla="*/ 104231 h 113280"/>
              <a:gd name="connsiteX9" fmla="*/ 19769 w 120093"/>
              <a:gd name="connsiteY9" fmla="*/ 113280 h 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93" h="113280">
                <a:moveTo>
                  <a:pt x="19769" y="113280"/>
                </a:moveTo>
                <a:cubicBezTo>
                  <a:pt x="13863" y="107470"/>
                  <a:pt x="6529" y="102612"/>
                  <a:pt x="2528" y="95754"/>
                </a:cubicBezTo>
                <a:cubicBezTo>
                  <a:pt x="-2996" y="86420"/>
                  <a:pt x="1195" y="76990"/>
                  <a:pt x="8720" y="70132"/>
                </a:cubicBezTo>
                <a:cubicBezTo>
                  <a:pt x="23293" y="56797"/>
                  <a:pt x="38247" y="43938"/>
                  <a:pt x="53201" y="31079"/>
                </a:cubicBezTo>
                <a:cubicBezTo>
                  <a:pt x="61583" y="23840"/>
                  <a:pt x="69679" y="16220"/>
                  <a:pt x="78728" y="9839"/>
                </a:cubicBezTo>
                <a:cubicBezTo>
                  <a:pt x="84443" y="5743"/>
                  <a:pt x="91206" y="2599"/>
                  <a:pt x="97969" y="885"/>
                </a:cubicBezTo>
                <a:cubicBezTo>
                  <a:pt x="113113" y="-3115"/>
                  <a:pt x="123401" y="6886"/>
                  <a:pt x="119114" y="22031"/>
                </a:cubicBezTo>
                <a:cubicBezTo>
                  <a:pt x="116733" y="30222"/>
                  <a:pt x="112923" y="39176"/>
                  <a:pt x="106922" y="44795"/>
                </a:cubicBezTo>
                <a:cubicBezTo>
                  <a:pt x="85015" y="65369"/>
                  <a:pt x="62060" y="84800"/>
                  <a:pt x="39105" y="104231"/>
                </a:cubicBezTo>
                <a:cubicBezTo>
                  <a:pt x="34437" y="107946"/>
                  <a:pt x="27865" y="109470"/>
                  <a:pt x="19769" y="113280"/>
                </a:cubicBezTo>
                <a:close/>
              </a:path>
            </a:pathLst>
          </a:custGeom>
          <a:solidFill>
            <a:schemeClr val="accent6"/>
          </a:solidFill>
          <a:ln w="9525" cap="flat">
            <a:noFill/>
            <a:prstDash val="solid"/>
            <a:miter/>
          </a:ln>
        </p:spPr>
        <p:txBody>
          <a:bodyPr rtlCol="0" anchor="ctr"/>
          <a:lstStyle/>
          <a:p>
            <a:endParaRPr lang="zh-CN" altLang="en-US"/>
          </a:p>
        </p:txBody>
      </p:sp>
      <p:sp>
        <p:nvSpPr>
          <p:cNvPr id="123" name="任意多边形: 形状 122"/>
          <p:cNvSpPr/>
          <p:nvPr/>
        </p:nvSpPr>
        <p:spPr>
          <a:xfrm>
            <a:off x="11882397" y="3483548"/>
            <a:ext cx="118242" cy="103419"/>
          </a:xfrm>
          <a:custGeom>
            <a:avLst/>
            <a:gdLst>
              <a:gd name="connsiteX0" fmla="*/ 0 w 118242"/>
              <a:gd name="connsiteY0" fmla="*/ 80985 h 103419"/>
              <a:gd name="connsiteX1" fmla="*/ 11049 w 118242"/>
              <a:gd name="connsiteY1" fmla="*/ 64506 h 103419"/>
              <a:gd name="connsiteX2" fmla="*/ 78962 w 118242"/>
              <a:gd name="connsiteY2" fmla="*/ 8785 h 103419"/>
              <a:gd name="connsiteX3" fmla="*/ 91630 w 118242"/>
              <a:gd name="connsiteY3" fmla="*/ 2213 h 103419"/>
              <a:gd name="connsiteX4" fmla="*/ 113633 w 118242"/>
              <a:gd name="connsiteY4" fmla="*/ 5356 h 103419"/>
              <a:gd name="connsiteX5" fmla="*/ 113633 w 118242"/>
              <a:gd name="connsiteY5" fmla="*/ 26883 h 103419"/>
              <a:gd name="connsiteX6" fmla="*/ 94774 w 118242"/>
              <a:gd name="connsiteY6" fmla="*/ 50981 h 103419"/>
              <a:gd name="connsiteX7" fmla="*/ 38100 w 118242"/>
              <a:gd name="connsiteY7" fmla="*/ 97939 h 103419"/>
              <a:gd name="connsiteX8" fmla="*/ 13716 w 118242"/>
              <a:gd name="connsiteY8" fmla="*/ 100035 h 103419"/>
              <a:gd name="connsiteX9" fmla="*/ 0 w 118242"/>
              <a:gd name="connsiteY9" fmla="*/ 80985 h 10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242" h="103419">
                <a:moveTo>
                  <a:pt x="0" y="80985"/>
                </a:moveTo>
                <a:cubicBezTo>
                  <a:pt x="4382" y="74317"/>
                  <a:pt x="6668" y="68221"/>
                  <a:pt x="11049" y="64506"/>
                </a:cubicBezTo>
                <a:cubicBezTo>
                  <a:pt x="33338" y="45552"/>
                  <a:pt x="56102" y="27073"/>
                  <a:pt x="78962" y="8785"/>
                </a:cubicBezTo>
                <a:cubicBezTo>
                  <a:pt x="82582" y="5832"/>
                  <a:pt x="87249" y="4213"/>
                  <a:pt x="91630" y="2213"/>
                </a:cubicBezTo>
                <a:cubicBezTo>
                  <a:pt x="99536" y="-1407"/>
                  <a:pt x="106966" y="-740"/>
                  <a:pt x="113633" y="5356"/>
                </a:cubicBezTo>
                <a:cubicBezTo>
                  <a:pt x="121539" y="12500"/>
                  <a:pt x="117729" y="20310"/>
                  <a:pt x="113633" y="26883"/>
                </a:cubicBezTo>
                <a:cubicBezTo>
                  <a:pt x="108204" y="35455"/>
                  <a:pt x="102298" y="44313"/>
                  <a:pt x="94774" y="50981"/>
                </a:cubicBezTo>
                <a:cubicBezTo>
                  <a:pt x="76486" y="67269"/>
                  <a:pt x="57150" y="82509"/>
                  <a:pt x="38100" y="97939"/>
                </a:cubicBezTo>
                <a:cubicBezTo>
                  <a:pt x="30670" y="103940"/>
                  <a:pt x="21241" y="105559"/>
                  <a:pt x="13716" y="100035"/>
                </a:cubicBezTo>
                <a:cubicBezTo>
                  <a:pt x="8001" y="95939"/>
                  <a:pt x="4953" y="88224"/>
                  <a:pt x="0" y="80985"/>
                </a:cubicBezTo>
                <a:close/>
              </a:path>
            </a:pathLst>
          </a:custGeom>
          <a:solidFill>
            <a:schemeClr val="accent6"/>
          </a:solidFill>
          <a:ln w="9525" cap="flat">
            <a:noFill/>
            <a:prstDash val="solid"/>
            <a:miter/>
          </a:ln>
        </p:spPr>
        <p:txBody>
          <a:bodyPr rtlCol="0" anchor="ctr"/>
          <a:lstStyle/>
          <a:p>
            <a:endParaRPr lang="zh-CN" altLang="en-US"/>
          </a:p>
        </p:txBody>
      </p:sp>
      <p:grpSp>
        <p:nvGrpSpPr>
          <p:cNvPr id="239" name="组合 238"/>
          <p:cNvGrpSpPr/>
          <p:nvPr userDrawn="1"/>
        </p:nvGrpSpPr>
        <p:grpSpPr>
          <a:xfrm>
            <a:off x="10225556" y="1502447"/>
            <a:ext cx="543265" cy="780531"/>
            <a:chOff x="10225556" y="1502447"/>
            <a:chExt cx="543265" cy="780531"/>
          </a:xfrm>
        </p:grpSpPr>
        <p:sp>
          <p:nvSpPr>
            <p:cNvPr id="102" name="任意多边形: 形状 101"/>
            <p:cNvSpPr/>
            <p:nvPr/>
          </p:nvSpPr>
          <p:spPr>
            <a:xfrm>
              <a:off x="10285576" y="1502447"/>
              <a:ext cx="149405" cy="124775"/>
            </a:xfrm>
            <a:custGeom>
              <a:avLst/>
              <a:gdLst>
                <a:gd name="connsiteX0" fmla="*/ 40261 w 149405"/>
                <a:gd name="connsiteY0" fmla="*/ 15316 h 124775"/>
                <a:gd name="connsiteX1" fmla="*/ 911 w 149405"/>
                <a:gd name="connsiteY1" fmla="*/ 66871 h 124775"/>
                <a:gd name="connsiteX2" fmla="*/ 262 w 149405"/>
                <a:gd name="connsiteY2" fmla="*/ 71657 h 124775"/>
                <a:gd name="connsiteX3" fmla="*/ 7065 w 149405"/>
                <a:gd name="connsiteY3" fmla="*/ 99554 h 124775"/>
                <a:gd name="connsiteX4" fmla="*/ 26928 w 149405"/>
                <a:gd name="connsiteY4" fmla="*/ 112169 h 124775"/>
                <a:gd name="connsiteX5" fmla="*/ 91337 w 149405"/>
                <a:gd name="connsiteY5" fmla="*/ 124511 h 124775"/>
                <a:gd name="connsiteX6" fmla="*/ 146550 w 149405"/>
                <a:gd name="connsiteY6" fmla="*/ 87178 h 124775"/>
                <a:gd name="connsiteX7" fmla="*/ 139713 w 149405"/>
                <a:gd name="connsiteY7" fmla="*/ 41333 h 124775"/>
                <a:gd name="connsiteX8" fmla="*/ 123405 w 149405"/>
                <a:gd name="connsiteY8" fmla="*/ 23008 h 124775"/>
                <a:gd name="connsiteX9" fmla="*/ 104499 w 149405"/>
                <a:gd name="connsiteY9" fmla="*/ 3112 h 124775"/>
                <a:gd name="connsiteX10" fmla="*/ 40261 w 149405"/>
                <a:gd name="connsiteY10" fmla="*/ 15316 h 12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405" h="124775">
                  <a:moveTo>
                    <a:pt x="40261" y="15316"/>
                  </a:moveTo>
                  <a:cubicBezTo>
                    <a:pt x="21834" y="29128"/>
                    <a:pt x="4809" y="52717"/>
                    <a:pt x="911" y="66871"/>
                  </a:cubicBezTo>
                  <a:cubicBezTo>
                    <a:pt x="467" y="68444"/>
                    <a:pt x="399" y="70016"/>
                    <a:pt x="262" y="71657"/>
                  </a:cubicBezTo>
                  <a:cubicBezTo>
                    <a:pt x="-627" y="81572"/>
                    <a:pt x="535" y="91588"/>
                    <a:pt x="7065" y="99554"/>
                  </a:cubicBezTo>
                  <a:cubicBezTo>
                    <a:pt x="12091" y="105708"/>
                    <a:pt x="19372" y="109742"/>
                    <a:pt x="26928" y="112169"/>
                  </a:cubicBezTo>
                  <a:cubicBezTo>
                    <a:pt x="46210" y="118357"/>
                    <a:pt x="71201" y="122255"/>
                    <a:pt x="91337" y="124511"/>
                  </a:cubicBezTo>
                  <a:cubicBezTo>
                    <a:pt x="115337" y="127178"/>
                    <a:pt x="138789" y="109332"/>
                    <a:pt x="146550" y="87178"/>
                  </a:cubicBezTo>
                  <a:cubicBezTo>
                    <a:pt x="152191" y="70974"/>
                    <a:pt x="149251" y="55316"/>
                    <a:pt x="139713" y="41333"/>
                  </a:cubicBezTo>
                  <a:cubicBezTo>
                    <a:pt x="135029" y="34496"/>
                    <a:pt x="129046" y="28957"/>
                    <a:pt x="123405" y="23008"/>
                  </a:cubicBezTo>
                  <a:cubicBezTo>
                    <a:pt x="117559" y="16821"/>
                    <a:pt x="112397" y="6599"/>
                    <a:pt x="104499" y="3112"/>
                  </a:cubicBezTo>
                  <a:cubicBezTo>
                    <a:pt x="86106" y="-4957"/>
                    <a:pt x="55406" y="3932"/>
                    <a:pt x="40261" y="15316"/>
                  </a:cubicBezTo>
                  <a:close/>
                </a:path>
              </a:pathLst>
            </a:custGeom>
            <a:solidFill>
              <a:schemeClr val="accent5"/>
            </a:solidFill>
            <a:ln w="3415" cap="flat">
              <a:noFill/>
              <a:prstDash val="solid"/>
              <a:miter/>
            </a:ln>
          </p:spPr>
          <p:txBody>
            <a:bodyPr rtlCol="0" anchor="ctr"/>
            <a:lstStyle/>
            <a:p>
              <a:endParaRPr lang="zh-CN" altLang="en-US"/>
            </a:p>
          </p:txBody>
        </p:sp>
        <p:sp>
          <p:nvSpPr>
            <p:cNvPr id="103" name="任意多边形: 形状 102"/>
            <p:cNvSpPr/>
            <p:nvPr/>
          </p:nvSpPr>
          <p:spPr>
            <a:xfrm>
              <a:off x="10225556" y="1672778"/>
              <a:ext cx="129125" cy="123973"/>
            </a:xfrm>
            <a:custGeom>
              <a:avLst/>
              <a:gdLst>
                <a:gd name="connsiteX0" fmla="*/ 49615 w 129125"/>
                <a:gd name="connsiteY0" fmla="*/ 2111 h 123973"/>
                <a:gd name="connsiteX1" fmla="*/ 28521 w 129125"/>
                <a:gd name="connsiteY1" fmla="*/ 10453 h 123973"/>
                <a:gd name="connsiteX2" fmla="*/ 7291 w 129125"/>
                <a:gd name="connsiteY2" fmla="*/ 37734 h 123973"/>
                <a:gd name="connsiteX3" fmla="*/ 2573 w 129125"/>
                <a:gd name="connsiteY3" fmla="*/ 47751 h 123973"/>
                <a:gd name="connsiteX4" fmla="*/ 9 w 129125"/>
                <a:gd name="connsiteY4" fmla="*/ 60264 h 123973"/>
                <a:gd name="connsiteX5" fmla="*/ 351 w 129125"/>
                <a:gd name="connsiteY5" fmla="*/ 68127 h 123973"/>
                <a:gd name="connsiteX6" fmla="*/ 522 w 129125"/>
                <a:gd name="connsiteY6" fmla="*/ 73084 h 123973"/>
                <a:gd name="connsiteX7" fmla="*/ 4454 w 129125"/>
                <a:gd name="connsiteY7" fmla="*/ 84605 h 123973"/>
                <a:gd name="connsiteX8" fmla="*/ 9411 w 129125"/>
                <a:gd name="connsiteY8" fmla="*/ 93494 h 123973"/>
                <a:gd name="connsiteX9" fmla="*/ 13718 w 129125"/>
                <a:gd name="connsiteY9" fmla="*/ 102109 h 123973"/>
                <a:gd name="connsiteX10" fmla="*/ 19120 w 129125"/>
                <a:gd name="connsiteY10" fmla="*/ 109562 h 123973"/>
                <a:gd name="connsiteX11" fmla="*/ 25991 w 129125"/>
                <a:gd name="connsiteY11" fmla="*/ 115955 h 123973"/>
                <a:gd name="connsiteX12" fmla="*/ 51324 w 129125"/>
                <a:gd name="connsiteY12" fmla="*/ 122929 h 123973"/>
                <a:gd name="connsiteX13" fmla="*/ 65444 w 129125"/>
                <a:gd name="connsiteY13" fmla="*/ 123510 h 123973"/>
                <a:gd name="connsiteX14" fmla="*/ 70982 w 129125"/>
                <a:gd name="connsiteY14" fmla="*/ 123647 h 123973"/>
                <a:gd name="connsiteX15" fmla="*/ 75016 w 129125"/>
                <a:gd name="connsiteY15" fmla="*/ 123955 h 123973"/>
                <a:gd name="connsiteX16" fmla="*/ 83700 w 129125"/>
                <a:gd name="connsiteY16" fmla="*/ 123203 h 123973"/>
                <a:gd name="connsiteX17" fmla="*/ 119733 w 129125"/>
                <a:gd name="connsiteY17" fmla="*/ 101254 h 123973"/>
                <a:gd name="connsiteX18" fmla="*/ 128930 w 129125"/>
                <a:gd name="connsiteY18" fmla="*/ 70691 h 123973"/>
                <a:gd name="connsiteX19" fmla="*/ 129101 w 129125"/>
                <a:gd name="connsiteY19" fmla="*/ 60879 h 123973"/>
                <a:gd name="connsiteX20" fmla="*/ 128588 w 129125"/>
                <a:gd name="connsiteY20" fmla="*/ 54896 h 123973"/>
                <a:gd name="connsiteX21" fmla="*/ 128280 w 129125"/>
                <a:gd name="connsiteY21" fmla="*/ 47683 h 123973"/>
                <a:gd name="connsiteX22" fmla="*/ 111631 w 129125"/>
                <a:gd name="connsiteY22" fmla="*/ 18076 h 123973"/>
                <a:gd name="connsiteX23" fmla="*/ 102127 w 129125"/>
                <a:gd name="connsiteY23" fmla="*/ 11171 h 123973"/>
                <a:gd name="connsiteX24" fmla="*/ 89546 w 129125"/>
                <a:gd name="connsiteY24" fmla="*/ 4572 h 123973"/>
                <a:gd name="connsiteX25" fmla="*/ 75939 w 129125"/>
                <a:gd name="connsiteY25" fmla="*/ 333 h 123973"/>
                <a:gd name="connsiteX26" fmla="*/ 62333 w 129125"/>
                <a:gd name="connsiteY26" fmla="*/ 1188 h 123973"/>
                <a:gd name="connsiteX27" fmla="*/ 49615 w 129125"/>
                <a:gd name="connsiteY27" fmla="*/ 2111 h 1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125" h="123973">
                  <a:moveTo>
                    <a:pt x="49615" y="2111"/>
                  </a:moveTo>
                  <a:cubicBezTo>
                    <a:pt x="42128" y="2555"/>
                    <a:pt x="35837" y="3581"/>
                    <a:pt x="28521" y="10453"/>
                  </a:cubicBezTo>
                  <a:cubicBezTo>
                    <a:pt x="20180" y="18281"/>
                    <a:pt x="13240" y="27957"/>
                    <a:pt x="7291" y="37734"/>
                  </a:cubicBezTo>
                  <a:cubicBezTo>
                    <a:pt x="5342" y="40913"/>
                    <a:pt x="3599" y="44161"/>
                    <a:pt x="2573" y="47751"/>
                  </a:cubicBezTo>
                  <a:cubicBezTo>
                    <a:pt x="1411" y="51819"/>
                    <a:pt x="146" y="56024"/>
                    <a:pt x="9" y="60264"/>
                  </a:cubicBezTo>
                  <a:cubicBezTo>
                    <a:pt x="-59" y="62896"/>
                    <a:pt x="282" y="65494"/>
                    <a:pt x="351" y="68127"/>
                  </a:cubicBezTo>
                  <a:cubicBezTo>
                    <a:pt x="385" y="69802"/>
                    <a:pt x="248" y="71443"/>
                    <a:pt x="522" y="73084"/>
                  </a:cubicBezTo>
                  <a:cubicBezTo>
                    <a:pt x="1205" y="77187"/>
                    <a:pt x="2129" y="81152"/>
                    <a:pt x="4454" y="84605"/>
                  </a:cubicBezTo>
                  <a:cubicBezTo>
                    <a:pt x="6368" y="87443"/>
                    <a:pt x="8351" y="90280"/>
                    <a:pt x="9411" y="93494"/>
                  </a:cubicBezTo>
                  <a:cubicBezTo>
                    <a:pt x="10402" y="96468"/>
                    <a:pt x="12351" y="99271"/>
                    <a:pt x="13718" y="102109"/>
                  </a:cubicBezTo>
                  <a:cubicBezTo>
                    <a:pt x="15086" y="104947"/>
                    <a:pt x="17171" y="107169"/>
                    <a:pt x="19120" y="109562"/>
                  </a:cubicBezTo>
                  <a:cubicBezTo>
                    <a:pt x="21103" y="112024"/>
                    <a:pt x="23120" y="114588"/>
                    <a:pt x="25991" y="115955"/>
                  </a:cubicBezTo>
                  <a:cubicBezTo>
                    <a:pt x="34060" y="119818"/>
                    <a:pt x="42436" y="122075"/>
                    <a:pt x="51324" y="122929"/>
                  </a:cubicBezTo>
                  <a:cubicBezTo>
                    <a:pt x="56042" y="123408"/>
                    <a:pt x="60726" y="123237"/>
                    <a:pt x="65444" y="123510"/>
                  </a:cubicBezTo>
                  <a:cubicBezTo>
                    <a:pt x="67290" y="123647"/>
                    <a:pt x="69136" y="123305"/>
                    <a:pt x="70982" y="123647"/>
                  </a:cubicBezTo>
                  <a:cubicBezTo>
                    <a:pt x="72350" y="123921"/>
                    <a:pt x="73649" y="123886"/>
                    <a:pt x="75016" y="123955"/>
                  </a:cubicBezTo>
                  <a:cubicBezTo>
                    <a:pt x="77922" y="124092"/>
                    <a:pt x="80794" y="123442"/>
                    <a:pt x="83700" y="123203"/>
                  </a:cubicBezTo>
                  <a:cubicBezTo>
                    <a:pt x="97067" y="121938"/>
                    <a:pt x="111289" y="111203"/>
                    <a:pt x="119733" y="101254"/>
                  </a:cubicBezTo>
                  <a:cubicBezTo>
                    <a:pt x="128041" y="91443"/>
                    <a:pt x="129784" y="82998"/>
                    <a:pt x="128930" y="70691"/>
                  </a:cubicBezTo>
                  <a:cubicBezTo>
                    <a:pt x="128725" y="67477"/>
                    <a:pt x="128998" y="64127"/>
                    <a:pt x="129101" y="60879"/>
                  </a:cubicBezTo>
                  <a:cubicBezTo>
                    <a:pt x="129169" y="58828"/>
                    <a:pt x="128759" y="56913"/>
                    <a:pt x="128588" y="54896"/>
                  </a:cubicBezTo>
                  <a:cubicBezTo>
                    <a:pt x="128383" y="52469"/>
                    <a:pt x="128588" y="50110"/>
                    <a:pt x="128280" y="47683"/>
                  </a:cubicBezTo>
                  <a:cubicBezTo>
                    <a:pt x="126639" y="35136"/>
                    <a:pt x="122434" y="25666"/>
                    <a:pt x="111631" y="18076"/>
                  </a:cubicBezTo>
                  <a:cubicBezTo>
                    <a:pt x="108417" y="15820"/>
                    <a:pt x="104862" y="13974"/>
                    <a:pt x="102127" y="11171"/>
                  </a:cubicBezTo>
                  <a:cubicBezTo>
                    <a:pt x="97922" y="6863"/>
                    <a:pt x="95016" y="6418"/>
                    <a:pt x="89546" y="4572"/>
                  </a:cubicBezTo>
                  <a:cubicBezTo>
                    <a:pt x="85067" y="3068"/>
                    <a:pt x="80589" y="1290"/>
                    <a:pt x="75939" y="333"/>
                  </a:cubicBezTo>
                  <a:cubicBezTo>
                    <a:pt x="71529" y="-590"/>
                    <a:pt x="66777" y="641"/>
                    <a:pt x="62333" y="1188"/>
                  </a:cubicBezTo>
                  <a:cubicBezTo>
                    <a:pt x="57615" y="1837"/>
                    <a:pt x="53444" y="1871"/>
                    <a:pt x="49615" y="2111"/>
                  </a:cubicBezTo>
                  <a:close/>
                </a:path>
              </a:pathLst>
            </a:custGeom>
            <a:solidFill>
              <a:schemeClr val="accent5"/>
            </a:solidFill>
            <a:ln w="3415" cap="flat">
              <a:noFill/>
              <a:prstDash val="solid"/>
              <a:miter/>
            </a:ln>
          </p:spPr>
          <p:txBody>
            <a:bodyPr rtlCol="0" anchor="ctr"/>
            <a:lstStyle/>
            <a:p>
              <a:endParaRPr lang="zh-CN" altLang="en-US"/>
            </a:p>
          </p:txBody>
        </p:sp>
        <p:sp>
          <p:nvSpPr>
            <p:cNvPr id="104" name="任意多边形: 形状 103"/>
            <p:cNvSpPr/>
            <p:nvPr/>
          </p:nvSpPr>
          <p:spPr>
            <a:xfrm>
              <a:off x="10446723" y="1657455"/>
              <a:ext cx="140970" cy="137284"/>
            </a:xfrm>
            <a:custGeom>
              <a:avLst/>
              <a:gdLst>
                <a:gd name="connsiteX0" fmla="*/ 86323 w 140970"/>
                <a:gd name="connsiteY0" fmla="*/ 1536 h 137284"/>
                <a:gd name="connsiteX1" fmla="*/ 62598 w 140970"/>
                <a:gd name="connsiteY1" fmla="*/ 101 h 137284"/>
                <a:gd name="connsiteX2" fmla="*/ 40170 w 140970"/>
                <a:gd name="connsiteY2" fmla="*/ 2254 h 137284"/>
                <a:gd name="connsiteX3" fmla="*/ 23624 w 140970"/>
                <a:gd name="connsiteY3" fmla="*/ 12169 h 137284"/>
                <a:gd name="connsiteX4" fmla="*/ 18872 w 140970"/>
                <a:gd name="connsiteY4" fmla="*/ 21365 h 137284"/>
                <a:gd name="connsiteX5" fmla="*/ 8684 w 140970"/>
                <a:gd name="connsiteY5" fmla="*/ 42732 h 137284"/>
                <a:gd name="connsiteX6" fmla="*/ 0 w 140970"/>
                <a:gd name="connsiteY6" fmla="*/ 73706 h 137284"/>
                <a:gd name="connsiteX7" fmla="*/ 7180 w 140970"/>
                <a:gd name="connsiteY7" fmla="*/ 104167 h 137284"/>
                <a:gd name="connsiteX8" fmla="*/ 15829 w 140970"/>
                <a:gd name="connsiteY8" fmla="*/ 114560 h 137284"/>
                <a:gd name="connsiteX9" fmla="*/ 24444 w 140970"/>
                <a:gd name="connsiteY9" fmla="*/ 118868 h 137284"/>
                <a:gd name="connsiteX10" fmla="*/ 61264 w 140970"/>
                <a:gd name="connsiteY10" fmla="*/ 132953 h 137284"/>
                <a:gd name="connsiteX11" fmla="*/ 64410 w 140970"/>
                <a:gd name="connsiteY11" fmla="*/ 134320 h 137284"/>
                <a:gd name="connsiteX12" fmla="*/ 103144 w 140970"/>
                <a:gd name="connsiteY12" fmla="*/ 135449 h 137284"/>
                <a:gd name="connsiteX13" fmla="*/ 116409 w 140970"/>
                <a:gd name="connsiteY13" fmla="*/ 130184 h 137284"/>
                <a:gd name="connsiteX14" fmla="*/ 138152 w 140970"/>
                <a:gd name="connsiteY14" fmla="*/ 104133 h 137284"/>
                <a:gd name="connsiteX15" fmla="*/ 139827 w 140970"/>
                <a:gd name="connsiteY15" fmla="*/ 81433 h 137284"/>
                <a:gd name="connsiteX16" fmla="*/ 135656 w 140970"/>
                <a:gd name="connsiteY16" fmla="*/ 71963 h 137284"/>
                <a:gd name="connsiteX17" fmla="*/ 133708 w 140970"/>
                <a:gd name="connsiteY17" fmla="*/ 56749 h 137284"/>
                <a:gd name="connsiteX18" fmla="*/ 125195 w 140970"/>
                <a:gd name="connsiteY18" fmla="*/ 27553 h 137284"/>
                <a:gd name="connsiteX19" fmla="*/ 121947 w 140970"/>
                <a:gd name="connsiteY19" fmla="*/ 23314 h 137284"/>
                <a:gd name="connsiteX20" fmla="*/ 117742 w 140970"/>
                <a:gd name="connsiteY20" fmla="*/ 19246 h 137284"/>
                <a:gd name="connsiteX21" fmla="*/ 103759 w 140970"/>
                <a:gd name="connsiteY21" fmla="*/ 8408 h 137284"/>
                <a:gd name="connsiteX22" fmla="*/ 98836 w 140970"/>
                <a:gd name="connsiteY22" fmla="*/ 4682 h 137284"/>
                <a:gd name="connsiteX23" fmla="*/ 86323 w 140970"/>
                <a:gd name="connsiteY23" fmla="*/ 1536 h 13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0970" h="137284">
                  <a:moveTo>
                    <a:pt x="86323" y="1536"/>
                  </a:moveTo>
                  <a:cubicBezTo>
                    <a:pt x="78631" y="169"/>
                    <a:pt x="70939" y="-207"/>
                    <a:pt x="62598" y="101"/>
                  </a:cubicBezTo>
                  <a:cubicBezTo>
                    <a:pt x="55179" y="408"/>
                    <a:pt x="47589" y="955"/>
                    <a:pt x="40170" y="2254"/>
                  </a:cubicBezTo>
                  <a:cubicBezTo>
                    <a:pt x="33231" y="3451"/>
                    <a:pt x="28820" y="6733"/>
                    <a:pt x="23624" y="12169"/>
                  </a:cubicBezTo>
                  <a:cubicBezTo>
                    <a:pt x="21197" y="14733"/>
                    <a:pt x="20479" y="18254"/>
                    <a:pt x="18872" y="21365"/>
                  </a:cubicBezTo>
                  <a:cubicBezTo>
                    <a:pt x="15351" y="28134"/>
                    <a:pt x="12034" y="35690"/>
                    <a:pt x="8684" y="42732"/>
                  </a:cubicBezTo>
                  <a:cubicBezTo>
                    <a:pt x="4137" y="52339"/>
                    <a:pt x="-34" y="63108"/>
                    <a:pt x="0" y="73706"/>
                  </a:cubicBezTo>
                  <a:cubicBezTo>
                    <a:pt x="0" y="85467"/>
                    <a:pt x="1334" y="94697"/>
                    <a:pt x="7180" y="104167"/>
                  </a:cubicBezTo>
                  <a:cubicBezTo>
                    <a:pt x="9607" y="108099"/>
                    <a:pt x="12274" y="111928"/>
                    <a:pt x="15829" y="114560"/>
                  </a:cubicBezTo>
                  <a:cubicBezTo>
                    <a:pt x="18462" y="116475"/>
                    <a:pt x="21470" y="117705"/>
                    <a:pt x="24444" y="118868"/>
                  </a:cubicBezTo>
                  <a:cubicBezTo>
                    <a:pt x="36615" y="123654"/>
                    <a:pt x="48888" y="128748"/>
                    <a:pt x="61264" y="132953"/>
                  </a:cubicBezTo>
                  <a:cubicBezTo>
                    <a:pt x="62290" y="133568"/>
                    <a:pt x="63281" y="133944"/>
                    <a:pt x="64410" y="134320"/>
                  </a:cubicBezTo>
                  <a:cubicBezTo>
                    <a:pt x="77777" y="138833"/>
                    <a:pt x="89230" y="137329"/>
                    <a:pt x="103144" y="135449"/>
                  </a:cubicBezTo>
                  <a:cubicBezTo>
                    <a:pt x="107554" y="134867"/>
                    <a:pt x="112340" y="132440"/>
                    <a:pt x="116409" y="130184"/>
                  </a:cubicBezTo>
                  <a:cubicBezTo>
                    <a:pt x="126152" y="124782"/>
                    <a:pt x="133468" y="114936"/>
                    <a:pt x="138152" y="104133"/>
                  </a:cubicBezTo>
                  <a:cubicBezTo>
                    <a:pt x="141297" y="96919"/>
                    <a:pt x="141742" y="88612"/>
                    <a:pt x="139827" y="81433"/>
                  </a:cubicBezTo>
                  <a:cubicBezTo>
                    <a:pt x="138870" y="77911"/>
                    <a:pt x="136750" y="75279"/>
                    <a:pt x="135656" y="71963"/>
                  </a:cubicBezTo>
                  <a:cubicBezTo>
                    <a:pt x="134118" y="67245"/>
                    <a:pt x="134733" y="61672"/>
                    <a:pt x="133708" y="56749"/>
                  </a:cubicBezTo>
                  <a:cubicBezTo>
                    <a:pt x="131725" y="47348"/>
                    <a:pt x="129400" y="35861"/>
                    <a:pt x="125195" y="27553"/>
                  </a:cubicBezTo>
                  <a:cubicBezTo>
                    <a:pt x="124340" y="25912"/>
                    <a:pt x="123212" y="24545"/>
                    <a:pt x="121947" y="23314"/>
                  </a:cubicBezTo>
                  <a:cubicBezTo>
                    <a:pt x="120579" y="21981"/>
                    <a:pt x="119178" y="20545"/>
                    <a:pt x="117742" y="19246"/>
                  </a:cubicBezTo>
                  <a:cubicBezTo>
                    <a:pt x="113297" y="15314"/>
                    <a:pt x="108169" y="12408"/>
                    <a:pt x="103759" y="8408"/>
                  </a:cubicBezTo>
                  <a:cubicBezTo>
                    <a:pt x="102187" y="6972"/>
                    <a:pt x="100853" y="5366"/>
                    <a:pt x="98836" y="4682"/>
                  </a:cubicBezTo>
                  <a:cubicBezTo>
                    <a:pt x="94597" y="3314"/>
                    <a:pt x="90495" y="2289"/>
                    <a:pt x="86323" y="1536"/>
                  </a:cubicBezTo>
                  <a:close/>
                </a:path>
              </a:pathLst>
            </a:custGeom>
            <a:solidFill>
              <a:schemeClr val="accent5"/>
            </a:solidFill>
            <a:ln w="3415" cap="flat">
              <a:noFill/>
              <a:prstDash val="solid"/>
              <a:miter/>
            </a:ln>
          </p:spPr>
          <p:txBody>
            <a:bodyPr rtlCol="0" anchor="ctr"/>
            <a:lstStyle/>
            <a:p>
              <a:endParaRPr lang="zh-CN" altLang="en-US"/>
            </a:p>
          </p:txBody>
        </p:sp>
        <p:sp>
          <p:nvSpPr>
            <p:cNvPr id="105" name="任意多边形: 形状 104"/>
            <p:cNvSpPr/>
            <p:nvPr/>
          </p:nvSpPr>
          <p:spPr>
            <a:xfrm>
              <a:off x="10565433" y="1890414"/>
              <a:ext cx="150928" cy="130454"/>
            </a:xfrm>
            <a:custGeom>
              <a:avLst/>
              <a:gdLst>
                <a:gd name="connsiteX0" fmla="*/ 117628 w 150928"/>
                <a:gd name="connsiteY0" fmla="*/ 129 h 130454"/>
                <a:gd name="connsiteX1" fmla="*/ 102962 w 150928"/>
                <a:gd name="connsiteY1" fmla="*/ 1087 h 130454"/>
                <a:gd name="connsiteX2" fmla="*/ 78449 w 150928"/>
                <a:gd name="connsiteY2" fmla="*/ 61 h 130454"/>
                <a:gd name="connsiteX3" fmla="*/ 67201 w 150928"/>
                <a:gd name="connsiteY3" fmla="*/ 61 h 130454"/>
                <a:gd name="connsiteX4" fmla="*/ 58723 w 150928"/>
                <a:gd name="connsiteY4" fmla="*/ 642 h 130454"/>
                <a:gd name="connsiteX5" fmla="*/ 42279 w 150928"/>
                <a:gd name="connsiteY5" fmla="*/ 676 h 130454"/>
                <a:gd name="connsiteX6" fmla="*/ 28570 w 150928"/>
                <a:gd name="connsiteY6" fmla="*/ 4779 h 130454"/>
                <a:gd name="connsiteX7" fmla="*/ 22997 w 150928"/>
                <a:gd name="connsiteY7" fmla="*/ 9223 h 130454"/>
                <a:gd name="connsiteX8" fmla="*/ 18826 w 150928"/>
                <a:gd name="connsiteY8" fmla="*/ 12334 h 130454"/>
                <a:gd name="connsiteX9" fmla="*/ 12638 w 150928"/>
                <a:gd name="connsiteY9" fmla="*/ 19308 h 130454"/>
                <a:gd name="connsiteX10" fmla="*/ 7339 w 150928"/>
                <a:gd name="connsiteY10" fmla="*/ 28744 h 130454"/>
                <a:gd name="connsiteX11" fmla="*/ 5083 w 150928"/>
                <a:gd name="connsiteY11" fmla="*/ 33633 h 130454"/>
                <a:gd name="connsiteX12" fmla="*/ 2519 w 150928"/>
                <a:gd name="connsiteY12" fmla="*/ 38487 h 130454"/>
                <a:gd name="connsiteX13" fmla="*/ 1083 w 150928"/>
                <a:gd name="connsiteY13" fmla="*/ 43957 h 130454"/>
                <a:gd name="connsiteX14" fmla="*/ 126 w 150928"/>
                <a:gd name="connsiteY14" fmla="*/ 50282 h 130454"/>
                <a:gd name="connsiteX15" fmla="*/ 262 w 150928"/>
                <a:gd name="connsiteY15" fmla="*/ 65085 h 130454"/>
                <a:gd name="connsiteX16" fmla="*/ 2245 w 150928"/>
                <a:gd name="connsiteY16" fmla="*/ 78145 h 130454"/>
                <a:gd name="connsiteX17" fmla="*/ 5630 w 150928"/>
                <a:gd name="connsiteY17" fmla="*/ 88230 h 130454"/>
                <a:gd name="connsiteX18" fmla="*/ 9254 w 150928"/>
                <a:gd name="connsiteY18" fmla="*/ 93427 h 130454"/>
                <a:gd name="connsiteX19" fmla="*/ 13322 w 150928"/>
                <a:gd name="connsiteY19" fmla="*/ 98794 h 130454"/>
                <a:gd name="connsiteX20" fmla="*/ 21288 w 150928"/>
                <a:gd name="connsiteY20" fmla="*/ 105495 h 130454"/>
                <a:gd name="connsiteX21" fmla="*/ 32262 w 150928"/>
                <a:gd name="connsiteY21" fmla="*/ 112196 h 130454"/>
                <a:gd name="connsiteX22" fmla="*/ 37322 w 150928"/>
                <a:gd name="connsiteY22" fmla="*/ 114144 h 130454"/>
                <a:gd name="connsiteX23" fmla="*/ 65150 w 150928"/>
                <a:gd name="connsiteY23" fmla="*/ 125871 h 130454"/>
                <a:gd name="connsiteX24" fmla="*/ 97799 w 150928"/>
                <a:gd name="connsiteY24" fmla="*/ 129290 h 130454"/>
                <a:gd name="connsiteX25" fmla="*/ 110448 w 150928"/>
                <a:gd name="connsiteY25" fmla="*/ 125734 h 130454"/>
                <a:gd name="connsiteX26" fmla="*/ 114927 w 150928"/>
                <a:gd name="connsiteY26" fmla="*/ 124229 h 130454"/>
                <a:gd name="connsiteX27" fmla="*/ 120910 w 150928"/>
                <a:gd name="connsiteY27" fmla="*/ 121358 h 130454"/>
                <a:gd name="connsiteX28" fmla="*/ 127098 w 150928"/>
                <a:gd name="connsiteY28" fmla="*/ 118110 h 130454"/>
                <a:gd name="connsiteX29" fmla="*/ 131508 w 150928"/>
                <a:gd name="connsiteY29" fmla="*/ 114452 h 130454"/>
                <a:gd name="connsiteX30" fmla="*/ 139508 w 150928"/>
                <a:gd name="connsiteY30" fmla="*/ 107478 h 130454"/>
                <a:gd name="connsiteX31" fmla="*/ 146653 w 150928"/>
                <a:gd name="connsiteY31" fmla="*/ 95820 h 130454"/>
                <a:gd name="connsiteX32" fmla="*/ 149251 w 150928"/>
                <a:gd name="connsiteY32" fmla="*/ 82487 h 130454"/>
                <a:gd name="connsiteX33" fmla="*/ 148260 w 150928"/>
                <a:gd name="connsiteY33" fmla="*/ 76094 h 130454"/>
                <a:gd name="connsiteX34" fmla="*/ 148670 w 150928"/>
                <a:gd name="connsiteY34" fmla="*/ 69462 h 130454"/>
                <a:gd name="connsiteX35" fmla="*/ 150619 w 150928"/>
                <a:gd name="connsiteY35" fmla="*/ 49051 h 130454"/>
                <a:gd name="connsiteX36" fmla="*/ 140465 w 150928"/>
                <a:gd name="connsiteY36" fmla="*/ 20984 h 130454"/>
                <a:gd name="connsiteX37" fmla="*/ 123747 w 150928"/>
                <a:gd name="connsiteY37" fmla="*/ 1497 h 130454"/>
                <a:gd name="connsiteX38" fmla="*/ 117628 w 150928"/>
                <a:gd name="connsiteY38" fmla="*/ 129 h 1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0928" h="130454">
                  <a:moveTo>
                    <a:pt x="117628" y="129"/>
                  </a:moveTo>
                  <a:cubicBezTo>
                    <a:pt x="112773" y="-178"/>
                    <a:pt x="107782" y="881"/>
                    <a:pt x="102962" y="1087"/>
                  </a:cubicBezTo>
                  <a:cubicBezTo>
                    <a:pt x="94791" y="1463"/>
                    <a:pt x="86620" y="27"/>
                    <a:pt x="78449" y="61"/>
                  </a:cubicBezTo>
                  <a:cubicBezTo>
                    <a:pt x="74689" y="61"/>
                    <a:pt x="70928" y="-76"/>
                    <a:pt x="67201" y="61"/>
                  </a:cubicBezTo>
                  <a:cubicBezTo>
                    <a:pt x="64364" y="129"/>
                    <a:pt x="61561" y="574"/>
                    <a:pt x="58723" y="642"/>
                  </a:cubicBezTo>
                  <a:cubicBezTo>
                    <a:pt x="53287" y="779"/>
                    <a:pt x="47680" y="27"/>
                    <a:pt x="42279" y="676"/>
                  </a:cubicBezTo>
                  <a:cubicBezTo>
                    <a:pt x="37937" y="1189"/>
                    <a:pt x="32296" y="2352"/>
                    <a:pt x="28570" y="4779"/>
                  </a:cubicBezTo>
                  <a:cubicBezTo>
                    <a:pt x="26587" y="6078"/>
                    <a:pt x="24980" y="7890"/>
                    <a:pt x="22997" y="9223"/>
                  </a:cubicBezTo>
                  <a:cubicBezTo>
                    <a:pt x="21527" y="10214"/>
                    <a:pt x="20194" y="11206"/>
                    <a:pt x="18826" y="12334"/>
                  </a:cubicBezTo>
                  <a:cubicBezTo>
                    <a:pt x="16330" y="14419"/>
                    <a:pt x="14382" y="16539"/>
                    <a:pt x="12638" y="19308"/>
                  </a:cubicBezTo>
                  <a:cubicBezTo>
                    <a:pt x="10690" y="22385"/>
                    <a:pt x="9117" y="25599"/>
                    <a:pt x="7339" y="28744"/>
                  </a:cubicBezTo>
                  <a:cubicBezTo>
                    <a:pt x="6451" y="30317"/>
                    <a:pt x="5835" y="31958"/>
                    <a:pt x="5083" y="33633"/>
                  </a:cubicBezTo>
                  <a:cubicBezTo>
                    <a:pt x="4331" y="35308"/>
                    <a:pt x="3305" y="36847"/>
                    <a:pt x="2519" y="38487"/>
                  </a:cubicBezTo>
                  <a:cubicBezTo>
                    <a:pt x="1664" y="40300"/>
                    <a:pt x="1390" y="42009"/>
                    <a:pt x="1083" y="43957"/>
                  </a:cubicBezTo>
                  <a:cubicBezTo>
                    <a:pt x="707" y="46111"/>
                    <a:pt x="160" y="48094"/>
                    <a:pt x="126" y="50282"/>
                  </a:cubicBezTo>
                  <a:cubicBezTo>
                    <a:pt x="58" y="55171"/>
                    <a:pt x="-182" y="60231"/>
                    <a:pt x="262" y="65085"/>
                  </a:cubicBezTo>
                  <a:cubicBezTo>
                    <a:pt x="673" y="69462"/>
                    <a:pt x="1083" y="73940"/>
                    <a:pt x="2245" y="78145"/>
                  </a:cubicBezTo>
                  <a:cubicBezTo>
                    <a:pt x="3237" y="81735"/>
                    <a:pt x="3647" y="85017"/>
                    <a:pt x="5630" y="88230"/>
                  </a:cubicBezTo>
                  <a:cubicBezTo>
                    <a:pt x="6724" y="90042"/>
                    <a:pt x="8194" y="91615"/>
                    <a:pt x="9254" y="93427"/>
                  </a:cubicBezTo>
                  <a:cubicBezTo>
                    <a:pt x="10450" y="95512"/>
                    <a:pt x="11749" y="96982"/>
                    <a:pt x="13322" y="98794"/>
                  </a:cubicBezTo>
                  <a:cubicBezTo>
                    <a:pt x="15647" y="101564"/>
                    <a:pt x="18314" y="103444"/>
                    <a:pt x="21288" y="105495"/>
                  </a:cubicBezTo>
                  <a:cubicBezTo>
                    <a:pt x="24775" y="107888"/>
                    <a:pt x="28570" y="110076"/>
                    <a:pt x="32262" y="112196"/>
                  </a:cubicBezTo>
                  <a:cubicBezTo>
                    <a:pt x="33834" y="113085"/>
                    <a:pt x="35646" y="113495"/>
                    <a:pt x="37322" y="114144"/>
                  </a:cubicBezTo>
                  <a:cubicBezTo>
                    <a:pt x="46826" y="117700"/>
                    <a:pt x="55817" y="121871"/>
                    <a:pt x="65150" y="125871"/>
                  </a:cubicBezTo>
                  <a:cubicBezTo>
                    <a:pt x="76125" y="130589"/>
                    <a:pt x="86175" y="131546"/>
                    <a:pt x="97799" y="129290"/>
                  </a:cubicBezTo>
                  <a:cubicBezTo>
                    <a:pt x="102209" y="128435"/>
                    <a:pt x="106278" y="127409"/>
                    <a:pt x="110448" y="125734"/>
                  </a:cubicBezTo>
                  <a:cubicBezTo>
                    <a:pt x="111919" y="125153"/>
                    <a:pt x="113457" y="124742"/>
                    <a:pt x="114927" y="124229"/>
                  </a:cubicBezTo>
                  <a:cubicBezTo>
                    <a:pt x="117047" y="123512"/>
                    <a:pt x="118927" y="122349"/>
                    <a:pt x="120910" y="121358"/>
                  </a:cubicBezTo>
                  <a:cubicBezTo>
                    <a:pt x="122995" y="120298"/>
                    <a:pt x="125081" y="119272"/>
                    <a:pt x="127098" y="118110"/>
                  </a:cubicBezTo>
                  <a:cubicBezTo>
                    <a:pt x="128841" y="117119"/>
                    <a:pt x="130004" y="115751"/>
                    <a:pt x="131508" y="114452"/>
                  </a:cubicBezTo>
                  <a:cubicBezTo>
                    <a:pt x="134209" y="112127"/>
                    <a:pt x="137354" y="110418"/>
                    <a:pt x="139508" y="107478"/>
                  </a:cubicBezTo>
                  <a:cubicBezTo>
                    <a:pt x="142175" y="103854"/>
                    <a:pt x="144841" y="99922"/>
                    <a:pt x="146653" y="95820"/>
                  </a:cubicBezTo>
                  <a:cubicBezTo>
                    <a:pt x="148533" y="91546"/>
                    <a:pt x="149320" y="87136"/>
                    <a:pt x="149251" y="82487"/>
                  </a:cubicBezTo>
                  <a:cubicBezTo>
                    <a:pt x="149217" y="80196"/>
                    <a:pt x="148602" y="78316"/>
                    <a:pt x="148260" y="76094"/>
                  </a:cubicBezTo>
                  <a:cubicBezTo>
                    <a:pt x="147918" y="73906"/>
                    <a:pt x="148328" y="71615"/>
                    <a:pt x="148670" y="69462"/>
                  </a:cubicBezTo>
                  <a:cubicBezTo>
                    <a:pt x="149764" y="62419"/>
                    <a:pt x="151679" y="56299"/>
                    <a:pt x="150619" y="49051"/>
                  </a:cubicBezTo>
                  <a:cubicBezTo>
                    <a:pt x="149183" y="39274"/>
                    <a:pt x="144157" y="30009"/>
                    <a:pt x="140465" y="20984"/>
                  </a:cubicBezTo>
                  <a:cubicBezTo>
                    <a:pt x="137251" y="13120"/>
                    <a:pt x="131918" y="4847"/>
                    <a:pt x="123747" y="1497"/>
                  </a:cubicBezTo>
                  <a:cubicBezTo>
                    <a:pt x="121799" y="642"/>
                    <a:pt x="119747" y="266"/>
                    <a:pt x="117628" y="129"/>
                  </a:cubicBezTo>
                  <a:close/>
                </a:path>
              </a:pathLst>
            </a:custGeom>
            <a:solidFill>
              <a:schemeClr val="accent5"/>
            </a:solidFill>
            <a:ln w="3415" cap="flat">
              <a:noFill/>
              <a:prstDash val="solid"/>
              <a:miter/>
            </a:ln>
          </p:spPr>
          <p:txBody>
            <a:bodyPr rtlCol="0" anchor="ctr"/>
            <a:lstStyle/>
            <a:p>
              <a:endParaRPr lang="zh-CN" altLang="en-US"/>
            </a:p>
          </p:txBody>
        </p:sp>
        <p:sp>
          <p:nvSpPr>
            <p:cNvPr id="106" name="任意多边形: 形状 105"/>
            <p:cNvSpPr/>
            <p:nvPr/>
          </p:nvSpPr>
          <p:spPr>
            <a:xfrm>
              <a:off x="10629183" y="2084063"/>
              <a:ext cx="139638" cy="120189"/>
            </a:xfrm>
            <a:custGeom>
              <a:avLst/>
              <a:gdLst>
                <a:gd name="connsiteX0" fmla="*/ 92476 w 139638"/>
                <a:gd name="connsiteY0" fmla="*/ 459 h 120189"/>
                <a:gd name="connsiteX1" fmla="*/ 65160 w 139638"/>
                <a:gd name="connsiteY1" fmla="*/ 3741 h 120189"/>
                <a:gd name="connsiteX2" fmla="*/ 48374 w 139638"/>
                <a:gd name="connsiteY2" fmla="*/ 8424 h 120189"/>
                <a:gd name="connsiteX3" fmla="*/ 19930 w 139638"/>
                <a:gd name="connsiteY3" fmla="*/ 15399 h 120189"/>
                <a:gd name="connsiteX4" fmla="*/ 9195 w 139638"/>
                <a:gd name="connsiteY4" fmla="*/ 23159 h 120189"/>
                <a:gd name="connsiteX5" fmla="*/ 4990 w 139638"/>
                <a:gd name="connsiteY5" fmla="*/ 32869 h 120189"/>
                <a:gd name="connsiteX6" fmla="*/ 136 w 139638"/>
                <a:gd name="connsiteY6" fmla="*/ 44424 h 120189"/>
                <a:gd name="connsiteX7" fmla="*/ 717 w 139638"/>
                <a:gd name="connsiteY7" fmla="*/ 52868 h 120189"/>
                <a:gd name="connsiteX8" fmla="*/ 751 w 139638"/>
                <a:gd name="connsiteY8" fmla="*/ 64765 h 120189"/>
                <a:gd name="connsiteX9" fmla="*/ 6734 w 139638"/>
                <a:gd name="connsiteY9" fmla="*/ 79945 h 120189"/>
                <a:gd name="connsiteX10" fmla="*/ 21366 w 139638"/>
                <a:gd name="connsiteY10" fmla="*/ 98440 h 120189"/>
                <a:gd name="connsiteX11" fmla="*/ 46870 w 139638"/>
                <a:gd name="connsiteY11" fmla="*/ 116286 h 120189"/>
                <a:gd name="connsiteX12" fmla="*/ 72989 w 139638"/>
                <a:gd name="connsiteY12" fmla="*/ 119602 h 120189"/>
                <a:gd name="connsiteX13" fmla="*/ 88818 w 139638"/>
                <a:gd name="connsiteY13" fmla="*/ 115944 h 120189"/>
                <a:gd name="connsiteX14" fmla="*/ 105194 w 139638"/>
                <a:gd name="connsiteY14" fmla="*/ 107260 h 120189"/>
                <a:gd name="connsiteX15" fmla="*/ 122117 w 139638"/>
                <a:gd name="connsiteY15" fmla="*/ 96013 h 120189"/>
                <a:gd name="connsiteX16" fmla="*/ 130116 w 139638"/>
                <a:gd name="connsiteY16" fmla="*/ 89278 h 120189"/>
                <a:gd name="connsiteX17" fmla="*/ 137296 w 139638"/>
                <a:gd name="connsiteY17" fmla="*/ 79569 h 120189"/>
                <a:gd name="connsiteX18" fmla="*/ 139621 w 139638"/>
                <a:gd name="connsiteY18" fmla="*/ 61313 h 120189"/>
                <a:gd name="connsiteX19" fmla="*/ 138561 w 139638"/>
                <a:gd name="connsiteY19" fmla="*/ 51057 h 120189"/>
                <a:gd name="connsiteX20" fmla="*/ 134048 w 139638"/>
                <a:gd name="connsiteY20" fmla="*/ 41108 h 120189"/>
                <a:gd name="connsiteX21" fmla="*/ 123962 w 139638"/>
                <a:gd name="connsiteY21" fmla="*/ 24903 h 120189"/>
                <a:gd name="connsiteX22" fmla="*/ 118356 w 139638"/>
                <a:gd name="connsiteY22" fmla="*/ 18578 h 120189"/>
                <a:gd name="connsiteX23" fmla="*/ 114869 w 139638"/>
                <a:gd name="connsiteY23" fmla="*/ 13826 h 120189"/>
                <a:gd name="connsiteX24" fmla="*/ 97433 w 139638"/>
                <a:gd name="connsiteY24" fmla="*/ 2066 h 120189"/>
                <a:gd name="connsiteX25" fmla="*/ 92476 w 139638"/>
                <a:gd name="connsiteY25" fmla="*/ 459 h 12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9638" h="120189">
                  <a:moveTo>
                    <a:pt x="92476" y="459"/>
                  </a:moveTo>
                  <a:cubicBezTo>
                    <a:pt x="83450" y="-1285"/>
                    <a:pt x="74117" y="2407"/>
                    <a:pt x="65160" y="3741"/>
                  </a:cubicBezTo>
                  <a:cubicBezTo>
                    <a:pt x="59383" y="4630"/>
                    <a:pt x="54015" y="6920"/>
                    <a:pt x="48374" y="8424"/>
                  </a:cubicBezTo>
                  <a:cubicBezTo>
                    <a:pt x="39144" y="10852"/>
                    <a:pt x="28375" y="10852"/>
                    <a:pt x="19930" y="15399"/>
                  </a:cubicBezTo>
                  <a:cubicBezTo>
                    <a:pt x="15930" y="17587"/>
                    <a:pt x="11657" y="19023"/>
                    <a:pt x="9195" y="23159"/>
                  </a:cubicBezTo>
                  <a:cubicBezTo>
                    <a:pt x="7418" y="26168"/>
                    <a:pt x="6734" y="29757"/>
                    <a:pt x="4990" y="32869"/>
                  </a:cubicBezTo>
                  <a:cubicBezTo>
                    <a:pt x="2905" y="36595"/>
                    <a:pt x="751" y="40116"/>
                    <a:pt x="136" y="44424"/>
                  </a:cubicBezTo>
                  <a:cubicBezTo>
                    <a:pt x="-275" y="47432"/>
                    <a:pt x="341" y="49894"/>
                    <a:pt x="717" y="52868"/>
                  </a:cubicBezTo>
                  <a:cubicBezTo>
                    <a:pt x="1196" y="56731"/>
                    <a:pt x="820" y="60868"/>
                    <a:pt x="751" y="64765"/>
                  </a:cubicBezTo>
                  <a:cubicBezTo>
                    <a:pt x="649" y="70817"/>
                    <a:pt x="3657" y="75022"/>
                    <a:pt x="6734" y="79945"/>
                  </a:cubicBezTo>
                  <a:cubicBezTo>
                    <a:pt x="10905" y="86543"/>
                    <a:pt x="16306" y="92526"/>
                    <a:pt x="21366" y="98440"/>
                  </a:cubicBezTo>
                  <a:cubicBezTo>
                    <a:pt x="27930" y="106064"/>
                    <a:pt x="37673" y="112320"/>
                    <a:pt x="46870" y="116286"/>
                  </a:cubicBezTo>
                  <a:cubicBezTo>
                    <a:pt x="55041" y="119807"/>
                    <a:pt x="64237" y="121038"/>
                    <a:pt x="72989" y="119602"/>
                  </a:cubicBezTo>
                  <a:cubicBezTo>
                    <a:pt x="78117" y="118782"/>
                    <a:pt x="83929" y="117790"/>
                    <a:pt x="88818" y="115944"/>
                  </a:cubicBezTo>
                  <a:cubicBezTo>
                    <a:pt x="94664" y="113756"/>
                    <a:pt x="99655" y="110064"/>
                    <a:pt x="105194" y="107260"/>
                  </a:cubicBezTo>
                  <a:cubicBezTo>
                    <a:pt x="111382" y="104115"/>
                    <a:pt x="116476" y="100047"/>
                    <a:pt x="122117" y="96013"/>
                  </a:cubicBezTo>
                  <a:cubicBezTo>
                    <a:pt x="125057" y="93893"/>
                    <a:pt x="127894" y="92218"/>
                    <a:pt x="130116" y="89278"/>
                  </a:cubicBezTo>
                  <a:cubicBezTo>
                    <a:pt x="132578" y="86099"/>
                    <a:pt x="135586" y="83227"/>
                    <a:pt x="137296" y="79569"/>
                  </a:cubicBezTo>
                  <a:cubicBezTo>
                    <a:pt x="139997" y="73791"/>
                    <a:pt x="139621" y="67466"/>
                    <a:pt x="139621" y="61313"/>
                  </a:cubicBezTo>
                  <a:cubicBezTo>
                    <a:pt x="139621" y="57620"/>
                    <a:pt x="139689" y="54612"/>
                    <a:pt x="138561" y="51057"/>
                  </a:cubicBezTo>
                  <a:cubicBezTo>
                    <a:pt x="137398" y="47467"/>
                    <a:pt x="136065" y="44321"/>
                    <a:pt x="134048" y="41108"/>
                  </a:cubicBezTo>
                  <a:cubicBezTo>
                    <a:pt x="130698" y="35740"/>
                    <a:pt x="127484" y="30168"/>
                    <a:pt x="123962" y="24903"/>
                  </a:cubicBezTo>
                  <a:cubicBezTo>
                    <a:pt x="122424" y="22578"/>
                    <a:pt x="120236" y="20630"/>
                    <a:pt x="118356" y="18578"/>
                  </a:cubicBezTo>
                  <a:cubicBezTo>
                    <a:pt x="116920" y="17040"/>
                    <a:pt x="116441" y="15296"/>
                    <a:pt x="114869" y="13826"/>
                  </a:cubicBezTo>
                  <a:cubicBezTo>
                    <a:pt x="109707" y="9177"/>
                    <a:pt x="103758" y="4971"/>
                    <a:pt x="97433" y="2066"/>
                  </a:cubicBezTo>
                  <a:cubicBezTo>
                    <a:pt x="95895" y="1314"/>
                    <a:pt x="94185" y="801"/>
                    <a:pt x="92476" y="459"/>
                  </a:cubicBezTo>
                  <a:close/>
                </a:path>
              </a:pathLst>
            </a:custGeom>
            <a:solidFill>
              <a:schemeClr val="accent5"/>
            </a:solidFill>
            <a:ln w="3415" cap="flat">
              <a:noFill/>
              <a:prstDash val="solid"/>
              <a:miter/>
            </a:ln>
          </p:spPr>
          <p:txBody>
            <a:bodyPr rtlCol="0" anchor="ctr"/>
            <a:lstStyle/>
            <a:p>
              <a:endParaRPr lang="zh-CN" altLang="en-US"/>
            </a:p>
          </p:txBody>
        </p:sp>
        <p:sp>
          <p:nvSpPr>
            <p:cNvPr id="107" name="任意多边形: 形状 106"/>
            <p:cNvSpPr/>
            <p:nvPr/>
          </p:nvSpPr>
          <p:spPr>
            <a:xfrm>
              <a:off x="10447680" y="2171682"/>
              <a:ext cx="126376" cy="111296"/>
            </a:xfrm>
            <a:custGeom>
              <a:avLst/>
              <a:gdLst>
                <a:gd name="connsiteX0" fmla="*/ 126290 w 126376"/>
                <a:gd name="connsiteY0" fmla="*/ 47437 h 111296"/>
                <a:gd name="connsiteX1" fmla="*/ 124136 w 126376"/>
                <a:gd name="connsiteY1" fmla="*/ 40394 h 111296"/>
                <a:gd name="connsiteX2" fmla="*/ 119862 w 126376"/>
                <a:gd name="connsiteY2" fmla="*/ 33523 h 111296"/>
                <a:gd name="connsiteX3" fmla="*/ 116307 w 126376"/>
                <a:gd name="connsiteY3" fmla="*/ 27642 h 111296"/>
                <a:gd name="connsiteX4" fmla="*/ 107042 w 126376"/>
                <a:gd name="connsiteY4" fmla="*/ 18548 h 111296"/>
                <a:gd name="connsiteX5" fmla="*/ 96136 w 126376"/>
                <a:gd name="connsiteY5" fmla="*/ 11198 h 111296"/>
                <a:gd name="connsiteX6" fmla="*/ 88034 w 126376"/>
                <a:gd name="connsiteY6" fmla="*/ 6412 h 111296"/>
                <a:gd name="connsiteX7" fmla="*/ 84615 w 126376"/>
                <a:gd name="connsiteY7" fmla="*/ 4565 h 111296"/>
                <a:gd name="connsiteX8" fmla="*/ 80615 w 126376"/>
                <a:gd name="connsiteY8" fmla="*/ 3096 h 111296"/>
                <a:gd name="connsiteX9" fmla="*/ 40957 w 126376"/>
                <a:gd name="connsiteY9" fmla="*/ 4395 h 111296"/>
                <a:gd name="connsiteX10" fmla="*/ 32719 w 126376"/>
                <a:gd name="connsiteY10" fmla="*/ 8463 h 111296"/>
                <a:gd name="connsiteX11" fmla="*/ 27385 w 126376"/>
                <a:gd name="connsiteY11" fmla="*/ 11403 h 111296"/>
                <a:gd name="connsiteX12" fmla="*/ 19180 w 126376"/>
                <a:gd name="connsiteY12" fmla="*/ 19232 h 111296"/>
                <a:gd name="connsiteX13" fmla="*/ 1 w 126376"/>
                <a:gd name="connsiteY13" fmla="*/ 67881 h 111296"/>
                <a:gd name="connsiteX14" fmla="*/ 18086 w 126376"/>
                <a:gd name="connsiteY14" fmla="*/ 98889 h 111296"/>
                <a:gd name="connsiteX15" fmla="*/ 45812 w 126376"/>
                <a:gd name="connsiteY15" fmla="*/ 111162 h 111296"/>
                <a:gd name="connsiteX16" fmla="*/ 82632 w 126376"/>
                <a:gd name="connsiteY16" fmla="*/ 105077 h 111296"/>
                <a:gd name="connsiteX17" fmla="*/ 90666 w 126376"/>
                <a:gd name="connsiteY17" fmla="*/ 101795 h 111296"/>
                <a:gd name="connsiteX18" fmla="*/ 123452 w 126376"/>
                <a:gd name="connsiteY18" fmla="*/ 72325 h 111296"/>
                <a:gd name="connsiteX19" fmla="*/ 125195 w 126376"/>
                <a:gd name="connsiteY19" fmla="*/ 64086 h 111296"/>
                <a:gd name="connsiteX20" fmla="*/ 126119 w 126376"/>
                <a:gd name="connsiteY20" fmla="*/ 55231 h 111296"/>
                <a:gd name="connsiteX21" fmla="*/ 126290 w 126376"/>
                <a:gd name="connsiteY21" fmla="*/ 47437 h 1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376" h="111296">
                  <a:moveTo>
                    <a:pt x="126290" y="47437"/>
                  </a:moveTo>
                  <a:cubicBezTo>
                    <a:pt x="126324" y="44736"/>
                    <a:pt x="125401" y="42787"/>
                    <a:pt x="124136" y="40394"/>
                  </a:cubicBezTo>
                  <a:cubicBezTo>
                    <a:pt x="122871" y="38001"/>
                    <a:pt x="121127" y="35881"/>
                    <a:pt x="119862" y="33523"/>
                  </a:cubicBezTo>
                  <a:cubicBezTo>
                    <a:pt x="118734" y="31369"/>
                    <a:pt x="117845" y="29557"/>
                    <a:pt x="116307" y="27642"/>
                  </a:cubicBezTo>
                  <a:cubicBezTo>
                    <a:pt x="113572" y="24223"/>
                    <a:pt x="110119" y="21659"/>
                    <a:pt x="107042" y="18548"/>
                  </a:cubicBezTo>
                  <a:cubicBezTo>
                    <a:pt x="103999" y="15437"/>
                    <a:pt x="99657" y="13728"/>
                    <a:pt x="96136" y="11198"/>
                  </a:cubicBezTo>
                  <a:cubicBezTo>
                    <a:pt x="93538" y="9352"/>
                    <a:pt x="90700" y="8087"/>
                    <a:pt x="88034" y="6412"/>
                  </a:cubicBezTo>
                  <a:cubicBezTo>
                    <a:pt x="86837" y="5660"/>
                    <a:pt x="85914" y="5010"/>
                    <a:pt x="84615" y="4565"/>
                  </a:cubicBezTo>
                  <a:cubicBezTo>
                    <a:pt x="83282" y="4121"/>
                    <a:pt x="81982" y="3540"/>
                    <a:pt x="80615" y="3096"/>
                  </a:cubicBezTo>
                  <a:cubicBezTo>
                    <a:pt x="68342" y="-802"/>
                    <a:pt x="52547" y="-1691"/>
                    <a:pt x="40957" y="4395"/>
                  </a:cubicBezTo>
                  <a:cubicBezTo>
                    <a:pt x="38223" y="5830"/>
                    <a:pt x="35624" y="7369"/>
                    <a:pt x="32719" y="8463"/>
                  </a:cubicBezTo>
                  <a:cubicBezTo>
                    <a:pt x="30599" y="9283"/>
                    <a:pt x="29129" y="9967"/>
                    <a:pt x="27385" y="11403"/>
                  </a:cubicBezTo>
                  <a:cubicBezTo>
                    <a:pt x="24445" y="13865"/>
                    <a:pt x="21847" y="16463"/>
                    <a:pt x="19180" y="19232"/>
                  </a:cubicBezTo>
                  <a:cubicBezTo>
                    <a:pt x="7625" y="31300"/>
                    <a:pt x="-102" y="51197"/>
                    <a:pt x="1" y="67881"/>
                  </a:cubicBezTo>
                  <a:cubicBezTo>
                    <a:pt x="104" y="81761"/>
                    <a:pt x="7317" y="91162"/>
                    <a:pt x="18086" y="98889"/>
                  </a:cubicBezTo>
                  <a:cubicBezTo>
                    <a:pt x="26872" y="105179"/>
                    <a:pt x="34633" y="110376"/>
                    <a:pt x="45812" y="111162"/>
                  </a:cubicBezTo>
                  <a:cubicBezTo>
                    <a:pt x="58359" y="112085"/>
                    <a:pt x="70598" y="108051"/>
                    <a:pt x="82632" y="105077"/>
                  </a:cubicBezTo>
                  <a:cubicBezTo>
                    <a:pt x="85606" y="104359"/>
                    <a:pt x="88034" y="103436"/>
                    <a:pt x="90666" y="101795"/>
                  </a:cubicBezTo>
                  <a:cubicBezTo>
                    <a:pt x="103692" y="93727"/>
                    <a:pt x="117503" y="86957"/>
                    <a:pt x="123452" y="72325"/>
                  </a:cubicBezTo>
                  <a:cubicBezTo>
                    <a:pt x="124580" y="69556"/>
                    <a:pt x="125230" y="67129"/>
                    <a:pt x="125195" y="64086"/>
                  </a:cubicBezTo>
                  <a:cubicBezTo>
                    <a:pt x="125127" y="60975"/>
                    <a:pt x="125640" y="58274"/>
                    <a:pt x="126119" y="55231"/>
                  </a:cubicBezTo>
                  <a:cubicBezTo>
                    <a:pt x="126597" y="52770"/>
                    <a:pt x="126255" y="50001"/>
                    <a:pt x="126290" y="47437"/>
                  </a:cubicBezTo>
                  <a:close/>
                </a:path>
              </a:pathLst>
            </a:custGeom>
            <a:solidFill>
              <a:schemeClr val="accent5"/>
            </a:solidFill>
            <a:ln w="3415" cap="flat">
              <a:noFill/>
              <a:prstDash val="solid"/>
              <a:miter/>
            </a:ln>
          </p:spPr>
          <p:txBody>
            <a:bodyPr rtlCol="0" anchor="ctr"/>
            <a:lstStyle/>
            <a:p>
              <a:endParaRPr lang="zh-CN" altLang="en-US"/>
            </a:p>
          </p:txBody>
        </p:sp>
        <p:sp>
          <p:nvSpPr>
            <p:cNvPr id="108" name="任意多边形: 形状 107"/>
            <p:cNvSpPr/>
            <p:nvPr/>
          </p:nvSpPr>
          <p:spPr>
            <a:xfrm>
              <a:off x="10388034" y="1987529"/>
              <a:ext cx="140010" cy="138855"/>
            </a:xfrm>
            <a:custGeom>
              <a:avLst/>
              <a:gdLst>
                <a:gd name="connsiteX0" fmla="*/ 73083 w 140010"/>
                <a:gd name="connsiteY0" fmla="*/ 72 h 138855"/>
                <a:gd name="connsiteX1" fmla="*/ 61493 w 140010"/>
                <a:gd name="connsiteY1" fmla="*/ 38 h 138855"/>
                <a:gd name="connsiteX2" fmla="*/ 56228 w 140010"/>
                <a:gd name="connsiteY2" fmla="*/ 961 h 138855"/>
                <a:gd name="connsiteX3" fmla="*/ 49562 w 140010"/>
                <a:gd name="connsiteY3" fmla="*/ 3012 h 138855"/>
                <a:gd name="connsiteX4" fmla="*/ 44228 w 140010"/>
                <a:gd name="connsiteY4" fmla="*/ 5850 h 138855"/>
                <a:gd name="connsiteX5" fmla="*/ 37801 w 140010"/>
                <a:gd name="connsiteY5" fmla="*/ 9132 h 138855"/>
                <a:gd name="connsiteX6" fmla="*/ 31716 w 140010"/>
                <a:gd name="connsiteY6" fmla="*/ 13508 h 138855"/>
                <a:gd name="connsiteX7" fmla="*/ 23716 w 140010"/>
                <a:gd name="connsiteY7" fmla="*/ 19115 h 138855"/>
                <a:gd name="connsiteX8" fmla="*/ 17631 w 140010"/>
                <a:gd name="connsiteY8" fmla="*/ 24756 h 138855"/>
                <a:gd name="connsiteX9" fmla="*/ 13049 w 140010"/>
                <a:gd name="connsiteY9" fmla="*/ 30910 h 138855"/>
                <a:gd name="connsiteX10" fmla="*/ 6588 w 140010"/>
                <a:gd name="connsiteY10" fmla="*/ 40482 h 138855"/>
                <a:gd name="connsiteX11" fmla="*/ 2485 w 140010"/>
                <a:gd name="connsiteY11" fmla="*/ 53371 h 138855"/>
                <a:gd name="connsiteX12" fmla="*/ 1596 w 140010"/>
                <a:gd name="connsiteY12" fmla="*/ 68686 h 138855"/>
                <a:gd name="connsiteX13" fmla="*/ 879 w 140010"/>
                <a:gd name="connsiteY13" fmla="*/ 77336 h 138855"/>
                <a:gd name="connsiteX14" fmla="*/ 24 w 140010"/>
                <a:gd name="connsiteY14" fmla="*/ 84276 h 138855"/>
                <a:gd name="connsiteX15" fmla="*/ 2007 w 140010"/>
                <a:gd name="connsiteY15" fmla="*/ 101096 h 138855"/>
                <a:gd name="connsiteX16" fmla="*/ 4366 w 140010"/>
                <a:gd name="connsiteY16" fmla="*/ 108412 h 138855"/>
                <a:gd name="connsiteX17" fmla="*/ 6998 w 140010"/>
                <a:gd name="connsiteY17" fmla="*/ 113301 h 138855"/>
                <a:gd name="connsiteX18" fmla="*/ 16092 w 140010"/>
                <a:gd name="connsiteY18" fmla="*/ 124993 h 138855"/>
                <a:gd name="connsiteX19" fmla="*/ 24024 w 140010"/>
                <a:gd name="connsiteY19" fmla="*/ 129335 h 138855"/>
                <a:gd name="connsiteX20" fmla="*/ 31442 w 140010"/>
                <a:gd name="connsiteY20" fmla="*/ 131420 h 138855"/>
                <a:gd name="connsiteX21" fmla="*/ 47715 w 140010"/>
                <a:gd name="connsiteY21" fmla="*/ 137198 h 138855"/>
                <a:gd name="connsiteX22" fmla="*/ 60775 w 140010"/>
                <a:gd name="connsiteY22" fmla="*/ 138326 h 138855"/>
                <a:gd name="connsiteX23" fmla="*/ 65937 w 140010"/>
                <a:gd name="connsiteY23" fmla="*/ 138839 h 138855"/>
                <a:gd name="connsiteX24" fmla="*/ 71681 w 140010"/>
                <a:gd name="connsiteY24" fmla="*/ 137437 h 138855"/>
                <a:gd name="connsiteX25" fmla="*/ 79646 w 140010"/>
                <a:gd name="connsiteY25" fmla="*/ 136378 h 138855"/>
                <a:gd name="connsiteX26" fmla="*/ 84159 w 140010"/>
                <a:gd name="connsiteY26" fmla="*/ 135967 h 138855"/>
                <a:gd name="connsiteX27" fmla="*/ 88672 w 140010"/>
                <a:gd name="connsiteY27" fmla="*/ 135113 h 138855"/>
                <a:gd name="connsiteX28" fmla="*/ 92432 w 140010"/>
                <a:gd name="connsiteY28" fmla="*/ 134292 h 138855"/>
                <a:gd name="connsiteX29" fmla="*/ 94860 w 140010"/>
                <a:gd name="connsiteY29" fmla="*/ 133574 h 138855"/>
                <a:gd name="connsiteX30" fmla="*/ 97116 w 140010"/>
                <a:gd name="connsiteY30" fmla="*/ 133062 h 138855"/>
                <a:gd name="connsiteX31" fmla="*/ 98962 w 140010"/>
                <a:gd name="connsiteY31" fmla="*/ 132241 h 138855"/>
                <a:gd name="connsiteX32" fmla="*/ 104364 w 140010"/>
                <a:gd name="connsiteY32" fmla="*/ 130019 h 138855"/>
                <a:gd name="connsiteX33" fmla="*/ 110859 w 140010"/>
                <a:gd name="connsiteY33" fmla="*/ 125643 h 138855"/>
                <a:gd name="connsiteX34" fmla="*/ 115407 w 140010"/>
                <a:gd name="connsiteY34" fmla="*/ 122805 h 138855"/>
                <a:gd name="connsiteX35" fmla="*/ 118347 w 140010"/>
                <a:gd name="connsiteY35" fmla="*/ 120652 h 138855"/>
                <a:gd name="connsiteX36" fmla="*/ 121321 w 140010"/>
                <a:gd name="connsiteY36" fmla="*/ 118088 h 138855"/>
                <a:gd name="connsiteX37" fmla="*/ 122962 w 140010"/>
                <a:gd name="connsiteY37" fmla="*/ 116788 h 138855"/>
                <a:gd name="connsiteX38" fmla="*/ 124398 w 140010"/>
                <a:gd name="connsiteY38" fmla="*/ 114566 h 138855"/>
                <a:gd name="connsiteX39" fmla="*/ 125287 w 140010"/>
                <a:gd name="connsiteY39" fmla="*/ 113335 h 138855"/>
                <a:gd name="connsiteX40" fmla="*/ 127235 w 140010"/>
                <a:gd name="connsiteY40" fmla="*/ 109677 h 138855"/>
                <a:gd name="connsiteX41" fmla="*/ 128500 w 140010"/>
                <a:gd name="connsiteY41" fmla="*/ 106805 h 138855"/>
                <a:gd name="connsiteX42" fmla="*/ 130962 w 140010"/>
                <a:gd name="connsiteY42" fmla="*/ 99489 h 138855"/>
                <a:gd name="connsiteX43" fmla="*/ 134825 w 140010"/>
                <a:gd name="connsiteY43" fmla="*/ 90498 h 138855"/>
                <a:gd name="connsiteX44" fmla="*/ 138859 w 140010"/>
                <a:gd name="connsiteY44" fmla="*/ 80755 h 138855"/>
                <a:gd name="connsiteX45" fmla="*/ 139953 w 140010"/>
                <a:gd name="connsiteY45" fmla="*/ 71182 h 138855"/>
                <a:gd name="connsiteX46" fmla="*/ 139987 w 140010"/>
                <a:gd name="connsiteY46" fmla="*/ 65746 h 138855"/>
                <a:gd name="connsiteX47" fmla="*/ 139543 w 140010"/>
                <a:gd name="connsiteY47" fmla="*/ 60618 h 138855"/>
                <a:gd name="connsiteX48" fmla="*/ 138483 w 140010"/>
                <a:gd name="connsiteY48" fmla="*/ 49952 h 138855"/>
                <a:gd name="connsiteX49" fmla="*/ 136876 w 140010"/>
                <a:gd name="connsiteY49" fmla="*/ 45029 h 138855"/>
                <a:gd name="connsiteX50" fmla="*/ 135201 w 140010"/>
                <a:gd name="connsiteY50" fmla="*/ 40619 h 138855"/>
                <a:gd name="connsiteX51" fmla="*/ 129286 w 140010"/>
                <a:gd name="connsiteY51" fmla="*/ 30670 h 138855"/>
                <a:gd name="connsiteX52" fmla="*/ 126312 w 140010"/>
                <a:gd name="connsiteY52" fmla="*/ 26704 h 138855"/>
                <a:gd name="connsiteX53" fmla="*/ 123065 w 140010"/>
                <a:gd name="connsiteY53" fmla="*/ 23798 h 138855"/>
                <a:gd name="connsiteX54" fmla="*/ 118449 w 140010"/>
                <a:gd name="connsiteY54" fmla="*/ 20072 h 138855"/>
                <a:gd name="connsiteX55" fmla="*/ 112774 w 140010"/>
                <a:gd name="connsiteY55" fmla="*/ 16790 h 138855"/>
                <a:gd name="connsiteX56" fmla="*/ 102484 w 140010"/>
                <a:gd name="connsiteY56" fmla="*/ 10910 h 138855"/>
                <a:gd name="connsiteX57" fmla="*/ 93561 w 140010"/>
                <a:gd name="connsiteY57" fmla="*/ 6602 h 138855"/>
                <a:gd name="connsiteX58" fmla="*/ 84330 w 140010"/>
                <a:gd name="connsiteY58" fmla="*/ 2910 h 138855"/>
                <a:gd name="connsiteX59" fmla="*/ 73083 w 140010"/>
                <a:gd name="connsiteY59" fmla="*/ 72 h 13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0010" h="138855">
                  <a:moveTo>
                    <a:pt x="73083" y="72"/>
                  </a:moveTo>
                  <a:cubicBezTo>
                    <a:pt x="69219" y="72"/>
                    <a:pt x="65356" y="-64"/>
                    <a:pt x="61493" y="38"/>
                  </a:cubicBezTo>
                  <a:cubicBezTo>
                    <a:pt x="59647" y="72"/>
                    <a:pt x="57972" y="380"/>
                    <a:pt x="56228" y="961"/>
                  </a:cubicBezTo>
                  <a:cubicBezTo>
                    <a:pt x="54040" y="1679"/>
                    <a:pt x="51681" y="2089"/>
                    <a:pt x="49562" y="3012"/>
                  </a:cubicBezTo>
                  <a:cubicBezTo>
                    <a:pt x="47715" y="3799"/>
                    <a:pt x="46006" y="4893"/>
                    <a:pt x="44228" y="5850"/>
                  </a:cubicBezTo>
                  <a:cubicBezTo>
                    <a:pt x="42109" y="6978"/>
                    <a:pt x="39852" y="7901"/>
                    <a:pt x="37801" y="9132"/>
                  </a:cubicBezTo>
                  <a:cubicBezTo>
                    <a:pt x="35647" y="10431"/>
                    <a:pt x="33664" y="11935"/>
                    <a:pt x="31716" y="13508"/>
                  </a:cubicBezTo>
                  <a:cubicBezTo>
                    <a:pt x="29118" y="15559"/>
                    <a:pt x="26417" y="17235"/>
                    <a:pt x="23716" y="19115"/>
                  </a:cubicBezTo>
                  <a:cubicBezTo>
                    <a:pt x="21425" y="20721"/>
                    <a:pt x="19408" y="22568"/>
                    <a:pt x="17631" y="24756"/>
                  </a:cubicBezTo>
                  <a:cubicBezTo>
                    <a:pt x="16023" y="26738"/>
                    <a:pt x="14656" y="28926"/>
                    <a:pt x="13049" y="30910"/>
                  </a:cubicBezTo>
                  <a:cubicBezTo>
                    <a:pt x="10588" y="33918"/>
                    <a:pt x="8092" y="36824"/>
                    <a:pt x="6588" y="40482"/>
                  </a:cubicBezTo>
                  <a:cubicBezTo>
                    <a:pt x="4878" y="44653"/>
                    <a:pt x="3340" y="48960"/>
                    <a:pt x="2485" y="53371"/>
                  </a:cubicBezTo>
                  <a:cubicBezTo>
                    <a:pt x="1494" y="58499"/>
                    <a:pt x="1904" y="63524"/>
                    <a:pt x="1596" y="68686"/>
                  </a:cubicBezTo>
                  <a:cubicBezTo>
                    <a:pt x="1460" y="71558"/>
                    <a:pt x="1152" y="74464"/>
                    <a:pt x="879" y="77336"/>
                  </a:cubicBezTo>
                  <a:cubicBezTo>
                    <a:pt x="673" y="79661"/>
                    <a:pt x="92" y="81951"/>
                    <a:pt x="24" y="84276"/>
                  </a:cubicBezTo>
                  <a:cubicBezTo>
                    <a:pt x="-147" y="90054"/>
                    <a:pt x="605" y="95489"/>
                    <a:pt x="2007" y="101096"/>
                  </a:cubicBezTo>
                  <a:cubicBezTo>
                    <a:pt x="2622" y="103558"/>
                    <a:pt x="3340" y="106088"/>
                    <a:pt x="4366" y="108412"/>
                  </a:cubicBezTo>
                  <a:cubicBezTo>
                    <a:pt x="5118" y="110087"/>
                    <a:pt x="6143" y="111660"/>
                    <a:pt x="6998" y="113301"/>
                  </a:cubicBezTo>
                  <a:cubicBezTo>
                    <a:pt x="9357" y="117814"/>
                    <a:pt x="12024" y="121882"/>
                    <a:pt x="16092" y="124993"/>
                  </a:cubicBezTo>
                  <a:cubicBezTo>
                    <a:pt x="18451" y="126805"/>
                    <a:pt x="21220" y="128310"/>
                    <a:pt x="24024" y="129335"/>
                  </a:cubicBezTo>
                  <a:cubicBezTo>
                    <a:pt x="26451" y="130224"/>
                    <a:pt x="29015" y="130531"/>
                    <a:pt x="31442" y="131420"/>
                  </a:cubicBezTo>
                  <a:cubicBezTo>
                    <a:pt x="36878" y="133369"/>
                    <a:pt x="42177" y="135489"/>
                    <a:pt x="47715" y="137198"/>
                  </a:cubicBezTo>
                  <a:cubicBezTo>
                    <a:pt x="51920" y="138497"/>
                    <a:pt x="56467" y="137780"/>
                    <a:pt x="60775" y="138326"/>
                  </a:cubicBezTo>
                  <a:cubicBezTo>
                    <a:pt x="62485" y="138532"/>
                    <a:pt x="64194" y="138942"/>
                    <a:pt x="65937" y="138839"/>
                  </a:cubicBezTo>
                  <a:cubicBezTo>
                    <a:pt x="67954" y="138702"/>
                    <a:pt x="69732" y="137780"/>
                    <a:pt x="71681" y="137437"/>
                  </a:cubicBezTo>
                  <a:cubicBezTo>
                    <a:pt x="74313" y="136959"/>
                    <a:pt x="76980" y="136583"/>
                    <a:pt x="79646" y="136378"/>
                  </a:cubicBezTo>
                  <a:cubicBezTo>
                    <a:pt x="81151" y="136241"/>
                    <a:pt x="82655" y="136002"/>
                    <a:pt x="84159" y="135967"/>
                  </a:cubicBezTo>
                  <a:cubicBezTo>
                    <a:pt x="85698" y="135933"/>
                    <a:pt x="87134" y="135420"/>
                    <a:pt x="88672" y="135113"/>
                  </a:cubicBezTo>
                  <a:cubicBezTo>
                    <a:pt x="89937" y="134873"/>
                    <a:pt x="91202" y="134771"/>
                    <a:pt x="92432" y="134292"/>
                  </a:cubicBezTo>
                  <a:cubicBezTo>
                    <a:pt x="93219" y="133984"/>
                    <a:pt x="94039" y="133711"/>
                    <a:pt x="94860" y="133574"/>
                  </a:cubicBezTo>
                  <a:cubicBezTo>
                    <a:pt x="95680" y="133438"/>
                    <a:pt x="96364" y="133403"/>
                    <a:pt x="97116" y="133062"/>
                  </a:cubicBezTo>
                  <a:cubicBezTo>
                    <a:pt x="97766" y="132788"/>
                    <a:pt x="98313" y="132446"/>
                    <a:pt x="98962" y="132241"/>
                  </a:cubicBezTo>
                  <a:cubicBezTo>
                    <a:pt x="100911" y="131660"/>
                    <a:pt x="102723" y="131250"/>
                    <a:pt x="104364" y="130019"/>
                  </a:cubicBezTo>
                  <a:cubicBezTo>
                    <a:pt x="106450" y="128446"/>
                    <a:pt x="108740" y="127215"/>
                    <a:pt x="110859" y="125643"/>
                  </a:cubicBezTo>
                  <a:cubicBezTo>
                    <a:pt x="112295" y="124583"/>
                    <a:pt x="113902" y="123797"/>
                    <a:pt x="115407" y="122805"/>
                  </a:cubicBezTo>
                  <a:cubicBezTo>
                    <a:pt x="116398" y="122121"/>
                    <a:pt x="117321" y="121335"/>
                    <a:pt x="118347" y="120652"/>
                  </a:cubicBezTo>
                  <a:cubicBezTo>
                    <a:pt x="119475" y="119899"/>
                    <a:pt x="120364" y="119044"/>
                    <a:pt x="121321" y="118088"/>
                  </a:cubicBezTo>
                  <a:cubicBezTo>
                    <a:pt x="121834" y="117575"/>
                    <a:pt x="122483" y="117267"/>
                    <a:pt x="122962" y="116788"/>
                  </a:cubicBezTo>
                  <a:cubicBezTo>
                    <a:pt x="123577" y="116173"/>
                    <a:pt x="123851" y="115250"/>
                    <a:pt x="124398" y="114566"/>
                  </a:cubicBezTo>
                  <a:cubicBezTo>
                    <a:pt x="124774" y="114087"/>
                    <a:pt x="125047" y="113882"/>
                    <a:pt x="125287" y="113335"/>
                  </a:cubicBezTo>
                  <a:cubicBezTo>
                    <a:pt x="125834" y="112002"/>
                    <a:pt x="126449" y="110908"/>
                    <a:pt x="127235" y="109677"/>
                  </a:cubicBezTo>
                  <a:cubicBezTo>
                    <a:pt x="127851" y="108720"/>
                    <a:pt x="128466" y="107968"/>
                    <a:pt x="128500" y="106805"/>
                  </a:cubicBezTo>
                  <a:cubicBezTo>
                    <a:pt x="128603" y="104036"/>
                    <a:pt x="129970" y="102019"/>
                    <a:pt x="130962" y="99489"/>
                  </a:cubicBezTo>
                  <a:cubicBezTo>
                    <a:pt x="132159" y="96447"/>
                    <a:pt x="133765" y="93609"/>
                    <a:pt x="134825" y="90498"/>
                  </a:cubicBezTo>
                  <a:cubicBezTo>
                    <a:pt x="135988" y="87182"/>
                    <a:pt x="137902" y="84105"/>
                    <a:pt x="138859" y="80755"/>
                  </a:cubicBezTo>
                  <a:cubicBezTo>
                    <a:pt x="139748" y="77712"/>
                    <a:pt x="139987" y="74327"/>
                    <a:pt x="139953" y="71182"/>
                  </a:cubicBezTo>
                  <a:cubicBezTo>
                    <a:pt x="139953" y="69370"/>
                    <a:pt x="140056" y="67558"/>
                    <a:pt x="139987" y="65746"/>
                  </a:cubicBezTo>
                  <a:cubicBezTo>
                    <a:pt x="139919" y="64037"/>
                    <a:pt x="139543" y="62362"/>
                    <a:pt x="139543" y="60618"/>
                  </a:cubicBezTo>
                  <a:cubicBezTo>
                    <a:pt x="139543" y="57028"/>
                    <a:pt x="139132" y="53507"/>
                    <a:pt x="138483" y="49952"/>
                  </a:cubicBezTo>
                  <a:cubicBezTo>
                    <a:pt x="138175" y="48208"/>
                    <a:pt x="137526" y="46670"/>
                    <a:pt x="136876" y="45029"/>
                  </a:cubicBezTo>
                  <a:cubicBezTo>
                    <a:pt x="136295" y="43559"/>
                    <a:pt x="135885" y="42020"/>
                    <a:pt x="135201" y="40619"/>
                  </a:cubicBezTo>
                  <a:cubicBezTo>
                    <a:pt x="133491" y="37063"/>
                    <a:pt x="131680" y="33884"/>
                    <a:pt x="129286" y="30670"/>
                  </a:cubicBezTo>
                  <a:cubicBezTo>
                    <a:pt x="128295" y="29337"/>
                    <a:pt x="127304" y="28003"/>
                    <a:pt x="126312" y="26704"/>
                  </a:cubicBezTo>
                  <a:cubicBezTo>
                    <a:pt x="125389" y="25508"/>
                    <a:pt x="124124" y="24824"/>
                    <a:pt x="123065" y="23798"/>
                  </a:cubicBezTo>
                  <a:cubicBezTo>
                    <a:pt x="121560" y="22363"/>
                    <a:pt x="120227" y="21132"/>
                    <a:pt x="118449" y="20072"/>
                  </a:cubicBezTo>
                  <a:cubicBezTo>
                    <a:pt x="116569" y="18944"/>
                    <a:pt x="114620" y="18021"/>
                    <a:pt x="112774" y="16790"/>
                  </a:cubicBezTo>
                  <a:cubicBezTo>
                    <a:pt x="109492" y="14568"/>
                    <a:pt x="105697" y="13200"/>
                    <a:pt x="102484" y="10910"/>
                  </a:cubicBezTo>
                  <a:cubicBezTo>
                    <a:pt x="99885" y="9064"/>
                    <a:pt x="96569" y="7662"/>
                    <a:pt x="93561" y="6602"/>
                  </a:cubicBezTo>
                  <a:cubicBezTo>
                    <a:pt x="90450" y="5508"/>
                    <a:pt x="87304" y="4380"/>
                    <a:pt x="84330" y="2910"/>
                  </a:cubicBezTo>
                  <a:cubicBezTo>
                    <a:pt x="81561" y="1508"/>
                    <a:pt x="78211" y="1030"/>
                    <a:pt x="73083" y="72"/>
                  </a:cubicBezTo>
                  <a:close/>
                </a:path>
              </a:pathLst>
            </a:custGeom>
            <a:solidFill>
              <a:schemeClr val="accent5"/>
            </a:solidFill>
            <a:ln w="3415" cap="flat">
              <a:noFill/>
              <a:prstDash val="solid"/>
              <a:miter/>
            </a:ln>
          </p:spPr>
          <p:txBody>
            <a:bodyPr rtlCol="0" anchor="ctr"/>
            <a:lstStyle/>
            <a:p>
              <a:endParaRPr lang="zh-CN" altLang="en-US"/>
            </a:p>
          </p:txBody>
        </p:sp>
        <p:sp>
          <p:nvSpPr>
            <p:cNvPr id="109" name="任意多边形: 形状 108"/>
            <p:cNvSpPr/>
            <p:nvPr/>
          </p:nvSpPr>
          <p:spPr>
            <a:xfrm>
              <a:off x="10297353" y="1820811"/>
              <a:ext cx="150626" cy="154005"/>
            </a:xfrm>
            <a:custGeom>
              <a:avLst/>
              <a:gdLst>
                <a:gd name="connsiteX0" fmla="*/ 34672 w 150626"/>
                <a:gd name="connsiteY0" fmla="*/ 18553 h 154005"/>
                <a:gd name="connsiteX1" fmla="*/ 31971 w 150626"/>
                <a:gd name="connsiteY1" fmla="*/ 20194 h 154005"/>
                <a:gd name="connsiteX2" fmla="*/ 16382 w 150626"/>
                <a:gd name="connsiteY2" fmla="*/ 39954 h 154005"/>
                <a:gd name="connsiteX3" fmla="*/ 12211 w 150626"/>
                <a:gd name="connsiteY3" fmla="*/ 44398 h 154005"/>
                <a:gd name="connsiteX4" fmla="*/ 4656 w 150626"/>
                <a:gd name="connsiteY4" fmla="*/ 54997 h 154005"/>
                <a:gd name="connsiteX5" fmla="*/ 622 w 150626"/>
                <a:gd name="connsiteY5" fmla="*/ 65116 h 154005"/>
                <a:gd name="connsiteX6" fmla="*/ 451 w 150626"/>
                <a:gd name="connsiteY6" fmla="*/ 78312 h 154005"/>
                <a:gd name="connsiteX7" fmla="*/ 1271 w 150626"/>
                <a:gd name="connsiteY7" fmla="*/ 85321 h 154005"/>
                <a:gd name="connsiteX8" fmla="*/ 4040 w 150626"/>
                <a:gd name="connsiteY8" fmla="*/ 93287 h 154005"/>
                <a:gd name="connsiteX9" fmla="*/ 8245 w 150626"/>
                <a:gd name="connsiteY9" fmla="*/ 104739 h 154005"/>
                <a:gd name="connsiteX10" fmla="*/ 12006 w 150626"/>
                <a:gd name="connsiteY10" fmla="*/ 114995 h 154005"/>
                <a:gd name="connsiteX11" fmla="*/ 17168 w 150626"/>
                <a:gd name="connsiteY11" fmla="*/ 124978 h 154005"/>
                <a:gd name="connsiteX12" fmla="*/ 25271 w 150626"/>
                <a:gd name="connsiteY12" fmla="*/ 134003 h 154005"/>
                <a:gd name="connsiteX13" fmla="*/ 31458 w 150626"/>
                <a:gd name="connsiteY13" fmla="*/ 138619 h 154005"/>
                <a:gd name="connsiteX14" fmla="*/ 38638 w 150626"/>
                <a:gd name="connsiteY14" fmla="*/ 143303 h 154005"/>
                <a:gd name="connsiteX15" fmla="*/ 45681 w 150626"/>
                <a:gd name="connsiteY15" fmla="*/ 146961 h 154005"/>
                <a:gd name="connsiteX16" fmla="*/ 54159 w 150626"/>
                <a:gd name="connsiteY16" fmla="*/ 150790 h 154005"/>
                <a:gd name="connsiteX17" fmla="*/ 61236 w 150626"/>
                <a:gd name="connsiteY17" fmla="*/ 153115 h 154005"/>
                <a:gd name="connsiteX18" fmla="*/ 69304 w 150626"/>
                <a:gd name="connsiteY18" fmla="*/ 153730 h 154005"/>
                <a:gd name="connsiteX19" fmla="*/ 81440 w 150626"/>
                <a:gd name="connsiteY19" fmla="*/ 153593 h 154005"/>
                <a:gd name="connsiteX20" fmla="*/ 87970 w 150626"/>
                <a:gd name="connsiteY20" fmla="*/ 151747 h 154005"/>
                <a:gd name="connsiteX21" fmla="*/ 96210 w 150626"/>
                <a:gd name="connsiteY21" fmla="*/ 149422 h 154005"/>
                <a:gd name="connsiteX22" fmla="*/ 107936 w 150626"/>
                <a:gd name="connsiteY22" fmla="*/ 144465 h 154005"/>
                <a:gd name="connsiteX23" fmla="*/ 112825 w 150626"/>
                <a:gd name="connsiteY23" fmla="*/ 142311 h 154005"/>
                <a:gd name="connsiteX24" fmla="*/ 117611 w 150626"/>
                <a:gd name="connsiteY24" fmla="*/ 139303 h 154005"/>
                <a:gd name="connsiteX25" fmla="*/ 121884 w 150626"/>
                <a:gd name="connsiteY25" fmla="*/ 135952 h 154005"/>
                <a:gd name="connsiteX26" fmla="*/ 125953 w 150626"/>
                <a:gd name="connsiteY26" fmla="*/ 132328 h 154005"/>
                <a:gd name="connsiteX27" fmla="*/ 129918 w 150626"/>
                <a:gd name="connsiteY27" fmla="*/ 126927 h 154005"/>
                <a:gd name="connsiteX28" fmla="*/ 133542 w 150626"/>
                <a:gd name="connsiteY28" fmla="*/ 121764 h 154005"/>
                <a:gd name="connsiteX29" fmla="*/ 138328 w 150626"/>
                <a:gd name="connsiteY29" fmla="*/ 113731 h 154005"/>
                <a:gd name="connsiteX30" fmla="*/ 143183 w 150626"/>
                <a:gd name="connsiteY30" fmla="*/ 102859 h 154005"/>
                <a:gd name="connsiteX31" fmla="*/ 146329 w 150626"/>
                <a:gd name="connsiteY31" fmla="*/ 92945 h 154005"/>
                <a:gd name="connsiteX32" fmla="*/ 148995 w 150626"/>
                <a:gd name="connsiteY32" fmla="*/ 83304 h 154005"/>
                <a:gd name="connsiteX33" fmla="*/ 149918 w 150626"/>
                <a:gd name="connsiteY33" fmla="*/ 78962 h 154005"/>
                <a:gd name="connsiteX34" fmla="*/ 150260 w 150626"/>
                <a:gd name="connsiteY34" fmla="*/ 74107 h 154005"/>
                <a:gd name="connsiteX35" fmla="*/ 150602 w 150626"/>
                <a:gd name="connsiteY35" fmla="*/ 70107 h 154005"/>
                <a:gd name="connsiteX36" fmla="*/ 149610 w 150626"/>
                <a:gd name="connsiteY36" fmla="*/ 64056 h 154005"/>
                <a:gd name="connsiteX37" fmla="*/ 146978 w 150626"/>
                <a:gd name="connsiteY37" fmla="*/ 54005 h 154005"/>
                <a:gd name="connsiteX38" fmla="*/ 140653 w 150626"/>
                <a:gd name="connsiteY38" fmla="*/ 42894 h 154005"/>
                <a:gd name="connsiteX39" fmla="*/ 132243 w 150626"/>
                <a:gd name="connsiteY39" fmla="*/ 30621 h 154005"/>
                <a:gd name="connsiteX40" fmla="*/ 128619 w 150626"/>
                <a:gd name="connsiteY40" fmla="*/ 25322 h 154005"/>
                <a:gd name="connsiteX41" fmla="*/ 123560 w 150626"/>
                <a:gd name="connsiteY41" fmla="*/ 18724 h 154005"/>
                <a:gd name="connsiteX42" fmla="*/ 116209 w 150626"/>
                <a:gd name="connsiteY42" fmla="*/ 11578 h 154005"/>
                <a:gd name="connsiteX43" fmla="*/ 109509 w 150626"/>
                <a:gd name="connsiteY43" fmla="*/ 6758 h 154005"/>
                <a:gd name="connsiteX44" fmla="*/ 101987 w 150626"/>
                <a:gd name="connsiteY44" fmla="*/ 2929 h 154005"/>
                <a:gd name="connsiteX45" fmla="*/ 97338 w 150626"/>
                <a:gd name="connsiteY45" fmla="*/ 2519 h 154005"/>
                <a:gd name="connsiteX46" fmla="*/ 92073 w 150626"/>
                <a:gd name="connsiteY46" fmla="*/ 1732 h 154005"/>
                <a:gd name="connsiteX47" fmla="*/ 86158 w 150626"/>
                <a:gd name="connsiteY47" fmla="*/ 1767 h 154005"/>
                <a:gd name="connsiteX48" fmla="*/ 80825 w 150626"/>
                <a:gd name="connsiteY48" fmla="*/ 1220 h 154005"/>
                <a:gd name="connsiteX49" fmla="*/ 68586 w 150626"/>
                <a:gd name="connsiteY49" fmla="*/ 160 h 154005"/>
                <a:gd name="connsiteX50" fmla="*/ 59219 w 150626"/>
                <a:gd name="connsiteY50" fmla="*/ 3305 h 154005"/>
                <a:gd name="connsiteX51" fmla="*/ 49681 w 150626"/>
                <a:gd name="connsiteY51" fmla="*/ 9151 h 154005"/>
                <a:gd name="connsiteX52" fmla="*/ 34672 w 150626"/>
                <a:gd name="connsiteY52" fmla="*/ 18553 h 15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0626" h="154005">
                  <a:moveTo>
                    <a:pt x="34672" y="18553"/>
                  </a:moveTo>
                  <a:cubicBezTo>
                    <a:pt x="33783" y="19100"/>
                    <a:pt x="32894" y="19647"/>
                    <a:pt x="31971" y="20194"/>
                  </a:cubicBezTo>
                  <a:cubicBezTo>
                    <a:pt x="24929" y="24706"/>
                    <a:pt x="21715" y="33732"/>
                    <a:pt x="16382" y="39954"/>
                  </a:cubicBezTo>
                  <a:cubicBezTo>
                    <a:pt x="15049" y="41492"/>
                    <a:pt x="13544" y="42860"/>
                    <a:pt x="12211" y="44398"/>
                  </a:cubicBezTo>
                  <a:cubicBezTo>
                    <a:pt x="9408" y="47612"/>
                    <a:pt x="6570" y="51065"/>
                    <a:pt x="4656" y="54997"/>
                  </a:cubicBezTo>
                  <a:cubicBezTo>
                    <a:pt x="3117" y="58210"/>
                    <a:pt x="1579" y="61595"/>
                    <a:pt x="622" y="65116"/>
                  </a:cubicBezTo>
                  <a:cubicBezTo>
                    <a:pt x="-541" y="69218"/>
                    <a:pt x="245" y="73902"/>
                    <a:pt x="451" y="78312"/>
                  </a:cubicBezTo>
                  <a:cubicBezTo>
                    <a:pt x="587" y="80637"/>
                    <a:pt x="792" y="82996"/>
                    <a:pt x="1271" y="85321"/>
                  </a:cubicBezTo>
                  <a:cubicBezTo>
                    <a:pt x="1818" y="88056"/>
                    <a:pt x="3083" y="90620"/>
                    <a:pt x="4040" y="93287"/>
                  </a:cubicBezTo>
                  <a:cubicBezTo>
                    <a:pt x="5442" y="97115"/>
                    <a:pt x="6809" y="100944"/>
                    <a:pt x="8245" y="104739"/>
                  </a:cubicBezTo>
                  <a:cubicBezTo>
                    <a:pt x="9545" y="108158"/>
                    <a:pt x="10707" y="111611"/>
                    <a:pt x="12006" y="114995"/>
                  </a:cubicBezTo>
                  <a:cubicBezTo>
                    <a:pt x="13339" y="118448"/>
                    <a:pt x="14638" y="122038"/>
                    <a:pt x="17168" y="124978"/>
                  </a:cubicBezTo>
                  <a:cubicBezTo>
                    <a:pt x="19767" y="128021"/>
                    <a:pt x="22433" y="131132"/>
                    <a:pt x="25271" y="134003"/>
                  </a:cubicBezTo>
                  <a:cubicBezTo>
                    <a:pt x="27117" y="135850"/>
                    <a:pt x="29305" y="137183"/>
                    <a:pt x="31458" y="138619"/>
                  </a:cubicBezTo>
                  <a:cubicBezTo>
                    <a:pt x="33852" y="140192"/>
                    <a:pt x="36245" y="141730"/>
                    <a:pt x="38638" y="143303"/>
                  </a:cubicBezTo>
                  <a:cubicBezTo>
                    <a:pt x="40894" y="144773"/>
                    <a:pt x="43288" y="145764"/>
                    <a:pt x="45681" y="146961"/>
                  </a:cubicBezTo>
                  <a:cubicBezTo>
                    <a:pt x="48484" y="148328"/>
                    <a:pt x="51287" y="149627"/>
                    <a:pt x="54159" y="150790"/>
                  </a:cubicBezTo>
                  <a:cubicBezTo>
                    <a:pt x="56552" y="151747"/>
                    <a:pt x="58774" y="152670"/>
                    <a:pt x="61236" y="153115"/>
                  </a:cubicBezTo>
                  <a:cubicBezTo>
                    <a:pt x="63971" y="153593"/>
                    <a:pt x="66603" y="153627"/>
                    <a:pt x="69304" y="153730"/>
                  </a:cubicBezTo>
                  <a:cubicBezTo>
                    <a:pt x="73406" y="153867"/>
                    <a:pt x="77543" y="154345"/>
                    <a:pt x="81440" y="153593"/>
                  </a:cubicBezTo>
                  <a:cubicBezTo>
                    <a:pt x="83697" y="153149"/>
                    <a:pt x="85782" y="152363"/>
                    <a:pt x="87970" y="151747"/>
                  </a:cubicBezTo>
                  <a:cubicBezTo>
                    <a:pt x="90706" y="150961"/>
                    <a:pt x="93577" y="150414"/>
                    <a:pt x="96210" y="149422"/>
                  </a:cubicBezTo>
                  <a:cubicBezTo>
                    <a:pt x="100209" y="147952"/>
                    <a:pt x="104004" y="146072"/>
                    <a:pt x="107936" y="144465"/>
                  </a:cubicBezTo>
                  <a:cubicBezTo>
                    <a:pt x="109577" y="143781"/>
                    <a:pt x="111252" y="143132"/>
                    <a:pt x="112825" y="142311"/>
                  </a:cubicBezTo>
                  <a:cubicBezTo>
                    <a:pt x="114500" y="141422"/>
                    <a:pt x="116004" y="140260"/>
                    <a:pt x="117611" y="139303"/>
                  </a:cubicBezTo>
                  <a:cubicBezTo>
                    <a:pt x="119218" y="138380"/>
                    <a:pt x="120517" y="137183"/>
                    <a:pt x="121884" y="135952"/>
                  </a:cubicBezTo>
                  <a:cubicBezTo>
                    <a:pt x="123218" y="134722"/>
                    <a:pt x="124722" y="133696"/>
                    <a:pt x="125953" y="132328"/>
                  </a:cubicBezTo>
                  <a:cubicBezTo>
                    <a:pt x="127457" y="130653"/>
                    <a:pt x="128653" y="128773"/>
                    <a:pt x="129918" y="126927"/>
                  </a:cubicBezTo>
                  <a:cubicBezTo>
                    <a:pt x="131115" y="125183"/>
                    <a:pt x="132482" y="123611"/>
                    <a:pt x="133542" y="121764"/>
                  </a:cubicBezTo>
                  <a:cubicBezTo>
                    <a:pt x="135115" y="119064"/>
                    <a:pt x="136893" y="116499"/>
                    <a:pt x="138328" y="113731"/>
                  </a:cubicBezTo>
                  <a:cubicBezTo>
                    <a:pt x="140106" y="110209"/>
                    <a:pt x="141781" y="106620"/>
                    <a:pt x="143183" y="102859"/>
                  </a:cubicBezTo>
                  <a:cubicBezTo>
                    <a:pt x="144380" y="99645"/>
                    <a:pt x="145303" y="96261"/>
                    <a:pt x="146329" y="92945"/>
                  </a:cubicBezTo>
                  <a:cubicBezTo>
                    <a:pt x="147320" y="89799"/>
                    <a:pt x="148414" y="86585"/>
                    <a:pt x="148995" y="83304"/>
                  </a:cubicBezTo>
                  <a:cubicBezTo>
                    <a:pt x="149269" y="81834"/>
                    <a:pt x="149645" y="80432"/>
                    <a:pt x="149918" y="78962"/>
                  </a:cubicBezTo>
                  <a:cubicBezTo>
                    <a:pt x="150192" y="77389"/>
                    <a:pt x="150021" y="75680"/>
                    <a:pt x="150260" y="74107"/>
                  </a:cubicBezTo>
                  <a:cubicBezTo>
                    <a:pt x="150465" y="72706"/>
                    <a:pt x="150704" y="71578"/>
                    <a:pt x="150602" y="70107"/>
                  </a:cubicBezTo>
                  <a:cubicBezTo>
                    <a:pt x="150465" y="68056"/>
                    <a:pt x="150123" y="66107"/>
                    <a:pt x="149610" y="64056"/>
                  </a:cubicBezTo>
                  <a:cubicBezTo>
                    <a:pt x="148790" y="60672"/>
                    <a:pt x="148858" y="57219"/>
                    <a:pt x="146978" y="54005"/>
                  </a:cubicBezTo>
                  <a:cubicBezTo>
                    <a:pt x="144824" y="50313"/>
                    <a:pt x="142670" y="46655"/>
                    <a:pt x="140653" y="42894"/>
                  </a:cubicBezTo>
                  <a:cubicBezTo>
                    <a:pt x="138294" y="38587"/>
                    <a:pt x="134978" y="34757"/>
                    <a:pt x="132243" y="30621"/>
                  </a:cubicBezTo>
                  <a:cubicBezTo>
                    <a:pt x="131046" y="28843"/>
                    <a:pt x="129987" y="26997"/>
                    <a:pt x="128619" y="25322"/>
                  </a:cubicBezTo>
                  <a:cubicBezTo>
                    <a:pt x="126841" y="23134"/>
                    <a:pt x="125132" y="21048"/>
                    <a:pt x="123560" y="18724"/>
                  </a:cubicBezTo>
                  <a:cubicBezTo>
                    <a:pt x="121645" y="15920"/>
                    <a:pt x="118807" y="13766"/>
                    <a:pt x="116209" y="11578"/>
                  </a:cubicBezTo>
                  <a:cubicBezTo>
                    <a:pt x="114090" y="9801"/>
                    <a:pt x="111628" y="8501"/>
                    <a:pt x="109509" y="6758"/>
                  </a:cubicBezTo>
                  <a:cubicBezTo>
                    <a:pt x="107218" y="4843"/>
                    <a:pt x="104722" y="3715"/>
                    <a:pt x="101987" y="2929"/>
                  </a:cubicBezTo>
                  <a:cubicBezTo>
                    <a:pt x="100380" y="2484"/>
                    <a:pt x="98944" y="2758"/>
                    <a:pt x="97338" y="2519"/>
                  </a:cubicBezTo>
                  <a:cubicBezTo>
                    <a:pt x="95560" y="2279"/>
                    <a:pt x="93816" y="1869"/>
                    <a:pt x="92073" y="1732"/>
                  </a:cubicBezTo>
                  <a:cubicBezTo>
                    <a:pt x="90090" y="1562"/>
                    <a:pt x="88107" y="1732"/>
                    <a:pt x="86158" y="1767"/>
                  </a:cubicBezTo>
                  <a:cubicBezTo>
                    <a:pt x="84312" y="1801"/>
                    <a:pt x="82672" y="1562"/>
                    <a:pt x="80825" y="1220"/>
                  </a:cubicBezTo>
                  <a:cubicBezTo>
                    <a:pt x="76859" y="468"/>
                    <a:pt x="72381" y="-353"/>
                    <a:pt x="68586" y="160"/>
                  </a:cubicBezTo>
                  <a:cubicBezTo>
                    <a:pt x="65304" y="604"/>
                    <a:pt x="61885" y="1698"/>
                    <a:pt x="59219" y="3305"/>
                  </a:cubicBezTo>
                  <a:cubicBezTo>
                    <a:pt x="56005" y="5220"/>
                    <a:pt x="52621" y="6861"/>
                    <a:pt x="49681" y="9151"/>
                  </a:cubicBezTo>
                  <a:cubicBezTo>
                    <a:pt x="44826" y="12843"/>
                    <a:pt x="39800" y="15476"/>
                    <a:pt x="34672" y="18553"/>
                  </a:cubicBezTo>
                  <a:close/>
                </a:path>
              </a:pathLst>
            </a:custGeom>
            <a:solidFill>
              <a:schemeClr val="accent5"/>
            </a:solidFill>
            <a:ln w="3415" cap="flat">
              <a:noFill/>
              <a:prstDash val="solid"/>
              <a:miter/>
            </a:ln>
          </p:spPr>
          <p:txBody>
            <a:bodyPr rtlCol="0" anchor="ctr"/>
            <a:lstStyle/>
            <a:p>
              <a:endParaRPr lang="zh-CN" altLang="en-US"/>
            </a:p>
          </p:txBody>
        </p:sp>
      </p:grpSp>
      <p:sp>
        <p:nvSpPr>
          <p:cNvPr id="23" name="任意多边形: 形状 22"/>
          <p:cNvSpPr/>
          <p:nvPr/>
        </p:nvSpPr>
        <p:spPr>
          <a:xfrm>
            <a:off x="10304031" y="506122"/>
            <a:ext cx="425672" cy="297465"/>
          </a:xfrm>
          <a:custGeom>
            <a:avLst/>
            <a:gdLst>
              <a:gd name="connsiteX0" fmla="*/ 425672 w 425672"/>
              <a:gd name="connsiteY0" fmla="*/ 45339 h 297465"/>
              <a:gd name="connsiteX1" fmla="*/ 384619 w 425672"/>
              <a:gd name="connsiteY1" fmla="*/ 94298 h 297465"/>
              <a:gd name="connsiteX2" fmla="*/ 369475 w 425672"/>
              <a:gd name="connsiteY2" fmla="*/ 109442 h 297465"/>
              <a:gd name="connsiteX3" fmla="*/ 373951 w 425672"/>
              <a:gd name="connsiteY3" fmla="*/ 142304 h 297465"/>
              <a:gd name="connsiteX4" fmla="*/ 395383 w 425672"/>
              <a:gd name="connsiteY4" fmla="*/ 158401 h 297465"/>
              <a:gd name="connsiteX5" fmla="*/ 338423 w 425672"/>
              <a:gd name="connsiteY5" fmla="*/ 178975 h 297465"/>
              <a:gd name="connsiteX6" fmla="*/ 329374 w 425672"/>
              <a:gd name="connsiteY6" fmla="*/ 181546 h 297465"/>
              <a:gd name="connsiteX7" fmla="*/ 316706 w 425672"/>
              <a:gd name="connsiteY7" fmla="*/ 193072 h 297465"/>
              <a:gd name="connsiteX8" fmla="*/ 325565 w 425672"/>
              <a:gd name="connsiteY8" fmla="*/ 207454 h 297465"/>
              <a:gd name="connsiteX9" fmla="*/ 349853 w 425672"/>
              <a:gd name="connsiteY9" fmla="*/ 229838 h 297465"/>
              <a:gd name="connsiteX10" fmla="*/ 29718 w 425672"/>
              <a:gd name="connsiteY10" fmla="*/ 297466 h 297465"/>
              <a:gd name="connsiteX11" fmla="*/ 43529 w 425672"/>
              <a:gd name="connsiteY11" fmla="*/ 283178 h 297465"/>
              <a:gd name="connsiteX12" fmla="*/ 126873 w 425672"/>
              <a:gd name="connsiteY12" fmla="*/ 259366 h 297465"/>
              <a:gd name="connsiteX13" fmla="*/ 162306 w 425672"/>
              <a:gd name="connsiteY13" fmla="*/ 259652 h 297465"/>
              <a:gd name="connsiteX14" fmla="*/ 114490 w 425672"/>
              <a:gd name="connsiteY14" fmla="*/ 239649 h 297465"/>
              <a:gd name="connsiteX15" fmla="*/ 210502 w 425672"/>
              <a:gd name="connsiteY15" fmla="*/ 208979 h 297465"/>
              <a:gd name="connsiteX16" fmla="*/ 238792 w 425672"/>
              <a:gd name="connsiteY16" fmla="*/ 211646 h 297465"/>
              <a:gd name="connsiteX17" fmla="*/ 256984 w 425672"/>
              <a:gd name="connsiteY17" fmla="*/ 205930 h 297465"/>
              <a:gd name="connsiteX18" fmla="*/ 193262 w 425672"/>
              <a:gd name="connsiteY18" fmla="*/ 185547 h 297465"/>
              <a:gd name="connsiteX19" fmla="*/ 238887 w 425672"/>
              <a:gd name="connsiteY19" fmla="*/ 153638 h 297465"/>
              <a:gd name="connsiteX20" fmla="*/ 290227 w 425672"/>
              <a:gd name="connsiteY20" fmla="*/ 152019 h 297465"/>
              <a:gd name="connsiteX21" fmla="*/ 311372 w 425672"/>
              <a:gd name="connsiteY21" fmla="*/ 153543 h 297465"/>
              <a:gd name="connsiteX22" fmla="*/ 325184 w 425672"/>
              <a:gd name="connsiteY22" fmla="*/ 144399 h 297465"/>
              <a:gd name="connsiteX23" fmla="*/ 312420 w 425672"/>
              <a:gd name="connsiteY23" fmla="*/ 135160 h 297465"/>
              <a:gd name="connsiteX24" fmla="*/ 278606 w 425672"/>
              <a:gd name="connsiteY24" fmla="*/ 130969 h 297465"/>
              <a:gd name="connsiteX25" fmla="*/ 320897 w 425672"/>
              <a:gd name="connsiteY25" fmla="*/ 90583 h 297465"/>
              <a:gd name="connsiteX26" fmla="*/ 270129 w 425672"/>
              <a:gd name="connsiteY26" fmla="*/ 108776 h 297465"/>
              <a:gd name="connsiteX27" fmla="*/ 267843 w 425672"/>
              <a:gd name="connsiteY27" fmla="*/ 106585 h 297465"/>
              <a:gd name="connsiteX28" fmla="*/ 272034 w 425672"/>
              <a:gd name="connsiteY28" fmla="*/ 78581 h 297465"/>
              <a:gd name="connsiteX29" fmla="*/ 266509 w 425672"/>
              <a:gd name="connsiteY29" fmla="*/ 66866 h 297465"/>
              <a:gd name="connsiteX30" fmla="*/ 255365 w 425672"/>
              <a:gd name="connsiteY30" fmla="*/ 73438 h 297465"/>
              <a:gd name="connsiteX31" fmla="*/ 249365 w 425672"/>
              <a:gd name="connsiteY31" fmla="*/ 93726 h 297465"/>
              <a:gd name="connsiteX32" fmla="*/ 214979 w 425672"/>
              <a:gd name="connsiteY32" fmla="*/ 147447 h 297465"/>
              <a:gd name="connsiteX33" fmla="*/ 174784 w 425672"/>
              <a:gd name="connsiteY33" fmla="*/ 175260 h 297465"/>
              <a:gd name="connsiteX34" fmla="*/ 181070 w 425672"/>
              <a:gd name="connsiteY34" fmla="*/ 105156 h 297465"/>
              <a:gd name="connsiteX35" fmla="*/ 164497 w 425672"/>
              <a:gd name="connsiteY35" fmla="*/ 121825 h 297465"/>
              <a:gd name="connsiteX36" fmla="*/ 150971 w 425672"/>
              <a:gd name="connsiteY36" fmla="*/ 179546 h 297465"/>
              <a:gd name="connsiteX37" fmla="*/ 133540 w 425672"/>
              <a:gd name="connsiteY37" fmla="*/ 203168 h 297465"/>
              <a:gd name="connsiteX38" fmla="*/ 96965 w 425672"/>
              <a:gd name="connsiteY38" fmla="*/ 224219 h 297465"/>
              <a:gd name="connsiteX39" fmla="*/ 111252 w 425672"/>
              <a:gd name="connsiteY39" fmla="*/ 164783 h 297465"/>
              <a:gd name="connsiteX40" fmla="*/ 94297 w 425672"/>
              <a:gd name="connsiteY40" fmla="*/ 166402 h 297465"/>
              <a:gd name="connsiteX41" fmla="*/ 87725 w 425672"/>
              <a:gd name="connsiteY41" fmla="*/ 184118 h 297465"/>
              <a:gd name="connsiteX42" fmla="*/ 77343 w 425672"/>
              <a:gd name="connsiteY42" fmla="*/ 223076 h 297465"/>
              <a:gd name="connsiteX43" fmla="*/ 54292 w 425672"/>
              <a:gd name="connsiteY43" fmla="*/ 254508 h 297465"/>
              <a:gd name="connsiteX44" fmla="*/ 0 w 425672"/>
              <a:gd name="connsiteY44" fmla="*/ 290703 h 297465"/>
              <a:gd name="connsiteX45" fmla="*/ 170117 w 425672"/>
              <a:gd name="connsiteY45" fmla="*/ 51054 h 297465"/>
              <a:gd name="connsiteX46" fmla="*/ 176498 w 425672"/>
              <a:gd name="connsiteY46" fmla="*/ 68390 h 297465"/>
              <a:gd name="connsiteX47" fmla="*/ 205359 w 425672"/>
              <a:gd name="connsiteY47" fmla="*/ 73914 h 297465"/>
              <a:gd name="connsiteX48" fmla="*/ 260509 w 425672"/>
              <a:gd name="connsiteY48" fmla="*/ 18193 h 297465"/>
              <a:gd name="connsiteX49" fmla="*/ 281940 w 425672"/>
              <a:gd name="connsiteY49" fmla="*/ 0 h 297465"/>
              <a:gd name="connsiteX50" fmla="*/ 287845 w 425672"/>
              <a:gd name="connsiteY50" fmla="*/ 7049 h 297465"/>
              <a:gd name="connsiteX51" fmla="*/ 326803 w 425672"/>
              <a:gd name="connsiteY51" fmla="*/ 25527 h 297465"/>
              <a:gd name="connsiteX52" fmla="*/ 401002 w 425672"/>
              <a:gd name="connsiteY52" fmla="*/ 11049 h 297465"/>
              <a:gd name="connsiteX53" fmla="*/ 411861 w 425672"/>
              <a:gd name="connsiteY53" fmla="*/ 33338 h 297465"/>
              <a:gd name="connsiteX54" fmla="*/ 425672 w 425672"/>
              <a:gd name="connsiteY54" fmla="*/ 45339 h 29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25672" h="297465">
                <a:moveTo>
                  <a:pt x="425672" y="45339"/>
                </a:moveTo>
                <a:cubicBezTo>
                  <a:pt x="412051" y="61627"/>
                  <a:pt x="398526" y="78105"/>
                  <a:pt x="384619" y="94298"/>
                </a:cubicBezTo>
                <a:cubicBezTo>
                  <a:pt x="379952" y="99727"/>
                  <a:pt x="374047" y="103918"/>
                  <a:pt x="369475" y="109442"/>
                </a:cubicBezTo>
                <a:cubicBezTo>
                  <a:pt x="357283" y="124111"/>
                  <a:pt x="358426" y="130969"/>
                  <a:pt x="373951" y="142304"/>
                </a:cubicBezTo>
                <a:cubicBezTo>
                  <a:pt x="380047" y="146780"/>
                  <a:pt x="386143" y="151448"/>
                  <a:pt x="395383" y="158401"/>
                </a:cubicBezTo>
                <a:cubicBezTo>
                  <a:pt x="373761" y="166211"/>
                  <a:pt x="356140" y="172688"/>
                  <a:pt x="338423" y="178975"/>
                </a:cubicBezTo>
                <a:cubicBezTo>
                  <a:pt x="335470" y="180023"/>
                  <a:pt x="331851" y="179927"/>
                  <a:pt x="329374" y="181546"/>
                </a:cubicBezTo>
                <a:cubicBezTo>
                  <a:pt x="324517" y="184880"/>
                  <a:pt x="317373" y="188595"/>
                  <a:pt x="316706" y="193072"/>
                </a:cubicBezTo>
                <a:cubicBezTo>
                  <a:pt x="316040" y="197358"/>
                  <a:pt x="321469" y="203645"/>
                  <a:pt x="325565" y="207454"/>
                </a:cubicBezTo>
                <a:cubicBezTo>
                  <a:pt x="333375" y="214694"/>
                  <a:pt x="342138" y="220694"/>
                  <a:pt x="349853" y="229838"/>
                </a:cubicBezTo>
                <a:cubicBezTo>
                  <a:pt x="243173" y="254603"/>
                  <a:pt x="140779" y="293942"/>
                  <a:pt x="29718" y="297466"/>
                </a:cubicBezTo>
                <a:cubicBezTo>
                  <a:pt x="29813" y="287655"/>
                  <a:pt x="38862" y="287369"/>
                  <a:pt x="43529" y="283178"/>
                </a:cubicBezTo>
                <a:cubicBezTo>
                  <a:pt x="67342" y="261652"/>
                  <a:pt x="95345" y="254984"/>
                  <a:pt x="126873" y="259366"/>
                </a:cubicBezTo>
                <a:cubicBezTo>
                  <a:pt x="138303" y="260985"/>
                  <a:pt x="150114" y="259652"/>
                  <a:pt x="162306" y="259652"/>
                </a:cubicBezTo>
                <a:cubicBezTo>
                  <a:pt x="159544" y="246888"/>
                  <a:pt x="159544" y="246888"/>
                  <a:pt x="114490" y="239649"/>
                </a:cubicBezTo>
                <a:cubicBezTo>
                  <a:pt x="141351" y="211074"/>
                  <a:pt x="172974" y="201359"/>
                  <a:pt x="210502" y="208979"/>
                </a:cubicBezTo>
                <a:cubicBezTo>
                  <a:pt x="219742" y="210884"/>
                  <a:pt x="229362" y="211646"/>
                  <a:pt x="238792" y="211646"/>
                </a:cubicBezTo>
                <a:cubicBezTo>
                  <a:pt x="243649" y="211646"/>
                  <a:pt x="248507" y="208693"/>
                  <a:pt x="256984" y="205930"/>
                </a:cubicBezTo>
                <a:cubicBezTo>
                  <a:pt x="237744" y="185642"/>
                  <a:pt x="212788" y="198025"/>
                  <a:pt x="193262" y="185547"/>
                </a:cubicBezTo>
                <a:cubicBezTo>
                  <a:pt x="208597" y="174308"/>
                  <a:pt x="222123" y="159639"/>
                  <a:pt x="238887" y="153638"/>
                </a:cubicBezTo>
                <a:cubicBezTo>
                  <a:pt x="254222" y="148114"/>
                  <a:pt x="272986" y="151829"/>
                  <a:pt x="290227" y="152019"/>
                </a:cubicBezTo>
                <a:cubicBezTo>
                  <a:pt x="297275" y="152019"/>
                  <a:pt x="304609" y="154686"/>
                  <a:pt x="311372" y="153543"/>
                </a:cubicBezTo>
                <a:cubicBezTo>
                  <a:pt x="316611" y="152686"/>
                  <a:pt x="324326" y="148400"/>
                  <a:pt x="325184" y="144399"/>
                </a:cubicBezTo>
                <a:cubicBezTo>
                  <a:pt x="327279" y="135350"/>
                  <a:pt x="318421" y="135922"/>
                  <a:pt x="312420" y="135160"/>
                </a:cubicBezTo>
                <a:cubicBezTo>
                  <a:pt x="301752" y="133731"/>
                  <a:pt x="291084" y="132493"/>
                  <a:pt x="278606" y="130969"/>
                </a:cubicBezTo>
                <a:cubicBezTo>
                  <a:pt x="290893" y="113919"/>
                  <a:pt x="313944" y="111824"/>
                  <a:pt x="320897" y="90583"/>
                </a:cubicBezTo>
                <a:cubicBezTo>
                  <a:pt x="299180" y="86773"/>
                  <a:pt x="287560" y="106013"/>
                  <a:pt x="270129" y="108776"/>
                </a:cubicBezTo>
                <a:cubicBezTo>
                  <a:pt x="269367" y="108013"/>
                  <a:pt x="268605" y="107252"/>
                  <a:pt x="267843" y="106585"/>
                </a:cubicBezTo>
                <a:cubicBezTo>
                  <a:pt x="269367" y="97250"/>
                  <a:pt x="271558" y="88011"/>
                  <a:pt x="272034" y="78581"/>
                </a:cubicBezTo>
                <a:cubicBezTo>
                  <a:pt x="272224" y="74771"/>
                  <a:pt x="268510" y="70771"/>
                  <a:pt x="266509" y="66866"/>
                </a:cubicBezTo>
                <a:cubicBezTo>
                  <a:pt x="262699" y="68961"/>
                  <a:pt x="257080" y="70199"/>
                  <a:pt x="255365" y="73438"/>
                </a:cubicBezTo>
                <a:cubicBezTo>
                  <a:pt x="252127" y="79534"/>
                  <a:pt x="250698" y="86773"/>
                  <a:pt x="249365" y="93726"/>
                </a:cubicBezTo>
                <a:cubicBezTo>
                  <a:pt x="244888" y="116110"/>
                  <a:pt x="236601" y="135446"/>
                  <a:pt x="214979" y="147447"/>
                </a:cubicBezTo>
                <a:cubicBezTo>
                  <a:pt x="201454" y="154972"/>
                  <a:pt x="189262" y="165068"/>
                  <a:pt x="174784" y="175260"/>
                </a:cubicBezTo>
                <a:cubicBezTo>
                  <a:pt x="170402" y="149257"/>
                  <a:pt x="189928" y="128683"/>
                  <a:pt x="181070" y="105156"/>
                </a:cubicBezTo>
                <a:cubicBezTo>
                  <a:pt x="168688" y="104680"/>
                  <a:pt x="166497" y="113157"/>
                  <a:pt x="164497" y="121825"/>
                </a:cubicBezTo>
                <a:cubicBezTo>
                  <a:pt x="159925" y="141065"/>
                  <a:pt x="154781" y="160115"/>
                  <a:pt x="150971" y="179546"/>
                </a:cubicBezTo>
                <a:cubicBezTo>
                  <a:pt x="148780" y="190691"/>
                  <a:pt x="143637" y="198025"/>
                  <a:pt x="133540" y="203168"/>
                </a:cubicBezTo>
                <a:cubicBezTo>
                  <a:pt x="122396" y="208788"/>
                  <a:pt x="111823" y="215551"/>
                  <a:pt x="96965" y="224219"/>
                </a:cubicBezTo>
                <a:cubicBezTo>
                  <a:pt x="102489" y="201359"/>
                  <a:pt x="106966" y="182690"/>
                  <a:pt x="111252" y="164783"/>
                </a:cubicBezTo>
                <a:cubicBezTo>
                  <a:pt x="103251" y="158020"/>
                  <a:pt x="97822" y="159639"/>
                  <a:pt x="94297" y="166402"/>
                </a:cubicBezTo>
                <a:cubicBezTo>
                  <a:pt x="91440" y="171926"/>
                  <a:pt x="89440" y="178118"/>
                  <a:pt x="87725" y="184118"/>
                </a:cubicBezTo>
                <a:cubicBezTo>
                  <a:pt x="84011" y="197072"/>
                  <a:pt x="80581" y="210026"/>
                  <a:pt x="77343" y="223076"/>
                </a:cubicBezTo>
                <a:cubicBezTo>
                  <a:pt x="73914" y="236792"/>
                  <a:pt x="66770" y="246983"/>
                  <a:pt x="54292" y="254508"/>
                </a:cubicBezTo>
                <a:cubicBezTo>
                  <a:pt x="36195" y="265462"/>
                  <a:pt x="18955" y="277940"/>
                  <a:pt x="0" y="290703"/>
                </a:cubicBezTo>
                <a:cubicBezTo>
                  <a:pt x="286" y="223647"/>
                  <a:pt x="97250" y="100203"/>
                  <a:pt x="170117" y="51054"/>
                </a:cubicBezTo>
                <a:cubicBezTo>
                  <a:pt x="172307" y="57055"/>
                  <a:pt x="173926" y="62960"/>
                  <a:pt x="176498" y="68390"/>
                </a:cubicBezTo>
                <a:cubicBezTo>
                  <a:pt x="183832" y="84201"/>
                  <a:pt x="193167" y="86011"/>
                  <a:pt x="205359" y="73914"/>
                </a:cubicBezTo>
                <a:cubicBezTo>
                  <a:pt x="223933" y="55531"/>
                  <a:pt x="241935" y="36576"/>
                  <a:pt x="260509" y="18193"/>
                </a:cubicBezTo>
                <a:cubicBezTo>
                  <a:pt x="267081" y="11716"/>
                  <a:pt x="274511" y="6287"/>
                  <a:pt x="281940" y="0"/>
                </a:cubicBezTo>
                <a:cubicBezTo>
                  <a:pt x="284988" y="3620"/>
                  <a:pt x="286798" y="5144"/>
                  <a:pt x="287845" y="7049"/>
                </a:cubicBezTo>
                <a:cubicBezTo>
                  <a:pt x="298799" y="28670"/>
                  <a:pt x="303086" y="30480"/>
                  <a:pt x="326803" y="25527"/>
                </a:cubicBezTo>
                <a:cubicBezTo>
                  <a:pt x="351472" y="20384"/>
                  <a:pt x="376333" y="15812"/>
                  <a:pt x="401002" y="11049"/>
                </a:cubicBezTo>
                <a:cubicBezTo>
                  <a:pt x="404527" y="18574"/>
                  <a:pt x="407289" y="26575"/>
                  <a:pt x="411861" y="33338"/>
                </a:cubicBezTo>
                <a:cubicBezTo>
                  <a:pt x="415195" y="38005"/>
                  <a:pt x="421005" y="41338"/>
                  <a:pt x="425672" y="45339"/>
                </a:cubicBezTo>
                <a:close/>
              </a:path>
            </a:pathLst>
          </a:custGeom>
          <a:solidFill>
            <a:schemeClr val="accent4">
              <a:lumMod val="40000"/>
              <a:lumOff val="60000"/>
            </a:schemeClr>
          </a:solidFill>
          <a:ln w="9525" cap="flat">
            <a:noFill/>
            <a:prstDash val="solid"/>
            <a:miter/>
          </a:ln>
        </p:spPr>
        <p:txBody>
          <a:bodyPr rtlCol="0" anchor="ctr"/>
          <a:lstStyle/>
          <a:p>
            <a:endParaRPr lang="zh-CN" altLang="en-US"/>
          </a:p>
        </p:txBody>
      </p:sp>
      <p:sp>
        <p:nvSpPr>
          <p:cNvPr id="24" name="任意多边形: 形状 23"/>
          <p:cNvSpPr/>
          <p:nvPr/>
        </p:nvSpPr>
        <p:spPr>
          <a:xfrm>
            <a:off x="9958654" y="253561"/>
            <a:ext cx="392048" cy="218339"/>
          </a:xfrm>
          <a:custGeom>
            <a:avLst/>
            <a:gdLst>
              <a:gd name="connsiteX0" fmla="*/ 114205 w 392048"/>
              <a:gd name="connsiteY0" fmla="*/ 113443 h 218339"/>
              <a:gd name="connsiteX1" fmla="*/ 123253 w 392048"/>
              <a:gd name="connsiteY1" fmla="*/ 78867 h 218339"/>
              <a:gd name="connsiteX2" fmla="*/ 104966 w 392048"/>
              <a:gd name="connsiteY2" fmla="*/ 90678 h 218339"/>
              <a:gd name="connsiteX3" fmla="*/ 35052 w 392048"/>
              <a:gd name="connsiteY3" fmla="*/ 128397 h 218339"/>
              <a:gd name="connsiteX4" fmla="*/ 0 w 392048"/>
              <a:gd name="connsiteY4" fmla="*/ 128492 h 218339"/>
              <a:gd name="connsiteX5" fmla="*/ 116300 w 392048"/>
              <a:gd name="connsiteY5" fmla="*/ 7906 h 218339"/>
              <a:gd name="connsiteX6" fmla="*/ 127826 w 392048"/>
              <a:gd name="connsiteY6" fmla="*/ 24860 h 218339"/>
              <a:gd name="connsiteX7" fmla="*/ 160972 w 392048"/>
              <a:gd name="connsiteY7" fmla="*/ 34290 h 218339"/>
              <a:gd name="connsiteX8" fmla="*/ 229743 w 392048"/>
              <a:gd name="connsiteY8" fmla="*/ 2477 h 218339"/>
              <a:gd name="connsiteX9" fmla="*/ 240601 w 392048"/>
              <a:gd name="connsiteY9" fmla="*/ 0 h 218339"/>
              <a:gd name="connsiteX10" fmla="*/ 244316 w 392048"/>
              <a:gd name="connsiteY10" fmla="*/ 4001 h 218339"/>
              <a:gd name="connsiteX11" fmla="*/ 281940 w 392048"/>
              <a:gd name="connsiteY11" fmla="*/ 38576 h 218339"/>
              <a:gd name="connsiteX12" fmla="*/ 362236 w 392048"/>
              <a:gd name="connsiteY12" fmla="*/ 38576 h 218339"/>
              <a:gd name="connsiteX13" fmla="*/ 391097 w 392048"/>
              <a:gd name="connsiteY13" fmla="*/ 45434 h 218339"/>
              <a:gd name="connsiteX14" fmla="*/ 392049 w 392048"/>
              <a:gd name="connsiteY14" fmla="*/ 50768 h 218339"/>
              <a:gd name="connsiteX15" fmla="*/ 354901 w 392048"/>
              <a:gd name="connsiteY15" fmla="*/ 73914 h 218339"/>
              <a:gd name="connsiteX16" fmla="*/ 320421 w 392048"/>
              <a:gd name="connsiteY16" fmla="*/ 94869 h 218339"/>
              <a:gd name="connsiteX17" fmla="*/ 318706 w 392048"/>
              <a:gd name="connsiteY17" fmla="*/ 141637 h 218339"/>
              <a:gd name="connsiteX18" fmla="*/ 330708 w 392048"/>
              <a:gd name="connsiteY18" fmla="*/ 151257 h 218339"/>
              <a:gd name="connsiteX19" fmla="*/ 282321 w 392048"/>
              <a:gd name="connsiteY19" fmla="*/ 162020 h 218339"/>
              <a:gd name="connsiteX20" fmla="*/ 268319 w 392048"/>
              <a:gd name="connsiteY20" fmla="*/ 164687 h 218339"/>
              <a:gd name="connsiteX21" fmla="*/ 252698 w 392048"/>
              <a:gd name="connsiteY21" fmla="*/ 207169 h 218339"/>
              <a:gd name="connsiteX22" fmla="*/ 258508 w 392048"/>
              <a:gd name="connsiteY22" fmla="*/ 217456 h 218339"/>
              <a:gd name="connsiteX23" fmla="*/ 27813 w 392048"/>
              <a:gd name="connsiteY23" fmla="*/ 151829 h 218339"/>
              <a:gd name="connsiteX24" fmla="*/ 105728 w 392048"/>
              <a:gd name="connsiteY24" fmla="*/ 157067 h 218339"/>
              <a:gd name="connsiteX25" fmla="*/ 138017 w 392048"/>
              <a:gd name="connsiteY25" fmla="*/ 177165 h 218339"/>
              <a:gd name="connsiteX26" fmla="*/ 161449 w 392048"/>
              <a:gd name="connsiteY26" fmla="*/ 183356 h 218339"/>
              <a:gd name="connsiteX27" fmla="*/ 116110 w 392048"/>
              <a:gd name="connsiteY27" fmla="*/ 137446 h 218339"/>
              <a:gd name="connsiteX28" fmla="*/ 203645 w 392048"/>
              <a:gd name="connsiteY28" fmla="*/ 133826 h 218339"/>
              <a:gd name="connsiteX29" fmla="*/ 242602 w 392048"/>
              <a:gd name="connsiteY29" fmla="*/ 141637 h 218339"/>
              <a:gd name="connsiteX30" fmla="*/ 215551 w 392048"/>
              <a:gd name="connsiteY30" fmla="*/ 113157 h 218339"/>
              <a:gd name="connsiteX31" fmla="*/ 272987 w 392048"/>
              <a:gd name="connsiteY31" fmla="*/ 79153 h 218339"/>
              <a:gd name="connsiteX32" fmla="*/ 216599 w 392048"/>
              <a:gd name="connsiteY32" fmla="*/ 89345 h 218339"/>
              <a:gd name="connsiteX33" fmla="*/ 219075 w 392048"/>
              <a:gd name="connsiteY33" fmla="*/ 52483 h 218339"/>
              <a:gd name="connsiteX34" fmla="*/ 203168 w 392048"/>
              <a:gd name="connsiteY34" fmla="*/ 65818 h 218339"/>
              <a:gd name="connsiteX35" fmla="*/ 121730 w 392048"/>
              <a:gd name="connsiteY35" fmla="*/ 115824 h 218339"/>
              <a:gd name="connsiteX36" fmla="*/ 116967 w 392048"/>
              <a:gd name="connsiteY36" fmla="*/ 116014 h 218339"/>
              <a:gd name="connsiteX37" fmla="*/ 114205 w 392048"/>
              <a:gd name="connsiteY37" fmla="*/ 113443 h 21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2048" h="218339">
                <a:moveTo>
                  <a:pt x="114205" y="113443"/>
                </a:moveTo>
                <a:cubicBezTo>
                  <a:pt x="117729" y="102108"/>
                  <a:pt x="131540" y="93440"/>
                  <a:pt x="123253" y="78867"/>
                </a:cubicBezTo>
                <a:cubicBezTo>
                  <a:pt x="112585" y="76010"/>
                  <a:pt x="109442" y="84963"/>
                  <a:pt x="104966" y="90678"/>
                </a:cubicBezTo>
                <a:cubicBezTo>
                  <a:pt x="78295" y="125254"/>
                  <a:pt x="78486" y="125444"/>
                  <a:pt x="35052" y="128397"/>
                </a:cubicBezTo>
                <a:cubicBezTo>
                  <a:pt x="24860" y="129064"/>
                  <a:pt x="14573" y="128492"/>
                  <a:pt x="0" y="128492"/>
                </a:cubicBezTo>
                <a:cubicBezTo>
                  <a:pt x="35338" y="83058"/>
                  <a:pt x="68104" y="39624"/>
                  <a:pt x="116300" y="7906"/>
                </a:cubicBezTo>
                <a:cubicBezTo>
                  <a:pt x="120968" y="14764"/>
                  <a:pt x="124778" y="19621"/>
                  <a:pt x="127826" y="24860"/>
                </a:cubicBezTo>
                <a:cubicBezTo>
                  <a:pt x="138970" y="44482"/>
                  <a:pt x="139922" y="44482"/>
                  <a:pt x="160972" y="34290"/>
                </a:cubicBezTo>
                <a:cubicBezTo>
                  <a:pt x="183642" y="23241"/>
                  <a:pt x="206788" y="12859"/>
                  <a:pt x="229743" y="2477"/>
                </a:cubicBezTo>
                <a:cubicBezTo>
                  <a:pt x="233172" y="953"/>
                  <a:pt x="237268" y="762"/>
                  <a:pt x="240601" y="0"/>
                </a:cubicBezTo>
                <a:cubicBezTo>
                  <a:pt x="242316" y="1810"/>
                  <a:pt x="244221" y="2857"/>
                  <a:pt x="244316" y="4001"/>
                </a:cubicBezTo>
                <a:cubicBezTo>
                  <a:pt x="247364" y="35719"/>
                  <a:pt x="249936" y="38290"/>
                  <a:pt x="281940" y="38576"/>
                </a:cubicBezTo>
                <a:cubicBezTo>
                  <a:pt x="308705" y="38767"/>
                  <a:pt x="335470" y="32956"/>
                  <a:pt x="362236" y="38576"/>
                </a:cubicBezTo>
                <a:cubicBezTo>
                  <a:pt x="371856" y="40577"/>
                  <a:pt x="381476" y="43148"/>
                  <a:pt x="391097" y="45434"/>
                </a:cubicBezTo>
                <a:cubicBezTo>
                  <a:pt x="391382" y="47244"/>
                  <a:pt x="391763" y="48958"/>
                  <a:pt x="392049" y="50768"/>
                </a:cubicBezTo>
                <a:cubicBezTo>
                  <a:pt x="379666" y="58483"/>
                  <a:pt x="367284" y="66294"/>
                  <a:pt x="354901" y="73914"/>
                </a:cubicBezTo>
                <a:cubicBezTo>
                  <a:pt x="343472" y="80963"/>
                  <a:pt x="331280" y="87058"/>
                  <a:pt x="320421" y="94869"/>
                </a:cubicBezTo>
                <a:cubicBezTo>
                  <a:pt x="297275" y="111728"/>
                  <a:pt x="297180" y="123158"/>
                  <a:pt x="318706" y="141637"/>
                </a:cubicBezTo>
                <a:cubicBezTo>
                  <a:pt x="321564" y="144113"/>
                  <a:pt x="324612" y="146399"/>
                  <a:pt x="330708" y="151257"/>
                </a:cubicBezTo>
                <a:cubicBezTo>
                  <a:pt x="312325" y="155353"/>
                  <a:pt x="297275" y="158782"/>
                  <a:pt x="282321" y="162020"/>
                </a:cubicBezTo>
                <a:cubicBezTo>
                  <a:pt x="277654" y="163068"/>
                  <a:pt x="272987" y="163544"/>
                  <a:pt x="268319" y="164687"/>
                </a:cubicBezTo>
                <a:cubicBezTo>
                  <a:pt x="235458" y="172403"/>
                  <a:pt x="232791" y="179737"/>
                  <a:pt x="252698" y="207169"/>
                </a:cubicBezTo>
                <a:cubicBezTo>
                  <a:pt x="254413" y="209550"/>
                  <a:pt x="255651" y="212312"/>
                  <a:pt x="258508" y="217456"/>
                </a:cubicBezTo>
                <a:cubicBezTo>
                  <a:pt x="171831" y="223742"/>
                  <a:pt x="97536" y="195929"/>
                  <a:pt x="27813" y="151829"/>
                </a:cubicBezTo>
                <a:cubicBezTo>
                  <a:pt x="60198" y="137541"/>
                  <a:pt x="77343" y="138684"/>
                  <a:pt x="105728" y="157067"/>
                </a:cubicBezTo>
                <a:cubicBezTo>
                  <a:pt x="116395" y="163925"/>
                  <a:pt x="126873" y="171164"/>
                  <a:pt x="138017" y="177165"/>
                </a:cubicBezTo>
                <a:cubicBezTo>
                  <a:pt x="143447" y="180118"/>
                  <a:pt x="150305" y="180594"/>
                  <a:pt x="161449" y="183356"/>
                </a:cubicBezTo>
                <a:cubicBezTo>
                  <a:pt x="153067" y="156686"/>
                  <a:pt x="128873" y="154686"/>
                  <a:pt x="116110" y="137446"/>
                </a:cubicBezTo>
                <a:cubicBezTo>
                  <a:pt x="145923" y="131921"/>
                  <a:pt x="173355" y="118967"/>
                  <a:pt x="203645" y="133826"/>
                </a:cubicBezTo>
                <a:cubicBezTo>
                  <a:pt x="214884" y="139351"/>
                  <a:pt x="227171" y="148019"/>
                  <a:pt x="242602" y="141637"/>
                </a:cubicBezTo>
                <a:cubicBezTo>
                  <a:pt x="246697" y="120491"/>
                  <a:pt x="223456" y="125158"/>
                  <a:pt x="215551" y="113157"/>
                </a:cubicBezTo>
                <a:cubicBezTo>
                  <a:pt x="234791" y="102584"/>
                  <a:pt x="258413" y="100298"/>
                  <a:pt x="272987" y="79153"/>
                </a:cubicBezTo>
                <a:cubicBezTo>
                  <a:pt x="251174" y="72390"/>
                  <a:pt x="235934" y="89630"/>
                  <a:pt x="216599" y="89345"/>
                </a:cubicBezTo>
                <a:cubicBezTo>
                  <a:pt x="212789" y="76962"/>
                  <a:pt x="233648" y="67818"/>
                  <a:pt x="219075" y="52483"/>
                </a:cubicBezTo>
                <a:cubicBezTo>
                  <a:pt x="213741" y="56769"/>
                  <a:pt x="205359" y="60103"/>
                  <a:pt x="203168" y="65818"/>
                </a:cubicBezTo>
                <a:cubicBezTo>
                  <a:pt x="188500" y="103537"/>
                  <a:pt x="157639" y="113443"/>
                  <a:pt x="121730" y="115824"/>
                </a:cubicBezTo>
                <a:cubicBezTo>
                  <a:pt x="120110" y="115919"/>
                  <a:pt x="118586" y="115919"/>
                  <a:pt x="116967" y="116014"/>
                </a:cubicBezTo>
                <a:cubicBezTo>
                  <a:pt x="116014" y="115253"/>
                  <a:pt x="115157" y="114300"/>
                  <a:pt x="114205" y="113443"/>
                </a:cubicBezTo>
                <a:close/>
              </a:path>
            </a:pathLst>
          </a:custGeom>
          <a:solidFill>
            <a:schemeClr val="accent4">
              <a:lumMod val="40000"/>
              <a:lumOff val="60000"/>
            </a:schemeClr>
          </a:solidFill>
          <a:ln w="9525" cap="flat">
            <a:noFill/>
            <a:prstDash val="solid"/>
            <a:miter/>
          </a:ln>
        </p:spPr>
        <p:txBody>
          <a:bodyPr rtlCol="0" anchor="ctr"/>
          <a:lstStyle/>
          <a:p>
            <a:endParaRPr lang="zh-CN" altLang="en-US"/>
          </a:p>
        </p:txBody>
      </p:sp>
      <p:sp>
        <p:nvSpPr>
          <p:cNvPr id="91" name="任意多边形: 形状 90"/>
          <p:cNvSpPr/>
          <p:nvPr/>
        </p:nvSpPr>
        <p:spPr>
          <a:xfrm rot="5400000">
            <a:off x="11784039" y="587326"/>
            <a:ext cx="1510657" cy="1921367"/>
          </a:xfrm>
          <a:custGeom>
            <a:avLst/>
            <a:gdLst>
              <a:gd name="connsiteX0" fmla="*/ 1143735 w 1510657"/>
              <a:gd name="connsiteY0" fmla="*/ 1851456 h 1921367"/>
              <a:gd name="connsiteX1" fmla="*/ 1151154 w 1510657"/>
              <a:gd name="connsiteY1" fmla="*/ 1800380 h 1921367"/>
              <a:gd name="connsiteX2" fmla="*/ 1140146 w 1510657"/>
              <a:gd name="connsiteY2" fmla="*/ 1790637 h 1921367"/>
              <a:gd name="connsiteX3" fmla="*/ 1142095 w 1510657"/>
              <a:gd name="connsiteY3" fmla="*/ 1777030 h 1921367"/>
              <a:gd name="connsiteX4" fmla="*/ 1143565 w 1510657"/>
              <a:gd name="connsiteY4" fmla="*/ 1745851 h 1921367"/>
              <a:gd name="connsiteX5" fmla="*/ 1142471 w 1510657"/>
              <a:gd name="connsiteY5" fmla="*/ 1714262 h 1921367"/>
              <a:gd name="connsiteX6" fmla="*/ 1185513 w 1510657"/>
              <a:gd name="connsiteY6" fmla="*/ 1719972 h 1921367"/>
              <a:gd name="connsiteX7" fmla="*/ 1188589 w 1510657"/>
              <a:gd name="connsiteY7" fmla="*/ 1761031 h 1921367"/>
              <a:gd name="connsiteX8" fmla="*/ 1193410 w 1510657"/>
              <a:gd name="connsiteY8" fmla="*/ 1802534 h 1921367"/>
              <a:gd name="connsiteX9" fmla="*/ 1197000 w 1510657"/>
              <a:gd name="connsiteY9" fmla="*/ 1824380 h 1921367"/>
              <a:gd name="connsiteX10" fmla="*/ 1198846 w 1510657"/>
              <a:gd name="connsiteY10" fmla="*/ 1834328 h 1921367"/>
              <a:gd name="connsiteX11" fmla="*/ 1193307 w 1510657"/>
              <a:gd name="connsiteY11" fmla="*/ 1883695 h 1921367"/>
              <a:gd name="connsiteX12" fmla="*/ 1244383 w 1510657"/>
              <a:gd name="connsiteY12" fmla="*/ 1891114 h 1921367"/>
              <a:gd name="connsiteX13" fmla="*/ 1251802 w 1510657"/>
              <a:gd name="connsiteY13" fmla="*/ 1840038 h 1921367"/>
              <a:gd name="connsiteX14" fmla="*/ 1226811 w 1510657"/>
              <a:gd name="connsiteY14" fmla="*/ 1825713 h 1921367"/>
              <a:gd name="connsiteX15" fmla="*/ 1226127 w 1510657"/>
              <a:gd name="connsiteY15" fmla="*/ 1821098 h 1921367"/>
              <a:gd name="connsiteX16" fmla="*/ 1222948 w 1510657"/>
              <a:gd name="connsiteY16" fmla="*/ 1799218 h 1921367"/>
              <a:gd name="connsiteX17" fmla="*/ 1217375 w 1510657"/>
              <a:gd name="connsiteY17" fmla="*/ 1757783 h 1921367"/>
              <a:gd name="connsiteX18" fmla="*/ 1210777 w 1510657"/>
              <a:gd name="connsiteY18" fmla="*/ 1714843 h 1921367"/>
              <a:gd name="connsiteX19" fmla="*/ 1237819 w 1510657"/>
              <a:gd name="connsiteY19" fmla="*/ 1703938 h 1921367"/>
              <a:gd name="connsiteX20" fmla="*/ 1261443 w 1510657"/>
              <a:gd name="connsiteY20" fmla="*/ 1775731 h 1921367"/>
              <a:gd name="connsiteX21" fmla="*/ 1279973 w 1510657"/>
              <a:gd name="connsiteY21" fmla="*/ 1829884 h 1921367"/>
              <a:gd name="connsiteX22" fmla="*/ 1293272 w 1510657"/>
              <a:gd name="connsiteY22" fmla="*/ 1864721 h 1921367"/>
              <a:gd name="connsiteX23" fmla="*/ 1294263 w 1510657"/>
              <a:gd name="connsiteY23" fmla="*/ 1906703 h 1921367"/>
              <a:gd name="connsiteX24" fmla="*/ 1345339 w 1510657"/>
              <a:gd name="connsiteY24" fmla="*/ 1914122 h 1921367"/>
              <a:gd name="connsiteX25" fmla="*/ 1352758 w 1510657"/>
              <a:gd name="connsiteY25" fmla="*/ 1863046 h 1921367"/>
              <a:gd name="connsiteX26" fmla="*/ 1324587 w 1510657"/>
              <a:gd name="connsiteY26" fmla="*/ 1848551 h 1921367"/>
              <a:gd name="connsiteX27" fmla="*/ 1309271 w 1510657"/>
              <a:gd name="connsiteY27" fmla="*/ 1814055 h 1921367"/>
              <a:gd name="connsiteX28" fmla="*/ 1289716 w 1510657"/>
              <a:gd name="connsiteY28" fmla="*/ 1762501 h 1921367"/>
              <a:gd name="connsiteX29" fmla="*/ 1262400 w 1510657"/>
              <a:gd name="connsiteY29" fmla="*/ 1690707 h 1921367"/>
              <a:gd name="connsiteX30" fmla="*/ 1263734 w 1510657"/>
              <a:gd name="connsiteY30" fmla="*/ 1689955 h 1921367"/>
              <a:gd name="connsiteX31" fmla="*/ 1299767 w 1510657"/>
              <a:gd name="connsiteY31" fmla="*/ 1666434 h 1921367"/>
              <a:gd name="connsiteX32" fmla="*/ 1341715 w 1510657"/>
              <a:gd name="connsiteY32" fmla="*/ 1749886 h 1921367"/>
              <a:gd name="connsiteX33" fmla="*/ 1367937 w 1510657"/>
              <a:gd name="connsiteY33" fmla="*/ 1794774 h 1921367"/>
              <a:gd name="connsiteX34" fmla="*/ 1376586 w 1510657"/>
              <a:gd name="connsiteY34" fmla="*/ 1810500 h 1921367"/>
              <a:gd name="connsiteX35" fmla="*/ 1375868 w 1510657"/>
              <a:gd name="connsiteY35" fmla="*/ 1854875 h 1921367"/>
              <a:gd name="connsiteX36" fmla="*/ 1426944 w 1510657"/>
              <a:gd name="connsiteY36" fmla="*/ 1862294 h 1921367"/>
              <a:gd name="connsiteX37" fmla="*/ 1434363 w 1510657"/>
              <a:gd name="connsiteY37" fmla="*/ 1811218 h 1921367"/>
              <a:gd name="connsiteX38" fmla="*/ 1404688 w 1510657"/>
              <a:gd name="connsiteY38" fmla="*/ 1796654 h 1921367"/>
              <a:gd name="connsiteX39" fmla="*/ 1395868 w 1510657"/>
              <a:gd name="connsiteY39" fmla="*/ 1782911 h 1921367"/>
              <a:gd name="connsiteX40" fmla="*/ 1365714 w 1510657"/>
              <a:gd name="connsiteY40" fmla="*/ 1736587 h 1921367"/>
              <a:gd name="connsiteX41" fmla="*/ 1317271 w 1510657"/>
              <a:gd name="connsiteY41" fmla="*/ 1653477 h 1921367"/>
              <a:gd name="connsiteX42" fmla="*/ 1328108 w 1510657"/>
              <a:gd name="connsiteY42" fmla="*/ 1645443 h 1921367"/>
              <a:gd name="connsiteX43" fmla="*/ 1333954 w 1510657"/>
              <a:gd name="connsiteY43" fmla="*/ 1640691 h 1921367"/>
              <a:gd name="connsiteX44" fmla="*/ 1412278 w 1510657"/>
              <a:gd name="connsiteY44" fmla="*/ 1728176 h 1921367"/>
              <a:gd name="connsiteX45" fmla="*/ 1417543 w 1510657"/>
              <a:gd name="connsiteY45" fmla="*/ 1761851 h 1921367"/>
              <a:gd name="connsiteX46" fmla="*/ 1468619 w 1510657"/>
              <a:gd name="connsiteY46" fmla="*/ 1769270 h 1921367"/>
              <a:gd name="connsiteX47" fmla="*/ 1476037 w 1510657"/>
              <a:gd name="connsiteY47" fmla="*/ 1718194 h 1921367"/>
              <a:gd name="connsiteX48" fmla="*/ 1430260 w 1510657"/>
              <a:gd name="connsiteY48" fmla="*/ 1707596 h 1921367"/>
              <a:gd name="connsiteX49" fmla="*/ 1350775 w 1510657"/>
              <a:gd name="connsiteY49" fmla="*/ 1625238 h 1921367"/>
              <a:gd name="connsiteX50" fmla="*/ 1365920 w 1510657"/>
              <a:gd name="connsiteY50" fmla="*/ 1605785 h 1921367"/>
              <a:gd name="connsiteX51" fmla="*/ 1391765 w 1510657"/>
              <a:gd name="connsiteY51" fmla="*/ 1625409 h 1921367"/>
              <a:gd name="connsiteX52" fmla="*/ 1418671 w 1510657"/>
              <a:gd name="connsiteY52" fmla="*/ 1644007 h 1921367"/>
              <a:gd name="connsiteX53" fmla="*/ 1437919 w 1510657"/>
              <a:gd name="connsiteY53" fmla="*/ 1655357 h 1921367"/>
              <a:gd name="connsiteX54" fmla="*/ 1444927 w 1510657"/>
              <a:gd name="connsiteY54" fmla="*/ 1674058 h 1921367"/>
              <a:gd name="connsiteX55" fmla="*/ 1496003 w 1510657"/>
              <a:gd name="connsiteY55" fmla="*/ 1681476 h 1921367"/>
              <a:gd name="connsiteX56" fmla="*/ 1503422 w 1510657"/>
              <a:gd name="connsiteY56" fmla="*/ 1630400 h 1921367"/>
              <a:gd name="connsiteX57" fmla="*/ 1452346 w 1510657"/>
              <a:gd name="connsiteY57" fmla="*/ 1622982 h 1921367"/>
              <a:gd name="connsiteX58" fmla="*/ 1450773 w 1510657"/>
              <a:gd name="connsiteY58" fmla="*/ 1624418 h 1921367"/>
              <a:gd name="connsiteX59" fmla="*/ 1437303 w 1510657"/>
              <a:gd name="connsiteY59" fmla="*/ 1616828 h 1921367"/>
              <a:gd name="connsiteX60" fmla="*/ 1410021 w 1510657"/>
              <a:gd name="connsiteY60" fmla="*/ 1600247 h 1921367"/>
              <a:gd name="connsiteX61" fmla="*/ 1375766 w 1510657"/>
              <a:gd name="connsiteY61" fmla="*/ 1578299 h 1921367"/>
              <a:gd name="connsiteX62" fmla="*/ 1359185 w 1510657"/>
              <a:gd name="connsiteY62" fmla="*/ 1516727 h 1921367"/>
              <a:gd name="connsiteX63" fmla="*/ 1307630 w 1510657"/>
              <a:gd name="connsiteY63" fmla="*/ 1463668 h 1921367"/>
              <a:gd name="connsiteX64" fmla="*/ 1100044 w 1510657"/>
              <a:gd name="connsiteY64" fmla="*/ 1289757 h 1921367"/>
              <a:gd name="connsiteX65" fmla="*/ 1097651 w 1510657"/>
              <a:gd name="connsiteY65" fmla="*/ 1291979 h 1921367"/>
              <a:gd name="connsiteX66" fmla="*/ 835057 w 1510657"/>
              <a:gd name="connsiteY66" fmla="*/ 746484 h 1921367"/>
              <a:gd name="connsiteX67" fmla="*/ 330382 w 1510657"/>
              <a:gd name="connsiteY67" fmla="*/ 218322 h 1921367"/>
              <a:gd name="connsiteX68" fmla="*/ 21054 w 1510657"/>
              <a:gd name="connsiteY68" fmla="*/ 2121 h 1921367"/>
              <a:gd name="connsiteX69" fmla="*/ 8576 w 1510657"/>
              <a:gd name="connsiteY69" fmla="*/ 31556 h 1921367"/>
              <a:gd name="connsiteX70" fmla="*/ 280332 w 1510657"/>
              <a:gd name="connsiteY70" fmla="*/ 219451 h 1921367"/>
              <a:gd name="connsiteX71" fmla="*/ 551472 w 1510657"/>
              <a:gd name="connsiteY71" fmla="*/ 453737 h 1921367"/>
              <a:gd name="connsiteX72" fmla="*/ 973824 w 1510657"/>
              <a:gd name="connsiteY72" fmla="*/ 1041727 h 1921367"/>
              <a:gd name="connsiteX73" fmla="*/ 1085036 w 1510657"/>
              <a:gd name="connsiteY73" fmla="*/ 1311295 h 1921367"/>
              <a:gd name="connsiteX74" fmla="*/ 1091566 w 1510657"/>
              <a:gd name="connsiteY74" fmla="*/ 1627016 h 1921367"/>
              <a:gd name="connsiteX75" fmla="*/ 1114916 w 1510657"/>
              <a:gd name="connsiteY75" fmla="*/ 1695459 h 1921367"/>
              <a:gd name="connsiteX76" fmla="*/ 1120830 w 1510657"/>
              <a:gd name="connsiteY76" fmla="*/ 1701237 h 1921367"/>
              <a:gd name="connsiteX77" fmla="*/ 1116454 w 1510657"/>
              <a:gd name="connsiteY77" fmla="*/ 1743219 h 1921367"/>
              <a:gd name="connsiteX78" fmla="*/ 1112899 w 1510657"/>
              <a:gd name="connsiteY78" fmla="*/ 1771287 h 1921367"/>
              <a:gd name="connsiteX79" fmla="*/ 1110369 w 1510657"/>
              <a:gd name="connsiteY79" fmla="*/ 1786090 h 1921367"/>
              <a:gd name="connsiteX80" fmla="*/ 1109924 w 1510657"/>
              <a:gd name="connsiteY80" fmla="*/ 1787970 h 1921367"/>
              <a:gd name="connsiteX81" fmla="*/ 1100181 w 1510657"/>
              <a:gd name="connsiteY81" fmla="*/ 1792996 h 1921367"/>
              <a:gd name="connsiteX82" fmla="*/ 1092762 w 1510657"/>
              <a:gd name="connsiteY82" fmla="*/ 1844072 h 1921367"/>
              <a:gd name="connsiteX83" fmla="*/ 1143735 w 1510657"/>
              <a:gd name="connsiteY83" fmla="*/ 1851456 h 192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510657" h="1921367">
                <a:moveTo>
                  <a:pt x="1143735" y="1851456"/>
                </a:moveTo>
                <a:cubicBezTo>
                  <a:pt x="1159872" y="1839388"/>
                  <a:pt x="1163188" y="1816551"/>
                  <a:pt x="1151154" y="1800380"/>
                </a:cubicBezTo>
                <a:cubicBezTo>
                  <a:pt x="1148077" y="1796278"/>
                  <a:pt x="1144317" y="1793030"/>
                  <a:pt x="1140146" y="1790637"/>
                </a:cubicBezTo>
                <a:cubicBezTo>
                  <a:pt x="1140898" y="1786124"/>
                  <a:pt x="1141548" y="1781577"/>
                  <a:pt x="1142095" y="1777030"/>
                </a:cubicBezTo>
                <a:cubicBezTo>
                  <a:pt x="1143257" y="1766637"/>
                  <a:pt x="1143838" y="1756313"/>
                  <a:pt x="1143565" y="1745851"/>
                </a:cubicBezTo>
                <a:cubicBezTo>
                  <a:pt x="1143291" y="1735322"/>
                  <a:pt x="1142847" y="1724792"/>
                  <a:pt x="1142471" y="1714262"/>
                </a:cubicBezTo>
                <a:cubicBezTo>
                  <a:pt x="1155975" y="1719527"/>
                  <a:pt x="1170983" y="1721305"/>
                  <a:pt x="1185513" y="1719972"/>
                </a:cubicBezTo>
                <a:cubicBezTo>
                  <a:pt x="1186367" y="1733681"/>
                  <a:pt x="1187154" y="1747356"/>
                  <a:pt x="1188589" y="1761031"/>
                </a:cubicBezTo>
                <a:cubicBezTo>
                  <a:pt x="1190025" y="1774876"/>
                  <a:pt x="1191564" y="1788723"/>
                  <a:pt x="1193410" y="1802534"/>
                </a:cubicBezTo>
                <a:cubicBezTo>
                  <a:pt x="1194367" y="1809885"/>
                  <a:pt x="1195530" y="1817132"/>
                  <a:pt x="1197000" y="1824380"/>
                </a:cubicBezTo>
                <a:cubicBezTo>
                  <a:pt x="1197649" y="1827559"/>
                  <a:pt x="1198196" y="1830944"/>
                  <a:pt x="1198846" y="1834328"/>
                </a:cubicBezTo>
                <a:cubicBezTo>
                  <a:pt x="1184453" y="1846738"/>
                  <a:pt x="1181752" y="1868242"/>
                  <a:pt x="1193307" y="1883695"/>
                </a:cubicBezTo>
                <a:cubicBezTo>
                  <a:pt x="1205376" y="1899832"/>
                  <a:pt x="1228213" y="1903148"/>
                  <a:pt x="1244383" y="1891114"/>
                </a:cubicBezTo>
                <a:cubicBezTo>
                  <a:pt x="1260554" y="1879046"/>
                  <a:pt x="1263836" y="1856208"/>
                  <a:pt x="1251802" y="1840038"/>
                </a:cubicBezTo>
                <a:cubicBezTo>
                  <a:pt x="1245546" y="1831662"/>
                  <a:pt x="1236418" y="1826841"/>
                  <a:pt x="1226811" y="1825713"/>
                </a:cubicBezTo>
                <a:cubicBezTo>
                  <a:pt x="1226572" y="1824175"/>
                  <a:pt x="1226332" y="1822636"/>
                  <a:pt x="1226127" y="1821098"/>
                </a:cubicBezTo>
                <a:cubicBezTo>
                  <a:pt x="1225136" y="1813782"/>
                  <a:pt x="1224042" y="1806500"/>
                  <a:pt x="1222948" y="1799218"/>
                </a:cubicBezTo>
                <a:cubicBezTo>
                  <a:pt x="1220862" y="1785440"/>
                  <a:pt x="1219085" y="1771629"/>
                  <a:pt x="1217375" y="1757783"/>
                </a:cubicBezTo>
                <a:cubicBezTo>
                  <a:pt x="1215598" y="1743390"/>
                  <a:pt x="1213307" y="1729100"/>
                  <a:pt x="1210777" y="1714843"/>
                </a:cubicBezTo>
                <a:cubicBezTo>
                  <a:pt x="1220042" y="1712006"/>
                  <a:pt x="1229033" y="1708211"/>
                  <a:pt x="1237819" y="1703938"/>
                </a:cubicBezTo>
                <a:cubicBezTo>
                  <a:pt x="1245990" y="1727766"/>
                  <a:pt x="1253614" y="1751800"/>
                  <a:pt x="1261443" y="1775731"/>
                </a:cubicBezTo>
                <a:cubicBezTo>
                  <a:pt x="1267392" y="1793851"/>
                  <a:pt x="1273408" y="1811936"/>
                  <a:pt x="1279973" y="1829884"/>
                </a:cubicBezTo>
                <a:cubicBezTo>
                  <a:pt x="1284143" y="1841303"/>
                  <a:pt x="1288246" y="1853302"/>
                  <a:pt x="1293272" y="1864721"/>
                </a:cubicBezTo>
                <a:cubicBezTo>
                  <a:pt x="1284964" y="1877200"/>
                  <a:pt x="1284793" y="1894020"/>
                  <a:pt x="1294263" y="1906703"/>
                </a:cubicBezTo>
                <a:cubicBezTo>
                  <a:pt x="1306331" y="1922874"/>
                  <a:pt x="1329168" y="1926156"/>
                  <a:pt x="1345339" y="1914122"/>
                </a:cubicBezTo>
                <a:cubicBezTo>
                  <a:pt x="1361475" y="1902054"/>
                  <a:pt x="1364826" y="1879217"/>
                  <a:pt x="1352758" y="1863046"/>
                </a:cubicBezTo>
                <a:cubicBezTo>
                  <a:pt x="1345852" y="1853781"/>
                  <a:pt x="1335322" y="1848892"/>
                  <a:pt x="1324587" y="1848551"/>
                </a:cubicBezTo>
                <a:cubicBezTo>
                  <a:pt x="1319596" y="1836995"/>
                  <a:pt x="1313886" y="1825576"/>
                  <a:pt x="1309271" y="1814055"/>
                </a:cubicBezTo>
                <a:cubicBezTo>
                  <a:pt x="1302434" y="1796996"/>
                  <a:pt x="1296041" y="1779765"/>
                  <a:pt x="1289716" y="1762501"/>
                </a:cubicBezTo>
                <a:cubicBezTo>
                  <a:pt x="1280895" y="1738467"/>
                  <a:pt x="1272007" y="1714433"/>
                  <a:pt x="1262400" y="1690707"/>
                </a:cubicBezTo>
                <a:cubicBezTo>
                  <a:pt x="1262845" y="1690468"/>
                  <a:pt x="1263289" y="1690228"/>
                  <a:pt x="1263734" y="1689955"/>
                </a:cubicBezTo>
                <a:cubicBezTo>
                  <a:pt x="1276041" y="1682570"/>
                  <a:pt x="1288041" y="1674673"/>
                  <a:pt x="1299767" y="1666434"/>
                </a:cubicBezTo>
                <a:cubicBezTo>
                  <a:pt x="1316519" y="1692690"/>
                  <a:pt x="1327185" y="1722296"/>
                  <a:pt x="1341715" y="1749886"/>
                </a:cubicBezTo>
                <a:cubicBezTo>
                  <a:pt x="1349783" y="1765236"/>
                  <a:pt x="1359014" y="1779902"/>
                  <a:pt x="1367937" y="1794774"/>
                </a:cubicBezTo>
                <a:cubicBezTo>
                  <a:pt x="1371014" y="1799936"/>
                  <a:pt x="1373783" y="1805201"/>
                  <a:pt x="1376586" y="1810500"/>
                </a:cubicBezTo>
                <a:cubicBezTo>
                  <a:pt x="1366603" y="1823149"/>
                  <a:pt x="1365749" y="1841337"/>
                  <a:pt x="1375868" y="1854875"/>
                </a:cubicBezTo>
                <a:cubicBezTo>
                  <a:pt x="1387936" y="1871012"/>
                  <a:pt x="1410774" y="1874362"/>
                  <a:pt x="1426944" y="1862294"/>
                </a:cubicBezTo>
                <a:cubicBezTo>
                  <a:pt x="1443081" y="1850226"/>
                  <a:pt x="1446397" y="1827388"/>
                  <a:pt x="1434363" y="1811218"/>
                </a:cubicBezTo>
                <a:cubicBezTo>
                  <a:pt x="1427115" y="1801509"/>
                  <a:pt x="1415936" y="1796551"/>
                  <a:pt x="1404688" y="1796654"/>
                </a:cubicBezTo>
                <a:cubicBezTo>
                  <a:pt x="1401509" y="1791560"/>
                  <a:pt x="1398295" y="1786808"/>
                  <a:pt x="1395868" y="1782911"/>
                </a:cubicBezTo>
                <a:cubicBezTo>
                  <a:pt x="1386159" y="1767253"/>
                  <a:pt x="1375219" y="1752381"/>
                  <a:pt x="1365714" y="1736587"/>
                </a:cubicBezTo>
                <a:cubicBezTo>
                  <a:pt x="1349134" y="1709066"/>
                  <a:pt x="1336313" y="1679357"/>
                  <a:pt x="1317271" y="1653477"/>
                </a:cubicBezTo>
                <a:cubicBezTo>
                  <a:pt x="1320861" y="1650776"/>
                  <a:pt x="1324587" y="1648246"/>
                  <a:pt x="1328108" y="1645443"/>
                </a:cubicBezTo>
                <a:cubicBezTo>
                  <a:pt x="1330057" y="1643904"/>
                  <a:pt x="1332006" y="1642298"/>
                  <a:pt x="1333954" y="1640691"/>
                </a:cubicBezTo>
                <a:cubicBezTo>
                  <a:pt x="1357954" y="1671630"/>
                  <a:pt x="1384244" y="1700861"/>
                  <a:pt x="1412278" y="1728176"/>
                </a:cubicBezTo>
                <a:cubicBezTo>
                  <a:pt x="1408517" y="1739185"/>
                  <a:pt x="1410056" y="1751834"/>
                  <a:pt x="1417543" y="1761851"/>
                </a:cubicBezTo>
                <a:cubicBezTo>
                  <a:pt x="1429611" y="1777988"/>
                  <a:pt x="1452448" y="1781338"/>
                  <a:pt x="1468619" y="1769270"/>
                </a:cubicBezTo>
                <a:cubicBezTo>
                  <a:pt x="1484755" y="1757202"/>
                  <a:pt x="1488071" y="1734364"/>
                  <a:pt x="1476037" y="1718194"/>
                </a:cubicBezTo>
                <a:cubicBezTo>
                  <a:pt x="1465234" y="1703732"/>
                  <a:pt x="1445816" y="1699664"/>
                  <a:pt x="1430260" y="1707596"/>
                </a:cubicBezTo>
                <a:cubicBezTo>
                  <a:pt x="1401919" y="1682023"/>
                  <a:pt x="1375253" y="1654503"/>
                  <a:pt x="1350775" y="1625238"/>
                </a:cubicBezTo>
                <a:cubicBezTo>
                  <a:pt x="1356552" y="1619221"/>
                  <a:pt x="1361749" y="1612760"/>
                  <a:pt x="1365920" y="1605785"/>
                </a:cubicBezTo>
                <a:cubicBezTo>
                  <a:pt x="1374501" y="1612349"/>
                  <a:pt x="1383116" y="1618879"/>
                  <a:pt x="1391765" y="1625409"/>
                </a:cubicBezTo>
                <a:cubicBezTo>
                  <a:pt x="1400483" y="1632007"/>
                  <a:pt x="1409372" y="1638229"/>
                  <a:pt x="1418671" y="1644007"/>
                </a:cubicBezTo>
                <a:cubicBezTo>
                  <a:pt x="1424722" y="1647802"/>
                  <a:pt x="1431115" y="1652315"/>
                  <a:pt x="1437919" y="1655357"/>
                </a:cubicBezTo>
                <a:cubicBezTo>
                  <a:pt x="1438465" y="1661887"/>
                  <a:pt x="1440722" y="1668383"/>
                  <a:pt x="1444927" y="1674058"/>
                </a:cubicBezTo>
                <a:cubicBezTo>
                  <a:pt x="1456995" y="1690194"/>
                  <a:pt x="1479832" y="1693545"/>
                  <a:pt x="1496003" y="1681476"/>
                </a:cubicBezTo>
                <a:cubicBezTo>
                  <a:pt x="1512139" y="1669408"/>
                  <a:pt x="1515456" y="1646571"/>
                  <a:pt x="1503422" y="1630400"/>
                </a:cubicBezTo>
                <a:cubicBezTo>
                  <a:pt x="1491353" y="1614264"/>
                  <a:pt x="1468516" y="1610948"/>
                  <a:pt x="1452346" y="1622982"/>
                </a:cubicBezTo>
                <a:cubicBezTo>
                  <a:pt x="1451764" y="1623426"/>
                  <a:pt x="1451320" y="1623973"/>
                  <a:pt x="1450773" y="1624418"/>
                </a:cubicBezTo>
                <a:cubicBezTo>
                  <a:pt x="1446226" y="1621683"/>
                  <a:pt x="1441474" y="1619358"/>
                  <a:pt x="1437303" y="1616828"/>
                </a:cubicBezTo>
                <a:cubicBezTo>
                  <a:pt x="1428038" y="1611221"/>
                  <a:pt x="1419184" y="1605820"/>
                  <a:pt x="1410021" y="1600247"/>
                </a:cubicBezTo>
                <a:cubicBezTo>
                  <a:pt x="1398398" y="1593204"/>
                  <a:pt x="1387048" y="1585786"/>
                  <a:pt x="1375766" y="1578299"/>
                </a:cubicBezTo>
                <a:cubicBezTo>
                  <a:pt x="1378467" y="1557000"/>
                  <a:pt x="1371116" y="1534847"/>
                  <a:pt x="1359185" y="1516727"/>
                </a:cubicBezTo>
                <a:cubicBezTo>
                  <a:pt x="1345544" y="1496078"/>
                  <a:pt x="1326467" y="1479736"/>
                  <a:pt x="1307630" y="1463668"/>
                </a:cubicBezTo>
                <a:cubicBezTo>
                  <a:pt x="1240452" y="1406473"/>
                  <a:pt x="1174231" y="1337004"/>
                  <a:pt x="1100044" y="1289757"/>
                </a:cubicBezTo>
                <a:cubicBezTo>
                  <a:pt x="1099189" y="1290406"/>
                  <a:pt x="1098437" y="1291227"/>
                  <a:pt x="1097651" y="1291979"/>
                </a:cubicBezTo>
                <a:cubicBezTo>
                  <a:pt x="1029515" y="1101281"/>
                  <a:pt x="948320" y="915336"/>
                  <a:pt x="835057" y="746484"/>
                </a:cubicBezTo>
                <a:cubicBezTo>
                  <a:pt x="698307" y="542624"/>
                  <a:pt x="522071" y="370320"/>
                  <a:pt x="330382" y="218322"/>
                </a:cubicBezTo>
                <a:cubicBezTo>
                  <a:pt x="231888" y="140238"/>
                  <a:pt x="130215" y="64752"/>
                  <a:pt x="21054" y="2121"/>
                </a:cubicBezTo>
                <a:cubicBezTo>
                  <a:pt x="3277" y="-8101"/>
                  <a:pt x="-9099" y="21403"/>
                  <a:pt x="8576" y="31556"/>
                </a:cubicBezTo>
                <a:cubicBezTo>
                  <a:pt x="104061" y="86291"/>
                  <a:pt x="193496" y="151999"/>
                  <a:pt x="280332" y="219451"/>
                </a:cubicBezTo>
                <a:cubicBezTo>
                  <a:pt x="374723" y="292783"/>
                  <a:pt x="466175" y="369910"/>
                  <a:pt x="551472" y="453737"/>
                </a:cubicBezTo>
                <a:cubicBezTo>
                  <a:pt x="725794" y="624982"/>
                  <a:pt x="870920" y="819611"/>
                  <a:pt x="973824" y="1041727"/>
                </a:cubicBezTo>
                <a:cubicBezTo>
                  <a:pt x="1014712" y="1129965"/>
                  <a:pt x="1049686" y="1220732"/>
                  <a:pt x="1085036" y="1311295"/>
                </a:cubicBezTo>
                <a:cubicBezTo>
                  <a:pt x="1055258" y="1382371"/>
                  <a:pt x="1084831" y="1570367"/>
                  <a:pt x="1091566" y="1627016"/>
                </a:cubicBezTo>
                <a:cubicBezTo>
                  <a:pt x="1094471" y="1651323"/>
                  <a:pt x="1098779" y="1676998"/>
                  <a:pt x="1114916" y="1695459"/>
                </a:cubicBezTo>
                <a:cubicBezTo>
                  <a:pt x="1116728" y="1697545"/>
                  <a:pt x="1118744" y="1699391"/>
                  <a:pt x="1120830" y="1701237"/>
                </a:cubicBezTo>
                <a:cubicBezTo>
                  <a:pt x="1119565" y="1715254"/>
                  <a:pt x="1118334" y="1729236"/>
                  <a:pt x="1116454" y="1743219"/>
                </a:cubicBezTo>
                <a:cubicBezTo>
                  <a:pt x="1115189" y="1752552"/>
                  <a:pt x="1114232" y="1761954"/>
                  <a:pt x="1112899" y="1771287"/>
                </a:cubicBezTo>
                <a:cubicBezTo>
                  <a:pt x="1112181" y="1776244"/>
                  <a:pt x="1111360" y="1781201"/>
                  <a:pt x="1110369" y="1786090"/>
                </a:cubicBezTo>
                <a:cubicBezTo>
                  <a:pt x="1110232" y="1786740"/>
                  <a:pt x="1110095" y="1787355"/>
                  <a:pt x="1109924" y="1787970"/>
                </a:cubicBezTo>
                <a:cubicBezTo>
                  <a:pt x="1106540" y="1789167"/>
                  <a:pt x="1103223" y="1790705"/>
                  <a:pt x="1100181" y="1792996"/>
                </a:cubicBezTo>
                <a:cubicBezTo>
                  <a:pt x="1084010" y="1805064"/>
                  <a:pt x="1080728" y="1827901"/>
                  <a:pt x="1092762" y="1844072"/>
                </a:cubicBezTo>
                <a:cubicBezTo>
                  <a:pt x="1104728" y="1860174"/>
                  <a:pt x="1127599" y="1863490"/>
                  <a:pt x="1143735" y="1851456"/>
                </a:cubicBezTo>
                <a:close/>
              </a:path>
            </a:pathLst>
          </a:custGeom>
          <a:solidFill>
            <a:schemeClr val="accent4">
              <a:lumMod val="20000"/>
              <a:lumOff val="80000"/>
            </a:schemeClr>
          </a:solidFill>
          <a:ln w="3415" cap="flat">
            <a:noFill/>
            <a:prstDash val="solid"/>
            <a:miter/>
          </a:ln>
        </p:spPr>
        <p:txBody>
          <a:bodyPr rtlCol="0" anchor="ctr"/>
          <a:lstStyle/>
          <a:p>
            <a:endParaRPr lang="zh-CN" altLang="en-US"/>
          </a:p>
        </p:txBody>
      </p:sp>
      <p:sp>
        <p:nvSpPr>
          <p:cNvPr id="92" name="任意多边形: 形状 91"/>
          <p:cNvSpPr/>
          <p:nvPr/>
        </p:nvSpPr>
        <p:spPr>
          <a:xfrm rot="5400000">
            <a:off x="11156649" y="80391"/>
            <a:ext cx="2275357" cy="2405896"/>
          </a:xfrm>
          <a:custGeom>
            <a:avLst/>
            <a:gdLst>
              <a:gd name="connsiteX0" fmla="*/ 14171 w 2275357"/>
              <a:gd name="connsiteY0" fmla="*/ 34285 h 2405896"/>
              <a:gd name="connsiteX1" fmla="*/ 571802 w 2275357"/>
              <a:gd name="connsiteY1" fmla="*/ 230350 h 2405896"/>
              <a:gd name="connsiteX2" fmla="*/ 823080 w 2275357"/>
              <a:gd name="connsiteY2" fmla="*/ 430688 h 2405896"/>
              <a:gd name="connsiteX3" fmla="*/ 988240 w 2275357"/>
              <a:gd name="connsiteY3" fmla="*/ 675641 h 2405896"/>
              <a:gd name="connsiteX4" fmla="*/ 1164134 w 2275357"/>
              <a:gd name="connsiteY4" fmla="*/ 1252486 h 2405896"/>
              <a:gd name="connsiteX5" fmla="*/ 1235244 w 2275357"/>
              <a:gd name="connsiteY5" fmla="*/ 1497097 h 2405896"/>
              <a:gd name="connsiteX6" fmla="*/ 1356985 w 2275357"/>
              <a:gd name="connsiteY6" fmla="*/ 1712615 h 2405896"/>
              <a:gd name="connsiteX7" fmla="*/ 1651920 w 2275357"/>
              <a:gd name="connsiteY7" fmla="*/ 2013601 h 2405896"/>
              <a:gd name="connsiteX8" fmla="*/ 1862583 w 2275357"/>
              <a:gd name="connsiteY8" fmla="*/ 2253631 h 2405896"/>
              <a:gd name="connsiteX9" fmla="*/ 1924702 w 2275357"/>
              <a:gd name="connsiteY9" fmla="*/ 2290622 h 2405896"/>
              <a:gd name="connsiteX10" fmla="*/ 1943813 w 2275357"/>
              <a:gd name="connsiteY10" fmla="*/ 2290553 h 2405896"/>
              <a:gd name="connsiteX11" fmla="*/ 1956906 w 2275357"/>
              <a:gd name="connsiteY11" fmla="*/ 2311647 h 2405896"/>
              <a:gd name="connsiteX12" fmla="*/ 1971470 w 2275357"/>
              <a:gd name="connsiteY12" fmla="*/ 2336057 h 2405896"/>
              <a:gd name="connsiteX13" fmla="*/ 1978479 w 2275357"/>
              <a:gd name="connsiteY13" fmla="*/ 2350142 h 2405896"/>
              <a:gd name="connsiteX14" fmla="*/ 1974068 w 2275357"/>
              <a:gd name="connsiteY14" fmla="*/ 2359817 h 2405896"/>
              <a:gd name="connsiteX15" fmla="*/ 1999675 w 2275357"/>
              <a:gd name="connsiteY15" fmla="*/ 2404603 h 2405896"/>
              <a:gd name="connsiteX16" fmla="*/ 2044460 w 2275357"/>
              <a:gd name="connsiteY16" fmla="*/ 2378996 h 2405896"/>
              <a:gd name="connsiteX17" fmla="*/ 2018854 w 2275357"/>
              <a:gd name="connsiteY17" fmla="*/ 2334211 h 2405896"/>
              <a:gd name="connsiteX18" fmla="*/ 2004051 w 2275357"/>
              <a:gd name="connsiteY18" fmla="*/ 2333322 h 2405896"/>
              <a:gd name="connsiteX19" fmla="*/ 1995880 w 2275357"/>
              <a:gd name="connsiteY19" fmla="*/ 2319203 h 2405896"/>
              <a:gd name="connsiteX20" fmla="*/ 1979470 w 2275357"/>
              <a:gd name="connsiteY20" fmla="*/ 2296160 h 2405896"/>
              <a:gd name="connsiteX21" fmla="*/ 1968188 w 2275357"/>
              <a:gd name="connsiteY21" fmla="*/ 2282725 h 2405896"/>
              <a:gd name="connsiteX22" fmla="*/ 1996803 w 2275357"/>
              <a:gd name="connsiteY22" fmla="*/ 2261152 h 2405896"/>
              <a:gd name="connsiteX23" fmla="*/ 2001453 w 2275357"/>
              <a:gd name="connsiteY23" fmla="*/ 2255170 h 2405896"/>
              <a:gd name="connsiteX24" fmla="*/ 2025110 w 2275357"/>
              <a:gd name="connsiteY24" fmla="*/ 2281049 h 2405896"/>
              <a:gd name="connsiteX25" fmla="*/ 2055537 w 2275357"/>
              <a:gd name="connsiteY25" fmla="*/ 2311818 h 2405896"/>
              <a:gd name="connsiteX26" fmla="*/ 2077246 w 2275357"/>
              <a:gd name="connsiteY26" fmla="*/ 2331749 h 2405896"/>
              <a:gd name="connsiteX27" fmla="*/ 2103297 w 2275357"/>
              <a:gd name="connsiteY27" fmla="*/ 2373902 h 2405896"/>
              <a:gd name="connsiteX28" fmla="*/ 2148083 w 2275357"/>
              <a:gd name="connsiteY28" fmla="*/ 2348296 h 2405896"/>
              <a:gd name="connsiteX29" fmla="*/ 2122476 w 2275357"/>
              <a:gd name="connsiteY29" fmla="*/ 2303510 h 2405896"/>
              <a:gd name="connsiteX30" fmla="*/ 2093964 w 2275357"/>
              <a:gd name="connsiteY30" fmla="*/ 2307613 h 2405896"/>
              <a:gd name="connsiteX31" fmla="*/ 2089554 w 2275357"/>
              <a:gd name="connsiteY31" fmla="*/ 2303545 h 2405896"/>
              <a:gd name="connsiteX32" fmla="*/ 2073725 w 2275357"/>
              <a:gd name="connsiteY32" fmla="*/ 2288400 h 2405896"/>
              <a:gd name="connsiteX33" fmla="*/ 2043366 w 2275357"/>
              <a:gd name="connsiteY33" fmla="*/ 2258759 h 2405896"/>
              <a:gd name="connsiteX34" fmla="*/ 2016119 w 2275357"/>
              <a:gd name="connsiteY34" fmla="*/ 2233119 h 2405896"/>
              <a:gd name="connsiteX35" fmla="*/ 2028700 w 2275357"/>
              <a:gd name="connsiteY35" fmla="*/ 2205803 h 2405896"/>
              <a:gd name="connsiteX36" fmla="*/ 2088733 w 2275357"/>
              <a:gd name="connsiteY36" fmla="*/ 2245768 h 2405896"/>
              <a:gd name="connsiteX37" fmla="*/ 2135707 w 2275357"/>
              <a:gd name="connsiteY37" fmla="*/ 2276400 h 2405896"/>
              <a:gd name="connsiteX38" fmla="*/ 2170304 w 2275357"/>
              <a:gd name="connsiteY38" fmla="*/ 2297767 h 2405896"/>
              <a:gd name="connsiteX39" fmla="*/ 2196936 w 2275357"/>
              <a:gd name="connsiteY39" fmla="*/ 2329903 h 2405896"/>
              <a:gd name="connsiteX40" fmla="*/ 2241722 w 2275357"/>
              <a:gd name="connsiteY40" fmla="*/ 2304297 h 2405896"/>
              <a:gd name="connsiteX41" fmla="*/ 2216116 w 2275357"/>
              <a:gd name="connsiteY41" fmla="*/ 2259477 h 2405896"/>
              <a:gd name="connsiteX42" fmla="*/ 2184903 w 2275357"/>
              <a:gd name="connsiteY42" fmla="*/ 2265494 h 2405896"/>
              <a:gd name="connsiteX43" fmla="*/ 2152254 w 2275357"/>
              <a:gd name="connsiteY43" fmla="*/ 2248161 h 2405896"/>
              <a:gd name="connsiteX44" fmla="*/ 2104494 w 2275357"/>
              <a:gd name="connsiteY44" fmla="*/ 2219204 h 2405896"/>
              <a:gd name="connsiteX45" fmla="*/ 2037726 w 2275357"/>
              <a:gd name="connsiteY45" fmla="*/ 2179171 h 2405896"/>
              <a:gd name="connsiteX46" fmla="*/ 2049657 w 2275357"/>
              <a:gd name="connsiteY46" fmla="*/ 2135753 h 2405896"/>
              <a:gd name="connsiteX47" fmla="*/ 2133451 w 2275357"/>
              <a:gd name="connsiteY47" fmla="*/ 2175239 h 2405896"/>
              <a:gd name="connsiteX48" fmla="*/ 2183877 w 2275357"/>
              <a:gd name="connsiteY48" fmla="*/ 2195649 h 2405896"/>
              <a:gd name="connsiteX49" fmla="*/ 2202509 w 2275357"/>
              <a:gd name="connsiteY49" fmla="*/ 2203546 h 2405896"/>
              <a:gd name="connsiteX50" fmla="*/ 2229278 w 2275357"/>
              <a:gd name="connsiteY50" fmla="*/ 2238862 h 2405896"/>
              <a:gd name="connsiteX51" fmla="*/ 2274063 w 2275357"/>
              <a:gd name="connsiteY51" fmla="*/ 2213256 h 2405896"/>
              <a:gd name="connsiteX52" fmla="*/ 2248457 w 2275357"/>
              <a:gd name="connsiteY52" fmla="*/ 2168470 h 2405896"/>
              <a:gd name="connsiteX53" fmla="*/ 2215534 w 2275357"/>
              <a:gd name="connsiteY53" fmla="*/ 2175684 h 2405896"/>
              <a:gd name="connsiteX54" fmla="*/ 2197073 w 2275357"/>
              <a:gd name="connsiteY54" fmla="*/ 2168573 h 2405896"/>
              <a:gd name="connsiteX55" fmla="*/ 2142715 w 2275357"/>
              <a:gd name="connsiteY55" fmla="*/ 2149633 h 2405896"/>
              <a:gd name="connsiteX56" fmla="*/ 2054443 w 2275357"/>
              <a:gd name="connsiteY56" fmla="*/ 2115035 h 2405896"/>
              <a:gd name="connsiteX57" fmla="*/ 2054580 w 2275357"/>
              <a:gd name="connsiteY57" fmla="*/ 2114488 h 2405896"/>
              <a:gd name="connsiteX58" fmla="*/ 2057862 w 2275357"/>
              <a:gd name="connsiteY58" fmla="*/ 2094249 h 2405896"/>
              <a:gd name="connsiteX59" fmla="*/ 2179945 w 2275357"/>
              <a:gd name="connsiteY59" fmla="*/ 2116710 h 2405896"/>
              <a:gd name="connsiteX60" fmla="*/ 2204800 w 2275357"/>
              <a:gd name="connsiteY60" fmla="*/ 2139958 h 2405896"/>
              <a:gd name="connsiteX61" fmla="*/ 2249585 w 2275357"/>
              <a:gd name="connsiteY61" fmla="*/ 2114351 h 2405896"/>
              <a:gd name="connsiteX62" fmla="*/ 2223979 w 2275357"/>
              <a:gd name="connsiteY62" fmla="*/ 2069566 h 2405896"/>
              <a:gd name="connsiteX63" fmla="*/ 2181381 w 2275357"/>
              <a:gd name="connsiteY63" fmla="*/ 2089429 h 2405896"/>
              <a:gd name="connsiteX64" fmla="*/ 2058853 w 2275357"/>
              <a:gd name="connsiteY64" fmla="*/ 2071514 h 2405896"/>
              <a:gd name="connsiteX65" fmla="*/ 2055127 w 2275357"/>
              <a:gd name="connsiteY65" fmla="*/ 2048917 h 2405896"/>
              <a:gd name="connsiteX66" fmla="*/ 2101998 w 2275357"/>
              <a:gd name="connsiteY66" fmla="*/ 2048267 h 2405896"/>
              <a:gd name="connsiteX67" fmla="*/ 2134237 w 2275357"/>
              <a:gd name="connsiteY67" fmla="*/ 2046421 h 2405896"/>
              <a:gd name="connsiteX68" fmla="*/ 2149518 w 2275357"/>
              <a:gd name="connsiteY68" fmla="*/ 2044575 h 2405896"/>
              <a:gd name="connsiteX69" fmla="*/ 2155433 w 2275357"/>
              <a:gd name="connsiteY69" fmla="*/ 2043720 h 2405896"/>
              <a:gd name="connsiteX70" fmla="*/ 2172287 w 2275357"/>
              <a:gd name="connsiteY70" fmla="*/ 2053942 h 2405896"/>
              <a:gd name="connsiteX71" fmla="*/ 2217107 w 2275357"/>
              <a:gd name="connsiteY71" fmla="*/ 2028336 h 2405896"/>
              <a:gd name="connsiteX72" fmla="*/ 2191501 w 2275357"/>
              <a:gd name="connsiteY72" fmla="*/ 1983550 h 2405896"/>
              <a:gd name="connsiteX73" fmla="*/ 2146715 w 2275357"/>
              <a:gd name="connsiteY73" fmla="*/ 2009157 h 2405896"/>
              <a:gd name="connsiteX74" fmla="*/ 2146407 w 2275357"/>
              <a:gd name="connsiteY74" fmla="*/ 2011071 h 2405896"/>
              <a:gd name="connsiteX75" fmla="*/ 2129656 w 2275357"/>
              <a:gd name="connsiteY75" fmla="*/ 2013635 h 2405896"/>
              <a:gd name="connsiteX76" fmla="*/ 2097588 w 2275357"/>
              <a:gd name="connsiteY76" fmla="*/ 2017430 h 2405896"/>
              <a:gd name="connsiteX77" fmla="*/ 2039401 w 2275357"/>
              <a:gd name="connsiteY77" fmla="*/ 2022558 h 2405896"/>
              <a:gd name="connsiteX78" fmla="*/ 1994889 w 2275357"/>
              <a:gd name="connsiteY78" fmla="*/ 1996370 h 2405896"/>
              <a:gd name="connsiteX79" fmla="*/ 1921249 w 2275357"/>
              <a:gd name="connsiteY79" fmla="*/ 1989362 h 2405896"/>
              <a:gd name="connsiteX80" fmla="*/ 1662621 w 2275357"/>
              <a:gd name="connsiteY80" fmla="*/ 1990114 h 2405896"/>
              <a:gd name="connsiteX81" fmla="*/ 1576845 w 2275357"/>
              <a:gd name="connsiteY81" fmla="*/ 1918765 h 2405896"/>
              <a:gd name="connsiteX82" fmla="*/ 1404096 w 2275357"/>
              <a:gd name="connsiteY82" fmla="*/ 1723862 h 2405896"/>
              <a:gd name="connsiteX83" fmla="*/ 1274115 w 2275357"/>
              <a:gd name="connsiteY83" fmla="*/ 1504174 h 2405896"/>
              <a:gd name="connsiteX84" fmla="*/ 1201125 w 2275357"/>
              <a:gd name="connsiteY84" fmla="*/ 1265956 h 2405896"/>
              <a:gd name="connsiteX85" fmla="*/ 1029470 w 2275357"/>
              <a:gd name="connsiteY85" fmla="*/ 683470 h 2405896"/>
              <a:gd name="connsiteX86" fmla="*/ 637477 w 2275357"/>
              <a:gd name="connsiteY86" fmla="*/ 230760 h 2405896"/>
              <a:gd name="connsiteX87" fmla="*/ 19128 w 2275357"/>
              <a:gd name="connsiteY87" fmla="*/ 200 h 2405896"/>
              <a:gd name="connsiteX88" fmla="*/ 14171 w 2275357"/>
              <a:gd name="connsiteY88" fmla="*/ 34285 h 240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275357" h="2405896">
                <a:moveTo>
                  <a:pt x="14171" y="34285"/>
                </a:moveTo>
                <a:cubicBezTo>
                  <a:pt x="210578" y="68472"/>
                  <a:pt x="400113" y="127001"/>
                  <a:pt x="571802" y="230350"/>
                </a:cubicBezTo>
                <a:cubicBezTo>
                  <a:pt x="663869" y="285768"/>
                  <a:pt x="750329" y="351271"/>
                  <a:pt x="823080" y="430688"/>
                </a:cubicBezTo>
                <a:cubicBezTo>
                  <a:pt x="889951" y="503679"/>
                  <a:pt x="944993" y="586686"/>
                  <a:pt x="988240" y="675641"/>
                </a:cubicBezTo>
                <a:cubicBezTo>
                  <a:pt x="1076614" y="857279"/>
                  <a:pt x="1119246" y="1056831"/>
                  <a:pt x="1164134" y="1252486"/>
                </a:cubicBezTo>
                <a:cubicBezTo>
                  <a:pt x="1183279" y="1335869"/>
                  <a:pt x="1200988" y="1418398"/>
                  <a:pt x="1235244" y="1497097"/>
                </a:cubicBezTo>
                <a:cubicBezTo>
                  <a:pt x="1268166" y="1572788"/>
                  <a:pt x="1309977" y="1644821"/>
                  <a:pt x="1356985" y="1712615"/>
                </a:cubicBezTo>
                <a:cubicBezTo>
                  <a:pt x="1436300" y="1827040"/>
                  <a:pt x="1533256" y="1937944"/>
                  <a:pt x="1651920" y="2013601"/>
                </a:cubicBezTo>
                <a:cubicBezTo>
                  <a:pt x="1671339" y="2086454"/>
                  <a:pt x="1820020" y="2214179"/>
                  <a:pt x="1862583" y="2253631"/>
                </a:cubicBezTo>
                <a:cubicBezTo>
                  <a:pt x="1880532" y="2270280"/>
                  <a:pt x="1900463" y="2287066"/>
                  <a:pt x="1924702" y="2290622"/>
                </a:cubicBezTo>
                <a:cubicBezTo>
                  <a:pt x="1931095" y="2291579"/>
                  <a:pt x="1937522" y="2291477"/>
                  <a:pt x="1943813" y="2290553"/>
                </a:cubicBezTo>
                <a:cubicBezTo>
                  <a:pt x="1948257" y="2297528"/>
                  <a:pt x="1952701" y="2304502"/>
                  <a:pt x="1956906" y="2311647"/>
                </a:cubicBezTo>
                <a:cubicBezTo>
                  <a:pt x="1961727" y="2319818"/>
                  <a:pt x="1966752" y="2327852"/>
                  <a:pt x="1971470" y="2336057"/>
                </a:cubicBezTo>
                <a:cubicBezTo>
                  <a:pt x="1974000" y="2340467"/>
                  <a:pt x="1976086" y="2345424"/>
                  <a:pt x="1978479" y="2350142"/>
                </a:cubicBezTo>
                <a:cubicBezTo>
                  <a:pt x="1976632" y="2353116"/>
                  <a:pt x="1975026" y="2356296"/>
                  <a:pt x="1974068" y="2359817"/>
                </a:cubicBezTo>
                <a:cubicBezTo>
                  <a:pt x="1968769" y="2379270"/>
                  <a:pt x="1980222" y="2399304"/>
                  <a:pt x="1999675" y="2404603"/>
                </a:cubicBezTo>
                <a:cubicBezTo>
                  <a:pt x="2019128" y="2409902"/>
                  <a:pt x="2039196" y="2398449"/>
                  <a:pt x="2044460" y="2378996"/>
                </a:cubicBezTo>
                <a:cubicBezTo>
                  <a:pt x="2049759" y="2359578"/>
                  <a:pt x="2038307" y="2339510"/>
                  <a:pt x="2018854" y="2334211"/>
                </a:cubicBezTo>
                <a:cubicBezTo>
                  <a:pt x="2013863" y="2332843"/>
                  <a:pt x="2008871" y="2332638"/>
                  <a:pt x="2004051" y="2333322"/>
                </a:cubicBezTo>
                <a:cubicBezTo>
                  <a:pt x="2001418" y="2328536"/>
                  <a:pt x="1998752" y="2323818"/>
                  <a:pt x="1995880" y="2319203"/>
                </a:cubicBezTo>
                <a:cubicBezTo>
                  <a:pt x="1990889" y="2311134"/>
                  <a:pt x="1985556" y="2303476"/>
                  <a:pt x="1979470" y="2296160"/>
                </a:cubicBezTo>
                <a:cubicBezTo>
                  <a:pt x="1975744" y="2291647"/>
                  <a:pt x="1971949" y="2287203"/>
                  <a:pt x="1968188" y="2282725"/>
                </a:cubicBezTo>
                <a:cubicBezTo>
                  <a:pt x="1978889" y="2277357"/>
                  <a:pt x="1988769" y="2269973"/>
                  <a:pt x="1996803" y="2261152"/>
                </a:cubicBezTo>
                <a:cubicBezTo>
                  <a:pt x="1998513" y="2259272"/>
                  <a:pt x="1999846" y="2257152"/>
                  <a:pt x="2001453" y="2255170"/>
                </a:cubicBezTo>
                <a:cubicBezTo>
                  <a:pt x="2009213" y="2263921"/>
                  <a:pt x="2016974" y="2272639"/>
                  <a:pt x="2025110" y="2281049"/>
                </a:cubicBezTo>
                <a:cubicBezTo>
                  <a:pt x="2035162" y="2291408"/>
                  <a:pt x="2045247" y="2301733"/>
                  <a:pt x="2055537" y="2311818"/>
                </a:cubicBezTo>
                <a:cubicBezTo>
                  <a:pt x="2062238" y="2318382"/>
                  <a:pt x="2069451" y="2325664"/>
                  <a:pt x="2077246" y="2331749"/>
                </a:cubicBezTo>
                <a:cubicBezTo>
                  <a:pt x="2073622" y="2350347"/>
                  <a:pt x="2084733" y="2368843"/>
                  <a:pt x="2103297" y="2373902"/>
                </a:cubicBezTo>
                <a:cubicBezTo>
                  <a:pt x="2122750" y="2379201"/>
                  <a:pt x="2142818" y="2367749"/>
                  <a:pt x="2148083" y="2348296"/>
                </a:cubicBezTo>
                <a:cubicBezTo>
                  <a:pt x="2153382" y="2328878"/>
                  <a:pt x="2141929" y="2308810"/>
                  <a:pt x="2122476" y="2303510"/>
                </a:cubicBezTo>
                <a:cubicBezTo>
                  <a:pt x="2112425" y="2300775"/>
                  <a:pt x="2102237" y="2302587"/>
                  <a:pt x="2093964" y="2307613"/>
                </a:cubicBezTo>
                <a:cubicBezTo>
                  <a:pt x="2092494" y="2306280"/>
                  <a:pt x="2090955" y="2304912"/>
                  <a:pt x="2089554" y="2303545"/>
                </a:cubicBezTo>
                <a:cubicBezTo>
                  <a:pt x="2084323" y="2298451"/>
                  <a:pt x="2079058" y="2293425"/>
                  <a:pt x="2073725" y="2288400"/>
                </a:cubicBezTo>
                <a:cubicBezTo>
                  <a:pt x="2063434" y="2278690"/>
                  <a:pt x="2053349" y="2268742"/>
                  <a:pt x="2043366" y="2258759"/>
                </a:cubicBezTo>
                <a:cubicBezTo>
                  <a:pt x="2034512" y="2249905"/>
                  <a:pt x="2025350" y="2241495"/>
                  <a:pt x="2016119" y="2233119"/>
                </a:cubicBezTo>
                <a:cubicBezTo>
                  <a:pt x="2020905" y="2224332"/>
                  <a:pt x="2025110" y="2215204"/>
                  <a:pt x="2028700" y="2205803"/>
                </a:cubicBezTo>
                <a:cubicBezTo>
                  <a:pt x="2048802" y="2218965"/>
                  <a:pt x="2068768" y="2232401"/>
                  <a:pt x="2088733" y="2245768"/>
                </a:cubicBezTo>
                <a:cubicBezTo>
                  <a:pt x="2104254" y="2256161"/>
                  <a:pt x="2119844" y="2266520"/>
                  <a:pt x="2135707" y="2276400"/>
                </a:cubicBezTo>
                <a:cubicBezTo>
                  <a:pt x="2146749" y="2283306"/>
                  <a:pt x="2158339" y="2291306"/>
                  <a:pt x="2170304" y="2297767"/>
                </a:cubicBezTo>
                <a:cubicBezTo>
                  <a:pt x="2171569" y="2312604"/>
                  <a:pt x="2181757" y="2325766"/>
                  <a:pt x="2196936" y="2329903"/>
                </a:cubicBezTo>
                <a:cubicBezTo>
                  <a:pt x="2216355" y="2335202"/>
                  <a:pt x="2236423" y="2323715"/>
                  <a:pt x="2241722" y="2304297"/>
                </a:cubicBezTo>
                <a:cubicBezTo>
                  <a:pt x="2247021" y="2284844"/>
                  <a:pt x="2235534" y="2264776"/>
                  <a:pt x="2216116" y="2259477"/>
                </a:cubicBezTo>
                <a:cubicBezTo>
                  <a:pt x="2204902" y="2256434"/>
                  <a:pt x="2193552" y="2259101"/>
                  <a:pt x="2184903" y="2265494"/>
                </a:cubicBezTo>
                <a:cubicBezTo>
                  <a:pt x="2174031" y="2259614"/>
                  <a:pt x="2162783" y="2254246"/>
                  <a:pt x="2152254" y="2248161"/>
                </a:cubicBezTo>
                <a:cubicBezTo>
                  <a:pt x="2136151" y="2238828"/>
                  <a:pt x="2120288" y="2229016"/>
                  <a:pt x="2104494" y="2219204"/>
                </a:cubicBezTo>
                <a:cubicBezTo>
                  <a:pt x="2082443" y="2205495"/>
                  <a:pt x="2060221" y="2192128"/>
                  <a:pt x="2037726" y="2179171"/>
                </a:cubicBezTo>
                <a:cubicBezTo>
                  <a:pt x="2042272" y="2164846"/>
                  <a:pt x="2046204" y="2150385"/>
                  <a:pt x="2049657" y="2135753"/>
                </a:cubicBezTo>
                <a:cubicBezTo>
                  <a:pt x="2078990" y="2145257"/>
                  <a:pt x="2105759" y="2162043"/>
                  <a:pt x="2133451" y="2175239"/>
                </a:cubicBezTo>
                <a:cubicBezTo>
                  <a:pt x="2149826" y="2183068"/>
                  <a:pt x="2166954" y="2189119"/>
                  <a:pt x="2183877" y="2195649"/>
                </a:cubicBezTo>
                <a:cubicBezTo>
                  <a:pt x="2190167" y="2198076"/>
                  <a:pt x="2196355" y="2200777"/>
                  <a:pt x="2202509" y="2203546"/>
                </a:cubicBezTo>
                <a:cubicBezTo>
                  <a:pt x="2202441" y="2219649"/>
                  <a:pt x="2213005" y="2234418"/>
                  <a:pt x="2229278" y="2238862"/>
                </a:cubicBezTo>
                <a:cubicBezTo>
                  <a:pt x="2248730" y="2244161"/>
                  <a:pt x="2268764" y="2232708"/>
                  <a:pt x="2274063" y="2213256"/>
                </a:cubicBezTo>
                <a:cubicBezTo>
                  <a:pt x="2279362" y="2193837"/>
                  <a:pt x="2267910" y="2173769"/>
                  <a:pt x="2248457" y="2168470"/>
                </a:cubicBezTo>
                <a:cubicBezTo>
                  <a:pt x="2236525" y="2165222"/>
                  <a:pt x="2224389" y="2168333"/>
                  <a:pt x="2215534" y="2175684"/>
                </a:cubicBezTo>
                <a:cubicBezTo>
                  <a:pt x="2209449" y="2173154"/>
                  <a:pt x="2203295" y="2170761"/>
                  <a:pt x="2197073" y="2168573"/>
                </a:cubicBezTo>
                <a:cubicBezTo>
                  <a:pt x="2178988" y="2162180"/>
                  <a:pt x="2160493" y="2156949"/>
                  <a:pt x="2142715" y="2149633"/>
                </a:cubicBezTo>
                <a:cubicBezTo>
                  <a:pt x="2113485" y="2137599"/>
                  <a:pt x="2085109" y="2122864"/>
                  <a:pt x="2054443" y="2115035"/>
                </a:cubicBezTo>
                <a:cubicBezTo>
                  <a:pt x="2054477" y="2114864"/>
                  <a:pt x="2054546" y="2114693"/>
                  <a:pt x="2054580" y="2114488"/>
                </a:cubicBezTo>
                <a:cubicBezTo>
                  <a:pt x="2055879" y="2107856"/>
                  <a:pt x="2057041" y="2101052"/>
                  <a:pt x="2057862" y="2094249"/>
                </a:cubicBezTo>
                <a:cubicBezTo>
                  <a:pt x="2097895" y="2104745"/>
                  <a:pt x="2138784" y="2112266"/>
                  <a:pt x="2179945" y="2116710"/>
                </a:cubicBezTo>
                <a:cubicBezTo>
                  <a:pt x="2183774" y="2127684"/>
                  <a:pt x="2192731" y="2136642"/>
                  <a:pt x="2204800" y="2139958"/>
                </a:cubicBezTo>
                <a:cubicBezTo>
                  <a:pt x="2224252" y="2145257"/>
                  <a:pt x="2244320" y="2133804"/>
                  <a:pt x="2249585" y="2114351"/>
                </a:cubicBezTo>
                <a:cubicBezTo>
                  <a:pt x="2254884" y="2094899"/>
                  <a:pt x="2243431" y="2074865"/>
                  <a:pt x="2223979" y="2069566"/>
                </a:cubicBezTo>
                <a:cubicBezTo>
                  <a:pt x="2206543" y="2064814"/>
                  <a:pt x="2188732" y="2073566"/>
                  <a:pt x="2181381" y="2089429"/>
                </a:cubicBezTo>
                <a:cubicBezTo>
                  <a:pt x="2140220" y="2086489"/>
                  <a:pt x="2099092" y="2080608"/>
                  <a:pt x="2058853" y="2071514"/>
                </a:cubicBezTo>
                <a:cubicBezTo>
                  <a:pt x="2058546" y="2063788"/>
                  <a:pt x="2057452" y="2056199"/>
                  <a:pt x="2055127" y="2048917"/>
                </a:cubicBezTo>
                <a:cubicBezTo>
                  <a:pt x="2070751" y="2048711"/>
                  <a:pt x="2086374" y="2048506"/>
                  <a:pt x="2101998" y="2048267"/>
                </a:cubicBezTo>
                <a:cubicBezTo>
                  <a:pt x="2112801" y="2048096"/>
                  <a:pt x="2123502" y="2047515"/>
                  <a:pt x="2134237" y="2046421"/>
                </a:cubicBezTo>
                <a:cubicBezTo>
                  <a:pt x="2139331" y="2045908"/>
                  <a:pt x="2144425" y="2045293"/>
                  <a:pt x="2149518" y="2044575"/>
                </a:cubicBezTo>
                <a:cubicBezTo>
                  <a:pt x="2151501" y="2044301"/>
                  <a:pt x="2153484" y="2044028"/>
                  <a:pt x="2155433" y="2043720"/>
                </a:cubicBezTo>
                <a:cubicBezTo>
                  <a:pt x="2159877" y="2048438"/>
                  <a:pt x="2165552" y="2052130"/>
                  <a:pt x="2172287" y="2053942"/>
                </a:cubicBezTo>
                <a:cubicBezTo>
                  <a:pt x="2191740" y="2059241"/>
                  <a:pt x="2211808" y="2047788"/>
                  <a:pt x="2217107" y="2028336"/>
                </a:cubicBezTo>
                <a:cubicBezTo>
                  <a:pt x="2222406" y="2008883"/>
                  <a:pt x="2210953" y="1988849"/>
                  <a:pt x="2191501" y="1983550"/>
                </a:cubicBezTo>
                <a:cubicBezTo>
                  <a:pt x="2172048" y="1978251"/>
                  <a:pt x="2152014" y="1989704"/>
                  <a:pt x="2146715" y="2009157"/>
                </a:cubicBezTo>
                <a:cubicBezTo>
                  <a:pt x="2146544" y="2009772"/>
                  <a:pt x="2146544" y="2010421"/>
                  <a:pt x="2146407" y="2011071"/>
                </a:cubicBezTo>
                <a:cubicBezTo>
                  <a:pt x="2140766" y="2011755"/>
                  <a:pt x="2135091" y="2012986"/>
                  <a:pt x="2129656" y="2013635"/>
                </a:cubicBezTo>
                <a:cubicBezTo>
                  <a:pt x="2118955" y="2014934"/>
                  <a:pt x="2108288" y="2016165"/>
                  <a:pt x="2097588" y="2017430"/>
                </a:cubicBezTo>
                <a:cubicBezTo>
                  <a:pt x="2078238" y="2019755"/>
                  <a:pt x="2058819" y="2021122"/>
                  <a:pt x="2039401" y="2022558"/>
                </a:cubicBezTo>
                <a:cubicBezTo>
                  <a:pt x="2027606" y="2010045"/>
                  <a:pt x="2011572" y="2001191"/>
                  <a:pt x="1994889" y="1996370"/>
                </a:cubicBezTo>
                <a:cubicBezTo>
                  <a:pt x="1971128" y="1989465"/>
                  <a:pt x="1946001" y="1989396"/>
                  <a:pt x="1921249" y="1989362"/>
                </a:cubicBezTo>
                <a:cubicBezTo>
                  <a:pt x="1837080" y="1989294"/>
                  <a:pt x="1746414" y="1980439"/>
                  <a:pt x="1662621" y="1990114"/>
                </a:cubicBezTo>
                <a:cubicBezTo>
                  <a:pt x="1632433" y="1967790"/>
                  <a:pt x="1603750" y="1943312"/>
                  <a:pt x="1576845" y="1918765"/>
                </a:cubicBezTo>
                <a:cubicBezTo>
                  <a:pt x="1512641" y="1860202"/>
                  <a:pt x="1455206" y="1794049"/>
                  <a:pt x="1404096" y="1723862"/>
                </a:cubicBezTo>
                <a:cubicBezTo>
                  <a:pt x="1353977" y="1655009"/>
                  <a:pt x="1309465" y="1581711"/>
                  <a:pt x="1274115" y="1504174"/>
                </a:cubicBezTo>
                <a:cubicBezTo>
                  <a:pt x="1239073" y="1427321"/>
                  <a:pt x="1219859" y="1348006"/>
                  <a:pt x="1201125" y="1265956"/>
                </a:cubicBezTo>
                <a:cubicBezTo>
                  <a:pt x="1156066" y="1069002"/>
                  <a:pt x="1114904" y="867809"/>
                  <a:pt x="1029470" y="683470"/>
                </a:cubicBezTo>
                <a:cubicBezTo>
                  <a:pt x="943010" y="496875"/>
                  <a:pt x="809474" y="343442"/>
                  <a:pt x="637477" y="230760"/>
                </a:cubicBezTo>
                <a:cubicBezTo>
                  <a:pt x="452420" y="109361"/>
                  <a:pt x="238338" y="30695"/>
                  <a:pt x="19128" y="200"/>
                </a:cubicBezTo>
                <a:cubicBezTo>
                  <a:pt x="-2888" y="-2877"/>
                  <a:pt x="-7675" y="30490"/>
                  <a:pt x="14171" y="34285"/>
                </a:cubicBezTo>
                <a:close/>
              </a:path>
            </a:pathLst>
          </a:custGeom>
          <a:solidFill>
            <a:schemeClr val="accent4">
              <a:lumMod val="20000"/>
              <a:lumOff val="80000"/>
            </a:schemeClr>
          </a:solidFill>
          <a:ln w="3415" cap="flat">
            <a:noFill/>
            <a:prstDash val="solid"/>
            <a:miter/>
          </a:ln>
        </p:spPr>
        <p:txBody>
          <a:bodyPr rtlCol="0" anchor="ctr"/>
          <a:lstStyle/>
          <a:p>
            <a:endParaRPr lang="zh-CN" altLang="en-US"/>
          </a:p>
        </p:txBody>
      </p:sp>
      <p:sp>
        <p:nvSpPr>
          <p:cNvPr id="26" name="任意多边形: 形状 25"/>
          <p:cNvSpPr/>
          <p:nvPr/>
        </p:nvSpPr>
        <p:spPr>
          <a:xfrm>
            <a:off x="9233210" y="-44604"/>
            <a:ext cx="3133492" cy="3492161"/>
          </a:xfrm>
          <a:custGeom>
            <a:avLst/>
            <a:gdLst>
              <a:gd name="connsiteX0" fmla="*/ 0 w 3133492"/>
              <a:gd name="connsiteY0" fmla="*/ 0 h 3492161"/>
              <a:gd name="connsiteX1" fmla="*/ 334536 w 3133492"/>
              <a:gd name="connsiteY1" fmla="*/ 1248936 h 3492161"/>
              <a:gd name="connsiteX2" fmla="*/ 1449658 w 3133492"/>
              <a:gd name="connsiteY2" fmla="*/ 1494263 h 3492161"/>
              <a:gd name="connsiteX3" fmla="*/ 1661531 w 3133492"/>
              <a:gd name="connsiteY3" fmla="*/ 2419814 h 3492161"/>
              <a:gd name="connsiteX4" fmla="*/ 1750741 w 3133492"/>
              <a:gd name="connsiteY4" fmla="*/ 3289609 h 3492161"/>
              <a:gd name="connsiteX5" fmla="*/ 2430965 w 3133492"/>
              <a:gd name="connsiteY5" fmla="*/ 3468029 h 3492161"/>
              <a:gd name="connsiteX6" fmla="*/ 3133492 w 3133492"/>
              <a:gd name="connsiteY6" fmla="*/ 2899317 h 349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492" h="3492161">
                <a:moveTo>
                  <a:pt x="0" y="0"/>
                </a:moveTo>
                <a:cubicBezTo>
                  <a:pt x="46463" y="499946"/>
                  <a:pt x="92926" y="999892"/>
                  <a:pt x="334536" y="1248936"/>
                </a:cubicBezTo>
                <a:cubicBezTo>
                  <a:pt x="576146" y="1497980"/>
                  <a:pt x="1228492" y="1299117"/>
                  <a:pt x="1449658" y="1494263"/>
                </a:cubicBezTo>
                <a:cubicBezTo>
                  <a:pt x="1670824" y="1689409"/>
                  <a:pt x="1611351" y="2120590"/>
                  <a:pt x="1661531" y="2419814"/>
                </a:cubicBezTo>
                <a:cubicBezTo>
                  <a:pt x="1711712" y="2719038"/>
                  <a:pt x="1622502" y="3114907"/>
                  <a:pt x="1750741" y="3289609"/>
                </a:cubicBezTo>
                <a:cubicBezTo>
                  <a:pt x="1878980" y="3464312"/>
                  <a:pt x="2200507" y="3533078"/>
                  <a:pt x="2430965" y="3468029"/>
                </a:cubicBezTo>
                <a:cubicBezTo>
                  <a:pt x="2661423" y="3402980"/>
                  <a:pt x="2897457" y="3151148"/>
                  <a:pt x="3133492" y="2899317"/>
                </a:cubicBezTo>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形状 71"/>
          <p:cNvSpPr/>
          <p:nvPr/>
        </p:nvSpPr>
        <p:spPr>
          <a:xfrm>
            <a:off x="11399434" y="2642417"/>
            <a:ext cx="58017" cy="54207"/>
          </a:xfrm>
          <a:custGeom>
            <a:avLst/>
            <a:gdLst>
              <a:gd name="connsiteX0" fmla="*/ 34109 w 58017"/>
              <a:gd name="connsiteY0" fmla="*/ 8 h 54207"/>
              <a:gd name="connsiteX1" fmla="*/ 58017 w 58017"/>
              <a:gd name="connsiteY1" fmla="*/ 22678 h 54207"/>
              <a:gd name="connsiteX2" fmla="*/ 24965 w 58017"/>
              <a:gd name="connsiteY2" fmla="*/ 54206 h 54207"/>
              <a:gd name="connsiteX3" fmla="*/ 10 w 58017"/>
              <a:gd name="connsiteY3" fmla="*/ 28488 h 54207"/>
              <a:gd name="connsiteX4" fmla="*/ 34109 w 58017"/>
              <a:gd name="connsiteY4" fmla="*/ 8 h 54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7" h="54207">
                <a:moveTo>
                  <a:pt x="34109" y="8"/>
                </a:moveTo>
                <a:cubicBezTo>
                  <a:pt x="50016" y="389"/>
                  <a:pt x="58017" y="7914"/>
                  <a:pt x="58017" y="22678"/>
                </a:cubicBezTo>
                <a:cubicBezTo>
                  <a:pt x="58017" y="35727"/>
                  <a:pt x="38586" y="54396"/>
                  <a:pt x="24965" y="54206"/>
                </a:cubicBezTo>
                <a:cubicBezTo>
                  <a:pt x="10582" y="54015"/>
                  <a:pt x="-371" y="42776"/>
                  <a:pt x="10" y="28488"/>
                </a:cubicBezTo>
                <a:cubicBezTo>
                  <a:pt x="486" y="12105"/>
                  <a:pt x="15440" y="-372"/>
                  <a:pt x="34109" y="8"/>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73" name="任意多边形: 形状 72"/>
          <p:cNvSpPr/>
          <p:nvPr/>
        </p:nvSpPr>
        <p:spPr>
          <a:xfrm>
            <a:off x="11478212" y="2912640"/>
            <a:ext cx="52296" cy="50874"/>
          </a:xfrm>
          <a:custGeom>
            <a:avLst/>
            <a:gdLst>
              <a:gd name="connsiteX0" fmla="*/ 22674 w 52296"/>
              <a:gd name="connsiteY0" fmla="*/ 50873 h 50874"/>
              <a:gd name="connsiteX1" fmla="*/ 4 w 52296"/>
              <a:gd name="connsiteY1" fmla="*/ 28680 h 50874"/>
              <a:gd name="connsiteX2" fmla="*/ 28960 w 52296"/>
              <a:gd name="connsiteY2" fmla="*/ 10 h 50874"/>
              <a:gd name="connsiteX3" fmla="*/ 52296 w 52296"/>
              <a:gd name="connsiteY3" fmla="*/ 21822 h 50874"/>
              <a:gd name="connsiteX4" fmla="*/ 22674 w 52296"/>
              <a:gd name="connsiteY4" fmla="*/ 50873 h 50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6" h="50874">
                <a:moveTo>
                  <a:pt x="22674" y="50873"/>
                </a:moveTo>
                <a:cubicBezTo>
                  <a:pt x="10672" y="50969"/>
                  <a:pt x="290" y="40777"/>
                  <a:pt x="4" y="28680"/>
                </a:cubicBezTo>
                <a:cubicBezTo>
                  <a:pt x="-282" y="14583"/>
                  <a:pt x="13910" y="486"/>
                  <a:pt x="28960" y="10"/>
                </a:cubicBezTo>
                <a:cubicBezTo>
                  <a:pt x="40676" y="-371"/>
                  <a:pt x="52296" y="10392"/>
                  <a:pt x="52296" y="21822"/>
                </a:cubicBezTo>
                <a:cubicBezTo>
                  <a:pt x="52392" y="33728"/>
                  <a:pt x="35056" y="50778"/>
                  <a:pt x="22674" y="50873"/>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74" name="任意多边形: 形状 73"/>
          <p:cNvSpPr/>
          <p:nvPr/>
        </p:nvSpPr>
        <p:spPr>
          <a:xfrm>
            <a:off x="11474461" y="2739199"/>
            <a:ext cx="52715" cy="43438"/>
          </a:xfrm>
          <a:custGeom>
            <a:avLst/>
            <a:gdLst>
              <a:gd name="connsiteX0" fmla="*/ 26043 w 52715"/>
              <a:gd name="connsiteY0" fmla="*/ 43435 h 43438"/>
              <a:gd name="connsiteX1" fmla="*/ 40 w 52715"/>
              <a:gd name="connsiteY1" fmla="*/ 19336 h 43438"/>
              <a:gd name="connsiteX2" fmla="*/ 23185 w 52715"/>
              <a:gd name="connsiteY2" fmla="*/ 1 h 43438"/>
              <a:gd name="connsiteX3" fmla="*/ 52713 w 52715"/>
              <a:gd name="connsiteY3" fmla="*/ 23146 h 43438"/>
              <a:gd name="connsiteX4" fmla="*/ 26043 w 52715"/>
              <a:gd name="connsiteY4" fmla="*/ 43435 h 4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15" h="43438">
                <a:moveTo>
                  <a:pt x="26043" y="43435"/>
                </a:moveTo>
                <a:cubicBezTo>
                  <a:pt x="9565" y="43340"/>
                  <a:pt x="-723" y="33719"/>
                  <a:pt x="40" y="19336"/>
                </a:cubicBezTo>
                <a:cubicBezTo>
                  <a:pt x="611" y="9240"/>
                  <a:pt x="11660" y="-95"/>
                  <a:pt x="23185" y="1"/>
                </a:cubicBezTo>
                <a:cubicBezTo>
                  <a:pt x="42140" y="96"/>
                  <a:pt x="52903" y="8478"/>
                  <a:pt x="52713" y="23146"/>
                </a:cubicBezTo>
                <a:cubicBezTo>
                  <a:pt x="52618" y="35815"/>
                  <a:pt x="42331" y="43625"/>
                  <a:pt x="26043" y="43435"/>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75" name="任意多边形: 形状 74"/>
          <p:cNvSpPr/>
          <p:nvPr/>
        </p:nvSpPr>
        <p:spPr>
          <a:xfrm>
            <a:off x="11367916" y="2745200"/>
            <a:ext cx="54502" cy="45054"/>
          </a:xfrm>
          <a:custGeom>
            <a:avLst/>
            <a:gdLst>
              <a:gd name="connsiteX0" fmla="*/ 28099 w 54502"/>
              <a:gd name="connsiteY0" fmla="*/ 1 h 45054"/>
              <a:gd name="connsiteX1" fmla="*/ 54483 w 54502"/>
              <a:gd name="connsiteY1" fmla="*/ 22003 h 45054"/>
              <a:gd name="connsiteX2" fmla="*/ 26861 w 54502"/>
              <a:gd name="connsiteY2" fmla="*/ 45054 h 45054"/>
              <a:gd name="connsiteX3" fmla="*/ 1 w 54502"/>
              <a:gd name="connsiteY3" fmla="*/ 20670 h 45054"/>
              <a:gd name="connsiteX4" fmla="*/ 28099 w 54502"/>
              <a:gd name="connsiteY4" fmla="*/ 1 h 45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02" h="45054">
                <a:moveTo>
                  <a:pt x="28099" y="1"/>
                </a:moveTo>
                <a:cubicBezTo>
                  <a:pt x="42672" y="191"/>
                  <a:pt x="53912" y="9526"/>
                  <a:pt x="54483" y="22003"/>
                </a:cubicBezTo>
                <a:cubicBezTo>
                  <a:pt x="55055" y="34957"/>
                  <a:pt x="42958" y="45054"/>
                  <a:pt x="26861" y="45054"/>
                </a:cubicBezTo>
                <a:cubicBezTo>
                  <a:pt x="12097" y="45149"/>
                  <a:pt x="-95" y="34100"/>
                  <a:pt x="1" y="20670"/>
                </a:cubicBezTo>
                <a:cubicBezTo>
                  <a:pt x="96" y="11240"/>
                  <a:pt x="15526" y="-95"/>
                  <a:pt x="28099" y="1"/>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76" name="任意多边形: 形状 75"/>
          <p:cNvSpPr/>
          <p:nvPr/>
        </p:nvSpPr>
        <p:spPr>
          <a:xfrm>
            <a:off x="11600230" y="2932744"/>
            <a:ext cx="49821" cy="45057"/>
          </a:xfrm>
          <a:custGeom>
            <a:avLst/>
            <a:gdLst>
              <a:gd name="connsiteX0" fmla="*/ 21527 w 49821"/>
              <a:gd name="connsiteY0" fmla="*/ 3 h 45057"/>
              <a:gd name="connsiteX1" fmla="*/ 49816 w 49821"/>
              <a:gd name="connsiteY1" fmla="*/ 21816 h 45057"/>
              <a:gd name="connsiteX2" fmla="*/ 24765 w 49821"/>
              <a:gd name="connsiteY2" fmla="*/ 45057 h 45057"/>
              <a:gd name="connsiteX3" fmla="*/ 1 w 49821"/>
              <a:gd name="connsiteY3" fmla="*/ 22292 h 45057"/>
              <a:gd name="connsiteX4" fmla="*/ 21527 w 49821"/>
              <a:gd name="connsiteY4" fmla="*/ 3 h 45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1" h="45057">
                <a:moveTo>
                  <a:pt x="21527" y="3"/>
                </a:moveTo>
                <a:cubicBezTo>
                  <a:pt x="38958" y="-187"/>
                  <a:pt x="49435" y="7909"/>
                  <a:pt x="49816" y="21816"/>
                </a:cubicBezTo>
                <a:cubicBezTo>
                  <a:pt x="50102" y="33817"/>
                  <a:pt x="38101" y="45057"/>
                  <a:pt x="24765" y="45057"/>
                </a:cubicBezTo>
                <a:cubicBezTo>
                  <a:pt x="10097" y="45152"/>
                  <a:pt x="-95" y="35817"/>
                  <a:pt x="1" y="22292"/>
                </a:cubicBezTo>
                <a:cubicBezTo>
                  <a:pt x="191" y="7909"/>
                  <a:pt x="7716" y="99"/>
                  <a:pt x="21527" y="3"/>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77" name="任意多边形: 形状 76"/>
          <p:cNvSpPr/>
          <p:nvPr/>
        </p:nvSpPr>
        <p:spPr>
          <a:xfrm>
            <a:off x="11487978" y="2570765"/>
            <a:ext cx="47768" cy="45565"/>
          </a:xfrm>
          <a:custGeom>
            <a:avLst/>
            <a:gdLst>
              <a:gd name="connsiteX0" fmla="*/ 23670 w 47768"/>
              <a:gd name="connsiteY0" fmla="*/ 45562 h 45565"/>
              <a:gd name="connsiteX1" fmla="*/ 48 w 47768"/>
              <a:gd name="connsiteY1" fmla="*/ 25083 h 45565"/>
              <a:gd name="connsiteX2" fmla="*/ 22717 w 47768"/>
              <a:gd name="connsiteY2" fmla="*/ 33 h 45565"/>
              <a:gd name="connsiteX3" fmla="*/ 47768 w 47768"/>
              <a:gd name="connsiteY3" fmla="*/ 22035 h 45565"/>
              <a:gd name="connsiteX4" fmla="*/ 23670 w 47768"/>
              <a:gd name="connsiteY4" fmla="*/ 45562 h 45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68" h="45565">
                <a:moveTo>
                  <a:pt x="23670" y="45562"/>
                </a:moveTo>
                <a:cubicBezTo>
                  <a:pt x="10240" y="45753"/>
                  <a:pt x="905" y="37752"/>
                  <a:pt x="48" y="25083"/>
                </a:cubicBezTo>
                <a:cubicBezTo>
                  <a:pt x="-809" y="12510"/>
                  <a:pt x="9954" y="604"/>
                  <a:pt x="22717" y="33"/>
                </a:cubicBezTo>
                <a:cubicBezTo>
                  <a:pt x="36910" y="-634"/>
                  <a:pt x="47864" y="8986"/>
                  <a:pt x="47768" y="22035"/>
                </a:cubicBezTo>
                <a:cubicBezTo>
                  <a:pt x="47673" y="34989"/>
                  <a:pt x="37100" y="45276"/>
                  <a:pt x="23670" y="45562"/>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78" name="任意多边形: 形状 77"/>
          <p:cNvSpPr/>
          <p:nvPr/>
        </p:nvSpPr>
        <p:spPr>
          <a:xfrm>
            <a:off x="11579065" y="2822067"/>
            <a:ext cx="52852" cy="42636"/>
          </a:xfrm>
          <a:custGeom>
            <a:avLst/>
            <a:gdLst>
              <a:gd name="connsiteX0" fmla="*/ 25071 w 52852"/>
              <a:gd name="connsiteY0" fmla="*/ 0 h 42636"/>
              <a:gd name="connsiteX1" fmla="*/ 48979 w 52852"/>
              <a:gd name="connsiteY1" fmla="*/ 38005 h 42636"/>
              <a:gd name="connsiteX2" fmla="*/ 21452 w 52852"/>
              <a:gd name="connsiteY2" fmla="*/ 42577 h 42636"/>
              <a:gd name="connsiteX3" fmla="*/ 497 w 52852"/>
              <a:gd name="connsiteY3" fmla="*/ 27432 h 42636"/>
              <a:gd name="connsiteX4" fmla="*/ 13641 w 52852"/>
              <a:gd name="connsiteY4" fmla="*/ 2286 h 42636"/>
              <a:gd name="connsiteX5" fmla="*/ 25071 w 52852"/>
              <a:gd name="connsiteY5" fmla="*/ 0 h 4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52" h="42636">
                <a:moveTo>
                  <a:pt x="25071" y="0"/>
                </a:moveTo>
                <a:cubicBezTo>
                  <a:pt x="53551" y="6001"/>
                  <a:pt x="57266" y="11906"/>
                  <a:pt x="48979" y="38005"/>
                </a:cubicBezTo>
                <a:cubicBezTo>
                  <a:pt x="39835" y="39624"/>
                  <a:pt x="30691" y="42100"/>
                  <a:pt x="21452" y="42577"/>
                </a:cubicBezTo>
                <a:cubicBezTo>
                  <a:pt x="10975" y="43243"/>
                  <a:pt x="3164" y="38291"/>
                  <a:pt x="497" y="27432"/>
                </a:cubicBezTo>
                <a:cubicBezTo>
                  <a:pt x="-1789" y="18193"/>
                  <a:pt x="4022" y="6858"/>
                  <a:pt x="13641" y="2286"/>
                </a:cubicBezTo>
                <a:cubicBezTo>
                  <a:pt x="16975" y="667"/>
                  <a:pt x="21166" y="762"/>
                  <a:pt x="25071" y="0"/>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79" name="任意多边形: 形状 78"/>
          <p:cNvSpPr/>
          <p:nvPr/>
        </p:nvSpPr>
        <p:spPr>
          <a:xfrm>
            <a:off x="11388774" y="2837017"/>
            <a:ext cx="51264" cy="45915"/>
          </a:xfrm>
          <a:custGeom>
            <a:avLst/>
            <a:gdLst>
              <a:gd name="connsiteX0" fmla="*/ 22862 w 51264"/>
              <a:gd name="connsiteY0" fmla="*/ 45915 h 45915"/>
              <a:gd name="connsiteX1" fmla="*/ 2 w 51264"/>
              <a:gd name="connsiteY1" fmla="*/ 24008 h 45915"/>
              <a:gd name="connsiteX2" fmla="*/ 30482 w 51264"/>
              <a:gd name="connsiteY2" fmla="*/ 4 h 45915"/>
              <a:gd name="connsiteX3" fmla="*/ 51246 w 51264"/>
              <a:gd name="connsiteY3" fmla="*/ 20579 h 45915"/>
              <a:gd name="connsiteX4" fmla="*/ 22862 w 51264"/>
              <a:gd name="connsiteY4" fmla="*/ 45915 h 4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64" h="45915">
                <a:moveTo>
                  <a:pt x="22862" y="45915"/>
                </a:moveTo>
                <a:cubicBezTo>
                  <a:pt x="11622" y="45820"/>
                  <a:pt x="287" y="34961"/>
                  <a:pt x="2" y="24008"/>
                </a:cubicBezTo>
                <a:cubicBezTo>
                  <a:pt x="-189" y="13149"/>
                  <a:pt x="16766" y="-281"/>
                  <a:pt x="30482" y="4"/>
                </a:cubicBezTo>
                <a:cubicBezTo>
                  <a:pt x="42769" y="290"/>
                  <a:pt x="51722" y="9149"/>
                  <a:pt x="51246" y="20579"/>
                </a:cubicBezTo>
                <a:cubicBezTo>
                  <a:pt x="50770" y="34295"/>
                  <a:pt x="37721" y="46010"/>
                  <a:pt x="22862" y="45915"/>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80" name="任意多边形: 形状 79"/>
          <p:cNvSpPr/>
          <p:nvPr/>
        </p:nvSpPr>
        <p:spPr>
          <a:xfrm>
            <a:off x="11545462" y="2656098"/>
            <a:ext cx="46984" cy="44906"/>
          </a:xfrm>
          <a:custGeom>
            <a:avLst/>
            <a:gdLst>
              <a:gd name="connsiteX0" fmla="*/ 13240 w 46984"/>
              <a:gd name="connsiteY0" fmla="*/ 139 h 44906"/>
              <a:gd name="connsiteX1" fmla="*/ 25051 w 46984"/>
              <a:gd name="connsiteY1" fmla="*/ 520 h 44906"/>
              <a:gd name="connsiteX2" fmla="*/ 46959 w 46984"/>
              <a:gd name="connsiteY2" fmla="*/ 25094 h 44906"/>
              <a:gd name="connsiteX3" fmla="*/ 22099 w 46984"/>
              <a:gd name="connsiteY3" fmla="*/ 44906 h 44906"/>
              <a:gd name="connsiteX4" fmla="*/ 13240 w 46984"/>
              <a:gd name="connsiteY4" fmla="*/ 139 h 4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84" h="44906">
                <a:moveTo>
                  <a:pt x="13240" y="139"/>
                </a:moveTo>
                <a:cubicBezTo>
                  <a:pt x="17145" y="234"/>
                  <a:pt x="21336" y="-433"/>
                  <a:pt x="25051" y="520"/>
                </a:cubicBezTo>
                <a:cubicBezTo>
                  <a:pt x="38481" y="4044"/>
                  <a:pt x="47530" y="14522"/>
                  <a:pt x="46959" y="25094"/>
                </a:cubicBezTo>
                <a:cubicBezTo>
                  <a:pt x="46387" y="35762"/>
                  <a:pt x="38862" y="41763"/>
                  <a:pt x="22099" y="44906"/>
                </a:cubicBezTo>
                <a:cubicBezTo>
                  <a:pt x="-4572" y="32810"/>
                  <a:pt x="-6572" y="22618"/>
                  <a:pt x="13240" y="139"/>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81" name="任意多边形: 形状 80"/>
          <p:cNvSpPr/>
          <p:nvPr/>
        </p:nvSpPr>
        <p:spPr>
          <a:xfrm>
            <a:off x="11556951" y="2750725"/>
            <a:ext cx="46746" cy="46985"/>
          </a:xfrm>
          <a:custGeom>
            <a:avLst/>
            <a:gdLst>
              <a:gd name="connsiteX0" fmla="*/ 18610 w 46746"/>
              <a:gd name="connsiteY0" fmla="*/ 0 h 46985"/>
              <a:gd name="connsiteX1" fmla="*/ 42137 w 46746"/>
              <a:gd name="connsiteY1" fmla="*/ 12383 h 46985"/>
              <a:gd name="connsiteX2" fmla="*/ 32041 w 46746"/>
              <a:gd name="connsiteY2" fmla="*/ 46958 h 46985"/>
              <a:gd name="connsiteX3" fmla="*/ 1751 w 46746"/>
              <a:gd name="connsiteY3" fmla="*/ 17621 h 46985"/>
              <a:gd name="connsiteX4" fmla="*/ 18610 w 46746"/>
              <a:gd name="connsiteY4" fmla="*/ 0 h 46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6" h="46985">
                <a:moveTo>
                  <a:pt x="18610" y="0"/>
                </a:moveTo>
                <a:cubicBezTo>
                  <a:pt x="26612" y="4000"/>
                  <a:pt x="36708" y="6096"/>
                  <a:pt x="42137" y="12383"/>
                </a:cubicBezTo>
                <a:cubicBezTo>
                  <a:pt x="51091" y="22765"/>
                  <a:pt x="46614" y="34671"/>
                  <a:pt x="32041" y="46958"/>
                </a:cubicBezTo>
                <a:cubicBezTo>
                  <a:pt x="7942" y="47625"/>
                  <a:pt x="-4916" y="35909"/>
                  <a:pt x="1751" y="17621"/>
                </a:cubicBezTo>
                <a:cubicBezTo>
                  <a:pt x="4323" y="10573"/>
                  <a:pt x="12800" y="5810"/>
                  <a:pt x="18610" y="0"/>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82" name="任意多边形: 形状 81"/>
          <p:cNvSpPr/>
          <p:nvPr/>
        </p:nvSpPr>
        <p:spPr>
          <a:xfrm>
            <a:off x="11714245" y="2795396"/>
            <a:ext cx="46675" cy="54787"/>
          </a:xfrm>
          <a:custGeom>
            <a:avLst/>
            <a:gdLst>
              <a:gd name="connsiteX0" fmla="*/ 0 w 46675"/>
              <a:gd name="connsiteY0" fmla="*/ 29433 h 54787"/>
              <a:gd name="connsiteX1" fmla="*/ 26480 w 46675"/>
              <a:gd name="connsiteY1" fmla="*/ 1 h 54787"/>
              <a:gd name="connsiteX2" fmla="*/ 46673 w 46675"/>
              <a:gd name="connsiteY2" fmla="*/ 23908 h 54787"/>
              <a:gd name="connsiteX3" fmla="*/ 24384 w 46675"/>
              <a:gd name="connsiteY3" fmla="*/ 54770 h 54787"/>
              <a:gd name="connsiteX4" fmla="*/ 0 w 46675"/>
              <a:gd name="connsiteY4" fmla="*/ 29433 h 54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5" h="54787">
                <a:moveTo>
                  <a:pt x="0" y="29433"/>
                </a:moveTo>
                <a:cubicBezTo>
                  <a:pt x="0" y="10859"/>
                  <a:pt x="9525" y="191"/>
                  <a:pt x="26480" y="1"/>
                </a:cubicBezTo>
                <a:cubicBezTo>
                  <a:pt x="39243" y="-94"/>
                  <a:pt x="46482" y="8573"/>
                  <a:pt x="46673" y="23908"/>
                </a:cubicBezTo>
                <a:cubicBezTo>
                  <a:pt x="46863" y="42006"/>
                  <a:pt x="37910" y="54389"/>
                  <a:pt x="24384" y="54770"/>
                </a:cubicBezTo>
                <a:cubicBezTo>
                  <a:pt x="8573" y="55246"/>
                  <a:pt x="0" y="46292"/>
                  <a:pt x="0" y="29433"/>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83" name="任意多边形: 形状 82"/>
          <p:cNvSpPr/>
          <p:nvPr/>
        </p:nvSpPr>
        <p:spPr>
          <a:xfrm>
            <a:off x="11613940" y="2580513"/>
            <a:ext cx="44966" cy="44903"/>
          </a:xfrm>
          <a:custGeom>
            <a:avLst/>
            <a:gdLst>
              <a:gd name="connsiteX0" fmla="*/ 22581 w 44966"/>
              <a:gd name="connsiteY0" fmla="*/ 1 h 44903"/>
              <a:gd name="connsiteX1" fmla="*/ 44965 w 44966"/>
              <a:gd name="connsiteY1" fmla="*/ 21146 h 44903"/>
              <a:gd name="connsiteX2" fmla="*/ 19724 w 44966"/>
              <a:gd name="connsiteY2" fmla="*/ 44863 h 44903"/>
              <a:gd name="connsiteX3" fmla="*/ 7 w 44966"/>
              <a:gd name="connsiteY3" fmla="*/ 22670 h 44903"/>
              <a:gd name="connsiteX4" fmla="*/ 22581 w 44966"/>
              <a:gd name="connsiteY4" fmla="*/ 1 h 44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6" h="44903">
                <a:moveTo>
                  <a:pt x="22581" y="1"/>
                </a:moveTo>
                <a:cubicBezTo>
                  <a:pt x="32011" y="96"/>
                  <a:pt x="44869" y="12097"/>
                  <a:pt x="44965" y="21146"/>
                </a:cubicBezTo>
                <a:cubicBezTo>
                  <a:pt x="45155" y="32481"/>
                  <a:pt x="31153" y="45721"/>
                  <a:pt x="19724" y="44863"/>
                </a:cubicBezTo>
                <a:cubicBezTo>
                  <a:pt x="8389" y="44006"/>
                  <a:pt x="-279" y="34195"/>
                  <a:pt x="7" y="22670"/>
                </a:cubicBezTo>
                <a:cubicBezTo>
                  <a:pt x="388" y="10383"/>
                  <a:pt x="10770" y="-95"/>
                  <a:pt x="22581" y="1"/>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84" name="任意多边形: 形状 83"/>
          <p:cNvSpPr/>
          <p:nvPr/>
        </p:nvSpPr>
        <p:spPr>
          <a:xfrm>
            <a:off x="11639855" y="2712062"/>
            <a:ext cx="47815" cy="43071"/>
          </a:xfrm>
          <a:custGeom>
            <a:avLst/>
            <a:gdLst>
              <a:gd name="connsiteX0" fmla="*/ 0 w 47815"/>
              <a:gd name="connsiteY0" fmla="*/ 26661 h 43071"/>
              <a:gd name="connsiteX1" fmla="*/ 19431 w 47815"/>
              <a:gd name="connsiteY1" fmla="*/ 277 h 43071"/>
              <a:gd name="connsiteX2" fmla="*/ 47816 w 47815"/>
              <a:gd name="connsiteY2" fmla="*/ 19041 h 43071"/>
              <a:gd name="connsiteX3" fmla="*/ 0 w 47815"/>
              <a:gd name="connsiteY3" fmla="*/ 26661 h 43071"/>
            </a:gdLst>
            <a:ahLst/>
            <a:cxnLst>
              <a:cxn ang="0">
                <a:pos x="connsiteX0" y="connsiteY0"/>
              </a:cxn>
              <a:cxn ang="0">
                <a:pos x="connsiteX1" y="connsiteY1"/>
              </a:cxn>
              <a:cxn ang="0">
                <a:pos x="connsiteX2" y="connsiteY2"/>
              </a:cxn>
              <a:cxn ang="0">
                <a:pos x="connsiteX3" y="connsiteY3"/>
              </a:cxn>
            </a:cxnLst>
            <a:rect l="l" t="t" r="r" b="b"/>
            <a:pathLst>
              <a:path w="47815" h="43071">
                <a:moveTo>
                  <a:pt x="0" y="26661"/>
                </a:moveTo>
                <a:cubicBezTo>
                  <a:pt x="3620" y="14946"/>
                  <a:pt x="3429" y="2277"/>
                  <a:pt x="19431" y="277"/>
                </a:cubicBezTo>
                <a:cubicBezTo>
                  <a:pt x="34766" y="-1628"/>
                  <a:pt x="42482" y="6468"/>
                  <a:pt x="47816" y="19041"/>
                </a:cubicBezTo>
                <a:cubicBezTo>
                  <a:pt x="38671" y="48283"/>
                  <a:pt x="25622" y="50855"/>
                  <a:pt x="0" y="26661"/>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85" name="任意多边形: 形状 84"/>
          <p:cNvSpPr/>
          <p:nvPr/>
        </p:nvSpPr>
        <p:spPr>
          <a:xfrm>
            <a:off x="11718983" y="2662580"/>
            <a:ext cx="41193" cy="40607"/>
          </a:xfrm>
          <a:custGeom>
            <a:avLst/>
            <a:gdLst>
              <a:gd name="connsiteX0" fmla="*/ 32695 w 41193"/>
              <a:gd name="connsiteY0" fmla="*/ 229 h 40607"/>
              <a:gd name="connsiteX1" fmla="*/ 34029 w 41193"/>
              <a:gd name="connsiteY1" fmla="*/ 35567 h 40607"/>
              <a:gd name="connsiteX2" fmla="*/ 9931 w 41193"/>
              <a:gd name="connsiteY2" fmla="*/ 37377 h 40607"/>
              <a:gd name="connsiteX3" fmla="*/ 1167 w 41193"/>
              <a:gd name="connsiteY3" fmla="*/ 12803 h 40607"/>
              <a:gd name="connsiteX4" fmla="*/ 32695 w 41193"/>
              <a:gd name="connsiteY4" fmla="*/ 229 h 40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93" h="40607">
                <a:moveTo>
                  <a:pt x="32695" y="229"/>
                </a:moveTo>
                <a:cubicBezTo>
                  <a:pt x="43745" y="21851"/>
                  <a:pt x="43840" y="27280"/>
                  <a:pt x="34029" y="35567"/>
                </a:cubicBezTo>
                <a:cubicBezTo>
                  <a:pt x="26409" y="41949"/>
                  <a:pt x="17836" y="41949"/>
                  <a:pt x="9931" y="37377"/>
                </a:cubicBezTo>
                <a:cubicBezTo>
                  <a:pt x="501" y="32043"/>
                  <a:pt x="-1690" y="22804"/>
                  <a:pt x="1167" y="12803"/>
                </a:cubicBezTo>
                <a:cubicBezTo>
                  <a:pt x="4120" y="2706"/>
                  <a:pt x="14312" y="-1009"/>
                  <a:pt x="32695" y="229"/>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35" name="任意多边形: 形状 34"/>
          <p:cNvSpPr/>
          <p:nvPr/>
        </p:nvSpPr>
        <p:spPr>
          <a:xfrm>
            <a:off x="11764729" y="-230419"/>
            <a:ext cx="436897" cy="589497"/>
          </a:xfrm>
          <a:custGeom>
            <a:avLst/>
            <a:gdLst>
              <a:gd name="connsiteX0" fmla="*/ 882269 w 882269"/>
              <a:gd name="connsiteY0" fmla="*/ 0 h 1190428"/>
              <a:gd name="connsiteX1" fmla="*/ 804069 w 882269"/>
              <a:gd name="connsiteY1" fmla="*/ 85725 h 1190428"/>
              <a:gd name="connsiteX2" fmla="*/ 642620 w 882269"/>
              <a:gd name="connsiteY2" fmla="*/ 275654 h 1190428"/>
              <a:gd name="connsiteX3" fmla="*/ 458407 w 882269"/>
              <a:gd name="connsiteY3" fmla="*/ 551783 h 1190428"/>
              <a:gd name="connsiteX4" fmla="*/ 452977 w 882269"/>
              <a:gd name="connsiteY4" fmla="*/ 563118 h 1190428"/>
              <a:gd name="connsiteX5" fmla="*/ 524224 w 882269"/>
              <a:gd name="connsiteY5" fmla="*/ 693039 h 1190428"/>
              <a:gd name="connsiteX6" fmla="*/ 588232 w 882269"/>
              <a:gd name="connsiteY6" fmla="*/ 889254 h 1190428"/>
              <a:gd name="connsiteX7" fmla="*/ 641001 w 882269"/>
              <a:gd name="connsiteY7" fmla="*/ 1033177 h 1190428"/>
              <a:gd name="connsiteX8" fmla="*/ 691864 w 882269"/>
              <a:gd name="connsiteY8" fmla="*/ 1098518 h 1190428"/>
              <a:gd name="connsiteX9" fmla="*/ 691769 w 882269"/>
              <a:gd name="connsiteY9" fmla="*/ 1103281 h 1190428"/>
              <a:gd name="connsiteX10" fmla="*/ 657765 w 882269"/>
              <a:gd name="connsiteY10" fmla="*/ 1131380 h 1190428"/>
              <a:gd name="connsiteX11" fmla="*/ 606902 w 882269"/>
              <a:gd name="connsiteY11" fmla="*/ 1110234 h 1190428"/>
              <a:gd name="connsiteX12" fmla="*/ 612521 w 882269"/>
              <a:gd name="connsiteY12" fmla="*/ 1064705 h 1190428"/>
              <a:gd name="connsiteX13" fmla="*/ 610807 w 882269"/>
              <a:gd name="connsiteY13" fmla="*/ 1026605 h 1190428"/>
              <a:gd name="connsiteX14" fmla="*/ 605568 w 882269"/>
              <a:gd name="connsiteY14" fmla="*/ 1001363 h 1190428"/>
              <a:gd name="connsiteX15" fmla="*/ 539274 w 882269"/>
              <a:gd name="connsiteY15" fmla="*/ 808196 h 1190428"/>
              <a:gd name="connsiteX16" fmla="*/ 468694 w 882269"/>
              <a:gd name="connsiteY16" fmla="*/ 619411 h 1190428"/>
              <a:gd name="connsiteX17" fmla="*/ 460788 w 882269"/>
              <a:gd name="connsiteY17" fmla="*/ 607505 h 1190428"/>
              <a:gd name="connsiteX18" fmla="*/ 454596 w 882269"/>
              <a:gd name="connsiteY18" fmla="*/ 775049 h 1190428"/>
              <a:gd name="connsiteX19" fmla="*/ 460978 w 882269"/>
              <a:gd name="connsiteY19" fmla="*/ 807244 h 1190428"/>
              <a:gd name="connsiteX20" fmla="*/ 457549 w 882269"/>
              <a:gd name="connsiteY20" fmla="*/ 823151 h 1190428"/>
              <a:gd name="connsiteX21" fmla="*/ 474504 w 882269"/>
              <a:gd name="connsiteY21" fmla="*/ 1077563 h 1190428"/>
              <a:gd name="connsiteX22" fmla="*/ 489172 w 882269"/>
              <a:gd name="connsiteY22" fmla="*/ 1084612 h 1190428"/>
              <a:gd name="connsiteX23" fmla="*/ 523748 w 882269"/>
              <a:gd name="connsiteY23" fmla="*/ 1131856 h 1190428"/>
              <a:gd name="connsiteX24" fmla="*/ 499174 w 882269"/>
              <a:gd name="connsiteY24" fmla="*/ 1177004 h 1190428"/>
              <a:gd name="connsiteX25" fmla="*/ 464598 w 882269"/>
              <a:gd name="connsiteY25" fmla="*/ 1190244 h 1190428"/>
              <a:gd name="connsiteX26" fmla="*/ 422783 w 882269"/>
              <a:gd name="connsiteY26" fmla="*/ 1144810 h 1190428"/>
              <a:gd name="connsiteX27" fmla="*/ 443643 w 882269"/>
              <a:gd name="connsiteY27" fmla="*/ 1098137 h 1190428"/>
              <a:gd name="connsiteX28" fmla="*/ 452215 w 882269"/>
              <a:gd name="connsiteY28" fmla="*/ 1072896 h 1190428"/>
              <a:gd name="connsiteX29" fmla="*/ 440119 w 882269"/>
              <a:gd name="connsiteY29" fmla="*/ 957358 h 1190428"/>
              <a:gd name="connsiteX30" fmla="*/ 431070 w 882269"/>
              <a:gd name="connsiteY30" fmla="*/ 772287 h 1190428"/>
              <a:gd name="connsiteX31" fmla="*/ 431546 w 882269"/>
              <a:gd name="connsiteY31" fmla="*/ 750856 h 1190428"/>
              <a:gd name="connsiteX32" fmla="*/ 434880 w 882269"/>
              <a:gd name="connsiteY32" fmla="*/ 620744 h 1190428"/>
              <a:gd name="connsiteX33" fmla="*/ 434023 w 882269"/>
              <a:gd name="connsiteY33" fmla="*/ 603123 h 1190428"/>
              <a:gd name="connsiteX34" fmla="*/ 429736 w 882269"/>
              <a:gd name="connsiteY34" fmla="*/ 604457 h 1190428"/>
              <a:gd name="connsiteX35" fmla="*/ 407353 w 882269"/>
              <a:gd name="connsiteY35" fmla="*/ 648653 h 1190428"/>
              <a:gd name="connsiteX36" fmla="*/ 391351 w 882269"/>
              <a:gd name="connsiteY36" fmla="*/ 687419 h 1190428"/>
              <a:gd name="connsiteX37" fmla="*/ 371158 w 882269"/>
              <a:gd name="connsiteY37" fmla="*/ 721900 h 1190428"/>
              <a:gd name="connsiteX38" fmla="*/ 265049 w 882269"/>
              <a:gd name="connsiteY38" fmla="*/ 988409 h 1190428"/>
              <a:gd name="connsiteX39" fmla="*/ 229711 w 882269"/>
              <a:gd name="connsiteY39" fmla="*/ 1083850 h 1190428"/>
              <a:gd name="connsiteX40" fmla="*/ 270478 w 882269"/>
              <a:gd name="connsiteY40" fmla="*/ 1129570 h 1190428"/>
              <a:gd name="connsiteX41" fmla="*/ 248952 w 882269"/>
              <a:gd name="connsiteY41" fmla="*/ 1177671 h 1190428"/>
              <a:gd name="connsiteX42" fmla="*/ 203137 w 882269"/>
              <a:gd name="connsiteY42" fmla="*/ 1185101 h 1190428"/>
              <a:gd name="connsiteX43" fmla="*/ 181134 w 882269"/>
              <a:gd name="connsiteY43" fmla="*/ 1165955 h 1190428"/>
              <a:gd name="connsiteX44" fmla="*/ 193897 w 882269"/>
              <a:gd name="connsiteY44" fmla="*/ 1102138 h 1190428"/>
              <a:gd name="connsiteX45" fmla="*/ 214471 w 882269"/>
              <a:gd name="connsiteY45" fmla="*/ 1065943 h 1190428"/>
              <a:gd name="connsiteX46" fmla="*/ 277336 w 882269"/>
              <a:gd name="connsiteY46" fmla="*/ 891826 h 1190428"/>
              <a:gd name="connsiteX47" fmla="*/ 349631 w 882269"/>
              <a:gd name="connsiteY47" fmla="*/ 714089 h 1190428"/>
              <a:gd name="connsiteX48" fmla="*/ 377730 w 882269"/>
              <a:gd name="connsiteY48" fmla="*/ 656558 h 1190428"/>
              <a:gd name="connsiteX49" fmla="*/ 391351 w 882269"/>
              <a:gd name="connsiteY49" fmla="*/ 628745 h 1190428"/>
              <a:gd name="connsiteX50" fmla="*/ 392684 w 882269"/>
              <a:gd name="connsiteY50" fmla="*/ 627126 h 1190428"/>
              <a:gd name="connsiteX51" fmla="*/ 391636 w 882269"/>
              <a:gd name="connsiteY51" fmla="*/ 629031 h 1190428"/>
              <a:gd name="connsiteX52" fmla="*/ 371919 w 882269"/>
              <a:gd name="connsiteY52" fmla="*/ 647700 h 1190428"/>
              <a:gd name="connsiteX53" fmla="*/ 285718 w 882269"/>
              <a:gd name="connsiteY53" fmla="*/ 727615 h 1190428"/>
              <a:gd name="connsiteX54" fmla="*/ 258191 w 882269"/>
              <a:gd name="connsiteY54" fmla="*/ 752761 h 1190428"/>
              <a:gd name="connsiteX55" fmla="*/ 104839 w 882269"/>
              <a:gd name="connsiteY55" fmla="*/ 901160 h 1190428"/>
              <a:gd name="connsiteX56" fmla="*/ 91123 w 882269"/>
              <a:gd name="connsiteY56" fmla="*/ 935641 h 1190428"/>
              <a:gd name="connsiteX57" fmla="*/ 63500 w 882269"/>
              <a:gd name="connsiteY57" fmla="*/ 994029 h 1190428"/>
              <a:gd name="connsiteX58" fmla="*/ 15685 w 882269"/>
              <a:gd name="connsiteY58" fmla="*/ 988981 h 1190428"/>
              <a:gd name="connsiteX59" fmla="*/ 3778 w 882269"/>
              <a:gd name="connsiteY59" fmla="*/ 937641 h 1190428"/>
              <a:gd name="connsiteX60" fmla="*/ 69215 w 882269"/>
              <a:gd name="connsiteY60" fmla="*/ 904399 h 1190428"/>
              <a:gd name="connsiteX61" fmla="*/ 73311 w 882269"/>
              <a:gd name="connsiteY61" fmla="*/ 902399 h 1190428"/>
              <a:gd name="connsiteX62" fmla="*/ 174752 w 882269"/>
              <a:gd name="connsiteY62" fmla="*/ 806006 h 1190428"/>
              <a:gd name="connsiteX63" fmla="*/ 192373 w 882269"/>
              <a:gd name="connsiteY63" fmla="*/ 786860 h 1190428"/>
              <a:gd name="connsiteX64" fmla="*/ 277051 w 882269"/>
              <a:gd name="connsiteY64" fmla="*/ 708470 h 1190428"/>
              <a:gd name="connsiteX65" fmla="*/ 316865 w 882269"/>
              <a:gd name="connsiteY65" fmla="*/ 671894 h 1190428"/>
              <a:gd name="connsiteX66" fmla="*/ 362680 w 882269"/>
              <a:gd name="connsiteY66" fmla="*/ 624935 h 1190428"/>
              <a:gd name="connsiteX67" fmla="*/ 416402 w 882269"/>
              <a:gd name="connsiteY67" fmla="*/ 578263 h 1190428"/>
              <a:gd name="connsiteX68" fmla="*/ 429736 w 882269"/>
              <a:gd name="connsiteY68" fmla="*/ 558832 h 1190428"/>
              <a:gd name="connsiteX69" fmla="*/ 604615 w 882269"/>
              <a:gd name="connsiteY69" fmla="*/ 290132 h 1190428"/>
              <a:gd name="connsiteX70" fmla="*/ 770064 w 882269"/>
              <a:gd name="connsiteY70" fmla="*/ 91154 h 1190428"/>
              <a:gd name="connsiteX71" fmla="*/ 839311 w 882269"/>
              <a:gd name="connsiteY71" fmla="*/ 16002 h 1190428"/>
              <a:gd name="connsiteX72" fmla="*/ 848646 w 882269"/>
              <a:gd name="connsiteY72" fmla="*/ 476 h 1190428"/>
              <a:gd name="connsiteX73" fmla="*/ 882269 w 882269"/>
              <a:gd name="connsiteY73" fmla="*/ 0 h 119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82269" h="1190428">
                <a:moveTo>
                  <a:pt x="882269" y="0"/>
                </a:moveTo>
                <a:cubicBezTo>
                  <a:pt x="856171" y="28575"/>
                  <a:pt x="829405" y="56483"/>
                  <a:pt x="804069" y="85725"/>
                </a:cubicBezTo>
                <a:cubicBezTo>
                  <a:pt x="749681" y="148590"/>
                  <a:pt x="694626" y="210884"/>
                  <a:pt x="642620" y="275654"/>
                </a:cubicBezTo>
                <a:cubicBezTo>
                  <a:pt x="573183" y="362236"/>
                  <a:pt x="514318" y="456057"/>
                  <a:pt x="458407" y="551783"/>
                </a:cubicBezTo>
                <a:cubicBezTo>
                  <a:pt x="456501" y="555117"/>
                  <a:pt x="455073" y="558737"/>
                  <a:pt x="452977" y="563118"/>
                </a:cubicBezTo>
                <a:cubicBezTo>
                  <a:pt x="492602" y="598075"/>
                  <a:pt x="507175" y="646748"/>
                  <a:pt x="524224" y="693039"/>
                </a:cubicBezTo>
                <a:cubicBezTo>
                  <a:pt x="547942" y="757523"/>
                  <a:pt x="566230" y="824103"/>
                  <a:pt x="588232" y="889254"/>
                </a:cubicBezTo>
                <a:cubicBezTo>
                  <a:pt x="604710" y="937832"/>
                  <a:pt x="623475" y="985647"/>
                  <a:pt x="641001" y="1033177"/>
                </a:cubicBezTo>
                <a:cubicBezTo>
                  <a:pt x="688530" y="1038130"/>
                  <a:pt x="697865" y="1050512"/>
                  <a:pt x="691864" y="1098518"/>
                </a:cubicBezTo>
                <a:cubicBezTo>
                  <a:pt x="691674" y="1100042"/>
                  <a:pt x="691769" y="1101662"/>
                  <a:pt x="691769" y="1103281"/>
                </a:cubicBezTo>
                <a:cubicBezTo>
                  <a:pt x="680434" y="1112711"/>
                  <a:pt x="669862" y="1123093"/>
                  <a:pt x="657765" y="1131380"/>
                </a:cubicBezTo>
                <a:cubicBezTo>
                  <a:pt x="636620" y="1145762"/>
                  <a:pt x="611378" y="1135475"/>
                  <a:pt x="606902" y="1110234"/>
                </a:cubicBezTo>
                <a:cubicBezTo>
                  <a:pt x="604139" y="1094899"/>
                  <a:pt x="602234" y="1078325"/>
                  <a:pt x="612521" y="1064705"/>
                </a:cubicBezTo>
                <a:cubicBezTo>
                  <a:pt x="622999" y="1050893"/>
                  <a:pt x="620712" y="1038892"/>
                  <a:pt x="610807" y="1026605"/>
                </a:cubicBezTo>
                <a:cubicBezTo>
                  <a:pt x="609092" y="1018127"/>
                  <a:pt x="608330" y="1009364"/>
                  <a:pt x="605568" y="1001363"/>
                </a:cubicBezTo>
                <a:cubicBezTo>
                  <a:pt x="583565" y="936974"/>
                  <a:pt x="560038" y="873062"/>
                  <a:pt x="539274" y="808196"/>
                </a:cubicBezTo>
                <a:cubicBezTo>
                  <a:pt x="518795" y="744093"/>
                  <a:pt x="499078" y="679704"/>
                  <a:pt x="468694" y="619411"/>
                </a:cubicBezTo>
                <a:cubicBezTo>
                  <a:pt x="466598" y="615220"/>
                  <a:pt x="463455" y="611505"/>
                  <a:pt x="460788" y="607505"/>
                </a:cubicBezTo>
                <a:cubicBezTo>
                  <a:pt x="455739" y="664274"/>
                  <a:pt x="454596" y="719614"/>
                  <a:pt x="454596" y="775049"/>
                </a:cubicBezTo>
                <a:cubicBezTo>
                  <a:pt x="454596" y="785813"/>
                  <a:pt x="458787" y="796481"/>
                  <a:pt x="460978" y="807244"/>
                </a:cubicBezTo>
                <a:cubicBezTo>
                  <a:pt x="459740" y="812578"/>
                  <a:pt x="457549" y="817912"/>
                  <a:pt x="457549" y="823151"/>
                </a:cubicBezTo>
                <a:cubicBezTo>
                  <a:pt x="457740" y="907923"/>
                  <a:pt x="464693" y="992315"/>
                  <a:pt x="474504" y="1077563"/>
                </a:cubicBezTo>
                <a:cubicBezTo>
                  <a:pt x="479457" y="1079945"/>
                  <a:pt x="484124" y="1082802"/>
                  <a:pt x="489172" y="1084612"/>
                </a:cubicBezTo>
                <a:cubicBezTo>
                  <a:pt x="511556" y="1092518"/>
                  <a:pt x="520605" y="1111091"/>
                  <a:pt x="523748" y="1131856"/>
                </a:cubicBezTo>
                <a:cubicBezTo>
                  <a:pt x="526796" y="1151668"/>
                  <a:pt x="516604" y="1167479"/>
                  <a:pt x="499174" y="1177004"/>
                </a:cubicBezTo>
                <a:cubicBezTo>
                  <a:pt x="488315" y="1182910"/>
                  <a:pt x="476504" y="1189101"/>
                  <a:pt x="464598" y="1190244"/>
                </a:cubicBezTo>
                <a:cubicBezTo>
                  <a:pt x="439547" y="1192721"/>
                  <a:pt x="419259" y="1169861"/>
                  <a:pt x="422783" y="1144810"/>
                </a:cubicBezTo>
                <a:cubicBezTo>
                  <a:pt x="425260" y="1127474"/>
                  <a:pt x="429641" y="1110425"/>
                  <a:pt x="443643" y="1098137"/>
                </a:cubicBezTo>
                <a:cubicBezTo>
                  <a:pt x="451453" y="1091279"/>
                  <a:pt x="453644" y="1083659"/>
                  <a:pt x="452215" y="1072896"/>
                </a:cubicBezTo>
                <a:cubicBezTo>
                  <a:pt x="447358" y="1034510"/>
                  <a:pt x="442595" y="995934"/>
                  <a:pt x="440119" y="957358"/>
                </a:cubicBezTo>
                <a:cubicBezTo>
                  <a:pt x="436118" y="895731"/>
                  <a:pt x="433927" y="834009"/>
                  <a:pt x="431070" y="772287"/>
                </a:cubicBezTo>
                <a:cubicBezTo>
                  <a:pt x="430784" y="765143"/>
                  <a:pt x="431355" y="758000"/>
                  <a:pt x="431546" y="750856"/>
                </a:cubicBezTo>
                <a:cubicBezTo>
                  <a:pt x="432689" y="707517"/>
                  <a:pt x="433832" y="664083"/>
                  <a:pt x="434880" y="620744"/>
                </a:cubicBezTo>
                <a:cubicBezTo>
                  <a:pt x="434975" y="614934"/>
                  <a:pt x="434308" y="609219"/>
                  <a:pt x="434023" y="603123"/>
                </a:cubicBezTo>
                <a:cubicBezTo>
                  <a:pt x="431070" y="603980"/>
                  <a:pt x="429927" y="603980"/>
                  <a:pt x="429736" y="604457"/>
                </a:cubicBezTo>
                <a:cubicBezTo>
                  <a:pt x="422212" y="619125"/>
                  <a:pt x="414306" y="633698"/>
                  <a:pt x="407353" y="648653"/>
                </a:cubicBezTo>
                <a:cubicBezTo>
                  <a:pt x="401447" y="661321"/>
                  <a:pt x="396589" y="674465"/>
                  <a:pt x="391351" y="687419"/>
                </a:cubicBezTo>
                <a:cubicBezTo>
                  <a:pt x="384588" y="698849"/>
                  <a:pt x="376873" y="709898"/>
                  <a:pt x="371158" y="721900"/>
                </a:cubicBezTo>
                <a:cubicBezTo>
                  <a:pt x="330295" y="808482"/>
                  <a:pt x="295529" y="897541"/>
                  <a:pt x="265049" y="988409"/>
                </a:cubicBezTo>
                <a:cubicBezTo>
                  <a:pt x="254477" y="1019842"/>
                  <a:pt x="242094" y="1050608"/>
                  <a:pt x="229711" y="1083850"/>
                </a:cubicBezTo>
                <a:cubicBezTo>
                  <a:pt x="258477" y="1086993"/>
                  <a:pt x="265145" y="1107281"/>
                  <a:pt x="270478" y="1129570"/>
                </a:cubicBezTo>
                <a:cubicBezTo>
                  <a:pt x="274860" y="1147858"/>
                  <a:pt x="269812" y="1163288"/>
                  <a:pt x="248952" y="1177671"/>
                </a:cubicBezTo>
                <a:cubicBezTo>
                  <a:pt x="235141" y="1187196"/>
                  <a:pt x="219043" y="1187768"/>
                  <a:pt x="203137" y="1185101"/>
                </a:cubicBezTo>
                <a:cubicBezTo>
                  <a:pt x="192564" y="1183291"/>
                  <a:pt x="184753" y="1177290"/>
                  <a:pt x="181134" y="1165955"/>
                </a:cubicBezTo>
                <a:cubicBezTo>
                  <a:pt x="173514" y="1142048"/>
                  <a:pt x="176276" y="1119854"/>
                  <a:pt x="193897" y="1102138"/>
                </a:cubicBezTo>
                <a:cubicBezTo>
                  <a:pt x="204565" y="1091470"/>
                  <a:pt x="209709" y="1079659"/>
                  <a:pt x="214471" y="1065943"/>
                </a:cubicBezTo>
                <a:cubicBezTo>
                  <a:pt x="234664" y="1007650"/>
                  <a:pt x="255143" y="949452"/>
                  <a:pt x="277336" y="891826"/>
                </a:cubicBezTo>
                <a:cubicBezTo>
                  <a:pt x="300387" y="832104"/>
                  <a:pt x="325437" y="773240"/>
                  <a:pt x="349631" y="714089"/>
                </a:cubicBezTo>
                <a:cubicBezTo>
                  <a:pt x="358966" y="694944"/>
                  <a:pt x="368300" y="675704"/>
                  <a:pt x="377730" y="656558"/>
                </a:cubicBezTo>
                <a:cubicBezTo>
                  <a:pt x="382302" y="647319"/>
                  <a:pt x="386778" y="637985"/>
                  <a:pt x="391351" y="628745"/>
                </a:cubicBezTo>
                <a:cubicBezTo>
                  <a:pt x="391827" y="628174"/>
                  <a:pt x="392208" y="627698"/>
                  <a:pt x="392684" y="627126"/>
                </a:cubicBezTo>
                <a:cubicBezTo>
                  <a:pt x="392303" y="627793"/>
                  <a:pt x="392018" y="628364"/>
                  <a:pt x="391636" y="629031"/>
                </a:cubicBezTo>
                <a:cubicBezTo>
                  <a:pt x="385064" y="635222"/>
                  <a:pt x="378492" y="641509"/>
                  <a:pt x="371919" y="647700"/>
                </a:cubicBezTo>
                <a:cubicBezTo>
                  <a:pt x="343249" y="674370"/>
                  <a:pt x="314484" y="700945"/>
                  <a:pt x="285718" y="727615"/>
                </a:cubicBezTo>
                <a:cubicBezTo>
                  <a:pt x="276574" y="736092"/>
                  <a:pt x="267430" y="744379"/>
                  <a:pt x="258191" y="752761"/>
                </a:cubicBezTo>
                <a:cubicBezTo>
                  <a:pt x="207137" y="802291"/>
                  <a:pt x="156464" y="852202"/>
                  <a:pt x="104839" y="901160"/>
                </a:cubicBezTo>
                <a:cubicBezTo>
                  <a:pt x="94075" y="911352"/>
                  <a:pt x="88455" y="920115"/>
                  <a:pt x="91123" y="935641"/>
                </a:cubicBezTo>
                <a:cubicBezTo>
                  <a:pt x="95409" y="960692"/>
                  <a:pt x="84836" y="980599"/>
                  <a:pt x="63500" y="994029"/>
                </a:cubicBezTo>
                <a:cubicBezTo>
                  <a:pt x="47022" y="1004507"/>
                  <a:pt x="29877" y="1002221"/>
                  <a:pt x="15685" y="988981"/>
                </a:cubicBezTo>
                <a:cubicBezTo>
                  <a:pt x="826" y="975170"/>
                  <a:pt x="-4223" y="953453"/>
                  <a:pt x="3778" y="937641"/>
                </a:cubicBezTo>
                <a:cubicBezTo>
                  <a:pt x="17875" y="909733"/>
                  <a:pt x="40736" y="898208"/>
                  <a:pt x="69215" y="904399"/>
                </a:cubicBezTo>
                <a:cubicBezTo>
                  <a:pt x="70549" y="903732"/>
                  <a:pt x="72263" y="903351"/>
                  <a:pt x="73311" y="902399"/>
                </a:cubicBezTo>
                <a:cubicBezTo>
                  <a:pt x="107125" y="870299"/>
                  <a:pt x="141033" y="838200"/>
                  <a:pt x="174752" y="806006"/>
                </a:cubicBezTo>
                <a:cubicBezTo>
                  <a:pt x="181039" y="800005"/>
                  <a:pt x="186563" y="793242"/>
                  <a:pt x="192373" y="786860"/>
                </a:cubicBezTo>
                <a:cubicBezTo>
                  <a:pt x="220568" y="760762"/>
                  <a:pt x="248761" y="734568"/>
                  <a:pt x="277051" y="708470"/>
                </a:cubicBezTo>
                <a:cubicBezTo>
                  <a:pt x="290290" y="696182"/>
                  <a:pt x="304006" y="684467"/>
                  <a:pt x="316865" y="671894"/>
                </a:cubicBezTo>
                <a:cubicBezTo>
                  <a:pt x="332486" y="656558"/>
                  <a:pt x="347440" y="640652"/>
                  <a:pt x="362680" y="624935"/>
                </a:cubicBezTo>
                <a:cubicBezTo>
                  <a:pt x="380683" y="609410"/>
                  <a:pt x="398971" y="594265"/>
                  <a:pt x="416402" y="578263"/>
                </a:cubicBezTo>
                <a:cubicBezTo>
                  <a:pt x="422021" y="573024"/>
                  <a:pt x="425927" y="565690"/>
                  <a:pt x="429736" y="558832"/>
                </a:cubicBezTo>
                <a:cubicBezTo>
                  <a:pt x="481743" y="465201"/>
                  <a:pt x="540036" y="375380"/>
                  <a:pt x="604615" y="290132"/>
                </a:cubicBezTo>
                <a:cubicBezTo>
                  <a:pt x="656622" y="221456"/>
                  <a:pt x="714248" y="156877"/>
                  <a:pt x="770064" y="91154"/>
                </a:cubicBezTo>
                <a:cubicBezTo>
                  <a:pt x="792068" y="65246"/>
                  <a:pt x="816356" y="41148"/>
                  <a:pt x="839311" y="16002"/>
                </a:cubicBezTo>
                <a:cubicBezTo>
                  <a:pt x="843312" y="11621"/>
                  <a:pt x="845598" y="5715"/>
                  <a:pt x="848646" y="476"/>
                </a:cubicBezTo>
                <a:cubicBezTo>
                  <a:pt x="860076" y="0"/>
                  <a:pt x="871125" y="0"/>
                  <a:pt x="882269" y="0"/>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36" name="任意多边形: 形状 35"/>
          <p:cNvSpPr/>
          <p:nvPr/>
        </p:nvSpPr>
        <p:spPr>
          <a:xfrm>
            <a:off x="11928715" y="430550"/>
            <a:ext cx="63127" cy="59945"/>
          </a:xfrm>
          <a:custGeom>
            <a:avLst/>
            <a:gdLst>
              <a:gd name="connsiteX0" fmla="*/ 127444 w 127478"/>
              <a:gd name="connsiteY0" fmla="*/ 72846 h 121053"/>
              <a:gd name="connsiteX1" fmla="*/ 91439 w 127478"/>
              <a:gd name="connsiteY1" fmla="*/ 117042 h 121053"/>
              <a:gd name="connsiteX2" fmla="*/ 25717 w 127478"/>
              <a:gd name="connsiteY2" fmla="*/ 103516 h 121053"/>
              <a:gd name="connsiteX3" fmla="*/ 95 w 127478"/>
              <a:gd name="connsiteY3" fmla="*/ 61035 h 121053"/>
              <a:gd name="connsiteX4" fmla="*/ 6381 w 127478"/>
              <a:gd name="connsiteY4" fmla="*/ 36651 h 121053"/>
              <a:gd name="connsiteX5" fmla="*/ 62960 w 127478"/>
              <a:gd name="connsiteY5" fmla="*/ 646 h 121053"/>
              <a:gd name="connsiteX6" fmla="*/ 127444 w 127478"/>
              <a:gd name="connsiteY6" fmla="*/ 72846 h 12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78" h="121053">
                <a:moveTo>
                  <a:pt x="127444" y="72846"/>
                </a:moveTo>
                <a:cubicBezTo>
                  <a:pt x="127539" y="88276"/>
                  <a:pt x="117061" y="107802"/>
                  <a:pt x="91439" y="117042"/>
                </a:cubicBezTo>
                <a:cubicBezTo>
                  <a:pt x="66865" y="125900"/>
                  <a:pt x="45624" y="119518"/>
                  <a:pt x="25717" y="103516"/>
                </a:cubicBezTo>
                <a:cubicBezTo>
                  <a:pt x="11715" y="92181"/>
                  <a:pt x="-1239" y="80751"/>
                  <a:pt x="95" y="61035"/>
                </a:cubicBezTo>
                <a:cubicBezTo>
                  <a:pt x="666" y="52748"/>
                  <a:pt x="1619" y="42651"/>
                  <a:pt x="6381" y="36651"/>
                </a:cubicBezTo>
                <a:cubicBezTo>
                  <a:pt x="20955" y="18648"/>
                  <a:pt x="39433" y="4551"/>
                  <a:pt x="62960" y="646"/>
                </a:cubicBezTo>
                <a:cubicBezTo>
                  <a:pt x="96011" y="-4974"/>
                  <a:pt x="128682" y="26649"/>
                  <a:pt x="127444" y="72846"/>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37" name="任意多边形: 形状 36"/>
          <p:cNvSpPr/>
          <p:nvPr/>
        </p:nvSpPr>
        <p:spPr>
          <a:xfrm>
            <a:off x="11834189" y="449116"/>
            <a:ext cx="54526" cy="51561"/>
          </a:xfrm>
          <a:custGeom>
            <a:avLst/>
            <a:gdLst>
              <a:gd name="connsiteX0" fmla="*/ 57727 w 110109"/>
              <a:gd name="connsiteY0" fmla="*/ 104123 h 104123"/>
              <a:gd name="connsiteX1" fmla="*/ 100 w 110109"/>
              <a:gd name="connsiteY1" fmla="*/ 43640 h 104123"/>
              <a:gd name="connsiteX2" fmla="*/ 28199 w 110109"/>
              <a:gd name="connsiteY2" fmla="*/ 5825 h 104123"/>
              <a:gd name="connsiteX3" fmla="*/ 81730 w 110109"/>
              <a:gd name="connsiteY3" fmla="*/ 10016 h 104123"/>
              <a:gd name="connsiteX4" fmla="*/ 106304 w 110109"/>
              <a:gd name="connsiteY4" fmla="*/ 40401 h 104123"/>
              <a:gd name="connsiteX5" fmla="*/ 57727 w 110109"/>
              <a:gd name="connsiteY5" fmla="*/ 104123 h 10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09" h="104123">
                <a:moveTo>
                  <a:pt x="57727" y="104123"/>
                </a:moveTo>
                <a:cubicBezTo>
                  <a:pt x="21056" y="103266"/>
                  <a:pt x="-1709" y="75739"/>
                  <a:pt x="100" y="43640"/>
                </a:cubicBezTo>
                <a:cubicBezTo>
                  <a:pt x="1148" y="25542"/>
                  <a:pt x="11911" y="13350"/>
                  <a:pt x="28199" y="5825"/>
                </a:cubicBezTo>
                <a:cubicBezTo>
                  <a:pt x="46869" y="-2747"/>
                  <a:pt x="65728" y="-2271"/>
                  <a:pt x="81730" y="10016"/>
                </a:cubicBezTo>
                <a:cubicBezTo>
                  <a:pt x="91826" y="17731"/>
                  <a:pt x="100971" y="28876"/>
                  <a:pt x="106304" y="40401"/>
                </a:cubicBezTo>
                <a:cubicBezTo>
                  <a:pt x="120116" y="70405"/>
                  <a:pt x="94589" y="102885"/>
                  <a:pt x="57727" y="104123"/>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38" name="任意多边形: 形状 37"/>
          <p:cNvSpPr/>
          <p:nvPr/>
        </p:nvSpPr>
        <p:spPr>
          <a:xfrm>
            <a:off x="11891783" y="508743"/>
            <a:ext cx="39856" cy="38442"/>
          </a:xfrm>
          <a:custGeom>
            <a:avLst/>
            <a:gdLst>
              <a:gd name="connsiteX0" fmla="*/ 38195 w 80486"/>
              <a:gd name="connsiteY0" fmla="*/ 77630 h 77630"/>
              <a:gd name="connsiteX1" fmla="*/ 0 w 80486"/>
              <a:gd name="connsiteY1" fmla="*/ 34863 h 77630"/>
              <a:gd name="connsiteX2" fmla="*/ 38958 w 80486"/>
              <a:gd name="connsiteY2" fmla="*/ 2 h 77630"/>
              <a:gd name="connsiteX3" fmla="*/ 80486 w 80486"/>
              <a:gd name="connsiteY3" fmla="*/ 42769 h 77630"/>
              <a:gd name="connsiteX4" fmla="*/ 38195 w 80486"/>
              <a:gd name="connsiteY4" fmla="*/ 77630 h 77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6" h="77630">
                <a:moveTo>
                  <a:pt x="38195" y="77630"/>
                </a:moveTo>
                <a:cubicBezTo>
                  <a:pt x="17621" y="77630"/>
                  <a:pt x="95" y="58009"/>
                  <a:pt x="0" y="34863"/>
                </a:cubicBezTo>
                <a:cubicBezTo>
                  <a:pt x="0" y="15813"/>
                  <a:pt x="17907" y="-189"/>
                  <a:pt x="38958" y="2"/>
                </a:cubicBezTo>
                <a:cubicBezTo>
                  <a:pt x="60960" y="287"/>
                  <a:pt x="80391" y="20290"/>
                  <a:pt x="80486" y="42769"/>
                </a:cubicBezTo>
                <a:cubicBezTo>
                  <a:pt x="80582" y="62867"/>
                  <a:pt x="62675" y="77726"/>
                  <a:pt x="38195" y="77630"/>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39" name="任意多边形: 形状 38"/>
          <p:cNvSpPr/>
          <p:nvPr/>
        </p:nvSpPr>
        <p:spPr>
          <a:xfrm>
            <a:off x="11948950" y="80839"/>
            <a:ext cx="9763" cy="13773"/>
          </a:xfrm>
          <a:custGeom>
            <a:avLst/>
            <a:gdLst>
              <a:gd name="connsiteX0" fmla="*/ 5905 w 19716"/>
              <a:gd name="connsiteY0" fmla="*/ 27813 h 27813"/>
              <a:gd name="connsiteX1" fmla="*/ 0 w 19716"/>
              <a:gd name="connsiteY1" fmla="*/ 18955 h 27813"/>
              <a:gd name="connsiteX2" fmla="*/ 19717 w 19716"/>
              <a:gd name="connsiteY2" fmla="*/ 286 h 27813"/>
              <a:gd name="connsiteX3" fmla="*/ 19431 w 19716"/>
              <a:gd name="connsiteY3" fmla="*/ 0 h 27813"/>
              <a:gd name="connsiteX4" fmla="*/ 5905 w 19716"/>
              <a:gd name="connsiteY4" fmla="*/ 27813 h 2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 h="27813">
                <a:moveTo>
                  <a:pt x="5905" y="27813"/>
                </a:moveTo>
                <a:cubicBezTo>
                  <a:pt x="3906" y="24860"/>
                  <a:pt x="2000" y="21908"/>
                  <a:pt x="0" y="18955"/>
                </a:cubicBezTo>
                <a:cubicBezTo>
                  <a:pt x="6572" y="12764"/>
                  <a:pt x="13145" y="6477"/>
                  <a:pt x="19717" y="286"/>
                </a:cubicBezTo>
                <a:lnTo>
                  <a:pt x="19431" y="0"/>
                </a:lnTo>
                <a:cubicBezTo>
                  <a:pt x="14954" y="9239"/>
                  <a:pt x="10478" y="18574"/>
                  <a:pt x="5905" y="27813"/>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40" name="任意多边形: 形状 39"/>
          <p:cNvSpPr/>
          <p:nvPr/>
        </p:nvSpPr>
        <p:spPr>
          <a:xfrm>
            <a:off x="11958619" y="80038"/>
            <a:ext cx="660" cy="943"/>
          </a:xfrm>
          <a:custGeom>
            <a:avLst/>
            <a:gdLst>
              <a:gd name="connsiteX0" fmla="*/ 286 w 1333"/>
              <a:gd name="connsiteY0" fmla="*/ 1905 h 1904"/>
              <a:gd name="connsiteX1" fmla="*/ 1334 w 1333"/>
              <a:gd name="connsiteY1" fmla="*/ 0 h 1904"/>
              <a:gd name="connsiteX2" fmla="*/ 0 w 1333"/>
              <a:gd name="connsiteY2" fmla="*/ 1619 h 1904"/>
              <a:gd name="connsiteX3" fmla="*/ 286 w 1333"/>
              <a:gd name="connsiteY3" fmla="*/ 1905 h 1904"/>
            </a:gdLst>
            <a:ahLst/>
            <a:cxnLst>
              <a:cxn ang="0">
                <a:pos x="connsiteX0" y="connsiteY0"/>
              </a:cxn>
              <a:cxn ang="0">
                <a:pos x="connsiteX1" y="connsiteY1"/>
              </a:cxn>
              <a:cxn ang="0">
                <a:pos x="connsiteX2" y="connsiteY2"/>
              </a:cxn>
              <a:cxn ang="0">
                <a:pos x="connsiteX3" y="connsiteY3"/>
              </a:cxn>
            </a:cxnLst>
            <a:rect l="l" t="t" r="r" b="b"/>
            <a:pathLst>
              <a:path w="1333" h="1904">
                <a:moveTo>
                  <a:pt x="286" y="1905"/>
                </a:moveTo>
                <a:cubicBezTo>
                  <a:pt x="667" y="1238"/>
                  <a:pt x="953" y="667"/>
                  <a:pt x="1334" y="0"/>
                </a:cubicBezTo>
                <a:cubicBezTo>
                  <a:pt x="858" y="571"/>
                  <a:pt x="477" y="1048"/>
                  <a:pt x="0" y="1619"/>
                </a:cubicBezTo>
                <a:cubicBezTo>
                  <a:pt x="0" y="1619"/>
                  <a:pt x="286" y="1905"/>
                  <a:pt x="286" y="1905"/>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41" name="任意多边形: 形状 40"/>
          <p:cNvSpPr/>
          <p:nvPr/>
        </p:nvSpPr>
        <p:spPr>
          <a:xfrm>
            <a:off x="11779613" y="-41837"/>
            <a:ext cx="55846" cy="58199"/>
          </a:xfrm>
          <a:custGeom>
            <a:avLst/>
            <a:gdLst>
              <a:gd name="connsiteX0" fmla="*/ 55542 w 112775"/>
              <a:gd name="connsiteY0" fmla="*/ 117527 h 117526"/>
              <a:gd name="connsiteX1" fmla="*/ 16299 w 112775"/>
              <a:gd name="connsiteY1" fmla="*/ 88380 h 117526"/>
              <a:gd name="connsiteX2" fmla="*/ 12775 w 112775"/>
              <a:gd name="connsiteY2" fmla="*/ 15323 h 117526"/>
              <a:gd name="connsiteX3" fmla="*/ 21443 w 112775"/>
              <a:gd name="connsiteY3" fmla="*/ 7513 h 117526"/>
              <a:gd name="connsiteX4" fmla="*/ 104882 w 112775"/>
              <a:gd name="connsiteY4" fmla="*/ 24182 h 117526"/>
              <a:gd name="connsiteX5" fmla="*/ 111645 w 112775"/>
              <a:gd name="connsiteY5" fmla="*/ 57710 h 117526"/>
              <a:gd name="connsiteX6" fmla="*/ 55542 w 112775"/>
              <a:gd name="connsiteY6" fmla="*/ 117527 h 1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75" h="117526">
                <a:moveTo>
                  <a:pt x="55542" y="117527"/>
                </a:moveTo>
                <a:cubicBezTo>
                  <a:pt x="42398" y="107906"/>
                  <a:pt x="27634" y="99810"/>
                  <a:pt x="16299" y="88380"/>
                </a:cubicBezTo>
                <a:cubicBezTo>
                  <a:pt x="-6560" y="65425"/>
                  <a:pt x="-3131" y="39517"/>
                  <a:pt x="12775" y="15323"/>
                </a:cubicBezTo>
                <a:cubicBezTo>
                  <a:pt x="14871" y="12180"/>
                  <a:pt x="18205" y="9608"/>
                  <a:pt x="21443" y="7513"/>
                </a:cubicBezTo>
                <a:cubicBezTo>
                  <a:pt x="44779" y="-7632"/>
                  <a:pt x="89166" y="1226"/>
                  <a:pt x="104882" y="24182"/>
                </a:cubicBezTo>
                <a:cubicBezTo>
                  <a:pt x="111835" y="34373"/>
                  <a:pt x="114502" y="45137"/>
                  <a:pt x="111645" y="57710"/>
                </a:cubicBezTo>
                <a:cubicBezTo>
                  <a:pt x="105644" y="84665"/>
                  <a:pt x="90500" y="102001"/>
                  <a:pt x="55542" y="117527"/>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193" name="任意多边形: 形状 192"/>
          <p:cNvSpPr/>
          <p:nvPr/>
        </p:nvSpPr>
        <p:spPr>
          <a:xfrm rot="17636993">
            <a:off x="8826258" y="495963"/>
            <a:ext cx="201704" cy="206562"/>
          </a:xfrm>
          <a:custGeom>
            <a:avLst/>
            <a:gdLst>
              <a:gd name="connsiteX0" fmla="*/ 86 w 100484"/>
              <a:gd name="connsiteY0" fmla="*/ 48230 h 102904"/>
              <a:gd name="connsiteX1" fmla="*/ 49806 w 100484"/>
              <a:gd name="connsiteY1" fmla="*/ 34 h 102904"/>
              <a:gd name="connsiteX2" fmla="*/ 100479 w 100484"/>
              <a:gd name="connsiteY2" fmla="*/ 55660 h 102904"/>
              <a:gd name="connsiteX3" fmla="*/ 54569 w 100484"/>
              <a:gd name="connsiteY3" fmla="*/ 102904 h 102904"/>
              <a:gd name="connsiteX4" fmla="*/ 86 w 100484"/>
              <a:gd name="connsiteY4" fmla="*/ 48230 h 10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84" h="102904">
                <a:moveTo>
                  <a:pt x="86" y="48230"/>
                </a:moveTo>
                <a:cubicBezTo>
                  <a:pt x="-1248" y="26418"/>
                  <a:pt x="12849" y="1653"/>
                  <a:pt x="49806" y="34"/>
                </a:cubicBezTo>
                <a:cubicBezTo>
                  <a:pt x="74762" y="-1109"/>
                  <a:pt x="100098" y="26990"/>
                  <a:pt x="100479" y="55660"/>
                </a:cubicBezTo>
                <a:cubicBezTo>
                  <a:pt x="100860" y="81377"/>
                  <a:pt x="80001" y="102809"/>
                  <a:pt x="54569" y="102904"/>
                </a:cubicBezTo>
                <a:cubicBezTo>
                  <a:pt x="26089" y="102999"/>
                  <a:pt x="467" y="77377"/>
                  <a:pt x="86" y="48230"/>
                </a:cubicBezTo>
                <a:close/>
              </a:path>
            </a:pathLst>
          </a:custGeom>
          <a:solidFill>
            <a:schemeClr val="accent2"/>
          </a:solidFill>
          <a:ln w="9525" cap="flat">
            <a:noFill/>
            <a:prstDash val="solid"/>
            <a:miter/>
          </a:ln>
        </p:spPr>
        <p:txBody>
          <a:bodyPr rtlCol="0" anchor="ctr"/>
          <a:lstStyle/>
          <a:p>
            <a:endParaRPr lang="zh-CN" altLang="en-US"/>
          </a:p>
        </p:txBody>
      </p:sp>
      <p:sp>
        <p:nvSpPr>
          <p:cNvPr id="194" name="任意多边形: 形状 193"/>
          <p:cNvSpPr/>
          <p:nvPr/>
        </p:nvSpPr>
        <p:spPr>
          <a:xfrm rot="17636993">
            <a:off x="8786305" y="193670"/>
            <a:ext cx="189482" cy="176097"/>
          </a:xfrm>
          <a:custGeom>
            <a:avLst/>
            <a:gdLst>
              <a:gd name="connsiteX0" fmla="*/ 51341 w 94395"/>
              <a:gd name="connsiteY0" fmla="*/ 2 h 87727"/>
              <a:gd name="connsiteX1" fmla="*/ 94394 w 94395"/>
              <a:gd name="connsiteY1" fmla="*/ 47722 h 87727"/>
              <a:gd name="connsiteX2" fmla="*/ 47721 w 94395"/>
              <a:gd name="connsiteY2" fmla="*/ 87727 h 87727"/>
              <a:gd name="connsiteX3" fmla="*/ 1 w 94395"/>
              <a:gd name="connsiteY3" fmla="*/ 46674 h 87727"/>
              <a:gd name="connsiteX4" fmla="*/ 51341 w 94395"/>
              <a:gd name="connsiteY4" fmla="*/ 2 h 87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95" h="87727">
                <a:moveTo>
                  <a:pt x="51341" y="2"/>
                </a:moveTo>
                <a:cubicBezTo>
                  <a:pt x="79154" y="-189"/>
                  <a:pt x="94108" y="16289"/>
                  <a:pt x="94394" y="47722"/>
                </a:cubicBezTo>
                <a:cubicBezTo>
                  <a:pt x="94584" y="70106"/>
                  <a:pt x="74201" y="87632"/>
                  <a:pt x="47721" y="87727"/>
                </a:cubicBezTo>
                <a:cubicBezTo>
                  <a:pt x="25719" y="87822"/>
                  <a:pt x="-189" y="65534"/>
                  <a:pt x="1" y="46674"/>
                </a:cubicBezTo>
                <a:cubicBezTo>
                  <a:pt x="382" y="23338"/>
                  <a:pt x="25814" y="192"/>
                  <a:pt x="51341" y="2"/>
                </a:cubicBezTo>
                <a:close/>
              </a:path>
            </a:pathLst>
          </a:custGeom>
          <a:solidFill>
            <a:schemeClr val="accent2"/>
          </a:solidFill>
          <a:ln w="9525" cap="flat">
            <a:noFill/>
            <a:prstDash val="solid"/>
            <a:miter/>
          </a:ln>
        </p:spPr>
        <p:txBody>
          <a:bodyPr rtlCol="0" anchor="ctr"/>
          <a:lstStyle/>
          <a:p>
            <a:endParaRPr lang="zh-CN" altLang="en-US"/>
          </a:p>
        </p:txBody>
      </p:sp>
      <p:sp>
        <p:nvSpPr>
          <p:cNvPr id="195" name="任意多边形: 形状 194"/>
          <p:cNvSpPr/>
          <p:nvPr/>
        </p:nvSpPr>
        <p:spPr>
          <a:xfrm rot="17636993">
            <a:off x="8648216" y="422611"/>
            <a:ext cx="120849" cy="120088"/>
          </a:xfrm>
          <a:custGeom>
            <a:avLst/>
            <a:gdLst>
              <a:gd name="connsiteX0" fmla="*/ 28291 w 60204"/>
              <a:gd name="connsiteY0" fmla="*/ 59818 h 59825"/>
              <a:gd name="connsiteX1" fmla="*/ 2 w 60204"/>
              <a:gd name="connsiteY1" fmla="*/ 28100 h 59825"/>
              <a:gd name="connsiteX2" fmla="*/ 27910 w 60204"/>
              <a:gd name="connsiteY2" fmla="*/ 1 h 59825"/>
              <a:gd name="connsiteX3" fmla="*/ 60200 w 60204"/>
              <a:gd name="connsiteY3" fmla="*/ 30767 h 59825"/>
              <a:gd name="connsiteX4" fmla="*/ 28291 w 60204"/>
              <a:gd name="connsiteY4" fmla="*/ 59818 h 5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04" h="59825">
                <a:moveTo>
                  <a:pt x="28291" y="59818"/>
                </a:moveTo>
                <a:cubicBezTo>
                  <a:pt x="11813" y="59437"/>
                  <a:pt x="-188" y="46007"/>
                  <a:pt x="2" y="28100"/>
                </a:cubicBezTo>
                <a:cubicBezTo>
                  <a:pt x="193" y="9907"/>
                  <a:pt x="10194" y="-94"/>
                  <a:pt x="27910" y="1"/>
                </a:cubicBezTo>
                <a:cubicBezTo>
                  <a:pt x="46484" y="96"/>
                  <a:pt x="60486" y="13431"/>
                  <a:pt x="60200" y="30767"/>
                </a:cubicBezTo>
                <a:cubicBezTo>
                  <a:pt x="59915" y="45816"/>
                  <a:pt x="44198" y="60199"/>
                  <a:pt x="28291" y="59818"/>
                </a:cubicBezTo>
                <a:close/>
              </a:path>
            </a:pathLst>
          </a:custGeom>
          <a:solidFill>
            <a:schemeClr val="accent2"/>
          </a:solidFill>
          <a:ln w="9525" cap="flat">
            <a:noFill/>
            <a:prstDash val="solid"/>
            <a:miter/>
          </a:ln>
        </p:spPr>
        <p:txBody>
          <a:bodyPr rtlCol="0" anchor="ctr"/>
          <a:lstStyle/>
          <a:p>
            <a:endParaRPr lang="zh-CN" altLang="en-US"/>
          </a:p>
        </p:txBody>
      </p:sp>
      <p:sp>
        <p:nvSpPr>
          <p:cNvPr id="12" name="任意多边形: 形状 11"/>
          <p:cNvSpPr/>
          <p:nvPr/>
        </p:nvSpPr>
        <p:spPr>
          <a:xfrm>
            <a:off x="-220262" y="-453331"/>
            <a:ext cx="1396109" cy="1764086"/>
          </a:xfrm>
          <a:custGeom>
            <a:avLst/>
            <a:gdLst>
              <a:gd name="connsiteX0" fmla="*/ 1485740 w 1604256"/>
              <a:gd name="connsiteY0" fmla="*/ 458112 h 2027095"/>
              <a:gd name="connsiteX1" fmla="*/ 1485740 w 1604256"/>
              <a:gd name="connsiteY1" fmla="*/ 1340148 h 2027095"/>
              <a:gd name="connsiteX2" fmla="*/ 278924 w 1604256"/>
              <a:gd name="connsiteY2" fmla="*/ 2023657 h 2027095"/>
              <a:gd name="connsiteX3" fmla="*/ 136977 w 1604256"/>
              <a:gd name="connsiteY3" fmla="*/ 0 h 2027095"/>
              <a:gd name="connsiteX4" fmla="*/ 1485740 w 1604256"/>
              <a:gd name="connsiteY4" fmla="*/ 458112 h 2027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256" h="2027095">
                <a:moveTo>
                  <a:pt x="1485740" y="458112"/>
                </a:moveTo>
                <a:cubicBezTo>
                  <a:pt x="1485740" y="458112"/>
                  <a:pt x="1752402" y="943573"/>
                  <a:pt x="1485740" y="1340148"/>
                </a:cubicBezTo>
                <a:cubicBezTo>
                  <a:pt x="1219078" y="1736722"/>
                  <a:pt x="808829" y="2064443"/>
                  <a:pt x="278924" y="2023657"/>
                </a:cubicBezTo>
                <a:cubicBezTo>
                  <a:pt x="-250982" y="1982871"/>
                  <a:pt x="136977" y="0"/>
                  <a:pt x="136977" y="0"/>
                </a:cubicBezTo>
                <a:lnTo>
                  <a:pt x="1485740" y="458112"/>
                </a:lnTo>
                <a:close/>
              </a:path>
            </a:pathLst>
          </a:custGeom>
          <a:solidFill>
            <a:schemeClr val="accent6"/>
          </a:solidFill>
          <a:ln w="3415" cap="flat">
            <a:noFill/>
            <a:prstDash val="solid"/>
            <a:miter/>
          </a:ln>
        </p:spPr>
        <p:txBody>
          <a:bodyPr rtlCol="0" anchor="ctr"/>
          <a:lstStyle/>
          <a:p>
            <a:endParaRPr lang="zh-CN" altLang="en-US"/>
          </a:p>
        </p:txBody>
      </p:sp>
      <p:grpSp>
        <p:nvGrpSpPr>
          <p:cNvPr id="20" name="组合 19"/>
          <p:cNvGrpSpPr/>
          <p:nvPr/>
        </p:nvGrpSpPr>
        <p:grpSpPr>
          <a:xfrm>
            <a:off x="943460" y="1081262"/>
            <a:ext cx="451278" cy="403555"/>
            <a:chOff x="7382792" y="1711965"/>
            <a:chExt cx="518559" cy="463721"/>
          </a:xfrm>
          <a:solidFill>
            <a:schemeClr val="accent2"/>
          </a:solidFill>
        </p:grpSpPr>
        <p:sp>
          <p:nvSpPr>
            <p:cNvPr id="110" name="任意多边形: 形状 109"/>
            <p:cNvSpPr/>
            <p:nvPr/>
          </p:nvSpPr>
          <p:spPr>
            <a:xfrm>
              <a:off x="7660502" y="1711965"/>
              <a:ext cx="240849" cy="255834"/>
            </a:xfrm>
            <a:custGeom>
              <a:avLst/>
              <a:gdLst>
                <a:gd name="connsiteX0" fmla="*/ 130567 w 240849"/>
                <a:gd name="connsiteY0" fmla="*/ 254280 h 255834"/>
                <a:gd name="connsiteX1" fmla="*/ 63701 w 240849"/>
                <a:gd name="connsiteY1" fmla="*/ 244565 h 255834"/>
                <a:gd name="connsiteX2" fmla="*/ 12552 w 240849"/>
                <a:gd name="connsiteY2" fmla="*/ 203703 h 255834"/>
                <a:gd name="connsiteX3" fmla="*/ 5980 w 240849"/>
                <a:gd name="connsiteY3" fmla="*/ 126074 h 255834"/>
                <a:gd name="connsiteX4" fmla="*/ 57891 w 240849"/>
                <a:gd name="connsiteY4" fmla="*/ 34158 h 255834"/>
                <a:gd name="connsiteX5" fmla="*/ 116470 w 240849"/>
                <a:gd name="connsiteY5" fmla="*/ 1011 h 255834"/>
                <a:gd name="connsiteX6" fmla="*/ 139235 w 240849"/>
                <a:gd name="connsiteY6" fmla="*/ 3487 h 255834"/>
                <a:gd name="connsiteX7" fmla="*/ 223054 w 240849"/>
                <a:gd name="connsiteY7" fmla="*/ 59208 h 255834"/>
                <a:gd name="connsiteX8" fmla="*/ 240676 w 240849"/>
                <a:gd name="connsiteY8" fmla="*/ 104547 h 255834"/>
                <a:gd name="connsiteX9" fmla="*/ 214006 w 240849"/>
                <a:gd name="connsiteY9" fmla="*/ 208370 h 255834"/>
                <a:gd name="connsiteX10" fmla="*/ 130567 w 240849"/>
                <a:gd name="connsiteY10" fmla="*/ 254280 h 2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849" h="255834">
                  <a:moveTo>
                    <a:pt x="130567" y="254280"/>
                  </a:moveTo>
                  <a:cubicBezTo>
                    <a:pt x="105992" y="257805"/>
                    <a:pt x="84752" y="252090"/>
                    <a:pt x="63701" y="244565"/>
                  </a:cubicBezTo>
                  <a:cubicBezTo>
                    <a:pt x="41889" y="236850"/>
                    <a:pt x="25506" y="221991"/>
                    <a:pt x="12552" y="203703"/>
                  </a:cubicBezTo>
                  <a:cubicBezTo>
                    <a:pt x="-4497" y="179604"/>
                    <a:pt x="-1545" y="151315"/>
                    <a:pt x="5980" y="126074"/>
                  </a:cubicBezTo>
                  <a:cubicBezTo>
                    <a:pt x="16076" y="92165"/>
                    <a:pt x="31507" y="60066"/>
                    <a:pt x="57891" y="34158"/>
                  </a:cubicBezTo>
                  <a:cubicBezTo>
                    <a:pt x="74845" y="17489"/>
                    <a:pt x="94848" y="7964"/>
                    <a:pt x="116470" y="1011"/>
                  </a:cubicBezTo>
                  <a:cubicBezTo>
                    <a:pt x="123233" y="-1180"/>
                    <a:pt x="132567" y="439"/>
                    <a:pt x="139235" y="3487"/>
                  </a:cubicBezTo>
                  <a:cubicBezTo>
                    <a:pt x="170191" y="17394"/>
                    <a:pt x="201052" y="31586"/>
                    <a:pt x="223054" y="59208"/>
                  </a:cubicBezTo>
                  <a:cubicBezTo>
                    <a:pt x="233722" y="72639"/>
                    <a:pt x="239914" y="86831"/>
                    <a:pt x="240676" y="104547"/>
                  </a:cubicBezTo>
                  <a:cubicBezTo>
                    <a:pt x="242200" y="142076"/>
                    <a:pt x="233722" y="176556"/>
                    <a:pt x="214006" y="208370"/>
                  </a:cubicBezTo>
                  <a:cubicBezTo>
                    <a:pt x="194479" y="240088"/>
                    <a:pt x="169429" y="261996"/>
                    <a:pt x="130567" y="254280"/>
                  </a:cubicBezTo>
                  <a:close/>
                </a:path>
              </a:pathLst>
            </a:custGeom>
            <a:grpFill/>
            <a:ln w="9525" cap="flat">
              <a:noFill/>
              <a:prstDash val="solid"/>
              <a:miter/>
            </a:ln>
          </p:spPr>
          <p:txBody>
            <a:bodyPr rtlCol="0" anchor="ctr"/>
            <a:lstStyle/>
            <a:p>
              <a:endParaRPr lang="zh-CN" altLang="en-US"/>
            </a:p>
          </p:txBody>
        </p:sp>
        <p:sp>
          <p:nvSpPr>
            <p:cNvPr id="111" name="任意多边形: 形状 110"/>
            <p:cNvSpPr/>
            <p:nvPr/>
          </p:nvSpPr>
          <p:spPr>
            <a:xfrm>
              <a:off x="7382792" y="1782889"/>
              <a:ext cx="160792" cy="172726"/>
            </a:xfrm>
            <a:custGeom>
              <a:avLst/>
              <a:gdLst>
                <a:gd name="connsiteX0" fmla="*/ 71187 w 160792"/>
                <a:gd name="connsiteY0" fmla="*/ 172498 h 172726"/>
                <a:gd name="connsiteX1" fmla="*/ 34325 w 160792"/>
                <a:gd name="connsiteY1" fmla="*/ 161354 h 172726"/>
                <a:gd name="connsiteX2" fmla="*/ 2512 w 160792"/>
                <a:gd name="connsiteY2" fmla="*/ 82963 h 172726"/>
                <a:gd name="connsiteX3" fmla="*/ 21943 w 160792"/>
                <a:gd name="connsiteY3" fmla="*/ 33719 h 172726"/>
                <a:gd name="connsiteX4" fmla="*/ 102715 w 160792"/>
                <a:gd name="connsiteY4" fmla="*/ 0 h 172726"/>
                <a:gd name="connsiteX5" fmla="*/ 160722 w 160792"/>
                <a:gd name="connsiteY5" fmla="*/ 67818 h 172726"/>
                <a:gd name="connsiteX6" fmla="*/ 156722 w 160792"/>
                <a:gd name="connsiteY6" fmla="*/ 98012 h 172726"/>
                <a:gd name="connsiteX7" fmla="*/ 123384 w 160792"/>
                <a:gd name="connsiteY7" fmla="*/ 151638 h 172726"/>
                <a:gd name="connsiteX8" fmla="*/ 71187 w 160792"/>
                <a:gd name="connsiteY8" fmla="*/ 172498 h 1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92" h="172726">
                  <a:moveTo>
                    <a:pt x="71187" y="172498"/>
                  </a:moveTo>
                  <a:cubicBezTo>
                    <a:pt x="58519" y="169069"/>
                    <a:pt x="40898" y="169640"/>
                    <a:pt x="34325" y="161354"/>
                  </a:cubicBezTo>
                  <a:cubicBezTo>
                    <a:pt x="16609" y="139160"/>
                    <a:pt x="-7966" y="118967"/>
                    <a:pt x="2512" y="82963"/>
                  </a:cubicBezTo>
                  <a:cubicBezTo>
                    <a:pt x="7560" y="65627"/>
                    <a:pt x="7751" y="47244"/>
                    <a:pt x="21943" y="33719"/>
                  </a:cubicBezTo>
                  <a:cubicBezTo>
                    <a:pt x="44613" y="12192"/>
                    <a:pt x="72044" y="0"/>
                    <a:pt x="102715" y="0"/>
                  </a:cubicBezTo>
                  <a:cubicBezTo>
                    <a:pt x="136909" y="0"/>
                    <a:pt x="158627" y="26956"/>
                    <a:pt x="160722" y="67818"/>
                  </a:cubicBezTo>
                  <a:cubicBezTo>
                    <a:pt x="161199" y="77819"/>
                    <a:pt x="159198" y="88202"/>
                    <a:pt x="156722" y="98012"/>
                  </a:cubicBezTo>
                  <a:cubicBezTo>
                    <a:pt x="151483" y="119348"/>
                    <a:pt x="138053" y="136208"/>
                    <a:pt x="123384" y="151638"/>
                  </a:cubicBezTo>
                  <a:cubicBezTo>
                    <a:pt x="109573" y="166211"/>
                    <a:pt x="92809" y="174212"/>
                    <a:pt x="71187" y="172498"/>
                  </a:cubicBezTo>
                  <a:close/>
                </a:path>
              </a:pathLst>
            </a:custGeom>
            <a:grpFill/>
            <a:ln w="9525" cap="flat">
              <a:noFill/>
              <a:prstDash val="solid"/>
              <a:miter/>
            </a:ln>
          </p:spPr>
          <p:txBody>
            <a:bodyPr rtlCol="0" anchor="ctr"/>
            <a:lstStyle/>
            <a:p>
              <a:endParaRPr lang="zh-CN" altLang="en-US"/>
            </a:p>
          </p:txBody>
        </p:sp>
        <p:sp>
          <p:nvSpPr>
            <p:cNvPr id="112" name="任意多边形: 形状 111"/>
            <p:cNvSpPr/>
            <p:nvPr/>
          </p:nvSpPr>
          <p:spPr>
            <a:xfrm>
              <a:off x="7548818" y="2045438"/>
              <a:ext cx="128267" cy="130248"/>
            </a:xfrm>
            <a:custGeom>
              <a:avLst/>
              <a:gdLst>
                <a:gd name="connsiteX0" fmla="*/ 69467 w 128267"/>
                <a:gd name="connsiteY0" fmla="*/ 56 h 130248"/>
                <a:gd name="connsiteX1" fmla="*/ 126998 w 128267"/>
                <a:gd name="connsiteY1" fmla="*/ 79494 h 130248"/>
                <a:gd name="connsiteX2" fmla="*/ 82326 w 128267"/>
                <a:gd name="connsiteY2" fmla="*/ 130167 h 130248"/>
                <a:gd name="connsiteX3" fmla="*/ 23270 w 128267"/>
                <a:gd name="connsiteY3" fmla="*/ 109498 h 130248"/>
                <a:gd name="connsiteX4" fmla="*/ 13079 w 128267"/>
                <a:gd name="connsiteY4" fmla="*/ 20534 h 130248"/>
                <a:gd name="connsiteX5" fmla="*/ 20128 w 128267"/>
                <a:gd name="connsiteY5" fmla="*/ 14438 h 130248"/>
                <a:gd name="connsiteX6" fmla="*/ 69467 w 128267"/>
                <a:gd name="connsiteY6" fmla="*/ 56 h 13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67" h="130248">
                  <a:moveTo>
                    <a:pt x="69467" y="56"/>
                  </a:moveTo>
                  <a:cubicBezTo>
                    <a:pt x="99852" y="-1754"/>
                    <a:pt x="135475" y="41013"/>
                    <a:pt x="126998" y="79494"/>
                  </a:cubicBezTo>
                  <a:cubicBezTo>
                    <a:pt x="120521" y="109117"/>
                    <a:pt x="102805" y="131786"/>
                    <a:pt x="82326" y="130167"/>
                  </a:cubicBezTo>
                  <a:cubicBezTo>
                    <a:pt x="61561" y="128453"/>
                    <a:pt x="40511" y="124357"/>
                    <a:pt x="23270" y="109498"/>
                  </a:cubicBezTo>
                  <a:cubicBezTo>
                    <a:pt x="-2923" y="87019"/>
                    <a:pt x="-7971" y="47871"/>
                    <a:pt x="13079" y="20534"/>
                  </a:cubicBezTo>
                  <a:cubicBezTo>
                    <a:pt x="14984" y="18058"/>
                    <a:pt x="17365" y="15296"/>
                    <a:pt x="20128" y="14438"/>
                  </a:cubicBezTo>
                  <a:cubicBezTo>
                    <a:pt x="36510" y="9295"/>
                    <a:pt x="53084" y="4818"/>
                    <a:pt x="69467" y="56"/>
                  </a:cubicBezTo>
                  <a:close/>
                </a:path>
              </a:pathLst>
            </a:custGeom>
            <a:grpFill/>
            <a:ln w="9525" cap="flat">
              <a:noFill/>
              <a:prstDash val="solid"/>
              <a:miter/>
            </a:ln>
          </p:spPr>
          <p:txBody>
            <a:bodyPr rtlCol="0" anchor="ctr"/>
            <a:lstStyle/>
            <a:p>
              <a:endParaRPr lang="zh-CN" altLang="en-US"/>
            </a:p>
          </p:txBody>
        </p:sp>
      </p:grpSp>
      <p:grpSp>
        <p:nvGrpSpPr>
          <p:cNvPr id="28" name="组合 27"/>
          <p:cNvGrpSpPr/>
          <p:nvPr/>
        </p:nvGrpSpPr>
        <p:grpSpPr>
          <a:xfrm>
            <a:off x="1112607" y="-17085"/>
            <a:ext cx="892627" cy="878932"/>
            <a:chOff x="5148639" y="1047654"/>
            <a:chExt cx="1025709" cy="1009973"/>
          </a:xfrm>
          <a:solidFill>
            <a:schemeClr val="accent6"/>
          </a:solidFill>
        </p:grpSpPr>
        <p:sp>
          <p:nvSpPr>
            <p:cNvPr id="86" name="任意多边形: 形状 85"/>
            <p:cNvSpPr/>
            <p:nvPr/>
          </p:nvSpPr>
          <p:spPr>
            <a:xfrm>
              <a:off x="5148639" y="1047750"/>
              <a:ext cx="906098" cy="1009877"/>
            </a:xfrm>
            <a:custGeom>
              <a:avLst/>
              <a:gdLst>
                <a:gd name="connsiteX0" fmla="*/ 792865 w 906098"/>
                <a:gd name="connsiteY0" fmla="*/ 16764 h 1009877"/>
                <a:gd name="connsiteX1" fmla="*/ 699043 w 906098"/>
                <a:gd name="connsiteY1" fmla="*/ 76486 h 1009877"/>
                <a:gd name="connsiteX2" fmla="*/ 607984 w 906098"/>
                <a:gd name="connsiteY2" fmla="*/ 121825 h 1009877"/>
                <a:gd name="connsiteX3" fmla="*/ 499114 w 906098"/>
                <a:gd name="connsiteY3" fmla="*/ 124682 h 1009877"/>
                <a:gd name="connsiteX4" fmla="*/ 478063 w 906098"/>
                <a:gd name="connsiteY4" fmla="*/ 114395 h 1009877"/>
                <a:gd name="connsiteX5" fmla="*/ 461966 w 906098"/>
                <a:gd name="connsiteY5" fmla="*/ 61722 h 1009877"/>
                <a:gd name="connsiteX6" fmla="*/ 499399 w 906098"/>
                <a:gd name="connsiteY6" fmla="*/ 16574 h 1009877"/>
                <a:gd name="connsiteX7" fmla="*/ 518735 w 906098"/>
                <a:gd name="connsiteY7" fmla="*/ 0 h 1009877"/>
                <a:gd name="connsiteX8" fmla="*/ 566360 w 906098"/>
                <a:gd name="connsiteY8" fmla="*/ 0 h 1009877"/>
                <a:gd name="connsiteX9" fmla="*/ 509115 w 906098"/>
                <a:gd name="connsiteY9" fmla="*/ 32671 h 1009877"/>
                <a:gd name="connsiteX10" fmla="*/ 480349 w 906098"/>
                <a:gd name="connsiteY10" fmla="*/ 63341 h 1009877"/>
                <a:gd name="connsiteX11" fmla="*/ 489970 w 906098"/>
                <a:gd name="connsiteY11" fmla="*/ 101346 h 1009877"/>
                <a:gd name="connsiteX12" fmla="*/ 509496 w 906098"/>
                <a:gd name="connsiteY12" fmla="*/ 109633 h 1009877"/>
                <a:gd name="connsiteX13" fmla="*/ 602365 w 906098"/>
                <a:gd name="connsiteY13" fmla="*/ 105728 h 1009877"/>
                <a:gd name="connsiteX14" fmla="*/ 688947 w 906098"/>
                <a:gd name="connsiteY14" fmla="*/ 62294 h 1009877"/>
                <a:gd name="connsiteX15" fmla="*/ 780577 w 906098"/>
                <a:gd name="connsiteY15" fmla="*/ 0 h 1009877"/>
                <a:gd name="connsiteX16" fmla="*/ 823440 w 906098"/>
                <a:gd name="connsiteY16" fmla="*/ 0 h 1009877"/>
                <a:gd name="connsiteX17" fmla="*/ 782387 w 906098"/>
                <a:gd name="connsiteY17" fmla="*/ 108299 h 1009877"/>
                <a:gd name="connsiteX18" fmla="*/ 787626 w 906098"/>
                <a:gd name="connsiteY18" fmla="*/ 140494 h 1009877"/>
                <a:gd name="connsiteX19" fmla="*/ 801532 w 906098"/>
                <a:gd name="connsiteY19" fmla="*/ 153257 h 1009877"/>
                <a:gd name="connsiteX20" fmla="*/ 835441 w 906098"/>
                <a:gd name="connsiteY20" fmla="*/ 198025 h 1009877"/>
                <a:gd name="connsiteX21" fmla="*/ 902497 w 906098"/>
                <a:gd name="connsiteY21" fmla="*/ 371761 h 1009877"/>
                <a:gd name="connsiteX22" fmla="*/ 880018 w 906098"/>
                <a:gd name="connsiteY22" fmla="*/ 482537 h 1009877"/>
                <a:gd name="connsiteX23" fmla="*/ 823916 w 906098"/>
                <a:gd name="connsiteY23" fmla="*/ 495967 h 1009877"/>
                <a:gd name="connsiteX24" fmla="*/ 760956 w 906098"/>
                <a:gd name="connsiteY24" fmla="*/ 419100 h 1009877"/>
                <a:gd name="connsiteX25" fmla="*/ 747145 w 906098"/>
                <a:gd name="connsiteY25" fmla="*/ 189833 h 1009877"/>
                <a:gd name="connsiteX26" fmla="*/ 733238 w 906098"/>
                <a:gd name="connsiteY26" fmla="*/ 208693 h 1009877"/>
                <a:gd name="connsiteX27" fmla="*/ 670945 w 906098"/>
                <a:gd name="connsiteY27" fmla="*/ 320421 h 1009877"/>
                <a:gd name="connsiteX28" fmla="*/ 604746 w 906098"/>
                <a:gd name="connsiteY28" fmla="*/ 423958 h 1009877"/>
                <a:gd name="connsiteX29" fmla="*/ 631606 w 906098"/>
                <a:gd name="connsiteY29" fmla="*/ 484156 h 1009877"/>
                <a:gd name="connsiteX30" fmla="*/ 684661 w 906098"/>
                <a:gd name="connsiteY30" fmla="*/ 653320 h 1009877"/>
                <a:gd name="connsiteX31" fmla="*/ 691423 w 906098"/>
                <a:gd name="connsiteY31" fmla="*/ 714661 h 1009877"/>
                <a:gd name="connsiteX32" fmla="*/ 644084 w 906098"/>
                <a:gd name="connsiteY32" fmla="*/ 855155 h 1009877"/>
                <a:gd name="connsiteX33" fmla="*/ 628463 w 906098"/>
                <a:gd name="connsiteY33" fmla="*/ 869633 h 1009877"/>
                <a:gd name="connsiteX34" fmla="*/ 532927 w 906098"/>
                <a:gd name="connsiteY34" fmla="*/ 855059 h 1009877"/>
                <a:gd name="connsiteX35" fmla="*/ 504543 w 906098"/>
                <a:gd name="connsiteY35" fmla="*/ 785241 h 1009877"/>
                <a:gd name="connsiteX36" fmla="*/ 507305 w 906098"/>
                <a:gd name="connsiteY36" fmla="*/ 655130 h 1009877"/>
                <a:gd name="connsiteX37" fmla="*/ 540833 w 906098"/>
                <a:gd name="connsiteY37" fmla="*/ 524256 h 1009877"/>
                <a:gd name="connsiteX38" fmla="*/ 542833 w 906098"/>
                <a:gd name="connsiteY38" fmla="*/ 509111 h 1009877"/>
                <a:gd name="connsiteX39" fmla="*/ 528165 w 906098"/>
                <a:gd name="connsiteY39" fmla="*/ 521970 h 1009877"/>
                <a:gd name="connsiteX40" fmla="*/ 439201 w 906098"/>
                <a:gd name="connsiteY40" fmla="*/ 624173 h 1009877"/>
                <a:gd name="connsiteX41" fmla="*/ 422247 w 906098"/>
                <a:gd name="connsiteY41" fmla="*/ 654463 h 1009877"/>
                <a:gd name="connsiteX42" fmla="*/ 401959 w 906098"/>
                <a:gd name="connsiteY42" fmla="*/ 699802 h 1009877"/>
                <a:gd name="connsiteX43" fmla="*/ 387576 w 906098"/>
                <a:gd name="connsiteY43" fmla="*/ 734949 h 1009877"/>
                <a:gd name="connsiteX44" fmla="*/ 376717 w 906098"/>
                <a:gd name="connsiteY44" fmla="*/ 763715 h 1009877"/>
                <a:gd name="connsiteX45" fmla="*/ 299851 w 906098"/>
                <a:gd name="connsiteY45" fmla="*/ 875062 h 1009877"/>
                <a:gd name="connsiteX46" fmla="*/ 222412 w 906098"/>
                <a:gd name="connsiteY46" fmla="*/ 952024 h 1009877"/>
                <a:gd name="connsiteX47" fmla="*/ 93063 w 906098"/>
                <a:gd name="connsiteY47" fmla="*/ 1008412 h 1009877"/>
                <a:gd name="connsiteX48" fmla="*/ 2480 w 906098"/>
                <a:gd name="connsiteY48" fmla="*/ 910876 h 1009877"/>
                <a:gd name="connsiteX49" fmla="*/ 69822 w 906098"/>
                <a:gd name="connsiteY49" fmla="*/ 783812 h 1009877"/>
                <a:gd name="connsiteX50" fmla="*/ 139831 w 906098"/>
                <a:gd name="connsiteY50" fmla="*/ 712946 h 1009877"/>
                <a:gd name="connsiteX51" fmla="*/ 187932 w 906098"/>
                <a:gd name="connsiteY51" fmla="*/ 682657 h 1009877"/>
                <a:gd name="connsiteX52" fmla="*/ 417961 w 906098"/>
                <a:gd name="connsiteY52" fmla="*/ 609314 h 1009877"/>
                <a:gd name="connsiteX53" fmla="*/ 439106 w 906098"/>
                <a:gd name="connsiteY53" fmla="*/ 596646 h 1009877"/>
                <a:gd name="connsiteX54" fmla="*/ 543500 w 906098"/>
                <a:gd name="connsiteY54" fmla="*/ 473202 h 1009877"/>
                <a:gd name="connsiteX55" fmla="*/ 583029 w 906098"/>
                <a:gd name="connsiteY55" fmla="*/ 419862 h 1009877"/>
                <a:gd name="connsiteX56" fmla="*/ 639131 w 906098"/>
                <a:gd name="connsiteY56" fmla="*/ 339376 h 1009877"/>
                <a:gd name="connsiteX57" fmla="*/ 666182 w 906098"/>
                <a:gd name="connsiteY57" fmla="*/ 290608 h 1009877"/>
                <a:gd name="connsiteX58" fmla="*/ 668087 w 906098"/>
                <a:gd name="connsiteY58" fmla="*/ 289655 h 1009877"/>
                <a:gd name="connsiteX59" fmla="*/ 668087 w 906098"/>
                <a:gd name="connsiteY59" fmla="*/ 288131 h 1009877"/>
                <a:gd name="connsiteX60" fmla="*/ 666563 w 906098"/>
                <a:gd name="connsiteY60" fmla="*/ 290894 h 1009877"/>
                <a:gd name="connsiteX61" fmla="*/ 652085 w 906098"/>
                <a:gd name="connsiteY61" fmla="*/ 296894 h 1009877"/>
                <a:gd name="connsiteX62" fmla="*/ 556454 w 906098"/>
                <a:gd name="connsiteY62" fmla="*/ 353663 h 1009877"/>
                <a:gd name="connsiteX63" fmla="*/ 459775 w 906098"/>
                <a:gd name="connsiteY63" fmla="*/ 403955 h 1009877"/>
                <a:gd name="connsiteX64" fmla="*/ 370336 w 906098"/>
                <a:gd name="connsiteY64" fmla="*/ 426625 h 1009877"/>
                <a:gd name="connsiteX65" fmla="*/ 243748 w 906098"/>
                <a:gd name="connsiteY65" fmla="*/ 421196 h 1009877"/>
                <a:gd name="connsiteX66" fmla="*/ 203362 w 906098"/>
                <a:gd name="connsiteY66" fmla="*/ 402050 h 1009877"/>
                <a:gd name="connsiteX67" fmla="*/ 187646 w 906098"/>
                <a:gd name="connsiteY67" fmla="*/ 310896 h 1009877"/>
                <a:gd name="connsiteX68" fmla="*/ 207172 w 906098"/>
                <a:gd name="connsiteY68" fmla="*/ 287084 h 1009877"/>
                <a:gd name="connsiteX69" fmla="*/ 270418 w 906098"/>
                <a:gd name="connsiteY69" fmla="*/ 245936 h 1009877"/>
                <a:gd name="connsiteX70" fmla="*/ 364811 w 906098"/>
                <a:gd name="connsiteY70" fmla="*/ 224885 h 1009877"/>
                <a:gd name="connsiteX71" fmla="*/ 514449 w 906098"/>
                <a:gd name="connsiteY71" fmla="*/ 225362 h 1009877"/>
                <a:gd name="connsiteX72" fmla="*/ 659991 w 906098"/>
                <a:gd name="connsiteY72" fmla="*/ 245840 h 1009877"/>
                <a:gd name="connsiteX73" fmla="*/ 678755 w 906098"/>
                <a:gd name="connsiteY73" fmla="*/ 248698 h 1009877"/>
                <a:gd name="connsiteX74" fmla="*/ 699520 w 906098"/>
                <a:gd name="connsiteY74" fmla="*/ 237077 h 1009877"/>
                <a:gd name="connsiteX75" fmla="*/ 793055 w 906098"/>
                <a:gd name="connsiteY75" fmla="*/ 34576 h 1009877"/>
                <a:gd name="connsiteX76" fmla="*/ 796579 w 906098"/>
                <a:gd name="connsiteY76" fmla="*/ 20765 h 1009877"/>
                <a:gd name="connsiteX77" fmla="*/ 797056 w 906098"/>
                <a:gd name="connsiteY77" fmla="*/ 14859 h 1009877"/>
                <a:gd name="connsiteX78" fmla="*/ 792865 w 906098"/>
                <a:gd name="connsiteY78" fmla="*/ 16764 h 1009877"/>
                <a:gd name="connsiteX79" fmla="*/ 776386 w 906098"/>
                <a:gd name="connsiteY79" fmla="*/ 405098 h 1009877"/>
                <a:gd name="connsiteX80" fmla="*/ 840204 w 906098"/>
                <a:gd name="connsiteY80" fmla="*/ 484061 h 1009877"/>
                <a:gd name="connsiteX81" fmla="*/ 862016 w 906098"/>
                <a:gd name="connsiteY81" fmla="*/ 476631 h 1009877"/>
                <a:gd name="connsiteX82" fmla="*/ 883828 w 906098"/>
                <a:gd name="connsiteY82" fmla="*/ 381095 h 1009877"/>
                <a:gd name="connsiteX83" fmla="*/ 809438 w 906098"/>
                <a:gd name="connsiteY83" fmla="*/ 186690 h 1009877"/>
                <a:gd name="connsiteX84" fmla="*/ 789721 w 906098"/>
                <a:gd name="connsiteY84" fmla="*/ 165164 h 1009877"/>
                <a:gd name="connsiteX85" fmla="*/ 784959 w 906098"/>
                <a:gd name="connsiteY85" fmla="*/ 168116 h 1009877"/>
                <a:gd name="connsiteX86" fmla="*/ 792198 w 906098"/>
                <a:gd name="connsiteY86" fmla="*/ 199930 h 1009877"/>
                <a:gd name="connsiteX87" fmla="*/ 820201 w 906098"/>
                <a:gd name="connsiteY87" fmla="*/ 305467 h 1009877"/>
                <a:gd name="connsiteX88" fmla="*/ 816677 w 906098"/>
                <a:gd name="connsiteY88" fmla="*/ 331565 h 1009877"/>
                <a:gd name="connsiteX89" fmla="*/ 805247 w 906098"/>
                <a:gd name="connsiteY89" fmla="*/ 309372 h 1009877"/>
                <a:gd name="connsiteX90" fmla="*/ 775529 w 906098"/>
                <a:gd name="connsiteY90" fmla="*/ 201930 h 1009877"/>
                <a:gd name="connsiteX91" fmla="*/ 770005 w 906098"/>
                <a:gd name="connsiteY91" fmla="*/ 185452 h 1009877"/>
                <a:gd name="connsiteX92" fmla="*/ 765338 w 906098"/>
                <a:gd name="connsiteY92" fmla="*/ 186214 h 1009877"/>
                <a:gd name="connsiteX93" fmla="*/ 765338 w 906098"/>
                <a:gd name="connsiteY93" fmla="*/ 238125 h 1009877"/>
                <a:gd name="connsiteX94" fmla="*/ 767338 w 906098"/>
                <a:gd name="connsiteY94" fmla="*/ 358902 h 1009877"/>
                <a:gd name="connsiteX95" fmla="*/ 776386 w 906098"/>
                <a:gd name="connsiteY95" fmla="*/ 405098 h 1009877"/>
                <a:gd name="connsiteX96" fmla="*/ 423676 w 906098"/>
                <a:gd name="connsiteY96" fmla="*/ 395478 h 1009877"/>
                <a:gd name="connsiteX97" fmla="*/ 468348 w 906098"/>
                <a:gd name="connsiteY97" fmla="*/ 379762 h 1009877"/>
                <a:gd name="connsiteX98" fmla="*/ 587220 w 906098"/>
                <a:gd name="connsiteY98" fmla="*/ 319850 h 1009877"/>
                <a:gd name="connsiteX99" fmla="*/ 653609 w 906098"/>
                <a:gd name="connsiteY99" fmla="*/ 272225 h 1009877"/>
                <a:gd name="connsiteX100" fmla="*/ 636369 w 906098"/>
                <a:gd name="connsiteY100" fmla="*/ 273749 h 1009877"/>
                <a:gd name="connsiteX101" fmla="*/ 495208 w 906098"/>
                <a:gd name="connsiteY101" fmla="*/ 306134 h 1009877"/>
                <a:gd name="connsiteX102" fmla="*/ 419866 w 906098"/>
                <a:gd name="connsiteY102" fmla="*/ 314801 h 1009877"/>
                <a:gd name="connsiteX103" fmla="*/ 405769 w 906098"/>
                <a:gd name="connsiteY103" fmla="*/ 311372 h 1009877"/>
                <a:gd name="connsiteX104" fmla="*/ 405292 w 906098"/>
                <a:gd name="connsiteY104" fmla="*/ 304895 h 1009877"/>
                <a:gd name="connsiteX105" fmla="*/ 613318 w 906098"/>
                <a:gd name="connsiteY105" fmla="*/ 256985 h 1009877"/>
                <a:gd name="connsiteX106" fmla="*/ 603317 w 906098"/>
                <a:gd name="connsiteY106" fmla="*/ 252698 h 1009877"/>
                <a:gd name="connsiteX107" fmla="*/ 350047 w 906098"/>
                <a:gd name="connsiteY107" fmla="*/ 243173 h 1009877"/>
                <a:gd name="connsiteX108" fmla="*/ 222508 w 906098"/>
                <a:gd name="connsiteY108" fmla="*/ 299466 h 1009877"/>
                <a:gd name="connsiteX109" fmla="*/ 199838 w 906098"/>
                <a:gd name="connsiteY109" fmla="*/ 323183 h 1009877"/>
                <a:gd name="connsiteX110" fmla="*/ 201743 w 906098"/>
                <a:gd name="connsiteY110" fmla="*/ 375285 h 1009877"/>
                <a:gd name="connsiteX111" fmla="*/ 262798 w 906098"/>
                <a:gd name="connsiteY111" fmla="*/ 408813 h 1009877"/>
                <a:gd name="connsiteX112" fmla="*/ 423676 w 906098"/>
                <a:gd name="connsiteY112" fmla="*/ 395478 h 1009877"/>
                <a:gd name="connsiteX113" fmla="*/ 166120 w 906098"/>
                <a:gd name="connsiteY113" fmla="*/ 883253 h 1009877"/>
                <a:gd name="connsiteX114" fmla="*/ 164786 w 906098"/>
                <a:gd name="connsiteY114" fmla="*/ 870680 h 1009877"/>
                <a:gd name="connsiteX115" fmla="*/ 406912 w 906098"/>
                <a:gd name="connsiteY115" fmla="*/ 628745 h 1009877"/>
                <a:gd name="connsiteX116" fmla="*/ 275181 w 906098"/>
                <a:gd name="connsiteY116" fmla="*/ 663035 h 1009877"/>
                <a:gd name="connsiteX117" fmla="*/ 122400 w 906098"/>
                <a:gd name="connsiteY117" fmla="*/ 751523 h 1009877"/>
                <a:gd name="connsiteX118" fmla="*/ 23245 w 906098"/>
                <a:gd name="connsiteY118" fmla="*/ 903351 h 1009877"/>
                <a:gd name="connsiteX119" fmla="*/ 102397 w 906098"/>
                <a:gd name="connsiteY119" fmla="*/ 988981 h 1009877"/>
                <a:gd name="connsiteX120" fmla="*/ 222603 w 906098"/>
                <a:gd name="connsiteY120" fmla="*/ 929831 h 1009877"/>
                <a:gd name="connsiteX121" fmla="*/ 299374 w 906098"/>
                <a:gd name="connsiteY121" fmla="*/ 848868 h 1009877"/>
                <a:gd name="connsiteX122" fmla="*/ 340713 w 906098"/>
                <a:gd name="connsiteY122" fmla="*/ 788003 h 1009877"/>
                <a:gd name="connsiteX123" fmla="*/ 390243 w 906098"/>
                <a:gd name="connsiteY123" fmla="*/ 683324 h 1009877"/>
                <a:gd name="connsiteX124" fmla="*/ 387576 w 906098"/>
                <a:gd name="connsiteY124" fmla="*/ 676370 h 1009877"/>
                <a:gd name="connsiteX125" fmla="*/ 366145 w 906098"/>
                <a:gd name="connsiteY125" fmla="*/ 694849 h 1009877"/>
                <a:gd name="connsiteX126" fmla="*/ 166120 w 906098"/>
                <a:gd name="connsiteY126" fmla="*/ 883253 h 1009877"/>
                <a:gd name="connsiteX127" fmla="*/ 591220 w 906098"/>
                <a:gd name="connsiteY127" fmla="*/ 444437 h 1009877"/>
                <a:gd name="connsiteX128" fmla="*/ 587220 w 906098"/>
                <a:gd name="connsiteY128" fmla="*/ 460248 h 1009877"/>
                <a:gd name="connsiteX129" fmla="*/ 591125 w 906098"/>
                <a:gd name="connsiteY129" fmla="*/ 519398 h 1009877"/>
                <a:gd name="connsiteX130" fmla="*/ 595602 w 906098"/>
                <a:gd name="connsiteY130" fmla="*/ 749999 h 1009877"/>
                <a:gd name="connsiteX131" fmla="*/ 591982 w 906098"/>
                <a:gd name="connsiteY131" fmla="*/ 767715 h 1009877"/>
                <a:gd name="connsiteX132" fmla="*/ 580457 w 906098"/>
                <a:gd name="connsiteY132" fmla="*/ 744950 h 1009877"/>
                <a:gd name="connsiteX133" fmla="*/ 576361 w 906098"/>
                <a:gd name="connsiteY133" fmla="*/ 573786 h 1009877"/>
                <a:gd name="connsiteX134" fmla="*/ 574361 w 906098"/>
                <a:gd name="connsiteY134" fmla="*/ 499491 h 1009877"/>
                <a:gd name="connsiteX135" fmla="*/ 569599 w 906098"/>
                <a:gd name="connsiteY135" fmla="*/ 498634 h 1009877"/>
                <a:gd name="connsiteX136" fmla="*/ 552073 w 906098"/>
                <a:gd name="connsiteY136" fmla="*/ 546640 h 1009877"/>
                <a:gd name="connsiteX137" fmla="*/ 519211 w 906098"/>
                <a:gd name="connsiteY137" fmla="*/ 761714 h 1009877"/>
                <a:gd name="connsiteX138" fmla="*/ 543024 w 906098"/>
                <a:gd name="connsiteY138" fmla="*/ 840486 h 1009877"/>
                <a:gd name="connsiteX139" fmla="*/ 621986 w 906098"/>
                <a:gd name="connsiteY139" fmla="*/ 851916 h 1009877"/>
                <a:gd name="connsiteX140" fmla="*/ 670754 w 906098"/>
                <a:gd name="connsiteY140" fmla="*/ 761905 h 1009877"/>
                <a:gd name="connsiteX141" fmla="*/ 671707 w 906098"/>
                <a:gd name="connsiteY141" fmla="*/ 691039 h 1009877"/>
                <a:gd name="connsiteX142" fmla="*/ 591220 w 906098"/>
                <a:gd name="connsiteY142" fmla="*/ 444437 h 1009877"/>
                <a:gd name="connsiteX143" fmla="*/ 393100 w 906098"/>
                <a:gd name="connsiteY143" fmla="*/ 675608 h 1009877"/>
                <a:gd name="connsiteX144" fmla="*/ 394720 w 906098"/>
                <a:gd name="connsiteY144" fmla="*/ 673989 h 1009877"/>
                <a:gd name="connsiteX145" fmla="*/ 391672 w 906098"/>
                <a:gd name="connsiteY145" fmla="*/ 672560 h 1009877"/>
                <a:gd name="connsiteX146" fmla="*/ 390148 w 906098"/>
                <a:gd name="connsiteY146" fmla="*/ 673894 h 1009877"/>
                <a:gd name="connsiteX147" fmla="*/ 393100 w 906098"/>
                <a:gd name="connsiteY147" fmla="*/ 675608 h 100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906098" h="1009877">
                  <a:moveTo>
                    <a:pt x="792865" y="16764"/>
                  </a:moveTo>
                  <a:cubicBezTo>
                    <a:pt x="761623" y="36767"/>
                    <a:pt x="731143" y="58007"/>
                    <a:pt x="699043" y="76486"/>
                  </a:cubicBezTo>
                  <a:cubicBezTo>
                    <a:pt x="669706" y="93345"/>
                    <a:pt x="639226" y="108776"/>
                    <a:pt x="607984" y="121825"/>
                  </a:cubicBezTo>
                  <a:cubicBezTo>
                    <a:pt x="572742" y="136589"/>
                    <a:pt x="535690" y="137446"/>
                    <a:pt x="499114" y="124682"/>
                  </a:cubicBezTo>
                  <a:cubicBezTo>
                    <a:pt x="491779" y="122111"/>
                    <a:pt x="484636" y="118586"/>
                    <a:pt x="478063" y="114395"/>
                  </a:cubicBezTo>
                  <a:cubicBezTo>
                    <a:pt x="457584" y="101346"/>
                    <a:pt x="451965" y="83344"/>
                    <a:pt x="461966" y="61722"/>
                  </a:cubicBezTo>
                  <a:cubicBezTo>
                    <a:pt x="470443" y="43529"/>
                    <a:pt x="483302" y="28670"/>
                    <a:pt x="499399" y="16574"/>
                  </a:cubicBezTo>
                  <a:cubicBezTo>
                    <a:pt x="506162" y="11430"/>
                    <a:pt x="512353" y="5525"/>
                    <a:pt x="518735" y="0"/>
                  </a:cubicBezTo>
                  <a:cubicBezTo>
                    <a:pt x="534642" y="0"/>
                    <a:pt x="550453" y="0"/>
                    <a:pt x="566360" y="0"/>
                  </a:cubicBezTo>
                  <a:cubicBezTo>
                    <a:pt x="547215" y="10763"/>
                    <a:pt x="527117" y="20193"/>
                    <a:pt x="509115" y="32671"/>
                  </a:cubicBezTo>
                  <a:cubicBezTo>
                    <a:pt x="497780" y="40481"/>
                    <a:pt x="487874" y="51721"/>
                    <a:pt x="480349" y="63341"/>
                  </a:cubicBezTo>
                  <a:cubicBezTo>
                    <a:pt x="470062" y="79343"/>
                    <a:pt x="474063" y="91440"/>
                    <a:pt x="489970" y="101346"/>
                  </a:cubicBezTo>
                  <a:cubicBezTo>
                    <a:pt x="495970" y="105061"/>
                    <a:pt x="502733" y="107728"/>
                    <a:pt x="509496" y="109633"/>
                  </a:cubicBezTo>
                  <a:cubicBezTo>
                    <a:pt x="540833" y="118586"/>
                    <a:pt x="572456" y="118777"/>
                    <a:pt x="602365" y="105728"/>
                  </a:cubicBezTo>
                  <a:cubicBezTo>
                    <a:pt x="631988" y="92774"/>
                    <a:pt x="661324" y="78867"/>
                    <a:pt x="688947" y="62294"/>
                  </a:cubicBezTo>
                  <a:cubicBezTo>
                    <a:pt x="720570" y="43339"/>
                    <a:pt x="750097" y="20955"/>
                    <a:pt x="780577" y="0"/>
                  </a:cubicBezTo>
                  <a:cubicBezTo>
                    <a:pt x="794865" y="0"/>
                    <a:pt x="809152" y="0"/>
                    <a:pt x="823440" y="0"/>
                  </a:cubicBezTo>
                  <a:cubicBezTo>
                    <a:pt x="809914" y="36100"/>
                    <a:pt x="797056" y="72581"/>
                    <a:pt x="782387" y="108299"/>
                  </a:cubicBezTo>
                  <a:cubicBezTo>
                    <a:pt x="777053" y="121349"/>
                    <a:pt x="778577" y="131064"/>
                    <a:pt x="787626" y="140494"/>
                  </a:cubicBezTo>
                  <a:cubicBezTo>
                    <a:pt x="792007" y="145066"/>
                    <a:pt x="796579" y="149447"/>
                    <a:pt x="801532" y="153257"/>
                  </a:cubicBezTo>
                  <a:cubicBezTo>
                    <a:pt x="817249" y="164878"/>
                    <a:pt x="827059" y="180880"/>
                    <a:pt x="835441" y="198025"/>
                  </a:cubicBezTo>
                  <a:cubicBezTo>
                    <a:pt x="862492" y="254127"/>
                    <a:pt x="885829" y="311658"/>
                    <a:pt x="902497" y="371761"/>
                  </a:cubicBezTo>
                  <a:cubicBezTo>
                    <a:pt x="912118" y="412147"/>
                    <a:pt x="901735" y="448628"/>
                    <a:pt x="880018" y="482537"/>
                  </a:cubicBezTo>
                  <a:cubicBezTo>
                    <a:pt x="864397" y="506825"/>
                    <a:pt x="848681" y="510635"/>
                    <a:pt x="823916" y="495967"/>
                  </a:cubicBezTo>
                  <a:cubicBezTo>
                    <a:pt x="793626" y="478155"/>
                    <a:pt x="770290" y="454247"/>
                    <a:pt x="760956" y="419100"/>
                  </a:cubicBezTo>
                  <a:cubicBezTo>
                    <a:pt x="741144" y="343853"/>
                    <a:pt x="747621" y="266986"/>
                    <a:pt x="747145" y="189833"/>
                  </a:cubicBezTo>
                  <a:cubicBezTo>
                    <a:pt x="741049" y="195739"/>
                    <a:pt x="736953" y="202121"/>
                    <a:pt x="733238" y="208693"/>
                  </a:cubicBezTo>
                  <a:cubicBezTo>
                    <a:pt x="712474" y="245936"/>
                    <a:pt x="692757" y="283750"/>
                    <a:pt x="670945" y="320421"/>
                  </a:cubicBezTo>
                  <a:cubicBezTo>
                    <a:pt x="649990" y="355568"/>
                    <a:pt x="626939" y="389477"/>
                    <a:pt x="604746" y="423958"/>
                  </a:cubicBezTo>
                  <a:cubicBezTo>
                    <a:pt x="613604" y="444056"/>
                    <a:pt x="620748" y="465106"/>
                    <a:pt x="631606" y="484156"/>
                  </a:cubicBezTo>
                  <a:cubicBezTo>
                    <a:pt x="661610" y="536829"/>
                    <a:pt x="675326" y="594360"/>
                    <a:pt x="684661" y="653320"/>
                  </a:cubicBezTo>
                  <a:cubicBezTo>
                    <a:pt x="687899" y="673608"/>
                    <a:pt x="690185" y="694182"/>
                    <a:pt x="691423" y="714661"/>
                  </a:cubicBezTo>
                  <a:cubicBezTo>
                    <a:pt x="694662" y="767715"/>
                    <a:pt x="678184" y="814483"/>
                    <a:pt x="644084" y="855155"/>
                  </a:cubicBezTo>
                  <a:cubicBezTo>
                    <a:pt x="639512" y="860584"/>
                    <a:pt x="634083" y="865442"/>
                    <a:pt x="628463" y="869633"/>
                  </a:cubicBezTo>
                  <a:cubicBezTo>
                    <a:pt x="594745" y="894874"/>
                    <a:pt x="557978" y="889254"/>
                    <a:pt x="532927" y="855059"/>
                  </a:cubicBezTo>
                  <a:cubicBezTo>
                    <a:pt x="517687" y="834200"/>
                    <a:pt x="509115" y="810673"/>
                    <a:pt x="504543" y="785241"/>
                  </a:cubicBezTo>
                  <a:cubicBezTo>
                    <a:pt x="496732" y="741617"/>
                    <a:pt x="501590" y="698373"/>
                    <a:pt x="507305" y="655130"/>
                  </a:cubicBezTo>
                  <a:cubicBezTo>
                    <a:pt x="513211" y="610172"/>
                    <a:pt x="524926" y="566642"/>
                    <a:pt x="540833" y="524256"/>
                  </a:cubicBezTo>
                  <a:cubicBezTo>
                    <a:pt x="542071" y="520827"/>
                    <a:pt x="541881" y="516922"/>
                    <a:pt x="542833" y="509111"/>
                  </a:cubicBezTo>
                  <a:cubicBezTo>
                    <a:pt x="535975" y="515017"/>
                    <a:pt x="531594" y="518065"/>
                    <a:pt x="528165" y="521970"/>
                  </a:cubicBezTo>
                  <a:cubicBezTo>
                    <a:pt x="498351" y="555879"/>
                    <a:pt x="468348" y="589693"/>
                    <a:pt x="439201" y="624173"/>
                  </a:cubicBezTo>
                  <a:cubicBezTo>
                    <a:pt x="431867" y="632841"/>
                    <a:pt x="427295" y="644081"/>
                    <a:pt x="422247" y="654463"/>
                  </a:cubicBezTo>
                  <a:cubicBezTo>
                    <a:pt x="415103" y="669417"/>
                    <a:pt x="408436" y="684562"/>
                    <a:pt x="401959" y="699802"/>
                  </a:cubicBezTo>
                  <a:cubicBezTo>
                    <a:pt x="396910" y="711422"/>
                    <a:pt x="392243" y="723138"/>
                    <a:pt x="387576" y="734949"/>
                  </a:cubicBezTo>
                  <a:cubicBezTo>
                    <a:pt x="383861" y="744569"/>
                    <a:pt x="382147" y="755333"/>
                    <a:pt x="376717" y="763715"/>
                  </a:cubicBezTo>
                  <a:cubicBezTo>
                    <a:pt x="351857" y="801434"/>
                    <a:pt x="328045" y="840010"/>
                    <a:pt x="299851" y="875062"/>
                  </a:cubicBezTo>
                  <a:cubicBezTo>
                    <a:pt x="277181" y="903256"/>
                    <a:pt x="250035" y="928402"/>
                    <a:pt x="222412" y="952024"/>
                  </a:cubicBezTo>
                  <a:cubicBezTo>
                    <a:pt x="185455" y="983647"/>
                    <a:pt x="140592" y="999839"/>
                    <a:pt x="93063" y="1008412"/>
                  </a:cubicBezTo>
                  <a:cubicBezTo>
                    <a:pt x="30388" y="1019747"/>
                    <a:pt x="-10760" y="963263"/>
                    <a:pt x="2480" y="910876"/>
                  </a:cubicBezTo>
                  <a:cubicBezTo>
                    <a:pt x="14672" y="862679"/>
                    <a:pt x="39151" y="821341"/>
                    <a:pt x="69822" y="783812"/>
                  </a:cubicBezTo>
                  <a:cubicBezTo>
                    <a:pt x="90777" y="758190"/>
                    <a:pt x="115066" y="735044"/>
                    <a:pt x="139831" y="712946"/>
                  </a:cubicBezTo>
                  <a:cubicBezTo>
                    <a:pt x="153832" y="700469"/>
                    <a:pt x="170977" y="691039"/>
                    <a:pt x="187932" y="682657"/>
                  </a:cubicBezTo>
                  <a:cubicBezTo>
                    <a:pt x="260893" y="646843"/>
                    <a:pt x="336903" y="620363"/>
                    <a:pt x="417961" y="609314"/>
                  </a:cubicBezTo>
                  <a:cubicBezTo>
                    <a:pt x="425485" y="608267"/>
                    <a:pt x="433963" y="602552"/>
                    <a:pt x="439106" y="596646"/>
                  </a:cubicBezTo>
                  <a:cubicBezTo>
                    <a:pt x="474349" y="555879"/>
                    <a:pt x="509210" y="514731"/>
                    <a:pt x="543500" y="473202"/>
                  </a:cubicBezTo>
                  <a:cubicBezTo>
                    <a:pt x="557597" y="456152"/>
                    <a:pt x="569980" y="437674"/>
                    <a:pt x="583029" y="419862"/>
                  </a:cubicBezTo>
                  <a:cubicBezTo>
                    <a:pt x="601793" y="393097"/>
                    <a:pt x="621129" y="366713"/>
                    <a:pt x="639131" y="339376"/>
                  </a:cubicBezTo>
                  <a:cubicBezTo>
                    <a:pt x="649323" y="323850"/>
                    <a:pt x="657229" y="306896"/>
                    <a:pt x="666182" y="290608"/>
                  </a:cubicBezTo>
                  <a:cubicBezTo>
                    <a:pt x="666849" y="290322"/>
                    <a:pt x="667611" y="290132"/>
                    <a:pt x="668087" y="289655"/>
                  </a:cubicBezTo>
                  <a:cubicBezTo>
                    <a:pt x="668373" y="289465"/>
                    <a:pt x="668087" y="288703"/>
                    <a:pt x="668087" y="288131"/>
                  </a:cubicBezTo>
                  <a:cubicBezTo>
                    <a:pt x="667611" y="289084"/>
                    <a:pt x="667039" y="289941"/>
                    <a:pt x="666563" y="290894"/>
                  </a:cubicBezTo>
                  <a:cubicBezTo>
                    <a:pt x="661705" y="292894"/>
                    <a:pt x="656562" y="294227"/>
                    <a:pt x="652085" y="296894"/>
                  </a:cubicBezTo>
                  <a:cubicBezTo>
                    <a:pt x="620176" y="315754"/>
                    <a:pt x="588839" y="335661"/>
                    <a:pt x="556454" y="353663"/>
                  </a:cubicBezTo>
                  <a:cubicBezTo>
                    <a:pt x="524736" y="371380"/>
                    <a:pt x="492065" y="387287"/>
                    <a:pt x="459775" y="403955"/>
                  </a:cubicBezTo>
                  <a:cubicBezTo>
                    <a:pt x="429962" y="411575"/>
                    <a:pt x="400434" y="420529"/>
                    <a:pt x="370336" y="426625"/>
                  </a:cubicBezTo>
                  <a:cubicBezTo>
                    <a:pt x="327949" y="435293"/>
                    <a:pt x="285277" y="434245"/>
                    <a:pt x="243748" y="421196"/>
                  </a:cubicBezTo>
                  <a:cubicBezTo>
                    <a:pt x="229651" y="416719"/>
                    <a:pt x="215554" y="410337"/>
                    <a:pt x="203362" y="402050"/>
                  </a:cubicBezTo>
                  <a:cubicBezTo>
                    <a:pt x="170596" y="379476"/>
                    <a:pt x="164881" y="343567"/>
                    <a:pt x="187646" y="310896"/>
                  </a:cubicBezTo>
                  <a:cubicBezTo>
                    <a:pt x="193456" y="302514"/>
                    <a:pt x="200600" y="294989"/>
                    <a:pt x="207172" y="287084"/>
                  </a:cubicBezTo>
                  <a:cubicBezTo>
                    <a:pt x="228127" y="273177"/>
                    <a:pt x="248130" y="257366"/>
                    <a:pt x="270418" y="245936"/>
                  </a:cubicBezTo>
                  <a:cubicBezTo>
                    <a:pt x="299565" y="230981"/>
                    <a:pt x="332236" y="225743"/>
                    <a:pt x="364811" y="224885"/>
                  </a:cubicBezTo>
                  <a:cubicBezTo>
                    <a:pt x="414627" y="223647"/>
                    <a:pt x="464824" y="221837"/>
                    <a:pt x="514449" y="225362"/>
                  </a:cubicBezTo>
                  <a:cubicBezTo>
                    <a:pt x="563217" y="228886"/>
                    <a:pt x="611509" y="238697"/>
                    <a:pt x="659991" y="245840"/>
                  </a:cubicBezTo>
                  <a:cubicBezTo>
                    <a:pt x="666277" y="246793"/>
                    <a:pt x="672469" y="247745"/>
                    <a:pt x="678755" y="248698"/>
                  </a:cubicBezTo>
                  <a:cubicBezTo>
                    <a:pt x="688851" y="250317"/>
                    <a:pt x="694852" y="246031"/>
                    <a:pt x="699520" y="237077"/>
                  </a:cubicBezTo>
                  <a:cubicBezTo>
                    <a:pt x="733905" y="171069"/>
                    <a:pt x="769719" y="105632"/>
                    <a:pt x="793055" y="34576"/>
                  </a:cubicBezTo>
                  <a:cubicBezTo>
                    <a:pt x="794579" y="30099"/>
                    <a:pt x="795436" y="25432"/>
                    <a:pt x="796579" y="20765"/>
                  </a:cubicBezTo>
                  <a:cubicBezTo>
                    <a:pt x="796770" y="18764"/>
                    <a:pt x="796865" y="16859"/>
                    <a:pt x="797056" y="14859"/>
                  </a:cubicBezTo>
                  <a:cubicBezTo>
                    <a:pt x="795627" y="15431"/>
                    <a:pt x="794198" y="16097"/>
                    <a:pt x="792865" y="16764"/>
                  </a:cubicBezTo>
                  <a:close/>
                  <a:moveTo>
                    <a:pt x="776386" y="405098"/>
                  </a:moveTo>
                  <a:cubicBezTo>
                    <a:pt x="782197" y="443865"/>
                    <a:pt x="807152" y="467297"/>
                    <a:pt x="840204" y="484061"/>
                  </a:cubicBezTo>
                  <a:cubicBezTo>
                    <a:pt x="849729" y="488918"/>
                    <a:pt x="856587" y="485108"/>
                    <a:pt x="862016" y="476631"/>
                  </a:cubicBezTo>
                  <a:cubicBezTo>
                    <a:pt x="880876" y="447389"/>
                    <a:pt x="894020" y="416909"/>
                    <a:pt x="883828" y="381095"/>
                  </a:cubicBezTo>
                  <a:cubicBezTo>
                    <a:pt x="870779" y="311849"/>
                    <a:pt x="838680" y="249746"/>
                    <a:pt x="809438" y="186690"/>
                  </a:cubicBezTo>
                  <a:cubicBezTo>
                    <a:pt x="805533" y="178308"/>
                    <a:pt x="796389" y="172307"/>
                    <a:pt x="789721" y="165164"/>
                  </a:cubicBezTo>
                  <a:cubicBezTo>
                    <a:pt x="788102" y="166116"/>
                    <a:pt x="786578" y="167069"/>
                    <a:pt x="784959" y="168116"/>
                  </a:cubicBezTo>
                  <a:cubicBezTo>
                    <a:pt x="787340" y="178689"/>
                    <a:pt x="789436" y="189452"/>
                    <a:pt x="792198" y="199930"/>
                  </a:cubicBezTo>
                  <a:cubicBezTo>
                    <a:pt x="801342" y="235172"/>
                    <a:pt x="810581" y="270320"/>
                    <a:pt x="820201" y="305467"/>
                  </a:cubicBezTo>
                  <a:cubicBezTo>
                    <a:pt x="822297" y="313087"/>
                    <a:pt x="824583" y="320231"/>
                    <a:pt x="816677" y="331565"/>
                  </a:cubicBezTo>
                  <a:cubicBezTo>
                    <a:pt x="811819" y="322326"/>
                    <a:pt x="807247" y="316230"/>
                    <a:pt x="805247" y="309372"/>
                  </a:cubicBezTo>
                  <a:cubicBezTo>
                    <a:pt x="794960" y="273653"/>
                    <a:pt x="785435" y="237744"/>
                    <a:pt x="775529" y="201930"/>
                  </a:cubicBezTo>
                  <a:cubicBezTo>
                    <a:pt x="774005" y="196310"/>
                    <a:pt x="771814" y="190976"/>
                    <a:pt x="770005" y="185452"/>
                  </a:cubicBezTo>
                  <a:cubicBezTo>
                    <a:pt x="768481" y="185738"/>
                    <a:pt x="766861" y="186023"/>
                    <a:pt x="765338" y="186214"/>
                  </a:cubicBezTo>
                  <a:cubicBezTo>
                    <a:pt x="765338" y="203549"/>
                    <a:pt x="765147" y="220790"/>
                    <a:pt x="765338" y="238125"/>
                  </a:cubicBezTo>
                  <a:cubicBezTo>
                    <a:pt x="765814" y="278416"/>
                    <a:pt x="765528" y="318707"/>
                    <a:pt x="767338" y="358902"/>
                  </a:cubicBezTo>
                  <a:cubicBezTo>
                    <a:pt x="768004" y="374523"/>
                    <a:pt x="773243" y="389763"/>
                    <a:pt x="776386" y="405098"/>
                  </a:cubicBezTo>
                  <a:close/>
                  <a:moveTo>
                    <a:pt x="423676" y="395478"/>
                  </a:moveTo>
                  <a:cubicBezTo>
                    <a:pt x="438630" y="390335"/>
                    <a:pt x="454156" y="386620"/>
                    <a:pt x="468348" y="379762"/>
                  </a:cubicBezTo>
                  <a:cubicBezTo>
                    <a:pt x="508353" y="360521"/>
                    <a:pt x="547882" y="340328"/>
                    <a:pt x="587220" y="319850"/>
                  </a:cubicBezTo>
                  <a:cubicBezTo>
                    <a:pt x="610270" y="307848"/>
                    <a:pt x="631321" y="292703"/>
                    <a:pt x="653609" y="272225"/>
                  </a:cubicBezTo>
                  <a:cubicBezTo>
                    <a:pt x="645037" y="272891"/>
                    <a:pt x="640560" y="272796"/>
                    <a:pt x="636369" y="273749"/>
                  </a:cubicBezTo>
                  <a:cubicBezTo>
                    <a:pt x="589315" y="284607"/>
                    <a:pt x="542452" y="296513"/>
                    <a:pt x="495208" y="306134"/>
                  </a:cubicBezTo>
                  <a:cubicBezTo>
                    <a:pt x="470539" y="311182"/>
                    <a:pt x="445012" y="312420"/>
                    <a:pt x="419866" y="314801"/>
                  </a:cubicBezTo>
                  <a:cubicBezTo>
                    <a:pt x="415294" y="315182"/>
                    <a:pt x="410436" y="312611"/>
                    <a:pt x="405769" y="311372"/>
                  </a:cubicBezTo>
                  <a:cubicBezTo>
                    <a:pt x="405578" y="309182"/>
                    <a:pt x="405483" y="307086"/>
                    <a:pt x="405292" y="304895"/>
                  </a:cubicBezTo>
                  <a:cubicBezTo>
                    <a:pt x="475206" y="292132"/>
                    <a:pt x="545691" y="281464"/>
                    <a:pt x="613318" y="256985"/>
                  </a:cubicBezTo>
                  <a:cubicBezTo>
                    <a:pt x="610080" y="254413"/>
                    <a:pt x="606746" y="253270"/>
                    <a:pt x="603317" y="252698"/>
                  </a:cubicBezTo>
                  <a:cubicBezTo>
                    <a:pt x="519307" y="239840"/>
                    <a:pt x="434915" y="232886"/>
                    <a:pt x="350047" y="243173"/>
                  </a:cubicBezTo>
                  <a:cubicBezTo>
                    <a:pt x="301946" y="248984"/>
                    <a:pt x="257179" y="262890"/>
                    <a:pt x="222508" y="299466"/>
                  </a:cubicBezTo>
                  <a:cubicBezTo>
                    <a:pt x="214888" y="307372"/>
                    <a:pt x="206029" y="314325"/>
                    <a:pt x="199838" y="323183"/>
                  </a:cubicBezTo>
                  <a:cubicBezTo>
                    <a:pt x="186598" y="342138"/>
                    <a:pt x="187646" y="357092"/>
                    <a:pt x="201743" y="375285"/>
                  </a:cubicBezTo>
                  <a:cubicBezTo>
                    <a:pt x="217174" y="395192"/>
                    <a:pt x="239367" y="404050"/>
                    <a:pt x="262798" y="408813"/>
                  </a:cubicBezTo>
                  <a:cubicBezTo>
                    <a:pt x="317567" y="420243"/>
                    <a:pt x="371193" y="413195"/>
                    <a:pt x="423676" y="395478"/>
                  </a:cubicBezTo>
                  <a:close/>
                  <a:moveTo>
                    <a:pt x="166120" y="883253"/>
                  </a:moveTo>
                  <a:cubicBezTo>
                    <a:pt x="165643" y="879062"/>
                    <a:pt x="165262" y="874871"/>
                    <a:pt x="164786" y="870680"/>
                  </a:cubicBezTo>
                  <a:cubicBezTo>
                    <a:pt x="244320" y="791242"/>
                    <a:pt x="323854" y="711708"/>
                    <a:pt x="406912" y="628745"/>
                  </a:cubicBezTo>
                  <a:cubicBezTo>
                    <a:pt x="357763" y="635699"/>
                    <a:pt x="315567" y="646557"/>
                    <a:pt x="275181" y="663035"/>
                  </a:cubicBezTo>
                  <a:cubicBezTo>
                    <a:pt x="220412" y="685419"/>
                    <a:pt x="165358" y="706469"/>
                    <a:pt x="122400" y="751523"/>
                  </a:cubicBezTo>
                  <a:cubicBezTo>
                    <a:pt x="79633" y="796481"/>
                    <a:pt x="43628" y="844677"/>
                    <a:pt x="23245" y="903351"/>
                  </a:cubicBezTo>
                  <a:cubicBezTo>
                    <a:pt x="3147" y="961168"/>
                    <a:pt x="37437" y="1003078"/>
                    <a:pt x="102397" y="988981"/>
                  </a:cubicBezTo>
                  <a:cubicBezTo>
                    <a:pt x="146689" y="979361"/>
                    <a:pt x="189265" y="962501"/>
                    <a:pt x="222603" y="929831"/>
                  </a:cubicBezTo>
                  <a:cubicBezTo>
                    <a:pt x="249178" y="903827"/>
                    <a:pt x="275371" y="877157"/>
                    <a:pt x="299374" y="848868"/>
                  </a:cubicBezTo>
                  <a:cubicBezTo>
                    <a:pt x="315186" y="830294"/>
                    <a:pt x="325378" y="807053"/>
                    <a:pt x="340713" y="788003"/>
                  </a:cubicBezTo>
                  <a:cubicBezTo>
                    <a:pt x="365764" y="756857"/>
                    <a:pt x="373193" y="717899"/>
                    <a:pt x="390243" y="683324"/>
                  </a:cubicBezTo>
                  <a:cubicBezTo>
                    <a:pt x="390719" y="682371"/>
                    <a:pt x="389195" y="680561"/>
                    <a:pt x="387576" y="676370"/>
                  </a:cubicBezTo>
                  <a:cubicBezTo>
                    <a:pt x="379956" y="682943"/>
                    <a:pt x="372907" y="688753"/>
                    <a:pt x="366145" y="694849"/>
                  </a:cubicBezTo>
                  <a:cubicBezTo>
                    <a:pt x="298231" y="755999"/>
                    <a:pt x="238986" y="826865"/>
                    <a:pt x="166120" y="883253"/>
                  </a:cubicBezTo>
                  <a:close/>
                  <a:moveTo>
                    <a:pt x="591220" y="444437"/>
                  </a:moveTo>
                  <a:cubicBezTo>
                    <a:pt x="589696" y="450056"/>
                    <a:pt x="586934" y="455200"/>
                    <a:pt x="587220" y="460248"/>
                  </a:cubicBezTo>
                  <a:cubicBezTo>
                    <a:pt x="588077" y="479965"/>
                    <a:pt x="590649" y="499682"/>
                    <a:pt x="591125" y="519398"/>
                  </a:cubicBezTo>
                  <a:cubicBezTo>
                    <a:pt x="592935" y="596265"/>
                    <a:pt x="594364" y="673132"/>
                    <a:pt x="595602" y="749999"/>
                  </a:cubicBezTo>
                  <a:cubicBezTo>
                    <a:pt x="595697" y="755618"/>
                    <a:pt x="593316" y="761238"/>
                    <a:pt x="591982" y="767715"/>
                  </a:cubicBezTo>
                  <a:cubicBezTo>
                    <a:pt x="577790" y="762762"/>
                    <a:pt x="580743" y="752856"/>
                    <a:pt x="580457" y="744950"/>
                  </a:cubicBezTo>
                  <a:cubicBezTo>
                    <a:pt x="578933" y="687896"/>
                    <a:pt x="577695" y="630841"/>
                    <a:pt x="576361" y="573786"/>
                  </a:cubicBezTo>
                  <a:cubicBezTo>
                    <a:pt x="575790" y="549021"/>
                    <a:pt x="575028" y="524256"/>
                    <a:pt x="574361" y="499491"/>
                  </a:cubicBezTo>
                  <a:cubicBezTo>
                    <a:pt x="572742" y="499205"/>
                    <a:pt x="571123" y="498920"/>
                    <a:pt x="569599" y="498634"/>
                  </a:cubicBezTo>
                  <a:cubicBezTo>
                    <a:pt x="563788" y="514636"/>
                    <a:pt x="557502" y="530447"/>
                    <a:pt x="552073" y="546640"/>
                  </a:cubicBezTo>
                  <a:cubicBezTo>
                    <a:pt x="528451" y="616363"/>
                    <a:pt x="516449" y="687991"/>
                    <a:pt x="519211" y="761714"/>
                  </a:cubicBezTo>
                  <a:cubicBezTo>
                    <a:pt x="520259" y="789623"/>
                    <a:pt x="527213" y="816674"/>
                    <a:pt x="543024" y="840486"/>
                  </a:cubicBezTo>
                  <a:cubicBezTo>
                    <a:pt x="563598" y="871538"/>
                    <a:pt x="593888" y="876205"/>
                    <a:pt x="621986" y="851916"/>
                  </a:cubicBezTo>
                  <a:cubicBezTo>
                    <a:pt x="649323" y="828294"/>
                    <a:pt x="665992" y="797338"/>
                    <a:pt x="670754" y="761905"/>
                  </a:cubicBezTo>
                  <a:cubicBezTo>
                    <a:pt x="673897" y="738664"/>
                    <a:pt x="673326" y="714565"/>
                    <a:pt x="671707" y="691039"/>
                  </a:cubicBezTo>
                  <a:cubicBezTo>
                    <a:pt x="665420" y="602742"/>
                    <a:pt x="638274" y="521018"/>
                    <a:pt x="591220" y="444437"/>
                  </a:cubicBezTo>
                  <a:close/>
                  <a:moveTo>
                    <a:pt x="393100" y="675608"/>
                  </a:moveTo>
                  <a:cubicBezTo>
                    <a:pt x="393767" y="675037"/>
                    <a:pt x="394243" y="674561"/>
                    <a:pt x="394720" y="673989"/>
                  </a:cubicBezTo>
                  <a:cubicBezTo>
                    <a:pt x="393672" y="673513"/>
                    <a:pt x="392719" y="672751"/>
                    <a:pt x="391672" y="672560"/>
                  </a:cubicBezTo>
                  <a:cubicBezTo>
                    <a:pt x="391291" y="672465"/>
                    <a:pt x="390624" y="673418"/>
                    <a:pt x="390148" y="673894"/>
                  </a:cubicBezTo>
                  <a:cubicBezTo>
                    <a:pt x="391100" y="674561"/>
                    <a:pt x="392148" y="675132"/>
                    <a:pt x="393100" y="675608"/>
                  </a:cubicBezTo>
                  <a:close/>
                </a:path>
              </a:pathLst>
            </a:custGeom>
            <a:grpFill/>
            <a:ln w="9525" cap="flat">
              <a:noFill/>
              <a:prstDash val="solid"/>
              <a:miter/>
            </a:ln>
          </p:spPr>
          <p:txBody>
            <a:bodyPr rtlCol="0" anchor="ctr"/>
            <a:lstStyle/>
            <a:p>
              <a:endParaRPr lang="zh-CN" altLang="en-US"/>
            </a:p>
          </p:txBody>
        </p:sp>
        <p:sp>
          <p:nvSpPr>
            <p:cNvPr id="87" name="任意多边形: 形状 86"/>
            <p:cNvSpPr/>
            <p:nvPr/>
          </p:nvSpPr>
          <p:spPr>
            <a:xfrm>
              <a:off x="6000750" y="1047654"/>
              <a:ext cx="173598" cy="238888"/>
            </a:xfrm>
            <a:custGeom>
              <a:avLst/>
              <a:gdLst>
                <a:gd name="connsiteX0" fmla="*/ 19050 w 173598"/>
                <a:gd name="connsiteY0" fmla="*/ 95 h 238888"/>
                <a:gd name="connsiteX1" fmla="*/ 67056 w 173598"/>
                <a:gd name="connsiteY1" fmla="*/ 151829 h 238888"/>
                <a:gd name="connsiteX2" fmla="*/ 93154 w 173598"/>
                <a:gd name="connsiteY2" fmla="*/ 194215 h 238888"/>
                <a:gd name="connsiteX3" fmla="*/ 130302 w 173598"/>
                <a:gd name="connsiteY3" fmla="*/ 221742 h 238888"/>
                <a:gd name="connsiteX4" fmla="*/ 151638 w 173598"/>
                <a:gd name="connsiteY4" fmla="*/ 211741 h 238888"/>
                <a:gd name="connsiteX5" fmla="*/ 150304 w 173598"/>
                <a:gd name="connsiteY5" fmla="*/ 166021 h 238888"/>
                <a:gd name="connsiteX6" fmla="*/ 83439 w 173598"/>
                <a:gd name="connsiteY6" fmla="*/ 60103 h 238888"/>
                <a:gd name="connsiteX7" fmla="*/ 38195 w 173598"/>
                <a:gd name="connsiteY7" fmla="*/ 0 h 238888"/>
                <a:gd name="connsiteX8" fmla="*/ 62008 w 173598"/>
                <a:gd name="connsiteY8" fmla="*/ 0 h 238888"/>
                <a:gd name="connsiteX9" fmla="*/ 104204 w 173598"/>
                <a:gd name="connsiteY9" fmla="*/ 58769 h 238888"/>
                <a:gd name="connsiteX10" fmla="*/ 165259 w 173598"/>
                <a:gd name="connsiteY10" fmla="*/ 154591 h 238888"/>
                <a:gd name="connsiteX11" fmla="*/ 171736 w 173598"/>
                <a:gd name="connsiteY11" fmla="*/ 207645 h 238888"/>
                <a:gd name="connsiteX12" fmla="*/ 128778 w 173598"/>
                <a:gd name="connsiteY12" fmla="*/ 238316 h 238888"/>
                <a:gd name="connsiteX13" fmla="*/ 81724 w 173598"/>
                <a:gd name="connsiteY13" fmla="*/ 209169 h 238888"/>
                <a:gd name="connsiteX14" fmla="*/ 5048 w 173598"/>
                <a:gd name="connsiteY14" fmla="*/ 28004 h 238888"/>
                <a:gd name="connsiteX15" fmla="*/ 0 w 173598"/>
                <a:gd name="connsiteY15" fmla="*/ 95 h 238888"/>
                <a:gd name="connsiteX16" fmla="*/ 19050 w 173598"/>
                <a:gd name="connsiteY16" fmla="*/ 95 h 23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598" h="238888">
                  <a:moveTo>
                    <a:pt x="19050" y="95"/>
                  </a:moveTo>
                  <a:cubicBezTo>
                    <a:pt x="23908" y="54197"/>
                    <a:pt x="35433" y="106109"/>
                    <a:pt x="67056" y="151829"/>
                  </a:cubicBezTo>
                  <a:cubicBezTo>
                    <a:pt x="76486" y="165449"/>
                    <a:pt x="84201" y="180213"/>
                    <a:pt x="93154" y="194215"/>
                  </a:cubicBezTo>
                  <a:cubicBezTo>
                    <a:pt x="101918" y="208026"/>
                    <a:pt x="114014" y="217646"/>
                    <a:pt x="130302" y="221742"/>
                  </a:cubicBezTo>
                  <a:cubicBezTo>
                    <a:pt x="140494" y="224314"/>
                    <a:pt x="147161" y="220694"/>
                    <a:pt x="151638" y="211741"/>
                  </a:cubicBezTo>
                  <a:cubicBezTo>
                    <a:pt x="159353" y="196310"/>
                    <a:pt x="156781" y="181070"/>
                    <a:pt x="150304" y="166021"/>
                  </a:cubicBezTo>
                  <a:cubicBezTo>
                    <a:pt x="133731" y="127064"/>
                    <a:pt x="109633" y="92964"/>
                    <a:pt x="83439" y="60103"/>
                  </a:cubicBezTo>
                  <a:cubicBezTo>
                    <a:pt x="67818" y="40481"/>
                    <a:pt x="53245" y="20098"/>
                    <a:pt x="38195" y="0"/>
                  </a:cubicBezTo>
                  <a:cubicBezTo>
                    <a:pt x="46101" y="0"/>
                    <a:pt x="54102" y="0"/>
                    <a:pt x="62008" y="0"/>
                  </a:cubicBezTo>
                  <a:cubicBezTo>
                    <a:pt x="76010" y="19622"/>
                    <a:pt x="89630" y="39624"/>
                    <a:pt x="104204" y="58769"/>
                  </a:cubicBezTo>
                  <a:cubicBezTo>
                    <a:pt x="127254" y="88964"/>
                    <a:pt x="149257" y="119825"/>
                    <a:pt x="165259" y="154591"/>
                  </a:cubicBezTo>
                  <a:cubicBezTo>
                    <a:pt x="173164" y="171831"/>
                    <a:pt x="175736" y="189167"/>
                    <a:pt x="171736" y="207645"/>
                  </a:cubicBezTo>
                  <a:cubicBezTo>
                    <a:pt x="166878" y="230315"/>
                    <a:pt x="151829" y="241649"/>
                    <a:pt x="128778" y="238316"/>
                  </a:cubicBezTo>
                  <a:cubicBezTo>
                    <a:pt x="109061" y="235363"/>
                    <a:pt x="93059" y="225552"/>
                    <a:pt x="81724" y="209169"/>
                  </a:cubicBezTo>
                  <a:cubicBezTo>
                    <a:pt x="43720" y="154115"/>
                    <a:pt x="10668" y="96869"/>
                    <a:pt x="5048" y="28004"/>
                  </a:cubicBezTo>
                  <a:cubicBezTo>
                    <a:pt x="4191" y="18669"/>
                    <a:pt x="1714" y="9430"/>
                    <a:pt x="0" y="95"/>
                  </a:cubicBezTo>
                  <a:cubicBezTo>
                    <a:pt x="6382" y="95"/>
                    <a:pt x="12668" y="95"/>
                    <a:pt x="19050" y="95"/>
                  </a:cubicBezTo>
                  <a:close/>
                </a:path>
              </a:pathLst>
            </a:custGeom>
            <a:grpFill/>
            <a:ln w="9525" cap="flat">
              <a:noFill/>
              <a:prstDash val="solid"/>
              <a:miter/>
            </a:ln>
          </p:spPr>
          <p:txBody>
            <a:bodyPr rtlCol="0" anchor="ctr"/>
            <a:lstStyle/>
            <a:p>
              <a:endParaRPr lang="zh-CN" altLang="en-US"/>
            </a:p>
          </p:txBody>
        </p:sp>
        <p:sp>
          <p:nvSpPr>
            <p:cNvPr id="88" name="任意多边形: 形状 87"/>
            <p:cNvSpPr/>
            <p:nvPr/>
          </p:nvSpPr>
          <p:spPr>
            <a:xfrm>
              <a:off x="5300757" y="1918430"/>
              <a:ext cx="14001" cy="18478"/>
            </a:xfrm>
            <a:custGeom>
              <a:avLst/>
              <a:gdLst>
                <a:gd name="connsiteX0" fmla="*/ 14002 w 14001"/>
                <a:gd name="connsiteY0" fmla="*/ 12573 h 18478"/>
                <a:gd name="connsiteX1" fmla="*/ 3429 w 14001"/>
                <a:gd name="connsiteY1" fmla="*/ 18478 h 18478"/>
                <a:gd name="connsiteX2" fmla="*/ 0 w 14001"/>
                <a:gd name="connsiteY2" fmla="*/ 14764 h 18478"/>
                <a:gd name="connsiteX3" fmla="*/ 12573 w 14001"/>
                <a:gd name="connsiteY3" fmla="*/ 0 h 18478"/>
                <a:gd name="connsiteX4" fmla="*/ 14002 w 14001"/>
                <a:gd name="connsiteY4" fmla="*/ 12573 h 1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01" h="18478">
                  <a:moveTo>
                    <a:pt x="14002" y="12573"/>
                  </a:moveTo>
                  <a:cubicBezTo>
                    <a:pt x="10477" y="14573"/>
                    <a:pt x="6953" y="16478"/>
                    <a:pt x="3429" y="18478"/>
                  </a:cubicBezTo>
                  <a:cubicBezTo>
                    <a:pt x="2286" y="17240"/>
                    <a:pt x="1143" y="16002"/>
                    <a:pt x="0" y="14764"/>
                  </a:cubicBezTo>
                  <a:cubicBezTo>
                    <a:pt x="4191" y="9811"/>
                    <a:pt x="8382" y="4858"/>
                    <a:pt x="12573" y="0"/>
                  </a:cubicBezTo>
                  <a:cubicBezTo>
                    <a:pt x="13145" y="4096"/>
                    <a:pt x="13621" y="8287"/>
                    <a:pt x="14002" y="12573"/>
                  </a:cubicBezTo>
                  <a:close/>
                </a:path>
              </a:pathLst>
            </a:custGeom>
            <a:grpFill/>
            <a:ln w="9525" cap="flat">
              <a:noFill/>
              <a:prstDash val="solid"/>
              <a:miter/>
            </a:ln>
          </p:spPr>
          <p:txBody>
            <a:bodyPr rtlCol="0" anchor="ctr"/>
            <a:lstStyle/>
            <a:p>
              <a:endParaRPr lang="zh-CN" altLang="en-US"/>
            </a:p>
          </p:txBody>
        </p:sp>
        <p:sp>
          <p:nvSpPr>
            <p:cNvPr id="89" name="任意多边形: 形状 88"/>
            <p:cNvSpPr/>
            <p:nvPr/>
          </p:nvSpPr>
          <p:spPr>
            <a:xfrm>
              <a:off x="5941504" y="1062418"/>
              <a:ext cx="4095" cy="5905"/>
            </a:xfrm>
            <a:custGeom>
              <a:avLst/>
              <a:gdLst>
                <a:gd name="connsiteX0" fmla="*/ 0 w 4095"/>
                <a:gd name="connsiteY0" fmla="*/ 2096 h 5905"/>
                <a:gd name="connsiteX1" fmla="*/ 4096 w 4095"/>
                <a:gd name="connsiteY1" fmla="*/ 0 h 5905"/>
                <a:gd name="connsiteX2" fmla="*/ 3620 w 4095"/>
                <a:gd name="connsiteY2" fmla="*/ 5906 h 5905"/>
                <a:gd name="connsiteX3" fmla="*/ 0 w 4095"/>
                <a:gd name="connsiteY3" fmla="*/ 2096 h 5905"/>
              </a:gdLst>
              <a:ahLst/>
              <a:cxnLst>
                <a:cxn ang="0">
                  <a:pos x="connsiteX0" y="connsiteY0"/>
                </a:cxn>
                <a:cxn ang="0">
                  <a:pos x="connsiteX1" y="connsiteY1"/>
                </a:cxn>
                <a:cxn ang="0">
                  <a:pos x="connsiteX2" y="connsiteY2"/>
                </a:cxn>
                <a:cxn ang="0">
                  <a:pos x="connsiteX3" y="connsiteY3"/>
                </a:cxn>
              </a:cxnLst>
              <a:rect l="l" t="t" r="r" b="b"/>
              <a:pathLst>
                <a:path w="4095" h="5905">
                  <a:moveTo>
                    <a:pt x="0" y="2096"/>
                  </a:moveTo>
                  <a:cubicBezTo>
                    <a:pt x="1334" y="1429"/>
                    <a:pt x="2762" y="762"/>
                    <a:pt x="4096" y="0"/>
                  </a:cubicBezTo>
                  <a:cubicBezTo>
                    <a:pt x="3905" y="2000"/>
                    <a:pt x="3810" y="3905"/>
                    <a:pt x="3620" y="5906"/>
                  </a:cubicBezTo>
                  <a:cubicBezTo>
                    <a:pt x="2477" y="4667"/>
                    <a:pt x="1238" y="3334"/>
                    <a:pt x="0" y="2096"/>
                  </a:cubicBezTo>
                  <a:close/>
                </a:path>
              </a:pathLst>
            </a:custGeom>
            <a:grpFill/>
            <a:ln w="9525" cap="flat">
              <a:noFill/>
              <a:prstDash val="solid"/>
              <a:miter/>
            </a:ln>
          </p:spPr>
          <p:txBody>
            <a:bodyPr rtlCol="0" anchor="ctr"/>
            <a:lstStyle/>
            <a:p>
              <a:endParaRPr lang="zh-CN" altLang="en-US"/>
            </a:p>
          </p:txBody>
        </p:sp>
        <p:sp>
          <p:nvSpPr>
            <p:cNvPr id="90" name="任意多边形: 形状 89"/>
            <p:cNvSpPr/>
            <p:nvPr/>
          </p:nvSpPr>
          <p:spPr>
            <a:xfrm>
              <a:off x="5814822" y="1335690"/>
              <a:ext cx="2031" cy="2762"/>
            </a:xfrm>
            <a:custGeom>
              <a:avLst/>
              <a:gdLst>
                <a:gd name="connsiteX0" fmla="*/ 381 w 2031"/>
                <a:gd name="connsiteY0" fmla="*/ 2762 h 2762"/>
                <a:gd name="connsiteX1" fmla="*/ 1905 w 2031"/>
                <a:gd name="connsiteY1" fmla="*/ 0 h 2762"/>
                <a:gd name="connsiteX2" fmla="*/ 1905 w 2031"/>
                <a:gd name="connsiteY2" fmla="*/ 1524 h 2762"/>
                <a:gd name="connsiteX3" fmla="*/ 0 w 2031"/>
                <a:gd name="connsiteY3" fmla="*/ 2477 h 2762"/>
                <a:gd name="connsiteX4" fmla="*/ 381 w 2031"/>
                <a:gd name="connsiteY4" fmla="*/ 2762 h 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2762">
                  <a:moveTo>
                    <a:pt x="381" y="2762"/>
                  </a:moveTo>
                  <a:cubicBezTo>
                    <a:pt x="857" y="1810"/>
                    <a:pt x="1429" y="953"/>
                    <a:pt x="1905" y="0"/>
                  </a:cubicBezTo>
                  <a:cubicBezTo>
                    <a:pt x="1905" y="476"/>
                    <a:pt x="2191" y="1238"/>
                    <a:pt x="1905" y="1524"/>
                  </a:cubicBezTo>
                  <a:cubicBezTo>
                    <a:pt x="1429" y="2000"/>
                    <a:pt x="667" y="2191"/>
                    <a:pt x="0" y="2477"/>
                  </a:cubicBezTo>
                  <a:cubicBezTo>
                    <a:pt x="95" y="2477"/>
                    <a:pt x="381" y="2762"/>
                    <a:pt x="381" y="2762"/>
                  </a:cubicBezTo>
                  <a:close/>
                </a:path>
              </a:pathLst>
            </a:custGeom>
            <a:grpFill/>
            <a:ln w="9525" cap="flat">
              <a:noFill/>
              <a:prstDash val="solid"/>
              <a:miter/>
            </a:ln>
          </p:spPr>
          <p:txBody>
            <a:bodyPr rtlCol="0" anchor="ctr"/>
            <a:lstStyle/>
            <a:p>
              <a:endParaRPr lang="zh-CN" altLang="en-US"/>
            </a:p>
          </p:txBody>
        </p:sp>
      </p:grpSp>
      <p:grpSp>
        <p:nvGrpSpPr>
          <p:cNvPr id="32" name="组合 31"/>
          <p:cNvGrpSpPr/>
          <p:nvPr/>
        </p:nvGrpSpPr>
        <p:grpSpPr>
          <a:xfrm>
            <a:off x="141023" y="1294564"/>
            <a:ext cx="690594" cy="594583"/>
            <a:chOff x="8044147" y="1595891"/>
            <a:chExt cx="793555" cy="683230"/>
          </a:xfrm>
          <a:solidFill>
            <a:schemeClr val="accent6"/>
          </a:solidFill>
        </p:grpSpPr>
        <p:sp>
          <p:nvSpPr>
            <p:cNvPr id="51" name="任意多边形: 形状 50"/>
            <p:cNvSpPr/>
            <p:nvPr/>
          </p:nvSpPr>
          <p:spPr>
            <a:xfrm>
              <a:off x="8044147" y="1985422"/>
              <a:ext cx="142172" cy="137444"/>
            </a:xfrm>
            <a:custGeom>
              <a:avLst/>
              <a:gdLst>
                <a:gd name="connsiteX0" fmla="*/ 30957 w 142172"/>
                <a:gd name="connsiteY0" fmla="*/ 137415 h 137444"/>
                <a:gd name="connsiteX1" fmla="*/ 3715 w 142172"/>
                <a:gd name="connsiteY1" fmla="*/ 102363 h 137444"/>
                <a:gd name="connsiteX2" fmla="*/ 21146 w 142172"/>
                <a:gd name="connsiteY2" fmla="*/ 83217 h 137444"/>
                <a:gd name="connsiteX3" fmla="*/ 88392 w 142172"/>
                <a:gd name="connsiteY3" fmla="*/ 23400 h 137444"/>
                <a:gd name="connsiteX4" fmla="*/ 119825 w 142172"/>
                <a:gd name="connsiteY4" fmla="*/ 2350 h 137444"/>
                <a:gd name="connsiteX5" fmla="*/ 138399 w 142172"/>
                <a:gd name="connsiteY5" fmla="*/ 6732 h 137444"/>
                <a:gd name="connsiteX6" fmla="*/ 141256 w 142172"/>
                <a:gd name="connsiteY6" fmla="*/ 23305 h 137444"/>
                <a:gd name="connsiteX7" fmla="*/ 114395 w 142172"/>
                <a:gd name="connsiteY7" fmla="*/ 61786 h 137444"/>
                <a:gd name="connsiteX8" fmla="*/ 48387 w 142172"/>
                <a:gd name="connsiteY8" fmla="*/ 126651 h 137444"/>
                <a:gd name="connsiteX9" fmla="*/ 30957 w 142172"/>
                <a:gd name="connsiteY9" fmla="*/ 137415 h 13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172" h="137444">
                  <a:moveTo>
                    <a:pt x="30957" y="137415"/>
                  </a:moveTo>
                  <a:cubicBezTo>
                    <a:pt x="5144" y="138272"/>
                    <a:pt x="-6572" y="120270"/>
                    <a:pt x="3715" y="102363"/>
                  </a:cubicBezTo>
                  <a:cubicBezTo>
                    <a:pt x="7906" y="95028"/>
                    <a:pt x="14764" y="89028"/>
                    <a:pt x="21146" y="83217"/>
                  </a:cubicBezTo>
                  <a:cubicBezTo>
                    <a:pt x="43339" y="63024"/>
                    <a:pt x="65532" y="42831"/>
                    <a:pt x="88392" y="23400"/>
                  </a:cubicBezTo>
                  <a:cubicBezTo>
                    <a:pt x="97917" y="15304"/>
                    <a:pt x="109061" y="8922"/>
                    <a:pt x="119825" y="2350"/>
                  </a:cubicBezTo>
                  <a:cubicBezTo>
                    <a:pt x="126968" y="-2031"/>
                    <a:pt x="134398" y="-126"/>
                    <a:pt x="138399" y="6732"/>
                  </a:cubicBezTo>
                  <a:cubicBezTo>
                    <a:pt x="141161" y="11399"/>
                    <a:pt x="143542" y="19495"/>
                    <a:pt x="141256" y="23305"/>
                  </a:cubicBezTo>
                  <a:cubicBezTo>
                    <a:pt x="133445" y="36831"/>
                    <a:pt x="124969" y="50451"/>
                    <a:pt x="114395" y="61786"/>
                  </a:cubicBezTo>
                  <a:cubicBezTo>
                    <a:pt x="93345" y="84265"/>
                    <a:pt x="70961" y="105601"/>
                    <a:pt x="48387" y="126651"/>
                  </a:cubicBezTo>
                  <a:cubicBezTo>
                    <a:pt x="42482" y="132366"/>
                    <a:pt x="34195" y="135510"/>
                    <a:pt x="30957" y="137415"/>
                  </a:cubicBezTo>
                  <a:close/>
                </a:path>
              </a:pathLst>
            </a:custGeom>
            <a:grpFill/>
            <a:ln w="9525" cap="flat">
              <a:noFill/>
              <a:prstDash val="solid"/>
              <a:miter/>
            </a:ln>
          </p:spPr>
          <p:txBody>
            <a:bodyPr rtlCol="0" anchor="ctr"/>
            <a:lstStyle/>
            <a:p>
              <a:endParaRPr lang="zh-CN" altLang="en-US"/>
            </a:p>
          </p:txBody>
        </p:sp>
        <p:sp>
          <p:nvSpPr>
            <p:cNvPr id="52" name="任意多边形: 形状 51"/>
            <p:cNvSpPr/>
            <p:nvPr/>
          </p:nvSpPr>
          <p:spPr>
            <a:xfrm>
              <a:off x="8517618" y="1755933"/>
              <a:ext cx="136442" cy="133511"/>
            </a:xfrm>
            <a:custGeom>
              <a:avLst/>
              <a:gdLst>
                <a:gd name="connsiteX0" fmla="*/ 57644 w 136442"/>
                <a:gd name="connsiteY0" fmla="*/ 40767 h 133511"/>
                <a:gd name="connsiteX1" fmla="*/ 99839 w 136442"/>
                <a:gd name="connsiteY1" fmla="*/ 7429 h 133511"/>
                <a:gd name="connsiteX2" fmla="*/ 114222 w 136442"/>
                <a:gd name="connsiteY2" fmla="*/ 0 h 133511"/>
                <a:gd name="connsiteX3" fmla="*/ 134987 w 136442"/>
                <a:gd name="connsiteY3" fmla="*/ 6001 h 133511"/>
                <a:gd name="connsiteX4" fmla="*/ 133939 w 136442"/>
                <a:gd name="connsiteY4" fmla="*/ 22765 h 133511"/>
                <a:gd name="connsiteX5" fmla="*/ 118509 w 136442"/>
                <a:gd name="connsiteY5" fmla="*/ 43244 h 133511"/>
                <a:gd name="connsiteX6" fmla="*/ 102126 w 136442"/>
                <a:gd name="connsiteY6" fmla="*/ 63056 h 133511"/>
                <a:gd name="connsiteX7" fmla="*/ 44976 w 136442"/>
                <a:gd name="connsiteY7" fmla="*/ 122111 h 133511"/>
                <a:gd name="connsiteX8" fmla="*/ 9542 w 136442"/>
                <a:gd name="connsiteY8" fmla="*/ 128969 h 133511"/>
                <a:gd name="connsiteX9" fmla="*/ 7066 w 136442"/>
                <a:gd name="connsiteY9" fmla="*/ 93821 h 133511"/>
                <a:gd name="connsiteX10" fmla="*/ 49833 w 136442"/>
                <a:gd name="connsiteY10" fmla="*/ 49530 h 133511"/>
                <a:gd name="connsiteX11" fmla="*/ 57644 w 136442"/>
                <a:gd name="connsiteY11" fmla="*/ 40767 h 13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442" h="133511">
                  <a:moveTo>
                    <a:pt x="57644" y="40767"/>
                  </a:moveTo>
                  <a:cubicBezTo>
                    <a:pt x="71646" y="29623"/>
                    <a:pt x="85647" y="18288"/>
                    <a:pt x="99839" y="7429"/>
                  </a:cubicBezTo>
                  <a:cubicBezTo>
                    <a:pt x="104126" y="4191"/>
                    <a:pt x="109364" y="0"/>
                    <a:pt x="114222" y="0"/>
                  </a:cubicBezTo>
                  <a:cubicBezTo>
                    <a:pt x="121366" y="0"/>
                    <a:pt x="129558" y="1810"/>
                    <a:pt x="134987" y="6001"/>
                  </a:cubicBezTo>
                  <a:cubicBezTo>
                    <a:pt x="137559" y="8001"/>
                    <a:pt x="136416" y="17907"/>
                    <a:pt x="133939" y="22765"/>
                  </a:cubicBezTo>
                  <a:cubicBezTo>
                    <a:pt x="130129" y="30290"/>
                    <a:pt x="123938" y="36576"/>
                    <a:pt x="118509" y="43244"/>
                  </a:cubicBezTo>
                  <a:cubicBezTo>
                    <a:pt x="113175" y="49911"/>
                    <a:pt x="107555" y="56483"/>
                    <a:pt x="102126" y="63056"/>
                  </a:cubicBezTo>
                  <a:cubicBezTo>
                    <a:pt x="82504" y="82106"/>
                    <a:pt x="58787" y="96965"/>
                    <a:pt x="44976" y="122111"/>
                  </a:cubicBezTo>
                  <a:cubicBezTo>
                    <a:pt x="38022" y="134684"/>
                    <a:pt x="21258" y="136684"/>
                    <a:pt x="9542" y="128969"/>
                  </a:cubicBezTo>
                  <a:cubicBezTo>
                    <a:pt x="-1602" y="121634"/>
                    <a:pt x="-3697" y="106490"/>
                    <a:pt x="7066" y="93821"/>
                  </a:cubicBezTo>
                  <a:cubicBezTo>
                    <a:pt x="20306" y="78200"/>
                    <a:pt x="35546" y="64198"/>
                    <a:pt x="49833" y="49530"/>
                  </a:cubicBezTo>
                  <a:cubicBezTo>
                    <a:pt x="52500" y="46673"/>
                    <a:pt x="55072" y="43625"/>
                    <a:pt x="57644" y="40767"/>
                  </a:cubicBezTo>
                  <a:close/>
                </a:path>
              </a:pathLst>
            </a:custGeom>
            <a:grpFill/>
            <a:ln w="9525" cap="flat">
              <a:noFill/>
              <a:prstDash val="solid"/>
              <a:miter/>
            </a:ln>
          </p:spPr>
          <p:txBody>
            <a:bodyPr rtlCol="0" anchor="ctr"/>
            <a:lstStyle/>
            <a:p>
              <a:endParaRPr lang="zh-CN" altLang="en-US"/>
            </a:p>
          </p:txBody>
        </p:sp>
        <p:sp>
          <p:nvSpPr>
            <p:cNvPr id="53" name="任意多边形: 形状 52"/>
            <p:cNvSpPr/>
            <p:nvPr/>
          </p:nvSpPr>
          <p:spPr>
            <a:xfrm>
              <a:off x="8154492" y="2108948"/>
              <a:ext cx="126923" cy="131594"/>
            </a:xfrm>
            <a:custGeom>
              <a:avLst/>
              <a:gdLst>
                <a:gd name="connsiteX0" fmla="*/ 126924 w 126923"/>
                <a:gd name="connsiteY0" fmla="*/ 15698 h 131594"/>
                <a:gd name="connsiteX1" fmla="*/ 113970 w 126923"/>
                <a:gd name="connsiteY1" fmla="*/ 38558 h 131594"/>
                <a:gd name="connsiteX2" fmla="*/ 67964 w 126923"/>
                <a:gd name="connsiteY2" fmla="*/ 89517 h 131594"/>
                <a:gd name="connsiteX3" fmla="*/ 39103 w 126923"/>
                <a:gd name="connsiteY3" fmla="*/ 120854 h 131594"/>
                <a:gd name="connsiteX4" fmla="*/ 10052 w 126923"/>
                <a:gd name="connsiteY4" fmla="*/ 128665 h 131594"/>
                <a:gd name="connsiteX5" fmla="*/ 3004 w 126923"/>
                <a:gd name="connsiteY5" fmla="*/ 97328 h 131594"/>
                <a:gd name="connsiteX6" fmla="*/ 6242 w 126923"/>
                <a:gd name="connsiteY6" fmla="*/ 91041 h 131594"/>
                <a:gd name="connsiteX7" fmla="*/ 91967 w 126923"/>
                <a:gd name="connsiteY7" fmla="*/ 6269 h 131594"/>
                <a:gd name="connsiteX8" fmla="*/ 118066 w 126923"/>
                <a:gd name="connsiteY8" fmla="*/ 3983 h 131594"/>
                <a:gd name="connsiteX9" fmla="*/ 126924 w 126923"/>
                <a:gd name="connsiteY9" fmla="*/ 15698 h 13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23" h="131594">
                  <a:moveTo>
                    <a:pt x="126924" y="15698"/>
                  </a:moveTo>
                  <a:cubicBezTo>
                    <a:pt x="122447" y="23795"/>
                    <a:pt x="119399" y="32177"/>
                    <a:pt x="113970" y="38558"/>
                  </a:cubicBezTo>
                  <a:cubicBezTo>
                    <a:pt x="99206" y="55989"/>
                    <a:pt x="83395" y="72658"/>
                    <a:pt x="67964" y="89517"/>
                  </a:cubicBezTo>
                  <a:cubicBezTo>
                    <a:pt x="58344" y="99995"/>
                    <a:pt x="48723" y="110377"/>
                    <a:pt x="39103" y="120854"/>
                  </a:cubicBezTo>
                  <a:cubicBezTo>
                    <a:pt x="29102" y="131713"/>
                    <a:pt x="19196" y="134380"/>
                    <a:pt x="10052" y="128665"/>
                  </a:cubicBezTo>
                  <a:cubicBezTo>
                    <a:pt x="-45" y="122378"/>
                    <a:pt x="-2807" y="110282"/>
                    <a:pt x="3004" y="97328"/>
                  </a:cubicBezTo>
                  <a:cubicBezTo>
                    <a:pt x="3956" y="95137"/>
                    <a:pt x="4813" y="92756"/>
                    <a:pt x="6242" y="91041"/>
                  </a:cubicBezTo>
                  <a:cubicBezTo>
                    <a:pt x="32150" y="60085"/>
                    <a:pt x="59297" y="30367"/>
                    <a:pt x="91967" y="6269"/>
                  </a:cubicBezTo>
                  <a:cubicBezTo>
                    <a:pt x="100063" y="363"/>
                    <a:pt x="108922" y="-3161"/>
                    <a:pt x="118066" y="3983"/>
                  </a:cubicBezTo>
                  <a:cubicBezTo>
                    <a:pt x="121399" y="6745"/>
                    <a:pt x="123495" y="11031"/>
                    <a:pt x="126924" y="15698"/>
                  </a:cubicBezTo>
                  <a:close/>
                </a:path>
              </a:pathLst>
            </a:custGeom>
            <a:grpFill/>
            <a:ln w="9525" cap="flat">
              <a:noFill/>
              <a:prstDash val="solid"/>
              <a:miter/>
            </a:ln>
          </p:spPr>
          <p:txBody>
            <a:bodyPr rtlCol="0" anchor="ctr"/>
            <a:lstStyle/>
            <a:p>
              <a:endParaRPr lang="zh-CN" altLang="en-US"/>
            </a:p>
          </p:txBody>
        </p:sp>
        <p:sp>
          <p:nvSpPr>
            <p:cNvPr id="54" name="任意多边形: 形状 53"/>
            <p:cNvSpPr/>
            <p:nvPr/>
          </p:nvSpPr>
          <p:spPr>
            <a:xfrm>
              <a:off x="8303894" y="2160831"/>
              <a:ext cx="110958" cy="118290"/>
            </a:xfrm>
            <a:custGeom>
              <a:avLst/>
              <a:gdLst>
                <a:gd name="connsiteX0" fmla="*/ 0 w 110958"/>
                <a:gd name="connsiteY0" fmla="*/ 87925 h 118290"/>
                <a:gd name="connsiteX1" fmla="*/ 6477 w 110958"/>
                <a:gd name="connsiteY1" fmla="*/ 74686 h 118290"/>
                <a:gd name="connsiteX2" fmla="*/ 75343 w 110958"/>
                <a:gd name="connsiteY2" fmla="*/ 10297 h 118290"/>
                <a:gd name="connsiteX3" fmla="*/ 107061 w 110958"/>
                <a:gd name="connsiteY3" fmla="*/ 4296 h 118290"/>
                <a:gd name="connsiteX4" fmla="*/ 101727 w 110958"/>
                <a:gd name="connsiteY4" fmla="*/ 36395 h 118290"/>
                <a:gd name="connsiteX5" fmla="*/ 63818 w 110958"/>
                <a:gd name="connsiteY5" fmla="*/ 81544 h 118290"/>
                <a:gd name="connsiteX6" fmla="*/ 46482 w 110958"/>
                <a:gd name="connsiteY6" fmla="*/ 103642 h 118290"/>
                <a:gd name="connsiteX7" fmla="*/ 17526 w 110958"/>
                <a:gd name="connsiteY7" fmla="*/ 117548 h 118290"/>
                <a:gd name="connsiteX8" fmla="*/ 0 w 110958"/>
                <a:gd name="connsiteY8" fmla="*/ 87925 h 11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58" h="118290">
                  <a:moveTo>
                    <a:pt x="0" y="87925"/>
                  </a:moveTo>
                  <a:cubicBezTo>
                    <a:pt x="1143" y="85544"/>
                    <a:pt x="2381" y="78686"/>
                    <a:pt x="6477" y="74686"/>
                  </a:cubicBezTo>
                  <a:cubicBezTo>
                    <a:pt x="28956" y="52778"/>
                    <a:pt x="51625" y="30871"/>
                    <a:pt x="75343" y="10297"/>
                  </a:cubicBezTo>
                  <a:cubicBezTo>
                    <a:pt x="89345" y="-1800"/>
                    <a:pt x="100299" y="-2467"/>
                    <a:pt x="107061" y="4296"/>
                  </a:cubicBezTo>
                  <a:cubicBezTo>
                    <a:pt x="113443" y="10678"/>
                    <a:pt x="112205" y="22965"/>
                    <a:pt x="101727" y="36395"/>
                  </a:cubicBezTo>
                  <a:cubicBezTo>
                    <a:pt x="89725" y="51921"/>
                    <a:pt x="76391" y="66494"/>
                    <a:pt x="63818" y="81544"/>
                  </a:cubicBezTo>
                  <a:cubicBezTo>
                    <a:pt x="57817" y="88687"/>
                    <a:pt x="51531" y="95831"/>
                    <a:pt x="46482" y="103642"/>
                  </a:cubicBezTo>
                  <a:cubicBezTo>
                    <a:pt x="39719" y="113929"/>
                    <a:pt x="27051" y="120596"/>
                    <a:pt x="17526" y="117548"/>
                  </a:cubicBezTo>
                  <a:cubicBezTo>
                    <a:pt x="7620" y="114214"/>
                    <a:pt x="95" y="103261"/>
                    <a:pt x="0" y="87925"/>
                  </a:cubicBezTo>
                  <a:close/>
                </a:path>
              </a:pathLst>
            </a:custGeom>
            <a:grpFill/>
            <a:ln w="9525" cap="flat">
              <a:noFill/>
              <a:prstDash val="solid"/>
              <a:miter/>
            </a:ln>
          </p:spPr>
          <p:txBody>
            <a:bodyPr rtlCol="0" anchor="ctr"/>
            <a:lstStyle/>
            <a:p>
              <a:endParaRPr lang="zh-CN" altLang="en-US"/>
            </a:p>
          </p:txBody>
        </p:sp>
        <p:sp>
          <p:nvSpPr>
            <p:cNvPr id="55" name="任意多边形: 形状 54"/>
            <p:cNvSpPr/>
            <p:nvPr/>
          </p:nvSpPr>
          <p:spPr>
            <a:xfrm>
              <a:off x="8484870" y="1957129"/>
              <a:ext cx="106393" cy="112937"/>
            </a:xfrm>
            <a:custGeom>
              <a:avLst/>
              <a:gdLst>
                <a:gd name="connsiteX0" fmla="*/ 106393 w 106393"/>
                <a:gd name="connsiteY0" fmla="*/ 20832 h 112937"/>
                <a:gd name="connsiteX1" fmla="*/ 96868 w 106393"/>
                <a:gd name="connsiteY1" fmla="*/ 42359 h 112937"/>
                <a:gd name="connsiteX2" fmla="*/ 41243 w 106393"/>
                <a:gd name="connsiteY2" fmla="*/ 106367 h 112937"/>
                <a:gd name="connsiteX3" fmla="*/ 6571 w 106393"/>
                <a:gd name="connsiteY3" fmla="*/ 108176 h 112937"/>
                <a:gd name="connsiteX4" fmla="*/ 6095 w 106393"/>
                <a:gd name="connsiteY4" fmla="*/ 75982 h 112937"/>
                <a:gd name="connsiteX5" fmla="*/ 30193 w 106393"/>
                <a:gd name="connsiteY5" fmla="*/ 50169 h 112937"/>
                <a:gd name="connsiteX6" fmla="*/ 64960 w 106393"/>
                <a:gd name="connsiteY6" fmla="*/ 14736 h 112937"/>
                <a:gd name="connsiteX7" fmla="*/ 86772 w 106393"/>
                <a:gd name="connsiteY7" fmla="*/ 1401 h 112937"/>
                <a:gd name="connsiteX8" fmla="*/ 106393 w 106393"/>
                <a:gd name="connsiteY8" fmla="*/ 20832 h 1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93" h="112937">
                  <a:moveTo>
                    <a:pt x="106393" y="20832"/>
                  </a:moveTo>
                  <a:cubicBezTo>
                    <a:pt x="104393" y="25499"/>
                    <a:pt x="102488" y="35405"/>
                    <a:pt x="96868" y="42359"/>
                  </a:cubicBezTo>
                  <a:cubicBezTo>
                    <a:pt x="79152" y="64361"/>
                    <a:pt x="60293" y="85507"/>
                    <a:pt x="41243" y="106367"/>
                  </a:cubicBezTo>
                  <a:cubicBezTo>
                    <a:pt x="33527" y="114749"/>
                    <a:pt x="15240" y="114844"/>
                    <a:pt x="6571" y="108176"/>
                  </a:cubicBezTo>
                  <a:cubicBezTo>
                    <a:pt x="-1620" y="101890"/>
                    <a:pt x="-2572" y="87507"/>
                    <a:pt x="6095" y="75982"/>
                  </a:cubicBezTo>
                  <a:cubicBezTo>
                    <a:pt x="13144" y="66647"/>
                    <a:pt x="22002" y="58646"/>
                    <a:pt x="30193" y="50169"/>
                  </a:cubicBezTo>
                  <a:cubicBezTo>
                    <a:pt x="41623" y="38263"/>
                    <a:pt x="52768" y="25880"/>
                    <a:pt x="64960" y="14736"/>
                  </a:cubicBezTo>
                  <a:cubicBezTo>
                    <a:pt x="71151" y="9021"/>
                    <a:pt x="78962" y="4259"/>
                    <a:pt x="86772" y="1401"/>
                  </a:cubicBezTo>
                  <a:cubicBezTo>
                    <a:pt x="99250" y="-3076"/>
                    <a:pt x="106393" y="3116"/>
                    <a:pt x="106393" y="20832"/>
                  </a:cubicBezTo>
                  <a:close/>
                </a:path>
              </a:pathLst>
            </a:custGeom>
            <a:grpFill/>
            <a:ln w="9525" cap="flat">
              <a:noFill/>
              <a:prstDash val="solid"/>
              <a:miter/>
            </a:ln>
          </p:spPr>
          <p:txBody>
            <a:bodyPr rtlCol="0" anchor="ctr"/>
            <a:lstStyle/>
            <a:p>
              <a:endParaRPr lang="zh-CN" altLang="en-US"/>
            </a:p>
          </p:txBody>
        </p:sp>
        <p:sp>
          <p:nvSpPr>
            <p:cNvPr id="56" name="任意多边形: 形状 55"/>
            <p:cNvSpPr/>
            <p:nvPr/>
          </p:nvSpPr>
          <p:spPr>
            <a:xfrm>
              <a:off x="8332453" y="1941310"/>
              <a:ext cx="95175" cy="102537"/>
            </a:xfrm>
            <a:custGeom>
              <a:avLst/>
              <a:gdLst>
                <a:gd name="connsiteX0" fmla="*/ 95171 w 95175"/>
                <a:gd name="connsiteY0" fmla="*/ 19791 h 102537"/>
                <a:gd name="connsiteX1" fmla="*/ 87075 w 95175"/>
                <a:gd name="connsiteY1" fmla="*/ 34460 h 102537"/>
                <a:gd name="connsiteX2" fmla="*/ 53262 w 95175"/>
                <a:gd name="connsiteY2" fmla="*/ 70845 h 102537"/>
                <a:gd name="connsiteX3" fmla="*/ 36688 w 95175"/>
                <a:gd name="connsiteY3" fmla="*/ 90848 h 102537"/>
                <a:gd name="connsiteX4" fmla="*/ 11256 w 95175"/>
                <a:gd name="connsiteY4" fmla="*/ 100182 h 102537"/>
                <a:gd name="connsiteX5" fmla="*/ 2112 w 95175"/>
                <a:gd name="connsiteY5" fmla="*/ 71798 h 102537"/>
                <a:gd name="connsiteX6" fmla="*/ 52023 w 95175"/>
                <a:gd name="connsiteY6" fmla="*/ 13314 h 102537"/>
                <a:gd name="connsiteX7" fmla="*/ 75360 w 95175"/>
                <a:gd name="connsiteY7" fmla="*/ 1694 h 102537"/>
                <a:gd name="connsiteX8" fmla="*/ 95171 w 95175"/>
                <a:gd name="connsiteY8" fmla="*/ 19791 h 10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75" h="102537">
                  <a:moveTo>
                    <a:pt x="95171" y="19791"/>
                  </a:moveTo>
                  <a:cubicBezTo>
                    <a:pt x="93743" y="22458"/>
                    <a:pt x="91457" y="29316"/>
                    <a:pt x="87075" y="34460"/>
                  </a:cubicBezTo>
                  <a:cubicBezTo>
                    <a:pt x="76312" y="47033"/>
                    <a:pt x="64406" y="58653"/>
                    <a:pt x="53262" y="70845"/>
                  </a:cubicBezTo>
                  <a:cubicBezTo>
                    <a:pt x="47452" y="77227"/>
                    <a:pt x="42022" y="84085"/>
                    <a:pt x="36688" y="90848"/>
                  </a:cubicBezTo>
                  <a:cubicBezTo>
                    <a:pt x="27639" y="102183"/>
                    <a:pt x="19638" y="105231"/>
                    <a:pt x="11256" y="100182"/>
                  </a:cubicBezTo>
                  <a:cubicBezTo>
                    <a:pt x="303" y="93610"/>
                    <a:pt x="-2460" y="85704"/>
                    <a:pt x="2112" y="71798"/>
                  </a:cubicBezTo>
                  <a:cubicBezTo>
                    <a:pt x="10780" y="45509"/>
                    <a:pt x="30211" y="28269"/>
                    <a:pt x="52023" y="13314"/>
                  </a:cubicBezTo>
                  <a:cubicBezTo>
                    <a:pt x="59167" y="8457"/>
                    <a:pt x="67263" y="4647"/>
                    <a:pt x="75360" y="1694"/>
                  </a:cubicBezTo>
                  <a:cubicBezTo>
                    <a:pt x="88694" y="-3069"/>
                    <a:pt x="95362" y="1980"/>
                    <a:pt x="95171" y="19791"/>
                  </a:cubicBezTo>
                  <a:close/>
                </a:path>
              </a:pathLst>
            </a:custGeom>
            <a:grpFill/>
            <a:ln w="9525" cap="flat">
              <a:noFill/>
              <a:prstDash val="solid"/>
              <a:miter/>
            </a:ln>
          </p:spPr>
          <p:txBody>
            <a:bodyPr rtlCol="0" anchor="ctr"/>
            <a:lstStyle/>
            <a:p>
              <a:endParaRPr lang="zh-CN" altLang="en-US"/>
            </a:p>
          </p:txBody>
        </p:sp>
        <p:sp>
          <p:nvSpPr>
            <p:cNvPr id="57" name="任意多边形: 形状 56"/>
            <p:cNvSpPr/>
            <p:nvPr/>
          </p:nvSpPr>
          <p:spPr>
            <a:xfrm>
              <a:off x="8342397" y="1812383"/>
              <a:ext cx="90504" cy="81852"/>
            </a:xfrm>
            <a:custGeom>
              <a:avLst/>
              <a:gdLst>
                <a:gd name="connsiteX0" fmla="*/ 26267 w 90504"/>
                <a:gd name="connsiteY0" fmla="*/ 81853 h 81852"/>
                <a:gd name="connsiteX1" fmla="*/ 5407 w 90504"/>
                <a:gd name="connsiteY1" fmla="*/ 46515 h 81852"/>
                <a:gd name="connsiteX2" fmla="*/ 69701 w 90504"/>
                <a:gd name="connsiteY2" fmla="*/ 890 h 81852"/>
                <a:gd name="connsiteX3" fmla="*/ 88846 w 90504"/>
                <a:gd name="connsiteY3" fmla="*/ 22988 h 81852"/>
                <a:gd name="connsiteX4" fmla="*/ 73321 w 90504"/>
                <a:gd name="connsiteY4" fmla="*/ 43277 h 81852"/>
                <a:gd name="connsiteX5" fmla="*/ 41412 w 90504"/>
                <a:gd name="connsiteY5" fmla="*/ 74328 h 81852"/>
                <a:gd name="connsiteX6" fmla="*/ 26267 w 90504"/>
                <a:gd name="connsiteY6" fmla="*/ 81853 h 8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04" h="81852">
                  <a:moveTo>
                    <a:pt x="26267" y="81853"/>
                  </a:moveTo>
                  <a:cubicBezTo>
                    <a:pt x="2264" y="79757"/>
                    <a:pt x="-6784" y="63089"/>
                    <a:pt x="5407" y="46515"/>
                  </a:cubicBezTo>
                  <a:cubicBezTo>
                    <a:pt x="21505" y="24608"/>
                    <a:pt x="43222" y="8510"/>
                    <a:pt x="69701" y="890"/>
                  </a:cubicBezTo>
                  <a:cubicBezTo>
                    <a:pt x="84465" y="-3396"/>
                    <a:pt x="94657" y="8415"/>
                    <a:pt x="88846" y="22988"/>
                  </a:cubicBezTo>
                  <a:cubicBezTo>
                    <a:pt x="85798" y="30608"/>
                    <a:pt x="79226" y="37085"/>
                    <a:pt x="73321" y="43277"/>
                  </a:cubicBezTo>
                  <a:cubicBezTo>
                    <a:pt x="63129" y="54040"/>
                    <a:pt x="52652" y="64708"/>
                    <a:pt x="41412" y="74328"/>
                  </a:cubicBezTo>
                  <a:cubicBezTo>
                    <a:pt x="36459" y="78614"/>
                    <a:pt x="29411" y="80424"/>
                    <a:pt x="26267" y="81853"/>
                  </a:cubicBezTo>
                  <a:close/>
                </a:path>
              </a:pathLst>
            </a:custGeom>
            <a:grpFill/>
            <a:ln w="9525" cap="flat">
              <a:noFill/>
              <a:prstDash val="solid"/>
              <a:miter/>
            </a:ln>
          </p:spPr>
          <p:txBody>
            <a:bodyPr rtlCol="0" anchor="ctr"/>
            <a:lstStyle/>
            <a:p>
              <a:endParaRPr lang="zh-CN" altLang="en-US"/>
            </a:p>
          </p:txBody>
        </p:sp>
        <p:sp>
          <p:nvSpPr>
            <p:cNvPr id="58" name="任意多边形: 形状 57"/>
            <p:cNvSpPr/>
            <p:nvPr/>
          </p:nvSpPr>
          <p:spPr>
            <a:xfrm>
              <a:off x="8568677" y="2094876"/>
              <a:ext cx="91928" cy="81266"/>
            </a:xfrm>
            <a:custGeom>
              <a:avLst/>
              <a:gdLst>
                <a:gd name="connsiteX0" fmla="*/ 91928 w 91928"/>
                <a:gd name="connsiteY0" fmla="*/ 14625 h 81266"/>
                <a:gd name="connsiteX1" fmla="*/ 76022 w 91928"/>
                <a:gd name="connsiteY1" fmla="*/ 40342 h 81266"/>
                <a:gd name="connsiteX2" fmla="*/ 36969 w 91928"/>
                <a:gd name="connsiteY2" fmla="*/ 74728 h 81266"/>
                <a:gd name="connsiteX3" fmla="*/ 11061 w 91928"/>
                <a:gd name="connsiteY3" fmla="*/ 77680 h 81266"/>
                <a:gd name="connsiteX4" fmla="*/ 1060 w 91928"/>
                <a:gd name="connsiteY4" fmla="*/ 53201 h 81266"/>
                <a:gd name="connsiteX5" fmla="*/ 7822 w 91928"/>
                <a:gd name="connsiteY5" fmla="*/ 38342 h 81266"/>
                <a:gd name="connsiteX6" fmla="*/ 55352 w 91928"/>
                <a:gd name="connsiteY6" fmla="*/ 3290 h 81266"/>
                <a:gd name="connsiteX7" fmla="*/ 75736 w 91928"/>
                <a:gd name="connsiteY7" fmla="*/ 909 h 81266"/>
                <a:gd name="connsiteX8" fmla="*/ 91928 w 91928"/>
                <a:gd name="connsiteY8" fmla="*/ 14625 h 8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28" h="81266">
                  <a:moveTo>
                    <a:pt x="91928" y="14625"/>
                  </a:moveTo>
                  <a:cubicBezTo>
                    <a:pt x="85737" y="24817"/>
                    <a:pt x="82308" y="33961"/>
                    <a:pt x="76022" y="40342"/>
                  </a:cubicBezTo>
                  <a:cubicBezTo>
                    <a:pt x="63829" y="52630"/>
                    <a:pt x="49637" y="62917"/>
                    <a:pt x="36969" y="74728"/>
                  </a:cubicBezTo>
                  <a:cubicBezTo>
                    <a:pt x="28587" y="82443"/>
                    <a:pt x="19824" y="83205"/>
                    <a:pt x="11061" y="77680"/>
                  </a:cubicBezTo>
                  <a:cubicBezTo>
                    <a:pt x="2584" y="72251"/>
                    <a:pt x="-2274" y="63869"/>
                    <a:pt x="1060" y="53201"/>
                  </a:cubicBezTo>
                  <a:cubicBezTo>
                    <a:pt x="2679" y="47962"/>
                    <a:pt x="4013" y="41485"/>
                    <a:pt x="7822" y="38342"/>
                  </a:cubicBezTo>
                  <a:cubicBezTo>
                    <a:pt x="23063" y="25960"/>
                    <a:pt x="38779" y="13863"/>
                    <a:pt x="55352" y="3290"/>
                  </a:cubicBezTo>
                  <a:cubicBezTo>
                    <a:pt x="60686" y="-139"/>
                    <a:pt x="69545" y="-806"/>
                    <a:pt x="75736" y="909"/>
                  </a:cubicBezTo>
                  <a:cubicBezTo>
                    <a:pt x="81451" y="2338"/>
                    <a:pt x="85642" y="8910"/>
                    <a:pt x="91928" y="14625"/>
                  </a:cubicBezTo>
                  <a:close/>
                </a:path>
              </a:pathLst>
            </a:custGeom>
            <a:grpFill/>
            <a:ln w="9525" cap="flat">
              <a:noFill/>
              <a:prstDash val="solid"/>
              <a:miter/>
            </a:ln>
          </p:spPr>
          <p:txBody>
            <a:bodyPr rtlCol="0" anchor="ctr"/>
            <a:lstStyle/>
            <a:p>
              <a:endParaRPr lang="zh-CN" altLang="en-US"/>
            </a:p>
          </p:txBody>
        </p:sp>
        <p:sp>
          <p:nvSpPr>
            <p:cNvPr id="59" name="任意多边形: 形状 58"/>
            <p:cNvSpPr/>
            <p:nvPr/>
          </p:nvSpPr>
          <p:spPr>
            <a:xfrm>
              <a:off x="8658063" y="1875610"/>
              <a:ext cx="77972" cy="83396"/>
            </a:xfrm>
            <a:custGeom>
              <a:avLst/>
              <a:gdLst>
                <a:gd name="connsiteX0" fmla="*/ 25308 w 77972"/>
                <a:gd name="connsiteY0" fmla="*/ 83396 h 83396"/>
                <a:gd name="connsiteX1" fmla="*/ 4162 w 77972"/>
                <a:gd name="connsiteY1" fmla="*/ 47678 h 83396"/>
                <a:gd name="connsiteX2" fmla="*/ 46834 w 77972"/>
                <a:gd name="connsiteY2" fmla="*/ 4339 h 83396"/>
                <a:gd name="connsiteX3" fmla="*/ 72647 w 77972"/>
                <a:gd name="connsiteY3" fmla="*/ 6625 h 83396"/>
                <a:gd name="connsiteX4" fmla="*/ 74361 w 77972"/>
                <a:gd name="connsiteY4" fmla="*/ 28151 h 83396"/>
                <a:gd name="connsiteX5" fmla="*/ 34642 w 77972"/>
                <a:gd name="connsiteY5" fmla="*/ 80348 h 83396"/>
                <a:gd name="connsiteX6" fmla="*/ 25308 w 77972"/>
                <a:gd name="connsiteY6" fmla="*/ 83396 h 8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972" h="83396">
                  <a:moveTo>
                    <a:pt x="25308" y="83396"/>
                  </a:moveTo>
                  <a:cubicBezTo>
                    <a:pt x="5400" y="82444"/>
                    <a:pt x="-6887" y="62251"/>
                    <a:pt x="4162" y="47678"/>
                  </a:cubicBezTo>
                  <a:cubicBezTo>
                    <a:pt x="16259" y="31676"/>
                    <a:pt x="31880" y="18055"/>
                    <a:pt x="46834" y="4339"/>
                  </a:cubicBezTo>
                  <a:cubicBezTo>
                    <a:pt x="55216" y="-3376"/>
                    <a:pt x="64931" y="338"/>
                    <a:pt x="72647" y="6625"/>
                  </a:cubicBezTo>
                  <a:cubicBezTo>
                    <a:pt x="79981" y="12626"/>
                    <a:pt x="78933" y="21674"/>
                    <a:pt x="74361" y="28151"/>
                  </a:cubicBezTo>
                  <a:cubicBezTo>
                    <a:pt x="61883" y="46058"/>
                    <a:pt x="48358" y="63299"/>
                    <a:pt x="34642" y="80348"/>
                  </a:cubicBezTo>
                  <a:cubicBezTo>
                    <a:pt x="32547" y="82920"/>
                    <a:pt x="27403" y="82825"/>
                    <a:pt x="25308" y="83396"/>
                  </a:cubicBezTo>
                  <a:close/>
                </a:path>
              </a:pathLst>
            </a:custGeom>
            <a:grpFill/>
            <a:ln w="9525" cap="flat">
              <a:noFill/>
              <a:prstDash val="solid"/>
              <a:miter/>
            </a:ln>
          </p:spPr>
          <p:txBody>
            <a:bodyPr rtlCol="0" anchor="ctr"/>
            <a:lstStyle/>
            <a:p>
              <a:endParaRPr lang="zh-CN" altLang="en-US"/>
            </a:p>
          </p:txBody>
        </p:sp>
        <p:sp>
          <p:nvSpPr>
            <p:cNvPr id="60" name="任意多边形: 形状 59"/>
            <p:cNvSpPr/>
            <p:nvPr/>
          </p:nvSpPr>
          <p:spPr>
            <a:xfrm>
              <a:off x="8717609" y="1692469"/>
              <a:ext cx="120093" cy="113280"/>
            </a:xfrm>
            <a:custGeom>
              <a:avLst/>
              <a:gdLst>
                <a:gd name="connsiteX0" fmla="*/ 19769 w 120093"/>
                <a:gd name="connsiteY0" fmla="*/ 113280 h 113280"/>
                <a:gd name="connsiteX1" fmla="*/ 2528 w 120093"/>
                <a:gd name="connsiteY1" fmla="*/ 95754 h 113280"/>
                <a:gd name="connsiteX2" fmla="*/ 8720 w 120093"/>
                <a:gd name="connsiteY2" fmla="*/ 70132 h 113280"/>
                <a:gd name="connsiteX3" fmla="*/ 53201 w 120093"/>
                <a:gd name="connsiteY3" fmla="*/ 31079 h 113280"/>
                <a:gd name="connsiteX4" fmla="*/ 78728 w 120093"/>
                <a:gd name="connsiteY4" fmla="*/ 9839 h 113280"/>
                <a:gd name="connsiteX5" fmla="*/ 97969 w 120093"/>
                <a:gd name="connsiteY5" fmla="*/ 885 h 113280"/>
                <a:gd name="connsiteX6" fmla="*/ 119114 w 120093"/>
                <a:gd name="connsiteY6" fmla="*/ 22031 h 113280"/>
                <a:gd name="connsiteX7" fmla="*/ 106922 w 120093"/>
                <a:gd name="connsiteY7" fmla="*/ 44795 h 113280"/>
                <a:gd name="connsiteX8" fmla="*/ 39105 w 120093"/>
                <a:gd name="connsiteY8" fmla="*/ 104231 h 113280"/>
                <a:gd name="connsiteX9" fmla="*/ 19769 w 120093"/>
                <a:gd name="connsiteY9" fmla="*/ 113280 h 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93" h="113280">
                  <a:moveTo>
                    <a:pt x="19769" y="113280"/>
                  </a:moveTo>
                  <a:cubicBezTo>
                    <a:pt x="13863" y="107470"/>
                    <a:pt x="6529" y="102612"/>
                    <a:pt x="2528" y="95754"/>
                  </a:cubicBezTo>
                  <a:cubicBezTo>
                    <a:pt x="-2996" y="86420"/>
                    <a:pt x="1195" y="76990"/>
                    <a:pt x="8720" y="70132"/>
                  </a:cubicBezTo>
                  <a:cubicBezTo>
                    <a:pt x="23293" y="56797"/>
                    <a:pt x="38247" y="43938"/>
                    <a:pt x="53201" y="31079"/>
                  </a:cubicBezTo>
                  <a:cubicBezTo>
                    <a:pt x="61583" y="23840"/>
                    <a:pt x="69679" y="16220"/>
                    <a:pt x="78728" y="9839"/>
                  </a:cubicBezTo>
                  <a:cubicBezTo>
                    <a:pt x="84443" y="5743"/>
                    <a:pt x="91206" y="2599"/>
                    <a:pt x="97969" y="885"/>
                  </a:cubicBezTo>
                  <a:cubicBezTo>
                    <a:pt x="113113" y="-3115"/>
                    <a:pt x="123401" y="6886"/>
                    <a:pt x="119114" y="22031"/>
                  </a:cubicBezTo>
                  <a:cubicBezTo>
                    <a:pt x="116733" y="30222"/>
                    <a:pt x="112923" y="39176"/>
                    <a:pt x="106922" y="44795"/>
                  </a:cubicBezTo>
                  <a:cubicBezTo>
                    <a:pt x="85015" y="65369"/>
                    <a:pt x="62060" y="84800"/>
                    <a:pt x="39105" y="104231"/>
                  </a:cubicBezTo>
                  <a:cubicBezTo>
                    <a:pt x="34437" y="107946"/>
                    <a:pt x="27865" y="109470"/>
                    <a:pt x="19769" y="113280"/>
                  </a:cubicBezTo>
                  <a:close/>
                </a:path>
              </a:pathLst>
            </a:custGeom>
            <a:grpFill/>
            <a:ln w="9525" cap="flat">
              <a:noFill/>
              <a:prstDash val="solid"/>
              <a:miter/>
            </a:ln>
          </p:spPr>
          <p:txBody>
            <a:bodyPr rtlCol="0" anchor="ctr"/>
            <a:lstStyle/>
            <a:p>
              <a:endParaRPr lang="zh-CN" altLang="en-US"/>
            </a:p>
          </p:txBody>
        </p:sp>
        <p:sp>
          <p:nvSpPr>
            <p:cNvPr id="61" name="任意多边形: 形状 60"/>
            <p:cNvSpPr/>
            <p:nvPr/>
          </p:nvSpPr>
          <p:spPr>
            <a:xfrm>
              <a:off x="8570118" y="1595891"/>
              <a:ext cx="118242" cy="103419"/>
            </a:xfrm>
            <a:custGeom>
              <a:avLst/>
              <a:gdLst>
                <a:gd name="connsiteX0" fmla="*/ 0 w 118242"/>
                <a:gd name="connsiteY0" fmla="*/ 80985 h 103419"/>
                <a:gd name="connsiteX1" fmla="*/ 11049 w 118242"/>
                <a:gd name="connsiteY1" fmla="*/ 64506 h 103419"/>
                <a:gd name="connsiteX2" fmla="*/ 78962 w 118242"/>
                <a:gd name="connsiteY2" fmla="*/ 8785 h 103419"/>
                <a:gd name="connsiteX3" fmla="*/ 91630 w 118242"/>
                <a:gd name="connsiteY3" fmla="*/ 2213 h 103419"/>
                <a:gd name="connsiteX4" fmla="*/ 113633 w 118242"/>
                <a:gd name="connsiteY4" fmla="*/ 5356 h 103419"/>
                <a:gd name="connsiteX5" fmla="*/ 113633 w 118242"/>
                <a:gd name="connsiteY5" fmla="*/ 26883 h 103419"/>
                <a:gd name="connsiteX6" fmla="*/ 94774 w 118242"/>
                <a:gd name="connsiteY6" fmla="*/ 50981 h 103419"/>
                <a:gd name="connsiteX7" fmla="*/ 38100 w 118242"/>
                <a:gd name="connsiteY7" fmla="*/ 97939 h 103419"/>
                <a:gd name="connsiteX8" fmla="*/ 13716 w 118242"/>
                <a:gd name="connsiteY8" fmla="*/ 100035 h 103419"/>
                <a:gd name="connsiteX9" fmla="*/ 0 w 118242"/>
                <a:gd name="connsiteY9" fmla="*/ 80985 h 10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242" h="103419">
                  <a:moveTo>
                    <a:pt x="0" y="80985"/>
                  </a:moveTo>
                  <a:cubicBezTo>
                    <a:pt x="4382" y="74317"/>
                    <a:pt x="6668" y="68221"/>
                    <a:pt x="11049" y="64506"/>
                  </a:cubicBezTo>
                  <a:cubicBezTo>
                    <a:pt x="33338" y="45552"/>
                    <a:pt x="56102" y="27073"/>
                    <a:pt x="78962" y="8785"/>
                  </a:cubicBezTo>
                  <a:cubicBezTo>
                    <a:pt x="82582" y="5832"/>
                    <a:pt x="87249" y="4213"/>
                    <a:pt x="91630" y="2213"/>
                  </a:cubicBezTo>
                  <a:cubicBezTo>
                    <a:pt x="99536" y="-1407"/>
                    <a:pt x="106966" y="-740"/>
                    <a:pt x="113633" y="5356"/>
                  </a:cubicBezTo>
                  <a:cubicBezTo>
                    <a:pt x="121539" y="12500"/>
                    <a:pt x="117729" y="20310"/>
                    <a:pt x="113633" y="26883"/>
                  </a:cubicBezTo>
                  <a:cubicBezTo>
                    <a:pt x="108204" y="35455"/>
                    <a:pt x="102298" y="44313"/>
                    <a:pt x="94774" y="50981"/>
                  </a:cubicBezTo>
                  <a:cubicBezTo>
                    <a:pt x="76486" y="67269"/>
                    <a:pt x="57150" y="82509"/>
                    <a:pt x="38100" y="97939"/>
                  </a:cubicBezTo>
                  <a:cubicBezTo>
                    <a:pt x="30670" y="103940"/>
                    <a:pt x="21241" y="105559"/>
                    <a:pt x="13716" y="100035"/>
                  </a:cubicBezTo>
                  <a:cubicBezTo>
                    <a:pt x="8001" y="95939"/>
                    <a:pt x="4953" y="88224"/>
                    <a:pt x="0" y="80985"/>
                  </a:cubicBezTo>
                  <a:close/>
                </a:path>
              </a:pathLst>
            </a:custGeom>
            <a:grpFill/>
            <a:ln w="9525" cap="flat">
              <a:noFill/>
              <a:prstDash val="solid"/>
              <a:miter/>
            </a:ln>
          </p:spPr>
          <p:txBody>
            <a:bodyPr rtlCol="0" anchor="ctr"/>
            <a:lstStyle/>
            <a:p>
              <a:endParaRPr lang="zh-CN" altLang="en-US"/>
            </a:p>
          </p:txBody>
        </p:sp>
      </p:grpSp>
      <p:grpSp>
        <p:nvGrpSpPr>
          <p:cNvPr id="33" name="组合 32"/>
          <p:cNvGrpSpPr/>
          <p:nvPr/>
        </p:nvGrpSpPr>
        <p:grpSpPr>
          <a:xfrm rot="16200000">
            <a:off x="-185406" y="2214550"/>
            <a:ext cx="1032376" cy="653928"/>
            <a:chOff x="6170546" y="1047559"/>
            <a:chExt cx="1186294" cy="751423"/>
          </a:xfrm>
        </p:grpSpPr>
        <p:sp>
          <p:nvSpPr>
            <p:cNvPr id="42" name="任意多边形: 形状 41"/>
            <p:cNvSpPr/>
            <p:nvPr/>
          </p:nvSpPr>
          <p:spPr>
            <a:xfrm>
              <a:off x="6919817" y="1047750"/>
              <a:ext cx="437023" cy="654886"/>
            </a:xfrm>
            <a:custGeom>
              <a:avLst/>
              <a:gdLst>
                <a:gd name="connsiteX0" fmla="*/ 218885 w 437023"/>
                <a:gd name="connsiteY0" fmla="*/ 14859 h 654886"/>
                <a:gd name="connsiteX1" fmla="*/ 250698 w 437023"/>
                <a:gd name="connsiteY1" fmla="*/ 33433 h 654886"/>
                <a:gd name="connsiteX2" fmla="*/ 319850 w 437023"/>
                <a:gd name="connsiteY2" fmla="*/ 82106 h 654886"/>
                <a:gd name="connsiteX3" fmla="*/ 412147 w 437023"/>
                <a:gd name="connsiteY3" fmla="*/ 168116 h 654886"/>
                <a:gd name="connsiteX4" fmla="*/ 434912 w 437023"/>
                <a:gd name="connsiteY4" fmla="*/ 209169 h 654886"/>
                <a:gd name="connsiteX5" fmla="*/ 435864 w 437023"/>
                <a:gd name="connsiteY5" fmla="*/ 224790 h 654886"/>
                <a:gd name="connsiteX6" fmla="*/ 346424 w 437023"/>
                <a:gd name="connsiteY6" fmla="*/ 290703 h 654886"/>
                <a:gd name="connsiteX7" fmla="*/ 337566 w 437023"/>
                <a:gd name="connsiteY7" fmla="*/ 293465 h 654886"/>
                <a:gd name="connsiteX8" fmla="*/ 319850 w 437023"/>
                <a:gd name="connsiteY8" fmla="*/ 294704 h 654886"/>
                <a:gd name="connsiteX9" fmla="*/ 296323 w 437023"/>
                <a:gd name="connsiteY9" fmla="*/ 287274 h 654886"/>
                <a:gd name="connsiteX10" fmla="*/ 286226 w 437023"/>
                <a:gd name="connsiteY10" fmla="*/ 281654 h 654886"/>
                <a:gd name="connsiteX11" fmla="*/ 230981 w 437023"/>
                <a:gd name="connsiteY11" fmla="*/ 257080 h 654886"/>
                <a:gd name="connsiteX12" fmla="*/ 163354 w 437023"/>
                <a:gd name="connsiteY12" fmla="*/ 224028 h 654886"/>
                <a:gd name="connsiteX13" fmla="*/ 120682 w 437023"/>
                <a:gd name="connsiteY13" fmla="*/ 195263 h 654886"/>
                <a:gd name="connsiteX14" fmla="*/ 88202 w 437023"/>
                <a:gd name="connsiteY14" fmla="*/ 178975 h 654886"/>
                <a:gd name="connsiteX15" fmla="*/ 90392 w 437023"/>
                <a:gd name="connsiteY15" fmla="*/ 189262 h 654886"/>
                <a:gd name="connsiteX16" fmla="*/ 157448 w 437023"/>
                <a:gd name="connsiteY16" fmla="*/ 313944 h 654886"/>
                <a:gd name="connsiteX17" fmla="*/ 183452 w 437023"/>
                <a:gd name="connsiteY17" fmla="*/ 357759 h 654886"/>
                <a:gd name="connsiteX18" fmla="*/ 236125 w 437023"/>
                <a:gd name="connsiteY18" fmla="*/ 502253 h 654886"/>
                <a:gd name="connsiteX19" fmla="*/ 252222 w 437023"/>
                <a:gd name="connsiteY19" fmla="*/ 592741 h 654886"/>
                <a:gd name="connsiteX20" fmla="*/ 251841 w 437023"/>
                <a:gd name="connsiteY20" fmla="*/ 597408 h 654886"/>
                <a:gd name="connsiteX21" fmla="*/ 219932 w 437023"/>
                <a:gd name="connsiteY21" fmla="*/ 642938 h 654886"/>
                <a:gd name="connsiteX22" fmla="*/ 168593 w 437023"/>
                <a:gd name="connsiteY22" fmla="*/ 653510 h 654886"/>
                <a:gd name="connsiteX23" fmla="*/ 90964 w 437023"/>
                <a:gd name="connsiteY23" fmla="*/ 606171 h 654886"/>
                <a:gd name="connsiteX24" fmla="*/ 14288 w 437023"/>
                <a:gd name="connsiteY24" fmla="*/ 503968 h 654886"/>
                <a:gd name="connsiteX25" fmla="*/ 0 w 437023"/>
                <a:gd name="connsiteY25" fmla="*/ 485299 h 654886"/>
                <a:gd name="connsiteX26" fmla="*/ 14573 w 437023"/>
                <a:gd name="connsiteY26" fmla="*/ 356425 h 654886"/>
                <a:gd name="connsiteX27" fmla="*/ 19812 w 437023"/>
                <a:gd name="connsiteY27" fmla="*/ 288131 h 654886"/>
                <a:gd name="connsiteX28" fmla="*/ 28194 w 437023"/>
                <a:gd name="connsiteY28" fmla="*/ 165640 h 654886"/>
                <a:gd name="connsiteX29" fmla="*/ 23908 w 437023"/>
                <a:gd name="connsiteY29" fmla="*/ 0 h 654886"/>
                <a:gd name="connsiteX30" fmla="*/ 85820 w 437023"/>
                <a:gd name="connsiteY30" fmla="*/ 0 h 654886"/>
                <a:gd name="connsiteX31" fmla="*/ 119444 w 437023"/>
                <a:gd name="connsiteY31" fmla="*/ 62008 h 654886"/>
                <a:gd name="connsiteX32" fmla="*/ 210503 w 437023"/>
                <a:gd name="connsiteY32" fmla="*/ 169450 h 654886"/>
                <a:gd name="connsiteX33" fmla="*/ 245745 w 437023"/>
                <a:gd name="connsiteY33" fmla="*/ 188405 h 654886"/>
                <a:gd name="connsiteX34" fmla="*/ 267367 w 437023"/>
                <a:gd name="connsiteY34" fmla="*/ 185356 h 654886"/>
                <a:gd name="connsiteX35" fmla="*/ 280226 w 437023"/>
                <a:gd name="connsiteY35" fmla="*/ 148876 h 654886"/>
                <a:gd name="connsiteX36" fmla="*/ 260509 w 437023"/>
                <a:gd name="connsiteY36" fmla="*/ 91250 h 654886"/>
                <a:gd name="connsiteX37" fmla="*/ 218885 w 437023"/>
                <a:gd name="connsiteY37" fmla="*/ 14859 h 65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37023" h="654886">
                  <a:moveTo>
                    <a:pt x="218885" y="14859"/>
                  </a:moveTo>
                  <a:cubicBezTo>
                    <a:pt x="229553" y="21050"/>
                    <a:pt x="240506" y="26575"/>
                    <a:pt x="250698" y="33433"/>
                  </a:cubicBezTo>
                  <a:cubicBezTo>
                    <a:pt x="274034" y="49244"/>
                    <a:pt x="297371" y="65151"/>
                    <a:pt x="319850" y="82106"/>
                  </a:cubicBezTo>
                  <a:cubicBezTo>
                    <a:pt x="353568" y="107537"/>
                    <a:pt x="388525" y="131921"/>
                    <a:pt x="412147" y="168116"/>
                  </a:cubicBezTo>
                  <a:cubicBezTo>
                    <a:pt x="420719" y="181166"/>
                    <a:pt x="428054" y="195167"/>
                    <a:pt x="434912" y="209169"/>
                  </a:cubicBezTo>
                  <a:cubicBezTo>
                    <a:pt x="437102" y="213551"/>
                    <a:pt x="437864" y="220599"/>
                    <a:pt x="435864" y="224790"/>
                  </a:cubicBezTo>
                  <a:cubicBezTo>
                    <a:pt x="418148" y="262890"/>
                    <a:pt x="394621" y="293561"/>
                    <a:pt x="346424" y="290703"/>
                  </a:cubicBezTo>
                  <a:cubicBezTo>
                    <a:pt x="343567" y="290513"/>
                    <a:pt x="340519" y="292513"/>
                    <a:pt x="337566" y="293465"/>
                  </a:cubicBezTo>
                  <a:cubicBezTo>
                    <a:pt x="331661" y="293846"/>
                    <a:pt x="325755" y="294323"/>
                    <a:pt x="319850" y="294704"/>
                  </a:cubicBezTo>
                  <a:cubicBezTo>
                    <a:pt x="315182" y="282035"/>
                    <a:pt x="305276" y="286322"/>
                    <a:pt x="296323" y="287274"/>
                  </a:cubicBezTo>
                  <a:cubicBezTo>
                    <a:pt x="292989" y="285369"/>
                    <a:pt x="289560" y="283559"/>
                    <a:pt x="286226" y="281654"/>
                  </a:cubicBezTo>
                  <a:cubicBezTo>
                    <a:pt x="267843" y="273463"/>
                    <a:pt x="249269" y="265652"/>
                    <a:pt x="230981" y="257080"/>
                  </a:cubicBezTo>
                  <a:cubicBezTo>
                    <a:pt x="208217" y="246412"/>
                    <a:pt x="185261" y="236125"/>
                    <a:pt x="163354" y="224028"/>
                  </a:cubicBezTo>
                  <a:cubicBezTo>
                    <a:pt x="148400" y="215837"/>
                    <a:pt x="135255" y="204311"/>
                    <a:pt x="120682" y="195263"/>
                  </a:cubicBezTo>
                  <a:cubicBezTo>
                    <a:pt x="111252" y="189357"/>
                    <a:pt x="100679" y="185166"/>
                    <a:pt x="88202" y="178975"/>
                  </a:cubicBezTo>
                  <a:cubicBezTo>
                    <a:pt x="89440" y="184976"/>
                    <a:pt x="89440" y="187357"/>
                    <a:pt x="90392" y="189262"/>
                  </a:cubicBezTo>
                  <a:cubicBezTo>
                    <a:pt x="112681" y="230886"/>
                    <a:pt x="134874" y="272510"/>
                    <a:pt x="157448" y="313944"/>
                  </a:cubicBezTo>
                  <a:cubicBezTo>
                    <a:pt x="165545" y="328803"/>
                    <a:pt x="174688" y="343186"/>
                    <a:pt x="183452" y="357759"/>
                  </a:cubicBezTo>
                  <a:cubicBezTo>
                    <a:pt x="204788" y="404527"/>
                    <a:pt x="218694" y="454057"/>
                    <a:pt x="236125" y="502253"/>
                  </a:cubicBezTo>
                  <a:cubicBezTo>
                    <a:pt x="246888" y="532067"/>
                    <a:pt x="245840" y="562832"/>
                    <a:pt x="252222" y="592741"/>
                  </a:cubicBezTo>
                  <a:cubicBezTo>
                    <a:pt x="252508" y="594265"/>
                    <a:pt x="252603" y="596265"/>
                    <a:pt x="251841" y="597408"/>
                  </a:cubicBezTo>
                  <a:cubicBezTo>
                    <a:pt x="241554" y="612934"/>
                    <a:pt x="233744" y="631508"/>
                    <a:pt x="219932" y="642938"/>
                  </a:cubicBezTo>
                  <a:cubicBezTo>
                    <a:pt x="206693" y="653891"/>
                    <a:pt x="188500" y="657035"/>
                    <a:pt x="168593" y="653510"/>
                  </a:cubicBezTo>
                  <a:cubicBezTo>
                    <a:pt x="135731" y="647605"/>
                    <a:pt x="113157" y="627126"/>
                    <a:pt x="90964" y="606171"/>
                  </a:cubicBezTo>
                  <a:cubicBezTo>
                    <a:pt x="59722" y="576644"/>
                    <a:pt x="37148" y="540068"/>
                    <a:pt x="14288" y="503968"/>
                  </a:cubicBezTo>
                  <a:cubicBezTo>
                    <a:pt x="10096" y="497396"/>
                    <a:pt x="4858" y="491490"/>
                    <a:pt x="0" y="485299"/>
                  </a:cubicBezTo>
                  <a:cubicBezTo>
                    <a:pt x="4858" y="442341"/>
                    <a:pt x="10096" y="399383"/>
                    <a:pt x="14573" y="356425"/>
                  </a:cubicBezTo>
                  <a:cubicBezTo>
                    <a:pt x="16954" y="333756"/>
                    <a:pt x="18193" y="310896"/>
                    <a:pt x="19812" y="288131"/>
                  </a:cubicBezTo>
                  <a:cubicBezTo>
                    <a:pt x="22860" y="247269"/>
                    <a:pt x="27908" y="206502"/>
                    <a:pt x="28194" y="165640"/>
                  </a:cubicBezTo>
                  <a:cubicBezTo>
                    <a:pt x="28670" y="110490"/>
                    <a:pt x="25527" y="55245"/>
                    <a:pt x="23908" y="0"/>
                  </a:cubicBezTo>
                  <a:cubicBezTo>
                    <a:pt x="44577" y="0"/>
                    <a:pt x="65151" y="0"/>
                    <a:pt x="85820" y="0"/>
                  </a:cubicBezTo>
                  <a:cubicBezTo>
                    <a:pt x="96965" y="20669"/>
                    <a:pt x="107442" y="41815"/>
                    <a:pt x="119444" y="62008"/>
                  </a:cubicBezTo>
                  <a:cubicBezTo>
                    <a:pt x="143732" y="102870"/>
                    <a:pt x="172879" y="139922"/>
                    <a:pt x="210503" y="169450"/>
                  </a:cubicBezTo>
                  <a:cubicBezTo>
                    <a:pt x="220885" y="177641"/>
                    <a:pt x="233267" y="183928"/>
                    <a:pt x="245745" y="188405"/>
                  </a:cubicBezTo>
                  <a:cubicBezTo>
                    <a:pt x="252032" y="190691"/>
                    <a:pt x="263271" y="189643"/>
                    <a:pt x="267367" y="185356"/>
                  </a:cubicBezTo>
                  <a:cubicBezTo>
                    <a:pt x="276606" y="175831"/>
                    <a:pt x="284036" y="162973"/>
                    <a:pt x="280226" y="148876"/>
                  </a:cubicBezTo>
                  <a:cubicBezTo>
                    <a:pt x="274892" y="129350"/>
                    <a:pt x="269177" y="109538"/>
                    <a:pt x="260509" y="91250"/>
                  </a:cubicBezTo>
                  <a:cubicBezTo>
                    <a:pt x="248031" y="65151"/>
                    <a:pt x="232886" y="40291"/>
                    <a:pt x="218885" y="14859"/>
                  </a:cubicBezTo>
                  <a:close/>
                </a:path>
              </a:pathLst>
            </a:custGeom>
            <a:solidFill>
              <a:schemeClr val="accent5"/>
            </a:solidFill>
            <a:ln w="9525" cap="flat">
              <a:noFill/>
              <a:prstDash val="solid"/>
              <a:miter/>
            </a:ln>
          </p:spPr>
          <p:txBody>
            <a:bodyPr rtlCol="0" anchor="ctr"/>
            <a:lstStyle/>
            <a:p>
              <a:endParaRPr lang="zh-CN" altLang="en-US"/>
            </a:p>
          </p:txBody>
        </p:sp>
        <p:sp>
          <p:nvSpPr>
            <p:cNvPr id="43" name="任意多边形: 形状 42"/>
            <p:cNvSpPr/>
            <p:nvPr/>
          </p:nvSpPr>
          <p:spPr>
            <a:xfrm>
              <a:off x="6620019" y="1047750"/>
              <a:ext cx="237980" cy="751232"/>
            </a:xfrm>
            <a:custGeom>
              <a:avLst/>
              <a:gdLst>
                <a:gd name="connsiteX0" fmla="*/ 237980 w 237980"/>
                <a:gd name="connsiteY0" fmla="*/ 542735 h 751232"/>
                <a:gd name="connsiteX1" fmla="*/ 229027 w 237980"/>
                <a:gd name="connsiteY1" fmla="*/ 547688 h 751232"/>
                <a:gd name="connsiteX2" fmla="*/ 224074 w 237980"/>
                <a:gd name="connsiteY2" fmla="*/ 570643 h 751232"/>
                <a:gd name="connsiteX3" fmla="*/ 220835 w 237980"/>
                <a:gd name="connsiteY3" fmla="*/ 589217 h 751232"/>
                <a:gd name="connsiteX4" fmla="*/ 156922 w 237980"/>
                <a:gd name="connsiteY4" fmla="*/ 714565 h 751232"/>
                <a:gd name="connsiteX5" fmla="*/ 90629 w 237980"/>
                <a:gd name="connsiteY5" fmla="*/ 751142 h 751232"/>
                <a:gd name="connsiteX6" fmla="*/ 39194 w 237980"/>
                <a:gd name="connsiteY6" fmla="*/ 723614 h 751232"/>
                <a:gd name="connsiteX7" fmla="*/ 8142 w 237980"/>
                <a:gd name="connsiteY7" fmla="*/ 633032 h 751232"/>
                <a:gd name="connsiteX8" fmla="*/ 427 w 237980"/>
                <a:gd name="connsiteY8" fmla="*/ 536639 h 751232"/>
                <a:gd name="connsiteX9" fmla="*/ 7094 w 237980"/>
                <a:gd name="connsiteY9" fmla="*/ 441008 h 751232"/>
                <a:gd name="connsiteX10" fmla="*/ 6142 w 237980"/>
                <a:gd name="connsiteY10" fmla="*/ 403574 h 751232"/>
                <a:gd name="connsiteX11" fmla="*/ 11857 w 237980"/>
                <a:gd name="connsiteY11" fmla="*/ 369475 h 751232"/>
                <a:gd name="connsiteX12" fmla="*/ 12333 w 237980"/>
                <a:gd name="connsiteY12" fmla="*/ 358235 h 751232"/>
                <a:gd name="connsiteX13" fmla="*/ 13286 w 237980"/>
                <a:gd name="connsiteY13" fmla="*/ 332804 h 751232"/>
                <a:gd name="connsiteX14" fmla="*/ 19667 w 237980"/>
                <a:gd name="connsiteY14" fmla="*/ 305467 h 751232"/>
                <a:gd name="connsiteX15" fmla="*/ 77294 w 237980"/>
                <a:gd name="connsiteY15" fmla="*/ 183166 h 751232"/>
                <a:gd name="connsiteX16" fmla="*/ 150636 w 237980"/>
                <a:gd name="connsiteY16" fmla="*/ 31147 h 751232"/>
                <a:gd name="connsiteX17" fmla="*/ 161780 w 237980"/>
                <a:gd name="connsiteY17" fmla="*/ 0 h 751232"/>
                <a:gd name="connsiteX18" fmla="*/ 214168 w 237980"/>
                <a:gd name="connsiteY18" fmla="*/ 0 h 751232"/>
                <a:gd name="connsiteX19" fmla="*/ 209596 w 237980"/>
                <a:gd name="connsiteY19" fmla="*/ 51816 h 751232"/>
                <a:gd name="connsiteX20" fmla="*/ 204929 w 237980"/>
                <a:gd name="connsiteY20" fmla="*/ 224314 h 751232"/>
                <a:gd name="connsiteX21" fmla="*/ 205405 w 237980"/>
                <a:gd name="connsiteY21" fmla="*/ 240983 h 751232"/>
                <a:gd name="connsiteX22" fmla="*/ 209024 w 237980"/>
                <a:gd name="connsiteY22" fmla="*/ 285750 h 751232"/>
                <a:gd name="connsiteX23" fmla="*/ 209215 w 237980"/>
                <a:gd name="connsiteY23" fmla="*/ 390430 h 751232"/>
                <a:gd name="connsiteX24" fmla="*/ 237980 w 237980"/>
                <a:gd name="connsiteY24" fmla="*/ 542735 h 7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980" h="751232">
                  <a:moveTo>
                    <a:pt x="237980" y="542735"/>
                  </a:moveTo>
                  <a:cubicBezTo>
                    <a:pt x="234837" y="544354"/>
                    <a:pt x="229789" y="545306"/>
                    <a:pt x="229027" y="547688"/>
                  </a:cubicBezTo>
                  <a:cubicBezTo>
                    <a:pt x="226455" y="555022"/>
                    <a:pt x="225503" y="562928"/>
                    <a:pt x="224074" y="570643"/>
                  </a:cubicBezTo>
                  <a:cubicBezTo>
                    <a:pt x="222931" y="576834"/>
                    <a:pt x="223407" y="583692"/>
                    <a:pt x="220835" y="589217"/>
                  </a:cubicBezTo>
                  <a:cubicBezTo>
                    <a:pt x="201214" y="631793"/>
                    <a:pt x="186640" y="676942"/>
                    <a:pt x="156922" y="714565"/>
                  </a:cubicBezTo>
                  <a:cubicBezTo>
                    <a:pt x="139682" y="736378"/>
                    <a:pt x="117394" y="749808"/>
                    <a:pt x="90629" y="751142"/>
                  </a:cubicBezTo>
                  <a:cubicBezTo>
                    <a:pt x="69864" y="752189"/>
                    <a:pt x="49766" y="744284"/>
                    <a:pt x="39194" y="723614"/>
                  </a:cubicBezTo>
                  <a:cubicBezTo>
                    <a:pt x="24525" y="695039"/>
                    <a:pt x="10714" y="667036"/>
                    <a:pt x="8142" y="633032"/>
                  </a:cubicBezTo>
                  <a:cubicBezTo>
                    <a:pt x="5665" y="600932"/>
                    <a:pt x="-1859" y="569214"/>
                    <a:pt x="427" y="536639"/>
                  </a:cubicBezTo>
                  <a:cubicBezTo>
                    <a:pt x="2713" y="504825"/>
                    <a:pt x="-1478" y="472631"/>
                    <a:pt x="7094" y="441008"/>
                  </a:cubicBezTo>
                  <a:cubicBezTo>
                    <a:pt x="10238" y="429482"/>
                    <a:pt x="6046" y="416147"/>
                    <a:pt x="6142" y="403574"/>
                  </a:cubicBezTo>
                  <a:cubicBezTo>
                    <a:pt x="6237" y="392049"/>
                    <a:pt x="2522" y="379857"/>
                    <a:pt x="11857" y="369475"/>
                  </a:cubicBezTo>
                  <a:cubicBezTo>
                    <a:pt x="13762" y="367284"/>
                    <a:pt x="12143" y="362045"/>
                    <a:pt x="12333" y="358235"/>
                  </a:cubicBezTo>
                  <a:cubicBezTo>
                    <a:pt x="12619" y="349758"/>
                    <a:pt x="13000" y="341281"/>
                    <a:pt x="13286" y="332804"/>
                  </a:cubicBezTo>
                  <a:cubicBezTo>
                    <a:pt x="15286" y="323660"/>
                    <a:pt x="15857" y="313849"/>
                    <a:pt x="19667" y="305467"/>
                  </a:cubicBezTo>
                  <a:cubicBezTo>
                    <a:pt x="38431" y="264509"/>
                    <a:pt x="57863" y="223838"/>
                    <a:pt x="77294" y="183166"/>
                  </a:cubicBezTo>
                  <a:cubicBezTo>
                    <a:pt x="101678" y="132398"/>
                    <a:pt x="126443" y="81915"/>
                    <a:pt x="150636" y="31147"/>
                  </a:cubicBezTo>
                  <a:cubicBezTo>
                    <a:pt x="155398" y="21241"/>
                    <a:pt x="158161" y="10382"/>
                    <a:pt x="161780" y="0"/>
                  </a:cubicBezTo>
                  <a:cubicBezTo>
                    <a:pt x="179211" y="0"/>
                    <a:pt x="196737" y="0"/>
                    <a:pt x="214168" y="0"/>
                  </a:cubicBezTo>
                  <a:cubicBezTo>
                    <a:pt x="212644" y="17240"/>
                    <a:pt x="210167" y="34481"/>
                    <a:pt x="209596" y="51816"/>
                  </a:cubicBezTo>
                  <a:cubicBezTo>
                    <a:pt x="207691" y="109347"/>
                    <a:pt x="206357" y="166783"/>
                    <a:pt x="204929" y="224314"/>
                  </a:cubicBezTo>
                  <a:cubicBezTo>
                    <a:pt x="204833" y="229838"/>
                    <a:pt x="204929" y="235458"/>
                    <a:pt x="205405" y="240983"/>
                  </a:cubicBezTo>
                  <a:cubicBezTo>
                    <a:pt x="206548" y="255937"/>
                    <a:pt x="208738" y="270796"/>
                    <a:pt x="209024" y="285750"/>
                  </a:cubicBezTo>
                  <a:cubicBezTo>
                    <a:pt x="209596" y="320612"/>
                    <a:pt x="209310" y="355568"/>
                    <a:pt x="209215" y="390430"/>
                  </a:cubicBezTo>
                  <a:cubicBezTo>
                    <a:pt x="209120" y="443008"/>
                    <a:pt x="216739" y="494157"/>
                    <a:pt x="237980" y="542735"/>
                  </a:cubicBezTo>
                  <a:close/>
                </a:path>
              </a:pathLst>
            </a:custGeom>
            <a:solidFill>
              <a:schemeClr val="accent5"/>
            </a:solidFill>
            <a:ln w="9525" cap="flat">
              <a:noFill/>
              <a:prstDash val="solid"/>
              <a:miter/>
            </a:ln>
          </p:spPr>
          <p:txBody>
            <a:bodyPr rtlCol="0" anchor="ctr"/>
            <a:lstStyle/>
            <a:p>
              <a:endParaRPr lang="zh-CN" altLang="en-US"/>
            </a:p>
          </p:txBody>
        </p:sp>
        <p:sp>
          <p:nvSpPr>
            <p:cNvPr id="44" name="任意多边形: 形状 43"/>
            <p:cNvSpPr/>
            <p:nvPr/>
          </p:nvSpPr>
          <p:spPr>
            <a:xfrm>
              <a:off x="6170546" y="1047750"/>
              <a:ext cx="439803" cy="503320"/>
            </a:xfrm>
            <a:custGeom>
              <a:avLst/>
              <a:gdLst>
                <a:gd name="connsiteX0" fmla="*/ 295309 w 439803"/>
                <a:gd name="connsiteY0" fmla="*/ 361855 h 503320"/>
                <a:gd name="connsiteX1" fmla="*/ 181676 w 439803"/>
                <a:gd name="connsiteY1" fmla="*/ 454724 h 503320"/>
                <a:gd name="connsiteX2" fmla="*/ 111763 w 439803"/>
                <a:gd name="connsiteY2" fmla="*/ 493967 h 503320"/>
                <a:gd name="connsiteX3" fmla="*/ 58804 w 439803"/>
                <a:gd name="connsiteY3" fmla="*/ 503301 h 503320"/>
                <a:gd name="connsiteX4" fmla="*/ 1939 w 439803"/>
                <a:gd name="connsiteY4" fmla="*/ 449866 h 503320"/>
                <a:gd name="connsiteX5" fmla="*/ 18132 w 439803"/>
                <a:gd name="connsiteY5" fmla="*/ 362236 h 503320"/>
                <a:gd name="connsiteX6" fmla="*/ 36706 w 439803"/>
                <a:gd name="connsiteY6" fmla="*/ 323945 h 503320"/>
                <a:gd name="connsiteX7" fmla="*/ 91856 w 439803"/>
                <a:gd name="connsiteY7" fmla="*/ 253746 h 503320"/>
                <a:gd name="connsiteX8" fmla="*/ 139004 w 439803"/>
                <a:gd name="connsiteY8" fmla="*/ 194596 h 503320"/>
                <a:gd name="connsiteX9" fmla="*/ 195869 w 439803"/>
                <a:gd name="connsiteY9" fmla="*/ 134969 h 503320"/>
                <a:gd name="connsiteX10" fmla="*/ 316455 w 439803"/>
                <a:gd name="connsiteY10" fmla="*/ 17526 h 503320"/>
                <a:gd name="connsiteX11" fmla="*/ 325504 w 439803"/>
                <a:gd name="connsiteY11" fmla="*/ 0 h 503320"/>
                <a:gd name="connsiteX12" fmla="*/ 439804 w 439803"/>
                <a:gd name="connsiteY12" fmla="*/ 0 h 503320"/>
                <a:gd name="connsiteX13" fmla="*/ 430088 w 439803"/>
                <a:gd name="connsiteY13" fmla="*/ 24003 h 503320"/>
                <a:gd name="connsiteX14" fmla="*/ 377891 w 439803"/>
                <a:gd name="connsiteY14" fmla="*/ 132874 h 503320"/>
                <a:gd name="connsiteX15" fmla="*/ 295309 w 439803"/>
                <a:gd name="connsiteY15" fmla="*/ 361855 h 50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803" h="503320">
                  <a:moveTo>
                    <a:pt x="295309" y="361855"/>
                  </a:moveTo>
                  <a:cubicBezTo>
                    <a:pt x="257590" y="393001"/>
                    <a:pt x="220729" y="425291"/>
                    <a:pt x="181676" y="454724"/>
                  </a:cubicBezTo>
                  <a:cubicBezTo>
                    <a:pt x="160436" y="470725"/>
                    <a:pt x="136242" y="483584"/>
                    <a:pt x="111763" y="493967"/>
                  </a:cubicBezTo>
                  <a:cubicBezTo>
                    <a:pt x="95570" y="500825"/>
                    <a:pt x="76520" y="503587"/>
                    <a:pt x="58804" y="503301"/>
                  </a:cubicBezTo>
                  <a:cubicBezTo>
                    <a:pt x="33277" y="502825"/>
                    <a:pt x="8226" y="485394"/>
                    <a:pt x="1939" y="449866"/>
                  </a:cubicBezTo>
                  <a:cubicBezTo>
                    <a:pt x="-3680" y="418148"/>
                    <a:pt x="3273" y="389763"/>
                    <a:pt x="18132" y="362236"/>
                  </a:cubicBezTo>
                  <a:cubicBezTo>
                    <a:pt x="24895" y="349758"/>
                    <a:pt x="30610" y="336709"/>
                    <a:pt x="36706" y="323945"/>
                  </a:cubicBezTo>
                  <a:cubicBezTo>
                    <a:pt x="55089" y="300514"/>
                    <a:pt x="73472" y="277082"/>
                    <a:pt x="91856" y="253746"/>
                  </a:cubicBezTo>
                  <a:cubicBezTo>
                    <a:pt x="107476" y="233934"/>
                    <a:pt x="122336" y="213455"/>
                    <a:pt x="139004" y="194596"/>
                  </a:cubicBezTo>
                  <a:cubicBezTo>
                    <a:pt x="157102" y="173927"/>
                    <a:pt x="176342" y="154305"/>
                    <a:pt x="195869" y="134969"/>
                  </a:cubicBezTo>
                  <a:cubicBezTo>
                    <a:pt x="235778" y="95536"/>
                    <a:pt x="275974" y="56388"/>
                    <a:pt x="316455" y="17526"/>
                  </a:cubicBezTo>
                  <a:cubicBezTo>
                    <a:pt x="321980" y="12287"/>
                    <a:pt x="327409" y="8382"/>
                    <a:pt x="325504" y="0"/>
                  </a:cubicBezTo>
                  <a:cubicBezTo>
                    <a:pt x="363604" y="0"/>
                    <a:pt x="401704" y="0"/>
                    <a:pt x="439804" y="0"/>
                  </a:cubicBezTo>
                  <a:cubicBezTo>
                    <a:pt x="436565" y="8001"/>
                    <a:pt x="433803" y="16288"/>
                    <a:pt x="430088" y="24003"/>
                  </a:cubicBezTo>
                  <a:cubicBezTo>
                    <a:pt x="412848" y="60389"/>
                    <a:pt x="395894" y="96965"/>
                    <a:pt x="377891" y="132874"/>
                  </a:cubicBezTo>
                  <a:cubicBezTo>
                    <a:pt x="341125" y="205931"/>
                    <a:pt x="314455" y="282512"/>
                    <a:pt x="295309" y="361855"/>
                  </a:cubicBezTo>
                  <a:close/>
                </a:path>
              </a:pathLst>
            </a:custGeom>
            <a:solidFill>
              <a:schemeClr val="accent5"/>
            </a:solidFill>
            <a:ln w="9525" cap="flat">
              <a:noFill/>
              <a:prstDash val="solid"/>
              <a:miter/>
            </a:ln>
          </p:spPr>
          <p:txBody>
            <a:bodyPr rtlCol="0" anchor="ctr"/>
            <a:lstStyle/>
            <a:p>
              <a:endParaRPr lang="zh-CN" altLang="en-US"/>
            </a:p>
          </p:txBody>
        </p:sp>
        <p:sp>
          <p:nvSpPr>
            <p:cNvPr id="45" name="任意多边形: 形状 44"/>
            <p:cNvSpPr/>
            <p:nvPr/>
          </p:nvSpPr>
          <p:spPr>
            <a:xfrm>
              <a:off x="6844084" y="1047750"/>
              <a:ext cx="84885" cy="457485"/>
            </a:xfrm>
            <a:custGeom>
              <a:avLst/>
              <a:gdLst>
                <a:gd name="connsiteX0" fmla="*/ 4390 w 84885"/>
                <a:gd name="connsiteY0" fmla="*/ 0 h 457485"/>
                <a:gd name="connsiteX1" fmla="*/ 80590 w 84885"/>
                <a:gd name="connsiteY1" fmla="*/ 0 h 457485"/>
                <a:gd name="connsiteX2" fmla="*/ 84877 w 84885"/>
                <a:gd name="connsiteY2" fmla="*/ 47054 h 457485"/>
                <a:gd name="connsiteX3" fmla="*/ 80209 w 84885"/>
                <a:gd name="connsiteY3" fmla="*/ 303562 h 457485"/>
                <a:gd name="connsiteX4" fmla="*/ 79352 w 84885"/>
                <a:gd name="connsiteY4" fmla="*/ 310610 h 457485"/>
                <a:gd name="connsiteX5" fmla="*/ 70875 w 84885"/>
                <a:gd name="connsiteY5" fmla="*/ 385763 h 457485"/>
                <a:gd name="connsiteX6" fmla="*/ 61064 w 84885"/>
                <a:gd name="connsiteY6" fmla="*/ 438055 h 457485"/>
                <a:gd name="connsiteX7" fmla="*/ 21154 w 84885"/>
                <a:gd name="connsiteY7" fmla="*/ 345853 h 457485"/>
                <a:gd name="connsiteX8" fmla="*/ 12772 w 84885"/>
                <a:gd name="connsiteY8" fmla="*/ 457486 h 457485"/>
                <a:gd name="connsiteX9" fmla="*/ 5057 w 84885"/>
                <a:gd name="connsiteY9" fmla="*/ 447485 h 457485"/>
                <a:gd name="connsiteX10" fmla="*/ 9 w 84885"/>
                <a:gd name="connsiteY10" fmla="*/ 367379 h 457485"/>
                <a:gd name="connsiteX11" fmla="*/ 4390 w 84885"/>
                <a:gd name="connsiteY11" fmla="*/ 0 h 4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885" h="457485">
                  <a:moveTo>
                    <a:pt x="4390" y="0"/>
                  </a:moveTo>
                  <a:cubicBezTo>
                    <a:pt x="29822" y="0"/>
                    <a:pt x="55158" y="0"/>
                    <a:pt x="80590" y="0"/>
                  </a:cubicBezTo>
                  <a:cubicBezTo>
                    <a:pt x="82114" y="15716"/>
                    <a:pt x="85067" y="31433"/>
                    <a:pt x="84877" y="47054"/>
                  </a:cubicBezTo>
                  <a:cubicBezTo>
                    <a:pt x="83733" y="132588"/>
                    <a:pt x="81924" y="218123"/>
                    <a:pt x="80209" y="303562"/>
                  </a:cubicBezTo>
                  <a:cubicBezTo>
                    <a:pt x="80209" y="305943"/>
                    <a:pt x="79638" y="308229"/>
                    <a:pt x="79352" y="310610"/>
                  </a:cubicBezTo>
                  <a:cubicBezTo>
                    <a:pt x="76590" y="335661"/>
                    <a:pt x="74304" y="360807"/>
                    <a:pt x="70875" y="385763"/>
                  </a:cubicBezTo>
                  <a:cubicBezTo>
                    <a:pt x="68398" y="403289"/>
                    <a:pt x="64398" y="420624"/>
                    <a:pt x="61064" y="438055"/>
                  </a:cubicBezTo>
                  <a:cubicBezTo>
                    <a:pt x="47538" y="406813"/>
                    <a:pt x="34013" y="375571"/>
                    <a:pt x="21154" y="345853"/>
                  </a:cubicBezTo>
                  <a:cubicBezTo>
                    <a:pt x="18392" y="382334"/>
                    <a:pt x="15535" y="419862"/>
                    <a:pt x="12772" y="457486"/>
                  </a:cubicBezTo>
                  <a:cubicBezTo>
                    <a:pt x="10105" y="454152"/>
                    <a:pt x="5343" y="451009"/>
                    <a:pt x="5057" y="447485"/>
                  </a:cubicBezTo>
                  <a:cubicBezTo>
                    <a:pt x="2771" y="420815"/>
                    <a:pt x="-182" y="394049"/>
                    <a:pt x="9" y="367379"/>
                  </a:cubicBezTo>
                  <a:cubicBezTo>
                    <a:pt x="866" y="244983"/>
                    <a:pt x="2771" y="122492"/>
                    <a:pt x="4390" y="0"/>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46" name="任意多边形: 形状 45"/>
            <p:cNvSpPr/>
            <p:nvPr/>
          </p:nvSpPr>
          <p:spPr>
            <a:xfrm>
              <a:off x="6496526" y="1047750"/>
              <a:ext cx="266223" cy="324992"/>
            </a:xfrm>
            <a:custGeom>
              <a:avLst/>
              <a:gdLst>
                <a:gd name="connsiteX0" fmla="*/ 132874 w 266223"/>
                <a:gd name="connsiteY0" fmla="*/ 0 h 324992"/>
                <a:gd name="connsiteX1" fmla="*/ 266224 w 266223"/>
                <a:gd name="connsiteY1" fmla="*/ 0 h 324992"/>
                <a:gd name="connsiteX2" fmla="*/ 246888 w 266223"/>
                <a:gd name="connsiteY2" fmla="*/ 47816 h 324992"/>
                <a:gd name="connsiteX3" fmla="*/ 165735 w 266223"/>
                <a:gd name="connsiteY3" fmla="*/ 215551 h 324992"/>
                <a:gd name="connsiteX4" fmla="*/ 155448 w 266223"/>
                <a:gd name="connsiteY4" fmla="*/ 233363 h 324992"/>
                <a:gd name="connsiteX5" fmla="*/ 154115 w 266223"/>
                <a:gd name="connsiteY5" fmla="*/ 218408 h 324992"/>
                <a:gd name="connsiteX6" fmla="*/ 157258 w 266223"/>
                <a:gd name="connsiteY6" fmla="*/ 164497 h 324992"/>
                <a:gd name="connsiteX7" fmla="*/ 138589 w 266223"/>
                <a:gd name="connsiteY7" fmla="*/ 185547 h 324992"/>
                <a:gd name="connsiteX8" fmla="*/ 83629 w 266223"/>
                <a:gd name="connsiteY8" fmla="*/ 246602 h 324992"/>
                <a:gd name="connsiteX9" fmla="*/ 75533 w 266223"/>
                <a:gd name="connsiteY9" fmla="*/ 251365 h 324992"/>
                <a:gd name="connsiteX10" fmla="*/ 25337 w 266223"/>
                <a:gd name="connsiteY10" fmla="*/ 304610 h 324992"/>
                <a:gd name="connsiteX11" fmla="*/ 0 w 266223"/>
                <a:gd name="connsiteY11" fmla="*/ 324993 h 324992"/>
                <a:gd name="connsiteX12" fmla="*/ 17812 w 266223"/>
                <a:gd name="connsiteY12" fmla="*/ 259366 h 324992"/>
                <a:gd name="connsiteX13" fmla="*/ 126111 w 266223"/>
                <a:gd name="connsiteY13" fmla="*/ 17717 h 324992"/>
                <a:gd name="connsiteX14" fmla="*/ 132874 w 266223"/>
                <a:gd name="connsiteY14" fmla="*/ 0 h 32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223" h="324992">
                  <a:moveTo>
                    <a:pt x="132874" y="0"/>
                  </a:moveTo>
                  <a:cubicBezTo>
                    <a:pt x="177356" y="0"/>
                    <a:pt x="221742" y="0"/>
                    <a:pt x="266224" y="0"/>
                  </a:cubicBezTo>
                  <a:cubicBezTo>
                    <a:pt x="259842" y="16002"/>
                    <a:pt x="254318" y="32290"/>
                    <a:pt x="246888" y="47816"/>
                  </a:cubicBezTo>
                  <a:cubicBezTo>
                    <a:pt x="220218" y="103918"/>
                    <a:pt x="192977" y="159639"/>
                    <a:pt x="165735" y="215551"/>
                  </a:cubicBezTo>
                  <a:cubicBezTo>
                    <a:pt x="162783" y="221647"/>
                    <a:pt x="158877" y="227362"/>
                    <a:pt x="155448" y="233363"/>
                  </a:cubicBezTo>
                  <a:cubicBezTo>
                    <a:pt x="154972" y="228410"/>
                    <a:pt x="153924" y="223361"/>
                    <a:pt x="154115" y="218408"/>
                  </a:cubicBezTo>
                  <a:cubicBezTo>
                    <a:pt x="154686" y="202025"/>
                    <a:pt x="163925" y="186119"/>
                    <a:pt x="157258" y="164497"/>
                  </a:cubicBezTo>
                  <a:cubicBezTo>
                    <a:pt x="149447" y="173355"/>
                    <a:pt x="144018" y="179451"/>
                    <a:pt x="138589" y="185547"/>
                  </a:cubicBezTo>
                  <a:cubicBezTo>
                    <a:pt x="120301" y="205931"/>
                    <a:pt x="102013" y="226219"/>
                    <a:pt x="83629" y="246602"/>
                  </a:cubicBezTo>
                  <a:cubicBezTo>
                    <a:pt x="80867" y="248222"/>
                    <a:pt x="77629" y="249269"/>
                    <a:pt x="75533" y="251365"/>
                  </a:cubicBezTo>
                  <a:cubicBezTo>
                    <a:pt x="58769" y="269081"/>
                    <a:pt x="42482" y="287274"/>
                    <a:pt x="25337" y="304610"/>
                  </a:cubicBezTo>
                  <a:cubicBezTo>
                    <a:pt x="17812" y="312230"/>
                    <a:pt x="8477" y="318230"/>
                    <a:pt x="0" y="324993"/>
                  </a:cubicBezTo>
                  <a:cubicBezTo>
                    <a:pt x="5810" y="303086"/>
                    <a:pt x="9906" y="280511"/>
                    <a:pt x="17812" y="259366"/>
                  </a:cubicBezTo>
                  <a:cubicBezTo>
                    <a:pt x="48673" y="176498"/>
                    <a:pt x="87249" y="97060"/>
                    <a:pt x="126111" y="17717"/>
                  </a:cubicBezTo>
                  <a:cubicBezTo>
                    <a:pt x="129064" y="12002"/>
                    <a:pt x="130683" y="5906"/>
                    <a:pt x="132874" y="0"/>
                  </a:cubicBezTo>
                  <a:close/>
                </a:path>
              </a:pathLst>
            </a:custGeom>
            <a:solidFill>
              <a:schemeClr val="accent2">
                <a:lumMod val="60000"/>
                <a:lumOff val="40000"/>
              </a:schemeClr>
            </a:solidFill>
            <a:ln w="9525" cap="flat">
              <a:noFill/>
              <a:prstDash val="solid"/>
              <a:miter/>
            </a:ln>
          </p:spPr>
          <p:txBody>
            <a:bodyPr rtlCol="0" anchor="ctr"/>
            <a:lstStyle/>
            <a:p>
              <a:endParaRPr lang="zh-CN" altLang="en-US" dirty="0"/>
            </a:p>
          </p:txBody>
        </p:sp>
        <p:sp>
          <p:nvSpPr>
            <p:cNvPr id="47" name="任意多边形: 形状 46"/>
            <p:cNvSpPr/>
            <p:nvPr/>
          </p:nvSpPr>
          <p:spPr>
            <a:xfrm>
              <a:off x="6451999" y="1047559"/>
              <a:ext cx="329895" cy="541986"/>
            </a:xfrm>
            <a:custGeom>
              <a:avLst/>
              <a:gdLst>
                <a:gd name="connsiteX0" fmla="*/ 200070 w 329895"/>
                <a:gd name="connsiteY0" fmla="*/ 233458 h 541986"/>
                <a:gd name="connsiteX1" fmla="*/ 210357 w 329895"/>
                <a:gd name="connsiteY1" fmla="*/ 215646 h 541986"/>
                <a:gd name="connsiteX2" fmla="*/ 291510 w 329895"/>
                <a:gd name="connsiteY2" fmla="*/ 47911 h 541986"/>
                <a:gd name="connsiteX3" fmla="*/ 310846 w 329895"/>
                <a:gd name="connsiteY3" fmla="*/ 95 h 541986"/>
                <a:gd name="connsiteX4" fmla="*/ 329896 w 329895"/>
                <a:gd name="connsiteY4" fmla="*/ 95 h 541986"/>
                <a:gd name="connsiteX5" fmla="*/ 318752 w 329895"/>
                <a:gd name="connsiteY5" fmla="*/ 31242 h 541986"/>
                <a:gd name="connsiteX6" fmla="*/ 245409 w 329895"/>
                <a:gd name="connsiteY6" fmla="*/ 183261 h 541986"/>
                <a:gd name="connsiteX7" fmla="*/ 187783 w 329895"/>
                <a:gd name="connsiteY7" fmla="*/ 305562 h 541986"/>
                <a:gd name="connsiteX8" fmla="*/ 181401 w 329895"/>
                <a:gd name="connsiteY8" fmla="*/ 332899 h 541986"/>
                <a:gd name="connsiteX9" fmla="*/ 166352 w 329895"/>
                <a:gd name="connsiteY9" fmla="*/ 353473 h 541986"/>
                <a:gd name="connsiteX10" fmla="*/ 82627 w 329895"/>
                <a:gd name="connsiteY10" fmla="*/ 497110 h 541986"/>
                <a:gd name="connsiteX11" fmla="*/ 50909 w 329895"/>
                <a:gd name="connsiteY11" fmla="*/ 532257 h 541986"/>
                <a:gd name="connsiteX12" fmla="*/ 10332 w 329895"/>
                <a:gd name="connsiteY12" fmla="*/ 523208 h 541986"/>
                <a:gd name="connsiteX13" fmla="*/ 141 w 329895"/>
                <a:gd name="connsiteY13" fmla="*/ 470059 h 541986"/>
                <a:gd name="connsiteX14" fmla="*/ 13952 w 329895"/>
                <a:gd name="connsiteY14" fmla="*/ 361855 h 541986"/>
                <a:gd name="connsiteX15" fmla="*/ 96533 w 329895"/>
                <a:gd name="connsiteY15" fmla="*/ 132874 h 541986"/>
                <a:gd name="connsiteX16" fmla="*/ 148730 w 329895"/>
                <a:gd name="connsiteY16" fmla="*/ 24003 h 541986"/>
                <a:gd name="connsiteX17" fmla="*/ 158446 w 329895"/>
                <a:gd name="connsiteY17" fmla="*/ 0 h 541986"/>
                <a:gd name="connsiteX18" fmla="*/ 177496 w 329895"/>
                <a:gd name="connsiteY18" fmla="*/ 0 h 541986"/>
                <a:gd name="connsiteX19" fmla="*/ 170924 w 329895"/>
                <a:gd name="connsiteY19" fmla="*/ 17621 h 541986"/>
                <a:gd name="connsiteX20" fmla="*/ 62624 w 329895"/>
                <a:gd name="connsiteY20" fmla="*/ 259271 h 541986"/>
                <a:gd name="connsiteX21" fmla="*/ 44813 w 329895"/>
                <a:gd name="connsiteY21" fmla="*/ 324898 h 541986"/>
                <a:gd name="connsiteX22" fmla="*/ 26906 w 329895"/>
                <a:gd name="connsiteY22" fmla="*/ 381095 h 541986"/>
                <a:gd name="connsiteX23" fmla="*/ 16428 w 329895"/>
                <a:gd name="connsiteY23" fmla="*/ 484632 h 541986"/>
                <a:gd name="connsiteX24" fmla="*/ 33573 w 329895"/>
                <a:gd name="connsiteY24" fmla="*/ 524828 h 541986"/>
                <a:gd name="connsiteX25" fmla="*/ 73292 w 329895"/>
                <a:gd name="connsiteY25" fmla="*/ 484346 h 541986"/>
                <a:gd name="connsiteX26" fmla="*/ 144539 w 329895"/>
                <a:gd name="connsiteY26" fmla="*/ 360902 h 541986"/>
                <a:gd name="connsiteX27" fmla="*/ 185497 w 329895"/>
                <a:gd name="connsiteY27" fmla="*/ 267462 h 541986"/>
                <a:gd name="connsiteX28" fmla="*/ 200070 w 329895"/>
                <a:gd name="connsiteY28" fmla="*/ 233458 h 54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9895" h="541986">
                  <a:moveTo>
                    <a:pt x="200070" y="233458"/>
                  </a:moveTo>
                  <a:cubicBezTo>
                    <a:pt x="203499" y="227552"/>
                    <a:pt x="207404" y="221837"/>
                    <a:pt x="210357" y="215646"/>
                  </a:cubicBezTo>
                  <a:cubicBezTo>
                    <a:pt x="237503" y="159830"/>
                    <a:pt x="264840" y="104013"/>
                    <a:pt x="291510" y="47911"/>
                  </a:cubicBezTo>
                  <a:cubicBezTo>
                    <a:pt x="298844" y="32385"/>
                    <a:pt x="304464" y="16097"/>
                    <a:pt x="310846" y="95"/>
                  </a:cubicBezTo>
                  <a:cubicBezTo>
                    <a:pt x="317228" y="95"/>
                    <a:pt x="323514" y="95"/>
                    <a:pt x="329896" y="95"/>
                  </a:cubicBezTo>
                  <a:cubicBezTo>
                    <a:pt x="326276" y="10478"/>
                    <a:pt x="323514" y="21336"/>
                    <a:pt x="318752" y="31242"/>
                  </a:cubicBezTo>
                  <a:cubicBezTo>
                    <a:pt x="294558" y="82010"/>
                    <a:pt x="269698" y="132588"/>
                    <a:pt x="245409" y="183261"/>
                  </a:cubicBezTo>
                  <a:cubicBezTo>
                    <a:pt x="225883" y="223933"/>
                    <a:pt x="206452" y="264605"/>
                    <a:pt x="187783" y="305562"/>
                  </a:cubicBezTo>
                  <a:cubicBezTo>
                    <a:pt x="183973" y="313944"/>
                    <a:pt x="183497" y="323755"/>
                    <a:pt x="181401" y="332899"/>
                  </a:cubicBezTo>
                  <a:cubicBezTo>
                    <a:pt x="176353" y="339662"/>
                    <a:pt x="170638" y="346139"/>
                    <a:pt x="166352" y="353473"/>
                  </a:cubicBezTo>
                  <a:cubicBezTo>
                    <a:pt x="138443" y="401384"/>
                    <a:pt x="111392" y="449771"/>
                    <a:pt x="82627" y="497110"/>
                  </a:cubicBezTo>
                  <a:cubicBezTo>
                    <a:pt x="74531" y="510350"/>
                    <a:pt x="62529" y="521684"/>
                    <a:pt x="50909" y="532257"/>
                  </a:cubicBezTo>
                  <a:cubicBezTo>
                    <a:pt x="33954" y="547688"/>
                    <a:pt x="18333" y="544830"/>
                    <a:pt x="10332" y="523208"/>
                  </a:cubicBezTo>
                  <a:cubicBezTo>
                    <a:pt x="4046" y="506444"/>
                    <a:pt x="-907" y="487585"/>
                    <a:pt x="141" y="470059"/>
                  </a:cubicBezTo>
                  <a:cubicBezTo>
                    <a:pt x="2426" y="433864"/>
                    <a:pt x="9094" y="397954"/>
                    <a:pt x="13952" y="361855"/>
                  </a:cubicBezTo>
                  <a:cubicBezTo>
                    <a:pt x="33097" y="282512"/>
                    <a:pt x="59767" y="205931"/>
                    <a:pt x="96533" y="132874"/>
                  </a:cubicBezTo>
                  <a:cubicBezTo>
                    <a:pt x="114631" y="96965"/>
                    <a:pt x="131490" y="60389"/>
                    <a:pt x="148730" y="24003"/>
                  </a:cubicBezTo>
                  <a:cubicBezTo>
                    <a:pt x="152445" y="16192"/>
                    <a:pt x="155208" y="8001"/>
                    <a:pt x="158446" y="0"/>
                  </a:cubicBezTo>
                  <a:cubicBezTo>
                    <a:pt x="164828" y="0"/>
                    <a:pt x="171114" y="0"/>
                    <a:pt x="177496" y="0"/>
                  </a:cubicBezTo>
                  <a:cubicBezTo>
                    <a:pt x="175305" y="5906"/>
                    <a:pt x="173686" y="12002"/>
                    <a:pt x="170924" y="17621"/>
                  </a:cubicBezTo>
                  <a:cubicBezTo>
                    <a:pt x="132062" y="96965"/>
                    <a:pt x="93485" y="176403"/>
                    <a:pt x="62624" y="259271"/>
                  </a:cubicBezTo>
                  <a:cubicBezTo>
                    <a:pt x="54719" y="280416"/>
                    <a:pt x="50623" y="302990"/>
                    <a:pt x="44813" y="324898"/>
                  </a:cubicBezTo>
                  <a:cubicBezTo>
                    <a:pt x="38717" y="343567"/>
                    <a:pt x="31573" y="362045"/>
                    <a:pt x="26906" y="381095"/>
                  </a:cubicBezTo>
                  <a:cubicBezTo>
                    <a:pt x="18714" y="415004"/>
                    <a:pt x="12713" y="449485"/>
                    <a:pt x="16428" y="484632"/>
                  </a:cubicBezTo>
                  <a:cubicBezTo>
                    <a:pt x="17952" y="499015"/>
                    <a:pt x="18714" y="514636"/>
                    <a:pt x="33573" y="524828"/>
                  </a:cubicBezTo>
                  <a:cubicBezTo>
                    <a:pt x="51004" y="514731"/>
                    <a:pt x="63577" y="500539"/>
                    <a:pt x="73292" y="484346"/>
                  </a:cubicBezTo>
                  <a:cubicBezTo>
                    <a:pt x="97676" y="443579"/>
                    <a:pt x="122441" y="402908"/>
                    <a:pt x="144539" y="360902"/>
                  </a:cubicBezTo>
                  <a:cubicBezTo>
                    <a:pt x="160351" y="330899"/>
                    <a:pt x="171971" y="298704"/>
                    <a:pt x="185497" y="267462"/>
                  </a:cubicBezTo>
                  <a:cubicBezTo>
                    <a:pt x="190259" y="256222"/>
                    <a:pt x="195117" y="244793"/>
                    <a:pt x="200070" y="233458"/>
                  </a:cubicBezTo>
                  <a:close/>
                </a:path>
              </a:pathLst>
            </a:custGeom>
            <a:solidFill>
              <a:schemeClr val="accent5"/>
            </a:solidFill>
            <a:ln w="9525" cap="flat">
              <a:noFill/>
              <a:prstDash val="solid"/>
              <a:miter/>
            </a:ln>
          </p:spPr>
          <p:txBody>
            <a:bodyPr rtlCol="0" anchor="ctr"/>
            <a:lstStyle/>
            <a:p>
              <a:endParaRPr lang="zh-CN" altLang="en-US"/>
            </a:p>
          </p:txBody>
        </p:sp>
        <p:sp>
          <p:nvSpPr>
            <p:cNvPr id="48" name="任意多边形: 形状 47"/>
            <p:cNvSpPr/>
            <p:nvPr/>
          </p:nvSpPr>
          <p:spPr>
            <a:xfrm>
              <a:off x="6824923" y="1047654"/>
              <a:ext cx="123060" cy="573039"/>
            </a:xfrm>
            <a:custGeom>
              <a:avLst/>
              <a:gdLst>
                <a:gd name="connsiteX0" fmla="*/ 80225 w 123060"/>
                <a:gd name="connsiteY0" fmla="*/ 438245 h 573039"/>
                <a:gd name="connsiteX1" fmla="*/ 90036 w 123060"/>
                <a:gd name="connsiteY1" fmla="*/ 385953 h 573039"/>
                <a:gd name="connsiteX2" fmla="*/ 98513 w 123060"/>
                <a:gd name="connsiteY2" fmla="*/ 310801 h 573039"/>
                <a:gd name="connsiteX3" fmla="*/ 99370 w 123060"/>
                <a:gd name="connsiteY3" fmla="*/ 303752 h 573039"/>
                <a:gd name="connsiteX4" fmla="*/ 104037 w 123060"/>
                <a:gd name="connsiteY4" fmla="*/ 47244 h 573039"/>
                <a:gd name="connsiteX5" fmla="*/ 99751 w 123060"/>
                <a:gd name="connsiteY5" fmla="*/ 95 h 573039"/>
                <a:gd name="connsiteX6" fmla="*/ 118801 w 123060"/>
                <a:gd name="connsiteY6" fmla="*/ 95 h 573039"/>
                <a:gd name="connsiteX7" fmla="*/ 122992 w 123060"/>
                <a:gd name="connsiteY7" fmla="*/ 165830 h 573039"/>
                <a:gd name="connsiteX8" fmla="*/ 114610 w 123060"/>
                <a:gd name="connsiteY8" fmla="*/ 288322 h 573039"/>
                <a:gd name="connsiteX9" fmla="*/ 109371 w 123060"/>
                <a:gd name="connsiteY9" fmla="*/ 356616 h 573039"/>
                <a:gd name="connsiteX10" fmla="*/ 94798 w 123060"/>
                <a:gd name="connsiteY10" fmla="*/ 485489 h 573039"/>
                <a:gd name="connsiteX11" fmla="*/ 88797 w 123060"/>
                <a:gd name="connsiteY11" fmla="*/ 522732 h 573039"/>
                <a:gd name="connsiteX12" fmla="*/ 81082 w 123060"/>
                <a:gd name="connsiteY12" fmla="*/ 552355 h 573039"/>
                <a:gd name="connsiteX13" fmla="*/ 61461 w 123060"/>
                <a:gd name="connsiteY13" fmla="*/ 573024 h 573039"/>
                <a:gd name="connsiteX14" fmla="*/ 40124 w 123060"/>
                <a:gd name="connsiteY14" fmla="*/ 557594 h 573039"/>
                <a:gd name="connsiteX15" fmla="*/ 33171 w 123060"/>
                <a:gd name="connsiteY15" fmla="*/ 542830 h 573039"/>
                <a:gd name="connsiteX16" fmla="*/ 4311 w 123060"/>
                <a:gd name="connsiteY16" fmla="*/ 390430 h 573039"/>
                <a:gd name="connsiteX17" fmla="*/ 4120 w 123060"/>
                <a:gd name="connsiteY17" fmla="*/ 285750 h 573039"/>
                <a:gd name="connsiteX18" fmla="*/ 500 w 123060"/>
                <a:gd name="connsiteY18" fmla="*/ 240983 h 573039"/>
                <a:gd name="connsiteX19" fmla="*/ 24 w 123060"/>
                <a:gd name="connsiteY19" fmla="*/ 224314 h 573039"/>
                <a:gd name="connsiteX20" fmla="*/ 4691 w 123060"/>
                <a:gd name="connsiteY20" fmla="*/ 51816 h 573039"/>
                <a:gd name="connsiteX21" fmla="*/ 9264 w 123060"/>
                <a:gd name="connsiteY21" fmla="*/ 0 h 573039"/>
                <a:gd name="connsiteX22" fmla="*/ 23551 w 123060"/>
                <a:gd name="connsiteY22" fmla="*/ 0 h 573039"/>
                <a:gd name="connsiteX23" fmla="*/ 19074 w 123060"/>
                <a:gd name="connsiteY23" fmla="*/ 367379 h 573039"/>
                <a:gd name="connsiteX24" fmla="*/ 24123 w 123060"/>
                <a:gd name="connsiteY24" fmla="*/ 447485 h 573039"/>
                <a:gd name="connsiteX25" fmla="*/ 31933 w 123060"/>
                <a:gd name="connsiteY25" fmla="*/ 457486 h 573039"/>
                <a:gd name="connsiteX26" fmla="*/ 60603 w 123060"/>
                <a:gd name="connsiteY26" fmla="*/ 560832 h 573039"/>
                <a:gd name="connsiteX27" fmla="*/ 80225 w 123060"/>
                <a:gd name="connsiteY27" fmla="*/ 438245 h 57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060" h="573039">
                  <a:moveTo>
                    <a:pt x="80225" y="438245"/>
                  </a:moveTo>
                  <a:cubicBezTo>
                    <a:pt x="83558" y="420814"/>
                    <a:pt x="87654" y="403479"/>
                    <a:pt x="90036" y="385953"/>
                  </a:cubicBezTo>
                  <a:cubicBezTo>
                    <a:pt x="93465" y="360998"/>
                    <a:pt x="95750" y="335852"/>
                    <a:pt x="98513" y="310801"/>
                  </a:cubicBezTo>
                  <a:cubicBezTo>
                    <a:pt x="98799" y="308420"/>
                    <a:pt x="99275" y="306134"/>
                    <a:pt x="99370" y="303752"/>
                  </a:cubicBezTo>
                  <a:cubicBezTo>
                    <a:pt x="100989" y="218218"/>
                    <a:pt x="102894" y="132683"/>
                    <a:pt x="104037" y="47244"/>
                  </a:cubicBezTo>
                  <a:cubicBezTo>
                    <a:pt x="104228" y="31528"/>
                    <a:pt x="101275" y="15812"/>
                    <a:pt x="99751" y="95"/>
                  </a:cubicBezTo>
                  <a:cubicBezTo>
                    <a:pt x="106133" y="95"/>
                    <a:pt x="112419" y="95"/>
                    <a:pt x="118801" y="95"/>
                  </a:cubicBezTo>
                  <a:cubicBezTo>
                    <a:pt x="120420" y="55340"/>
                    <a:pt x="123564" y="110585"/>
                    <a:pt x="122992" y="165830"/>
                  </a:cubicBezTo>
                  <a:cubicBezTo>
                    <a:pt x="122611" y="206693"/>
                    <a:pt x="117563" y="247460"/>
                    <a:pt x="114610" y="288322"/>
                  </a:cubicBezTo>
                  <a:cubicBezTo>
                    <a:pt x="112896" y="311087"/>
                    <a:pt x="111753" y="333947"/>
                    <a:pt x="109371" y="356616"/>
                  </a:cubicBezTo>
                  <a:cubicBezTo>
                    <a:pt x="104895" y="399574"/>
                    <a:pt x="99751" y="442532"/>
                    <a:pt x="94798" y="485489"/>
                  </a:cubicBezTo>
                  <a:cubicBezTo>
                    <a:pt x="92798" y="497872"/>
                    <a:pt x="91274" y="510350"/>
                    <a:pt x="88797" y="522732"/>
                  </a:cubicBezTo>
                  <a:cubicBezTo>
                    <a:pt x="86797" y="532733"/>
                    <a:pt x="83749" y="542544"/>
                    <a:pt x="81082" y="552355"/>
                  </a:cubicBezTo>
                  <a:cubicBezTo>
                    <a:pt x="78129" y="562832"/>
                    <a:pt x="72129" y="573500"/>
                    <a:pt x="61461" y="573024"/>
                  </a:cubicBezTo>
                  <a:cubicBezTo>
                    <a:pt x="54126" y="572738"/>
                    <a:pt x="46411" y="563880"/>
                    <a:pt x="40124" y="557594"/>
                  </a:cubicBezTo>
                  <a:cubicBezTo>
                    <a:pt x="36505" y="553974"/>
                    <a:pt x="35362" y="547783"/>
                    <a:pt x="33171" y="542830"/>
                  </a:cubicBezTo>
                  <a:cubicBezTo>
                    <a:pt x="11931" y="494252"/>
                    <a:pt x="4215" y="443103"/>
                    <a:pt x="4311" y="390430"/>
                  </a:cubicBezTo>
                  <a:cubicBezTo>
                    <a:pt x="4406" y="355568"/>
                    <a:pt x="4691" y="320612"/>
                    <a:pt x="4120" y="285750"/>
                  </a:cubicBezTo>
                  <a:cubicBezTo>
                    <a:pt x="3834" y="270796"/>
                    <a:pt x="1644" y="255937"/>
                    <a:pt x="500" y="240983"/>
                  </a:cubicBezTo>
                  <a:cubicBezTo>
                    <a:pt x="120" y="235458"/>
                    <a:pt x="-71" y="229933"/>
                    <a:pt x="24" y="224314"/>
                  </a:cubicBezTo>
                  <a:cubicBezTo>
                    <a:pt x="1453" y="166783"/>
                    <a:pt x="2787" y="109347"/>
                    <a:pt x="4691" y="51816"/>
                  </a:cubicBezTo>
                  <a:cubicBezTo>
                    <a:pt x="5263" y="34481"/>
                    <a:pt x="7644" y="17240"/>
                    <a:pt x="9264" y="0"/>
                  </a:cubicBezTo>
                  <a:cubicBezTo>
                    <a:pt x="14026" y="0"/>
                    <a:pt x="18789" y="0"/>
                    <a:pt x="23551" y="0"/>
                  </a:cubicBezTo>
                  <a:cubicBezTo>
                    <a:pt x="21932" y="122492"/>
                    <a:pt x="20027" y="244983"/>
                    <a:pt x="19074" y="367379"/>
                  </a:cubicBezTo>
                  <a:cubicBezTo>
                    <a:pt x="18884" y="394049"/>
                    <a:pt x="21837" y="420814"/>
                    <a:pt x="24123" y="447485"/>
                  </a:cubicBezTo>
                  <a:cubicBezTo>
                    <a:pt x="24408" y="451009"/>
                    <a:pt x="29171" y="454152"/>
                    <a:pt x="31933" y="457486"/>
                  </a:cubicBezTo>
                  <a:cubicBezTo>
                    <a:pt x="27647" y="493776"/>
                    <a:pt x="39172" y="525494"/>
                    <a:pt x="60603" y="560832"/>
                  </a:cubicBezTo>
                  <a:cubicBezTo>
                    <a:pt x="74129" y="517398"/>
                    <a:pt x="84225" y="479108"/>
                    <a:pt x="80225" y="438245"/>
                  </a:cubicBezTo>
                  <a:close/>
                </a:path>
              </a:pathLst>
            </a:custGeom>
            <a:solidFill>
              <a:schemeClr val="accent5"/>
            </a:solidFill>
            <a:ln w="9525" cap="flat">
              <a:noFill/>
              <a:prstDash val="solid"/>
              <a:miter/>
            </a:ln>
          </p:spPr>
          <p:txBody>
            <a:bodyPr rtlCol="0" anchor="ctr"/>
            <a:lstStyle/>
            <a:p>
              <a:endParaRPr lang="zh-CN" altLang="en-US"/>
            </a:p>
          </p:txBody>
        </p:sp>
        <p:sp>
          <p:nvSpPr>
            <p:cNvPr id="49" name="任意多边形: 形状 48"/>
            <p:cNvSpPr/>
            <p:nvPr/>
          </p:nvSpPr>
          <p:spPr>
            <a:xfrm>
              <a:off x="7024687" y="1047750"/>
              <a:ext cx="157964" cy="170140"/>
            </a:xfrm>
            <a:custGeom>
              <a:avLst/>
              <a:gdLst>
                <a:gd name="connsiteX0" fmla="*/ 0 w 157964"/>
                <a:gd name="connsiteY0" fmla="*/ 0 h 170140"/>
                <a:gd name="connsiteX1" fmla="*/ 85725 w 157964"/>
                <a:gd name="connsiteY1" fmla="*/ 0 h 170140"/>
                <a:gd name="connsiteX2" fmla="*/ 91345 w 157964"/>
                <a:gd name="connsiteY2" fmla="*/ 12764 h 170140"/>
                <a:gd name="connsiteX3" fmla="*/ 147161 w 157964"/>
                <a:gd name="connsiteY3" fmla="*/ 108966 h 170140"/>
                <a:gd name="connsiteX4" fmla="*/ 154305 w 157964"/>
                <a:gd name="connsiteY4" fmla="*/ 169736 h 170140"/>
                <a:gd name="connsiteX5" fmla="*/ 126873 w 157964"/>
                <a:gd name="connsiteY5" fmla="*/ 163925 h 170140"/>
                <a:gd name="connsiteX6" fmla="*/ 37147 w 157964"/>
                <a:gd name="connsiteY6" fmla="*/ 68199 h 170140"/>
                <a:gd name="connsiteX7" fmla="*/ 0 w 157964"/>
                <a:gd name="connsiteY7" fmla="*/ 0 h 17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964" h="170140">
                  <a:moveTo>
                    <a:pt x="0" y="0"/>
                  </a:moveTo>
                  <a:cubicBezTo>
                    <a:pt x="28575" y="0"/>
                    <a:pt x="57150" y="0"/>
                    <a:pt x="85725" y="0"/>
                  </a:cubicBezTo>
                  <a:cubicBezTo>
                    <a:pt x="87535" y="4286"/>
                    <a:pt x="88963" y="8763"/>
                    <a:pt x="91345" y="12764"/>
                  </a:cubicBezTo>
                  <a:cubicBezTo>
                    <a:pt x="109919" y="44863"/>
                    <a:pt x="129254" y="76486"/>
                    <a:pt x="147161" y="108966"/>
                  </a:cubicBezTo>
                  <a:cubicBezTo>
                    <a:pt x="157639" y="127921"/>
                    <a:pt x="161449" y="148495"/>
                    <a:pt x="154305" y="169736"/>
                  </a:cubicBezTo>
                  <a:cubicBezTo>
                    <a:pt x="137827" y="170688"/>
                    <a:pt x="138017" y="170402"/>
                    <a:pt x="126873" y="163925"/>
                  </a:cubicBezTo>
                  <a:cubicBezTo>
                    <a:pt x="87439" y="140875"/>
                    <a:pt x="61817" y="104584"/>
                    <a:pt x="37147" y="68199"/>
                  </a:cubicBezTo>
                  <a:cubicBezTo>
                    <a:pt x="22670" y="46863"/>
                    <a:pt x="12192" y="22765"/>
                    <a:pt x="0" y="0"/>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50" name="任意多边形: 形状 49"/>
            <p:cNvSpPr/>
            <p:nvPr/>
          </p:nvSpPr>
          <p:spPr>
            <a:xfrm>
              <a:off x="7005542" y="1047654"/>
              <a:ext cx="195425" cy="189636"/>
            </a:xfrm>
            <a:custGeom>
              <a:avLst/>
              <a:gdLst>
                <a:gd name="connsiteX0" fmla="*/ 19145 w 195425"/>
                <a:gd name="connsiteY0" fmla="*/ 95 h 189636"/>
                <a:gd name="connsiteX1" fmla="*/ 56198 w 195425"/>
                <a:gd name="connsiteY1" fmla="*/ 68199 h 189636"/>
                <a:gd name="connsiteX2" fmla="*/ 145923 w 195425"/>
                <a:gd name="connsiteY2" fmla="*/ 163925 h 189636"/>
                <a:gd name="connsiteX3" fmla="*/ 173355 w 195425"/>
                <a:gd name="connsiteY3" fmla="*/ 169736 h 189636"/>
                <a:gd name="connsiteX4" fmla="*/ 166211 w 195425"/>
                <a:gd name="connsiteY4" fmla="*/ 108966 h 189636"/>
                <a:gd name="connsiteX5" fmla="*/ 110395 w 195425"/>
                <a:gd name="connsiteY5" fmla="*/ 12764 h 189636"/>
                <a:gd name="connsiteX6" fmla="*/ 104775 w 195425"/>
                <a:gd name="connsiteY6" fmla="*/ 0 h 189636"/>
                <a:gd name="connsiteX7" fmla="*/ 123825 w 195425"/>
                <a:gd name="connsiteY7" fmla="*/ 0 h 189636"/>
                <a:gd name="connsiteX8" fmla="*/ 133064 w 195425"/>
                <a:gd name="connsiteY8" fmla="*/ 14859 h 189636"/>
                <a:gd name="connsiteX9" fmla="*/ 174688 w 195425"/>
                <a:gd name="connsiteY9" fmla="*/ 91345 h 189636"/>
                <a:gd name="connsiteX10" fmla="*/ 194405 w 195425"/>
                <a:gd name="connsiteY10" fmla="*/ 148971 h 189636"/>
                <a:gd name="connsiteX11" fmla="*/ 181546 w 195425"/>
                <a:gd name="connsiteY11" fmla="*/ 185452 h 189636"/>
                <a:gd name="connsiteX12" fmla="*/ 159925 w 195425"/>
                <a:gd name="connsiteY12" fmla="*/ 188500 h 189636"/>
                <a:gd name="connsiteX13" fmla="*/ 124682 w 195425"/>
                <a:gd name="connsiteY13" fmla="*/ 169545 h 189636"/>
                <a:gd name="connsiteX14" fmla="*/ 33623 w 195425"/>
                <a:gd name="connsiteY14" fmla="*/ 62103 h 189636"/>
                <a:gd name="connsiteX15" fmla="*/ 0 w 195425"/>
                <a:gd name="connsiteY15" fmla="*/ 95 h 189636"/>
                <a:gd name="connsiteX16" fmla="*/ 19145 w 195425"/>
                <a:gd name="connsiteY16" fmla="*/ 95 h 18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425" h="189636">
                  <a:moveTo>
                    <a:pt x="19145" y="95"/>
                  </a:moveTo>
                  <a:cubicBezTo>
                    <a:pt x="31337" y="22860"/>
                    <a:pt x="41815" y="46958"/>
                    <a:pt x="56198" y="68199"/>
                  </a:cubicBezTo>
                  <a:cubicBezTo>
                    <a:pt x="80963" y="104680"/>
                    <a:pt x="106490" y="140970"/>
                    <a:pt x="145923" y="163925"/>
                  </a:cubicBezTo>
                  <a:cubicBezTo>
                    <a:pt x="157067" y="170402"/>
                    <a:pt x="156877" y="170688"/>
                    <a:pt x="173355" y="169736"/>
                  </a:cubicBezTo>
                  <a:cubicBezTo>
                    <a:pt x="180499" y="148590"/>
                    <a:pt x="176689" y="128016"/>
                    <a:pt x="166211" y="108966"/>
                  </a:cubicBezTo>
                  <a:cubicBezTo>
                    <a:pt x="148304" y="76486"/>
                    <a:pt x="128969" y="44863"/>
                    <a:pt x="110395" y="12764"/>
                  </a:cubicBezTo>
                  <a:cubicBezTo>
                    <a:pt x="108109" y="8763"/>
                    <a:pt x="106680" y="4286"/>
                    <a:pt x="104775" y="0"/>
                  </a:cubicBezTo>
                  <a:cubicBezTo>
                    <a:pt x="111157" y="0"/>
                    <a:pt x="117443" y="0"/>
                    <a:pt x="123825" y="0"/>
                  </a:cubicBezTo>
                  <a:cubicBezTo>
                    <a:pt x="126873" y="4953"/>
                    <a:pt x="129921" y="9906"/>
                    <a:pt x="133064" y="14859"/>
                  </a:cubicBezTo>
                  <a:cubicBezTo>
                    <a:pt x="147066" y="40291"/>
                    <a:pt x="162306" y="65151"/>
                    <a:pt x="174688" y="91345"/>
                  </a:cubicBezTo>
                  <a:cubicBezTo>
                    <a:pt x="183356" y="109538"/>
                    <a:pt x="189071" y="129350"/>
                    <a:pt x="194405" y="148971"/>
                  </a:cubicBezTo>
                  <a:cubicBezTo>
                    <a:pt x="198215" y="163068"/>
                    <a:pt x="190786" y="175927"/>
                    <a:pt x="181546" y="185452"/>
                  </a:cubicBezTo>
                  <a:cubicBezTo>
                    <a:pt x="177451" y="189738"/>
                    <a:pt x="166211" y="190691"/>
                    <a:pt x="159925" y="188500"/>
                  </a:cubicBezTo>
                  <a:cubicBezTo>
                    <a:pt x="147447" y="184023"/>
                    <a:pt x="135065" y="177737"/>
                    <a:pt x="124682" y="169545"/>
                  </a:cubicBezTo>
                  <a:cubicBezTo>
                    <a:pt x="87154" y="140018"/>
                    <a:pt x="58007" y="102870"/>
                    <a:pt x="33623" y="62103"/>
                  </a:cubicBezTo>
                  <a:cubicBezTo>
                    <a:pt x="21622" y="41910"/>
                    <a:pt x="11144" y="20765"/>
                    <a:pt x="0" y="95"/>
                  </a:cubicBezTo>
                  <a:cubicBezTo>
                    <a:pt x="6477" y="95"/>
                    <a:pt x="12763" y="95"/>
                    <a:pt x="19145" y="95"/>
                  </a:cubicBezTo>
                  <a:close/>
                </a:path>
              </a:pathLst>
            </a:custGeom>
            <a:solidFill>
              <a:schemeClr val="accent5"/>
            </a:solidFill>
            <a:ln w="9525" cap="flat">
              <a:noFill/>
              <a:prstDash val="solid"/>
              <a:miter/>
            </a:ln>
          </p:spPr>
          <p:txBody>
            <a:bodyPr rtlCol="0" anchor="ctr"/>
            <a:lstStyle/>
            <a:p>
              <a:endParaRPr lang="zh-CN" altLang="en-US"/>
            </a:p>
          </p:txBody>
        </p:sp>
      </p:grpSp>
      <p:grpSp>
        <p:nvGrpSpPr>
          <p:cNvPr id="196" name="组合 195"/>
          <p:cNvGrpSpPr/>
          <p:nvPr userDrawn="1"/>
        </p:nvGrpSpPr>
        <p:grpSpPr>
          <a:xfrm>
            <a:off x="32433" y="264653"/>
            <a:ext cx="534288" cy="489503"/>
            <a:chOff x="5182171" y="5147976"/>
            <a:chExt cx="305852" cy="280215"/>
          </a:xfrm>
          <a:solidFill>
            <a:schemeClr val="accent6">
              <a:lumMod val="60000"/>
              <a:lumOff val="40000"/>
            </a:schemeClr>
          </a:solidFill>
        </p:grpSpPr>
        <p:sp>
          <p:nvSpPr>
            <p:cNvPr id="197" name="任意多边形: 形状 196"/>
            <p:cNvSpPr/>
            <p:nvPr/>
          </p:nvSpPr>
          <p:spPr>
            <a:xfrm>
              <a:off x="5331115" y="5264046"/>
              <a:ext cx="43594" cy="64671"/>
            </a:xfrm>
            <a:custGeom>
              <a:avLst/>
              <a:gdLst>
                <a:gd name="connsiteX0" fmla="*/ 24220 w 43594"/>
                <a:gd name="connsiteY0" fmla="*/ 29472 h 64671"/>
                <a:gd name="connsiteX1" fmla="*/ 41270 w 43594"/>
                <a:gd name="connsiteY1" fmla="*/ 55476 h 64671"/>
                <a:gd name="connsiteX2" fmla="*/ 21077 w 43594"/>
                <a:gd name="connsiteY2" fmla="*/ 62905 h 64671"/>
                <a:gd name="connsiteX3" fmla="*/ 15743 w 43594"/>
                <a:gd name="connsiteY3" fmla="*/ 34711 h 64671"/>
                <a:gd name="connsiteX4" fmla="*/ 3170 w 43594"/>
                <a:gd name="connsiteY4" fmla="*/ 5184 h 64671"/>
                <a:gd name="connsiteX5" fmla="*/ 21363 w 43594"/>
                <a:gd name="connsiteY5" fmla="*/ 802 h 64671"/>
                <a:gd name="connsiteX6" fmla="*/ 24220 w 43594"/>
                <a:gd name="connsiteY6" fmla="*/ 29472 h 6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94" h="64671">
                  <a:moveTo>
                    <a:pt x="24220" y="29472"/>
                  </a:moveTo>
                  <a:cubicBezTo>
                    <a:pt x="30030" y="38521"/>
                    <a:pt x="50414" y="38331"/>
                    <a:pt x="41270" y="55476"/>
                  </a:cubicBezTo>
                  <a:cubicBezTo>
                    <a:pt x="37555" y="62524"/>
                    <a:pt x="29745" y="67477"/>
                    <a:pt x="21077" y="62905"/>
                  </a:cubicBezTo>
                  <a:cubicBezTo>
                    <a:pt x="8123" y="56142"/>
                    <a:pt x="10314" y="45189"/>
                    <a:pt x="15743" y="34711"/>
                  </a:cubicBezTo>
                  <a:cubicBezTo>
                    <a:pt x="8504" y="25377"/>
                    <a:pt x="-6546" y="19281"/>
                    <a:pt x="3170" y="5184"/>
                  </a:cubicBezTo>
                  <a:cubicBezTo>
                    <a:pt x="5932" y="1183"/>
                    <a:pt x="16791" y="-1388"/>
                    <a:pt x="21363" y="802"/>
                  </a:cubicBezTo>
                  <a:cubicBezTo>
                    <a:pt x="36222" y="7756"/>
                    <a:pt x="24982" y="19757"/>
                    <a:pt x="24220" y="29472"/>
                  </a:cubicBezTo>
                  <a:close/>
                </a:path>
              </a:pathLst>
            </a:custGeom>
            <a:grpFill/>
            <a:ln w="9525" cap="flat">
              <a:noFill/>
              <a:prstDash val="solid"/>
              <a:miter/>
            </a:ln>
          </p:spPr>
          <p:txBody>
            <a:bodyPr rtlCol="0" anchor="ctr"/>
            <a:lstStyle/>
            <a:p>
              <a:endParaRPr lang="zh-CN" altLang="en-US"/>
            </a:p>
          </p:txBody>
        </p:sp>
        <p:sp>
          <p:nvSpPr>
            <p:cNvPr id="198" name="任意多边形: 形状 197"/>
            <p:cNvSpPr/>
            <p:nvPr/>
          </p:nvSpPr>
          <p:spPr>
            <a:xfrm>
              <a:off x="5456849" y="5264658"/>
              <a:ext cx="31174" cy="33718"/>
            </a:xfrm>
            <a:custGeom>
              <a:avLst/>
              <a:gdLst>
                <a:gd name="connsiteX0" fmla="*/ 18216 w 31174"/>
                <a:gd name="connsiteY0" fmla="*/ 33718 h 33718"/>
                <a:gd name="connsiteX1" fmla="*/ 3452 w 31174"/>
                <a:gd name="connsiteY1" fmla="*/ 5905 h 33718"/>
                <a:gd name="connsiteX2" fmla="*/ 26312 w 31174"/>
                <a:gd name="connsiteY2" fmla="*/ 3619 h 33718"/>
                <a:gd name="connsiteX3" fmla="*/ 18216 w 31174"/>
                <a:gd name="connsiteY3" fmla="*/ 33718 h 33718"/>
              </a:gdLst>
              <a:ahLst/>
              <a:cxnLst>
                <a:cxn ang="0">
                  <a:pos x="connsiteX0" y="connsiteY0"/>
                </a:cxn>
                <a:cxn ang="0">
                  <a:pos x="connsiteX1" y="connsiteY1"/>
                </a:cxn>
                <a:cxn ang="0">
                  <a:pos x="connsiteX2" y="connsiteY2"/>
                </a:cxn>
                <a:cxn ang="0">
                  <a:pos x="connsiteX3" y="connsiteY3"/>
                </a:cxn>
              </a:cxnLst>
              <a:rect l="l" t="t" r="r" b="b"/>
              <a:pathLst>
                <a:path w="31174" h="33718">
                  <a:moveTo>
                    <a:pt x="18216" y="33718"/>
                  </a:moveTo>
                  <a:cubicBezTo>
                    <a:pt x="213" y="23812"/>
                    <a:pt x="-3883" y="15526"/>
                    <a:pt x="3452" y="5905"/>
                  </a:cubicBezTo>
                  <a:cubicBezTo>
                    <a:pt x="8786" y="-953"/>
                    <a:pt x="19835" y="-2000"/>
                    <a:pt x="26312" y="3619"/>
                  </a:cubicBezTo>
                  <a:cubicBezTo>
                    <a:pt x="34503" y="10858"/>
                    <a:pt x="32693" y="18383"/>
                    <a:pt x="18216" y="33718"/>
                  </a:cubicBezTo>
                  <a:close/>
                </a:path>
              </a:pathLst>
            </a:custGeom>
            <a:grpFill/>
            <a:ln w="9525" cap="flat">
              <a:noFill/>
              <a:prstDash val="solid"/>
              <a:miter/>
            </a:ln>
          </p:spPr>
          <p:txBody>
            <a:bodyPr rtlCol="0" anchor="ctr"/>
            <a:lstStyle/>
            <a:p>
              <a:endParaRPr lang="zh-CN" altLang="en-US"/>
            </a:p>
          </p:txBody>
        </p:sp>
        <p:sp>
          <p:nvSpPr>
            <p:cNvPr id="199" name="任意多边形: 形状 198"/>
            <p:cNvSpPr/>
            <p:nvPr/>
          </p:nvSpPr>
          <p:spPr>
            <a:xfrm>
              <a:off x="5239988" y="5247209"/>
              <a:ext cx="32848" cy="32244"/>
            </a:xfrm>
            <a:custGeom>
              <a:avLst/>
              <a:gdLst>
                <a:gd name="connsiteX0" fmla="*/ 22955 w 32848"/>
                <a:gd name="connsiteY0" fmla="*/ 32212 h 32244"/>
                <a:gd name="connsiteX1" fmla="*/ 0 w 32848"/>
                <a:gd name="connsiteY1" fmla="*/ 15924 h 32244"/>
                <a:gd name="connsiteX2" fmla="*/ 1048 w 32848"/>
                <a:gd name="connsiteY2" fmla="*/ 13829 h 32244"/>
                <a:gd name="connsiteX3" fmla="*/ 27051 w 32848"/>
                <a:gd name="connsiteY3" fmla="*/ 3161 h 32244"/>
                <a:gd name="connsiteX4" fmla="*/ 22955 w 32848"/>
                <a:gd name="connsiteY4" fmla="*/ 32212 h 32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48" h="32244">
                  <a:moveTo>
                    <a:pt x="22955" y="32212"/>
                  </a:moveTo>
                  <a:cubicBezTo>
                    <a:pt x="11144" y="32688"/>
                    <a:pt x="2953" y="27926"/>
                    <a:pt x="0" y="15924"/>
                  </a:cubicBezTo>
                  <a:cubicBezTo>
                    <a:pt x="381" y="15258"/>
                    <a:pt x="571" y="14400"/>
                    <a:pt x="1048" y="13829"/>
                  </a:cubicBezTo>
                  <a:cubicBezTo>
                    <a:pt x="12668" y="-459"/>
                    <a:pt x="18955" y="-3030"/>
                    <a:pt x="27051" y="3161"/>
                  </a:cubicBezTo>
                  <a:cubicBezTo>
                    <a:pt x="35909" y="9829"/>
                    <a:pt x="34671" y="18496"/>
                    <a:pt x="22955" y="32212"/>
                  </a:cubicBezTo>
                  <a:close/>
                </a:path>
              </a:pathLst>
            </a:custGeom>
            <a:grpFill/>
            <a:ln w="9525" cap="flat">
              <a:noFill/>
              <a:prstDash val="solid"/>
              <a:miter/>
            </a:ln>
          </p:spPr>
          <p:txBody>
            <a:bodyPr rtlCol="0" anchor="ctr"/>
            <a:lstStyle/>
            <a:p>
              <a:endParaRPr lang="zh-CN" altLang="en-US"/>
            </a:p>
          </p:txBody>
        </p:sp>
        <p:sp>
          <p:nvSpPr>
            <p:cNvPr id="200" name="任意多边形: 形状 199"/>
            <p:cNvSpPr/>
            <p:nvPr/>
          </p:nvSpPr>
          <p:spPr>
            <a:xfrm>
              <a:off x="5428440" y="5194765"/>
              <a:ext cx="37576" cy="29748"/>
            </a:xfrm>
            <a:custGeom>
              <a:avLst/>
              <a:gdLst>
                <a:gd name="connsiteX0" fmla="*/ 37576 w 37576"/>
                <a:gd name="connsiteY0" fmla="*/ 15790 h 29748"/>
                <a:gd name="connsiteX1" fmla="*/ 16050 w 37576"/>
                <a:gd name="connsiteY1" fmla="*/ 29506 h 29748"/>
                <a:gd name="connsiteX2" fmla="*/ 48 w 37576"/>
                <a:gd name="connsiteY2" fmla="*/ 16076 h 29748"/>
                <a:gd name="connsiteX3" fmla="*/ 16907 w 37576"/>
                <a:gd name="connsiteY3" fmla="*/ 360 h 29748"/>
                <a:gd name="connsiteX4" fmla="*/ 37576 w 37576"/>
                <a:gd name="connsiteY4" fmla="*/ 15790 h 29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6" h="29748">
                  <a:moveTo>
                    <a:pt x="37576" y="15790"/>
                  </a:moveTo>
                  <a:cubicBezTo>
                    <a:pt x="27861" y="22267"/>
                    <a:pt x="22431" y="28363"/>
                    <a:pt x="16050" y="29506"/>
                  </a:cubicBezTo>
                  <a:cubicBezTo>
                    <a:pt x="7572" y="31030"/>
                    <a:pt x="1191" y="25220"/>
                    <a:pt x="48" y="16076"/>
                  </a:cubicBezTo>
                  <a:cubicBezTo>
                    <a:pt x="-810" y="8742"/>
                    <a:pt x="10049" y="-2117"/>
                    <a:pt x="16907" y="360"/>
                  </a:cubicBezTo>
                  <a:cubicBezTo>
                    <a:pt x="23384" y="2646"/>
                    <a:pt x="28432" y="8647"/>
                    <a:pt x="37576" y="15790"/>
                  </a:cubicBezTo>
                  <a:close/>
                </a:path>
              </a:pathLst>
            </a:custGeom>
            <a:grpFill/>
            <a:ln w="9525" cap="flat">
              <a:noFill/>
              <a:prstDash val="solid"/>
              <a:miter/>
            </a:ln>
          </p:spPr>
          <p:txBody>
            <a:bodyPr rtlCol="0" anchor="ctr"/>
            <a:lstStyle/>
            <a:p>
              <a:endParaRPr lang="zh-CN" altLang="en-US"/>
            </a:p>
          </p:txBody>
        </p:sp>
        <p:sp>
          <p:nvSpPr>
            <p:cNvPr id="201" name="任意多边形: 形状 200"/>
            <p:cNvSpPr/>
            <p:nvPr/>
          </p:nvSpPr>
          <p:spPr>
            <a:xfrm>
              <a:off x="5293899" y="5282322"/>
              <a:ext cx="29084" cy="28436"/>
            </a:xfrm>
            <a:custGeom>
              <a:avLst/>
              <a:gdLst>
                <a:gd name="connsiteX0" fmla="*/ 20955 w 29084"/>
                <a:gd name="connsiteY0" fmla="*/ 28437 h 28436"/>
                <a:gd name="connsiteX1" fmla="*/ 0 w 29084"/>
                <a:gd name="connsiteY1" fmla="*/ 14340 h 28436"/>
                <a:gd name="connsiteX2" fmla="*/ 7239 w 29084"/>
                <a:gd name="connsiteY2" fmla="*/ 1005 h 28436"/>
                <a:gd name="connsiteX3" fmla="*/ 26575 w 29084"/>
                <a:gd name="connsiteY3" fmla="*/ 2910 h 28436"/>
                <a:gd name="connsiteX4" fmla="*/ 28480 w 29084"/>
                <a:gd name="connsiteY4" fmla="*/ 19769 h 28436"/>
                <a:gd name="connsiteX5" fmla="*/ 20955 w 29084"/>
                <a:gd name="connsiteY5" fmla="*/ 28437 h 2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84" h="28436">
                  <a:moveTo>
                    <a:pt x="20955" y="28437"/>
                  </a:moveTo>
                  <a:cubicBezTo>
                    <a:pt x="10954" y="28247"/>
                    <a:pt x="1810" y="26723"/>
                    <a:pt x="0" y="14340"/>
                  </a:cubicBezTo>
                  <a:cubicBezTo>
                    <a:pt x="2381" y="9673"/>
                    <a:pt x="3810" y="1957"/>
                    <a:pt x="7239" y="1005"/>
                  </a:cubicBezTo>
                  <a:cubicBezTo>
                    <a:pt x="13240" y="-710"/>
                    <a:pt x="21717" y="-328"/>
                    <a:pt x="26575" y="2910"/>
                  </a:cubicBezTo>
                  <a:cubicBezTo>
                    <a:pt x="29718" y="5006"/>
                    <a:pt x="29337" y="14054"/>
                    <a:pt x="28480" y="19769"/>
                  </a:cubicBezTo>
                  <a:cubicBezTo>
                    <a:pt x="28099" y="22913"/>
                    <a:pt x="23622" y="25580"/>
                    <a:pt x="20955" y="28437"/>
                  </a:cubicBezTo>
                  <a:close/>
                </a:path>
              </a:pathLst>
            </a:custGeom>
            <a:grpFill/>
            <a:ln w="9525" cap="flat">
              <a:noFill/>
              <a:prstDash val="solid"/>
              <a:miter/>
            </a:ln>
          </p:spPr>
          <p:txBody>
            <a:bodyPr rtlCol="0" anchor="ctr"/>
            <a:lstStyle/>
            <a:p>
              <a:endParaRPr lang="zh-CN" altLang="en-US"/>
            </a:p>
          </p:txBody>
        </p:sp>
        <p:sp>
          <p:nvSpPr>
            <p:cNvPr id="202" name="任意多边形: 形状 201"/>
            <p:cNvSpPr/>
            <p:nvPr/>
          </p:nvSpPr>
          <p:spPr>
            <a:xfrm>
              <a:off x="5357654" y="5216003"/>
              <a:ext cx="29441" cy="36462"/>
            </a:xfrm>
            <a:custGeom>
              <a:avLst/>
              <a:gdLst>
                <a:gd name="connsiteX0" fmla="*/ 14731 w 29441"/>
                <a:gd name="connsiteY0" fmla="*/ 36463 h 36462"/>
                <a:gd name="connsiteX1" fmla="*/ 443 w 29441"/>
                <a:gd name="connsiteY1" fmla="*/ 15508 h 36462"/>
                <a:gd name="connsiteX2" fmla="*/ 11588 w 29441"/>
                <a:gd name="connsiteY2" fmla="*/ 173 h 36462"/>
                <a:gd name="connsiteX3" fmla="*/ 29304 w 29441"/>
                <a:gd name="connsiteY3" fmla="*/ 15127 h 36462"/>
                <a:gd name="connsiteX4" fmla="*/ 14731 w 29441"/>
                <a:gd name="connsiteY4" fmla="*/ 36463 h 36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1" h="36462">
                  <a:moveTo>
                    <a:pt x="14731" y="36463"/>
                  </a:moveTo>
                  <a:cubicBezTo>
                    <a:pt x="8063" y="27033"/>
                    <a:pt x="2063" y="21794"/>
                    <a:pt x="443" y="15508"/>
                  </a:cubicBezTo>
                  <a:cubicBezTo>
                    <a:pt x="-1557" y="8078"/>
                    <a:pt x="3396" y="1792"/>
                    <a:pt x="11588" y="173"/>
                  </a:cubicBezTo>
                  <a:cubicBezTo>
                    <a:pt x="19303" y="-1351"/>
                    <a:pt x="30828" y="7507"/>
                    <a:pt x="29304" y="15127"/>
                  </a:cubicBezTo>
                  <a:cubicBezTo>
                    <a:pt x="27971" y="21413"/>
                    <a:pt x="21684" y="26748"/>
                    <a:pt x="14731" y="36463"/>
                  </a:cubicBezTo>
                  <a:close/>
                </a:path>
              </a:pathLst>
            </a:custGeom>
            <a:grpFill/>
            <a:ln w="9525" cap="flat">
              <a:noFill/>
              <a:prstDash val="solid"/>
              <a:miter/>
            </a:ln>
          </p:spPr>
          <p:txBody>
            <a:bodyPr rtlCol="0" anchor="ctr"/>
            <a:lstStyle/>
            <a:p>
              <a:endParaRPr lang="zh-CN" altLang="en-US"/>
            </a:p>
          </p:txBody>
        </p:sp>
        <p:sp>
          <p:nvSpPr>
            <p:cNvPr id="203" name="任意多边形: 形状 202"/>
            <p:cNvSpPr/>
            <p:nvPr/>
          </p:nvSpPr>
          <p:spPr>
            <a:xfrm>
              <a:off x="5424677" y="5344104"/>
              <a:ext cx="30783" cy="30757"/>
            </a:xfrm>
            <a:custGeom>
              <a:avLst/>
              <a:gdLst>
                <a:gd name="connsiteX0" fmla="*/ 18098 w 30783"/>
                <a:gd name="connsiteY0" fmla="*/ 30758 h 30757"/>
                <a:gd name="connsiteX1" fmla="*/ 7334 w 30783"/>
                <a:gd name="connsiteY1" fmla="*/ 27710 h 30757"/>
                <a:gd name="connsiteX2" fmla="*/ 0 w 30783"/>
                <a:gd name="connsiteY2" fmla="*/ 22757 h 30757"/>
                <a:gd name="connsiteX3" fmla="*/ 1810 w 30783"/>
                <a:gd name="connsiteY3" fmla="*/ 21995 h 30757"/>
                <a:gd name="connsiteX4" fmla="*/ 4096 w 30783"/>
                <a:gd name="connsiteY4" fmla="*/ 10755 h 30757"/>
                <a:gd name="connsiteX5" fmla="*/ 17431 w 30783"/>
                <a:gd name="connsiteY5" fmla="*/ 87 h 30757"/>
                <a:gd name="connsiteX6" fmla="*/ 30194 w 30783"/>
                <a:gd name="connsiteY6" fmla="*/ 7326 h 30757"/>
                <a:gd name="connsiteX7" fmla="*/ 27623 w 30783"/>
                <a:gd name="connsiteY7" fmla="*/ 24186 h 30757"/>
                <a:gd name="connsiteX8" fmla="*/ 18098 w 30783"/>
                <a:gd name="connsiteY8" fmla="*/ 30758 h 3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83" h="30757">
                  <a:moveTo>
                    <a:pt x="18098" y="30758"/>
                  </a:moveTo>
                  <a:cubicBezTo>
                    <a:pt x="14478" y="29710"/>
                    <a:pt x="10954" y="28757"/>
                    <a:pt x="7334" y="27710"/>
                  </a:cubicBezTo>
                  <a:cubicBezTo>
                    <a:pt x="4858" y="26090"/>
                    <a:pt x="2477" y="24471"/>
                    <a:pt x="0" y="22757"/>
                  </a:cubicBezTo>
                  <a:cubicBezTo>
                    <a:pt x="0" y="22757"/>
                    <a:pt x="1810" y="22090"/>
                    <a:pt x="1810" y="21995"/>
                  </a:cubicBezTo>
                  <a:cubicBezTo>
                    <a:pt x="2477" y="18185"/>
                    <a:pt x="2000" y="13422"/>
                    <a:pt x="4096" y="10755"/>
                  </a:cubicBezTo>
                  <a:cubicBezTo>
                    <a:pt x="7620" y="6278"/>
                    <a:pt x="12383" y="1135"/>
                    <a:pt x="17431" y="87"/>
                  </a:cubicBezTo>
                  <a:cubicBezTo>
                    <a:pt x="21241" y="-675"/>
                    <a:pt x="28861" y="3707"/>
                    <a:pt x="30194" y="7326"/>
                  </a:cubicBezTo>
                  <a:cubicBezTo>
                    <a:pt x="31813" y="12184"/>
                    <a:pt x="29813" y="19042"/>
                    <a:pt x="27623" y="24186"/>
                  </a:cubicBezTo>
                  <a:cubicBezTo>
                    <a:pt x="26289" y="27329"/>
                    <a:pt x="21336" y="28662"/>
                    <a:pt x="18098" y="30758"/>
                  </a:cubicBezTo>
                  <a:close/>
                </a:path>
              </a:pathLst>
            </a:custGeom>
            <a:grpFill/>
            <a:ln w="9525" cap="flat">
              <a:noFill/>
              <a:prstDash val="solid"/>
              <a:miter/>
            </a:ln>
          </p:spPr>
          <p:txBody>
            <a:bodyPr rtlCol="0" anchor="ctr"/>
            <a:lstStyle/>
            <a:p>
              <a:endParaRPr lang="zh-CN" altLang="en-US"/>
            </a:p>
          </p:txBody>
        </p:sp>
        <p:sp>
          <p:nvSpPr>
            <p:cNvPr id="204" name="任意多边形: 形状 203"/>
            <p:cNvSpPr/>
            <p:nvPr/>
          </p:nvSpPr>
          <p:spPr>
            <a:xfrm>
              <a:off x="5402333" y="5253562"/>
              <a:ext cx="36917" cy="28410"/>
            </a:xfrm>
            <a:custGeom>
              <a:avLst/>
              <a:gdLst>
                <a:gd name="connsiteX0" fmla="*/ 36917 w 36917"/>
                <a:gd name="connsiteY0" fmla="*/ 12048 h 28410"/>
                <a:gd name="connsiteX1" fmla="*/ 16344 w 36917"/>
                <a:gd name="connsiteY1" fmla="*/ 27765 h 28410"/>
                <a:gd name="connsiteX2" fmla="*/ 246 w 36917"/>
                <a:gd name="connsiteY2" fmla="*/ 15096 h 28410"/>
                <a:gd name="connsiteX3" fmla="*/ 13772 w 36917"/>
                <a:gd name="connsiteY3" fmla="*/ 142 h 28410"/>
                <a:gd name="connsiteX4" fmla="*/ 36917 w 36917"/>
                <a:gd name="connsiteY4" fmla="*/ 12048 h 28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17" h="28410">
                  <a:moveTo>
                    <a:pt x="36917" y="12048"/>
                  </a:moveTo>
                  <a:cubicBezTo>
                    <a:pt x="27297" y="19668"/>
                    <a:pt x="22535" y="25955"/>
                    <a:pt x="16344" y="27765"/>
                  </a:cubicBezTo>
                  <a:cubicBezTo>
                    <a:pt x="7104" y="30622"/>
                    <a:pt x="1961" y="23574"/>
                    <a:pt x="246" y="15096"/>
                  </a:cubicBezTo>
                  <a:cubicBezTo>
                    <a:pt x="-1373" y="7095"/>
                    <a:pt x="5199" y="-1191"/>
                    <a:pt x="13772" y="142"/>
                  </a:cubicBezTo>
                  <a:cubicBezTo>
                    <a:pt x="20249" y="1095"/>
                    <a:pt x="26059" y="6238"/>
                    <a:pt x="36917" y="12048"/>
                  </a:cubicBezTo>
                  <a:close/>
                </a:path>
              </a:pathLst>
            </a:custGeom>
            <a:grpFill/>
            <a:ln w="9525" cap="flat">
              <a:noFill/>
              <a:prstDash val="solid"/>
              <a:miter/>
            </a:ln>
          </p:spPr>
          <p:txBody>
            <a:bodyPr rtlCol="0" anchor="ctr"/>
            <a:lstStyle/>
            <a:p>
              <a:endParaRPr lang="zh-CN" altLang="en-US"/>
            </a:p>
          </p:txBody>
        </p:sp>
        <p:sp>
          <p:nvSpPr>
            <p:cNvPr id="205" name="任意多边形: 形状 204"/>
            <p:cNvSpPr/>
            <p:nvPr/>
          </p:nvSpPr>
          <p:spPr>
            <a:xfrm>
              <a:off x="5228013" y="5188042"/>
              <a:ext cx="32072" cy="28813"/>
            </a:xfrm>
            <a:custGeom>
              <a:avLst/>
              <a:gdLst>
                <a:gd name="connsiteX0" fmla="*/ 32073 w 32072"/>
                <a:gd name="connsiteY0" fmla="*/ 16322 h 28813"/>
                <a:gd name="connsiteX1" fmla="*/ 12261 w 32072"/>
                <a:gd name="connsiteY1" fmla="*/ 28800 h 28813"/>
                <a:gd name="connsiteX2" fmla="*/ 69 w 32072"/>
                <a:gd name="connsiteY2" fmla="*/ 12417 h 28813"/>
                <a:gd name="connsiteX3" fmla="*/ 16452 w 32072"/>
                <a:gd name="connsiteY3" fmla="*/ 320 h 28813"/>
                <a:gd name="connsiteX4" fmla="*/ 32073 w 32072"/>
                <a:gd name="connsiteY4" fmla="*/ 16322 h 28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72" h="28813">
                  <a:moveTo>
                    <a:pt x="32073" y="16322"/>
                  </a:moveTo>
                  <a:cubicBezTo>
                    <a:pt x="23881" y="21847"/>
                    <a:pt x="18166" y="28609"/>
                    <a:pt x="12261" y="28800"/>
                  </a:cubicBezTo>
                  <a:cubicBezTo>
                    <a:pt x="3593" y="29181"/>
                    <a:pt x="-598" y="21465"/>
                    <a:pt x="69" y="12417"/>
                  </a:cubicBezTo>
                  <a:cubicBezTo>
                    <a:pt x="831" y="2130"/>
                    <a:pt x="9308" y="-1109"/>
                    <a:pt x="16452" y="320"/>
                  </a:cubicBezTo>
                  <a:cubicBezTo>
                    <a:pt x="21595" y="1368"/>
                    <a:pt x="25310" y="8988"/>
                    <a:pt x="32073" y="16322"/>
                  </a:cubicBezTo>
                  <a:close/>
                </a:path>
              </a:pathLst>
            </a:custGeom>
            <a:grpFill/>
            <a:ln w="9525" cap="flat">
              <a:noFill/>
              <a:prstDash val="solid"/>
              <a:miter/>
            </a:ln>
          </p:spPr>
          <p:txBody>
            <a:bodyPr rtlCol="0" anchor="ctr"/>
            <a:lstStyle/>
            <a:p>
              <a:endParaRPr lang="zh-CN" altLang="en-US"/>
            </a:p>
          </p:txBody>
        </p:sp>
        <p:sp>
          <p:nvSpPr>
            <p:cNvPr id="206" name="任意多边形: 形状 205"/>
            <p:cNvSpPr/>
            <p:nvPr/>
          </p:nvSpPr>
          <p:spPr>
            <a:xfrm>
              <a:off x="5289360" y="5210175"/>
              <a:ext cx="28657" cy="33059"/>
            </a:xfrm>
            <a:custGeom>
              <a:avLst/>
              <a:gdLst>
                <a:gd name="connsiteX0" fmla="*/ 12921 w 28657"/>
                <a:gd name="connsiteY0" fmla="*/ 0 h 33059"/>
                <a:gd name="connsiteX1" fmla="*/ 28447 w 28657"/>
                <a:gd name="connsiteY1" fmla="*/ 18574 h 33059"/>
                <a:gd name="connsiteX2" fmla="*/ 13969 w 28657"/>
                <a:gd name="connsiteY2" fmla="*/ 33052 h 33059"/>
                <a:gd name="connsiteX3" fmla="*/ 63 w 28657"/>
                <a:gd name="connsiteY3" fmla="*/ 18002 h 33059"/>
                <a:gd name="connsiteX4" fmla="*/ 12921 w 28657"/>
                <a:gd name="connsiteY4" fmla="*/ 0 h 33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57" h="33059">
                  <a:moveTo>
                    <a:pt x="12921" y="0"/>
                  </a:moveTo>
                  <a:cubicBezTo>
                    <a:pt x="20065" y="8191"/>
                    <a:pt x="27399" y="12859"/>
                    <a:pt x="28447" y="18574"/>
                  </a:cubicBezTo>
                  <a:cubicBezTo>
                    <a:pt x="29971" y="27146"/>
                    <a:pt x="23018" y="32766"/>
                    <a:pt x="13969" y="33052"/>
                  </a:cubicBezTo>
                  <a:cubicBezTo>
                    <a:pt x="4063" y="33338"/>
                    <a:pt x="-604" y="25813"/>
                    <a:pt x="63" y="18002"/>
                  </a:cubicBezTo>
                  <a:cubicBezTo>
                    <a:pt x="443" y="12859"/>
                    <a:pt x="6730" y="8191"/>
                    <a:pt x="12921" y="0"/>
                  </a:cubicBezTo>
                  <a:close/>
                </a:path>
              </a:pathLst>
            </a:custGeom>
            <a:grpFill/>
            <a:ln w="9525" cap="flat">
              <a:noFill/>
              <a:prstDash val="solid"/>
              <a:miter/>
            </a:ln>
          </p:spPr>
          <p:txBody>
            <a:bodyPr rtlCol="0" anchor="ctr"/>
            <a:lstStyle/>
            <a:p>
              <a:endParaRPr lang="zh-CN" altLang="en-US"/>
            </a:p>
          </p:txBody>
        </p:sp>
        <p:sp>
          <p:nvSpPr>
            <p:cNvPr id="207" name="任意多边形: 形状 206"/>
            <p:cNvSpPr/>
            <p:nvPr/>
          </p:nvSpPr>
          <p:spPr>
            <a:xfrm>
              <a:off x="5393960" y="5304567"/>
              <a:ext cx="28008" cy="34004"/>
            </a:xfrm>
            <a:custGeom>
              <a:avLst/>
              <a:gdLst>
                <a:gd name="connsiteX0" fmla="*/ 13572 w 28008"/>
                <a:gd name="connsiteY0" fmla="*/ 0 h 34004"/>
                <a:gd name="connsiteX1" fmla="*/ 27574 w 28008"/>
                <a:gd name="connsiteY1" fmla="*/ 18574 h 34004"/>
                <a:gd name="connsiteX2" fmla="*/ 13953 w 28008"/>
                <a:gd name="connsiteY2" fmla="*/ 34004 h 34004"/>
                <a:gd name="connsiteX3" fmla="*/ 142 w 28008"/>
                <a:gd name="connsiteY3" fmla="*/ 21907 h 34004"/>
                <a:gd name="connsiteX4" fmla="*/ 13572 w 28008"/>
                <a:gd name="connsiteY4" fmla="*/ 0 h 34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8" h="34004">
                  <a:moveTo>
                    <a:pt x="13572" y="0"/>
                  </a:moveTo>
                  <a:cubicBezTo>
                    <a:pt x="20335" y="8668"/>
                    <a:pt x="25860" y="12954"/>
                    <a:pt x="27574" y="18574"/>
                  </a:cubicBezTo>
                  <a:cubicBezTo>
                    <a:pt x="29955" y="26003"/>
                    <a:pt x="22145" y="34004"/>
                    <a:pt x="13953" y="34004"/>
                  </a:cubicBezTo>
                  <a:cubicBezTo>
                    <a:pt x="5952" y="34004"/>
                    <a:pt x="-1096" y="29908"/>
                    <a:pt x="142" y="21907"/>
                  </a:cubicBezTo>
                  <a:cubicBezTo>
                    <a:pt x="1190" y="15526"/>
                    <a:pt x="7190" y="9906"/>
                    <a:pt x="13572" y="0"/>
                  </a:cubicBezTo>
                  <a:close/>
                </a:path>
              </a:pathLst>
            </a:custGeom>
            <a:grpFill/>
            <a:ln w="9525" cap="flat">
              <a:noFill/>
              <a:prstDash val="solid"/>
              <a:miter/>
            </a:ln>
          </p:spPr>
          <p:txBody>
            <a:bodyPr rtlCol="0" anchor="ctr"/>
            <a:lstStyle/>
            <a:p>
              <a:endParaRPr lang="zh-CN" altLang="en-US"/>
            </a:p>
          </p:txBody>
        </p:sp>
        <p:sp>
          <p:nvSpPr>
            <p:cNvPr id="208" name="任意多边形: 形状 207"/>
            <p:cNvSpPr/>
            <p:nvPr/>
          </p:nvSpPr>
          <p:spPr>
            <a:xfrm>
              <a:off x="5302962" y="5147976"/>
              <a:ext cx="27806" cy="33430"/>
            </a:xfrm>
            <a:custGeom>
              <a:avLst/>
              <a:gdLst>
                <a:gd name="connsiteX0" fmla="*/ 13797 w 27806"/>
                <a:gd name="connsiteY0" fmla="*/ 0 h 33430"/>
                <a:gd name="connsiteX1" fmla="*/ 27799 w 27806"/>
                <a:gd name="connsiteY1" fmla="*/ 20669 h 33430"/>
                <a:gd name="connsiteX2" fmla="*/ 14083 w 27806"/>
                <a:gd name="connsiteY2" fmla="*/ 33052 h 33430"/>
                <a:gd name="connsiteX3" fmla="*/ 367 w 27806"/>
                <a:gd name="connsiteY3" fmla="*/ 18764 h 33430"/>
                <a:gd name="connsiteX4" fmla="*/ 13797 w 27806"/>
                <a:gd name="connsiteY4" fmla="*/ 0 h 33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6" h="33430">
                  <a:moveTo>
                    <a:pt x="13797" y="0"/>
                  </a:moveTo>
                  <a:cubicBezTo>
                    <a:pt x="20465" y="9144"/>
                    <a:pt x="27418" y="14669"/>
                    <a:pt x="27799" y="20669"/>
                  </a:cubicBezTo>
                  <a:cubicBezTo>
                    <a:pt x="28085" y="24670"/>
                    <a:pt x="19703" y="31432"/>
                    <a:pt x="14083" y="33052"/>
                  </a:cubicBezTo>
                  <a:cubicBezTo>
                    <a:pt x="6178" y="35338"/>
                    <a:pt x="-1824" y="26861"/>
                    <a:pt x="367" y="18764"/>
                  </a:cubicBezTo>
                  <a:cubicBezTo>
                    <a:pt x="1796" y="13145"/>
                    <a:pt x="7416" y="8668"/>
                    <a:pt x="13797" y="0"/>
                  </a:cubicBezTo>
                  <a:close/>
                </a:path>
              </a:pathLst>
            </a:custGeom>
            <a:grpFill/>
            <a:ln w="9525" cap="flat">
              <a:noFill/>
              <a:prstDash val="solid"/>
              <a:miter/>
            </a:ln>
          </p:spPr>
          <p:txBody>
            <a:bodyPr rtlCol="0" anchor="ctr"/>
            <a:lstStyle/>
            <a:p>
              <a:endParaRPr lang="zh-CN" altLang="en-US"/>
            </a:p>
          </p:txBody>
        </p:sp>
        <p:sp>
          <p:nvSpPr>
            <p:cNvPr id="209" name="任意多边形: 形状 208"/>
            <p:cNvSpPr/>
            <p:nvPr/>
          </p:nvSpPr>
          <p:spPr>
            <a:xfrm>
              <a:off x="5341600" y="5348097"/>
              <a:ext cx="28022" cy="27763"/>
            </a:xfrm>
            <a:custGeom>
              <a:avLst/>
              <a:gdLst>
                <a:gd name="connsiteX0" fmla="*/ 28023 w 28022"/>
                <a:gd name="connsiteY0" fmla="*/ 5810 h 27763"/>
                <a:gd name="connsiteX1" fmla="*/ 23451 w 28022"/>
                <a:gd name="connsiteY1" fmla="*/ 24384 h 27763"/>
                <a:gd name="connsiteX2" fmla="*/ 2020 w 28022"/>
                <a:gd name="connsiteY2" fmla="*/ 19145 h 27763"/>
                <a:gd name="connsiteX3" fmla="*/ 7640 w 28022"/>
                <a:gd name="connsiteY3" fmla="*/ 1810 h 27763"/>
                <a:gd name="connsiteX4" fmla="*/ 21260 w 28022"/>
                <a:gd name="connsiteY4" fmla="*/ 0 h 27763"/>
                <a:gd name="connsiteX5" fmla="*/ 28023 w 28022"/>
                <a:gd name="connsiteY5" fmla="*/ 5810 h 2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22" h="27763">
                  <a:moveTo>
                    <a:pt x="28023" y="5810"/>
                  </a:moveTo>
                  <a:cubicBezTo>
                    <a:pt x="26594" y="12097"/>
                    <a:pt x="26975" y="19812"/>
                    <a:pt x="23451" y="24384"/>
                  </a:cubicBezTo>
                  <a:cubicBezTo>
                    <a:pt x="18403" y="30861"/>
                    <a:pt x="6687" y="27432"/>
                    <a:pt x="2020" y="19145"/>
                  </a:cubicBezTo>
                  <a:cubicBezTo>
                    <a:pt x="-2362" y="11525"/>
                    <a:pt x="782" y="5334"/>
                    <a:pt x="7640" y="1810"/>
                  </a:cubicBezTo>
                  <a:cubicBezTo>
                    <a:pt x="11449" y="-191"/>
                    <a:pt x="16688" y="476"/>
                    <a:pt x="21260" y="0"/>
                  </a:cubicBezTo>
                  <a:cubicBezTo>
                    <a:pt x="23546" y="2000"/>
                    <a:pt x="25737" y="3905"/>
                    <a:pt x="28023" y="5810"/>
                  </a:cubicBezTo>
                  <a:close/>
                </a:path>
              </a:pathLst>
            </a:custGeom>
            <a:grpFill/>
            <a:ln w="9525" cap="flat">
              <a:noFill/>
              <a:prstDash val="solid"/>
              <a:miter/>
            </a:ln>
          </p:spPr>
          <p:txBody>
            <a:bodyPr rtlCol="0" anchor="ctr"/>
            <a:lstStyle/>
            <a:p>
              <a:endParaRPr lang="zh-CN" altLang="en-US"/>
            </a:p>
          </p:txBody>
        </p:sp>
        <p:sp>
          <p:nvSpPr>
            <p:cNvPr id="210" name="任意多边形: 形状 209"/>
            <p:cNvSpPr/>
            <p:nvPr/>
          </p:nvSpPr>
          <p:spPr>
            <a:xfrm>
              <a:off x="5377230" y="5163431"/>
              <a:ext cx="32303" cy="27444"/>
            </a:xfrm>
            <a:custGeom>
              <a:avLst/>
              <a:gdLst>
                <a:gd name="connsiteX0" fmla="*/ 32303 w 32303"/>
                <a:gd name="connsiteY0" fmla="*/ 12263 h 27444"/>
                <a:gd name="connsiteX1" fmla="*/ 14682 w 32303"/>
                <a:gd name="connsiteY1" fmla="*/ 26932 h 27444"/>
                <a:gd name="connsiteX2" fmla="*/ 13 w 32303"/>
                <a:gd name="connsiteY2" fmla="*/ 13025 h 27444"/>
                <a:gd name="connsiteX3" fmla="*/ 13253 w 32303"/>
                <a:gd name="connsiteY3" fmla="*/ 166 h 27444"/>
                <a:gd name="connsiteX4" fmla="*/ 32303 w 32303"/>
                <a:gd name="connsiteY4" fmla="*/ 12263 h 2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03" h="27444">
                  <a:moveTo>
                    <a:pt x="32303" y="12263"/>
                  </a:moveTo>
                  <a:cubicBezTo>
                    <a:pt x="24302" y="19121"/>
                    <a:pt x="20206" y="24931"/>
                    <a:pt x="14682" y="26932"/>
                  </a:cubicBezTo>
                  <a:cubicBezTo>
                    <a:pt x="7443" y="29599"/>
                    <a:pt x="-368" y="21407"/>
                    <a:pt x="13" y="13025"/>
                  </a:cubicBezTo>
                  <a:cubicBezTo>
                    <a:pt x="394" y="4738"/>
                    <a:pt x="5442" y="-1072"/>
                    <a:pt x="13253" y="166"/>
                  </a:cubicBezTo>
                  <a:cubicBezTo>
                    <a:pt x="18778" y="928"/>
                    <a:pt x="23635" y="6453"/>
                    <a:pt x="32303" y="12263"/>
                  </a:cubicBezTo>
                  <a:close/>
                </a:path>
              </a:pathLst>
            </a:custGeom>
            <a:grpFill/>
            <a:ln w="9525" cap="flat">
              <a:noFill/>
              <a:prstDash val="solid"/>
              <a:miter/>
            </a:ln>
          </p:spPr>
          <p:txBody>
            <a:bodyPr rtlCol="0" anchor="ctr"/>
            <a:lstStyle/>
            <a:p>
              <a:endParaRPr lang="zh-CN" altLang="en-US"/>
            </a:p>
          </p:txBody>
        </p:sp>
        <p:sp>
          <p:nvSpPr>
            <p:cNvPr id="211" name="任意多边形: 形状 210"/>
            <p:cNvSpPr/>
            <p:nvPr/>
          </p:nvSpPr>
          <p:spPr>
            <a:xfrm>
              <a:off x="5182171" y="5255686"/>
              <a:ext cx="30063" cy="29572"/>
            </a:xfrm>
            <a:custGeom>
              <a:avLst/>
              <a:gdLst>
                <a:gd name="connsiteX0" fmla="*/ 30004 w 30063"/>
                <a:gd name="connsiteY0" fmla="*/ 8972 h 29572"/>
                <a:gd name="connsiteX1" fmla="*/ 14002 w 30063"/>
                <a:gd name="connsiteY1" fmla="*/ 29546 h 29572"/>
                <a:gd name="connsiteX2" fmla="*/ 0 w 30063"/>
                <a:gd name="connsiteY2" fmla="*/ 14210 h 29572"/>
                <a:gd name="connsiteX3" fmla="*/ 14383 w 30063"/>
                <a:gd name="connsiteY3" fmla="*/ 304 h 29572"/>
                <a:gd name="connsiteX4" fmla="*/ 30004 w 30063"/>
                <a:gd name="connsiteY4" fmla="*/ 8972 h 2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3" h="29572">
                  <a:moveTo>
                    <a:pt x="30004" y="8972"/>
                  </a:moveTo>
                  <a:cubicBezTo>
                    <a:pt x="30861" y="21259"/>
                    <a:pt x="22384" y="30117"/>
                    <a:pt x="14002" y="29546"/>
                  </a:cubicBezTo>
                  <a:cubicBezTo>
                    <a:pt x="4667" y="28974"/>
                    <a:pt x="0" y="23069"/>
                    <a:pt x="0" y="14210"/>
                  </a:cubicBezTo>
                  <a:cubicBezTo>
                    <a:pt x="0" y="4971"/>
                    <a:pt x="5048" y="-1506"/>
                    <a:pt x="14383" y="304"/>
                  </a:cubicBezTo>
                  <a:cubicBezTo>
                    <a:pt x="20669" y="1352"/>
                    <a:pt x="26194" y="6686"/>
                    <a:pt x="30004" y="8972"/>
                  </a:cubicBezTo>
                  <a:close/>
                </a:path>
              </a:pathLst>
            </a:custGeom>
            <a:grpFill/>
            <a:ln w="9525" cap="flat">
              <a:noFill/>
              <a:prstDash val="solid"/>
              <a:miter/>
            </a:ln>
          </p:spPr>
          <p:txBody>
            <a:bodyPr rtlCol="0" anchor="ctr"/>
            <a:lstStyle/>
            <a:p>
              <a:endParaRPr lang="zh-CN" altLang="en-US"/>
            </a:p>
          </p:txBody>
        </p:sp>
        <p:sp>
          <p:nvSpPr>
            <p:cNvPr id="212" name="任意多边形: 形状 211"/>
            <p:cNvSpPr/>
            <p:nvPr/>
          </p:nvSpPr>
          <p:spPr>
            <a:xfrm>
              <a:off x="5226755" y="5373254"/>
              <a:ext cx="34759" cy="29080"/>
            </a:xfrm>
            <a:custGeom>
              <a:avLst/>
              <a:gdLst>
                <a:gd name="connsiteX0" fmla="*/ 34759 w 34759"/>
                <a:gd name="connsiteY0" fmla="*/ 14562 h 29080"/>
                <a:gd name="connsiteX1" fmla="*/ 13804 w 34759"/>
                <a:gd name="connsiteY1" fmla="*/ 28849 h 29080"/>
                <a:gd name="connsiteX2" fmla="*/ 183 w 34759"/>
                <a:gd name="connsiteY2" fmla="*/ 13228 h 29080"/>
                <a:gd name="connsiteX3" fmla="*/ 17042 w 34759"/>
                <a:gd name="connsiteY3" fmla="*/ 274 h 29080"/>
                <a:gd name="connsiteX4" fmla="*/ 34759 w 34759"/>
                <a:gd name="connsiteY4" fmla="*/ 14562 h 29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59" h="29080">
                  <a:moveTo>
                    <a:pt x="34759" y="14562"/>
                  </a:moveTo>
                  <a:cubicBezTo>
                    <a:pt x="25520" y="21134"/>
                    <a:pt x="20281" y="27039"/>
                    <a:pt x="13804" y="28849"/>
                  </a:cubicBezTo>
                  <a:cubicBezTo>
                    <a:pt x="6946" y="30754"/>
                    <a:pt x="-1341" y="20467"/>
                    <a:pt x="183" y="13228"/>
                  </a:cubicBezTo>
                  <a:cubicBezTo>
                    <a:pt x="1993" y="4370"/>
                    <a:pt x="8565" y="-1345"/>
                    <a:pt x="17042" y="274"/>
                  </a:cubicBezTo>
                  <a:cubicBezTo>
                    <a:pt x="22376" y="1417"/>
                    <a:pt x="26758" y="7799"/>
                    <a:pt x="34759" y="14562"/>
                  </a:cubicBezTo>
                  <a:close/>
                </a:path>
              </a:pathLst>
            </a:custGeom>
            <a:grpFill/>
            <a:ln w="9525" cap="flat">
              <a:noFill/>
              <a:prstDash val="solid"/>
              <a:miter/>
            </a:ln>
          </p:spPr>
          <p:txBody>
            <a:bodyPr rtlCol="0" anchor="ctr"/>
            <a:lstStyle/>
            <a:p>
              <a:endParaRPr lang="zh-CN" altLang="en-US"/>
            </a:p>
          </p:txBody>
        </p:sp>
        <p:sp>
          <p:nvSpPr>
            <p:cNvPr id="213" name="任意多边形: 形状 212"/>
            <p:cNvSpPr/>
            <p:nvPr/>
          </p:nvSpPr>
          <p:spPr>
            <a:xfrm>
              <a:off x="5296757" y="5399033"/>
              <a:ext cx="31334" cy="29158"/>
            </a:xfrm>
            <a:custGeom>
              <a:avLst/>
              <a:gdLst>
                <a:gd name="connsiteX0" fmla="*/ 0 w 31334"/>
                <a:gd name="connsiteY0" fmla="*/ 12405 h 29158"/>
                <a:gd name="connsiteX1" fmla="*/ 23622 w 31334"/>
                <a:gd name="connsiteY1" fmla="*/ 2213 h 29158"/>
                <a:gd name="connsiteX2" fmla="*/ 31242 w 31334"/>
                <a:gd name="connsiteY2" fmla="*/ 17167 h 29158"/>
                <a:gd name="connsiteX3" fmla="*/ 19050 w 31334"/>
                <a:gd name="connsiteY3" fmla="*/ 28883 h 29158"/>
                <a:gd name="connsiteX4" fmla="*/ 0 w 31334"/>
                <a:gd name="connsiteY4" fmla="*/ 12405 h 29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4" h="29158">
                  <a:moveTo>
                    <a:pt x="0" y="12405"/>
                  </a:moveTo>
                  <a:cubicBezTo>
                    <a:pt x="6382" y="3356"/>
                    <a:pt x="13240" y="-3788"/>
                    <a:pt x="23622" y="2213"/>
                  </a:cubicBezTo>
                  <a:cubicBezTo>
                    <a:pt x="27908" y="4689"/>
                    <a:pt x="32004" y="12595"/>
                    <a:pt x="31242" y="17167"/>
                  </a:cubicBezTo>
                  <a:cubicBezTo>
                    <a:pt x="30385" y="21834"/>
                    <a:pt x="23908" y="27930"/>
                    <a:pt x="19050" y="28883"/>
                  </a:cubicBezTo>
                  <a:cubicBezTo>
                    <a:pt x="7144" y="30883"/>
                    <a:pt x="3238" y="21644"/>
                    <a:pt x="0" y="12405"/>
                  </a:cubicBezTo>
                  <a:close/>
                </a:path>
              </a:pathLst>
            </a:custGeom>
            <a:grpFill/>
            <a:ln w="9525" cap="flat">
              <a:noFill/>
              <a:prstDash val="solid"/>
              <a:miter/>
            </a:ln>
          </p:spPr>
          <p:txBody>
            <a:bodyPr rtlCol="0" anchor="ctr"/>
            <a:lstStyle/>
            <a:p>
              <a:endParaRPr lang="zh-CN" altLang="en-US"/>
            </a:p>
          </p:txBody>
        </p:sp>
        <p:sp>
          <p:nvSpPr>
            <p:cNvPr id="214" name="任意多边形: 形状 213"/>
            <p:cNvSpPr/>
            <p:nvPr/>
          </p:nvSpPr>
          <p:spPr>
            <a:xfrm>
              <a:off x="5248451" y="5301382"/>
              <a:ext cx="33636" cy="29758"/>
            </a:xfrm>
            <a:custGeom>
              <a:avLst/>
              <a:gdLst>
                <a:gd name="connsiteX0" fmla="*/ 33637 w 33636"/>
                <a:gd name="connsiteY0" fmla="*/ 16806 h 29758"/>
                <a:gd name="connsiteX1" fmla="*/ 11825 w 33636"/>
                <a:gd name="connsiteY1" fmla="*/ 29665 h 29758"/>
                <a:gd name="connsiteX2" fmla="*/ 14 w 33636"/>
                <a:gd name="connsiteY2" fmla="*/ 15187 h 29758"/>
                <a:gd name="connsiteX3" fmla="*/ 14206 w 33636"/>
                <a:gd name="connsiteY3" fmla="*/ 423 h 29758"/>
                <a:gd name="connsiteX4" fmla="*/ 33637 w 33636"/>
                <a:gd name="connsiteY4" fmla="*/ 16806 h 29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36" h="29758">
                  <a:moveTo>
                    <a:pt x="33637" y="16806"/>
                  </a:moveTo>
                  <a:cubicBezTo>
                    <a:pt x="23731" y="22997"/>
                    <a:pt x="18111" y="28902"/>
                    <a:pt x="11825" y="29665"/>
                  </a:cubicBezTo>
                  <a:cubicBezTo>
                    <a:pt x="3443" y="30712"/>
                    <a:pt x="395" y="22807"/>
                    <a:pt x="14" y="15187"/>
                  </a:cubicBezTo>
                  <a:cubicBezTo>
                    <a:pt x="-367" y="6805"/>
                    <a:pt x="7253" y="-2054"/>
                    <a:pt x="14206" y="423"/>
                  </a:cubicBezTo>
                  <a:cubicBezTo>
                    <a:pt x="20302" y="2709"/>
                    <a:pt x="24874" y="9091"/>
                    <a:pt x="33637" y="16806"/>
                  </a:cubicBezTo>
                  <a:close/>
                </a:path>
              </a:pathLst>
            </a:custGeom>
            <a:grpFill/>
            <a:ln w="9525" cap="flat">
              <a:noFill/>
              <a:prstDash val="solid"/>
              <a:miter/>
            </a:ln>
          </p:spPr>
          <p:txBody>
            <a:bodyPr rtlCol="0" anchor="ctr"/>
            <a:lstStyle/>
            <a:p>
              <a:endParaRPr lang="zh-CN" altLang="en-US"/>
            </a:p>
          </p:txBody>
        </p:sp>
        <p:sp>
          <p:nvSpPr>
            <p:cNvPr id="215" name="任意多边形: 形状 214"/>
            <p:cNvSpPr/>
            <p:nvPr/>
          </p:nvSpPr>
          <p:spPr>
            <a:xfrm>
              <a:off x="5277497" y="5339429"/>
              <a:ext cx="27692" cy="29147"/>
            </a:xfrm>
            <a:custGeom>
              <a:avLst/>
              <a:gdLst>
                <a:gd name="connsiteX0" fmla="*/ 10307 w 27692"/>
                <a:gd name="connsiteY0" fmla="*/ 0 h 29147"/>
                <a:gd name="connsiteX1" fmla="*/ 27642 w 27692"/>
                <a:gd name="connsiteY1" fmla="*/ 16288 h 29147"/>
                <a:gd name="connsiteX2" fmla="*/ 13736 w 27692"/>
                <a:gd name="connsiteY2" fmla="*/ 29146 h 29147"/>
                <a:gd name="connsiteX3" fmla="*/ 401 w 27692"/>
                <a:gd name="connsiteY3" fmla="*/ 13145 h 29147"/>
                <a:gd name="connsiteX4" fmla="*/ 10307 w 27692"/>
                <a:gd name="connsiteY4" fmla="*/ 0 h 2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92" h="29147">
                  <a:moveTo>
                    <a:pt x="10307" y="0"/>
                  </a:moveTo>
                  <a:cubicBezTo>
                    <a:pt x="22308" y="476"/>
                    <a:pt x="28309" y="7715"/>
                    <a:pt x="27642" y="16288"/>
                  </a:cubicBezTo>
                  <a:cubicBezTo>
                    <a:pt x="26975" y="24860"/>
                    <a:pt x="21927" y="29051"/>
                    <a:pt x="13736" y="29146"/>
                  </a:cubicBezTo>
                  <a:cubicBezTo>
                    <a:pt x="6021" y="29242"/>
                    <a:pt x="-1885" y="20669"/>
                    <a:pt x="401" y="13145"/>
                  </a:cubicBezTo>
                  <a:cubicBezTo>
                    <a:pt x="2115" y="7525"/>
                    <a:pt x="7830" y="3143"/>
                    <a:pt x="10307" y="0"/>
                  </a:cubicBezTo>
                  <a:close/>
                </a:path>
              </a:pathLst>
            </a:custGeom>
            <a:grpFill/>
            <a:ln w="9525" cap="flat">
              <a:noFill/>
              <a:prstDash val="solid"/>
              <a:miter/>
            </a:ln>
          </p:spPr>
          <p:txBody>
            <a:bodyPr rtlCol="0" anchor="ctr"/>
            <a:lstStyle/>
            <a:p>
              <a:endParaRPr lang="zh-CN" altLang="en-US"/>
            </a:p>
          </p:txBody>
        </p:sp>
        <p:sp>
          <p:nvSpPr>
            <p:cNvPr id="216" name="任意多边形: 形状 215"/>
            <p:cNvSpPr/>
            <p:nvPr/>
          </p:nvSpPr>
          <p:spPr>
            <a:xfrm>
              <a:off x="5196625" y="5311453"/>
              <a:ext cx="30123" cy="24079"/>
            </a:xfrm>
            <a:custGeom>
              <a:avLst/>
              <a:gdLst>
                <a:gd name="connsiteX0" fmla="*/ 30123 w 30123"/>
                <a:gd name="connsiteY0" fmla="*/ 11879 h 24079"/>
                <a:gd name="connsiteX1" fmla="*/ 11740 w 30123"/>
                <a:gd name="connsiteY1" fmla="*/ 24071 h 24079"/>
                <a:gd name="connsiteX2" fmla="*/ 310 w 30123"/>
                <a:gd name="connsiteY2" fmla="*/ 13117 h 24079"/>
                <a:gd name="connsiteX3" fmla="*/ 12597 w 30123"/>
                <a:gd name="connsiteY3" fmla="*/ 68 h 24079"/>
                <a:gd name="connsiteX4" fmla="*/ 30123 w 30123"/>
                <a:gd name="connsiteY4" fmla="*/ 11879 h 24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3" h="24079">
                  <a:moveTo>
                    <a:pt x="30123" y="11879"/>
                  </a:moveTo>
                  <a:cubicBezTo>
                    <a:pt x="21932" y="17689"/>
                    <a:pt x="17074" y="23595"/>
                    <a:pt x="11740" y="24071"/>
                  </a:cubicBezTo>
                  <a:cubicBezTo>
                    <a:pt x="8120" y="24357"/>
                    <a:pt x="1358" y="17594"/>
                    <a:pt x="310" y="13117"/>
                  </a:cubicBezTo>
                  <a:cubicBezTo>
                    <a:pt x="-1500" y="5021"/>
                    <a:pt x="4882" y="-694"/>
                    <a:pt x="12597" y="68"/>
                  </a:cubicBezTo>
                  <a:cubicBezTo>
                    <a:pt x="17550" y="640"/>
                    <a:pt x="21932" y="6069"/>
                    <a:pt x="30123" y="11879"/>
                  </a:cubicBezTo>
                  <a:close/>
                </a:path>
              </a:pathLst>
            </a:custGeom>
            <a:grpFill/>
            <a:ln w="9525" cap="flat">
              <a:noFill/>
              <a:prstDash val="solid"/>
              <a:miter/>
            </a:ln>
          </p:spPr>
          <p:txBody>
            <a:bodyPr rtlCol="0" anchor="ctr"/>
            <a:lstStyle/>
            <a:p>
              <a:endParaRPr lang="zh-CN" altLang="en-US"/>
            </a:p>
          </p:txBody>
        </p:sp>
        <p:sp>
          <p:nvSpPr>
            <p:cNvPr id="217" name="任意多边形: 形状 216"/>
            <p:cNvSpPr/>
            <p:nvPr/>
          </p:nvSpPr>
          <p:spPr>
            <a:xfrm>
              <a:off x="5368457" y="5391243"/>
              <a:ext cx="26144" cy="28385"/>
            </a:xfrm>
            <a:custGeom>
              <a:avLst/>
              <a:gdLst>
                <a:gd name="connsiteX0" fmla="*/ 12310 w 26144"/>
                <a:gd name="connsiteY0" fmla="*/ 28386 h 28385"/>
                <a:gd name="connsiteX1" fmla="*/ 214 w 26144"/>
                <a:gd name="connsiteY1" fmla="*/ 9431 h 28385"/>
                <a:gd name="connsiteX2" fmla="*/ 12977 w 26144"/>
                <a:gd name="connsiteY2" fmla="*/ 1 h 28385"/>
                <a:gd name="connsiteX3" fmla="*/ 25931 w 26144"/>
                <a:gd name="connsiteY3" fmla="*/ 12765 h 28385"/>
                <a:gd name="connsiteX4" fmla="*/ 12310 w 26144"/>
                <a:gd name="connsiteY4" fmla="*/ 28386 h 28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4" h="28385">
                  <a:moveTo>
                    <a:pt x="12310" y="28386"/>
                  </a:moveTo>
                  <a:cubicBezTo>
                    <a:pt x="6691" y="19909"/>
                    <a:pt x="1261" y="15146"/>
                    <a:pt x="214" y="9431"/>
                  </a:cubicBezTo>
                  <a:cubicBezTo>
                    <a:pt x="-1406" y="668"/>
                    <a:pt x="6500" y="96"/>
                    <a:pt x="12977" y="1"/>
                  </a:cubicBezTo>
                  <a:cubicBezTo>
                    <a:pt x="21454" y="-94"/>
                    <a:pt x="27360" y="4573"/>
                    <a:pt x="25931" y="12765"/>
                  </a:cubicBezTo>
                  <a:cubicBezTo>
                    <a:pt x="25074" y="17432"/>
                    <a:pt x="18883" y="21147"/>
                    <a:pt x="12310" y="28386"/>
                  </a:cubicBezTo>
                  <a:close/>
                </a:path>
              </a:pathLst>
            </a:custGeom>
            <a:grpFill/>
            <a:ln w="9525" cap="flat">
              <a:noFill/>
              <a:prstDash val="solid"/>
              <a:miter/>
            </a:ln>
          </p:spPr>
          <p:txBody>
            <a:bodyPr rtlCol="0" anchor="ctr"/>
            <a:lstStyle/>
            <a:p>
              <a:endParaRPr lang="zh-CN" altLang="en-US"/>
            </a:p>
          </p:txBody>
        </p:sp>
      </p:grpSp>
      <p:grpSp>
        <p:nvGrpSpPr>
          <p:cNvPr id="218" name="组合 217"/>
          <p:cNvGrpSpPr/>
          <p:nvPr userDrawn="1"/>
        </p:nvGrpSpPr>
        <p:grpSpPr>
          <a:xfrm rot="20367760">
            <a:off x="2043175" y="83721"/>
            <a:ext cx="843677" cy="618757"/>
            <a:chOff x="2524657" y="-1938"/>
            <a:chExt cx="1386331" cy="1016742"/>
          </a:xfrm>
        </p:grpSpPr>
        <p:sp>
          <p:nvSpPr>
            <p:cNvPr id="219" name="任意多边形: 形状 218"/>
            <p:cNvSpPr/>
            <p:nvPr/>
          </p:nvSpPr>
          <p:spPr>
            <a:xfrm>
              <a:off x="2581057" y="182526"/>
              <a:ext cx="1271378" cy="629954"/>
            </a:xfrm>
            <a:custGeom>
              <a:avLst/>
              <a:gdLst>
                <a:gd name="connsiteX0" fmla="*/ 363409 w 1122191"/>
                <a:gd name="connsiteY0" fmla="*/ 669474 h 670041"/>
                <a:gd name="connsiteX1" fmla="*/ 135666 w 1122191"/>
                <a:gd name="connsiteY1" fmla="*/ 72637 h 670041"/>
                <a:gd name="connsiteX2" fmla="*/ 1117312 w 1122191"/>
                <a:gd name="connsiteY2" fmla="*/ 281616 h 670041"/>
                <a:gd name="connsiteX3" fmla="*/ 363409 w 1122191"/>
                <a:gd name="connsiteY3" fmla="*/ 669474 h 670041"/>
              </a:gdLst>
              <a:ahLst/>
              <a:cxnLst>
                <a:cxn ang="0">
                  <a:pos x="connsiteX0" y="connsiteY0"/>
                </a:cxn>
                <a:cxn ang="0">
                  <a:pos x="connsiteX1" y="connsiteY1"/>
                </a:cxn>
                <a:cxn ang="0">
                  <a:pos x="connsiteX2" y="connsiteY2"/>
                </a:cxn>
                <a:cxn ang="0">
                  <a:pos x="connsiteX3" y="connsiteY3"/>
                </a:cxn>
              </a:cxnLst>
              <a:rect l="l" t="t" r="r" b="b"/>
              <a:pathLst>
                <a:path w="1122191" h="670041">
                  <a:moveTo>
                    <a:pt x="363409" y="669474"/>
                  </a:moveTo>
                  <a:cubicBezTo>
                    <a:pt x="19366" y="687952"/>
                    <a:pt x="-129510" y="250564"/>
                    <a:pt x="135666" y="72637"/>
                  </a:cubicBezTo>
                  <a:cubicBezTo>
                    <a:pt x="400842" y="-105290"/>
                    <a:pt x="1054638" y="74352"/>
                    <a:pt x="1117312" y="281616"/>
                  </a:cubicBezTo>
                  <a:cubicBezTo>
                    <a:pt x="1179987" y="488880"/>
                    <a:pt x="622870" y="655568"/>
                    <a:pt x="363409" y="669474"/>
                  </a:cubicBezTo>
                  <a:close/>
                </a:path>
              </a:pathLst>
            </a:custGeom>
            <a:solidFill>
              <a:schemeClr val="accent5"/>
            </a:solidFill>
            <a:ln w="9525" cap="flat">
              <a:noFill/>
              <a:prstDash val="solid"/>
              <a:miter/>
            </a:ln>
          </p:spPr>
          <p:txBody>
            <a:bodyPr rtlCol="0" anchor="ctr"/>
            <a:lstStyle/>
            <a:p>
              <a:endParaRPr lang="zh-CN" altLang="en-US"/>
            </a:p>
          </p:txBody>
        </p:sp>
        <p:sp>
          <p:nvSpPr>
            <p:cNvPr id="220" name="任意多边形: 形状 219"/>
            <p:cNvSpPr/>
            <p:nvPr/>
          </p:nvSpPr>
          <p:spPr>
            <a:xfrm rot="19768461">
              <a:off x="2524657" y="-1938"/>
              <a:ext cx="1386331" cy="1016742"/>
            </a:xfrm>
            <a:custGeom>
              <a:avLst/>
              <a:gdLst>
                <a:gd name="connsiteX0" fmla="*/ 301225 w 1293362"/>
                <a:gd name="connsiteY0" fmla="*/ 875441 h 1113463"/>
                <a:gd name="connsiteX1" fmla="*/ 55099 w 1293362"/>
                <a:gd name="connsiteY1" fmla="*/ 551020 h 1113463"/>
                <a:gd name="connsiteX2" fmla="*/ 14237 w 1293362"/>
                <a:gd name="connsiteY2" fmla="*/ 358043 h 1113463"/>
                <a:gd name="connsiteX3" fmla="*/ 22714 w 1293362"/>
                <a:gd name="connsiteY3" fmla="*/ 260126 h 1113463"/>
                <a:gd name="connsiteX4" fmla="*/ 50432 w 1293362"/>
                <a:gd name="connsiteY4" fmla="*/ 176306 h 1113463"/>
                <a:gd name="connsiteX5" fmla="*/ 162256 w 1293362"/>
                <a:gd name="connsiteY5" fmla="*/ 77341 h 1113463"/>
                <a:gd name="connsiteX6" fmla="*/ 298844 w 1293362"/>
                <a:gd name="connsiteY6" fmla="*/ 25144 h 1113463"/>
                <a:gd name="connsiteX7" fmla="*/ 349136 w 1293362"/>
                <a:gd name="connsiteY7" fmla="*/ 15334 h 1113463"/>
                <a:gd name="connsiteX8" fmla="*/ 415144 w 1293362"/>
                <a:gd name="connsiteY8" fmla="*/ 16000 h 1113463"/>
                <a:gd name="connsiteX9" fmla="*/ 601644 w 1293362"/>
                <a:gd name="connsiteY9" fmla="*/ 50672 h 1113463"/>
                <a:gd name="connsiteX10" fmla="*/ 916636 w 1293362"/>
                <a:gd name="connsiteY10" fmla="*/ 234790 h 1113463"/>
                <a:gd name="connsiteX11" fmla="*/ 1158380 w 1293362"/>
                <a:gd name="connsiteY11" fmla="*/ 531493 h 1113463"/>
                <a:gd name="connsiteX12" fmla="*/ 1260012 w 1293362"/>
                <a:gd name="connsiteY12" fmla="*/ 723708 h 1113463"/>
                <a:gd name="connsiteX13" fmla="*/ 1254773 w 1293362"/>
                <a:gd name="connsiteY13" fmla="*/ 934401 h 1113463"/>
                <a:gd name="connsiteX14" fmla="*/ 985120 w 1293362"/>
                <a:gd name="connsiteY14" fmla="*/ 1098898 h 1113463"/>
                <a:gd name="connsiteX15" fmla="*/ 695656 w 1293362"/>
                <a:gd name="connsiteY15" fmla="*/ 1049844 h 1113463"/>
                <a:gd name="connsiteX16" fmla="*/ 366281 w 1293362"/>
                <a:gd name="connsiteY16" fmla="*/ 919447 h 1113463"/>
                <a:gd name="connsiteX17" fmla="*/ 301225 w 1293362"/>
                <a:gd name="connsiteY17" fmla="*/ 875441 h 1113463"/>
                <a:gd name="connsiteX18" fmla="*/ 291129 w 1293362"/>
                <a:gd name="connsiteY18" fmla="*/ 885538 h 1113463"/>
                <a:gd name="connsiteX19" fmla="*/ 610407 w 1293362"/>
                <a:gd name="connsiteY19" fmla="*/ 1039843 h 1113463"/>
                <a:gd name="connsiteX20" fmla="*/ 936829 w 1293362"/>
                <a:gd name="connsiteY20" fmla="*/ 1109851 h 1113463"/>
                <a:gd name="connsiteX21" fmla="*/ 1036841 w 1293362"/>
                <a:gd name="connsiteY21" fmla="*/ 1110233 h 1113463"/>
                <a:gd name="connsiteX22" fmla="*/ 1212958 w 1293362"/>
                <a:gd name="connsiteY22" fmla="*/ 1016030 h 1113463"/>
                <a:gd name="connsiteX23" fmla="*/ 1293254 w 1293362"/>
                <a:gd name="connsiteY23" fmla="*/ 832579 h 1113463"/>
                <a:gd name="connsiteX24" fmla="*/ 1228484 w 1293362"/>
                <a:gd name="connsiteY24" fmla="*/ 623886 h 1113463"/>
                <a:gd name="connsiteX25" fmla="*/ 991883 w 1293362"/>
                <a:gd name="connsiteY25" fmla="*/ 288416 h 1113463"/>
                <a:gd name="connsiteX26" fmla="*/ 687655 w 1293362"/>
                <a:gd name="connsiteY26" fmla="*/ 67912 h 1113463"/>
                <a:gd name="connsiteX27" fmla="*/ 505537 w 1293362"/>
                <a:gd name="connsiteY27" fmla="*/ 12572 h 1113463"/>
                <a:gd name="connsiteX28" fmla="*/ 406382 w 1293362"/>
                <a:gd name="connsiteY28" fmla="*/ 1237 h 1113463"/>
                <a:gd name="connsiteX29" fmla="*/ 343802 w 1293362"/>
                <a:gd name="connsiteY29" fmla="*/ 1713 h 1113463"/>
                <a:gd name="connsiteX30" fmla="*/ 220072 w 1293362"/>
                <a:gd name="connsiteY30" fmla="*/ 35146 h 1113463"/>
                <a:gd name="connsiteX31" fmla="*/ 83770 w 1293362"/>
                <a:gd name="connsiteY31" fmla="*/ 114013 h 1113463"/>
                <a:gd name="connsiteX32" fmla="*/ 36240 w 1293362"/>
                <a:gd name="connsiteY32" fmla="*/ 172306 h 1113463"/>
                <a:gd name="connsiteX33" fmla="*/ 8617 w 1293362"/>
                <a:gd name="connsiteY33" fmla="*/ 257935 h 1113463"/>
                <a:gd name="connsiteX34" fmla="*/ 11570 w 1293362"/>
                <a:gd name="connsiteY34" fmla="*/ 456532 h 1113463"/>
                <a:gd name="connsiteX35" fmla="*/ 214738 w 1293362"/>
                <a:gd name="connsiteY35" fmla="*/ 817148 h 1113463"/>
                <a:gd name="connsiteX36" fmla="*/ 291129 w 1293362"/>
                <a:gd name="connsiteY36" fmla="*/ 885538 h 1113463"/>
                <a:gd name="connsiteX37" fmla="*/ 301225 w 1293362"/>
                <a:gd name="connsiteY37" fmla="*/ 875441 h 111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93362" h="1113463">
                  <a:moveTo>
                    <a:pt x="301225" y="875441"/>
                  </a:moveTo>
                  <a:cubicBezTo>
                    <a:pt x="194069" y="790764"/>
                    <a:pt x="105296" y="678464"/>
                    <a:pt x="55099" y="551020"/>
                  </a:cubicBezTo>
                  <a:cubicBezTo>
                    <a:pt x="30906" y="489583"/>
                    <a:pt x="15666" y="424242"/>
                    <a:pt x="14237" y="358043"/>
                  </a:cubicBezTo>
                  <a:cubicBezTo>
                    <a:pt x="13570" y="325182"/>
                    <a:pt x="16237" y="292321"/>
                    <a:pt x="22714" y="260126"/>
                  </a:cubicBezTo>
                  <a:cubicBezTo>
                    <a:pt x="28429" y="231551"/>
                    <a:pt x="35954" y="201738"/>
                    <a:pt x="50432" y="176306"/>
                  </a:cubicBezTo>
                  <a:cubicBezTo>
                    <a:pt x="75483" y="132396"/>
                    <a:pt x="118536" y="101059"/>
                    <a:pt x="162256" y="77341"/>
                  </a:cubicBezTo>
                  <a:cubicBezTo>
                    <a:pt x="205213" y="54100"/>
                    <a:pt x="251600" y="37051"/>
                    <a:pt x="298844" y="25144"/>
                  </a:cubicBezTo>
                  <a:cubicBezTo>
                    <a:pt x="315418" y="21049"/>
                    <a:pt x="332182" y="17334"/>
                    <a:pt x="349136" y="15334"/>
                  </a:cubicBezTo>
                  <a:cubicBezTo>
                    <a:pt x="370948" y="12762"/>
                    <a:pt x="393332" y="14572"/>
                    <a:pt x="415144" y="16000"/>
                  </a:cubicBezTo>
                  <a:cubicBezTo>
                    <a:pt x="478390" y="20096"/>
                    <a:pt x="541160" y="31622"/>
                    <a:pt x="601644" y="50672"/>
                  </a:cubicBezTo>
                  <a:cubicBezTo>
                    <a:pt x="718992" y="87533"/>
                    <a:pt x="825386" y="152780"/>
                    <a:pt x="916636" y="234790"/>
                  </a:cubicBezTo>
                  <a:cubicBezTo>
                    <a:pt x="1011981" y="320419"/>
                    <a:pt x="1091134" y="422813"/>
                    <a:pt x="1158380" y="531493"/>
                  </a:cubicBezTo>
                  <a:cubicBezTo>
                    <a:pt x="1196099" y="592454"/>
                    <a:pt x="1235533" y="656081"/>
                    <a:pt x="1260012" y="723708"/>
                  </a:cubicBezTo>
                  <a:cubicBezTo>
                    <a:pt x="1284587" y="791621"/>
                    <a:pt x="1287444" y="868488"/>
                    <a:pt x="1254773" y="934401"/>
                  </a:cubicBezTo>
                  <a:cubicBezTo>
                    <a:pt x="1206005" y="1032794"/>
                    <a:pt x="1095039" y="1101851"/>
                    <a:pt x="985120" y="1098898"/>
                  </a:cubicBezTo>
                  <a:cubicBezTo>
                    <a:pt x="887680" y="1096326"/>
                    <a:pt x="789477" y="1074800"/>
                    <a:pt x="695656" y="1049844"/>
                  </a:cubicBezTo>
                  <a:cubicBezTo>
                    <a:pt x="581832" y="1019555"/>
                    <a:pt x="467913" y="979835"/>
                    <a:pt x="366281" y="919447"/>
                  </a:cubicBezTo>
                  <a:cubicBezTo>
                    <a:pt x="343707" y="906017"/>
                    <a:pt x="321799" y="891539"/>
                    <a:pt x="301225" y="875441"/>
                  </a:cubicBezTo>
                  <a:cubicBezTo>
                    <a:pt x="294082" y="869822"/>
                    <a:pt x="283890" y="879918"/>
                    <a:pt x="291129" y="885538"/>
                  </a:cubicBezTo>
                  <a:cubicBezTo>
                    <a:pt x="384474" y="958499"/>
                    <a:pt x="498298" y="1004315"/>
                    <a:pt x="610407" y="1039843"/>
                  </a:cubicBezTo>
                  <a:cubicBezTo>
                    <a:pt x="716230" y="1073371"/>
                    <a:pt x="826148" y="1099184"/>
                    <a:pt x="936829" y="1109851"/>
                  </a:cubicBezTo>
                  <a:cubicBezTo>
                    <a:pt x="969690" y="1113090"/>
                    <a:pt x="1003980" y="1115852"/>
                    <a:pt x="1036841" y="1110233"/>
                  </a:cubicBezTo>
                  <a:cubicBezTo>
                    <a:pt x="1103040" y="1098802"/>
                    <a:pt x="1166000" y="1063655"/>
                    <a:pt x="1212958" y="1016030"/>
                  </a:cubicBezTo>
                  <a:cubicBezTo>
                    <a:pt x="1262108" y="966215"/>
                    <a:pt x="1291254" y="902778"/>
                    <a:pt x="1293254" y="832579"/>
                  </a:cubicBezTo>
                  <a:cubicBezTo>
                    <a:pt x="1295445" y="757331"/>
                    <a:pt x="1263917" y="688370"/>
                    <a:pt x="1228484" y="623886"/>
                  </a:cubicBezTo>
                  <a:cubicBezTo>
                    <a:pt x="1162476" y="503681"/>
                    <a:pt x="1086371" y="388333"/>
                    <a:pt x="991883" y="288416"/>
                  </a:cubicBezTo>
                  <a:cubicBezTo>
                    <a:pt x="905396" y="196785"/>
                    <a:pt x="803383" y="118680"/>
                    <a:pt x="687655" y="67912"/>
                  </a:cubicBezTo>
                  <a:cubicBezTo>
                    <a:pt x="629362" y="42290"/>
                    <a:pt x="568211" y="23621"/>
                    <a:pt x="505537" y="12572"/>
                  </a:cubicBezTo>
                  <a:cubicBezTo>
                    <a:pt x="472771" y="6761"/>
                    <a:pt x="439624" y="3047"/>
                    <a:pt x="406382" y="1237"/>
                  </a:cubicBezTo>
                  <a:cubicBezTo>
                    <a:pt x="385522" y="94"/>
                    <a:pt x="364662" y="-1049"/>
                    <a:pt x="343802" y="1713"/>
                  </a:cubicBezTo>
                  <a:cubicBezTo>
                    <a:pt x="301511" y="7333"/>
                    <a:pt x="259792" y="19810"/>
                    <a:pt x="220072" y="35146"/>
                  </a:cubicBezTo>
                  <a:cubicBezTo>
                    <a:pt x="171114" y="54100"/>
                    <a:pt x="123108" y="78866"/>
                    <a:pt x="83770" y="114013"/>
                  </a:cubicBezTo>
                  <a:cubicBezTo>
                    <a:pt x="65005" y="130777"/>
                    <a:pt x="48241" y="150208"/>
                    <a:pt x="36240" y="172306"/>
                  </a:cubicBezTo>
                  <a:cubicBezTo>
                    <a:pt x="21952" y="198499"/>
                    <a:pt x="14332" y="228789"/>
                    <a:pt x="8617" y="257935"/>
                  </a:cubicBezTo>
                  <a:cubicBezTo>
                    <a:pt x="-4337" y="323563"/>
                    <a:pt x="-2146" y="391285"/>
                    <a:pt x="11570" y="456532"/>
                  </a:cubicBezTo>
                  <a:cubicBezTo>
                    <a:pt x="40431" y="593216"/>
                    <a:pt x="117393" y="718374"/>
                    <a:pt x="214738" y="817148"/>
                  </a:cubicBezTo>
                  <a:cubicBezTo>
                    <a:pt x="238741" y="841532"/>
                    <a:pt x="264268" y="864297"/>
                    <a:pt x="291129" y="885538"/>
                  </a:cubicBezTo>
                  <a:cubicBezTo>
                    <a:pt x="298273" y="891158"/>
                    <a:pt x="308465" y="881156"/>
                    <a:pt x="301225" y="875441"/>
                  </a:cubicBezTo>
                  <a:close/>
                </a:path>
              </a:pathLst>
            </a:custGeom>
            <a:solidFill>
              <a:schemeClr val="accent4"/>
            </a:solidFill>
            <a:ln w="9525" cap="flat">
              <a:noFill/>
              <a:prstDash val="solid"/>
              <a:miter/>
            </a:ln>
          </p:spPr>
          <p:txBody>
            <a:bodyPr rtlCol="0" anchor="ctr"/>
            <a:lstStyle/>
            <a:p>
              <a:endParaRPr lang="zh-CN" altLang="en-US" dirty="0"/>
            </a:p>
          </p:txBody>
        </p:sp>
      </p:grpSp>
      <p:sp>
        <p:nvSpPr>
          <p:cNvPr id="10" name="任意多边形: 形状 9"/>
          <p:cNvSpPr/>
          <p:nvPr/>
        </p:nvSpPr>
        <p:spPr>
          <a:xfrm>
            <a:off x="9945236" y="4304243"/>
            <a:ext cx="2309511" cy="2715244"/>
          </a:xfrm>
          <a:custGeom>
            <a:avLst/>
            <a:gdLst>
              <a:gd name="connsiteX0" fmla="*/ 1642318 w 1690180"/>
              <a:gd name="connsiteY0" fmla="*/ 0 h 1987110"/>
              <a:gd name="connsiteX1" fmla="*/ 110721 w 1690180"/>
              <a:gd name="connsiteY1" fmla="*/ 921044 h 1987110"/>
              <a:gd name="connsiteX2" fmla="*/ 288496 w 1690180"/>
              <a:gd name="connsiteY2" fmla="*/ 1859797 h 1987110"/>
              <a:gd name="connsiteX3" fmla="*/ 1690181 w 1690180"/>
              <a:gd name="connsiteY3" fmla="*/ 1987111 h 1987110"/>
              <a:gd name="connsiteX4" fmla="*/ 1642318 w 1690180"/>
              <a:gd name="connsiteY4" fmla="*/ 0 h 1987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180" h="1987110">
                <a:moveTo>
                  <a:pt x="1642318" y="0"/>
                </a:moveTo>
                <a:cubicBezTo>
                  <a:pt x="1642318" y="0"/>
                  <a:pt x="438921" y="139553"/>
                  <a:pt x="110721" y="921044"/>
                </a:cubicBezTo>
                <a:cubicBezTo>
                  <a:pt x="-217478" y="1702534"/>
                  <a:pt x="288496" y="1859797"/>
                  <a:pt x="288496" y="1859797"/>
                </a:cubicBezTo>
                <a:lnTo>
                  <a:pt x="1690181" y="1987111"/>
                </a:lnTo>
                <a:lnTo>
                  <a:pt x="1642318" y="0"/>
                </a:lnTo>
                <a:close/>
              </a:path>
            </a:pathLst>
          </a:custGeom>
          <a:solidFill>
            <a:schemeClr val="accent6"/>
          </a:solidFill>
          <a:ln w="3415" cap="flat">
            <a:noFill/>
            <a:prstDash val="solid"/>
            <a:miter/>
          </a:ln>
        </p:spPr>
        <p:txBody>
          <a:bodyPr rtlCol="0" anchor="ctr"/>
          <a:lstStyle/>
          <a:p>
            <a:endParaRPr lang="zh-CN" altLang="en-US" dirty="0"/>
          </a:p>
        </p:txBody>
      </p:sp>
      <p:sp>
        <p:nvSpPr>
          <p:cNvPr id="124" name="任意多边形: 形状 123"/>
          <p:cNvSpPr/>
          <p:nvPr/>
        </p:nvSpPr>
        <p:spPr>
          <a:xfrm rot="18197010">
            <a:off x="10300549" y="5230925"/>
            <a:ext cx="1141773" cy="1527443"/>
          </a:xfrm>
          <a:custGeom>
            <a:avLst/>
            <a:gdLst>
              <a:gd name="connsiteX0" fmla="*/ 151564 w 1187906"/>
              <a:gd name="connsiteY0" fmla="*/ 1589159 h 1589158"/>
              <a:gd name="connsiteX1" fmla="*/ 134895 w 1187906"/>
              <a:gd name="connsiteY1" fmla="*/ 1582777 h 1589158"/>
              <a:gd name="connsiteX2" fmla="*/ 198236 w 1187906"/>
              <a:gd name="connsiteY2" fmla="*/ 1469049 h 1589158"/>
              <a:gd name="connsiteX3" fmla="*/ 213572 w 1187906"/>
              <a:gd name="connsiteY3" fmla="*/ 1427996 h 1589158"/>
              <a:gd name="connsiteX4" fmla="*/ 216524 w 1187906"/>
              <a:gd name="connsiteY4" fmla="*/ 1268738 h 1589158"/>
              <a:gd name="connsiteX5" fmla="*/ 122798 w 1187906"/>
              <a:gd name="connsiteY5" fmla="*/ 1223685 h 1589158"/>
              <a:gd name="connsiteX6" fmla="*/ 75935 w 1187906"/>
              <a:gd name="connsiteY6" fmla="*/ 1200730 h 1589158"/>
              <a:gd name="connsiteX7" fmla="*/ 11546 w 1187906"/>
              <a:gd name="connsiteY7" fmla="*/ 1148342 h 1589158"/>
              <a:gd name="connsiteX8" fmla="*/ 17738 w 1187906"/>
              <a:gd name="connsiteY8" fmla="*/ 1101860 h 1589158"/>
              <a:gd name="connsiteX9" fmla="*/ 47837 w 1187906"/>
              <a:gd name="connsiteY9" fmla="*/ 1087858 h 1589158"/>
              <a:gd name="connsiteX10" fmla="*/ 37454 w 1187906"/>
              <a:gd name="connsiteY10" fmla="*/ 1069475 h 1589158"/>
              <a:gd name="connsiteX11" fmla="*/ 6784 w 1187906"/>
              <a:gd name="connsiteY11" fmla="*/ 1013087 h 1589158"/>
              <a:gd name="connsiteX12" fmla="*/ 28596 w 1187906"/>
              <a:gd name="connsiteY12" fmla="*/ 973749 h 1589158"/>
              <a:gd name="connsiteX13" fmla="*/ 55933 w 1187906"/>
              <a:gd name="connsiteY13" fmla="*/ 970891 h 1589158"/>
              <a:gd name="connsiteX14" fmla="*/ 51647 w 1187906"/>
              <a:gd name="connsiteY14" fmla="*/ 884404 h 1589158"/>
              <a:gd name="connsiteX15" fmla="*/ 56219 w 1187906"/>
              <a:gd name="connsiteY15" fmla="*/ 801441 h 1589158"/>
              <a:gd name="connsiteX16" fmla="*/ 61172 w 1187906"/>
              <a:gd name="connsiteY16" fmla="*/ 785725 h 1589158"/>
              <a:gd name="connsiteX17" fmla="*/ 84889 w 1187906"/>
              <a:gd name="connsiteY17" fmla="*/ 778963 h 1589158"/>
              <a:gd name="connsiteX18" fmla="*/ 98891 w 1187906"/>
              <a:gd name="connsiteY18" fmla="*/ 787916 h 1589158"/>
              <a:gd name="connsiteX19" fmla="*/ 191188 w 1187906"/>
              <a:gd name="connsiteY19" fmla="*/ 898978 h 1589158"/>
              <a:gd name="connsiteX20" fmla="*/ 199570 w 1187906"/>
              <a:gd name="connsiteY20" fmla="*/ 913360 h 1589158"/>
              <a:gd name="connsiteX21" fmla="*/ 206618 w 1187906"/>
              <a:gd name="connsiteY21" fmla="*/ 922504 h 1589158"/>
              <a:gd name="connsiteX22" fmla="*/ 243004 w 1187906"/>
              <a:gd name="connsiteY22" fmla="*/ 888690 h 1589158"/>
              <a:gd name="connsiteX23" fmla="*/ 263578 w 1187906"/>
              <a:gd name="connsiteY23" fmla="*/ 880880 h 1589158"/>
              <a:gd name="connsiteX24" fmla="*/ 273674 w 1187906"/>
              <a:gd name="connsiteY24" fmla="*/ 903264 h 1589158"/>
              <a:gd name="connsiteX25" fmla="*/ 270245 w 1187906"/>
              <a:gd name="connsiteY25" fmla="*/ 945840 h 1589158"/>
              <a:gd name="connsiteX26" fmla="*/ 268150 w 1187906"/>
              <a:gd name="connsiteY26" fmla="*/ 968320 h 1589158"/>
              <a:gd name="connsiteX27" fmla="*/ 288343 w 1187906"/>
              <a:gd name="connsiteY27" fmla="*/ 960604 h 1589158"/>
              <a:gd name="connsiteX28" fmla="*/ 311774 w 1187906"/>
              <a:gd name="connsiteY28" fmla="*/ 976797 h 1589158"/>
              <a:gd name="connsiteX29" fmla="*/ 311298 w 1187906"/>
              <a:gd name="connsiteY29" fmla="*/ 1010039 h 1589158"/>
              <a:gd name="connsiteX30" fmla="*/ 255863 w 1187906"/>
              <a:gd name="connsiteY30" fmla="*/ 1211016 h 1589158"/>
              <a:gd name="connsiteX31" fmla="*/ 249576 w 1187906"/>
              <a:gd name="connsiteY31" fmla="*/ 1223780 h 1589158"/>
              <a:gd name="connsiteX32" fmla="*/ 235289 w 1187906"/>
              <a:gd name="connsiteY32" fmla="*/ 1279311 h 1589158"/>
              <a:gd name="connsiteX33" fmla="*/ 235003 w 1187906"/>
              <a:gd name="connsiteY33" fmla="*/ 1403040 h 1589158"/>
              <a:gd name="connsiteX34" fmla="*/ 235860 w 1187906"/>
              <a:gd name="connsiteY34" fmla="*/ 1418852 h 1589158"/>
              <a:gd name="connsiteX35" fmla="*/ 261673 w 1187906"/>
              <a:gd name="connsiteY35" fmla="*/ 1398088 h 1589158"/>
              <a:gd name="connsiteX36" fmla="*/ 369972 w 1187906"/>
              <a:gd name="connsiteY36" fmla="*/ 1291026 h 1589158"/>
              <a:gd name="connsiteX37" fmla="*/ 475509 w 1187906"/>
              <a:gd name="connsiteY37" fmla="*/ 1181394 h 1589158"/>
              <a:gd name="connsiteX38" fmla="*/ 484558 w 1187906"/>
              <a:gd name="connsiteY38" fmla="*/ 1138722 h 1589158"/>
              <a:gd name="connsiteX39" fmla="*/ 459888 w 1187906"/>
              <a:gd name="connsiteY39" fmla="*/ 1037471 h 1589158"/>
              <a:gd name="connsiteX40" fmla="*/ 452173 w 1187906"/>
              <a:gd name="connsiteY40" fmla="*/ 883452 h 1589158"/>
              <a:gd name="connsiteX41" fmla="*/ 417121 w 1187906"/>
              <a:gd name="connsiteY41" fmla="*/ 808014 h 1589158"/>
              <a:gd name="connsiteX42" fmla="*/ 349398 w 1187906"/>
              <a:gd name="connsiteY42" fmla="*/ 752007 h 1589158"/>
              <a:gd name="connsiteX43" fmla="*/ 283771 w 1187906"/>
              <a:gd name="connsiteY43" fmla="*/ 683427 h 1589158"/>
              <a:gd name="connsiteX44" fmla="*/ 300630 w 1187906"/>
              <a:gd name="connsiteY44" fmla="*/ 635230 h 1589158"/>
              <a:gd name="connsiteX45" fmla="*/ 315013 w 1187906"/>
              <a:gd name="connsiteY45" fmla="*/ 629420 h 1589158"/>
              <a:gd name="connsiteX46" fmla="*/ 308345 w 1187906"/>
              <a:gd name="connsiteY46" fmla="*/ 614085 h 1589158"/>
              <a:gd name="connsiteX47" fmla="*/ 281580 w 1187906"/>
              <a:gd name="connsiteY47" fmla="*/ 545886 h 1589158"/>
              <a:gd name="connsiteX48" fmla="*/ 312441 w 1187906"/>
              <a:gd name="connsiteY48" fmla="*/ 497975 h 1589158"/>
              <a:gd name="connsiteX49" fmla="*/ 324824 w 1187906"/>
              <a:gd name="connsiteY49" fmla="*/ 495879 h 1589158"/>
              <a:gd name="connsiteX50" fmla="*/ 334920 w 1187906"/>
              <a:gd name="connsiteY50" fmla="*/ 415965 h 1589158"/>
              <a:gd name="connsiteX51" fmla="*/ 350732 w 1187906"/>
              <a:gd name="connsiteY51" fmla="*/ 315381 h 1589158"/>
              <a:gd name="connsiteX52" fmla="*/ 370067 w 1187906"/>
              <a:gd name="connsiteY52" fmla="*/ 282424 h 1589158"/>
              <a:gd name="connsiteX53" fmla="*/ 405786 w 1187906"/>
              <a:gd name="connsiteY53" fmla="*/ 300617 h 1589158"/>
              <a:gd name="connsiteX54" fmla="*/ 426360 w 1187906"/>
              <a:gd name="connsiteY54" fmla="*/ 332049 h 1589158"/>
              <a:gd name="connsiteX55" fmla="*/ 459126 w 1187906"/>
              <a:gd name="connsiteY55" fmla="*/ 433300 h 1589158"/>
              <a:gd name="connsiteX56" fmla="*/ 467984 w 1187906"/>
              <a:gd name="connsiteY56" fmla="*/ 459018 h 1589158"/>
              <a:gd name="connsiteX57" fmla="*/ 507513 w 1187906"/>
              <a:gd name="connsiteY57" fmla="*/ 426728 h 1589158"/>
              <a:gd name="connsiteX58" fmla="*/ 539041 w 1187906"/>
              <a:gd name="connsiteY58" fmla="*/ 411488 h 1589158"/>
              <a:gd name="connsiteX59" fmla="*/ 549614 w 1187906"/>
              <a:gd name="connsiteY59" fmla="*/ 443016 h 1589158"/>
              <a:gd name="connsiteX60" fmla="*/ 545327 w 1187906"/>
              <a:gd name="connsiteY60" fmla="*/ 497308 h 1589158"/>
              <a:gd name="connsiteX61" fmla="*/ 539041 w 1187906"/>
              <a:gd name="connsiteY61" fmla="*/ 527407 h 1589158"/>
              <a:gd name="connsiteX62" fmla="*/ 574474 w 1187906"/>
              <a:gd name="connsiteY62" fmla="*/ 517215 h 1589158"/>
              <a:gd name="connsiteX63" fmla="*/ 602954 w 1187906"/>
              <a:gd name="connsiteY63" fmla="*/ 525883 h 1589158"/>
              <a:gd name="connsiteX64" fmla="*/ 591714 w 1187906"/>
              <a:gd name="connsiteY64" fmla="*/ 588653 h 1589158"/>
              <a:gd name="connsiteX65" fmla="*/ 542375 w 1187906"/>
              <a:gd name="connsiteY65" fmla="*/ 706668 h 1589158"/>
              <a:gd name="connsiteX66" fmla="*/ 474557 w 1187906"/>
              <a:gd name="connsiteY66" fmla="*/ 831445 h 1589158"/>
              <a:gd name="connsiteX67" fmla="*/ 469985 w 1187906"/>
              <a:gd name="connsiteY67" fmla="*/ 846780 h 1589158"/>
              <a:gd name="connsiteX68" fmla="*/ 479414 w 1187906"/>
              <a:gd name="connsiteY68" fmla="*/ 1048234 h 1589158"/>
              <a:gd name="connsiteX69" fmla="*/ 506656 w 1187906"/>
              <a:gd name="connsiteY69" fmla="*/ 1144627 h 1589158"/>
              <a:gd name="connsiteX70" fmla="*/ 774118 w 1187906"/>
              <a:gd name="connsiteY70" fmla="*/ 744768 h 1589158"/>
              <a:gd name="connsiteX71" fmla="*/ 744781 w 1187906"/>
              <a:gd name="connsiteY71" fmla="*/ 657042 h 1589158"/>
              <a:gd name="connsiteX72" fmla="*/ 725921 w 1187906"/>
              <a:gd name="connsiteY72" fmla="*/ 578938 h 1589158"/>
              <a:gd name="connsiteX73" fmla="*/ 727826 w 1187906"/>
              <a:gd name="connsiteY73" fmla="*/ 350909 h 1589158"/>
              <a:gd name="connsiteX74" fmla="*/ 732303 w 1187906"/>
              <a:gd name="connsiteY74" fmla="*/ 308428 h 1589158"/>
              <a:gd name="connsiteX75" fmla="*/ 769641 w 1187906"/>
              <a:gd name="connsiteY75" fmla="*/ 295188 h 1589158"/>
              <a:gd name="connsiteX76" fmla="*/ 788501 w 1187906"/>
              <a:gd name="connsiteY76" fmla="*/ 313285 h 1589158"/>
              <a:gd name="connsiteX77" fmla="*/ 806408 w 1187906"/>
              <a:gd name="connsiteY77" fmla="*/ 335288 h 1589158"/>
              <a:gd name="connsiteX78" fmla="*/ 815742 w 1187906"/>
              <a:gd name="connsiteY78" fmla="*/ 288044 h 1589158"/>
              <a:gd name="connsiteX79" fmla="*/ 825743 w 1187906"/>
              <a:gd name="connsiteY79" fmla="*/ 224703 h 1589158"/>
              <a:gd name="connsiteX80" fmla="*/ 832601 w 1187906"/>
              <a:gd name="connsiteY80" fmla="*/ 202129 h 1589158"/>
              <a:gd name="connsiteX81" fmla="*/ 863653 w 1187906"/>
              <a:gd name="connsiteY81" fmla="*/ 195556 h 1589158"/>
              <a:gd name="connsiteX82" fmla="*/ 883941 w 1187906"/>
              <a:gd name="connsiteY82" fmla="*/ 209939 h 1589158"/>
              <a:gd name="connsiteX83" fmla="*/ 934614 w 1187906"/>
              <a:gd name="connsiteY83" fmla="*/ 150122 h 1589158"/>
              <a:gd name="connsiteX84" fmla="*/ 971857 w 1187906"/>
              <a:gd name="connsiteY84" fmla="*/ 95353 h 1589158"/>
              <a:gd name="connsiteX85" fmla="*/ 1002623 w 1187906"/>
              <a:gd name="connsiteY85" fmla="*/ 53062 h 1589158"/>
              <a:gd name="connsiteX86" fmla="*/ 1025006 w 1187906"/>
              <a:gd name="connsiteY86" fmla="*/ 22392 h 1589158"/>
              <a:gd name="connsiteX87" fmla="*/ 1061868 w 1187906"/>
              <a:gd name="connsiteY87" fmla="*/ 675 h 1589158"/>
              <a:gd name="connsiteX88" fmla="*/ 1088824 w 1187906"/>
              <a:gd name="connsiteY88" fmla="*/ 36584 h 1589158"/>
              <a:gd name="connsiteX89" fmla="*/ 1100825 w 1187906"/>
              <a:gd name="connsiteY89" fmla="*/ 149646 h 1589158"/>
              <a:gd name="connsiteX90" fmla="*/ 1087871 w 1187906"/>
              <a:gd name="connsiteY90" fmla="*/ 272232 h 1589158"/>
              <a:gd name="connsiteX91" fmla="*/ 1085204 w 1187906"/>
              <a:gd name="connsiteY91" fmla="*/ 297759 h 1589158"/>
              <a:gd name="connsiteX92" fmla="*/ 1080061 w 1187906"/>
              <a:gd name="connsiteY92" fmla="*/ 348147 h 1589158"/>
              <a:gd name="connsiteX93" fmla="*/ 1122733 w 1187906"/>
              <a:gd name="connsiteY93" fmla="*/ 339574 h 1589158"/>
              <a:gd name="connsiteX94" fmla="*/ 1143497 w 1187906"/>
              <a:gd name="connsiteY94" fmla="*/ 366721 h 1589158"/>
              <a:gd name="connsiteX95" fmla="*/ 1135877 w 1187906"/>
              <a:gd name="connsiteY95" fmla="*/ 381484 h 1589158"/>
              <a:gd name="connsiteX96" fmla="*/ 1101206 w 1187906"/>
              <a:gd name="connsiteY96" fmla="*/ 429490 h 1589158"/>
              <a:gd name="connsiteX97" fmla="*/ 1055391 w 1187906"/>
              <a:gd name="connsiteY97" fmla="*/ 493974 h 1589158"/>
              <a:gd name="connsiteX98" fmla="*/ 1059392 w 1187906"/>
              <a:gd name="connsiteY98" fmla="*/ 497499 h 1589158"/>
              <a:gd name="connsiteX99" fmla="*/ 1087776 w 1187906"/>
              <a:gd name="connsiteY99" fmla="*/ 497594 h 1589158"/>
              <a:gd name="connsiteX100" fmla="*/ 1109588 w 1187906"/>
              <a:gd name="connsiteY100" fmla="*/ 534837 h 1589158"/>
              <a:gd name="connsiteX101" fmla="*/ 1067964 w 1187906"/>
              <a:gd name="connsiteY101" fmla="*/ 586081 h 1589158"/>
              <a:gd name="connsiteX102" fmla="*/ 907563 w 1187906"/>
              <a:gd name="connsiteY102" fmla="*/ 711145 h 1589158"/>
              <a:gd name="connsiteX103" fmla="*/ 885560 w 1187906"/>
              <a:gd name="connsiteY103" fmla="*/ 719812 h 1589158"/>
              <a:gd name="connsiteX104" fmla="*/ 812885 w 1187906"/>
              <a:gd name="connsiteY104" fmla="*/ 748673 h 1589158"/>
              <a:gd name="connsiteX105" fmla="*/ 779928 w 1187906"/>
              <a:gd name="connsiteY105" fmla="*/ 775819 h 1589158"/>
              <a:gd name="connsiteX106" fmla="*/ 772499 w 1187906"/>
              <a:gd name="connsiteY106" fmla="*/ 790678 h 1589158"/>
              <a:gd name="connsiteX107" fmla="*/ 631052 w 1187906"/>
              <a:gd name="connsiteY107" fmla="*/ 1021088 h 1589158"/>
              <a:gd name="connsiteX108" fmla="*/ 447887 w 1187906"/>
              <a:gd name="connsiteY108" fmla="*/ 1236353 h 1589158"/>
              <a:gd name="connsiteX109" fmla="*/ 394451 w 1187906"/>
              <a:gd name="connsiteY109" fmla="*/ 1295313 h 1589158"/>
              <a:gd name="connsiteX110" fmla="*/ 396833 w 1187906"/>
              <a:gd name="connsiteY110" fmla="*/ 1299599 h 1589158"/>
              <a:gd name="connsiteX111" fmla="*/ 508656 w 1187906"/>
              <a:gd name="connsiteY111" fmla="*/ 1270453 h 1589158"/>
              <a:gd name="connsiteX112" fmla="*/ 658675 w 1187906"/>
              <a:gd name="connsiteY112" fmla="*/ 1194253 h 1589158"/>
              <a:gd name="connsiteX113" fmla="*/ 685154 w 1187906"/>
              <a:gd name="connsiteY113" fmla="*/ 1160058 h 1589158"/>
              <a:gd name="connsiteX114" fmla="*/ 791834 w 1187906"/>
              <a:gd name="connsiteY114" fmla="*/ 977273 h 1589158"/>
              <a:gd name="connsiteX115" fmla="*/ 865844 w 1187906"/>
              <a:gd name="connsiteY115" fmla="*/ 907169 h 1589158"/>
              <a:gd name="connsiteX116" fmla="*/ 900419 w 1187906"/>
              <a:gd name="connsiteY116" fmla="*/ 916504 h 1589158"/>
              <a:gd name="connsiteX117" fmla="*/ 905087 w 1187906"/>
              <a:gd name="connsiteY117" fmla="*/ 926124 h 1589158"/>
              <a:gd name="connsiteX118" fmla="*/ 917850 w 1187906"/>
              <a:gd name="connsiteY118" fmla="*/ 914408 h 1589158"/>
              <a:gd name="connsiteX119" fmla="*/ 975000 w 1187906"/>
              <a:gd name="connsiteY119" fmla="*/ 860878 h 1589158"/>
              <a:gd name="connsiteX120" fmla="*/ 1018529 w 1187906"/>
              <a:gd name="connsiteY120" fmla="*/ 874784 h 1589158"/>
              <a:gd name="connsiteX121" fmla="*/ 1022816 w 1187906"/>
              <a:gd name="connsiteY121" fmla="*/ 878118 h 1589158"/>
              <a:gd name="connsiteX122" fmla="*/ 1093491 w 1187906"/>
              <a:gd name="connsiteY122" fmla="*/ 861354 h 1589158"/>
              <a:gd name="connsiteX123" fmla="*/ 1158928 w 1187906"/>
              <a:gd name="connsiteY123" fmla="*/ 855639 h 1589158"/>
              <a:gd name="connsiteX124" fmla="*/ 1173025 w 1187906"/>
              <a:gd name="connsiteY124" fmla="*/ 856782 h 1589158"/>
              <a:gd name="connsiteX125" fmla="*/ 1184169 w 1187906"/>
              <a:gd name="connsiteY125" fmla="*/ 883452 h 1589158"/>
              <a:gd name="connsiteX126" fmla="*/ 1149308 w 1187906"/>
              <a:gd name="connsiteY126" fmla="*/ 933744 h 1589158"/>
              <a:gd name="connsiteX127" fmla="*/ 1093205 w 1187906"/>
              <a:gd name="connsiteY127" fmla="*/ 995751 h 1589158"/>
              <a:gd name="connsiteX128" fmla="*/ 1110922 w 1187906"/>
              <a:gd name="connsiteY128" fmla="*/ 1008991 h 1589158"/>
              <a:gd name="connsiteX129" fmla="*/ 1125686 w 1187906"/>
              <a:gd name="connsiteY129" fmla="*/ 1031470 h 1589158"/>
              <a:gd name="connsiteX130" fmla="*/ 1105969 w 1187906"/>
              <a:gd name="connsiteY130" fmla="*/ 1048901 h 1589158"/>
              <a:gd name="connsiteX131" fmla="*/ 1058153 w 1187906"/>
              <a:gd name="connsiteY131" fmla="*/ 1067380 h 1589158"/>
              <a:gd name="connsiteX132" fmla="*/ 1077108 w 1187906"/>
              <a:gd name="connsiteY132" fmla="*/ 1090144 h 1589158"/>
              <a:gd name="connsiteX133" fmla="*/ 1070250 w 1187906"/>
              <a:gd name="connsiteY133" fmla="*/ 1119005 h 1589158"/>
              <a:gd name="connsiteX134" fmla="*/ 1054820 w 1187906"/>
              <a:gd name="connsiteY134" fmla="*/ 1124911 h 1589158"/>
              <a:gd name="connsiteX135" fmla="*/ 844317 w 1187906"/>
              <a:gd name="connsiteY135" fmla="*/ 1174440 h 1589158"/>
              <a:gd name="connsiteX136" fmla="*/ 745638 w 1187906"/>
              <a:gd name="connsiteY136" fmla="*/ 1187109 h 1589158"/>
              <a:gd name="connsiteX137" fmla="*/ 661628 w 1187906"/>
              <a:gd name="connsiteY137" fmla="*/ 1214160 h 1589158"/>
              <a:gd name="connsiteX138" fmla="*/ 502560 w 1187906"/>
              <a:gd name="connsiteY138" fmla="*/ 1292741 h 1589158"/>
              <a:gd name="connsiteX139" fmla="*/ 387117 w 1187906"/>
              <a:gd name="connsiteY139" fmla="*/ 1320364 h 1589158"/>
              <a:gd name="connsiteX140" fmla="*/ 342445 w 1187906"/>
              <a:gd name="connsiteY140" fmla="*/ 1343986 h 1589158"/>
              <a:gd name="connsiteX141" fmla="*/ 255482 w 1187906"/>
              <a:gd name="connsiteY141" fmla="*/ 1428377 h 1589158"/>
              <a:gd name="connsiteX142" fmla="*/ 227669 w 1187906"/>
              <a:gd name="connsiteY142" fmla="*/ 1460762 h 1589158"/>
              <a:gd name="connsiteX143" fmla="*/ 151564 w 1187906"/>
              <a:gd name="connsiteY143" fmla="*/ 1589159 h 1589158"/>
              <a:gd name="connsiteX144" fmla="*/ 813932 w 1187906"/>
              <a:gd name="connsiteY144" fmla="*/ 727623 h 1589158"/>
              <a:gd name="connsiteX145" fmla="*/ 893561 w 1187906"/>
              <a:gd name="connsiteY145" fmla="*/ 693904 h 1589158"/>
              <a:gd name="connsiteX146" fmla="*/ 934805 w 1187906"/>
              <a:gd name="connsiteY146" fmla="*/ 671235 h 1589158"/>
              <a:gd name="connsiteX147" fmla="*/ 1043294 w 1187906"/>
              <a:gd name="connsiteY147" fmla="*/ 582652 h 1589158"/>
              <a:gd name="connsiteX148" fmla="*/ 1084347 w 1187906"/>
              <a:gd name="connsiteY148" fmla="*/ 536742 h 1589158"/>
              <a:gd name="connsiteX149" fmla="*/ 1094634 w 1187906"/>
              <a:gd name="connsiteY149" fmla="*/ 516644 h 1589158"/>
              <a:gd name="connsiteX150" fmla="*/ 1068250 w 1187906"/>
              <a:gd name="connsiteY150" fmla="*/ 516644 h 1589158"/>
              <a:gd name="connsiteX151" fmla="*/ 1042151 w 1187906"/>
              <a:gd name="connsiteY151" fmla="*/ 516930 h 1589158"/>
              <a:gd name="connsiteX152" fmla="*/ 1030340 w 1187906"/>
              <a:gd name="connsiteY152" fmla="*/ 493689 h 1589158"/>
              <a:gd name="connsiteX153" fmla="*/ 1037389 w 1187906"/>
              <a:gd name="connsiteY153" fmla="*/ 484164 h 1589158"/>
              <a:gd name="connsiteX154" fmla="*/ 1109207 w 1187906"/>
              <a:gd name="connsiteY154" fmla="*/ 386818 h 1589158"/>
              <a:gd name="connsiteX155" fmla="*/ 1121018 w 1187906"/>
              <a:gd name="connsiteY155" fmla="*/ 360053 h 1589158"/>
              <a:gd name="connsiteX156" fmla="*/ 1059868 w 1187906"/>
              <a:gd name="connsiteY156" fmla="*/ 366721 h 1589158"/>
              <a:gd name="connsiteX157" fmla="*/ 1058725 w 1187906"/>
              <a:gd name="connsiteY157" fmla="*/ 342527 h 1589158"/>
              <a:gd name="connsiteX158" fmla="*/ 1064154 w 1187906"/>
              <a:gd name="connsiteY158" fmla="*/ 293092 h 1589158"/>
              <a:gd name="connsiteX159" fmla="*/ 1076060 w 1187906"/>
              <a:gd name="connsiteY159" fmla="*/ 218321 h 1589158"/>
              <a:gd name="connsiteX160" fmla="*/ 1071488 w 1187906"/>
              <a:gd name="connsiteY160" fmla="*/ 46109 h 1589158"/>
              <a:gd name="connsiteX161" fmla="*/ 1057963 w 1187906"/>
              <a:gd name="connsiteY161" fmla="*/ 21630 h 1589158"/>
              <a:gd name="connsiteX162" fmla="*/ 1034817 w 1187906"/>
              <a:gd name="connsiteY162" fmla="*/ 39061 h 1589158"/>
              <a:gd name="connsiteX163" fmla="*/ 985763 w 1187906"/>
              <a:gd name="connsiteY163" fmla="*/ 106116 h 1589158"/>
              <a:gd name="connsiteX164" fmla="*/ 953283 w 1187906"/>
              <a:gd name="connsiteY164" fmla="*/ 152789 h 1589158"/>
              <a:gd name="connsiteX165" fmla="*/ 909373 w 1187906"/>
              <a:gd name="connsiteY165" fmla="*/ 211558 h 1589158"/>
              <a:gd name="connsiteX166" fmla="*/ 862224 w 1187906"/>
              <a:gd name="connsiteY166" fmla="*/ 217273 h 1589158"/>
              <a:gd name="connsiteX167" fmla="*/ 848318 w 1187906"/>
              <a:gd name="connsiteY167" fmla="*/ 210606 h 1589158"/>
              <a:gd name="connsiteX168" fmla="*/ 821076 w 1187906"/>
              <a:gd name="connsiteY168" fmla="*/ 354052 h 1589158"/>
              <a:gd name="connsiteX169" fmla="*/ 821362 w 1187906"/>
              <a:gd name="connsiteY169" fmla="*/ 353766 h 1589158"/>
              <a:gd name="connsiteX170" fmla="*/ 794216 w 1187906"/>
              <a:gd name="connsiteY170" fmla="*/ 352147 h 1589158"/>
              <a:gd name="connsiteX171" fmla="*/ 780309 w 1187906"/>
              <a:gd name="connsiteY171" fmla="*/ 333002 h 1589158"/>
              <a:gd name="connsiteX172" fmla="*/ 751544 w 1187906"/>
              <a:gd name="connsiteY172" fmla="*/ 308808 h 1589158"/>
              <a:gd name="connsiteX173" fmla="*/ 742590 w 1187906"/>
              <a:gd name="connsiteY173" fmla="*/ 491212 h 1589158"/>
              <a:gd name="connsiteX174" fmla="*/ 750877 w 1187906"/>
              <a:gd name="connsiteY174" fmla="*/ 601702 h 1589158"/>
              <a:gd name="connsiteX175" fmla="*/ 788882 w 1187906"/>
              <a:gd name="connsiteY175" fmla="*/ 725146 h 1589158"/>
              <a:gd name="connsiteX176" fmla="*/ 810599 w 1187906"/>
              <a:gd name="connsiteY176" fmla="*/ 688665 h 1589158"/>
              <a:gd name="connsiteX177" fmla="*/ 820028 w 1187906"/>
              <a:gd name="connsiteY177" fmla="*/ 636088 h 1589158"/>
              <a:gd name="connsiteX178" fmla="*/ 818028 w 1187906"/>
              <a:gd name="connsiteY178" fmla="*/ 607894 h 1589158"/>
              <a:gd name="connsiteX179" fmla="*/ 807074 w 1187906"/>
              <a:gd name="connsiteY179" fmla="*/ 511310 h 1589158"/>
              <a:gd name="connsiteX180" fmla="*/ 816218 w 1187906"/>
              <a:gd name="connsiteY180" fmla="*/ 491974 h 1589158"/>
              <a:gd name="connsiteX181" fmla="*/ 843555 w 1187906"/>
              <a:gd name="connsiteY181" fmla="*/ 623038 h 1589158"/>
              <a:gd name="connsiteX182" fmla="*/ 914326 w 1187906"/>
              <a:gd name="connsiteY182" fmla="*/ 479973 h 1589158"/>
              <a:gd name="connsiteX183" fmla="*/ 914326 w 1187906"/>
              <a:gd name="connsiteY183" fmla="*/ 457017 h 1589158"/>
              <a:gd name="connsiteX184" fmla="*/ 890609 w 1187906"/>
              <a:gd name="connsiteY184" fmla="*/ 355576 h 1589158"/>
              <a:gd name="connsiteX185" fmla="*/ 895657 w 1187906"/>
              <a:gd name="connsiteY185" fmla="*/ 327858 h 1589158"/>
              <a:gd name="connsiteX186" fmla="*/ 907563 w 1187906"/>
              <a:gd name="connsiteY186" fmla="*/ 354814 h 1589158"/>
              <a:gd name="connsiteX187" fmla="*/ 919184 w 1187906"/>
              <a:gd name="connsiteY187" fmla="*/ 403201 h 1589158"/>
              <a:gd name="connsiteX188" fmla="*/ 926804 w 1187906"/>
              <a:gd name="connsiteY188" fmla="*/ 433300 h 1589158"/>
              <a:gd name="connsiteX189" fmla="*/ 977858 w 1187906"/>
              <a:gd name="connsiteY189" fmla="*/ 287472 h 1589158"/>
              <a:gd name="connsiteX190" fmla="*/ 993002 w 1187906"/>
              <a:gd name="connsiteY190" fmla="*/ 239943 h 1589158"/>
              <a:gd name="connsiteX191" fmla="*/ 1007195 w 1187906"/>
              <a:gd name="connsiteY191" fmla="*/ 239943 h 1589158"/>
              <a:gd name="connsiteX192" fmla="*/ 1003385 w 1187906"/>
              <a:gd name="connsiteY192" fmla="*/ 262898 h 1589158"/>
              <a:gd name="connsiteX193" fmla="*/ 1001003 w 1187906"/>
              <a:gd name="connsiteY193" fmla="*/ 286996 h 1589158"/>
              <a:gd name="connsiteX194" fmla="*/ 989954 w 1187906"/>
              <a:gd name="connsiteY194" fmla="*/ 318905 h 1589158"/>
              <a:gd name="connsiteX195" fmla="*/ 973000 w 1187906"/>
              <a:gd name="connsiteY195" fmla="*/ 381961 h 1589158"/>
              <a:gd name="connsiteX196" fmla="*/ 971381 w 1187906"/>
              <a:gd name="connsiteY196" fmla="*/ 385008 h 1589158"/>
              <a:gd name="connsiteX197" fmla="*/ 974238 w 1187906"/>
              <a:gd name="connsiteY197" fmla="*/ 383199 h 1589158"/>
              <a:gd name="connsiteX198" fmla="*/ 1014815 w 1187906"/>
              <a:gd name="connsiteY198" fmla="*/ 369102 h 1589158"/>
              <a:gd name="connsiteX199" fmla="*/ 1017958 w 1187906"/>
              <a:gd name="connsiteY199" fmla="*/ 373959 h 1589158"/>
              <a:gd name="connsiteX200" fmla="*/ 1009195 w 1187906"/>
              <a:gd name="connsiteY200" fmla="*/ 385485 h 1589158"/>
              <a:gd name="connsiteX201" fmla="*/ 977381 w 1187906"/>
              <a:gd name="connsiteY201" fmla="*/ 401106 h 1589158"/>
              <a:gd name="connsiteX202" fmla="*/ 954902 w 1187906"/>
              <a:gd name="connsiteY202" fmla="*/ 422346 h 1589158"/>
              <a:gd name="connsiteX203" fmla="*/ 907277 w 1187906"/>
              <a:gd name="connsiteY203" fmla="*/ 535884 h 1589158"/>
              <a:gd name="connsiteX204" fmla="*/ 900800 w 1187906"/>
              <a:gd name="connsiteY204" fmla="*/ 560649 h 1589158"/>
              <a:gd name="connsiteX205" fmla="*/ 1006909 w 1187906"/>
              <a:gd name="connsiteY205" fmla="*/ 504071 h 1589158"/>
              <a:gd name="connsiteX206" fmla="*/ 992050 w 1187906"/>
              <a:gd name="connsiteY206" fmla="*/ 523978 h 1589158"/>
              <a:gd name="connsiteX207" fmla="*/ 920803 w 1187906"/>
              <a:gd name="connsiteY207" fmla="*/ 570841 h 1589158"/>
              <a:gd name="connsiteX208" fmla="*/ 878512 w 1187906"/>
              <a:gd name="connsiteY208" fmla="*/ 599702 h 1589158"/>
              <a:gd name="connsiteX209" fmla="*/ 848603 w 1187906"/>
              <a:gd name="connsiteY209" fmla="*/ 658566 h 1589158"/>
              <a:gd name="connsiteX210" fmla="*/ 810789 w 1187906"/>
              <a:gd name="connsiteY210" fmla="*/ 724575 h 1589158"/>
              <a:gd name="connsiteX211" fmla="*/ 808217 w 1187906"/>
              <a:gd name="connsiteY211" fmla="*/ 728004 h 1589158"/>
              <a:gd name="connsiteX212" fmla="*/ 813932 w 1187906"/>
              <a:gd name="connsiteY212" fmla="*/ 727623 h 1589158"/>
              <a:gd name="connsiteX213" fmla="*/ 416264 w 1187906"/>
              <a:gd name="connsiteY213" fmla="*/ 449683 h 1589158"/>
              <a:gd name="connsiteX214" fmla="*/ 446363 w 1187906"/>
              <a:gd name="connsiteY214" fmla="*/ 538647 h 1589158"/>
              <a:gd name="connsiteX215" fmla="*/ 487034 w 1187906"/>
              <a:gd name="connsiteY215" fmla="*/ 489498 h 1589158"/>
              <a:gd name="connsiteX216" fmla="*/ 484748 w 1187906"/>
              <a:gd name="connsiteY216" fmla="*/ 515691 h 1589158"/>
              <a:gd name="connsiteX217" fmla="*/ 456173 w 1187906"/>
              <a:gd name="connsiteY217" fmla="*/ 564840 h 1589158"/>
              <a:gd name="connsiteX218" fmla="*/ 451506 w 1187906"/>
              <a:gd name="connsiteY218" fmla="*/ 582176 h 1589158"/>
              <a:gd name="connsiteX219" fmla="*/ 461603 w 1187906"/>
              <a:gd name="connsiteY219" fmla="*/ 632944 h 1589158"/>
              <a:gd name="connsiteX220" fmla="*/ 481700 w 1187906"/>
              <a:gd name="connsiteY220" fmla="*/ 601702 h 1589158"/>
              <a:gd name="connsiteX221" fmla="*/ 508466 w 1187906"/>
              <a:gd name="connsiteY221" fmla="*/ 585129 h 1589158"/>
              <a:gd name="connsiteX222" fmla="*/ 498083 w 1187906"/>
              <a:gd name="connsiteY222" fmla="*/ 609513 h 1589158"/>
              <a:gd name="connsiteX223" fmla="*/ 477605 w 1187906"/>
              <a:gd name="connsiteY223" fmla="*/ 644279 h 1589158"/>
              <a:gd name="connsiteX224" fmla="*/ 471699 w 1187906"/>
              <a:gd name="connsiteY224" fmla="*/ 712192 h 1589158"/>
              <a:gd name="connsiteX225" fmla="*/ 508275 w 1187906"/>
              <a:gd name="connsiteY225" fmla="*/ 668282 h 1589158"/>
              <a:gd name="connsiteX226" fmla="*/ 506180 w 1187906"/>
              <a:gd name="connsiteY226" fmla="*/ 688094 h 1589158"/>
              <a:gd name="connsiteX227" fmla="*/ 479224 w 1187906"/>
              <a:gd name="connsiteY227" fmla="*/ 738291 h 1589158"/>
              <a:gd name="connsiteX228" fmla="*/ 472747 w 1187906"/>
              <a:gd name="connsiteY228" fmla="*/ 798679 h 1589158"/>
              <a:gd name="connsiteX229" fmla="*/ 510085 w 1187906"/>
              <a:gd name="connsiteY229" fmla="*/ 732957 h 1589158"/>
              <a:gd name="connsiteX230" fmla="*/ 542375 w 1187906"/>
              <a:gd name="connsiteY230" fmla="*/ 661614 h 1589158"/>
              <a:gd name="connsiteX231" fmla="*/ 580951 w 1187906"/>
              <a:gd name="connsiteY231" fmla="*/ 554744 h 1589158"/>
              <a:gd name="connsiteX232" fmla="*/ 582380 w 1187906"/>
              <a:gd name="connsiteY232" fmla="*/ 535980 h 1589158"/>
              <a:gd name="connsiteX233" fmla="*/ 535612 w 1187906"/>
              <a:gd name="connsiteY233" fmla="*/ 544647 h 1589158"/>
              <a:gd name="connsiteX234" fmla="*/ 518848 w 1187906"/>
              <a:gd name="connsiteY234" fmla="*/ 526645 h 1589158"/>
              <a:gd name="connsiteX235" fmla="*/ 524753 w 1187906"/>
              <a:gd name="connsiteY235" fmla="*/ 491688 h 1589158"/>
              <a:gd name="connsiteX236" fmla="*/ 528944 w 1187906"/>
              <a:gd name="connsiteY236" fmla="*/ 434157 h 1589158"/>
              <a:gd name="connsiteX237" fmla="*/ 483701 w 1187906"/>
              <a:gd name="connsiteY237" fmla="*/ 473877 h 1589158"/>
              <a:gd name="connsiteX238" fmla="*/ 445124 w 1187906"/>
              <a:gd name="connsiteY238" fmla="*/ 458922 h 1589158"/>
              <a:gd name="connsiteX239" fmla="*/ 442076 w 1187906"/>
              <a:gd name="connsiteY239" fmla="*/ 455589 h 1589158"/>
              <a:gd name="connsiteX240" fmla="*/ 400262 w 1187906"/>
              <a:gd name="connsiteY240" fmla="*/ 325954 h 1589158"/>
              <a:gd name="connsiteX241" fmla="*/ 374830 w 1187906"/>
              <a:gd name="connsiteY241" fmla="*/ 301570 h 1589158"/>
              <a:gd name="connsiteX242" fmla="*/ 353780 w 1187906"/>
              <a:gd name="connsiteY242" fmla="*/ 434824 h 1589158"/>
              <a:gd name="connsiteX243" fmla="*/ 347493 w 1187906"/>
              <a:gd name="connsiteY243" fmla="*/ 485783 h 1589158"/>
              <a:gd name="connsiteX244" fmla="*/ 325967 w 1187906"/>
              <a:gd name="connsiteY244" fmla="*/ 514644 h 1589158"/>
              <a:gd name="connsiteX245" fmla="*/ 314156 w 1187906"/>
              <a:gd name="connsiteY245" fmla="*/ 516168 h 1589158"/>
              <a:gd name="connsiteX246" fmla="*/ 298916 w 1187906"/>
              <a:gd name="connsiteY246" fmla="*/ 538551 h 1589158"/>
              <a:gd name="connsiteX247" fmla="*/ 314251 w 1187906"/>
              <a:gd name="connsiteY247" fmla="*/ 583414 h 1589158"/>
              <a:gd name="connsiteX248" fmla="*/ 335206 w 1187906"/>
              <a:gd name="connsiteY248" fmla="*/ 623419 h 1589158"/>
              <a:gd name="connsiteX249" fmla="*/ 322919 w 1187906"/>
              <a:gd name="connsiteY249" fmla="*/ 650184 h 1589158"/>
              <a:gd name="connsiteX250" fmla="*/ 293677 w 1187906"/>
              <a:gd name="connsiteY250" fmla="*/ 656947 h 1589158"/>
              <a:gd name="connsiteX251" fmla="*/ 449696 w 1187906"/>
              <a:gd name="connsiteY251" fmla="*/ 806680 h 1589158"/>
              <a:gd name="connsiteX252" fmla="*/ 450554 w 1187906"/>
              <a:gd name="connsiteY252" fmla="*/ 799632 h 1589158"/>
              <a:gd name="connsiteX253" fmla="*/ 410358 w 1187906"/>
              <a:gd name="connsiteY253" fmla="*/ 721717 h 1589158"/>
              <a:gd name="connsiteX254" fmla="*/ 390260 w 1187906"/>
              <a:gd name="connsiteY254" fmla="*/ 705144 h 1589158"/>
              <a:gd name="connsiteX255" fmla="*/ 390165 w 1187906"/>
              <a:gd name="connsiteY255" fmla="*/ 696571 h 1589158"/>
              <a:gd name="connsiteX256" fmla="*/ 397880 w 1187906"/>
              <a:gd name="connsiteY256" fmla="*/ 692761 h 1589158"/>
              <a:gd name="connsiteX257" fmla="*/ 412358 w 1187906"/>
              <a:gd name="connsiteY257" fmla="*/ 700096 h 1589158"/>
              <a:gd name="connsiteX258" fmla="*/ 449125 w 1187906"/>
              <a:gd name="connsiteY258" fmla="*/ 725146 h 1589158"/>
              <a:gd name="connsiteX259" fmla="*/ 449125 w 1187906"/>
              <a:gd name="connsiteY259" fmla="*/ 697524 h 1589158"/>
              <a:gd name="connsiteX260" fmla="*/ 424836 w 1187906"/>
              <a:gd name="connsiteY260" fmla="*/ 654661 h 1589158"/>
              <a:gd name="connsiteX261" fmla="*/ 385403 w 1187906"/>
              <a:gd name="connsiteY261" fmla="*/ 632754 h 1589158"/>
              <a:gd name="connsiteX262" fmla="*/ 369401 w 1187906"/>
              <a:gd name="connsiteY262" fmla="*/ 621324 h 1589158"/>
              <a:gd name="connsiteX263" fmla="*/ 372734 w 1187906"/>
              <a:gd name="connsiteY263" fmla="*/ 613704 h 1589158"/>
              <a:gd name="connsiteX264" fmla="*/ 439886 w 1187906"/>
              <a:gd name="connsiteY264" fmla="*/ 638945 h 1589158"/>
              <a:gd name="connsiteX265" fmla="*/ 440933 w 1187906"/>
              <a:gd name="connsiteY265" fmla="*/ 630658 h 1589158"/>
              <a:gd name="connsiteX266" fmla="*/ 386069 w 1187906"/>
              <a:gd name="connsiteY266" fmla="*/ 540075 h 1589158"/>
              <a:gd name="connsiteX267" fmla="*/ 378068 w 1187906"/>
              <a:gd name="connsiteY267" fmla="*/ 535122 h 1589158"/>
              <a:gd name="connsiteX268" fmla="*/ 374925 w 1187906"/>
              <a:gd name="connsiteY268" fmla="*/ 525026 h 1589158"/>
              <a:gd name="connsiteX269" fmla="*/ 384164 w 1187906"/>
              <a:gd name="connsiteY269" fmla="*/ 520549 h 1589158"/>
              <a:gd name="connsiteX270" fmla="*/ 401595 w 1187906"/>
              <a:gd name="connsiteY270" fmla="*/ 527503 h 1589158"/>
              <a:gd name="connsiteX271" fmla="*/ 423122 w 1187906"/>
              <a:gd name="connsiteY271" fmla="*/ 539028 h 1589158"/>
              <a:gd name="connsiteX272" fmla="*/ 417883 w 1187906"/>
              <a:gd name="connsiteY272" fmla="*/ 512834 h 1589158"/>
              <a:gd name="connsiteX273" fmla="*/ 407310 w 1187906"/>
              <a:gd name="connsiteY273" fmla="*/ 449874 h 1589158"/>
              <a:gd name="connsiteX274" fmla="*/ 416264 w 1187906"/>
              <a:gd name="connsiteY274" fmla="*/ 449683 h 1589158"/>
              <a:gd name="connsiteX275" fmla="*/ 980048 w 1187906"/>
              <a:gd name="connsiteY275" fmla="*/ 979464 h 1589158"/>
              <a:gd name="connsiteX276" fmla="*/ 1030817 w 1187906"/>
              <a:gd name="connsiteY276" fmla="*/ 961271 h 1589158"/>
              <a:gd name="connsiteX277" fmla="*/ 988526 w 1187906"/>
              <a:gd name="connsiteY277" fmla="*/ 1001657 h 1589158"/>
              <a:gd name="connsiteX278" fmla="*/ 1022339 w 1187906"/>
              <a:gd name="connsiteY278" fmla="*/ 1005848 h 1589158"/>
              <a:gd name="connsiteX279" fmla="*/ 1035103 w 1187906"/>
              <a:gd name="connsiteY279" fmla="*/ 1015087 h 1589158"/>
              <a:gd name="connsiteX280" fmla="*/ 1021292 w 1187906"/>
              <a:gd name="connsiteY280" fmla="*/ 1024231 h 1589158"/>
              <a:gd name="connsiteX281" fmla="*/ 1000146 w 1187906"/>
              <a:gd name="connsiteY281" fmla="*/ 1022707 h 1589158"/>
              <a:gd name="connsiteX282" fmla="*/ 948806 w 1187906"/>
              <a:gd name="connsiteY282" fmla="*/ 1024326 h 1589158"/>
              <a:gd name="connsiteX283" fmla="*/ 903182 w 1187906"/>
              <a:gd name="connsiteY283" fmla="*/ 1056235 h 1589158"/>
              <a:gd name="connsiteX284" fmla="*/ 966904 w 1187906"/>
              <a:gd name="connsiteY284" fmla="*/ 1076619 h 1589158"/>
              <a:gd name="connsiteX285" fmla="*/ 948711 w 1187906"/>
              <a:gd name="connsiteY285" fmla="*/ 1082334 h 1589158"/>
              <a:gd name="connsiteX286" fmla="*/ 920422 w 1187906"/>
              <a:gd name="connsiteY286" fmla="*/ 1079667 h 1589158"/>
              <a:gd name="connsiteX287" fmla="*/ 824410 w 1187906"/>
              <a:gd name="connsiteY287" fmla="*/ 1110337 h 1589158"/>
              <a:gd name="connsiteX288" fmla="*/ 872225 w 1187906"/>
              <a:gd name="connsiteY288" fmla="*/ 1130340 h 1589158"/>
              <a:gd name="connsiteX289" fmla="*/ 836792 w 1187906"/>
              <a:gd name="connsiteY289" fmla="*/ 1130054 h 1589158"/>
              <a:gd name="connsiteX290" fmla="*/ 753449 w 1187906"/>
              <a:gd name="connsiteY290" fmla="*/ 1153866 h 1589158"/>
              <a:gd name="connsiteX291" fmla="*/ 739637 w 1187906"/>
              <a:gd name="connsiteY291" fmla="*/ 1168154 h 1589158"/>
              <a:gd name="connsiteX292" fmla="*/ 1059773 w 1187906"/>
              <a:gd name="connsiteY292" fmla="*/ 1100526 h 1589158"/>
              <a:gd name="connsiteX293" fmla="*/ 1035484 w 1187906"/>
              <a:gd name="connsiteY293" fmla="*/ 1078143 h 1589158"/>
              <a:gd name="connsiteX294" fmla="*/ 1026626 w 1187906"/>
              <a:gd name="connsiteY294" fmla="*/ 1063760 h 1589158"/>
              <a:gd name="connsiteX295" fmla="*/ 1039294 w 1187906"/>
              <a:gd name="connsiteY295" fmla="*/ 1052235 h 1589158"/>
              <a:gd name="connsiteX296" fmla="*/ 1048343 w 1187906"/>
              <a:gd name="connsiteY296" fmla="*/ 1049663 h 1589158"/>
              <a:gd name="connsiteX297" fmla="*/ 1105302 w 1187906"/>
              <a:gd name="connsiteY297" fmla="*/ 1029089 h 1589158"/>
              <a:gd name="connsiteX298" fmla="*/ 1083871 w 1187906"/>
              <a:gd name="connsiteY298" fmla="*/ 1012992 h 1589158"/>
              <a:gd name="connsiteX299" fmla="*/ 1079394 w 1187906"/>
              <a:gd name="connsiteY299" fmla="*/ 980130 h 1589158"/>
              <a:gd name="connsiteX300" fmla="*/ 1094539 w 1187906"/>
              <a:gd name="connsiteY300" fmla="*/ 964986 h 1589158"/>
              <a:gd name="connsiteX301" fmla="*/ 1135592 w 1187906"/>
              <a:gd name="connsiteY301" fmla="*/ 916027 h 1589158"/>
              <a:gd name="connsiteX302" fmla="*/ 1167215 w 1187906"/>
              <a:gd name="connsiteY302" fmla="*/ 875641 h 1589158"/>
              <a:gd name="connsiteX303" fmla="*/ 1110731 w 1187906"/>
              <a:gd name="connsiteY303" fmla="*/ 881547 h 1589158"/>
              <a:gd name="connsiteX304" fmla="*/ 1036532 w 1187906"/>
              <a:gd name="connsiteY304" fmla="*/ 896025 h 1589158"/>
              <a:gd name="connsiteX305" fmla="*/ 997574 w 1187906"/>
              <a:gd name="connsiteY305" fmla="*/ 877546 h 1589158"/>
              <a:gd name="connsiteX306" fmla="*/ 991669 w 1187906"/>
              <a:gd name="connsiteY306" fmla="*/ 870498 h 1589158"/>
              <a:gd name="connsiteX307" fmla="*/ 970238 w 1187906"/>
              <a:gd name="connsiteY307" fmla="*/ 888690 h 1589158"/>
              <a:gd name="connsiteX308" fmla="*/ 915088 w 1187906"/>
              <a:gd name="connsiteY308" fmla="*/ 944412 h 1589158"/>
              <a:gd name="connsiteX309" fmla="*/ 886227 w 1187906"/>
              <a:gd name="connsiteY309" fmla="*/ 938887 h 1589158"/>
              <a:gd name="connsiteX310" fmla="*/ 879845 w 1187906"/>
              <a:gd name="connsiteY310" fmla="*/ 921552 h 1589158"/>
              <a:gd name="connsiteX311" fmla="*/ 709729 w 1187906"/>
              <a:gd name="connsiteY311" fmla="*/ 1161201 h 1589158"/>
              <a:gd name="connsiteX312" fmla="*/ 764021 w 1187906"/>
              <a:gd name="connsiteY312" fmla="*/ 1125006 h 1589158"/>
              <a:gd name="connsiteX313" fmla="*/ 787072 w 1187906"/>
              <a:gd name="connsiteY313" fmla="*/ 1093573 h 1589158"/>
              <a:gd name="connsiteX314" fmla="*/ 797454 w 1187906"/>
              <a:gd name="connsiteY314" fmla="*/ 1054616 h 1589158"/>
              <a:gd name="connsiteX315" fmla="*/ 804026 w 1187906"/>
              <a:gd name="connsiteY315" fmla="*/ 1036899 h 1589158"/>
              <a:gd name="connsiteX316" fmla="*/ 820981 w 1187906"/>
              <a:gd name="connsiteY316" fmla="*/ 1035280 h 1589158"/>
              <a:gd name="connsiteX317" fmla="*/ 806693 w 1187906"/>
              <a:gd name="connsiteY317" fmla="*/ 1094716 h 1589158"/>
              <a:gd name="connsiteX318" fmla="*/ 843269 w 1187906"/>
              <a:gd name="connsiteY318" fmla="*/ 1073666 h 1589158"/>
              <a:gd name="connsiteX319" fmla="*/ 860700 w 1187906"/>
              <a:gd name="connsiteY319" fmla="*/ 1050044 h 1589158"/>
              <a:gd name="connsiteX320" fmla="*/ 874226 w 1187906"/>
              <a:gd name="connsiteY320" fmla="*/ 992322 h 1589158"/>
              <a:gd name="connsiteX321" fmla="*/ 890799 w 1187906"/>
              <a:gd name="connsiteY321" fmla="*/ 975654 h 1589158"/>
              <a:gd name="connsiteX322" fmla="*/ 884513 w 1187906"/>
              <a:gd name="connsiteY322" fmla="*/ 1045758 h 1589158"/>
              <a:gd name="connsiteX323" fmla="*/ 924708 w 1187906"/>
              <a:gd name="connsiteY323" fmla="*/ 1017945 h 1589158"/>
              <a:gd name="connsiteX324" fmla="*/ 959093 w 1187906"/>
              <a:gd name="connsiteY324" fmla="*/ 964224 h 1589158"/>
              <a:gd name="connsiteX325" fmla="*/ 965094 w 1187906"/>
              <a:gd name="connsiteY325" fmla="*/ 943936 h 1589158"/>
              <a:gd name="connsiteX326" fmla="*/ 976238 w 1187906"/>
              <a:gd name="connsiteY326" fmla="*/ 937363 h 1589158"/>
              <a:gd name="connsiteX327" fmla="*/ 981763 w 1187906"/>
              <a:gd name="connsiteY327" fmla="*/ 949079 h 1589158"/>
              <a:gd name="connsiteX328" fmla="*/ 977572 w 1187906"/>
              <a:gd name="connsiteY328" fmla="*/ 977082 h 1589158"/>
              <a:gd name="connsiteX329" fmla="*/ 976238 w 1187906"/>
              <a:gd name="connsiteY329" fmla="*/ 980607 h 1589158"/>
              <a:gd name="connsiteX330" fmla="*/ 980048 w 1187906"/>
              <a:gd name="connsiteY330" fmla="*/ 979464 h 1589158"/>
              <a:gd name="connsiteX331" fmla="*/ 163375 w 1187906"/>
              <a:gd name="connsiteY331" fmla="*/ 1036233 h 1589158"/>
              <a:gd name="connsiteX332" fmla="*/ 167471 w 1187906"/>
              <a:gd name="connsiteY332" fmla="*/ 1037185 h 1589158"/>
              <a:gd name="connsiteX333" fmla="*/ 164994 w 1187906"/>
              <a:gd name="connsiteY333" fmla="*/ 1034613 h 1589158"/>
              <a:gd name="connsiteX334" fmla="*/ 156422 w 1187906"/>
              <a:gd name="connsiteY334" fmla="*/ 995466 h 1589158"/>
              <a:gd name="connsiteX335" fmla="*/ 162137 w 1187906"/>
              <a:gd name="connsiteY335" fmla="*/ 992894 h 1589158"/>
              <a:gd name="connsiteX336" fmla="*/ 184235 w 1187906"/>
              <a:gd name="connsiteY336" fmla="*/ 1022326 h 1589158"/>
              <a:gd name="connsiteX337" fmla="*/ 202142 w 1187906"/>
              <a:gd name="connsiteY337" fmla="*/ 992037 h 1589158"/>
              <a:gd name="connsiteX338" fmla="*/ 213000 w 1187906"/>
              <a:gd name="connsiteY338" fmla="*/ 1008039 h 1589158"/>
              <a:gd name="connsiteX339" fmla="*/ 202237 w 1187906"/>
              <a:gd name="connsiteY339" fmla="*/ 1036995 h 1589158"/>
              <a:gd name="connsiteX340" fmla="*/ 214905 w 1187906"/>
              <a:gd name="connsiteY340" fmla="*/ 1098622 h 1589158"/>
              <a:gd name="connsiteX341" fmla="*/ 243194 w 1187906"/>
              <a:gd name="connsiteY341" fmla="*/ 1054140 h 1589158"/>
              <a:gd name="connsiteX342" fmla="*/ 244337 w 1187906"/>
              <a:gd name="connsiteY342" fmla="*/ 1067665 h 1589158"/>
              <a:gd name="connsiteX343" fmla="*/ 239099 w 1187906"/>
              <a:gd name="connsiteY343" fmla="*/ 1085858 h 1589158"/>
              <a:gd name="connsiteX344" fmla="*/ 223287 w 1187906"/>
              <a:gd name="connsiteY344" fmla="*/ 1137960 h 1589158"/>
              <a:gd name="connsiteX345" fmla="*/ 233955 w 1187906"/>
              <a:gd name="connsiteY345" fmla="*/ 1208731 h 1589158"/>
              <a:gd name="connsiteX346" fmla="*/ 293105 w 1187906"/>
              <a:gd name="connsiteY346" fmla="*/ 981178 h 1589158"/>
              <a:gd name="connsiteX347" fmla="*/ 272341 w 1187906"/>
              <a:gd name="connsiteY347" fmla="*/ 988322 h 1589158"/>
              <a:gd name="connsiteX348" fmla="*/ 249290 w 1187906"/>
              <a:gd name="connsiteY348" fmla="*/ 972511 h 1589158"/>
              <a:gd name="connsiteX349" fmla="*/ 252243 w 1187906"/>
              <a:gd name="connsiteY349" fmla="*/ 932315 h 1589158"/>
              <a:gd name="connsiteX350" fmla="*/ 254624 w 1187906"/>
              <a:gd name="connsiteY350" fmla="*/ 909741 h 1589158"/>
              <a:gd name="connsiteX351" fmla="*/ 250338 w 1187906"/>
              <a:gd name="connsiteY351" fmla="*/ 907169 h 1589158"/>
              <a:gd name="connsiteX352" fmla="*/ 228716 w 1187906"/>
              <a:gd name="connsiteY352" fmla="*/ 927171 h 1589158"/>
              <a:gd name="connsiteX353" fmla="*/ 182044 w 1187906"/>
              <a:gd name="connsiteY353" fmla="*/ 922219 h 1589158"/>
              <a:gd name="connsiteX354" fmla="*/ 178710 w 1187906"/>
              <a:gd name="connsiteY354" fmla="*/ 915932 h 1589158"/>
              <a:gd name="connsiteX355" fmla="*/ 89842 w 1187906"/>
              <a:gd name="connsiteY355" fmla="*/ 805347 h 1589158"/>
              <a:gd name="connsiteX356" fmla="*/ 76602 w 1187906"/>
              <a:gd name="connsiteY356" fmla="*/ 798108 h 1589158"/>
              <a:gd name="connsiteX357" fmla="*/ 75269 w 1187906"/>
              <a:gd name="connsiteY357" fmla="*/ 966033 h 1589158"/>
              <a:gd name="connsiteX358" fmla="*/ 53933 w 1187906"/>
              <a:gd name="connsiteY358" fmla="*/ 991275 h 1589158"/>
              <a:gd name="connsiteX359" fmla="*/ 20976 w 1187906"/>
              <a:gd name="connsiteY359" fmla="*/ 1000514 h 1589158"/>
              <a:gd name="connsiteX360" fmla="*/ 34597 w 1187906"/>
              <a:gd name="connsiteY360" fmla="*/ 1026613 h 1589158"/>
              <a:gd name="connsiteX361" fmla="*/ 63267 w 1187906"/>
              <a:gd name="connsiteY361" fmla="*/ 1075857 h 1589158"/>
              <a:gd name="connsiteX362" fmla="*/ 50408 w 1187906"/>
              <a:gd name="connsiteY362" fmla="*/ 1108813 h 1589158"/>
              <a:gd name="connsiteX363" fmla="*/ 19166 w 1187906"/>
              <a:gd name="connsiteY363" fmla="*/ 1128435 h 1589158"/>
              <a:gd name="connsiteX364" fmla="*/ 85365 w 1187906"/>
              <a:gd name="connsiteY364" fmla="*/ 1184442 h 1589158"/>
              <a:gd name="connsiteX365" fmla="*/ 200332 w 1187906"/>
              <a:gd name="connsiteY365" fmla="*/ 1241020 h 1589158"/>
              <a:gd name="connsiteX366" fmla="*/ 215477 w 1187906"/>
              <a:gd name="connsiteY366" fmla="*/ 1244449 h 1589158"/>
              <a:gd name="connsiteX367" fmla="*/ 207095 w 1187906"/>
              <a:gd name="connsiteY367" fmla="*/ 1170440 h 1589158"/>
              <a:gd name="connsiteX368" fmla="*/ 177948 w 1187906"/>
              <a:gd name="connsiteY368" fmla="*/ 1133673 h 1589158"/>
              <a:gd name="connsiteX369" fmla="*/ 130037 w 1187906"/>
              <a:gd name="connsiteY369" fmla="*/ 1112719 h 1589158"/>
              <a:gd name="connsiteX370" fmla="*/ 109559 w 1187906"/>
              <a:gd name="connsiteY370" fmla="*/ 1099860 h 1589158"/>
              <a:gd name="connsiteX371" fmla="*/ 151659 w 1187906"/>
              <a:gd name="connsiteY371" fmla="*/ 1101955 h 1589158"/>
              <a:gd name="connsiteX372" fmla="*/ 194807 w 1187906"/>
              <a:gd name="connsiteY372" fmla="*/ 1118148 h 1589158"/>
              <a:gd name="connsiteX373" fmla="*/ 159089 w 1187906"/>
              <a:gd name="connsiteY373" fmla="*/ 1057473 h 1589158"/>
              <a:gd name="connsiteX374" fmla="*/ 123560 w 1187906"/>
              <a:gd name="connsiteY374" fmla="*/ 1038423 h 1589158"/>
              <a:gd name="connsiteX375" fmla="*/ 109749 w 1187906"/>
              <a:gd name="connsiteY375" fmla="*/ 1016611 h 1589158"/>
              <a:gd name="connsiteX376" fmla="*/ 124799 w 1187906"/>
              <a:gd name="connsiteY376" fmla="*/ 1017659 h 1589158"/>
              <a:gd name="connsiteX377" fmla="*/ 163375 w 1187906"/>
              <a:gd name="connsiteY377" fmla="*/ 1036233 h 158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1187906" h="1589158">
                <a:moveTo>
                  <a:pt x="151564" y="1589159"/>
                </a:moveTo>
                <a:cubicBezTo>
                  <a:pt x="146039" y="1587064"/>
                  <a:pt x="140420" y="1584873"/>
                  <a:pt x="134895" y="1582777"/>
                </a:cubicBezTo>
                <a:cubicBezTo>
                  <a:pt x="147944" y="1540391"/>
                  <a:pt x="171757" y="1503815"/>
                  <a:pt x="198236" y="1469049"/>
                </a:cubicBezTo>
                <a:cubicBezTo>
                  <a:pt x="207952" y="1456381"/>
                  <a:pt x="211952" y="1443522"/>
                  <a:pt x="213572" y="1427996"/>
                </a:cubicBezTo>
                <a:cubicBezTo>
                  <a:pt x="219287" y="1374180"/>
                  <a:pt x="216143" y="1320364"/>
                  <a:pt x="216524" y="1268738"/>
                </a:cubicBezTo>
                <a:cubicBezTo>
                  <a:pt x="183758" y="1253022"/>
                  <a:pt x="153278" y="1238353"/>
                  <a:pt x="122798" y="1223685"/>
                </a:cubicBezTo>
                <a:cubicBezTo>
                  <a:pt x="107082" y="1216160"/>
                  <a:pt x="90032" y="1210636"/>
                  <a:pt x="75935" y="1200730"/>
                </a:cubicBezTo>
                <a:cubicBezTo>
                  <a:pt x="53361" y="1184823"/>
                  <a:pt x="31835" y="1167106"/>
                  <a:pt x="11546" y="1148342"/>
                </a:cubicBezTo>
                <a:cubicBezTo>
                  <a:pt x="-6170" y="1131959"/>
                  <a:pt x="-3027" y="1114052"/>
                  <a:pt x="17738" y="1101860"/>
                </a:cubicBezTo>
                <a:cubicBezTo>
                  <a:pt x="26501" y="1096716"/>
                  <a:pt x="36121" y="1093288"/>
                  <a:pt x="47837" y="1087858"/>
                </a:cubicBezTo>
                <a:cubicBezTo>
                  <a:pt x="44122" y="1081286"/>
                  <a:pt x="40693" y="1075381"/>
                  <a:pt x="37454" y="1069475"/>
                </a:cubicBezTo>
                <a:cubicBezTo>
                  <a:pt x="27167" y="1050711"/>
                  <a:pt x="16023" y="1032423"/>
                  <a:pt x="6784" y="1013087"/>
                </a:cubicBezTo>
                <a:cubicBezTo>
                  <a:pt x="-2932" y="992704"/>
                  <a:pt x="5927" y="977559"/>
                  <a:pt x="28596" y="973749"/>
                </a:cubicBezTo>
                <a:cubicBezTo>
                  <a:pt x="37073" y="972320"/>
                  <a:pt x="45646" y="971939"/>
                  <a:pt x="55933" y="970891"/>
                </a:cubicBezTo>
                <a:cubicBezTo>
                  <a:pt x="54314" y="941078"/>
                  <a:pt x="51647" y="912694"/>
                  <a:pt x="51647" y="884404"/>
                </a:cubicBezTo>
                <a:cubicBezTo>
                  <a:pt x="51647" y="856782"/>
                  <a:pt x="54314" y="829064"/>
                  <a:pt x="56219" y="801441"/>
                </a:cubicBezTo>
                <a:cubicBezTo>
                  <a:pt x="56600" y="796107"/>
                  <a:pt x="58505" y="790488"/>
                  <a:pt x="61172" y="785725"/>
                </a:cubicBezTo>
                <a:cubicBezTo>
                  <a:pt x="66982" y="775153"/>
                  <a:pt x="73745" y="773343"/>
                  <a:pt x="84889" y="778963"/>
                </a:cubicBezTo>
                <a:cubicBezTo>
                  <a:pt x="89842" y="781439"/>
                  <a:pt x="94985" y="784106"/>
                  <a:pt x="98891" y="787916"/>
                </a:cubicBezTo>
                <a:cubicBezTo>
                  <a:pt x="133847" y="821444"/>
                  <a:pt x="167947" y="855639"/>
                  <a:pt x="191188" y="898978"/>
                </a:cubicBezTo>
                <a:cubicBezTo>
                  <a:pt x="193760" y="903835"/>
                  <a:pt x="196617" y="908598"/>
                  <a:pt x="199570" y="913360"/>
                </a:cubicBezTo>
                <a:cubicBezTo>
                  <a:pt x="201189" y="915932"/>
                  <a:pt x="203285" y="918313"/>
                  <a:pt x="206618" y="922504"/>
                </a:cubicBezTo>
                <a:cubicBezTo>
                  <a:pt x="219001" y="910884"/>
                  <a:pt x="230717" y="899454"/>
                  <a:pt x="243004" y="888690"/>
                </a:cubicBezTo>
                <a:cubicBezTo>
                  <a:pt x="248624" y="883738"/>
                  <a:pt x="254053" y="876213"/>
                  <a:pt x="263578" y="880880"/>
                </a:cubicBezTo>
                <a:cubicBezTo>
                  <a:pt x="272912" y="885547"/>
                  <a:pt x="274246" y="894215"/>
                  <a:pt x="273674" y="903264"/>
                </a:cubicBezTo>
                <a:cubicBezTo>
                  <a:pt x="272817" y="917456"/>
                  <a:pt x="271388" y="931648"/>
                  <a:pt x="270245" y="945840"/>
                </a:cubicBezTo>
                <a:cubicBezTo>
                  <a:pt x="269674" y="952698"/>
                  <a:pt x="269007" y="959461"/>
                  <a:pt x="268150" y="968320"/>
                </a:cubicBezTo>
                <a:cubicBezTo>
                  <a:pt x="276627" y="965081"/>
                  <a:pt x="282342" y="962414"/>
                  <a:pt x="288343" y="960604"/>
                </a:cubicBezTo>
                <a:cubicBezTo>
                  <a:pt x="303964" y="955746"/>
                  <a:pt x="310346" y="959842"/>
                  <a:pt x="311774" y="976797"/>
                </a:cubicBezTo>
                <a:cubicBezTo>
                  <a:pt x="312632" y="987750"/>
                  <a:pt x="312441" y="999085"/>
                  <a:pt x="311298" y="1010039"/>
                </a:cubicBezTo>
                <a:cubicBezTo>
                  <a:pt x="303964" y="1080048"/>
                  <a:pt x="281485" y="1145961"/>
                  <a:pt x="255863" y="1211016"/>
                </a:cubicBezTo>
                <a:cubicBezTo>
                  <a:pt x="254148" y="1215398"/>
                  <a:pt x="252624" y="1220446"/>
                  <a:pt x="249576" y="1223780"/>
                </a:cubicBezTo>
                <a:cubicBezTo>
                  <a:pt x="234717" y="1239877"/>
                  <a:pt x="235003" y="1259213"/>
                  <a:pt x="235289" y="1279311"/>
                </a:cubicBezTo>
                <a:cubicBezTo>
                  <a:pt x="235765" y="1320554"/>
                  <a:pt x="235193" y="1361797"/>
                  <a:pt x="235003" y="1403040"/>
                </a:cubicBezTo>
                <a:cubicBezTo>
                  <a:pt x="235003" y="1406755"/>
                  <a:pt x="235384" y="1410470"/>
                  <a:pt x="235860" y="1418852"/>
                </a:cubicBezTo>
                <a:cubicBezTo>
                  <a:pt x="246338" y="1410470"/>
                  <a:pt x="254720" y="1404946"/>
                  <a:pt x="261673" y="1398088"/>
                </a:cubicBezTo>
                <a:cubicBezTo>
                  <a:pt x="297963" y="1362655"/>
                  <a:pt x="334349" y="1327222"/>
                  <a:pt x="369972" y="1291026"/>
                </a:cubicBezTo>
                <a:cubicBezTo>
                  <a:pt x="405500" y="1254831"/>
                  <a:pt x="439600" y="1217208"/>
                  <a:pt x="475509" y="1181394"/>
                </a:cubicBezTo>
                <a:cubicBezTo>
                  <a:pt x="488844" y="1168059"/>
                  <a:pt x="489606" y="1155676"/>
                  <a:pt x="484558" y="1138722"/>
                </a:cubicBezTo>
                <a:cubicBezTo>
                  <a:pt x="474747" y="1105384"/>
                  <a:pt x="463793" y="1071761"/>
                  <a:pt x="459888" y="1037471"/>
                </a:cubicBezTo>
                <a:cubicBezTo>
                  <a:pt x="453983" y="986417"/>
                  <a:pt x="450554" y="934696"/>
                  <a:pt x="452173" y="883452"/>
                </a:cubicBezTo>
                <a:cubicBezTo>
                  <a:pt x="453221" y="849924"/>
                  <a:pt x="444172" y="827064"/>
                  <a:pt x="417121" y="808014"/>
                </a:cubicBezTo>
                <a:cubicBezTo>
                  <a:pt x="393213" y="791250"/>
                  <a:pt x="370734" y="772009"/>
                  <a:pt x="349398" y="752007"/>
                </a:cubicBezTo>
                <a:cubicBezTo>
                  <a:pt x="326348" y="730385"/>
                  <a:pt x="304535" y="707334"/>
                  <a:pt x="283771" y="683427"/>
                </a:cubicBezTo>
                <a:cubicBezTo>
                  <a:pt x="262530" y="659043"/>
                  <a:pt x="275579" y="638850"/>
                  <a:pt x="300630" y="635230"/>
                </a:cubicBezTo>
                <a:cubicBezTo>
                  <a:pt x="305012" y="634563"/>
                  <a:pt x="309203" y="631896"/>
                  <a:pt x="315013" y="629420"/>
                </a:cubicBezTo>
                <a:cubicBezTo>
                  <a:pt x="312441" y="623610"/>
                  <a:pt x="310250" y="618847"/>
                  <a:pt x="308345" y="614085"/>
                </a:cubicBezTo>
                <a:cubicBezTo>
                  <a:pt x="299201" y="591415"/>
                  <a:pt x="288438" y="569222"/>
                  <a:pt x="281580" y="545886"/>
                </a:cubicBezTo>
                <a:cubicBezTo>
                  <a:pt x="272531" y="515215"/>
                  <a:pt x="280913" y="503976"/>
                  <a:pt x="312441" y="497975"/>
                </a:cubicBezTo>
                <a:cubicBezTo>
                  <a:pt x="316251" y="497213"/>
                  <a:pt x="320061" y="496641"/>
                  <a:pt x="324824" y="495879"/>
                </a:cubicBezTo>
                <a:cubicBezTo>
                  <a:pt x="328253" y="468924"/>
                  <a:pt x="331586" y="442444"/>
                  <a:pt x="334920" y="415965"/>
                </a:cubicBezTo>
                <a:cubicBezTo>
                  <a:pt x="340064" y="382437"/>
                  <a:pt x="344636" y="348718"/>
                  <a:pt x="350732" y="315381"/>
                </a:cubicBezTo>
                <a:cubicBezTo>
                  <a:pt x="353018" y="302617"/>
                  <a:pt x="354732" y="287187"/>
                  <a:pt x="370067" y="282424"/>
                </a:cubicBezTo>
                <a:cubicBezTo>
                  <a:pt x="386736" y="277281"/>
                  <a:pt x="396642" y="290044"/>
                  <a:pt x="405786" y="300617"/>
                </a:cubicBezTo>
                <a:cubicBezTo>
                  <a:pt x="413882" y="310047"/>
                  <a:pt x="421407" y="320715"/>
                  <a:pt x="426360" y="332049"/>
                </a:cubicBezTo>
                <a:cubicBezTo>
                  <a:pt x="440457" y="364625"/>
                  <a:pt x="454078" y="397581"/>
                  <a:pt x="459126" y="433300"/>
                </a:cubicBezTo>
                <a:cubicBezTo>
                  <a:pt x="460269" y="441492"/>
                  <a:pt x="464460" y="449207"/>
                  <a:pt x="467984" y="459018"/>
                </a:cubicBezTo>
                <a:cubicBezTo>
                  <a:pt x="485891" y="451303"/>
                  <a:pt x="495702" y="437777"/>
                  <a:pt x="507513" y="426728"/>
                </a:cubicBezTo>
                <a:cubicBezTo>
                  <a:pt x="516562" y="418251"/>
                  <a:pt x="524468" y="404630"/>
                  <a:pt x="539041" y="411488"/>
                </a:cubicBezTo>
                <a:cubicBezTo>
                  <a:pt x="551233" y="417203"/>
                  <a:pt x="549995" y="431395"/>
                  <a:pt x="549614" y="443016"/>
                </a:cubicBezTo>
                <a:cubicBezTo>
                  <a:pt x="548947" y="461113"/>
                  <a:pt x="546851" y="479211"/>
                  <a:pt x="545327" y="497308"/>
                </a:cubicBezTo>
                <a:cubicBezTo>
                  <a:pt x="543518" y="505976"/>
                  <a:pt x="541708" y="514739"/>
                  <a:pt x="539041" y="527407"/>
                </a:cubicBezTo>
                <a:cubicBezTo>
                  <a:pt x="553900" y="523121"/>
                  <a:pt x="564187" y="520168"/>
                  <a:pt x="574474" y="517215"/>
                </a:cubicBezTo>
                <a:cubicBezTo>
                  <a:pt x="585332" y="515691"/>
                  <a:pt x="595429" y="516549"/>
                  <a:pt x="602954" y="525883"/>
                </a:cubicBezTo>
                <a:cubicBezTo>
                  <a:pt x="599334" y="546838"/>
                  <a:pt x="597334" y="568270"/>
                  <a:pt x="591714" y="588653"/>
                </a:cubicBezTo>
                <a:cubicBezTo>
                  <a:pt x="580284" y="629991"/>
                  <a:pt x="560377" y="667901"/>
                  <a:pt x="542375" y="706668"/>
                </a:cubicBezTo>
                <a:cubicBezTo>
                  <a:pt x="522372" y="749816"/>
                  <a:pt x="504465" y="793726"/>
                  <a:pt x="474557" y="831445"/>
                </a:cubicBezTo>
                <a:cubicBezTo>
                  <a:pt x="471413" y="835350"/>
                  <a:pt x="469889" y="841637"/>
                  <a:pt x="469985" y="846780"/>
                </a:cubicBezTo>
                <a:cubicBezTo>
                  <a:pt x="470270" y="914027"/>
                  <a:pt x="468461" y="981559"/>
                  <a:pt x="479414" y="1048234"/>
                </a:cubicBezTo>
                <a:cubicBezTo>
                  <a:pt x="484653" y="1079953"/>
                  <a:pt x="493892" y="1110623"/>
                  <a:pt x="506656" y="1144627"/>
                </a:cubicBezTo>
                <a:cubicBezTo>
                  <a:pt x="617241" y="1021088"/>
                  <a:pt x="710300" y="890500"/>
                  <a:pt x="774118" y="744768"/>
                </a:cubicBezTo>
                <a:cubicBezTo>
                  <a:pt x="763640" y="713812"/>
                  <a:pt x="753163" y="685808"/>
                  <a:pt x="744781" y="657042"/>
                </a:cubicBezTo>
                <a:cubicBezTo>
                  <a:pt x="737256" y="631325"/>
                  <a:pt x="732113" y="605036"/>
                  <a:pt x="725921" y="578938"/>
                </a:cubicBezTo>
                <a:cubicBezTo>
                  <a:pt x="726493" y="502928"/>
                  <a:pt x="726874" y="426919"/>
                  <a:pt x="727826" y="350909"/>
                </a:cubicBezTo>
                <a:cubicBezTo>
                  <a:pt x="728017" y="336717"/>
                  <a:pt x="729922" y="322429"/>
                  <a:pt x="732303" y="308428"/>
                </a:cubicBezTo>
                <a:cubicBezTo>
                  <a:pt x="736208" y="285853"/>
                  <a:pt x="751734" y="280424"/>
                  <a:pt x="769641" y="295188"/>
                </a:cubicBezTo>
                <a:cubicBezTo>
                  <a:pt x="776309" y="300712"/>
                  <a:pt x="782595" y="306904"/>
                  <a:pt x="788501" y="313285"/>
                </a:cubicBezTo>
                <a:cubicBezTo>
                  <a:pt x="793739" y="318905"/>
                  <a:pt x="798216" y="325096"/>
                  <a:pt x="806408" y="335288"/>
                </a:cubicBezTo>
                <a:cubicBezTo>
                  <a:pt x="810122" y="316524"/>
                  <a:pt x="813266" y="302331"/>
                  <a:pt x="815742" y="288044"/>
                </a:cubicBezTo>
                <a:cubicBezTo>
                  <a:pt x="819266" y="266994"/>
                  <a:pt x="822029" y="245753"/>
                  <a:pt x="825743" y="224703"/>
                </a:cubicBezTo>
                <a:cubicBezTo>
                  <a:pt x="827077" y="216987"/>
                  <a:pt x="828982" y="208987"/>
                  <a:pt x="832601" y="202129"/>
                </a:cubicBezTo>
                <a:cubicBezTo>
                  <a:pt x="840126" y="188031"/>
                  <a:pt x="850318" y="186317"/>
                  <a:pt x="863653" y="195556"/>
                </a:cubicBezTo>
                <a:cubicBezTo>
                  <a:pt x="870035" y="200033"/>
                  <a:pt x="876416" y="204605"/>
                  <a:pt x="883941" y="209939"/>
                </a:cubicBezTo>
                <a:cubicBezTo>
                  <a:pt x="906230" y="193556"/>
                  <a:pt x="920136" y="171648"/>
                  <a:pt x="934614" y="150122"/>
                </a:cubicBezTo>
                <a:cubicBezTo>
                  <a:pt x="946901" y="131834"/>
                  <a:pt x="959189" y="113451"/>
                  <a:pt x="971857" y="95353"/>
                </a:cubicBezTo>
                <a:cubicBezTo>
                  <a:pt x="981858" y="81066"/>
                  <a:pt x="992431" y="67159"/>
                  <a:pt x="1002623" y="53062"/>
                </a:cubicBezTo>
                <a:cubicBezTo>
                  <a:pt x="1010052" y="42775"/>
                  <a:pt x="1017005" y="32203"/>
                  <a:pt x="1025006" y="22392"/>
                </a:cubicBezTo>
                <a:cubicBezTo>
                  <a:pt x="1034531" y="10581"/>
                  <a:pt x="1045390" y="-3230"/>
                  <a:pt x="1061868" y="675"/>
                </a:cubicBezTo>
                <a:cubicBezTo>
                  <a:pt x="1078442" y="4580"/>
                  <a:pt x="1086633" y="20391"/>
                  <a:pt x="1088824" y="36584"/>
                </a:cubicBezTo>
                <a:cubicBezTo>
                  <a:pt x="1093967" y="74208"/>
                  <a:pt x="1101111" y="112022"/>
                  <a:pt x="1100825" y="149646"/>
                </a:cubicBezTo>
                <a:cubicBezTo>
                  <a:pt x="1100444" y="190508"/>
                  <a:pt x="1092539" y="231370"/>
                  <a:pt x="1087871" y="272232"/>
                </a:cubicBezTo>
                <a:cubicBezTo>
                  <a:pt x="1086919" y="280710"/>
                  <a:pt x="1086062" y="289187"/>
                  <a:pt x="1085204" y="297759"/>
                </a:cubicBezTo>
                <a:cubicBezTo>
                  <a:pt x="1081775" y="314333"/>
                  <a:pt x="1075965" y="330811"/>
                  <a:pt x="1080061" y="348147"/>
                </a:cubicBezTo>
                <a:cubicBezTo>
                  <a:pt x="1095110" y="345099"/>
                  <a:pt x="1108826" y="341384"/>
                  <a:pt x="1122733" y="339574"/>
                </a:cubicBezTo>
                <a:cubicBezTo>
                  <a:pt x="1145117" y="336717"/>
                  <a:pt x="1151403" y="345289"/>
                  <a:pt x="1143497" y="366721"/>
                </a:cubicBezTo>
                <a:cubicBezTo>
                  <a:pt x="1141592" y="371864"/>
                  <a:pt x="1139116" y="377007"/>
                  <a:pt x="1135877" y="381484"/>
                </a:cubicBezTo>
                <a:cubicBezTo>
                  <a:pt x="1124543" y="397581"/>
                  <a:pt x="1112636" y="413393"/>
                  <a:pt x="1101206" y="429490"/>
                </a:cubicBezTo>
                <a:cubicBezTo>
                  <a:pt x="1085776" y="451017"/>
                  <a:pt x="1070441" y="472734"/>
                  <a:pt x="1055391" y="493974"/>
                </a:cubicBezTo>
                <a:cubicBezTo>
                  <a:pt x="1058344" y="496546"/>
                  <a:pt x="1058915" y="497404"/>
                  <a:pt x="1059392" y="497499"/>
                </a:cubicBezTo>
                <a:cubicBezTo>
                  <a:pt x="1068821" y="497594"/>
                  <a:pt x="1078346" y="497689"/>
                  <a:pt x="1087776" y="497594"/>
                </a:cubicBezTo>
                <a:cubicBezTo>
                  <a:pt x="1115494" y="497404"/>
                  <a:pt x="1124447" y="511120"/>
                  <a:pt x="1109588" y="534837"/>
                </a:cubicBezTo>
                <a:cubicBezTo>
                  <a:pt x="1097968" y="553411"/>
                  <a:pt x="1084633" y="572270"/>
                  <a:pt x="1067964" y="586081"/>
                </a:cubicBezTo>
                <a:cubicBezTo>
                  <a:pt x="1015672" y="629230"/>
                  <a:pt x="967285" y="677521"/>
                  <a:pt x="907563" y="711145"/>
                </a:cubicBezTo>
                <a:cubicBezTo>
                  <a:pt x="900229" y="714002"/>
                  <a:pt x="892895" y="716859"/>
                  <a:pt x="885560" y="719812"/>
                </a:cubicBezTo>
                <a:cubicBezTo>
                  <a:pt x="861367" y="729623"/>
                  <a:pt x="837840" y="741720"/>
                  <a:pt x="812885" y="748673"/>
                </a:cubicBezTo>
                <a:cubicBezTo>
                  <a:pt x="796406" y="753245"/>
                  <a:pt x="786500" y="761246"/>
                  <a:pt x="779928" y="775819"/>
                </a:cubicBezTo>
                <a:cubicBezTo>
                  <a:pt x="777642" y="780867"/>
                  <a:pt x="774880" y="785725"/>
                  <a:pt x="772499" y="790678"/>
                </a:cubicBezTo>
                <a:cubicBezTo>
                  <a:pt x="732684" y="872022"/>
                  <a:pt x="686107" y="949174"/>
                  <a:pt x="631052" y="1021088"/>
                </a:cubicBezTo>
                <a:cubicBezTo>
                  <a:pt x="573712" y="1095955"/>
                  <a:pt x="514085" y="1169011"/>
                  <a:pt x="447887" y="1236353"/>
                </a:cubicBezTo>
                <a:cubicBezTo>
                  <a:pt x="429313" y="1255213"/>
                  <a:pt x="412263" y="1275596"/>
                  <a:pt x="394451" y="1295313"/>
                </a:cubicBezTo>
                <a:cubicBezTo>
                  <a:pt x="395213" y="1296741"/>
                  <a:pt x="396071" y="1298170"/>
                  <a:pt x="396833" y="1299599"/>
                </a:cubicBezTo>
                <a:cubicBezTo>
                  <a:pt x="434171" y="1290074"/>
                  <a:pt x="472175" y="1282645"/>
                  <a:pt x="508656" y="1270453"/>
                </a:cubicBezTo>
                <a:cubicBezTo>
                  <a:pt x="562187" y="1252546"/>
                  <a:pt x="612002" y="1226447"/>
                  <a:pt x="658675" y="1194253"/>
                </a:cubicBezTo>
                <a:cubicBezTo>
                  <a:pt x="671629" y="1185299"/>
                  <a:pt x="680392" y="1175679"/>
                  <a:pt x="685154" y="1160058"/>
                </a:cubicBezTo>
                <a:cubicBezTo>
                  <a:pt x="706109" y="1090811"/>
                  <a:pt x="739542" y="1028422"/>
                  <a:pt x="791834" y="977273"/>
                </a:cubicBezTo>
                <a:cubicBezTo>
                  <a:pt x="816123" y="953461"/>
                  <a:pt x="840126" y="929267"/>
                  <a:pt x="865844" y="907169"/>
                </a:cubicBezTo>
                <a:cubicBezTo>
                  <a:pt x="884036" y="891453"/>
                  <a:pt x="891561" y="894691"/>
                  <a:pt x="900419" y="916504"/>
                </a:cubicBezTo>
                <a:cubicBezTo>
                  <a:pt x="901562" y="919361"/>
                  <a:pt x="903086" y="922028"/>
                  <a:pt x="905087" y="926124"/>
                </a:cubicBezTo>
                <a:cubicBezTo>
                  <a:pt x="909849" y="921742"/>
                  <a:pt x="913945" y="918123"/>
                  <a:pt x="917850" y="914408"/>
                </a:cubicBezTo>
                <a:cubicBezTo>
                  <a:pt x="936805" y="896501"/>
                  <a:pt x="954902" y="877451"/>
                  <a:pt x="975000" y="860878"/>
                </a:cubicBezTo>
                <a:cubicBezTo>
                  <a:pt x="998527" y="841351"/>
                  <a:pt x="1008338" y="845161"/>
                  <a:pt x="1018529" y="874784"/>
                </a:cubicBezTo>
                <a:cubicBezTo>
                  <a:pt x="1018910" y="876022"/>
                  <a:pt x="1020911" y="876689"/>
                  <a:pt x="1022816" y="878118"/>
                </a:cubicBezTo>
                <a:cubicBezTo>
                  <a:pt x="1046057" y="872593"/>
                  <a:pt x="1069774" y="866973"/>
                  <a:pt x="1093491" y="861354"/>
                </a:cubicBezTo>
                <a:cubicBezTo>
                  <a:pt x="1115303" y="859354"/>
                  <a:pt x="1137116" y="857258"/>
                  <a:pt x="1158928" y="855639"/>
                </a:cubicBezTo>
                <a:cubicBezTo>
                  <a:pt x="1163595" y="855258"/>
                  <a:pt x="1168358" y="855924"/>
                  <a:pt x="1173025" y="856782"/>
                </a:cubicBezTo>
                <a:cubicBezTo>
                  <a:pt x="1185312" y="859163"/>
                  <a:pt x="1192837" y="871736"/>
                  <a:pt x="1184169" y="883452"/>
                </a:cubicBezTo>
                <a:cubicBezTo>
                  <a:pt x="1172072" y="899835"/>
                  <a:pt x="1160928" y="916980"/>
                  <a:pt x="1149308" y="933744"/>
                </a:cubicBezTo>
                <a:cubicBezTo>
                  <a:pt x="1130924" y="954127"/>
                  <a:pt x="1112446" y="974511"/>
                  <a:pt x="1093205" y="995751"/>
                </a:cubicBezTo>
                <a:cubicBezTo>
                  <a:pt x="1099778" y="1000514"/>
                  <a:pt x="1106350" y="1003848"/>
                  <a:pt x="1110922" y="1008991"/>
                </a:cubicBezTo>
                <a:cubicBezTo>
                  <a:pt x="1116923" y="1015754"/>
                  <a:pt x="1124828" y="1023469"/>
                  <a:pt x="1125686" y="1031470"/>
                </a:cubicBezTo>
                <a:cubicBezTo>
                  <a:pt x="1126829" y="1042329"/>
                  <a:pt x="1114827" y="1045472"/>
                  <a:pt x="1105969" y="1048901"/>
                </a:cubicBezTo>
                <a:cubicBezTo>
                  <a:pt x="1090729" y="1054902"/>
                  <a:pt x="1075394" y="1060712"/>
                  <a:pt x="1058153" y="1067380"/>
                </a:cubicBezTo>
                <a:cubicBezTo>
                  <a:pt x="1065297" y="1075857"/>
                  <a:pt x="1071774" y="1082620"/>
                  <a:pt x="1077108" y="1090144"/>
                </a:cubicBezTo>
                <a:cubicBezTo>
                  <a:pt x="1086252" y="1103289"/>
                  <a:pt x="1084347" y="1111004"/>
                  <a:pt x="1070250" y="1119005"/>
                </a:cubicBezTo>
                <a:cubicBezTo>
                  <a:pt x="1065488" y="1121672"/>
                  <a:pt x="1060154" y="1123672"/>
                  <a:pt x="1054820" y="1124911"/>
                </a:cubicBezTo>
                <a:cubicBezTo>
                  <a:pt x="984716" y="1141674"/>
                  <a:pt x="914802" y="1159296"/>
                  <a:pt x="844317" y="1174440"/>
                </a:cubicBezTo>
                <a:cubicBezTo>
                  <a:pt x="812027" y="1181394"/>
                  <a:pt x="778690" y="1184537"/>
                  <a:pt x="745638" y="1187109"/>
                </a:cubicBezTo>
                <a:cubicBezTo>
                  <a:pt x="715158" y="1189490"/>
                  <a:pt x="687155" y="1194824"/>
                  <a:pt x="661628" y="1214160"/>
                </a:cubicBezTo>
                <a:cubicBezTo>
                  <a:pt x="613812" y="1250259"/>
                  <a:pt x="558853" y="1273881"/>
                  <a:pt x="502560" y="1292741"/>
                </a:cubicBezTo>
                <a:cubicBezTo>
                  <a:pt x="465127" y="1305219"/>
                  <a:pt x="425884" y="1312363"/>
                  <a:pt x="387117" y="1320364"/>
                </a:cubicBezTo>
                <a:cubicBezTo>
                  <a:pt x="369401" y="1323983"/>
                  <a:pt x="355304" y="1330460"/>
                  <a:pt x="342445" y="1343986"/>
                </a:cubicBezTo>
                <a:cubicBezTo>
                  <a:pt x="314537" y="1373132"/>
                  <a:pt x="284247" y="1399992"/>
                  <a:pt x="255482" y="1428377"/>
                </a:cubicBezTo>
                <a:cubicBezTo>
                  <a:pt x="245385" y="1438378"/>
                  <a:pt x="236336" y="1449522"/>
                  <a:pt x="227669" y="1460762"/>
                </a:cubicBezTo>
                <a:cubicBezTo>
                  <a:pt x="196808" y="1500386"/>
                  <a:pt x="167852" y="1541058"/>
                  <a:pt x="151564" y="1589159"/>
                </a:cubicBezTo>
                <a:close/>
                <a:moveTo>
                  <a:pt x="813932" y="727623"/>
                </a:moveTo>
                <a:cubicBezTo>
                  <a:pt x="840507" y="716383"/>
                  <a:pt x="867082" y="705144"/>
                  <a:pt x="893561" y="693904"/>
                </a:cubicBezTo>
                <a:cubicBezTo>
                  <a:pt x="907373" y="686475"/>
                  <a:pt x="922517" y="680760"/>
                  <a:pt x="934805" y="671235"/>
                </a:cubicBezTo>
                <a:cubicBezTo>
                  <a:pt x="971666" y="642564"/>
                  <a:pt x="1008052" y="613228"/>
                  <a:pt x="1043294" y="582652"/>
                </a:cubicBezTo>
                <a:cubicBezTo>
                  <a:pt x="1058725" y="569317"/>
                  <a:pt x="1071203" y="552553"/>
                  <a:pt x="1084347" y="536742"/>
                </a:cubicBezTo>
                <a:cubicBezTo>
                  <a:pt x="1088538" y="531694"/>
                  <a:pt x="1090538" y="524836"/>
                  <a:pt x="1094634" y="516644"/>
                </a:cubicBezTo>
                <a:cubicBezTo>
                  <a:pt x="1083680" y="516644"/>
                  <a:pt x="1075965" y="516549"/>
                  <a:pt x="1068250" y="516644"/>
                </a:cubicBezTo>
                <a:cubicBezTo>
                  <a:pt x="1059582" y="516739"/>
                  <a:pt x="1050724" y="517692"/>
                  <a:pt x="1042151" y="516930"/>
                </a:cubicBezTo>
                <a:cubicBezTo>
                  <a:pt x="1027769" y="515596"/>
                  <a:pt x="1023387" y="506452"/>
                  <a:pt x="1030340" y="493689"/>
                </a:cubicBezTo>
                <a:cubicBezTo>
                  <a:pt x="1032245" y="490260"/>
                  <a:pt x="1035008" y="487307"/>
                  <a:pt x="1037389" y="484164"/>
                </a:cubicBezTo>
                <a:cubicBezTo>
                  <a:pt x="1061392" y="451779"/>
                  <a:pt x="1085585" y="419394"/>
                  <a:pt x="1109207" y="386818"/>
                </a:cubicBezTo>
                <a:cubicBezTo>
                  <a:pt x="1114922" y="379008"/>
                  <a:pt x="1121590" y="371007"/>
                  <a:pt x="1121018" y="360053"/>
                </a:cubicBezTo>
                <a:cubicBezTo>
                  <a:pt x="1099587" y="354719"/>
                  <a:pt x="1083014" y="375579"/>
                  <a:pt x="1059868" y="366721"/>
                </a:cubicBezTo>
                <a:cubicBezTo>
                  <a:pt x="1059487" y="359291"/>
                  <a:pt x="1058153" y="350814"/>
                  <a:pt x="1058725" y="342527"/>
                </a:cubicBezTo>
                <a:cubicBezTo>
                  <a:pt x="1059963" y="326049"/>
                  <a:pt x="1062249" y="309571"/>
                  <a:pt x="1064154" y="293092"/>
                </a:cubicBezTo>
                <a:cubicBezTo>
                  <a:pt x="1068059" y="268137"/>
                  <a:pt x="1071012" y="242991"/>
                  <a:pt x="1076060" y="218321"/>
                </a:cubicBezTo>
                <a:cubicBezTo>
                  <a:pt x="1088062" y="160409"/>
                  <a:pt x="1079680" y="103259"/>
                  <a:pt x="1071488" y="46109"/>
                </a:cubicBezTo>
                <a:cubicBezTo>
                  <a:pt x="1070155" y="36870"/>
                  <a:pt x="1070631" y="21534"/>
                  <a:pt x="1057963" y="21630"/>
                </a:cubicBezTo>
                <a:cubicBezTo>
                  <a:pt x="1050152" y="21725"/>
                  <a:pt x="1040723" y="31536"/>
                  <a:pt x="1034817" y="39061"/>
                </a:cubicBezTo>
                <a:cubicBezTo>
                  <a:pt x="1017672" y="60873"/>
                  <a:pt x="1001861" y="83637"/>
                  <a:pt x="985763" y="106116"/>
                </a:cubicBezTo>
                <a:cubicBezTo>
                  <a:pt x="974714" y="121547"/>
                  <a:pt x="964427" y="137454"/>
                  <a:pt x="953283" y="152789"/>
                </a:cubicBezTo>
                <a:cubicBezTo>
                  <a:pt x="938996" y="172601"/>
                  <a:pt x="925280" y="192984"/>
                  <a:pt x="909373" y="211558"/>
                </a:cubicBezTo>
                <a:cubicBezTo>
                  <a:pt x="892799" y="230894"/>
                  <a:pt x="883560" y="230894"/>
                  <a:pt x="862224" y="217273"/>
                </a:cubicBezTo>
                <a:cubicBezTo>
                  <a:pt x="858033" y="214606"/>
                  <a:pt x="853175" y="212892"/>
                  <a:pt x="848318" y="210606"/>
                </a:cubicBezTo>
                <a:cubicBezTo>
                  <a:pt x="838983" y="259755"/>
                  <a:pt x="830030" y="306904"/>
                  <a:pt x="821076" y="354052"/>
                </a:cubicBezTo>
                <a:lnTo>
                  <a:pt x="821362" y="353766"/>
                </a:lnTo>
                <a:cubicBezTo>
                  <a:pt x="805265" y="364149"/>
                  <a:pt x="804407" y="364244"/>
                  <a:pt x="794216" y="352147"/>
                </a:cubicBezTo>
                <a:cubicBezTo>
                  <a:pt x="789167" y="346146"/>
                  <a:pt x="785262" y="339098"/>
                  <a:pt x="780309" y="333002"/>
                </a:cubicBezTo>
                <a:cubicBezTo>
                  <a:pt x="772594" y="323382"/>
                  <a:pt x="765641" y="312619"/>
                  <a:pt x="751544" y="308808"/>
                </a:cubicBezTo>
                <a:cubicBezTo>
                  <a:pt x="741828" y="369959"/>
                  <a:pt x="744590" y="430633"/>
                  <a:pt x="742590" y="491212"/>
                </a:cubicBezTo>
                <a:cubicBezTo>
                  <a:pt x="745352" y="528074"/>
                  <a:pt x="748115" y="564840"/>
                  <a:pt x="750877" y="601702"/>
                </a:cubicBezTo>
                <a:cubicBezTo>
                  <a:pt x="757449" y="643231"/>
                  <a:pt x="766498" y="683998"/>
                  <a:pt x="788882" y="725146"/>
                </a:cubicBezTo>
                <a:cubicBezTo>
                  <a:pt x="797740" y="710097"/>
                  <a:pt x="803550" y="698857"/>
                  <a:pt x="810599" y="688665"/>
                </a:cubicBezTo>
                <a:cubicBezTo>
                  <a:pt x="821933" y="672378"/>
                  <a:pt x="828601" y="655709"/>
                  <a:pt x="820028" y="636088"/>
                </a:cubicBezTo>
                <a:cubicBezTo>
                  <a:pt x="819362" y="626658"/>
                  <a:pt x="819076" y="617228"/>
                  <a:pt x="818028" y="607894"/>
                </a:cubicBezTo>
                <a:cubicBezTo>
                  <a:pt x="814409" y="575699"/>
                  <a:pt x="810218" y="543600"/>
                  <a:pt x="807074" y="511310"/>
                </a:cubicBezTo>
                <a:cubicBezTo>
                  <a:pt x="806503" y="505119"/>
                  <a:pt x="804312" y="496737"/>
                  <a:pt x="816218" y="491974"/>
                </a:cubicBezTo>
                <a:cubicBezTo>
                  <a:pt x="833554" y="533980"/>
                  <a:pt x="827839" y="580652"/>
                  <a:pt x="843555" y="623038"/>
                </a:cubicBezTo>
                <a:cubicBezTo>
                  <a:pt x="868892" y="575508"/>
                  <a:pt x="892133" y="528074"/>
                  <a:pt x="914326" y="479973"/>
                </a:cubicBezTo>
                <a:cubicBezTo>
                  <a:pt x="917279" y="473591"/>
                  <a:pt x="915945" y="464447"/>
                  <a:pt x="914326" y="457017"/>
                </a:cubicBezTo>
                <a:cubicBezTo>
                  <a:pt x="906801" y="423108"/>
                  <a:pt x="898419" y="389390"/>
                  <a:pt x="890609" y="355576"/>
                </a:cubicBezTo>
                <a:cubicBezTo>
                  <a:pt x="888799" y="347575"/>
                  <a:pt x="886322" y="339003"/>
                  <a:pt x="895657" y="327858"/>
                </a:cubicBezTo>
                <a:cubicBezTo>
                  <a:pt x="900515" y="338622"/>
                  <a:pt x="905182" y="346432"/>
                  <a:pt x="907563" y="354814"/>
                </a:cubicBezTo>
                <a:cubicBezTo>
                  <a:pt x="912135" y="370721"/>
                  <a:pt x="915278" y="387104"/>
                  <a:pt x="919184" y="403201"/>
                </a:cubicBezTo>
                <a:cubicBezTo>
                  <a:pt x="921565" y="413298"/>
                  <a:pt x="924232" y="423299"/>
                  <a:pt x="926804" y="433300"/>
                </a:cubicBezTo>
                <a:cubicBezTo>
                  <a:pt x="951378" y="386056"/>
                  <a:pt x="966237" y="337383"/>
                  <a:pt x="977858" y="287472"/>
                </a:cubicBezTo>
                <a:cubicBezTo>
                  <a:pt x="982906" y="271661"/>
                  <a:pt x="987954" y="255754"/>
                  <a:pt x="993002" y="239943"/>
                </a:cubicBezTo>
                <a:cubicBezTo>
                  <a:pt x="997765" y="239943"/>
                  <a:pt x="1002432" y="239943"/>
                  <a:pt x="1007195" y="239943"/>
                </a:cubicBezTo>
                <a:cubicBezTo>
                  <a:pt x="1006147" y="247658"/>
                  <a:pt x="1007195" y="256802"/>
                  <a:pt x="1003385" y="262898"/>
                </a:cubicBezTo>
                <a:cubicBezTo>
                  <a:pt x="998146" y="271375"/>
                  <a:pt x="1001861" y="278995"/>
                  <a:pt x="1001003" y="286996"/>
                </a:cubicBezTo>
                <a:cubicBezTo>
                  <a:pt x="989097" y="294616"/>
                  <a:pt x="993764" y="308332"/>
                  <a:pt x="989954" y="318905"/>
                </a:cubicBezTo>
                <a:cubicBezTo>
                  <a:pt x="982525" y="339288"/>
                  <a:pt x="978429" y="360815"/>
                  <a:pt x="973000" y="381961"/>
                </a:cubicBezTo>
                <a:cubicBezTo>
                  <a:pt x="972428" y="383008"/>
                  <a:pt x="971857" y="383961"/>
                  <a:pt x="971381" y="385008"/>
                </a:cubicBezTo>
                <a:cubicBezTo>
                  <a:pt x="972333" y="384437"/>
                  <a:pt x="973286" y="383770"/>
                  <a:pt x="974238" y="383199"/>
                </a:cubicBezTo>
                <a:cubicBezTo>
                  <a:pt x="987764" y="378531"/>
                  <a:pt x="1001289" y="373769"/>
                  <a:pt x="1014815" y="369102"/>
                </a:cubicBezTo>
                <a:cubicBezTo>
                  <a:pt x="1015862" y="370721"/>
                  <a:pt x="1016910" y="372340"/>
                  <a:pt x="1017958" y="373959"/>
                </a:cubicBezTo>
                <a:cubicBezTo>
                  <a:pt x="1015100" y="377865"/>
                  <a:pt x="1013100" y="383199"/>
                  <a:pt x="1009195" y="385485"/>
                </a:cubicBezTo>
                <a:cubicBezTo>
                  <a:pt x="999098" y="391581"/>
                  <a:pt x="988621" y="398439"/>
                  <a:pt x="977381" y="401106"/>
                </a:cubicBezTo>
                <a:cubicBezTo>
                  <a:pt x="964713" y="404154"/>
                  <a:pt x="959379" y="411393"/>
                  <a:pt x="954902" y="422346"/>
                </a:cubicBezTo>
                <a:cubicBezTo>
                  <a:pt x="939472" y="460351"/>
                  <a:pt x="923089" y="498070"/>
                  <a:pt x="907277" y="535884"/>
                </a:cubicBezTo>
                <a:cubicBezTo>
                  <a:pt x="904229" y="543219"/>
                  <a:pt x="899086" y="550363"/>
                  <a:pt x="900800" y="560649"/>
                </a:cubicBezTo>
                <a:cubicBezTo>
                  <a:pt x="939281" y="545409"/>
                  <a:pt x="966523" y="513120"/>
                  <a:pt x="1006909" y="504071"/>
                </a:cubicBezTo>
                <a:cubicBezTo>
                  <a:pt x="1003385" y="512358"/>
                  <a:pt x="998622" y="519501"/>
                  <a:pt x="992050" y="523978"/>
                </a:cubicBezTo>
                <a:cubicBezTo>
                  <a:pt x="968618" y="540075"/>
                  <a:pt x="944615" y="555315"/>
                  <a:pt x="920803" y="570841"/>
                </a:cubicBezTo>
                <a:cubicBezTo>
                  <a:pt x="906420" y="580271"/>
                  <a:pt x="888513" y="586843"/>
                  <a:pt x="878512" y="599702"/>
                </a:cubicBezTo>
                <a:cubicBezTo>
                  <a:pt x="865272" y="616752"/>
                  <a:pt x="858224" y="638755"/>
                  <a:pt x="848603" y="658566"/>
                </a:cubicBezTo>
                <a:cubicBezTo>
                  <a:pt x="836030" y="680569"/>
                  <a:pt x="823362" y="702572"/>
                  <a:pt x="810789" y="724575"/>
                </a:cubicBezTo>
                <a:cubicBezTo>
                  <a:pt x="809932" y="725718"/>
                  <a:pt x="809075" y="726861"/>
                  <a:pt x="808217" y="728004"/>
                </a:cubicBezTo>
                <a:cubicBezTo>
                  <a:pt x="810122" y="727908"/>
                  <a:pt x="812027" y="727718"/>
                  <a:pt x="813932" y="727623"/>
                </a:cubicBezTo>
                <a:close/>
                <a:moveTo>
                  <a:pt x="416264" y="449683"/>
                </a:moveTo>
                <a:cubicBezTo>
                  <a:pt x="426265" y="479211"/>
                  <a:pt x="436266" y="508738"/>
                  <a:pt x="446363" y="538647"/>
                </a:cubicBezTo>
                <a:cubicBezTo>
                  <a:pt x="461603" y="523312"/>
                  <a:pt x="464651" y="498165"/>
                  <a:pt x="487034" y="489498"/>
                </a:cubicBezTo>
                <a:cubicBezTo>
                  <a:pt x="495702" y="501213"/>
                  <a:pt x="488749" y="508548"/>
                  <a:pt x="484748" y="515691"/>
                </a:cubicBezTo>
                <a:cubicBezTo>
                  <a:pt x="475604" y="532265"/>
                  <a:pt x="465317" y="548267"/>
                  <a:pt x="456173" y="564840"/>
                </a:cubicBezTo>
                <a:cubicBezTo>
                  <a:pt x="453316" y="569984"/>
                  <a:pt x="450839" y="576651"/>
                  <a:pt x="451506" y="582176"/>
                </a:cubicBezTo>
                <a:cubicBezTo>
                  <a:pt x="453506" y="597511"/>
                  <a:pt x="457412" y="612561"/>
                  <a:pt x="461603" y="632944"/>
                </a:cubicBezTo>
                <a:cubicBezTo>
                  <a:pt x="470080" y="619800"/>
                  <a:pt x="475795" y="610656"/>
                  <a:pt x="481700" y="601702"/>
                </a:cubicBezTo>
                <a:cubicBezTo>
                  <a:pt x="487225" y="593320"/>
                  <a:pt x="489606" y="580366"/>
                  <a:pt x="508466" y="585129"/>
                </a:cubicBezTo>
                <a:cubicBezTo>
                  <a:pt x="504560" y="594368"/>
                  <a:pt x="501989" y="602274"/>
                  <a:pt x="498083" y="609513"/>
                </a:cubicBezTo>
                <a:cubicBezTo>
                  <a:pt x="491702" y="621324"/>
                  <a:pt x="484653" y="632849"/>
                  <a:pt x="477605" y="644279"/>
                </a:cubicBezTo>
                <a:cubicBezTo>
                  <a:pt x="464365" y="665901"/>
                  <a:pt x="459793" y="688094"/>
                  <a:pt x="471699" y="712192"/>
                </a:cubicBezTo>
                <a:cubicBezTo>
                  <a:pt x="485225" y="698476"/>
                  <a:pt x="486463" y="675616"/>
                  <a:pt x="508275" y="668282"/>
                </a:cubicBezTo>
                <a:cubicBezTo>
                  <a:pt x="509323" y="675712"/>
                  <a:pt x="508942" y="682474"/>
                  <a:pt x="506180" y="688094"/>
                </a:cubicBezTo>
                <a:cubicBezTo>
                  <a:pt x="497798" y="705144"/>
                  <a:pt x="489701" y="722479"/>
                  <a:pt x="479224" y="738291"/>
                </a:cubicBezTo>
                <a:cubicBezTo>
                  <a:pt x="466270" y="757626"/>
                  <a:pt x="468842" y="777534"/>
                  <a:pt x="472747" y="798679"/>
                </a:cubicBezTo>
                <a:cubicBezTo>
                  <a:pt x="486749" y="777343"/>
                  <a:pt x="499131" y="755436"/>
                  <a:pt x="510085" y="732957"/>
                </a:cubicBezTo>
                <a:cubicBezTo>
                  <a:pt x="521515" y="709525"/>
                  <a:pt x="531135" y="685237"/>
                  <a:pt x="542375" y="661614"/>
                </a:cubicBezTo>
                <a:cubicBezTo>
                  <a:pt x="558758" y="627229"/>
                  <a:pt x="573426" y="592272"/>
                  <a:pt x="580951" y="554744"/>
                </a:cubicBezTo>
                <a:cubicBezTo>
                  <a:pt x="582094" y="549029"/>
                  <a:pt x="581903" y="543028"/>
                  <a:pt x="582380" y="535980"/>
                </a:cubicBezTo>
                <a:cubicBezTo>
                  <a:pt x="565044" y="539218"/>
                  <a:pt x="550471" y="542838"/>
                  <a:pt x="535612" y="544647"/>
                </a:cubicBezTo>
                <a:cubicBezTo>
                  <a:pt x="521610" y="546362"/>
                  <a:pt x="516848" y="540552"/>
                  <a:pt x="518848" y="526645"/>
                </a:cubicBezTo>
                <a:cubicBezTo>
                  <a:pt x="520562" y="514929"/>
                  <a:pt x="522753" y="503309"/>
                  <a:pt x="524753" y="491688"/>
                </a:cubicBezTo>
                <a:cubicBezTo>
                  <a:pt x="529516" y="473686"/>
                  <a:pt x="532850" y="455684"/>
                  <a:pt x="528944" y="434157"/>
                </a:cubicBezTo>
                <a:cubicBezTo>
                  <a:pt x="512561" y="448540"/>
                  <a:pt x="498179" y="461208"/>
                  <a:pt x="483701" y="473877"/>
                </a:cubicBezTo>
                <a:cubicBezTo>
                  <a:pt x="458840" y="480925"/>
                  <a:pt x="458840" y="480925"/>
                  <a:pt x="445124" y="458922"/>
                </a:cubicBezTo>
                <a:cubicBezTo>
                  <a:pt x="444362" y="457684"/>
                  <a:pt x="443124" y="456732"/>
                  <a:pt x="442076" y="455589"/>
                </a:cubicBezTo>
                <a:cubicBezTo>
                  <a:pt x="439124" y="408821"/>
                  <a:pt x="421312" y="366721"/>
                  <a:pt x="400262" y="325954"/>
                </a:cubicBezTo>
                <a:cubicBezTo>
                  <a:pt x="395118" y="315952"/>
                  <a:pt x="389117" y="305284"/>
                  <a:pt x="374830" y="301570"/>
                </a:cubicBezTo>
                <a:cubicBezTo>
                  <a:pt x="359399" y="345289"/>
                  <a:pt x="354351" y="389676"/>
                  <a:pt x="353780" y="434824"/>
                </a:cubicBezTo>
                <a:cubicBezTo>
                  <a:pt x="351494" y="451874"/>
                  <a:pt x="347207" y="468829"/>
                  <a:pt x="347493" y="485783"/>
                </a:cubicBezTo>
                <a:cubicBezTo>
                  <a:pt x="347779" y="506452"/>
                  <a:pt x="346445" y="510548"/>
                  <a:pt x="325967" y="514644"/>
                </a:cubicBezTo>
                <a:cubicBezTo>
                  <a:pt x="322061" y="515406"/>
                  <a:pt x="318061" y="515501"/>
                  <a:pt x="314156" y="516168"/>
                </a:cubicBezTo>
                <a:cubicBezTo>
                  <a:pt x="298535" y="518739"/>
                  <a:pt x="295010" y="522835"/>
                  <a:pt x="298916" y="538551"/>
                </a:cubicBezTo>
                <a:cubicBezTo>
                  <a:pt x="302726" y="553887"/>
                  <a:pt x="308060" y="568936"/>
                  <a:pt x="314251" y="583414"/>
                </a:cubicBezTo>
                <a:cubicBezTo>
                  <a:pt x="320156" y="597225"/>
                  <a:pt x="328253" y="610084"/>
                  <a:pt x="335206" y="623419"/>
                </a:cubicBezTo>
                <a:cubicBezTo>
                  <a:pt x="345207" y="642850"/>
                  <a:pt x="343588" y="646089"/>
                  <a:pt x="322919" y="650184"/>
                </a:cubicBezTo>
                <a:cubicBezTo>
                  <a:pt x="313203" y="652089"/>
                  <a:pt x="303583" y="654661"/>
                  <a:pt x="293677" y="656947"/>
                </a:cubicBezTo>
                <a:cubicBezTo>
                  <a:pt x="303583" y="686665"/>
                  <a:pt x="414549" y="792012"/>
                  <a:pt x="449696" y="806680"/>
                </a:cubicBezTo>
                <a:cubicBezTo>
                  <a:pt x="449982" y="804299"/>
                  <a:pt x="450554" y="801918"/>
                  <a:pt x="450554" y="799632"/>
                </a:cubicBezTo>
                <a:cubicBezTo>
                  <a:pt x="451601" y="749530"/>
                  <a:pt x="451506" y="749625"/>
                  <a:pt x="410358" y="721717"/>
                </a:cubicBezTo>
                <a:cubicBezTo>
                  <a:pt x="403214" y="716859"/>
                  <a:pt x="396547" y="711145"/>
                  <a:pt x="390260" y="705144"/>
                </a:cubicBezTo>
                <a:cubicBezTo>
                  <a:pt x="388736" y="703620"/>
                  <a:pt x="388832" y="698667"/>
                  <a:pt x="390165" y="696571"/>
                </a:cubicBezTo>
                <a:cubicBezTo>
                  <a:pt x="391499" y="694380"/>
                  <a:pt x="395785" y="692095"/>
                  <a:pt x="397880" y="692761"/>
                </a:cubicBezTo>
                <a:cubicBezTo>
                  <a:pt x="403024" y="694285"/>
                  <a:pt x="407882" y="697143"/>
                  <a:pt x="412358" y="700096"/>
                </a:cubicBezTo>
                <a:cubicBezTo>
                  <a:pt x="423979" y="707715"/>
                  <a:pt x="435409" y="715716"/>
                  <a:pt x="449125" y="725146"/>
                </a:cubicBezTo>
                <a:cubicBezTo>
                  <a:pt x="449125" y="713240"/>
                  <a:pt x="449315" y="705430"/>
                  <a:pt x="449125" y="697524"/>
                </a:cubicBezTo>
                <a:cubicBezTo>
                  <a:pt x="448649" y="678950"/>
                  <a:pt x="441791" y="663900"/>
                  <a:pt x="424836" y="654661"/>
                </a:cubicBezTo>
                <a:cubicBezTo>
                  <a:pt x="411596" y="647422"/>
                  <a:pt x="398357" y="640374"/>
                  <a:pt x="385403" y="632754"/>
                </a:cubicBezTo>
                <a:cubicBezTo>
                  <a:pt x="379783" y="629515"/>
                  <a:pt x="374735" y="625229"/>
                  <a:pt x="369401" y="621324"/>
                </a:cubicBezTo>
                <a:cubicBezTo>
                  <a:pt x="370544" y="618752"/>
                  <a:pt x="371591" y="616275"/>
                  <a:pt x="372734" y="613704"/>
                </a:cubicBezTo>
                <a:cubicBezTo>
                  <a:pt x="398738" y="608465"/>
                  <a:pt x="415883" y="635135"/>
                  <a:pt x="439886" y="638945"/>
                </a:cubicBezTo>
                <a:cubicBezTo>
                  <a:pt x="440362" y="635230"/>
                  <a:pt x="441029" y="632944"/>
                  <a:pt x="440933" y="630658"/>
                </a:cubicBezTo>
                <a:cubicBezTo>
                  <a:pt x="439600" y="590272"/>
                  <a:pt x="428170" y="555982"/>
                  <a:pt x="386069" y="540075"/>
                </a:cubicBezTo>
                <a:cubicBezTo>
                  <a:pt x="383117" y="538932"/>
                  <a:pt x="379783" y="537504"/>
                  <a:pt x="378068" y="535122"/>
                </a:cubicBezTo>
                <a:cubicBezTo>
                  <a:pt x="376068" y="532265"/>
                  <a:pt x="373877" y="527598"/>
                  <a:pt x="374925" y="525026"/>
                </a:cubicBezTo>
                <a:cubicBezTo>
                  <a:pt x="375878" y="522549"/>
                  <a:pt x="381307" y="519978"/>
                  <a:pt x="384164" y="520549"/>
                </a:cubicBezTo>
                <a:cubicBezTo>
                  <a:pt x="390165" y="521788"/>
                  <a:pt x="395975" y="524836"/>
                  <a:pt x="401595" y="527503"/>
                </a:cubicBezTo>
                <a:cubicBezTo>
                  <a:pt x="407310" y="530265"/>
                  <a:pt x="412835" y="533503"/>
                  <a:pt x="423122" y="539028"/>
                </a:cubicBezTo>
                <a:cubicBezTo>
                  <a:pt x="420550" y="526359"/>
                  <a:pt x="419026" y="519597"/>
                  <a:pt x="417883" y="512834"/>
                </a:cubicBezTo>
                <a:cubicBezTo>
                  <a:pt x="414263" y="491879"/>
                  <a:pt x="410834" y="470829"/>
                  <a:pt x="407310" y="449874"/>
                </a:cubicBezTo>
                <a:cubicBezTo>
                  <a:pt x="410358" y="449874"/>
                  <a:pt x="413311" y="449779"/>
                  <a:pt x="416264" y="449683"/>
                </a:cubicBezTo>
                <a:close/>
                <a:moveTo>
                  <a:pt x="980048" y="979464"/>
                </a:moveTo>
                <a:cubicBezTo>
                  <a:pt x="997479" y="976797"/>
                  <a:pt x="1009100" y="957461"/>
                  <a:pt x="1030817" y="961271"/>
                </a:cubicBezTo>
                <a:cubicBezTo>
                  <a:pt x="1023768" y="982512"/>
                  <a:pt x="1000718" y="984607"/>
                  <a:pt x="988526" y="1001657"/>
                </a:cubicBezTo>
                <a:cubicBezTo>
                  <a:pt x="1000908" y="1003181"/>
                  <a:pt x="1011671" y="1004419"/>
                  <a:pt x="1022339" y="1005848"/>
                </a:cubicBezTo>
                <a:cubicBezTo>
                  <a:pt x="1028340" y="1006610"/>
                  <a:pt x="1037198" y="1006038"/>
                  <a:pt x="1035103" y="1015087"/>
                </a:cubicBezTo>
                <a:cubicBezTo>
                  <a:pt x="1034150" y="1019183"/>
                  <a:pt x="1026435" y="1023374"/>
                  <a:pt x="1021292" y="1024231"/>
                </a:cubicBezTo>
                <a:cubicBezTo>
                  <a:pt x="1014529" y="1025374"/>
                  <a:pt x="1007195" y="1022803"/>
                  <a:pt x="1000146" y="1022707"/>
                </a:cubicBezTo>
                <a:cubicBezTo>
                  <a:pt x="982906" y="1022612"/>
                  <a:pt x="964142" y="1018897"/>
                  <a:pt x="948806" y="1024326"/>
                </a:cubicBezTo>
                <a:cubicBezTo>
                  <a:pt x="932138" y="1030327"/>
                  <a:pt x="918517" y="1044996"/>
                  <a:pt x="903182" y="1056235"/>
                </a:cubicBezTo>
                <a:cubicBezTo>
                  <a:pt x="922803" y="1068713"/>
                  <a:pt x="947759" y="1056331"/>
                  <a:pt x="966904" y="1076619"/>
                </a:cubicBezTo>
                <a:cubicBezTo>
                  <a:pt x="958427" y="1079381"/>
                  <a:pt x="953569" y="1082334"/>
                  <a:pt x="948711" y="1082334"/>
                </a:cubicBezTo>
                <a:cubicBezTo>
                  <a:pt x="939281" y="1082334"/>
                  <a:pt x="929661" y="1081572"/>
                  <a:pt x="920422" y="1079667"/>
                </a:cubicBezTo>
                <a:cubicBezTo>
                  <a:pt x="882893" y="1072047"/>
                  <a:pt x="851270" y="1081762"/>
                  <a:pt x="824410" y="1110337"/>
                </a:cubicBezTo>
                <a:cubicBezTo>
                  <a:pt x="869463" y="1117672"/>
                  <a:pt x="869463" y="1117672"/>
                  <a:pt x="872225" y="1130340"/>
                </a:cubicBezTo>
                <a:cubicBezTo>
                  <a:pt x="860129" y="1130340"/>
                  <a:pt x="848222" y="1131673"/>
                  <a:pt x="836792" y="1130054"/>
                </a:cubicBezTo>
                <a:cubicBezTo>
                  <a:pt x="805265" y="1125577"/>
                  <a:pt x="777261" y="1132340"/>
                  <a:pt x="753449" y="1153866"/>
                </a:cubicBezTo>
                <a:cubicBezTo>
                  <a:pt x="748877" y="1157962"/>
                  <a:pt x="739828" y="1158248"/>
                  <a:pt x="739637" y="1168154"/>
                </a:cubicBezTo>
                <a:cubicBezTo>
                  <a:pt x="850699" y="1164725"/>
                  <a:pt x="953093" y="1125387"/>
                  <a:pt x="1059773" y="1100526"/>
                </a:cubicBezTo>
                <a:cubicBezTo>
                  <a:pt x="1052057" y="1091478"/>
                  <a:pt x="1043199" y="1085382"/>
                  <a:pt x="1035484" y="1078143"/>
                </a:cubicBezTo>
                <a:cubicBezTo>
                  <a:pt x="1031293" y="1074333"/>
                  <a:pt x="1025959" y="1068046"/>
                  <a:pt x="1026626" y="1063760"/>
                </a:cubicBezTo>
                <a:cubicBezTo>
                  <a:pt x="1027292" y="1059283"/>
                  <a:pt x="1034436" y="1055569"/>
                  <a:pt x="1039294" y="1052235"/>
                </a:cubicBezTo>
                <a:cubicBezTo>
                  <a:pt x="1041770" y="1050520"/>
                  <a:pt x="1045390" y="1050711"/>
                  <a:pt x="1048343" y="1049663"/>
                </a:cubicBezTo>
                <a:cubicBezTo>
                  <a:pt x="1066059" y="1043376"/>
                  <a:pt x="1083680" y="1036899"/>
                  <a:pt x="1105302" y="1029089"/>
                </a:cubicBezTo>
                <a:cubicBezTo>
                  <a:pt x="1096063" y="1022136"/>
                  <a:pt x="1090062" y="1017469"/>
                  <a:pt x="1083871" y="1012992"/>
                </a:cubicBezTo>
                <a:cubicBezTo>
                  <a:pt x="1068345" y="1001657"/>
                  <a:pt x="1067202" y="994799"/>
                  <a:pt x="1079394" y="980130"/>
                </a:cubicBezTo>
                <a:cubicBezTo>
                  <a:pt x="1083966" y="974701"/>
                  <a:pt x="1089872" y="970415"/>
                  <a:pt x="1094539" y="964986"/>
                </a:cubicBezTo>
                <a:cubicBezTo>
                  <a:pt x="1108350" y="948793"/>
                  <a:pt x="1121876" y="932410"/>
                  <a:pt x="1135592" y="916027"/>
                </a:cubicBezTo>
                <a:cubicBezTo>
                  <a:pt x="1145498" y="903454"/>
                  <a:pt x="1155308" y="890881"/>
                  <a:pt x="1167215" y="875641"/>
                </a:cubicBezTo>
                <a:cubicBezTo>
                  <a:pt x="1144640" y="871736"/>
                  <a:pt x="1127591" y="876022"/>
                  <a:pt x="1110731" y="881547"/>
                </a:cubicBezTo>
                <a:cubicBezTo>
                  <a:pt x="1085966" y="886309"/>
                  <a:pt x="1061201" y="890881"/>
                  <a:pt x="1036532" y="896025"/>
                </a:cubicBezTo>
                <a:cubicBezTo>
                  <a:pt x="1012814" y="900978"/>
                  <a:pt x="1008433" y="899168"/>
                  <a:pt x="997574" y="877546"/>
                </a:cubicBezTo>
                <a:cubicBezTo>
                  <a:pt x="996622" y="875641"/>
                  <a:pt x="994812" y="874117"/>
                  <a:pt x="991669" y="870498"/>
                </a:cubicBezTo>
                <a:cubicBezTo>
                  <a:pt x="984239" y="876784"/>
                  <a:pt x="976715" y="882309"/>
                  <a:pt x="970238" y="888690"/>
                </a:cubicBezTo>
                <a:cubicBezTo>
                  <a:pt x="951664" y="907074"/>
                  <a:pt x="933662" y="926029"/>
                  <a:pt x="915088" y="944412"/>
                </a:cubicBezTo>
                <a:cubicBezTo>
                  <a:pt x="902801" y="956604"/>
                  <a:pt x="893466" y="954699"/>
                  <a:pt x="886227" y="938887"/>
                </a:cubicBezTo>
                <a:cubicBezTo>
                  <a:pt x="883655" y="933458"/>
                  <a:pt x="882036" y="927648"/>
                  <a:pt x="879845" y="921552"/>
                </a:cubicBezTo>
                <a:cubicBezTo>
                  <a:pt x="807074" y="970701"/>
                  <a:pt x="710110" y="1094145"/>
                  <a:pt x="709729" y="1161201"/>
                </a:cubicBezTo>
                <a:cubicBezTo>
                  <a:pt x="728684" y="1148437"/>
                  <a:pt x="745924" y="1135959"/>
                  <a:pt x="764021" y="1125006"/>
                </a:cubicBezTo>
                <a:cubicBezTo>
                  <a:pt x="776499" y="1117481"/>
                  <a:pt x="783643" y="1107289"/>
                  <a:pt x="787072" y="1093573"/>
                </a:cubicBezTo>
                <a:cubicBezTo>
                  <a:pt x="790310" y="1080524"/>
                  <a:pt x="793739" y="1067570"/>
                  <a:pt x="797454" y="1054616"/>
                </a:cubicBezTo>
                <a:cubicBezTo>
                  <a:pt x="799169" y="1048520"/>
                  <a:pt x="801169" y="1042424"/>
                  <a:pt x="804026" y="1036899"/>
                </a:cubicBezTo>
                <a:cubicBezTo>
                  <a:pt x="807551" y="1030137"/>
                  <a:pt x="812980" y="1028517"/>
                  <a:pt x="820981" y="1035280"/>
                </a:cubicBezTo>
                <a:cubicBezTo>
                  <a:pt x="816695" y="1053187"/>
                  <a:pt x="812218" y="1071951"/>
                  <a:pt x="806693" y="1094716"/>
                </a:cubicBezTo>
                <a:cubicBezTo>
                  <a:pt x="821648" y="1086048"/>
                  <a:pt x="832220" y="1079286"/>
                  <a:pt x="843269" y="1073666"/>
                </a:cubicBezTo>
                <a:cubicBezTo>
                  <a:pt x="853366" y="1068522"/>
                  <a:pt x="858509" y="1061188"/>
                  <a:pt x="860700" y="1050044"/>
                </a:cubicBezTo>
                <a:cubicBezTo>
                  <a:pt x="864510" y="1030708"/>
                  <a:pt x="869654" y="1011563"/>
                  <a:pt x="874226" y="992322"/>
                </a:cubicBezTo>
                <a:cubicBezTo>
                  <a:pt x="876321" y="983750"/>
                  <a:pt x="878417" y="975178"/>
                  <a:pt x="890799" y="975654"/>
                </a:cubicBezTo>
                <a:cubicBezTo>
                  <a:pt x="899657" y="999180"/>
                  <a:pt x="880131" y="1019755"/>
                  <a:pt x="884513" y="1045758"/>
                </a:cubicBezTo>
                <a:cubicBezTo>
                  <a:pt x="899086" y="1035566"/>
                  <a:pt x="911183" y="1025470"/>
                  <a:pt x="924708" y="1017945"/>
                </a:cubicBezTo>
                <a:cubicBezTo>
                  <a:pt x="946330" y="1005943"/>
                  <a:pt x="954617" y="986703"/>
                  <a:pt x="959093" y="964224"/>
                </a:cubicBezTo>
                <a:cubicBezTo>
                  <a:pt x="960427" y="957271"/>
                  <a:pt x="961951" y="950127"/>
                  <a:pt x="965094" y="943936"/>
                </a:cubicBezTo>
                <a:cubicBezTo>
                  <a:pt x="966809" y="940697"/>
                  <a:pt x="972333" y="939459"/>
                  <a:pt x="976238" y="937363"/>
                </a:cubicBezTo>
                <a:cubicBezTo>
                  <a:pt x="978143" y="941269"/>
                  <a:pt x="981953" y="945269"/>
                  <a:pt x="981763" y="949079"/>
                </a:cubicBezTo>
                <a:cubicBezTo>
                  <a:pt x="981287" y="958413"/>
                  <a:pt x="979096" y="967748"/>
                  <a:pt x="977572" y="977082"/>
                </a:cubicBezTo>
                <a:cubicBezTo>
                  <a:pt x="977096" y="978225"/>
                  <a:pt x="976619" y="979464"/>
                  <a:pt x="976238" y="980607"/>
                </a:cubicBezTo>
                <a:cubicBezTo>
                  <a:pt x="977667" y="980321"/>
                  <a:pt x="978905" y="979845"/>
                  <a:pt x="980048" y="979464"/>
                </a:cubicBezTo>
                <a:close/>
                <a:moveTo>
                  <a:pt x="163375" y="1036233"/>
                </a:moveTo>
                <a:cubicBezTo>
                  <a:pt x="164708" y="1036519"/>
                  <a:pt x="166137" y="1036899"/>
                  <a:pt x="167471" y="1037185"/>
                </a:cubicBezTo>
                <a:cubicBezTo>
                  <a:pt x="166613" y="1036328"/>
                  <a:pt x="165851" y="1035471"/>
                  <a:pt x="164994" y="1034613"/>
                </a:cubicBezTo>
                <a:cubicBezTo>
                  <a:pt x="162137" y="1021564"/>
                  <a:pt x="159279" y="1008515"/>
                  <a:pt x="156422" y="995466"/>
                </a:cubicBezTo>
                <a:cubicBezTo>
                  <a:pt x="158327" y="994608"/>
                  <a:pt x="160232" y="993751"/>
                  <a:pt x="162137" y="992894"/>
                </a:cubicBezTo>
                <a:cubicBezTo>
                  <a:pt x="169185" y="1002324"/>
                  <a:pt x="176329" y="1011849"/>
                  <a:pt x="184235" y="1022326"/>
                </a:cubicBezTo>
                <a:cubicBezTo>
                  <a:pt x="190902" y="1010991"/>
                  <a:pt x="196712" y="1001181"/>
                  <a:pt x="202142" y="992037"/>
                </a:cubicBezTo>
                <a:cubicBezTo>
                  <a:pt x="213953" y="994323"/>
                  <a:pt x="216429" y="999371"/>
                  <a:pt x="213000" y="1008039"/>
                </a:cubicBezTo>
                <a:cubicBezTo>
                  <a:pt x="209190" y="1017564"/>
                  <a:pt x="205666" y="1027279"/>
                  <a:pt x="202237" y="1036995"/>
                </a:cubicBezTo>
                <a:cubicBezTo>
                  <a:pt x="194903" y="1057950"/>
                  <a:pt x="199665" y="1080714"/>
                  <a:pt x="214905" y="1098622"/>
                </a:cubicBezTo>
                <a:cubicBezTo>
                  <a:pt x="229859" y="1058045"/>
                  <a:pt x="229859" y="1058045"/>
                  <a:pt x="243194" y="1054140"/>
                </a:cubicBezTo>
                <a:cubicBezTo>
                  <a:pt x="243671" y="1058807"/>
                  <a:pt x="245004" y="1063379"/>
                  <a:pt x="244337" y="1067665"/>
                </a:cubicBezTo>
                <a:cubicBezTo>
                  <a:pt x="243385" y="1073856"/>
                  <a:pt x="240908" y="1079857"/>
                  <a:pt x="239099" y="1085858"/>
                </a:cubicBezTo>
                <a:cubicBezTo>
                  <a:pt x="233765" y="1103194"/>
                  <a:pt x="226716" y="1120243"/>
                  <a:pt x="223287" y="1137960"/>
                </a:cubicBezTo>
                <a:cubicBezTo>
                  <a:pt x="219001" y="1160534"/>
                  <a:pt x="227573" y="1181870"/>
                  <a:pt x="233955" y="1208731"/>
                </a:cubicBezTo>
                <a:cubicBezTo>
                  <a:pt x="266721" y="1133292"/>
                  <a:pt x="288819" y="1061093"/>
                  <a:pt x="293105" y="981178"/>
                </a:cubicBezTo>
                <a:cubicBezTo>
                  <a:pt x="284057" y="984321"/>
                  <a:pt x="278246" y="986417"/>
                  <a:pt x="272341" y="988322"/>
                </a:cubicBezTo>
                <a:cubicBezTo>
                  <a:pt x="256815" y="993370"/>
                  <a:pt x="249481" y="988894"/>
                  <a:pt x="249290" y="972511"/>
                </a:cubicBezTo>
                <a:cubicBezTo>
                  <a:pt x="249100" y="959175"/>
                  <a:pt x="251100" y="945745"/>
                  <a:pt x="252243" y="932315"/>
                </a:cubicBezTo>
                <a:cubicBezTo>
                  <a:pt x="252910" y="924790"/>
                  <a:pt x="253767" y="917265"/>
                  <a:pt x="254624" y="909741"/>
                </a:cubicBezTo>
                <a:cubicBezTo>
                  <a:pt x="253196" y="908883"/>
                  <a:pt x="251767" y="908026"/>
                  <a:pt x="250338" y="907169"/>
                </a:cubicBezTo>
                <a:cubicBezTo>
                  <a:pt x="243099" y="913837"/>
                  <a:pt x="235098" y="919742"/>
                  <a:pt x="228716" y="927171"/>
                </a:cubicBezTo>
                <a:cubicBezTo>
                  <a:pt x="207761" y="951555"/>
                  <a:pt x="198236" y="950698"/>
                  <a:pt x="182044" y="922219"/>
                </a:cubicBezTo>
                <a:cubicBezTo>
                  <a:pt x="180901" y="920123"/>
                  <a:pt x="179758" y="918028"/>
                  <a:pt x="178710" y="915932"/>
                </a:cubicBezTo>
                <a:cubicBezTo>
                  <a:pt x="156612" y="872974"/>
                  <a:pt x="125084" y="837637"/>
                  <a:pt x="89842" y="805347"/>
                </a:cubicBezTo>
                <a:cubicBezTo>
                  <a:pt x="86318" y="802108"/>
                  <a:pt x="81269" y="800584"/>
                  <a:pt x="76602" y="798108"/>
                </a:cubicBezTo>
                <a:cubicBezTo>
                  <a:pt x="67839" y="855544"/>
                  <a:pt x="69268" y="910788"/>
                  <a:pt x="75269" y="966033"/>
                </a:cubicBezTo>
                <a:cubicBezTo>
                  <a:pt x="77269" y="985083"/>
                  <a:pt x="73364" y="989465"/>
                  <a:pt x="53933" y="991275"/>
                </a:cubicBezTo>
                <a:cubicBezTo>
                  <a:pt x="43360" y="992322"/>
                  <a:pt x="31358" y="988703"/>
                  <a:pt x="20976" y="1000514"/>
                </a:cubicBezTo>
                <a:cubicBezTo>
                  <a:pt x="25262" y="1008705"/>
                  <a:pt x="29644" y="1017849"/>
                  <a:pt x="34597" y="1026613"/>
                </a:cubicBezTo>
                <a:cubicBezTo>
                  <a:pt x="44027" y="1043091"/>
                  <a:pt x="54409" y="1059093"/>
                  <a:pt x="63267" y="1075857"/>
                </a:cubicBezTo>
                <a:cubicBezTo>
                  <a:pt x="74221" y="1096431"/>
                  <a:pt x="71935" y="1100907"/>
                  <a:pt x="50408" y="1108813"/>
                </a:cubicBezTo>
                <a:cubicBezTo>
                  <a:pt x="39740" y="1112719"/>
                  <a:pt x="26786" y="1113195"/>
                  <a:pt x="19166" y="1128435"/>
                </a:cubicBezTo>
                <a:cubicBezTo>
                  <a:pt x="42026" y="1146151"/>
                  <a:pt x="58695" y="1171012"/>
                  <a:pt x="85365" y="1184442"/>
                </a:cubicBezTo>
                <a:cubicBezTo>
                  <a:pt x="123560" y="1203682"/>
                  <a:pt x="161946" y="1222351"/>
                  <a:pt x="200332" y="1241020"/>
                </a:cubicBezTo>
                <a:cubicBezTo>
                  <a:pt x="204332" y="1242925"/>
                  <a:pt x="209190" y="1243116"/>
                  <a:pt x="215477" y="1244449"/>
                </a:cubicBezTo>
                <a:cubicBezTo>
                  <a:pt x="217286" y="1218160"/>
                  <a:pt x="209857" y="1194538"/>
                  <a:pt x="207095" y="1170440"/>
                </a:cubicBezTo>
                <a:cubicBezTo>
                  <a:pt x="204904" y="1151771"/>
                  <a:pt x="194903" y="1140531"/>
                  <a:pt x="177948" y="1133673"/>
                </a:cubicBezTo>
                <a:cubicBezTo>
                  <a:pt x="161756" y="1127197"/>
                  <a:pt x="145849" y="1120148"/>
                  <a:pt x="130037" y="1112719"/>
                </a:cubicBezTo>
                <a:cubicBezTo>
                  <a:pt x="123465" y="1109671"/>
                  <a:pt x="117655" y="1105003"/>
                  <a:pt x="109559" y="1099860"/>
                </a:cubicBezTo>
                <a:cubicBezTo>
                  <a:pt x="127466" y="1085096"/>
                  <a:pt x="139277" y="1098526"/>
                  <a:pt x="151659" y="1101955"/>
                </a:cubicBezTo>
                <a:cubicBezTo>
                  <a:pt x="164899" y="1105575"/>
                  <a:pt x="177472" y="1111480"/>
                  <a:pt x="194807" y="1118148"/>
                </a:cubicBezTo>
                <a:cubicBezTo>
                  <a:pt x="187949" y="1091001"/>
                  <a:pt x="187949" y="1066808"/>
                  <a:pt x="159089" y="1057473"/>
                </a:cubicBezTo>
                <a:cubicBezTo>
                  <a:pt x="146516" y="1053378"/>
                  <a:pt x="135276" y="1045091"/>
                  <a:pt x="123560" y="1038423"/>
                </a:cubicBezTo>
                <a:cubicBezTo>
                  <a:pt x="116036" y="1034137"/>
                  <a:pt x="108035" y="1029851"/>
                  <a:pt x="109749" y="1016611"/>
                </a:cubicBezTo>
                <a:cubicBezTo>
                  <a:pt x="114797" y="1016897"/>
                  <a:pt x="120417" y="1015849"/>
                  <a:pt x="124799" y="1017659"/>
                </a:cubicBezTo>
                <a:cubicBezTo>
                  <a:pt x="137943" y="1023469"/>
                  <a:pt x="150516" y="1030041"/>
                  <a:pt x="163375" y="1036233"/>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27" name="任意多边形: 形状 26"/>
          <p:cNvSpPr/>
          <p:nvPr/>
        </p:nvSpPr>
        <p:spPr>
          <a:xfrm>
            <a:off x="9644024" y="4206168"/>
            <a:ext cx="2536121" cy="2658103"/>
          </a:xfrm>
          <a:custGeom>
            <a:avLst/>
            <a:gdLst>
              <a:gd name="connsiteX0" fmla="*/ 2638591 w 2638591"/>
              <a:gd name="connsiteY0" fmla="*/ 0 h 2765502"/>
              <a:gd name="connsiteX1" fmla="*/ 1066269 w 2638591"/>
              <a:gd name="connsiteY1" fmla="*/ 390292 h 2765502"/>
              <a:gd name="connsiteX2" fmla="*/ 196474 w 2638591"/>
              <a:gd name="connsiteY2" fmla="*/ 1561170 h 2765502"/>
              <a:gd name="connsiteX3" fmla="*/ 51508 w 2638591"/>
              <a:gd name="connsiteY3" fmla="*/ 2542478 h 2765502"/>
              <a:gd name="connsiteX4" fmla="*/ 887849 w 2638591"/>
              <a:gd name="connsiteY4" fmla="*/ 2765502 h 2765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591" h="2765502">
                <a:moveTo>
                  <a:pt x="2638591" y="0"/>
                </a:moveTo>
                <a:cubicBezTo>
                  <a:pt x="2055939" y="65048"/>
                  <a:pt x="1473288" y="130097"/>
                  <a:pt x="1066269" y="390292"/>
                </a:cubicBezTo>
                <a:cubicBezTo>
                  <a:pt x="659249" y="650487"/>
                  <a:pt x="365601" y="1202472"/>
                  <a:pt x="196474" y="1561170"/>
                </a:cubicBezTo>
                <a:cubicBezTo>
                  <a:pt x="27347" y="1919868"/>
                  <a:pt x="-63721" y="2341756"/>
                  <a:pt x="51508" y="2542478"/>
                </a:cubicBezTo>
                <a:cubicBezTo>
                  <a:pt x="166737" y="2743200"/>
                  <a:pt x="527293" y="2754351"/>
                  <a:pt x="887849" y="2765502"/>
                </a:cubicBez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形状 69"/>
          <p:cNvSpPr/>
          <p:nvPr/>
        </p:nvSpPr>
        <p:spPr>
          <a:xfrm>
            <a:off x="10466143" y="4314160"/>
            <a:ext cx="235847" cy="223442"/>
          </a:xfrm>
          <a:custGeom>
            <a:avLst/>
            <a:gdLst>
              <a:gd name="connsiteX0" fmla="*/ 127124 w 245377"/>
              <a:gd name="connsiteY0" fmla="*/ 231099 h 232470"/>
              <a:gd name="connsiteX1" fmla="*/ 55115 w 245377"/>
              <a:gd name="connsiteY1" fmla="*/ 205477 h 232470"/>
              <a:gd name="connsiteX2" fmla="*/ 44447 w 245377"/>
              <a:gd name="connsiteY2" fmla="*/ 201762 h 232470"/>
              <a:gd name="connsiteX3" fmla="*/ 34064 w 245377"/>
              <a:gd name="connsiteY3" fmla="*/ 194237 h 232470"/>
              <a:gd name="connsiteX4" fmla="*/ 22349 w 245377"/>
              <a:gd name="connsiteY4" fmla="*/ 181379 h 232470"/>
              <a:gd name="connsiteX5" fmla="*/ 15300 w 245377"/>
              <a:gd name="connsiteY5" fmla="*/ 172425 h 232470"/>
              <a:gd name="connsiteX6" fmla="*/ 3394 w 245377"/>
              <a:gd name="connsiteY6" fmla="*/ 141564 h 232470"/>
              <a:gd name="connsiteX7" fmla="*/ 4251 w 245377"/>
              <a:gd name="connsiteY7" fmla="*/ 104988 h 232470"/>
              <a:gd name="connsiteX8" fmla="*/ 18443 w 245377"/>
              <a:gd name="connsiteY8" fmla="*/ 63269 h 232470"/>
              <a:gd name="connsiteX9" fmla="*/ 50924 w 245377"/>
              <a:gd name="connsiteY9" fmla="*/ 24597 h 232470"/>
              <a:gd name="connsiteX10" fmla="*/ 115503 w 245377"/>
              <a:gd name="connsiteY10" fmla="*/ 22 h 232470"/>
              <a:gd name="connsiteX11" fmla="*/ 222755 w 245377"/>
              <a:gd name="connsiteY11" fmla="*/ 44314 h 232470"/>
              <a:gd name="connsiteX12" fmla="*/ 245139 w 245377"/>
              <a:gd name="connsiteY12" fmla="*/ 84414 h 232470"/>
              <a:gd name="connsiteX13" fmla="*/ 242281 w 245377"/>
              <a:gd name="connsiteY13" fmla="*/ 118704 h 232470"/>
              <a:gd name="connsiteX14" fmla="*/ 204467 w 245377"/>
              <a:gd name="connsiteY14" fmla="*/ 185474 h 232470"/>
              <a:gd name="connsiteX15" fmla="*/ 180083 w 245377"/>
              <a:gd name="connsiteY15" fmla="*/ 206620 h 232470"/>
              <a:gd name="connsiteX16" fmla="*/ 127124 w 245377"/>
              <a:gd name="connsiteY16" fmla="*/ 231099 h 23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377" h="232470">
                <a:moveTo>
                  <a:pt x="127124" y="231099"/>
                </a:moveTo>
                <a:cubicBezTo>
                  <a:pt x="96072" y="229575"/>
                  <a:pt x="72926" y="224717"/>
                  <a:pt x="55115" y="205477"/>
                </a:cubicBezTo>
                <a:cubicBezTo>
                  <a:pt x="52829" y="203096"/>
                  <a:pt x="47780" y="203572"/>
                  <a:pt x="44447" y="201762"/>
                </a:cubicBezTo>
                <a:cubicBezTo>
                  <a:pt x="40732" y="199762"/>
                  <a:pt x="37208" y="197095"/>
                  <a:pt x="34064" y="194237"/>
                </a:cubicBezTo>
                <a:cubicBezTo>
                  <a:pt x="29873" y="190237"/>
                  <a:pt x="26159" y="185760"/>
                  <a:pt x="22349" y="181379"/>
                </a:cubicBezTo>
                <a:cubicBezTo>
                  <a:pt x="19872" y="178521"/>
                  <a:pt x="16729" y="175759"/>
                  <a:pt x="15300" y="172425"/>
                </a:cubicBezTo>
                <a:cubicBezTo>
                  <a:pt x="10919" y="162329"/>
                  <a:pt x="7109" y="151946"/>
                  <a:pt x="3394" y="141564"/>
                </a:cubicBezTo>
                <a:cubicBezTo>
                  <a:pt x="-987" y="129277"/>
                  <a:pt x="-1559" y="117561"/>
                  <a:pt x="4251" y="104988"/>
                </a:cubicBezTo>
                <a:cubicBezTo>
                  <a:pt x="10347" y="91748"/>
                  <a:pt x="14157" y="77366"/>
                  <a:pt x="18443" y="63269"/>
                </a:cubicBezTo>
                <a:cubicBezTo>
                  <a:pt x="23873" y="45647"/>
                  <a:pt x="36446" y="35455"/>
                  <a:pt x="50924" y="24597"/>
                </a:cubicBezTo>
                <a:cubicBezTo>
                  <a:pt x="70736" y="9833"/>
                  <a:pt x="91691" y="-549"/>
                  <a:pt x="115503" y="22"/>
                </a:cubicBezTo>
                <a:cubicBezTo>
                  <a:pt x="156270" y="1166"/>
                  <a:pt x="194275" y="10119"/>
                  <a:pt x="222755" y="44314"/>
                </a:cubicBezTo>
                <a:cubicBezTo>
                  <a:pt x="233137" y="56792"/>
                  <a:pt x="243614" y="68317"/>
                  <a:pt x="245139" y="84414"/>
                </a:cubicBezTo>
                <a:cubicBezTo>
                  <a:pt x="246186" y="95654"/>
                  <a:pt x="243519" y="107274"/>
                  <a:pt x="242281" y="118704"/>
                </a:cubicBezTo>
                <a:cubicBezTo>
                  <a:pt x="239233" y="146231"/>
                  <a:pt x="217040" y="163281"/>
                  <a:pt x="204467" y="185474"/>
                </a:cubicBezTo>
                <a:cubicBezTo>
                  <a:pt x="199418" y="194333"/>
                  <a:pt x="189417" y="201572"/>
                  <a:pt x="180083" y="206620"/>
                </a:cubicBezTo>
                <a:cubicBezTo>
                  <a:pt x="161318" y="216812"/>
                  <a:pt x="146650" y="238052"/>
                  <a:pt x="127124" y="231099"/>
                </a:cubicBezTo>
                <a:close/>
              </a:path>
            </a:pathLst>
          </a:custGeom>
          <a:solidFill>
            <a:schemeClr val="accent2"/>
          </a:solidFill>
          <a:ln w="9525" cap="flat">
            <a:noFill/>
            <a:prstDash val="solid"/>
            <a:miter/>
          </a:ln>
        </p:spPr>
        <p:txBody>
          <a:bodyPr rtlCol="0" anchor="ctr"/>
          <a:lstStyle/>
          <a:p>
            <a:endParaRPr lang="zh-CN" altLang="en-US"/>
          </a:p>
        </p:txBody>
      </p:sp>
      <p:sp>
        <p:nvSpPr>
          <p:cNvPr id="71" name="任意多边形: 形状 70"/>
          <p:cNvSpPr/>
          <p:nvPr/>
        </p:nvSpPr>
        <p:spPr>
          <a:xfrm>
            <a:off x="10565443" y="4069931"/>
            <a:ext cx="155664" cy="152011"/>
          </a:xfrm>
          <a:custGeom>
            <a:avLst/>
            <a:gdLst>
              <a:gd name="connsiteX0" fmla="*/ 0 w 161954"/>
              <a:gd name="connsiteY0" fmla="*/ 101815 h 158153"/>
              <a:gd name="connsiteX1" fmla="*/ 49911 w 161954"/>
              <a:gd name="connsiteY1" fmla="*/ 10661 h 158153"/>
              <a:gd name="connsiteX2" fmla="*/ 160496 w 161954"/>
              <a:gd name="connsiteY2" fmla="*/ 57905 h 158153"/>
              <a:gd name="connsiteX3" fmla="*/ 157829 w 161954"/>
              <a:gd name="connsiteY3" fmla="*/ 94957 h 158153"/>
              <a:gd name="connsiteX4" fmla="*/ 59531 w 161954"/>
              <a:gd name="connsiteY4" fmla="*/ 155441 h 158153"/>
              <a:gd name="connsiteX5" fmla="*/ 9049 w 161954"/>
              <a:gd name="connsiteY5" fmla="*/ 124294 h 158153"/>
              <a:gd name="connsiteX6" fmla="*/ 0 w 161954"/>
              <a:gd name="connsiteY6" fmla="*/ 101815 h 15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54" h="158153">
                <a:moveTo>
                  <a:pt x="0" y="101815"/>
                </a:moveTo>
                <a:cubicBezTo>
                  <a:pt x="6096" y="62382"/>
                  <a:pt x="15526" y="28853"/>
                  <a:pt x="49911" y="10661"/>
                </a:cubicBezTo>
                <a:cubicBezTo>
                  <a:pt x="100965" y="-16295"/>
                  <a:pt x="145828" y="10946"/>
                  <a:pt x="160496" y="57905"/>
                </a:cubicBezTo>
                <a:cubicBezTo>
                  <a:pt x="163925" y="68953"/>
                  <a:pt x="160592" y="82860"/>
                  <a:pt x="157829" y="94957"/>
                </a:cubicBezTo>
                <a:cubicBezTo>
                  <a:pt x="147161" y="141820"/>
                  <a:pt x="105918" y="166775"/>
                  <a:pt x="59531" y="155441"/>
                </a:cubicBezTo>
                <a:cubicBezTo>
                  <a:pt x="39338" y="150488"/>
                  <a:pt x="19336" y="144773"/>
                  <a:pt x="9049" y="124294"/>
                </a:cubicBezTo>
                <a:cubicBezTo>
                  <a:pt x="4953" y="116198"/>
                  <a:pt x="2191" y="107340"/>
                  <a:pt x="0" y="101815"/>
                </a:cubicBezTo>
                <a:close/>
              </a:path>
            </a:pathLst>
          </a:custGeom>
          <a:solidFill>
            <a:schemeClr val="accent2"/>
          </a:solidFill>
          <a:ln w="9525" cap="flat">
            <a:noFill/>
            <a:prstDash val="solid"/>
            <a:miter/>
          </a:ln>
        </p:spPr>
        <p:txBody>
          <a:bodyPr rtlCol="0" anchor="ctr"/>
          <a:lstStyle/>
          <a:p>
            <a:endParaRPr lang="zh-CN" altLang="en-US"/>
          </a:p>
        </p:txBody>
      </p:sp>
      <p:grpSp>
        <p:nvGrpSpPr>
          <p:cNvPr id="238" name="组合 237"/>
          <p:cNvGrpSpPr/>
          <p:nvPr userDrawn="1"/>
        </p:nvGrpSpPr>
        <p:grpSpPr>
          <a:xfrm>
            <a:off x="11214643" y="4737123"/>
            <a:ext cx="995444" cy="2046617"/>
            <a:chOff x="11214643" y="4737123"/>
            <a:chExt cx="995444" cy="2046617"/>
          </a:xfrm>
        </p:grpSpPr>
        <p:sp>
          <p:nvSpPr>
            <p:cNvPr id="125" name="任意多边形: 形状 124"/>
            <p:cNvSpPr/>
            <p:nvPr/>
          </p:nvSpPr>
          <p:spPr>
            <a:xfrm rot="18197010">
              <a:off x="11060849" y="6360386"/>
              <a:ext cx="594844" cy="251863"/>
            </a:xfrm>
            <a:custGeom>
              <a:avLst/>
              <a:gdLst>
                <a:gd name="connsiteX0" fmla="*/ 14002 w 618879"/>
                <a:gd name="connsiteY0" fmla="*/ 230604 h 262039"/>
                <a:gd name="connsiteX1" fmla="*/ 0 w 618879"/>
                <a:gd name="connsiteY1" fmla="*/ 218126 h 262039"/>
                <a:gd name="connsiteX2" fmla="*/ 87630 w 618879"/>
                <a:gd name="connsiteY2" fmla="*/ 171454 h 262039"/>
                <a:gd name="connsiteX3" fmla="*/ 154972 w 618879"/>
                <a:gd name="connsiteY3" fmla="*/ 159357 h 262039"/>
                <a:gd name="connsiteX4" fmla="*/ 181642 w 618879"/>
                <a:gd name="connsiteY4" fmla="*/ 143831 h 262039"/>
                <a:gd name="connsiteX5" fmla="*/ 287179 w 618879"/>
                <a:gd name="connsiteY5" fmla="*/ 28197 h 262039"/>
                <a:gd name="connsiteX6" fmla="*/ 303086 w 618879"/>
                <a:gd name="connsiteY6" fmla="*/ 18101 h 262039"/>
                <a:gd name="connsiteX7" fmla="*/ 337471 w 618879"/>
                <a:gd name="connsiteY7" fmla="*/ 28197 h 262039"/>
                <a:gd name="connsiteX8" fmla="*/ 346138 w 618879"/>
                <a:gd name="connsiteY8" fmla="*/ 43723 h 262039"/>
                <a:gd name="connsiteX9" fmla="*/ 361474 w 618879"/>
                <a:gd name="connsiteY9" fmla="*/ 37056 h 262039"/>
                <a:gd name="connsiteX10" fmla="*/ 439484 w 618879"/>
                <a:gd name="connsiteY10" fmla="*/ 2956 h 262039"/>
                <a:gd name="connsiteX11" fmla="*/ 466725 w 618879"/>
                <a:gd name="connsiteY11" fmla="*/ 23340 h 262039"/>
                <a:gd name="connsiteX12" fmla="*/ 466725 w 618879"/>
                <a:gd name="connsiteY12" fmla="*/ 40389 h 262039"/>
                <a:gd name="connsiteX13" fmla="*/ 508635 w 618879"/>
                <a:gd name="connsiteY13" fmla="*/ 42009 h 262039"/>
                <a:gd name="connsiteX14" fmla="*/ 600075 w 618879"/>
                <a:gd name="connsiteY14" fmla="*/ 51629 h 262039"/>
                <a:gd name="connsiteX15" fmla="*/ 618554 w 618879"/>
                <a:gd name="connsiteY15" fmla="*/ 67917 h 262039"/>
                <a:gd name="connsiteX16" fmla="*/ 604647 w 618879"/>
                <a:gd name="connsiteY16" fmla="*/ 90586 h 262039"/>
                <a:gd name="connsiteX17" fmla="*/ 551974 w 618879"/>
                <a:gd name="connsiteY17" fmla="*/ 122686 h 262039"/>
                <a:gd name="connsiteX18" fmla="*/ 522923 w 618879"/>
                <a:gd name="connsiteY18" fmla="*/ 141736 h 262039"/>
                <a:gd name="connsiteX19" fmla="*/ 542068 w 618879"/>
                <a:gd name="connsiteY19" fmla="*/ 158785 h 262039"/>
                <a:gd name="connsiteX20" fmla="*/ 556451 w 618879"/>
                <a:gd name="connsiteY20" fmla="*/ 181360 h 262039"/>
                <a:gd name="connsiteX21" fmla="*/ 531781 w 618879"/>
                <a:gd name="connsiteY21" fmla="*/ 195742 h 262039"/>
                <a:gd name="connsiteX22" fmla="*/ 478250 w 618879"/>
                <a:gd name="connsiteY22" fmla="*/ 206315 h 262039"/>
                <a:gd name="connsiteX23" fmla="*/ 463010 w 618879"/>
                <a:gd name="connsiteY23" fmla="*/ 210887 h 262039"/>
                <a:gd name="connsiteX24" fmla="*/ 475774 w 618879"/>
                <a:gd name="connsiteY24" fmla="*/ 234414 h 262039"/>
                <a:gd name="connsiteX25" fmla="*/ 459200 w 618879"/>
                <a:gd name="connsiteY25" fmla="*/ 262036 h 262039"/>
                <a:gd name="connsiteX26" fmla="*/ 262604 w 618879"/>
                <a:gd name="connsiteY26" fmla="*/ 217269 h 262039"/>
                <a:gd name="connsiteX27" fmla="*/ 195834 w 618879"/>
                <a:gd name="connsiteY27" fmla="*/ 181074 h 262039"/>
                <a:gd name="connsiteX28" fmla="*/ 175641 w 618879"/>
                <a:gd name="connsiteY28" fmla="*/ 176406 h 262039"/>
                <a:gd name="connsiteX29" fmla="*/ 14002 w 618879"/>
                <a:gd name="connsiteY29" fmla="*/ 230604 h 262039"/>
                <a:gd name="connsiteX30" fmla="*/ 316516 w 618879"/>
                <a:gd name="connsiteY30" fmla="*/ 140212 h 262039"/>
                <a:gd name="connsiteX31" fmla="*/ 321278 w 618879"/>
                <a:gd name="connsiteY31" fmla="*/ 140021 h 262039"/>
                <a:gd name="connsiteX32" fmla="*/ 402717 w 618879"/>
                <a:gd name="connsiteY32" fmla="*/ 90015 h 262039"/>
                <a:gd name="connsiteX33" fmla="*/ 418624 w 618879"/>
                <a:gd name="connsiteY33" fmla="*/ 76680 h 262039"/>
                <a:gd name="connsiteX34" fmla="*/ 416147 w 618879"/>
                <a:gd name="connsiteY34" fmla="*/ 113541 h 262039"/>
                <a:gd name="connsiteX35" fmla="*/ 472535 w 618879"/>
                <a:gd name="connsiteY35" fmla="*/ 103350 h 262039"/>
                <a:gd name="connsiteX36" fmla="*/ 415100 w 618879"/>
                <a:gd name="connsiteY36" fmla="*/ 137354 h 262039"/>
                <a:gd name="connsiteX37" fmla="*/ 442150 w 618879"/>
                <a:gd name="connsiteY37" fmla="*/ 165834 h 262039"/>
                <a:gd name="connsiteX38" fmla="*/ 403193 w 618879"/>
                <a:gd name="connsiteY38" fmla="*/ 158023 h 262039"/>
                <a:gd name="connsiteX39" fmla="*/ 315659 w 618879"/>
                <a:gd name="connsiteY39" fmla="*/ 161643 h 262039"/>
                <a:gd name="connsiteX40" fmla="*/ 360998 w 618879"/>
                <a:gd name="connsiteY40" fmla="*/ 207553 h 262039"/>
                <a:gd name="connsiteX41" fmla="*/ 337566 w 618879"/>
                <a:gd name="connsiteY41" fmla="*/ 201362 h 262039"/>
                <a:gd name="connsiteX42" fmla="*/ 305276 w 618879"/>
                <a:gd name="connsiteY42" fmla="*/ 181264 h 262039"/>
                <a:gd name="connsiteX43" fmla="*/ 227362 w 618879"/>
                <a:gd name="connsiteY43" fmla="*/ 176026 h 262039"/>
                <a:gd name="connsiteX44" fmla="*/ 458057 w 618879"/>
                <a:gd name="connsiteY44" fmla="*/ 241653 h 262039"/>
                <a:gd name="connsiteX45" fmla="*/ 452247 w 618879"/>
                <a:gd name="connsiteY45" fmla="*/ 231366 h 262039"/>
                <a:gd name="connsiteX46" fmla="*/ 467868 w 618879"/>
                <a:gd name="connsiteY46" fmla="*/ 188884 h 262039"/>
                <a:gd name="connsiteX47" fmla="*/ 481870 w 618879"/>
                <a:gd name="connsiteY47" fmla="*/ 186217 h 262039"/>
                <a:gd name="connsiteX48" fmla="*/ 530257 w 618879"/>
                <a:gd name="connsiteY48" fmla="*/ 175454 h 262039"/>
                <a:gd name="connsiteX49" fmla="*/ 518255 w 618879"/>
                <a:gd name="connsiteY49" fmla="*/ 165834 h 262039"/>
                <a:gd name="connsiteX50" fmla="*/ 519970 w 618879"/>
                <a:gd name="connsiteY50" fmla="*/ 119066 h 262039"/>
                <a:gd name="connsiteX51" fmla="*/ 554450 w 618879"/>
                <a:gd name="connsiteY51" fmla="*/ 98111 h 262039"/>
                <a:gd name="connsiteX52" fmla="*/ 591598 w 618879"/>
                <a:gd name="connsiteY52" fmla="*/ 74965 h 262039"/>
                <a:gd name="connsiteX53" fmla="*/ 590645 w 618879"/>
                <a:gd name="connsiteY53" fmla="*/ 69631 h 262039"/>
                <a:gd name="connsiteX54" fmla="*/ 561785 w 618879"/>
                <a:gd name="connsiteY54" fmla="*/ 62773 h 262039"/>
                <a:gd name="connsiteX55" fmla="*/ 481489 w 618879"/>
                <a:gd name="connsiteY55" fmla="*/ 62773 h 262039"/>
                <a:gd name="connsiteX56" fmla="*/ 443865 w 618879"/>
                <a:gd name="connsiteY56" fmla="*/ 28197 h 262039"/>
                <a:gd name="connsiteX57" fmla="*/ 440150 w 618879"/>
                <a:gd name="connsiteY57" fmla="*/ 24197 h 262039"/>
                <a:gd name="connsiteX58" fmla="*/ 429292 w 618879"/>
                <a:gd name="connsiteY58" fmla="*/ 26673 h 262039"/>
                <a:gd name="connsiteX59" fmla="*/ 360521 w 618879"/>
                <a:gd name="connsiteY59" fmla="*/ 58487 h 262039"/>
                <a:gd name="connsiteX60" fmla="*/ 327374 w 618879"/>
                <a:gd name="connsiteY60" fmla="*/ 49057 h 262039"/>
                <a:gd name="connsiteX61" fmla="*/ 315849 w 618879"/>
                <a:gd name="connsiteY61" fmla="*/ 32103 h 262039"/>
                <a:gd name="connsiteX62" fmla="*/ 199549 w 618879"/>
                <a:gd name="connsiteY62" fmla="*/ 152689 h 262039"/>
                <a:gd name="connsiteX63" fmla="*/ 234601 w 618879"/>
                <a:gd name="connsiteY63" fmla="*/ 152594 h 262039"/>
                <a:gd name="connsiteX64" fmla="*/ 304514 w 618879"/>
                <a:gd name="connsiteY64" fmla="*/ 114875 h 262039"/>
                <a:gd name="connsiteX65" fmla="*/ 322802 w 618879"/>
                <a:gd name="connsiteY65" fmla="*/ 103064 h 262039"/>
                <a:gd name="connsiteX66" fmla="*/ 313754 w 618879"/>
                <a:gd name="connsiteY66" fmla="*/ 137640 h 262039"/>
                <a:gd name="connsiteX67" fmla="*/ 311277 w 618879"/>
                <a:gd name="connsiteY67" fmla="*/ 140878 h 262039"/>
                <a:gd name="connsiteX68" fmla="*/ 316516 w 618879"/>
                <a:gd name="connsiteY68" fmla="*/ 140212 h 26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8879" h="262039">
                  <a:moveTo>
                    <a:pt x="14002" y="230604"/>
                  </a:moveTo>
                  <a:cubicBezTo>
                    <a:pt x="9334" y="226413"/>
                    <a:pt x="4667" y="222317"/>
                    <a:pt x="0" y="218126"/>
                  </a:cubicBezTo>
                  <a:cubicBezTo>
                    <a:pt x="29051" y="202314"/>
                    <a:pt x="57150" y="183931"/>
                    <a:pt x="87630" y="171454"/>
                  </a:cubicBezTo>
                  <a:cubicBezTo>
                    <a:pt x="108299" y="162976"/>
                    <a:pt x="132302" y="162310"/>
                    <a:pt x="154972" y="159357"/>
                  </a:cubicBezTo>
                  <a:cubicBezTo>
                    <a:pt x="166592" y="157833"/>
                    <a:pt x="174212" y="154213"/>
                    <a:pt x="181642" y="143831"/>
                  </a:cubicBezTo>
                  <a:cubicBezTo>
                    <a:pt x="212217" y="101254"/>
                    <a:pt x="248126" y="63249"/>
                    <a:pt x="287179" y="28197"/>
                  </a:cubicBezTo>
                  <a:cubicBezTo>
                    <a:pt x="291846" y="24006"/>
                    <a:pt x="297371" y="20482"/>
                    <a:pt x="303086" y="18101"/>
                  </a:cubicBezTo>
                  <a:cubicBezTo>
                    <a:pt x="319373" y="11148"/>
                    <a:pt x="327850" y="13720"/>
                    <a:pt x="337471" y="28197"/>
                  </a:cubicBezTo>
                  <a:cubicBezTo>
                    <a:pt x="340519" y="32770"/>
                    <a:pt x="342900" y="37722"/>
                    <a:pt x="346138" y="43723"/>
                  </a:cubicBezTo>
                  <a:cubicBezTo>
                    <a:pt x="351758" y="41342"/>
                    <a:pt x="357283" y="40199"/>
                    <a:pt x="361474" y="37056"/>
                  </a:cubicBezTo>
                  <a:cubicBezTo>
                    <a:pt x="384905" y="19720"/>
                    <a:pt x="412528" y="12100"/>
                    <a:pt x="439484" y="2956"/>
                  </a:cubicBezTo>
                  <a:cubicBezTo>
                    <a:pt x="460534" y="-4187"/>
                    <a:pt x="467106" y="1242"/>
                    <a:pt x="466725" y="23340"/>
                  </a:cubicBezTo>
                  <a:cubicBezTo>
                    <a:pt x="466630" y="28769"/>
                    <a:pt x="466725" y="34294"/>
                    <a:pt x="466725" y="40389"/>
                  </a:cubicBezTo>
                  <a:cubicBezTo>
                    <a:pt x="480632" y="46866"/>
                    <a:pt x="494824" y="43533"/>
                    <a:pt x="508635" y="42009"/>
                  </a:cubicBezTo>
                  <a:cubicBezTo>
                    <a:pt x="539877" y="38485"/>
                    <a:pt x="570167" y="43247"/>
                    <a:pt x="600075" y="51629"/>
                  </a:cubicBezTo>
                  <a:cubicBezTo>
                    <a:pt x="608933" y="54105"/>
                    <a:pt x="616744" y="58011"/>
                    <a:pt x="618554" y="67917"/>
                  </a:cubicBezTo>
                  <a:cubicBezTo>
                    <a:pt x="620554" y="79156"/>
                    <a:pt x="613029" y="85347"/>
                    <a:pt x="604647" y="90586"/>
                  </a:cubicBezTo>
                  <a:cubicBezTo>
                    <a:pt x="587121" y="101349"/>
                    <a:pt x="569500" y="111827"/>
                    <a:pt x="551974" y="122686"/>
                  </a:cubicBezTo>
                  <a:cubicBezTo>
                    <a:pt x="542735" y="128401"/>
                    <a:pt x="533781" y="134592"/>
                    <a:pt x="522923" y="141736"/>
                  </a:cubicBezTo>
                  <a:cubicBezTo>
                    <a:pt x="530543" y="148594"/>
                    <a:pt x="535972" y="154118"/>
                    <a:pt x="542068" y="158785"/>
                  </a:cubicBezTo>
                  <a:cubicBezTo>
                    <a:pt x="549688" y="164691"/>
                    <a:pt x="558546" y="170215"/>
                    <a:pt x="556451" y="181360"/>
                  </a:cubicBezTo>
                  <a:cubicBezTo>
                    <a:pt x="553974" y="194695"/>
                    <a:pt x="541211" y="193552"/>
                    <a:pt x="531781" y="195742"/>
                  </a:cubicBezTo>
                  <a:cubicBezTo>
                    <a:pt x="514064" y="199933"/>
                    <a:pt x="496062" y="202696"/>
                    <a:pt x="478250" y="206315"/>
                  </a:cubicBezTo>
                  <a:cubicBezTo>
                    <a:pt x="473678" y="207268"/>
                    <a:pt x="469297" y="208982"/>
                    <a:pt x="463010" y="210887"/>
                  </a:cubicBezTo>
                  <a:cubicBezTo>
                    <a:pt x="467678" y="219460"/>
                    <a:pt x="472059" y="226794"/>
                    <a:pt x="475774" y="234414"/>
                  </a:cubicBezTo>
                  <a:cubicBezTo>
                    <a:pt x="484537" y="252606"/>
                    <a:pt x="479203" y="262227"/>
                    <a:pt x="459200" y="262036"/>
                  </a:cubicBezTo>
                  <a:cubicBezTo>
                    <a:pt x="390525" y="261179"/>
                    <a:pt x="323469" y="253273"/>
                    <a:pt x="262604" y="217269"/>
                  </a:cubicBezTo>
                  <a:cubicBezTo>
                    <a:pt x="240792" y="204410"/>
                    <a:pt x="218408" y="192599"/>
                    <a:pt x="195834" y="181074"/>
                  </a:cubicBezTo>
                  <a:cubicBezTo>
                    <a:pt x="189833" y="178026"/>
                    <a:pt x="182309" y="176026"/>
                    <a:pt x="175641" y="176406"/>
                  </a:cubicBezTo>
                  <a:cubicBezTo>
                    <a:pt x="116776" y="179645"/>
                    <a:pt x="61341" y="193171"/>
                    <a:pt x="14002" y="230604"/>
                  </a:cubicBezTo>
                  <a:close/>
                  <a:moveTo>
                    <a:pt x="316516" y="140212"/>
                  </a:moveTo>
                  <a:cubicBezTo>
                    <a:pt x="318135" y="140212"/>
                    <a:pt x="319659" y="140212"/>
                    <a:pt x="321278" y="140021"/>
                  </a:cubicBezTo>
                  <a:cubicBezTo>
                    <a:pt x="357188" y="137640"/>
                    <a:pt x="388048" y="127734"/>
                    <a:pt x="402717" y="90015"/>
                  </a:cubicBezTo>
                  <a:cubicBezTo>
                    <a:pt x="404908" y="84300"/>
                    <a:pt x="413290" y="80966"/>
                    <a:pt x="418624" y="76680"/>
                  </a:cubicBezTo>
                  <a:cubicBezTo>
                    <a:pt x="433197" y="92015"/>
                    <a:pt x="412337" y="101064"/>
                    <a:pt x="416147" y="113541"/>
                  </a:cubicBezTo>
                  <a:cubicBezTo>
                    <a:pt x="435578" y="113922"/>
                    <a:pt x="450723" y="96587"/>
                    <a:pt x="472535" y="103350"/>
                  </a:cubicBezTo>
                  <a:cubicBezTo>
                    <a:pt x="457962" y="124400"/>
                    <a:pt x="434340" y="126781"/>
                    <a:pt x="415100" y="137354"/>
                  </a:cubicBezTo>
                  <a:cubicBezTo>
                    <a:pt x="423005" y="149355"/>
                    <a:pt x="446342" y="144688"/>
                    <a:pt x="442150" y="165834"/>
                  </a:cubicBezTo>
                  <a:cubicBezTo>
                    <a:pt x="426720" y="172120"/>
                    <a:pt x="414528" y="163548"/>
                    <a:pt x="403193" y="158023"/>
                  </a:cubicBezTo>
                  <a:cubicBezTo>
                    <a:pt x="372904" y="143164"/>
                    <a:pt x="345472" y="156118"/>
                    <a:pt x="315659" y="161643"/>
                  </a:cubicBezTo>
                  <a:cubicBezTo>
                    <a:pt x="328517" y="178883"/>
                    <a:pt x="352615" y="180788"/>
                    <a:pt x="360998" y="207553"/>
                  </a:cubicBezTo>
                  <a:cubicBezTo>
                    <a:pt x="349853" y="204696"/>
                    <a:pt x="342995" y="204315"/>
                    <a:pt x="337566" y="201362"/>
                  </a:cubicBezTo>
                  <a:cubicBezTo>
                    <a:pt x="326422" y="195361"/>
                    <a:pt x="315944" y="188122"/>
                    <a:pt x="305276" y="181264"/>
                  </a:cubicBezTo>
                  <a:cubicBezTo>
                    <a:pt x="276892" y="162881"/>
                    <a:pt x="259747" y="161643"/>
                    <a:pt x="227362" y="176026"/>
                  </a:cubicBezTo>
                  <a:cubicBezTo>
                    <a:pt x="296990" y="220126"/>
                    <a:pt x="371380" y="247939"/>
                    <a:pt x="458057" y="241653"/>
                  </a:cubicBezTo>
                  <a:cubicBezTo>
                    <a:pt x="455200" y="236605"/>
                    <a:pt x="453961" y="233747"/>
                    <a:pt x="452247" y="231366"/>
                  </a:cubicBezTo>
                  <a:cubicBezTo>
                    <a:pt x="432340" y="204029"/>
                    <a:pt x="435007" y="196599"/>
                    <a:pt x="467868" y="188884"/>
                  </a:cubicBezTo>
                  <a:cubicBezTo>
                    <a:pt x="472440" y="187837"/>
                    <a:pt x="477203" y="187265"/>
                    <a:pt x="481870" y="186217"/>
                  </a:cubicBezTo>
                  <a:cubicBezTo>
                    <a:pt x="496919" y="182979"/>
                    <a:pt x="511873" y="179550"/>
                    <a:pt x="530257" y="175454"/>
                  </a:cubicBezTo>
                  <a:cubicBezTo>
                    <a:pt x="524161" y="170596"/>
                    <a:pt x="521113" y="168310"/>
                    <a:pt x="518255" y="165834"/>
                  </a:cubicBezTo>
                  <a:cubicBezTo>
                    <a:pt x="496729" y="147355"/>
                    <a:pt x="496824" y="135925"/>
                    <a:pt x="519970" y="119066"/>
                  </a:cubicBezTo>
                  <a:cubicBezTo>
                    <a:pt x="530828" y="111160"/>
                    <a:pt x="542925" y="105064"/>
                    <a:pt x="554450" y="98111"/>
                  </a:cubicBezTo>
                  <a:cubicBezTo>
                    <a:pt x="566928" y="90491"/>
                    <a:pt x="579215" y="82680"/>
                    <a:pt x="591598" y="74965"/>
                  </a:cubicBezTo>
                  <a:cubicBezTo>
                    <a:pt x="591312" y="73155"/>
                    <a:pt x="590931" y="71441"/>
                    <a:pt x="590645" y="69631"/>
                  </a:cubicBezTo>
                  <a:cubicBezTo>
                    <a:pt x="581025" y="67345"/>
                    <a:pt x="571500" y="64869"/>
                    <a:pt x="561785" y="62773"/>
                  </a:cubicBezTo>
                  <a:cubicBezTo>
                    <a:pt x="535019" y="57154"/>
                    <a:pt x="508254" y="62964"/>
                    <a:pt x="481489" y="62773"/>
                  </a:cubicBezTo>
                  <a:cubicBezTo>
                    <a:pt x="449485" y="62488"/>
                    <a:pt x="446818" y="59916"/>
                    <a:pt x="443865" y="28197"/>
                  </a:cubicBezTo>
                  <a:cubicBezTo>
                    <a:pt x="443770" y="26959"/>
                    <a:pt x="441865" y="26007"/>
                    <a:pt x="440150" y="24197"/>
                  </a:cubicBezTo>
                  <a:cubicBezTo>
                    <a:pt x="436817" y="24864"/>
                    <a:pt x="432721" y="25054"/>
                    <a:pt x="429292" y="26673"/>
                  </a:cubicBezTo>
                  <a:cubicBezTo>
                    <a:pt x="406241" y="37056"/>
                    <a:pt x="383191" y="47438"/>
                    <a:pt x="360521" y="58487"/>
                  </a:cubicBezTo>
                  <a:cubicBezTo>
                    <a:pt x="339566" y="68679"/>
                    <a:pt x="338519" y="68679"/>
                    <a:pt x="327374" y="49057"/>
                  </a:cubicBezTo>
                  <a:cubicBezTo>
                    <a:pt x="324421" y="43819"/>
                    <a:pt x="320611" y="38961"/>
                    <a:pt x="315849" y="32103"/>
                  </a:cubicBezTo>
                  <a:cubicBezTo>
                    <a:pt x="267557" y="63916"/>
                    <a:pt x="234791" y="107255"/>
                    <a:pt x="199549" y="152689"/>
                  </a:cubicBezTo>
                  <a:cubicBezTo>
                    <a:pt x="214122" y="152689"/>
                    <a:pt x="224409" y="153261"/>
                    <a:pt x="234601" y="152594"/>
                  </a:cubicBezTo>
                  <a:cubicBezTo>
                    <a:pt x="278035" y="149641"/>
                    <a:pt x="277844" y="149451"/>
                    <a:pt x="304514" y="114875"/>
                  </a:cubicBezTo>
                  <a:cubicBezTo>
                    <a:pt x="308991" y="109065"/>
                    <a:pt x="312134" y="100111"/>
                    <a:pt x="322802" y="103064"/>
                  </a:cubicBezTo>
                  <a:cubicBezTo>
                    <a:pt x="331089" y="117637"/>
                    <a:pt x="317183" y="126305"/>
                    <a:pt x="313754" y="137640"/>
                  </a:cubicBezTo>
                  <a:cubicBezTo>
                    <a:pt x="312896" y="138688"/>
                    <a:pt x="312134" y="139830"/>
                    <a:pt x="311277" y="140878"/>
                  </a:cubicBezTo>
                  <a:cubicBezTo>
                    <a:pt x="313087" y="140593"/>
                    <a:pt x="314801" y="140402"/>
                    <a:pt x="316516" y="140212"/>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93" name="任意多边形: 形状 92"/>
            <p:cNvSpPr/>
            <p:nvPr/>
          </p:nvSpPr>
          <p:spPr>
            <a:xfrm>
              <a:off x="11650982" y="5794813"/>
              <a:ext cx="558643" cy="781745"/>
            </a:xfrm>
            <a:custGeom>
              <a:avLst/>
              <a:gdLst>
                <a:gd name="connsiteX0" fmla="*/ 54822 w 230748"/>
                <a:gd name="connsiteY0" fmla="*/ 86963 h 322901"/>
                <a:gd name="connsiteX1" fmla="*/ 186363 w 230748"/>
                <a:gd name="connsiteY1" fmla="*/ 27527 h 322901"/>
                <a:gd name="connsiteX2" fmla="*/ 230749 w 230748"/>
                <a:gd name="connsiteY2" fmla="*/ 0 h 322901"/>
                <a:gd name="connsiteX3" fmla="*/ 230749 w 230748"/>
                <a:gd name="connsiteY3" fmla="*/ 33338 h 322901"/>
                <a:gd name="connsiteX4" fmla="*/ 221605 w 230748"/>
                <a:gd name="connsiteY4" fmla="*/ 64008 h 322901"/>
                <a:gd name="connsiteX5" fmla="*/ 210747 w 230748"/>
                <a:gd name="connsiteY5" fmla="*/ 234505 h 322901"/>
                <a:gd name="connsiteX6" fmla="*/ 204364 w 230748"/>
                <a:gd name="connsiteY6" fmla="*/ 259461 h 322901"/>
                <a:gd name="connsiteX7" fmla="*/ 190649 w 230748"/>
                <a:gd name="connsiteY7" fmla="*/ 215646 h 322901"/>
                <a:gd name="connsiteX8" fmla="*/ 198364 w 230748"/>
                <a:gd name="connsiteY8" fmla="*/ 97346 h 322901"/>
                <a:gd name="connsiteX9" fmla="*/ 197602 w 230748"/>
                <a:gd name="connsiteY9" fmla="*/ 79915 h 322901"/>
                <a:gd name="connsiteX10" fmla="*/ 184553 w 230748"/>
                <a:gd name="connsiteY10" fmla="*/ 92964 h 322901"/>
                <a:gd name="connsiteX11" fmla="*/ 168456 w 230748"/>
                <a:gd name="connsiteY11" fmla="*/ 113443 h 322901"/>
                <a:gd name="connsiteX12" fmla="*/ 129689 w 230748"/>
                <a:gd name="connsiteY12" fmla="*/ 233172 h 322901"/>
                <a:gd name="connsiteX13" fmla="*/ 129117 w 230748"/>
                <a:gd name="connsiteY13" fmla="*/ 283083 h 322901"/>
                <a:gd name="connsiteX14" fmla="*/ 112544 w 230748"/>
                <a:gd name="connsiteY14" fmla="*/ 308705 h 322901"/>
                <a:gd name="connsiteX15" fmla="*/ 103971 w 230748"/>
                <a:gd name="connsiteY15" fmla="*/ 206121 h 322901"/>
                <a:gd name="connsiteX16" fmla="*/ 71014 w 230748"/>
                <a:gd name="connsiteY16" fmla="*/ 253270 h 322901"/>
                <a:gd name="connsiteX17" fmla="*/ 31105 w 230748"/>
                <a:gd name="connsiteY17" fmla="*/ 312325 h 322901"/>
                <a:gd name="connsiteX18" fmla="*/ 21485 w 230748"/>
                <a:gd name="connsiteY18" fmla="*/ 322231 h 322901"/>
                <a:gd name="connsiteX19" fmla="*/ 10722 w 230748"/>
                <a:gd name="connsiteY19" fmla="*/ 320897 h 322901"/>
                <a:gd name="connsiteX20" fmla="*/ 8054 w 230748"/>
                <a:gd name="connsiteY20" fmla="*/ 312515 h 322901"/>
                <a:gd name="connsiteX21" fmla="*/ 15674 w 230748"/>
                <a:gd name="connsiteY21" fmla="*/ 298037 h 322901"/>
                <a:gd name="connsiteX22" fmla="*/ 60442 w 230748"/>
                <a:gd name="connsiteY22" fmla="*/ 230791 h 322901"/>
                <a:gd name="connsiteX23" fmla="*/ 74539 w 230748"/>
                <a:gd name="connsiteY23" fmla="*/ 207740 h 322901"/>
                <a:gd name="connsiteX24" fmla="*/ 70729 w 230748"/>
                <a:gd name="connsiteY24" fmla="*/ 203740 h 322901"/>
                <a:gd name="connsiteX25" fmla="*/ 33391 w 230748"/>
                <a:gd name="connsiteY25" fmla="*/ 221742 h 322901"/>
                <a:gd name="connsiteX26" fmla="*/ 18532 w 230748"/>
                <a:gd name="connsiteY26" fmla="*/ 229267 h 322901"/>
                <a:gd name="connsiteX27" fmla="*/ 1006 w 230748"/>
                <a:gd name="connsiteY27" fmla="*/ 224600 h 322901"/>
                <a:gd name="connsiteX28" fmla="*/ 9197 w 230748"/>
                <a:gd name="connsiteY28" fmla="*/ 210121 h 322901"/>
                <a:gd name="connsiteX29" fmla="*/ 97113 w 230748"/>
                <a:gd name="connsiteY29" fmla="*/ 163259 h 322901"/>
                <a:gd name="connsiteX30" fmla="*/ 113496 w 230748"/>
                <a:gd name="connsiteY30" fmla="*/ 150209 h 322901"/>
                <a:gd name="connsiteX31" fmla="*/ 183029 w 230748"/>
                <a:gd name="connsiteY31" fmla="*/ 56959 h 322901"/>
                <a:gd name="connsiteX32" fmla="*/ 183124 w 230748"/>
                <a:gd name="connsiteY32" fmla="*/ 52483 h 322901"/>
                <a:gd name="connsiteX33" fmla="*/ 185696 w 230748"/>
                <a:gd name="connsiteY33" fmla="*/ 50768 h 322901"/>
                <a:gd name="connsiteX34" fmla="*/ 184171 w 230748"/>
                <a:gd name="connsiteY34" fmla="*/ 50768 h 322901"/>
                <a:gd name="connsiteX35" fmla="*/ 183219 w 230748"/>
                <a:gd name="connsiteY35" fmla="*/ 52578 h 322901"/>
                <a:gd name="connsiteX36" fmla="*/ 133213 w 230748"/>
                <a:gd name="connsiteY36" fmla="*/ 72009 h 322901"/>
                <a:gd name="connsiteX37" fmla="*/ 70062 w 230748"/>
                <a:gd name="connsiteY37" fmla="*/ 96488 h 322901"/>
                <a:gd name="connsiteX38" fmla="*/ 54822 w 230748"/>
                <a:gd name="connsiteY38" fmla="*/ 86963 h 32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748" h="322901">
                  <a:moveTo>
                    <a:pt x="54822" y="86963"/>
                  </a:moveTo>
                  <a:cubicBezTo>
                    <a:pt x="98542" y="66770"/>
                    <a:pt x="141500" y="44482"/>
                    <a:pt x="186363" y="27527"/>
                  </a:cubicBezTo>
                  <a:cubicBezTo>
                    <a:pt x="203984" y="20860"/>
                    <a:pt x="217986" y="12573"/>
                    <a:pt x="230749" y="0"/>
                  </a:cubicBezTo>
                  <a:cubicBezTo>
                    <a:pt x="230749" y="11144"/>
                    <a:pt x="230749" y="22193"/>
                    <a:pt x="230749" y="33338"/>
                  </a:cubicBezTo>
                  <a:cubicBezTo>
                    <a:pt x="227605" y="43529"/>
                    <a:pt x="222367" y="53626"/>
                    <a:pt x="221605" y="64008"/>
                  </a:cubicBezTo>
                  <a:cubicBezTo>
                    <a:pt x="217414" y="120777"/>
                    <a:pt x="214556" y="177736"/>
                    <a:pt x="210747" y="234505"/>
                  </a:cubicBezTo>
                  <a:cubicBezTo>
                    <a:pt x="210270" y="241744"/>
                    <a:pt x="207127" y="248888"/>
                    <a:pt x="204364" y="259461"/>
                  </a:cubicBezTo>
                  <a:cubicBezTo>
                    <a:pt x="189029" y="244792"/>
                    <a:pt x="189601" y="230314"/>
                    <a:pt x="190649" y="215646"/>
                  </a:cubicBezTo>
                  <a:cubicBezTo>
                    <a:pt x="193316" y="176213"/>
                    <a:pt x="195888" y="136779"/>
                    <a:pt x="198364" y="97346"/>
                  </a:cubicBezTo>
                  <a:cubicBezTo>
                    <a:pt x="198650" y="92869"/>
                    <a:pt x="197983" y="88297"/>
                    <a:pt x="197602" y="79915"/>
                  </a:cubicBezTo>
                  <a:cubicBezTo>
                    <a:pt x="191601" y="85820"/>
                    <a:pt x="187791" y="89059"/>
                    <a:pt x="184553" y="92964"/>
                  </a:cubicBezTo>
                  <a:cubicBezTo>
                    <a:pt x="178933" y="99631"/>
                    <a:pt x="173408" y="106299"/>
                    <a:pt x="168456" y="113443"/>
                  </a:cubicBezTo>
                  <a:cubicBezTo>
                    <a:pt x="125879" y="176117"/>
                    <a:pt x="130736" y="151828"/>
                    <a:pt x="129689" y="233172"/>
                  </a:cubicBezTo>
                  <a:cubicBezTo>
                    <a:pt x="129498" y="249841"/>
                    <a:pt x="129784" y="266509"/>
                    <a:pt x="129117" y="283083"/>
                  </a:cubicBezTo>
                  <a:cubicBezTo>
                    <a:pt x="128736" y="293180"/>
                    <a:pt x="127974" y="303847"/>
                    <a:pt x="112544" y="308705"/>
                  </a:cubicBezTo>
                  <a:cubicBezTo>
                    <a:pt x="99304" y="275844"/>
                    <a:pt x="112162" y="241554"/>
                    <a:pt x="103971" y="206121"/>
                  </a:cubicBezTo>
                  <a:cubicBezTo>
                    <a:pt x="92160" y="222980"/>
                    <a:pt x="81397" y="238030"/>
                    <a:pt x="71014" y="253270"/>
                  </a:cubicBezTo>
                  <a:cubicBezTo>
                    <a:pt x="57584" y="272891"/>
                    <a:pt x="44535" y="292703"/>
                    <a:pt x="31105" y="312325"/>
                  </a:cubicBezTo>
                  <a:cubicBezTo>
                    <a:pt x="28533" y="316135"/>
                    <a:pt x="25390" y="320230"/>
                    <a:pt x="21485" y="322231"/>
                  </a:cubicBezTo>
                  <a:cubicBezTo>
                    <a:pt x="18722" y="323659"/>
                    <a:pt x="13674" y="322612"/>
                    <a:pt x="10722" y="320897"/>
                  </a:cubicBezTo>
                  <a:cubicBezTo>
                    <a:pt x="8721" y="319754"/>
                    <a:pt x="7293" y="314896"/>
                    <a:pt x="8054" y="312515"/>
                  </a:cubicBezTo>
                  <a:cubicBezTo>
                    <a:pt x="9769" y="307372"/>
                    <a:pt x="12721" y="302609"/>
                    <a:pt x="15674" y="298037"/>
                  </a:cubicBezTo>
                  <a:cubicBezTo>
                    <a:pt x="30533" y="275558"/>
                    <a:pt x="45583" y="253270"/>
                    <a:pt x="60442" y="230791"/>
                  </a:cubicBezTo>
                  <a:cubicBezTo>
                    <a:pt x="65395" y="223266"/>
                    <a:pt x="69871" y="215455"/>
                    <a:pt x="74539" y="207740"/>
                  </a:cubicBezTo>
                  <a:cubicBezTo>
                    <a:pt x="73301" y="206407"/>
                    <a:pt x="71967" y="205073"/>
                    <a:pt x="70729" y="203740"/>
                  </a:cubicBezTo>
                  <a:cubicBezTo>
                    <a:pt x="58251" y="209740"/>
                    <a:pt x="45774" y="215741"/>
                    <a:pt x="33391" y="221742"/>
                  </a:cubicBezTo>
                  <a:cubicBezTo>
                    <a:pt x="28438" y="224123"/>
                    <a:pt x="23389" y="226600"/>
                    <a:pt x="18532" y="229267"/>
                  </a:cubicBezTo>
                  <a:cubicBezTo>
                    <a:pt x="11198" y="233172"/>
                    <a:pt x="4721" y="233553"/>
                    <a:pt x="1006" y="224600"/>
                  </a:cubicBezTo>
                  <a:cubicBezTo>
                    <a:pt x="-2328" y="216598"/>
                    <a:pt x="3196" y="213360"/>
                    <a:pt x="9197" y="210121"/>
                  </a:cubicBezTo>
                  <a:cubicBezTo>
                    <a:pt x="38534" y="194596"/>
                    <a:pt x="67967" y="179165"/>
                    <a:pt x="97113" y="163259"/>
                  </a:cubicBezTo>
                  <a:cubicBezTo>
                    <a:pt x="103209" y="159925"/>
                    <a:pt x="109305" y="155638"/>
                    <a:pt x="113496" y="150209"/>
                  </a:cubicBezTo>
                  <a:cubicBezTo>
                    <a:pt x="137023" y="119443"/>
                    <a:pt x="159978" y="88201"/>
                    <a:pt x="183029" y="56959"/>
                  </a:cubicBezTo>
                  <a:cubicBezTo>
                    <a:pt x="183791" y="56007"/>
                    <a:pt x="183124" y="54007"/>
                    <a:pt x="183124" y="52483"/>
                  </a:cubicBezTo>
                  <a:cubicBezTo>
                    <a:pt x="183981" y="51911"/>
                    <a:pt x="184838" y="51340"/>
                    <a:pt x="185696" y="50768"/>
                  </a:cubicBezTo>
                  <a:cubicBezTo>
                    <a:pt x="185220" y="50768"/>
                    <a:pt x="184458" y="50482"/>
                    <a:pt x="184171" y="50768"/>
                  </a:cubicBezTo>
                  <a:cubicBezTo>
                    <a:pt x="183695" y="51244"/>
                    <a:pt x="183505" y="52006"/>
                    <a:pt x="183219" y="52578"/>
                  </a:cubicBezTo>
                  <a:cubicBezTo>
                    <a:pt x="166550" y="59055"/>
                    <a:pt x="149882" y="65532"/>
                    <a:pt x="133213" y="72009"/>
                  </a:cubicBezTo>
                  <a:cubicBezTo>
                    <a:pt x="112162" y="80200"/>
                    <a:pt x="91113" y="88297"/>
                    <a:pt x="70062" y="96488"/>
                  </a:cubicBezTo>
                  <a:cubicBezTo>
                    <a:pt x="64061" y="94774"/>
                    <a:pt x="55679" y="97060"/>
                    <a:pt x="54822" y="86963"/>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94" name="任意多边形: 形状 93"/>
            <p:cNvSpPr/>
            <p:nvPr/>
          </p:nvSpPr>
          <p:spPr>
            <a:xfrm>
              <a:off x="11891623" y="5541612"/>
              <a:ext cx="318464" cy="134288"/>
            </a:xfrm>
            <a:custGeom>
              <a:avLst/>
              <a:gdLst>
                <a:gd name="connsiteX0" fmla="*/ 131447 w 131542"/>
                <a:gd name="connsiteY0" fmla="*/ 18955 h 55468"/>
                <a:gd name="connsiteX1" fmla="*/ 22672 w 131542"/>
                <a:gd name="connsiteY1" fmla="*/ 52673 h 55468"/>
                <a:gd name="connsiteX2" fmla="*/ 8861 w 131542"/>
                <a:gd name="connsiteY2" fmla="*/ 55436 h 55468"/>
                <a:gd name="connsiteX3" fmla="*/ 2 w 131542"/>
                <a:gd name="connsiteY3" fmla="*/ 50197 h 55468"/>
                <a:gd name="connsiteX4" fmla="*/ 4765 w 131542"/>
                <a:gd name="connsiteY4" fmla="*/ 38576 h 55468"/>
                <a:gd name="connsiteX5" fmla="*/ 8956 w 131542"/>
                <a:gd name="connsiteY5" fmla="*/ 36576 h 55468"/>
                <a:gd name="connsiteX6" fmla="*/ 131543 w 131542"/>
                <a:gd name="connsiteY6" fmla="*/ 0 h 55468"/>
                <a:gd name="connsiteX7" fmla="*/ 131447 w 131542"/>
                <a:gd name="connsiteY7" fmla="*/ 18955 h 5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542" h="55468">
                  <a:moveTo>
                    <a:pt x="131447" y="18955"/>
                  </a:moveTo>
                  <a:cubicBezTo>
                    <a:pt x="95157" y="30194"/>
                    <a:pt x="58962" y="41529"/>
                    <a:pt x="22672" y="52673"/>
                  </a:cubicBezTo>
                  <a:cubicBezTo>
                    <a:pt x="18195" y="54102"/>
                    <a:pt x="13337" y="55721"/>
                    <a:pt x="8861" y="55436"/>
                  </a:cubicBezTo>
                  <a:cubicBezTo>
                    <a:pt x="5622" y="55245"/>
                    <a:pt x="2" y="52102"/>
                    <a:pt x="2" y="50197"/>
                  </a:cubicBezTo>
                  <a:cubicBezTo>
                    <a:pt x="-93" y="46292"/>
                    <a:pt x="2669" y="42291"/>
                    <a:pt x="4765" y="38576"/>
                  </a:cubicBezTo>
                  <a:cubicBezTo>
                    <a:pt x="5336" y="37433"/>
                    <a:pt x="7432" y="37052"/>
                    <a:pt x="8956" y="36576"/>
                  </a:cubicBezTo>
                  <a:cubicBezTo>
                    <a:pt x="49818" y="24384"/>
                    <a:pt x="90680" y="12192"/>
                    <a:pt x="131543" y="0"/>
                  </a:cubicBezTo>
                  <a:cubicBezTo>
                    <a:pt x="131447" y="6287"/>
                    <a:pt x="131447" y="12573"/>
                    <a:pt x="131447" y="18955"/>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95" name="任意多边形: 形状 94"/>
            <p:cNvSpPr/>
            <p:nvPr/>
          </p:nvSpPr>
          <p:spPr>
            <a:xfrm>
              <a:off x="11863036" y="5437685"/>
              <a:ext cx="119680" cy="55020"/>
            </a:xfrm>
            <a:custGeom>
              <a:avLst/>
              <a:gdLst>
                <a:gd name="connsiteX0" fmla="*/ 0 w 49434"/>
                <a:gd name="connsiteY0" fmla="*/ 18543 h 22726"/>
                <a:gd name="connsiteX1" fmla="*/ 49435 w 49434"/>
                <a:gd name="connsiteY1" fmla="*/ 1208 h 22726"/>
                <a:gd name="connsiteX2" fmla="*/ 0 w 49434"/>
                <a:gd name="connsiteY2" fmla="*/ 18543 h 22726"/>
              </a:gdLst>
              <a:ahLst/>
              <a:cxnLst>
                <a:cxn ang="0">
                  <a:pos x="connsiteX0" y="connsiteY0"/>
                </a:cxn>
                <a:cxn ang="0">
                  <a:pos x="connsiteX1" y="connsiteY1"/>
                </a:cxn>
                <a:cxn ang="0">
                  <a:pos x="connsiteX2" y="connsiteY2"/>
                </a:cxn>
              </a:cxnLst>
              <a:rect l="l" t="t" r="r" b="b"/>
              <a:pathLst>
                <a:path w="49434" h="22726">
                  <a:moveTo>
                    <a:pt x="0" y="18543"/>
                  </a:moveTo>
                  <a:cubicBezTo>
                    <a:pt x="14097" y="446"/>
                    <a:pt x="30385" y="-2031"/>
                    <a:pt x="49435" y="1208"/>
                  </a:cubicBezTo>
                  <a:cubicBezTo>
                    <a:pt x="42672" y="21591"/>
                    <a:pt x="26098" y="27782"/>
                    <a:pt x="0" y="18543"/>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96" name="任意多边形: 形状 95"/>
            <p:cNvSpPr/>
            <p:nvPr/>
          </p:nvSpPr>
          <p:spPr>
            <a:xfrm>
              <a:off x="11753255" y="5862799"/>
              <a:ext cx="97557" cy="58998"/>
            </a:xfrm>
            <a:custGeom>
              <a:avLst/>
              <a:gdLst>
                <a:gd name="connsiteX0" fmla="*/ 40296 w 40296"/>
                <a:gd name="connsiteY0" fmla="*/ 208 h 24369"/>
                <a:gd name="connsiteX1" fmla="*/ 8768 w 40296"/>
                <a:gd name="connsiteY1" fmla="*/ 24210 h 24369"/>
                <a:gd name="connsiteX2" fmla="*/ 196 w 40296"/>
                <a:gd name="connsiteY2" fmla="*/ 18305 h 24369"/>
                <a:gd name="connsiteX3" fmla="*/ 3815 w 40296"/>
                <a:gd name="connsiteY3" fmla="*/ 8304 h 24369"/>
                <a:gd name="connsiteX4" fmla="*/ 40296 w 40296"/>
                <a:gd name="connsiteY4" fmla="*/ 208 h 24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96" h="24369">
                  <a:moveTo>
                    <a:pt x="40296" y="208"/>
                  </a:moveTo>
                  <a:cubicBezTo>
                    <a:pt x="33248" y="16209"/>
                    <a:pt x="20579" y="25734"/>
                    <a:pt x="8768" y="24210"/>
                  </a:cubicBezTo>
                  <a:cubicBezTo>
                    <a:pt x="5530" y="23830"/>
                    <a:pt x="1053" y="20972"/>
                    <a:pt x="196" y="18305"/>
                  </a:cubicBezTo>
                  <a:cubicBezTo>
                    <a:pt x="-661" y="15543"/>
                    <a:pt x="1434" y="10780"/>
                    <a:pt x="3815" y="8304"/>
                  </a:cubicBezTo>
                  <a:cubicBezTo>
                    <a:pt x="9721" y="2113"/>
                    <a:pt x="24390" y="-840"/>
                    <a:pt x="40296" y="208"/>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97" name="任意多边形: 形状 96"/>
            <p:cNvSpPr/>
            <p:nvPr/>
          </p:nvSpPr>
          <p:spPr>
            <a:xfrm>
              <a:off x="12045580" y="6537786"/>
              <a:ext cx="47137" cy="88803"/>
            </a:xfrm>
            <a:custGeom>
              <a:avLst/>
              <a:gdLst>
                <a:gd name="connsiteX0" fmla="*/ 7848 w 19470"/>
                <a:gd name="connsiteY0" fmla="*/ 36680 h 36680"/>
                <a:gd name="connsiteX1" fmla="*/ 38 w 19470"/>
                <a:gd name="connsiteY1" fmla="*/ 22488 h 36680"/>
                <a:gd name="connsiteX2" fmla="*/ 4610 w 19470"/>
                <a:gd name="connsiteY2" fmla="*/ 2485 h 36680"/>
                <a:gd name="connsiteX3" fmla="*/ 12801 w 19470"/>
                <a:gd name="connsiteY3" fmla="*/ 295 h 36680"/>
                <a:gd name="connsiteX4" fmla="*/ 19469 w 19470"/>
                <a:gd name="connsiteY4" fmla="*/ 8296 h 36680"/>
                <a:gd name="connsiteX5" fmla="*/ 15564 w 19470"/>
                <a:gd name="connsiteY5" fmla="*/ 34966 h 36680"/>
                <a:gd name="connsiteX6" fmla="*/ 7848 w 19470"/>
                <a:gd name="connsiteY6" fmla="*/ 36680 h 3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70" h="36680">
                  <a:moveTo>
                    <a:pt x="7848" y="36680"/>
                  </a:moveTo>
                  <a:cubicBezTo>
                    <a:pt x="5086" y="31918"/>
                    <a:pt x="323" y="27346"/>
                    <a:pt x="38" y="22488"/>
                  </a:cubicBezTo>
                  <a:cubicBezTo>
                    <a:pt x="-343" y="15916"/>
                    <a:pt x="2228" y="8867"/>
                    <a:pt x="4610" y="2485"/>
                  </a:cubicBezTo>
                  <a:cubicBezTo>
                    <a:pt x="5276" y="866"/>
                    <a:pt x="10801" y="-658"/>
                    <a:pt x="12801" y="295"/>
                  </a:cubicBezTo>
                  <a:cubicBezTo>
                    <a:pt x="15754" y="1723"/>
                    <a:pt x="19564" y="5629"/>
                    <a:pt x="19469" y="8296"/>
                  </a:cubicBezTo>
                  <a:cubicBezTo>
                    <a:pt x="18992" y="17249"/>
                    <a:pt x="16992" y="26012"/>
                    <a:pt x="15564" y="34966"/>
                  </a:cubicBezTo>
                  <a:cubicBezTo>
                    <a:pt x="12992" y="35537"/>
                    <a:pt x="10420" y="36109"/>
                    <a:pt x="7848" y="36680"/>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98" name="任意多边形: 形状 97"/>
            <p:cNvSpPr/>
            <p:nvPr/>
          </p:nvSpPr>
          <p:spPr>
            <a:xfrm>
              <a:off x="12068097" y="5717938"/>
              <a:ext cx="64968" cy="49660"/>
            </a:xfrm>
            <a:custGeom>
              <a:avLst/>
              <a:gdLst>
                <a:gd name="connsiteX0" fmla="*/ 1595 w 26835"/>
                <a:gd name="connsiteY0" fmla="*/ 20513 h 20512"/>
                <a:gd name="connsiteX1" fmla="*/ 26836 w 26835"/>
                <a:gd name="connsiteY1" fmla="*/ 1939 h 20512"/>
                <a:gd name="connsiteX2" fmla="*/ 1595 w 26835"/>
                <a:gd name="connsiteY2" fmla="*/ 20513 h 20512"/>
              </a:gdLst>
              <a:ahLst/>
              <a:cxnLst>
                <a:cxn ang="0">
                  <a:pos x="connsiteX0" y="connsiteY0"/>
                </a:cxn>
                <a:cxn ang="0">
                  <a:pos x="connsiteX1" y="connsiteY1"/>
                </a:cxn>
                <a:cxn ang="0">
                  <a:pos x="connsiteX2" y="connsiteY2"/>
                </a:cxn>
              </a:cxnLst>
              <a:rect l="l" t="t" r="r" b="b"/>
              <a:pathLst>
                <a:path w="26835" h="20512">
                  <a:moveTo>
                    <a:pt x="1595" y="20513"/>
                  </a:moveTo>
                  <a:cubicBezTo>
                    <a:pt x="-2882" y="129"/>
                    <a:pt x="1023" y="-2728"/>
                    <a:pt x="26836" y="1939"/>
                  </a:cubicBezTo>
                  <a:cubicBezTo>
                    <a:pt x="23502" y="15750"/>
                    <a:pt x="13501" y="19084"/>
                    <a:pt x="1595" y="20513"/>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99" name="任意多边形: 形状 98"/>
            <p:cNvSpPr/>
            <p:nvPr/>
          </p:nvSpPr>
          <p:spPr>
            <a:xfrm>
              <a:off x="11831657" y="6611600"/>
              <a:ext cx="41888" cy="58801"/>
            </a:xfrm>
            <a:custGeom>
              <a:avLst/>
              <a:gdLst>
                <a:gd name="connsiteX0" fmla="*/ 11913 w 17302"/>
                <a:gd name="connsiteY0" fmla="*/ 286 h 24288"/>
                <a:gd name="connsiteX1" fmla="*/ 17246 w 17302"/>
                <a:gd name="connsiteY1" fmla="*/ 12478 h 24288"/>
                <a:gd name="connsiteX2" fmla="*/ 9246 w 17302"/>
                <a:gd name="connsiteY2" fmla="*/ 24289 h 24288"/>
                <a:gd name="connsiteX3" fmla="*/ 6 w 17302"/>
                <a:gd name="connsiteY3" fmla="*/ 14383 h 24288"/>
                <a:gd name="connsiteX4" fmla="*/ 6388 w 17302"/>
                <a:gd name="connsiteY4" fmla="*/ 0 h 24288"/>
                <a:gd name="connsiteX5" fmla="*/ 11913 w 17302"/>
                <a:gd name="connsiteY5" fmla="*/ 286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2" h="24288">
                  <a:moveTo>
                    <a:pt x="11913" y="286"/>
                  </a:moveTo>
                  <a:cubicBezTo>
                    <a:pt x="13913" y="4381"/>
                    <a:pt x="17818" y="8763"/>
                    <a:pt x="17246" y="12478"/>
                  </a:cubicBezTo>
                  <a:cubicBezTo>
                    <a:pt x="16675" y="16669"/>
                    <a:pt x="12103" y="20383"/>
                    <a:pt x="9246" y="24289"/>
                  </a:cubicBezTo>
                  <a:cubicBezTo>
                    <a:pt x="5912" y="20955"/>
                    <a:pt x="102" y="17812"/>
                    <a:pt x="6" y="14383"/>
                  </a:cubicBezTo>
                  <a:cubicBezTo>
                    <a:pt x="-184" y="9620"/>
                    <a:pt x="4007" y="4763"/>
                    <a:pt x="6388" y="0"/>
                  </a:cubicBezTo>
                  <a:cubicBezTo>
                    <a:pt x="8198" y="95"/>
                    <a:pt x="10008" y="190"/>
                    <a:pt x="11913" y="286"/>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100" name="任意多边形: 形状 99"/>
            <p:cNvSpPr/>
            <p:nvPr/>
          </p:nvSpPr>
          <p:spPr>
            <a:xfrm>
              <a:off x="11753204" y="6005351"/>
              <a:ext cx="67398" cy="41542"/>
            </a:xfrm>
            <a:custGeom>
              <a:avLst/>
              <a:gdLst>
                <a:gd name="connsiteX0" fmla="*/ 12600 w 27839"/>
                <a:gd name="connsiteY0" fmla="*/ 0 h 17159"/>
                <a:gd name="connsiteX1" fmla="*/ 27840 w 27839"/>
                <a:gd name="connsiteY1" fmla="*/ 9335 h 17159"/>
                <a:gd name="connsiteX2" fmla="*/ 312 w 27839"/>
                <a:gd name="connsiteY2" fmla="*/ 14764 h 17159"/>
                <a:gd name="connsiteX3" fmla="*/ 12600 w 27839"/>
                <a:gd name="connsiteY3" fmla="*/ 0 h 17159"/>
              </a:gdLst>
              <a:ahLst/>
              <a:cxnLst>
                <a:cxn ang="0">
                  <a:pos x="connsiteX0" y="connsiteY0"/>
                </a:cxn>
                <a:cxn ang="0">
                  <a:pos x="connsiteX1" y="connsiteY1"/>
                </a:cxn>
                <a:cxn ang="0">
                  <a:pos x="connsiteX2" y="connsiteY2"/>
                </a:cxn>
                <a:cxn ang="0">
                  <a:pos x="connsiteX3" y="connsiteY3"/>
                </a:cxn>
              </a:cxnLst>
              <a:rect l="l" t="t" r="r" b="b"/>
              <a:pathLst>
                <a:path w="27839" h="17159">
                  <a:moveTo>
                    <a:pt x="12600" y="0"/>
                  </a:moveTo>
                  <a:cubicBezTo>
                    <a:pt x="13362" y="10096"/>
                    <a:pt x="21744" y="7811"/>
                    <a:pt x="27840" y="9335"/>
                  </a:cubicBezTo>
                  <a:cubicBezTo>
                    <a:pt x="20124" y="17621"/>
                    <a:pt x="11171" y="19145"/>
                    <a:pt x="312" y="14764"/>
                  </a:cubicBezTo>
                  <a:cubicBezTo>
                    <a:pt x="-1307" y="4572"/>
                    <a:pt x="3456" y="571"/>
                    <a:pt x="12600" y="0"/>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101" name="任意多边形: 形状 100"/>
            <p:cNvSpPr/>
            <p:nvPr/>
          </p:nvSpPr>
          <p:spPr>
            <a:xfrm>
              <a:off x="12094327" y="5917185"/>
              <a:ext cx="6224" cy="4687"/>
            </a:xfrm>
            <a:custGeom>
              <a:avLst/>
              <a:gdLst>
                <a:gd name="connsiteX0" fmla="*/ 95 w 2571"/>
                <a:gd name="connsiteY0" fmla="*/ 1937 h 1936"/>
                <a:gd name="connsiteX1" fmla="*/ 1048 w 2571"/>
                <a:gd name="connsiteY1" fmla="*/ 127 h 1936"/>
                <a:gd name="connsiteX2" fmla="*/ 2572 w 2571"/>
                <a:gd name="connsiteY2" fmla="*/ 127 h 1936"/>
                <a:gd name="connsiteX3" fmla="*/ 0 w 2571"/>
                <a:gd name="connsiteY3" fmla="*/ 1842 h 1936"/>
                <a:gd name="connsiteX4" fmla="*/ 95 w 2571"/>
                <a:gd name="connsiteY4" fmla="*/ 1937 h 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 h="1936">
                  <a:moveTo>
                    <a:pt x="95" y="1937"/>
                  </a:moveTo>
                  <a:cubicBezTo>
                    <a:pt x="381" y="1270"/>
                    <a:pt x="571" y="603"/>
                    <a:pt x="1048" y="127"/>
                  </a:cubicBezTo>
                  <a:cubicBezTo>
                    <a:pt x="1334" y="-159"/>
                    <a:pt x="2000" y="127"/>
                    <a:pt x="2572" y="127"/>
                  </a:cubicBezTo>
                  <a:cubicBezTo>
                    <a:pt x="1714" y="698"/>
                    <a:pt x="858" y="1270"/>
                    <a:pt x="0" y="1842"/>
                  </a:cubicBezTo>
                  <a:cubicBezTo>
                    <a:pt x="0" y="1842"/>
                    <a:pt x="95" y="1937"/>
                    <a:pt x="95" y="1937"/>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62" name="任意多边形: 形状 61"/>
            <p:cNvSpPr/>
            <p:nvPr/>
          </p:nvSpPr>
          <p:spPr>
            <a:xfrm>
              <a:off x="11567316" y="4861759"/>
              <a:ext cx="78484" cy="85961"/>
            </a:xfrm>
            <a:custGeom>
              <a:avLst/>
              <a:gdLst>
                <a:gd name="connsiteX0" fmla="*/ 81653 w 81655"/>
                <a:gd name="connsiteY0" fmla="*/ 21335 h 89434"/>
                <a:gd name="connsiteX1" fmla="*/ 76986 w 81655"/>
                <a:gd name="connsiteY1" fmla="*/ 32384 h 89434"/>
                <a:gd name="connsiteX2" fmla="*/ 32218 w 81655"/>
                <a:gd name="connsiteY2" fmla="*/ 84010 h 89434"/>
                <a:gd name="connsiteX3" fmla="*/ 10978 w 81655"/>
                <a:gd name="connsiteY3" fmla="*/ 88773 h 89434"/>
                <a:gd name="connsiteX4" fmla="*/ 405 w 81655"/>
                <a:gd name="connsiteY4" fmla="*/ 72199 h 89434"/>
                <a:gd name="connsiteX5" fmla="*/ 2786 w 81655"/>
                <a:gd name="connsiteY5" fmla="*/ 61531 h 89434"/>
                <a:gd name="connsiteX6" fmla="*/ 48506 w 81655"/>
                <a:gd name="connsiteY6" fmla="*/ 7524 h 89434"/>
                <a:gd name="connsiteX7" fmla="*/ 56126 w 81655"/>
                <a:gd name="connsiteY7" fmla="*/ 2000 h 89434"/>
                <a:gd name="connsiteX8" fmla="*/ 81653 w 81655"/>
                <a:gd name="connsiteY8" fmla="*/ 21335 h 8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55" h="89434">
                  <a:moveTo>
                    <a:pt x="81653" y="21335"/>
                  </a:moveTo>
                  <a:cubicBezTo>
                    <a:pt x="80605" y="23907"/>
                    <a:pt x="79843" y="28956"/>
                    <a:pt x="76986" y="32384"/>
                  </a:cubicBezTo>
                  <a:cubicBezTo>
                    <a:pt x="62508" y="50006"/>
                    <a:pt x="48125" y="67817"/>
                    <a:pt x="32218" y="84010"/>
                  </a:cubicBezTo>
                  <a:cubicBezTo>
                    <a:pt x="27742" y="88582"/>
                    <a:pt x="17264" y="90582"/>
                    <a:pt x="10978" y="88773"/>
                  </a:cubicBezTo>
                  <a:cubicBezTo>
                    <a:pt x="6120" y="87344"/>
                    <a:pt x="2881" y="78390"/>
                    <a:pt x="405" y="72199"/>
                  </a:cubicBezTo>
                  <a:cubicBezTo>
                    <a:pt x="-738" y="69342"/>
                    <a:pt x="691" y="64198"/>
                    <a:pt x="2786" y="61531"/>
                  </a:cubicBezTo>
                  <a:cubicBezTo>
                    <a:pt x="17740" y="43243"/>
                    <a:pt x="33076" y="25336"/>
                    <a:pt x="48506" y="7524"/>
                  </a:cubicBezTo>
                  <a:cubicBezTo>
                    <a:pt x="50506" y="5238"/>
                    <a:pt x="53364" y="3428"/>
                    <a:pt x="56126" y="2000"/>
                  </a:cubicBezTo>
                  <a:cubicBezTo>
                    <a:pt x="68985" y="-4191"/>
                    <a:pt x="81844" y="4476"/>
                    <a:pt x="81653" y="21335"/>
                  </a:cubicBezTo>
                  <a:close/>
                </a:path>
              </a:pathLst>
            </a:custGeom>
            <a:solidFill>
              <a:schemeClr val="accent6">
                <a:lumMod val="40000"/>
                <a:lumOff val="60000"/>
              </a:schemeClr>
            </a:solidFill>
            <a:ln w="9525" cap="flat">
              <a:noFill/>
              <a:prstDash val="solid"/>
              <a:miter/>
            </a:ln>
          </p:spPr>
          <p:txBody>
            <a:bodyPr rtlCol="0" anchor="ctr"/>
            <a:lstStyle/>
            <a:p>
              <a:endParaRPr lang="zh-CN" altLang="en-US"/>
            </a:p>
          </p:txBody>
        </p:sp>
        <p:sp>
          <p:nvSpPr>
            <p:cNvPr id="63" name="任意多边形: 形状 62"/>
            <p:cNvSpPr/>
            <p:nvPr/>
          </p:nvSpPr>
          <p:spPr>
            <a:xfrm>
              <a:off x="11214643" y="4982440"/>
              <a:ext cx="74543" cy="78076"/>
            </a:xfrm>
            <a:custGeom>
              <a:avLst/>
              <a:gdLst>
                <a:gd name="connsiteX0" fmla="*/ 13472 w 77555"/>
                <a:gd name="connsiteY0" fmla="*/ 81230 h 81230"/>
                <a:gd name="connsiteX1" fmla="*/ 1280 w 77555"/>
                <a:gd name="connsiteY1" fmla="*/ 71229 h 81230"/>
                <a:gd name="connsiteX2" fmla="*/ 3185 w 77555"/>
                <a:gd name="connsiteY2" fmla="*/ 49607 h 81230"/>
                <a:gd name="connsiteX3" fmla="*/ 43000 w 77555"/>
                <a:gd name="connsiteY3" fmla="*/ 6173 h 81230"/>
                <a:gd name="connsiteX4" fmla="*/ 53096 w 77555"/>
                <a:gd name="connsiteY4" fmla="*/ 553 h 81230"/>
                <a:gd name="connsiteX5" fmla="*/ 72527 w 77555"/>
                <a:gd name="connsiteY5" fmla="*/ 2554 h 81230"/>
                <a:gd name="connsiteX6" fmla="*/ 76623 w 77555"/>
                <a:gd name="connsiteY6" fmla="*/ 21223 h 81230"/>
                <a:gd name="connsiteX7" fmla="*/ 23093 w 77555"/>
                <a:gd name="connsiteY7" fmla="*/ 78944 h 81230"/>
                <a:gd name="connsiteX8" fmla="*/ 13472 w 77555"/>
                <a:gd name="connsiteY8" fmla="*/ 81230 h 8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555" h="81230">
                  <a:moveTo>
                    <a:pt x="13472" y="81230"/>
                  </a:moveTo>
                  <a:cubicBezTo>
                    <a:pt x="10043" y="78563"/>
                    <a:pt x="2614" y="75801"/>
                    <a:pt x="1280" y="71229"/>
                  </a:cubicBezTo>
                  <a:cubicBezTo>
                    <a:pt x="-625" y="64561"/>
                    <a:pt x="-720" y="54560"/>
                    <a:pt x="3185" y="49607"/>
                  </a:cubicBezTo>
                  <a:cubicBezTo>
                    <a:pt x="15282" y="34177"/>
                    <a:pt x="29379" y="20270"/>
                    <a:pt x="43000" y="6173"/>
                  </a:cubicBezTo>
                  <a:cubicBezTo>
                    <a:pt x="45572" y="3506"/>
                    <a:pt x="49572" y="839"/>
                    <a:pt x="53096" y="553"/>
                  </a:cubicBezTo>
                  <a:cubicBezTo>
                    <a:pt x="59669" y="77"/>
                    <a:pt x="68432" y="-1066"/>
                    <a:pt x="72527" y="2554"/>
                  </a:cubicBezTo>
                  <a:cubicBezTo>
                    <a:pt x="76528" y="6078"/>
                    <a:pt x="79004" y="16555"/>
                    <a:pt x="76623" y="21223"/>
                  </a:cubicBezTo>
                  <a:cubicBezTo>
                    <a:pt x="64336" y="45226"/>
                    <a:pt x="47477" y="65800"/>
                    <a:pt x="23093" y="78944"/>
                  </a:cubicBezTo>
                  <a:cubicBezTo>
                    <a:pt x="20997" y="79801"/>
                    <a:pt x="18521" y="79992"/>
                    <a:pt x="13472" y="81230"/>
                  </a:cubicBezTo>
                  <a:close/>
                </a:path>
              </a:pathLst>
            </a:custGeom>
            <a:solidFill>
              <a:schemeClr val="accent6">
                <a:lumMod val="40000"/>
                <a:lumOff val="60000"/>
              </a:schemeClr>
            </a:solidFill>
            <a:ln w="9525" cap="flat">
              <a:noFill/>
              <a:prstDash val="solid"/>
              <a:miter/>
            </a:ln>
          </p:spPr>
          <p:txBody>
            <a:bodyPr rtlCol="0" anchor="ctr"/>
            <a:lstStyle/>
            <a:p>
              <a:endParaRPr lang="zh-CN" altLang="en-US"/>
            </a:p>
          </p:txBody>
        </p:sp>
        <p:sp>
          <p:nvSpPr>
            <p:cNvPr id="64" name="任意多边形: 形状 63"/>
            <p:cNvSpPr/>
            <p:nvPr/>
          </p:nvSpPr>
          <p:spPr>
            <a:xfrm>
              <a:off x="11582199" y="4746213"/>
              <a:ext cx="76736" cy="77579"/>
            </a:xfrm>
            <a:custGeom>
              <a:avLst/>
              <a:gdLst>
                <a:gd name="connsiteX0" fmla="*/ 75026 w 79836"/>
                <a:gd name="connsiteY0" fmla="*/ 1152 h 80713"/>
                <a:gd name="connsiteX1" fmla="*/ 71883 w 79836"/>
                <a:gd name="connsiteY1" fmla="*/ 34109 h 80713"/>
                <a:gd name="connsiteX2" fmla="*/ 30544 w 79836"/>
                <a:gd name="connsiteY2" fmla="*/ 76304 h 80713"/>
                <a:gd name="connsiteX3" fmla="*/ 8732 w 79836"/>
                <a:gd name="connsiteY3" fmla="*/ 76685 h 80713"/>
                <a:gd name="connsiteX4" fmla="*/ 2064 w 79836"/>
                <a:gd name="connsiteY4" fmla="*/ 56397 h 80713"/>
                <a:gd name="connsiteX5" fmla="*/ 61119 w 79836"/>
                <a:gd name="connsiteY5" fmla="*/ 771 h 80713"/>
                <a:gd name="connsiteX6" fmla="*/ 75026 w 79836"/>
                <a:gd name="connsiteY6" fmla="*/ 1152 h 8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36" h="80713">
                  <a:moveTo>
                    <a:pt x="75026" y="1152"/>
                  </a:moveTo>
                  <a:cubicBezTo>
                    <a:pt x="83884" y="15154"/>
                    <a:pt x="79122" y="25822"/>
                    <a:pt x="71883" y="34109"/>
                  </a:cubicBezTo>
                  <a:cubicBezTo>
                    <a:pt x="59024" y="48968"/>
                    <a:pt x="44451" y="62303"/>
                    <a:pt x="30544" y="76304"/>
                  </a:cubicBezTo>
                  <a:cubicBezTo>
                    <a:pt x="23496" y="83353"/>
                    <a:pt x="15590" y="80781"/>
                    <a:pt x="8732" y="76685"/>
                  </a:cubicBezTo>
                  <a:cubicBezTo>
                    <a:pt x="1302" y="72209"/>
                    <a:pt x="-2698" y="64303"/>
                    <a:pt x="2064" y="56397"/>
                  </a:cubicBezTo>
                  <a:cubicBezTo>
                    <a:pt x="16542" y="32490"/>
                    <a:pt x="35402" y="12773"/>
                    <a:pt x="61119" y="771"/>
                  </a:cubicBezTo>
                  <a:cubicBezTo>
                    <a:pt x="64929" y="-1039"/>
                    <a:pt x="70454" y="866"/>
                    <a:pt x="75026" y="1152"/>
                  </a:cubicBezTo>
                  <a:close/>
                </a:path>
              </a:pathLst>
            </a:custGeom>
            <a:solidFill>
              <a:schemeClr val="accent6">
                <a:lumMod val="40000"/>
                <a:lumOff val="60000"/>
              </a:schemeClr>
            </a:solidFill>
            <a:ln w="9525" cap="flat">
              <a:noFill/>
              <a:prstDash val="solid"/>
              <a:miter/>
            </a:ln>
          </p:spPr>
          <p:txBody>
            <a:bodyPr rtlCol="0" anchor="ctr"/>
            <a:lstStyle/>
            <a:p>
              <a:endParaRPr lang="zh-CN" altLang="en-US"/>
            </a:p>
          </p:txBody>
        </p:sp>
        <p:sp>
          <p:nvSpPr>
            <p:cNvPr id="65" name="任意多边形: 形状 64"/>
            <p:cNvSpPr/>
            <p:nvPr/>
          </p:nvSpPr>
          <p:spPr>
            <a:xfrm>
              <a:off x="11342070" y="4845330"/>
              <a:ext cx="71666" cy="75985"/>
            </a:xfrm>
            <a:custGeom>
              <a:avLst/>
              <a:gdLst>
                <a:gd name="connsiteX0" fmla="*/ 74541 w 74562"/>
                <a:gd name="connsiteY0" fmla="*/ 22141 h 79055"/>
                <a:gd name="connsiteX1" fmla="*/ 67683 w 74562"/>
                <a:gd name="connsiteY1" fmla="*/ 33571 h 79055"/>
                <a:gd name="connsiteX2" fmla="*/ 29487 w 74562"/>
                <a:gd name="connsiteY2" fmla="*/ 72433 h 79055"/>
                <a:gd name="connsiteX3" fmla="*/ 8532 w 74562"/>
                <a:gd name="connsiteY3" fmla="*/ 75576 h 79055"/>
                <a:gd name="connsiteX4" fmla="*/ 2151 w 74562"/>
                <a:gd name="connsiteY4" fmla="*/ 52335 h 79055"/>
                <a:gd name="connsiteX5" fmla="*/ 48442 w 74562"/>
                <a:gd name="connsiteY5" fmla="*/ 2424 h 79055"/>
                <a:gd name="connsiteX6" fmla="*/ 74541 w 74562"/>
                <a:gd name="connsiteY6" fmla="*/ 22141 h 7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62" h="79055">
                  <a:moveTo>
                    <a:pt x="74541" y="22141"/>
                  </a:moveTo>
                  <a:cubicBezTo>
                    <a:pt x="73207" y="24426"/>
                    <a:pt x="71207" y="29760"/>
                    <a:pt x="67683" y="33571"/>
                  </a:cubicBezTo>
                  <a:cubicBezTo>
                    <a:pt x="55300" y="46810"/>
                    <a:pt x="42632" y="59859"/>
                    <a:pt x="29487" y="72433"/>
                  </a:cubicBezTo>
                  <a:cubicBezTo>
                    <a:pt x="23677" y="77957"/>
                    <a:pt x="16533" y="82434"/>
                    <a:pt x="8532" y="75576"/>
                  </a:cubicBezTo>
                  <a:cubicBezTo>
                    <a:pt x="1198" y="69289"/>
                    <a:pt x="-2707" y="60717"/>
                    <a:pt x="2151" y="52335"/>
                  </a:cubicBezTo>
                  <a:cubicBezTo>
                    <a:pt x="13771" y="32332"/>
                    <a:pt x="28249" y="14330"/>
                    <a:pt x="48442" y="2424"/>
                  </a:cubicBezTo>
                  <a:cubicBezTo>
                    <a:pt x="60634" y="-4910"/>
                    <a:pt x="75207" y="5186"/>
                    <a:pt x="74541" y="22141"/>
                  </a:cubicBezTo>
                  <a:close/>
                </a:path>
              </a:pathLst>
            </a:custGeom>
            <a:solidFill>
              <a:schemeClr val="accent6">
                <a:lumMod val="40000"/>
                <a:lumOff val="60000"/>
              </a:schemeClr>
            </a:solidFill>
            <a:ln w="9525" cap="flat">
              <a:noFill/>
              <a:prstDash val="solid"/>
              <a:miter/>
            </a:ln>
          </p:spPr>
          <p:txBody>
            <a:bodyPr rtlCol="0" anchor="ctr"/>
            <a:lstStyle/>
            <a:p>
              <a:endParaRPr lang="zh-CN" altLang="en-US"/>
            </a:p>
          </p:txBody>
        </p:sp>
        <p:sp>
          <p:nvSpPr>
            <p:cNvPr id="66" name="任意多边形: 形状 65"/>
            <p:cNvSpPr/>
            <p:nvPr/>
          </p:nvSpPr>
          <p:spPr>
            <a:xfrm>
              <a:off x="11473178" y="4737123"/>
              <a:ext cx="72142" cy="69521"/>
            </a:xfrm>
            <a:custGeom>
              <a:avLst/>
              <a:gdLst>
                <a:gd name="connsiteX0" fmla="*/ 20717 w 75057"/>
                <a:gd name="connsiteY0" fmla="*/ 72331 h 72330"/>
                <a:gd name="connsiteX1" fmla="*/ 3953 w 75057"/>
                <a:gd name="connsiteY1" fmla="*/ 44136 h 72330"/>
                <a:gd name="connsiteX2" fmla="*/ 45672 w 75057"/>
                <a:gd name="connsiteY2" fmla="*/ 2512 h 72330"/>
                <a:gd name="connsiteX3" fmla="*/ 69294 w 75057"/>
                <a:gd name="connsiteY3" fmla="*/ 3274 h 72330"/>
                <a:gd name="connsiteX4" fmla="*/ 73962 w 75057"/>
                <a:gd name="connsiteY4" fmla="*/ 23467 h 72330"/>
                <a:gd name="connsiteX5" fmla="*/ 28337 w 75057"/>
                <a:gd name="connsiteY5" fmla="*/ 70330 h 72330"/>
                <a:gd name="connsiteX6" fmla="*/ 20717 w 75057"/>
                <a:gd name="connsiteY6" fmla="*/ 72331 h 7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57" h="72330">
                  <a:moveTo>
                    <a:pt x="20717" y="72331"/>
                  </a:moveTo>
                  <a:cubicBezTo>
                    <a:pt x="3667" y="72235"/>
                    <a:pt x="-5858" y="56424"/>
                    <a:pt x="3953" y="44136"/>
                  </a:cubicBezTo>
                  <a:cubicBezTo>
                    <a:pt x="16240" y="28896"/>
                    <a:pt x="30432" y="14704"/>
                    <a:pt x="45672" y="2512"/>
                  </a:cubicBezTo>
                  <a:cubicBezTo>
                    <a:pt x="50625" y="-1393"/>
                    <a:pt x="63198" y="-440"/>
                    <a:pt x="69294" y="3274"/>
                  </a:cubicBezTo>
                  <a:cubicBezTo>
                    <a:pt x="73676" y="5941"/>
                    <a:pt x="76819" y="20038"/>
                    <a:pt x="73962" y="23467"/>
                  </a:cubicBezTo>
                  <a:cubicBezTo>
                    <a:pt x="60055" y="40136"/>
                    <a:pt x="43958" y="55186"/>
                    <a:pt x="28337" y="70330"/>
                  </a:cubicBezTo>
                  <a:cubicBezTo>
                    <a:pt x="26337" y="72140"/>
                    <a:pt x="22336" y="71950"/>
                    <a:pt x="20717" y="72331"/>
                  </a:cubicBezTo>
                  <a:close/>
                </a:path>
              </a:pathLst>
            </a:custGeom>
            <a:solidFill>
              <a:schemeClr val="accent6">
                <a:lumMod val="40000"/>
                <a:lumOff val="60000"/>
              </a:schemeClr>
            </a:solidFill>
            <a:ln w="9525" cap="flat">
              <a:noFill/>
              <a:prstDash val="solid"/>
              <a:miter/>
            </a:ln>
          </p:spPr>
          <p:txBody>
            <a:bodyPr rtlCol="0" anchor="ctr"/>
            <a:lstStyle/>
            <a:p>
              <a:endParaRPr lang="zh-CN" altLang="en-US"/>
            </a:p>
          </p:txBody>
        </p:sp>
        <p:sp>
          <p:nvSpPr>
            <p:cNvPr id="67" name="任意多边形: 形状 66"/>
            <p:cNvSpPr/>
            <p:nvPr/>
          </p:nvSpPr>
          <p:spPr>
            <a:xfrm>
              <a:off x="11339814" y="4966985"/>
              <a:ext cx="72162" cy="69329"/>
            </a:xfrm>
            <a:custGeom>
              <a:avLst/>
              <a:gdLst>
                <a:gd name="connsiteX0" fmla="*/ 75079 w 75078"/>
                <a:gd name="connsiteY0" fmla="*/ 17776 h 72130"/>
                <a:gd name="connsiteX1" fmla="*/ 49171 w 75078"/>
                <a:gd name="connsiteY1" fmla="*/ 51971 h 72130"/>
                <a:gd name="connsiteX2" fmla="*/ 31264 w 75078"/>
                <a:gd name="connsiteY2" fmla="*/ 67211 h 72130"/>
                <a:gd name="connsiteX3" fmla="*/ 7642 w 75078"/>
                <a:gd name="connsiteY3" fmla="*/ 67402 h 72130"/>
                <a:gd name="connsiteX4" fmla="*/ 3832 w 75078"/>
                <a:gd name="connsiteY4" fmla="*/ 42065 h 72130"/>
                <a:gd name="connsiteX5" fmla="*/ 44694 w 75078"/>
                <a:gd name="connsiteY5" fmla="*/ 3013 h 72130"/>
                <a:gd name="connsiteX6" fmla="*/ 64316 w 75078"/>
                <a:gd name="connsiteY6" fmla="*/ 1393 h 72130"/>
                <a:gd name="connsiteX7" fmla="*/ 75079 w 75078"/>
                <a:gd name="connsiteY7" fmla="*/ 17776 h 7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78" h="72130">
                  <a:moveTo>
                    <a:pt x="75079" y="17776"/>
                  </a:moveTo>
                  <a:cubicBezTo>
                    <a:pt x="66030" y="29873"/>
                    <a:pt x="58124" y="41398"/>
                    <a:pt x="49171" y="51971"/>
                  </a:cubicBezTo>
                  <a:cubicBezTo>
                    <a:pt x="44122" y="57877"/>
                    <a:pt x="37265" y="62163"/>
                    <a:pt x="31264" y="67211"/>
                  </a:cubicBezTo>
                  <a:cubicBezTo>
                    <a:pt x="23453" y="73593"/>
                    <a:pt x="15452" y="73879"/>
                    <a:pt x="7642" y="67402"/>
                  </a:cubicBezTo>
                  <a:cubicBezTo>
                    <a:pt x="-169" y="60830"/>
                    <a:pt x="-2931" y="49590"/>
                    <a:pt x="3832" y="42065"/>
                  </a:cubicBezTo>
                  <a:cubicBezTo>
                    <a:pt x="16500" y="28064"/>
                    <a:pt x="30121" y="14919"/>
                    <a:pt x="44694" y="3013"/>
                  </a:cubicBezTo>
                  <a:cubicBezTo>
                    <a:pt x="49075" y="-511"/>
                    <a:pt x="58696" y="-797"/>
                    <a:pt x="64316" y="1393"/>
                  </a:cubicBezTo>
                  <a:cubicBezTo>
                    <a:pt x="68887" y="3108"/>
                    <a:pt x="70888" y="11014"/>
                    <a:pt x="75079" y="17776"/>
                  </a:cubicBezTo>
                  <a:close/>
                </a:path>
              </a:pathLst>
            </a:custGeom>
            <a:solidFill>
              <a:schemeClr val="accent6">
                <a:lumMod val="40000"/>
                <a:lumOff val="60000"/>
              </a:schemeClr>
            </a:solidFill>
            <a:ln w="9525" cap="flat">
              <a:noFill/>
              <a:prstDash val="solid"/>
              <a:miter/>
            </a:ln>
          </p:spPr>
          <p:txBody>
            <a:bodyPr rtlCol="0" anchor="ctr"/>
            <a:lstStyle/>
            <a:p>
              <a:endParaRPr lang="zh-CN" altLang="en-US"/>
            </a:p>
          </p:txBody>
        </p:sp>
        <p:sp>
          <p:nvSpPr>
            <p:cNvPr id="68" name="任意多边形: 形状 67"/>
            <p:cNvSpPr/>
            <p:nvPr/>
          </p:nvSpPr>
          <p:spPr>
            <a:xfrm>
              <a:off x="11454264" y="4859751"/>
              <a:ext cx="64383" cy="70288"/>
            </a:xfrm>
            <a:custGeom>
              <a:avLst/>
              <a:gdLst>
                <a:gd name="connsiteX0" fmla="*/ 9 w 66984"/>
                <a:gd name="connsiteY0" fmla="*/ 50189 h 73128"/>
                <a:gd name="connsiteX1" fmla="*/ 2390 w 66984"/>
                <a:gd name="connsiteY1" fmla="*/ 41712 h 73128"/>
                <a:gd name="connsiteX2" fmla="*/ 44205 w 66984"/>
                <a:gd name="connsiteY2" fmla="*/ 1612 h 73128"/>
                <a:gd name="connsiteX3" fmla="*/ 60874 w 66984"/>
                <a:gd name="connsiteY3" fmla="*/ 2183 h 73128"/>
                <a:gd name="connsiteX4" fmla="*/ 66017 w 66984"/>
                <a:gd name="connsiteY4" fmla="*/ 22852 h 73128"/>
                <a:gd name="connsiteX5" fmla="*/ 21536 w 66984"/>
                <a:gd name="connsiteY5" fmla="*/ 70287 h 73128"/>
                <a:gd name="connsiteX6" fmla="*/ 9 w 66984"/>
                <a:gd name="connsiteY6" fmla="*/ 50189 h 7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84" h="73128">
                  <a:moveTo>
                    <a:pt x="9" y="50189"/>
                  </a:moveTo>
                  <a:cubicBezTo>
                    <a:pt x="295" y="49046"/>
                    <a:pt x="390" y="44665"/>
                    <a:pt x="2390" y="41712"/>
                  </a:cubicBezTo>
                  <a:cubicBezTo>
                    <a:pt x="13439" y="25329"/>
                    <a:pt x="25917" y="10089"/>
                    <a:pt x="44205" y="1612"/>
                  </a:cubicBezTo>
                  <a:cubicBezTo>
                    <a:pt x="48968" y="-579"/>
                    <a:pt x="58873" y="-675"/>
                    <a:pt x="60874" y="2183"/>
                  </a:cubicBezTo>
                  <a:cubicBezTo>
                    <a:pt x="64874" y="7803"/>
                    <a:pt x="68875" y="19233"/>
                    <a:pt x="66017" y="22852"/>
                  </a:cubicBezTo>
                  <a:cubicBezTo>
                    <a:pt x="52587" y="39902"/>
                    <a:pt x="38204" y="56666"/>
                    <a:pt x="21536" y="70287"/>
                  </a:cubicBezTo>
                  <a:cubicBezTo>
                    <a:pt x="11344" y="78478"/>
                    <a:pt x="-372" y="68096"/>
                    <a:pt x="9" y="50189"/>
                  </a:cubicBezTo>
                  <a:close/>
                </a:path>
              </a:pathLst>
            </a:custGeom>
            <a:solidFill>
              <a:schemeClr val="accent6">
                <a:lumMod val="40000"/>
                <a:lumOff val="60000"/>
              </a:schemeClr>
            </a:solidFill>
            <a:ln w="9525" cap="flat">
              <a:noFill/>
              <a:prstDash val="solid"/>
              <a:miter/>
            </a:ln>
          </p:spPr>
          <p:txBody>
            <a:bodyPr rtlCol="0" anchor="ctr"/>
            <a:lstStyle/>
            <a:p>
              <a:endParaRPr lang="zh-CN" altLang="en-US"/>
            </a:p>
          </p:txBody>
        </p:sp>
        <p:sp>
          <p:nvSpPr>
            <p:cNvPr id="69" name="任意多边形: 形状 68"/>
            <p:cNvSpPr/>
            <p:nvPr/>
          </p:nvSpPr>
          <p:spPr>
            <a:xfrm>
              <a:off x="11459474" y="4975207"/>
              <a:ext cx="55179" cy="57480"/>
            </a:xfrm>
            <a:custGeom>
              <a:avLst/>
              <a:gdLst>
                <a:gd name="connsiteX0" fmla="*/ 17544 w 57408"/>
                <a:gd name="connsiteY0" fmla="*/ 59799 h 59802"/>
                <a:gd name="connsiteX1" fmla="*/ 1161 w 57408"/>
                <a:gd name="connsiteY1" fmla="*/ 37511 h 59802"/>
                <a:gd name="connsiteX2" fmla="*/ 38595 w 57408"/>
                <a:gd name="connsiteY2" fmla="*/ 1030 h 59802"/>
                <a:gd name="connsiteX3" fmla="*/ 57359 w 57408"/>
                <a:gd name="connsiteY3" fmla="*/ 15604 h 59802"/>
                <a:gd name="connsiteX4" fmla="*/ 17544 w 57408"/>
                <a:gd name="connsiteY4" fmla="*/ 59799 h 5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08" h="59802">
                  <a:moveTo>
                    <a:pt x="17544" y="59799"/>
                  </a:moveTo>
                  <a:cubicBezTo>
                    <a:pt x="5352" y="59990"/>
                    <a:pt x="-3220" y="49608"/>
                    <a:pt x="1161" y="37511"/>
                  </a:cubicBezTo>
                  <a:cubicBezTo>
                    <a:pt x="7638" y="19795"/>
                    <a:pt x="20878" y="7317"/>
                    <a:pt x="38595" y="1030"/>
                  </a:cubicBezTo>
                  <a:cubicBezTo>
                    <a:pt x="48977" y="-2684"/>
                    <a:pt x="56311" y="3983"/>
                    <a:pt x="57359" y="15604"/>
                  </a:cubicBezTo>
                  <a:cubicBezTo>
                    <a:pt x="58692" y="30844"/>
                    <a:pt x="32784" y="59609"/>
                    <a:pt x="17544" y="59799"/>
                  </a:cubicBezTo>
                  <a:close/>
                </a:path>
              </a:pathLst>
            </a:custGeom>
            <a:solidFill>
              <a:schemeClr val="accent6">
                <a:lumMod val="40000"/>
                <a:lumOff val="60000"/>
              </a:schemeClr>
            </a:solidFill>
            <a:ln w="9525" cap="flat">
              <a:noFill/>
              <a:prstDash val="solid"/>
              <a:miter/>
            </a:ln>
          </p:spPr>
          <p:txBody>
            <a:bodyPr rtlCol="0" anchor="ctr"/>
            <a:lstStyle/>
            <a:p>
              <a:endParaRPr lang="zh-CN" altLang="en-US"/>
            </a:p>
          </p:txBody>
        </p:sp>
      </p:grpSp>
      <p:sp>
        <p:nvSpPr>
          <p:cNvPr id="221" name="任意多边形: 形状 220"/>
          <p:cNvSpPr/>
          <p:nvPr/>
        </p:nvSpPr>
        <p:spPr>
          <a:xfrm>
            <a:off x="8736238" y="6155453"/>
            <a:ext cx="632197" cy="476313"/>
          </a:xfrm>
          <a:custGeom>
            <a:avLst/>
            <a:gdLst>
              <a:gd name="connsiteX0" fmla="*/ 185785 w 384008"/>
              <a:gd name="connsiteY0" fmla="*/ 3715 h 339976"/>
              <a:gd name="connsiteX1" fmla="*/ 180737 w 384008"/>
              <a:gd name="connsiteY1" fmla="*/ 332232 h 339976"/>
              <a:gd name="connsiteX2" fmla="*/ 185785 w 384008"/>
              <a:gd name="connsiteY2" fmla="*/ 3715 h 339976"/>
            </a:gdLst>
            <a:ahLst/>
            <a:cxnLst>
              <a:cxn ang="0">
                <a:pos x="connsiteX0" y="connsiteY0"/>
              </a:cxn>
              <a:cxn ang="0">
                <a:pos x="connsiteX1" y="connsiteY1"/>
              </a:cxn>
              <a:cxn ang="0">
                <a:pos x="connsiteX2" y="connsiteY2"/>
              </a:cxn>
            </a:cxnLst>
            <a:rect l="l" t="t" r="r" b="b"/>
            <a:pathLst>
              <a:path w="384008" h="339976">
                <a:moveTo>
                  <a:pt x="185785" y="3715"/>
                </a:moveTo>
                <a:cubicBezTo>
                  <a:pt x="17859" y="-45053"/>
                  <a:pt x="-128540" y="403765"/>
                  <a:pt x="180737" y="332232"/>
                </a:cubicBezTo>
                <a:cubicBezTo>
                  <a:pt x="418671" y="277273"/>
                  <a:pt x="481060" y="89440"/>
                  <a:pt x="185785" y="3715"/>
                </a:cubicBezTo>
                <a:close/>
              </a:path>
            </a:pathLst>
          </a:custGeom>
          <a:solidFill>
            <a:schemeClr val="accent6"/>
          </a:solidFill>
          <a:ln w="9525" cap="flat">
            <a:noFill/>
            <a:prstDash val="solid"/>
            <a:miter/>
          </a:ln>
        </p:spPr>
        <p:txBody>
          <a:bodyPr rtlCol="0" anchor="ctr"/>
          <a:lstStyle/>
          <a:p>
            <a:endParaRPr lang="zh-CN" altLang="en-US"/>
          </a:p>
        </p:txBody>
      </p:sp>
      <p:grpSp>
        <p:nvGrpSpPr>
          <p:cNvPr id="7" name="组合 6"/>
          <p:cNvGrpSpPr/>
          <p:nvPr/>
        </p:nvGrpSpPr>
        <p:grpSpPr>
          <a:xfrm rot="19441822">
            <a:off x="314480" y="4023972"/>
            <a:ext cx="813428" cy="1701227"/>
            <a:chOff x="4153774" y="2427267"/>
            <a:chExt cx="665884" cy="1392649"/>
          </a:xfrm>
        </p:grpSpPr>
        <p:sp>
          <p:nvSpPr>
            <p:cNvPr id="162" name="任意多边形: 形状 161"/>
            <p:cNvSpPr/>
            <p:nvPr/>
          </p:nvSpPr>
          <p:spPr>
            <a:xfrm>
              <a:off x="4153870" y="2447263"/>
              <a:ext cx="475982" cy="822965"/>
            </a:xfrm>
            <a:custGeom>
              <a:avLst/>
              <a:gdLst>
                <a:gd name="connsiteX0" fmla="*/ 314992 w 475982"/>
                <a:gd name="connsiteY0" fmla="*/ 466921 h 822965"/>
                <a:gd name="connsiteX1" fmla="*/ 299371 w 475982"/>
                <a:gd name="connsiteY1" fmla="*/ 490067 h 822965"/>
                <a:gd name="connsiteX2" fmla="*/ 206026 w 475982"/>
                <a:gd name="connsiteY2" fmla="*/ 587032 h 822965"/>
                <a:gd name="connsiteX3" fmla="*/ 128683 w 475982"/>
                <a:gd name="connsiteY3" fmla="*/ 666184 h 822965"/>
                <a:gd name="connsiteX4" fmla="*/ 13145 w 475982"/>
                <a:gd name="connsiteY4" fmla="*/ 814774 h 822965"/>
                <a:gd name="connsiteX5" fmla="*/ 0 w 475982"/>
                <a:gd name="connsiteY5" fmla="*/ 822966 h 822965"/>
                <a:gd name="connsiteX6" fmla="*/ 0 w 475982"/>
                <a:gd name="connsiteY6" fmla="*/ 599128 h 822965"/>
                <a:gd name="connsiteX7" fmla="*/ 23051 w 475982"/>
                <a:gd name="connsiteY7" fmla="*/ 581031 h 822965"/>
                <a:gd name="connsiteX8" fmla="*/ 130588 w 475982"/>
                <a:gd name="connsiteY8" fmla="*/ 475589 h 822965"/>
                <a:gd name="connsiteX9" fmla="*/ 253841 w 475982"/>
                <a:gd name="connsiteY9" fmla="*/ 358812 h 822965"/>
                <a:gd name="connsiteX10" fmla="*/ 292037 w 475982"/>
                <a:gd name="connsiteY10" fmla="*/ 301853 h 822965"/>
                <a:gd name="connsiteX11" fmla="*/ 310515 w 475982"/>
                <a:gd name="connsiteY11" fmla="*/ 277278 h 822965"/>
                <a:gd name="connsiteX12" fmla="*/ 334423 w 475982"/>
                <a:gd name="connsiteY12" fmla="*/ 286327 h 822965"/>
                <a:gd name="connsiteX13" fmla="*/ 350139 w 475982"/>
                <a:gd name="connsiteY13" fmla="*/ 284517 h 822965"/>
                <a:gd name="connsiteX14" fmla="*/ 351758 w 475982"/>
                <a:gd name="connsiteY14" fmla="*/ 278898 h 822965"/>
                <a:gd name="connsiteX15" fmla="*/ 323945 w 475982"/>
                <a:gd name="connsiteY15" fmla="*/ 252799 h 822965"/>
                <a:gd name="connsiteX16" fmla="*/ 392240 w 475982"/>
                <a:gd name="connsiteY16" fmla="*/ 114782 h 822965"/>
                <a:gd name="connsiteX17" fmla="*/ 423767 w 475982"/>
                <a:gd name="connsiteY17" fmla="*/ 28295 h 822965"/>
                <a:gd name="connsiteX18" fmla="*/ 426244 w 475982"/>
                <a:gd name="connsiteY18" fmla="*/ 19151 h 822965"/>
                <a:gd name="connsiteX19" fmla="*/ 445103 w 475982"/>
                <a:gd name="connsiteY19" fmla="*/ 6 h 822965"/>
                <a:gd name="connsiteX20" fmla="*/ 461772 w 475982"/>
                <a:gd name="connsiteY20" fmla="*/ 17913 h 822965"/>
                <a:gd name="connsiteX21" fmla="*/ 473678 w 475982"/>
                <a:gd name="connsiteY21" fmla="*/ 107924 h 822965"/>
                <a:gd name="connsiteX22" fmla="*/ 449104 w 475982"/>
                <a:gd name="connsiteY22" fmla="*/ 221176 h 822965"/>
                <a:gd name="connsiteX23" fmla="*/ 447104 w 475982"/>
                <a:gd name="connsiteY23" fmla="*/ 237654 h 822965"/>
                <a:gd name="connsiteX24" fmla="*/ 415100 w 475982"/>
                <a:gd name="connsiteY24" fmla="*/ 244036 h 822965"/>
                <a:gd name="connsiteX25" fmla="*/ 438245 w 475982"/>
                <a:gd name="connsiteY25" fmla="*/ 260991 h 822965"/>
                <a:gd name="connsiteX26" fmla="*/ 348044 w 475982"/>
                <a:gd name="connsiteY26" fmla="*/ 433393 h 822965"/>
                <a:gd name="connsiteX27" fmla="*/ 324707 w 475982"/>
                <a:gd name="connsiteY27" fmla="*/ 451586 h 822965"/>
                <a:gd name="connsiteX28" fmla="*/ 297466 w 475982"/>
                <a:gd name="connsiteY28" fmla="*/ 433107 h 822965"/>
                <a:gd name="connsiteX29" fmla="*/ 280511 w 475982"/>
                <a:gd name="connsiteY29" fmla="*/ 432726 h 822965"/>
                <a:gd name="connsiteX30" fmla="*/ 283940 w 475982"/>
                <a:gd name="connsiteY30" fmla="*/ 451015 h 822965"/>
                <a:gd name="connsiteX31" fmla="*/ 314992 w 475982"/>
                <a:gd name="connsiteY31" fmla="*/ 466921 h 822965"/>
                <a:gd name="connsiteX32" fmla="*/ 179261 w 475982"/>
                <a:gd name="connsiteY32" fmla="*/ 561981 h 822965"/>
                <a:gd name="connsiteX33" fmla="*/ 140494 w 475982"/>
                <a:gd name="connsiteY33" fmla="*/ 528834 h 822965"/>
                <a:gd name="connsiteX34" fmla="*/ 131159 w 475982"/>
                <a:gd name="connsiteY34" fmla="*/ 543502 h 822965"/>
                <a:gd name="connsiteX35" fmla="*/ 155448 w 475982"/>
                <a:gd name="connsiteY35" fmla="*/ 561409 h 822965"/>
                <a:gd name="connsiteX36" fmla="*/ 179261 w 475982"/>
                <a:gd name="connsiteY36" fmla="*/ 561981 h 82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75982" h="822965">
                  <a:moveTo>
                    <a:pt x="314992" y="466921"/>
                  </a:moveTo>
                  <a:cubicBezTo>
                    <a:pt x="309848" y="474732"/>
                    <a:pt x="305753" y="483399"/>
                    <a:pt x="299371" y="490067"/>
                  </a:cubicBezTo>
                  <a:cubicBezTo>
                    <a:pt x="268605" y="522642"/>
                    <a:pt x="237268" y="554837"/>
                    <a:pt x="206026" y="587032"/>
                  </a:cubicBezTo>
                  <a:cubicBezTo>
                    <a:pt x="180308" y="613511"/>
                    <a:pt x="154400" y="639800"/>
                    <a:pt x="128683" y="666184"/>
                  </a:cubicBezTo>
                  <a:cubicBezTo>
                    <a:pt x="84773" y="711523"/>
                    <a:pt x="46196" y="760958"/>
                    <a:pt x="13145" y="814774"/>
                  </a:cubicBezTo>
                  <a:cubicBezTo>
                    <a:pt x="10763" y="818679"/>
                    <a:pt x="4477" y="820299"/>
                    <a:pt x="0" y="822966"/>
                  </a:cubicBezTo>
                  <a:cubicBezTo>
                    <a:pt x="0" y="748385"/>
                    <a:pt x="0" y="673709"/>
                    <a:pt x="0" y="599128"/>
                  </a:cubicBezTo>
                  <a:cubicBezTo>
                    <a:pt x="12383" y="599128"/>
                    <a:pt x="17717" y="589413"/>
                    <a:pt x="23051" y="581031"/>
                  </a:cubicBezTo>
                  <a:cubicBezTo>
                    <a:pt x="50768" y="537501"/>
                    <a:pt x="89630" y="505498"/>
                    <a:pt x="130588" y="475589"/>
                  </a:cubicBezTo>
                  <a:cubicBezTo>
                    <a:pt x="176689" y="441966"/>
                    <a:pt x="221552" y="407104"/>
                    <a:pt x="253841" y="358812"/>
                  </a:cubicBezTo>
                  <a:cubicBezTo>
                    <a:pt x="266510" y="339762"/>
                    <a:pt x="279083" y="320712"/>
                    <a:pt x="292037" y="301853"/>
                  </a:cubicBezTo>
                  <a:cubicBezTo>
                    <a:pt x="297847" y="293376"/>
                    <a:pt x="304419" y="285470"/>
                    <a:pt x="310515" y="277278"/>
                  </a:cubicBezTo>
                  <a:cubicBezTo>
                    <a:pt x="318421" y="280422"/>
                    <a:pt x="326136" y="284422"/>
                    <a:pt x="334423" y="286327"/>
                  </a:cubicBezTo>
                  <a:cubicBezTo>
                    <a:pt x="339281" y="287470"/>
                    <a:pt x="344805" y="285184"/>
                    <a:pt x="350139" y="284517"/>
                  </a:cubicBezTo>
                  <a:cubicBezTo>
                    <a:pt x="350711" y="282612"/>
                    <a:pt x="351187" y="280803"/>
                    <a:pt x="351758" y="278898"/>
                  </a:cubicBezTo>
                  <a:cubicBezTo>
                    <a:pt x="342519" y="270230"/>
                    <a:pt x="333185" y="261467"/>
                    <a:pt x="323945" y="252799"/>
                  </a:cubicBezTo>
                  <a:cubicBezTo>
                    <a:pt x="346900" y="206889"/>
                    <a:pt x="370904" y="161454"/>
                    <a:pt x="392240" y="114782"/>
                  </a:cubicBezTo>
                  <a:cubicBezTo>
                    <a:pt x="405003" y="86969"/>
                    <a:pt x="413480" y="57156"/>
                    <a:pt x="423767" y="28295"/>
                  </a:cubicBezTo>
                  <a:cubicBezTo>
                    <a:pt x="424815" y="25342"/>
                    <a:pt x="424910" y="22008"/>
                    <a:pt x="426244" y="19151"/>
                  </a:cubicBezTo>
                  <a:cubicBezTo>
                    <a:pt x="430340" y="10674"/>
                    <a:pt x="433769" y="291"/>
                    <a:pt x="445103" y="6"/>
                  </a:cubicBezTo>
                  <a:cubicBezTo>
                    <a:pt x="456057" y="-280"/>
                    <a:pt x="458534" y="10198"/>
                    <a:pt x="461772" y="17913"/>
                  </a:cubicBezTo>
                  <a:cubicBezTo>
                    <a:pt x="473869" y="46774"/>
                    <a:pt x="479489" y="77063"/>
                    <a:pt x="473678" y="107924"/>
                  </a:cubicBezTo>
                  <a:cubicBezTo>
                    <a:pt x="466535" y="145833"/>
                    <a:pt x="457295" y="183362"/>
                    <a:pt x="449104" y="221176"/>
                  </a:cubicBezTo>
                  <a:cubicBezTo>
                    <a:pt x="447961" y="226606"/>
                    <a:pt x="447770" y="232130"/>
                    <a:pt x="447104" y="237654"/>
                  </a:cubicBezTo>
                  <a:cubicBezTo>
                    <a:pt x="428530" y="226129"/>
                    <a:pt x="428530" y="226129"/>
                    <a:pt x="415100" y="244036"/>
                  </a:cubicBezTo>
                  <a:cubicBezTo>
                    <a:pt x="422815" y="249751"/>
                    <a:pt x="430530" y="255371"/>
                    <a:pt x="438245" y="260991"/>
                  </a:cubicBezTo>
                  <a:cubicBezTo>
                    <a:pt x="423577" y="326523"/>
                    <a:pt x="388239" y="381291"/>
                    <a:pt x="348044" y="433393"/>
                  </a:cubicBezTo>
                  <a:cubicBezTo>
                    <a:pt x="342233" y="440918"/>
                    <a:pt x="332613" y="445585"/>
                    <a:pt x="324707" y="451586"/>
                  </a:cubicBezTo>
                  <a:cubicBezTo>
                    <a:pt x="315659" y="445395"/>
                    <a:pt x="306515" y="439299"/>
                    <a:pt x="297466" y="433107"/>
                  </a:cubicBezTo>
                  <a:cubicBezTo>
                    <a:pt x="291751" y="429202"/>
                    <a:pt x="285941" y="426726"/>
                    <a:pt x="280511" y="432726"/>
                  </a:cubicBezTo>
                  <a:cubicBezTo>
                    <a:pt x="273939" y="439966"/>
                    <a:pt x="278035" y="447109"/>
                    <a:pt x="283940" y="451015"/>
                  </a:cubicBezTo>
                  <a:cubicBezTo>
                    <a:pt x="293465" y="457301"/>
                    <a:pt x="304514" y="461682"/>
                    <a:pt x="314992" y="466921"/>
                  </a:cubicBezTo>
                  <a:close/>
                  <a:moveTo>
                    <a:pt x="179261" y="561981"/>
                  </a:moveTo>
                  <a:cubicBezTo>
                    <a:pt x="174403" y="547979"/>
                    <a:pt x="151638" y="528834"/>
                    <a:pt x="140494" y="528834"/>
                  </a:cubicBezTo>
                  <a:cubicBezTo>
                    <a:pt x="132969" y="528834"/>
                    <a:pt x="126302" y="538359"/>
                    <a:pt x="131159" y="543502"/>
                  </a:cubicBezTo>
                  <a:cubicBezTo>
                    <a:pt x="138017" y="550741"/>
                    <a:pt x="146780" y="556266"/>
                    <a:pt x="155448" y="561409"/>
                  </a:cubicBezTo>
                  <a:cubicBezTo>
                    <a:pt x="162878" y="565981"/>
                    <a:pt x="171260" y="568458"/>
                    <a:pt x="179261" y="561981"/>
                  </a:cubicBezTo>
                  <a:close/>
                </a:path>
              </a:pathLst>
            </a:custGeom>
            <a:solidFill>
              <a:schemeClr val="accent5"/>
            </a:solidFill>
            <a:ln w="9525" cap="flat">
              <a:noFill/>
              <a:prstDash val="solid"/>
              <a:miter/>
            </a:ln>
          </p:spPr>
          <p:txBody>
            <a:bodyPr rtlCol="0" anchor="ctr"/>
            <a:lstStyle/>
            <a:p>
              <a:endParaRPr lang="zh-CN" altLang="en-US"/>
            </a:p>
          </p:txBody>
        </p:sp>
        <p:sp>
          <p:nvSpPr>
            <p:cNvPr id="163" name="任意多边形: 形状 162"/>
            <p:cNvSpPr/>
            <p:nvPr/>
          </p:nvSpPr>
          <p:spPr>
            <a:xfrm>
              <a:off x="4153774" y="2884276"/>
              <a:ext cx="665884" cy="605123"/>
            </a:xfrm>
            <a:custGeom>
              <a:avLst/>
              <a:gdLst>
                <a:gd name="connsiteX0" fmla="*/ 356521 w 665884"/>
                <a:gd name="connsiteY0" fmla="*/ 276701 h 605123"/>
                <a:gd name="connsiteX1" fmla="*/ 251174 w 665884"/>
                <a:gd name="connsiteY1" fmla="*/ 429958 h 605123"/>
                <a:gd name="connsiteX2" fmla="*/ 238601 w 665884"/>
                <a:gd name="connsiteY2" fmla="*/ 419671 h 605123"/>
                <a:gd name="connsiteX3" fmla="*/ 224600 w 665884"/>
                <a:gd name="connsiteY3" fmla="*/ 419290 h 605123"/>
                <a:gd name="connsiteX4" fmla="*/ 222695 w 665884"/>
                <a:gd name="connsiteY4" fmla="*/ 435673 h 605123"/>
                <a:gd name="connsiteX5" fmla="*/ 233553 w 665884"/>
                <a:gd name="connsiteY5" fmla="*/ 447389 h 605123"/>
                <a:gd name="connsiteX6" fmla="*/ 227838 w 665884"/>
                <a:gd name="connsiteY6" fmla="*/ 459867 h 605123"/>
                <a:gd name="connsiteX7" fmla="*/ 52959 w 665884"/>
                <a:gd name="connsiteY7" fmla="*/ 585311 h 605123"/>
                <a:gd name="connsiteX8" fmla="*/ 0 w 665884"/>
                <a:gd name="connsiteY8" fmla="*/ 605123 h 605123"/>
                <a:gd name="connsiteX9" fmla="*/ 0 w 665884"/>
                <a:gd name="connsiteY9" fmla="*/ 471773 h 605123"/>
                <a:gd name="connsiteX10" fmla="*/ 28099 w 665884"/>
                <a:gd name="connsiteY10" fmla="*/ 455295 h 605123"/>
                <a:gd name="connsiteX11" fmla="*/ 82582 w 665884"/>
                <a:gd name="connsiteY11" fmla="*/ 414433 h 605123"/>
                <a:gd name="connsiteX12" fmla="*/ 118586 w 665884"/>
                <a:gd name="connsiteY12" fmla="*/ 424720 h 605123"/>
                <a:gd name="connsiteX13" fmla="*/ 103727 w 665884"/>
                <a:gd name="connsiteY13" fmla="*/ 393954 h 605123"/>
                <a:gd name="connsiteX14" fmla="*/ 106490 w 665884"/>
                <a:gd name="connsiteY14" fmla="*/ 387477 h 605123"/>
                <a:gd name="connsiteX15" fmla="*/ 213741 w 665884"/>
                <a:gd name="connsiteY15" fmla="*/ 248031 h 605123"/>
                <a:gd name="connsiteX16" fmla="*/ 243935 w 665884"/>
                <a:gd name="connsiteY16" fmla="*/ 212122 h 605123"/>
                <a:gd name="connsiteX17" fmla="*/ 258128 w 665884"/>
                <a:gd name="connsiteY17" fmla="*/ 206216 h 605123"/>
                <a:gd name="connsiteX18" fmla="*/ 297847 w 665884"/>
                <a:gd name="connsiteY18" fmla="*/ 237839 h 605123"/>
                <a:gd name="connsiteX19" fmla="*/ 258318 w 665884"/>
                <a:gd name="connsiteY19" fmla="*/ 205930 h 605123"/>
                <a:gd name="connsiteX20" fmla="*/ 281369 w 665884"/>
                <a:gd name="connsiteY20" fmla="*/ 176689 h 605123"/>
                <a:gd name="connsiteX21" fmla="*/ 407861 w 665884"/>
                <a:gd name="connsiteY21" fmla="*/ 81534 h 605123"/>
                <a:gd name="connsiteX22" fmla="*/ 553498 w 665884"/>
                <a:gd name="connsiteY22" fmla="*/ 25813 h 605123"/>
                <a:gd name="connsiteX23" fmla="*/ 637985 w 665884"/>
                <a:gd name="connsiteY23" fmla="*/ 2762 h 605123"/>
                <a:gd name="connsiteX24" fmla="*/ 662559 w 665884"/>
                <a:gd name="connsiteY24" fmla="*/ 0 h 605123"/>
                <a:gd name="connsiteX25" fmla="*/ 655034 w 665884"/>
                <a:gd name="connsiteY25" fmla="*/ 24955 h 605123"/>
                <a:gd name="connsiteX26" fmla="*/ 563880 w 665884"/>
                <a:gd name="connsiteY26" fmla="*/ 80581 h 605123"/>
                <a:gd name="connsiteX27" fmla="*/ 420814 w 665884"/>
                <a:gd name="connsiteY27" fmla="*/ 185642 h 605123"/>
                <a:gd name="connsiteX28" fmla="*/ 412909 w 665884"/>
                <a:gd name="connsiteY28" fmla="*/ 190595 h 605123"/>
                <a:gd name="connsiteX29" fmla="*/ 403955 w 665884"/>
                <a:gd name="connsiteY29" fmla="*/ 183356 h 605123"/>
                <a:gd name="connsiteX30" fmla="*/ 385667 w 665884"/>
                <a:gd name="connsiteY30" fmla="*/ 180404 h 605123"/>
                <a:gd name="connsiteX31" fmla="*/ 387477 w 665884"/>
                <a:gd name="connsiteY31" fmla="*/ 198596 h 605123"/>
                <a:gd name="connsiteX32" fmla="*/ 395954 w 665884"/>
                <a:gd name="connsiteY32" fmla="*/ 209359 h 605123"/>
                <a:gd name="connsiteX33" fmla="*/ 369094 w 665884"/>
                <a:gd name="connsiteY33" fmla="*/ 252222 h 605123"/>
                <a:gd name="connsiteX34" fmla="*/ 356521 w 665884"/>
                <a:gd name="connsiteY34" fmla="*/ 276701 h 60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65884" h="605123">
                  <a:moveTo>
                    <a:pt x="356521" y="276701"/>
                  </a:moveTo>
                  <a:cubicBezTo>
                    <a:pt x="321374" y="327755"/>
                    <a:pt x="286322" y="378809"/>
                    <a:pt x="251174" y="429958"/>
                  </a:cubicBezTo>
                  <a:cubicBezTo>
                    <a:pt x="247079" y="426434"/>
                    <a:pt x="243364" y="421767"/>
                    <a:pt x="238601" y="419671"/>
                  </a:cubicBezTo>
                  <a:cubicBezTo>
                    <a:pt x="234410" y="417862"/>
                    <a:pt x="225838" y="417195"/>
                    <a:pt x="224600" y="419290"/>
                  </a:cubicBezTo>
                  <a:cubicBezTo>
                    <a:pt x="221933" y="423672"/>
                    <a:pt x="221170" y="430721"/>
                    <a:pt x="222695" y="435673"/>
                  </a:cubicBezTo>
                  <a:cubicBezTo>
                    <a:pt x="224123" y="440246"/>
                    <a:pt x="229743" y="443484"/>
                    <a:pt x="233553" y="447389"/>
                  </a:cubicBezTo>
                  <a:cubicBezTo>
                    <a:pt x="231648" y="451580"/>
                    <a:pt x="230791" y="456629"/>
                    <a:pt x="227838" y="459867"/>
                  </a:cubicBezTo>
                  <a:cubicBezTo>
                    <a:pt x="178880" y="514731"/>
                    <a:pt x="122301" y="558927"/>
                    <a:pt x="52959" y="585311"/>
                  </a:cubicBezTo>
                  <a:cubicBezTo>
                    <a:pt x="35338" y="591979"/>
                    <a:pt x="17621" y="598456"/>
                    <a:pt x="0" y="605123"/>
                  </a:cubicBezTo>
                  <a:cubicBezTo>
                    <a:pt x="0" y="560641"/>
                    <a:pt x="0" y="516255"/>
                    <a:pt x="0" y="471773"/>
                  </a:cubicBezTo>
                  <a:cubicBezTo>
                    <a:pt x="9430" y="466344"/>
                    <a:pt x="19336" y="461581"/>
                    <a:pt x="28099" y="455295"/>
                  </a:cubicBezTo>
                  <a:cubicBezTo>
                    <a:pt x="46577" y="442150"/>
                    <a:pt x="64484" y="428149"/>
                    <a:pt x="82582" y="414433"/>
                  </a:cubicBezTo>
                  <a:cubicBezTo>
                    <a:pt x="93345" y="420148"/>
                    <a:pt x="101537" y="434245"/>
                    <a:pt x="118586" y="424720"/>
                  </a:cubicBezTo>
                  <a:cubicBezTo>
                    <a:pt x="113443" y="414052"/>
                    <a:pt x="108585" y="404050"/>
                    <a:pt x="103727" y="393954"/>
                  </a:cubicBezTo>
                  <a:cubicBezTo>
                    <a:pt x="104585" y="391763"/>
                    <a:pt x="105156" y="389287"/>
                    <a:pt x="106490" y="387477"/>
                  </a:cubicBezTo>
                  <a:cubicBezTo>
                    <a:pt x="142208" y="340995"/>
                    <a:pt x="177927" y="294513"/>
                    <a:pt x="213741" y="248031"/>
                  </a:cubicBezTo>
                  <a:cubicBezTo>
                    <a:pt x="223742" y="235934"/>
                    <a:pt x="233267" y="223552"/>
                    <a:pt x="243935" y="212122"/>
                  </a:cubicBezTo>
                  <a:cubicBezTo>
                    <a:pt x="247079" y="208693"/>
                    <a:pt x="253270" y="208121"/>
                    <a:pt x="258128" y="206216"/>
                  </a:cubicBezTo>
                  <a:cubicBezTo>
                    <a:pt x="259842" y="233172"/>
                    <a:pt x="275654" y="245745"/>
                    <a:pt x="297847" y="237839"/>
                  </a:cubicBezTo>
                  <a:cubicBezTo>
                    <a:pt x="290322" y="214217"/>
                    <a:pt x="281845" y="207359"/>
                    <a:pt x="258318" y="205930"/>
                  </a:cubicBezTo>
                  <a:cubicBezTo>
                    <a:pt x="265938" y="196120"/>
                    <a:pt x="272510" y="185261"/>
                    <a:pt x="281369" y="176689"/>
                  </a:cubicBezTo>
                  <a:cubicBezTo>
                    <a:pt x="319469" y="139637"/>
                    <a:pt x="360712" y="106966"/>
                    <a:pt x="407861" y="81534"/>
                  </a:cubicBezTo>
                  <a:cubicBezTo>
                    <a:pt x="454152" y="56579"/>
                    <a:pt x="502539" y="38290"/>
                    <a:pt x="553498" y="25813"/>
                  </a:cubicBezTo>
                  <a:cubicBezTo>
                    <a:pt x="581787" y="18859"/>
                    <a:pt x="609695" y="10096"/>
                    <a:pt x="637985" y="2762"/>
                  </a:cubicBezTo>
                  <a:cubicBezTo>
                    <a:pt x="645986" y="667"/>
                    <a:pt x="654653" y="857"/>
                    <a:pt x="662559" y="0"/>
                  </a:cubicBezTo>
                  <a:cubicBezTo>
                    <a:pt x="669798" y="13240"/>
                    <a:pt x="664274" y="19431"/>
                    <a:pt x="655034" y="24955"/>
                  </a:cubicBezTo>
                  <a:cubicBezTo>
                    <a:pt x="624554" y="43243"/>
                    <a:pt x="593408" y="60769"/>
                    <a:pt x="563880" y="80581"/>
                  </a:cubicBezTo>
                  <a:cubicBezTo>
                    <a:pt x="514731" y="113538"/>
                    <a:pt x="461677" y="141351"/>
                    <a:pt x="420814" y="185642"/>
                  </a:cubicBezTo>
                  <a:cubicBezTo>
                    <a:pt x="418814" y="187833"/>
                    <a:pt x="415576" y="188976"/>
                    <a:pt x="412909" y="190595"/>
                  </a:cubicBezTo>
                  <a:cubicBezTo>
                    <a:pt x="409956" y="188214"/>
                    <a:pt x="406908" y="185833"/>
                    <a:pt x="403955" y="183356"/>
                  </a:cubicBezTo>
                  <a:cubicBezTo>
                    <a:pt x="398431" y="178689"/>
                    <a:pt x="392525" y="174022"/>
                    <a:pt x="385667" y="180404"/>
                  </a:cubicBezTo>
                  <a:cubicBezTo>
                    <a:pt x="378905" y="186785"/>
                    <a:pt x="382524" y="192881"/>
                    <a:pt x="387477" y="198596"/>
                  </a:cubicBezTo>
                  <a:cubicBezTo>
                    <a:pt x="390430" y="202025"/>
                    <a:pt x="393192" y="205835"/>
                    <a:pt x="395954" y="209359"/>
                  </a:cubicBezTo>
                  <a:cubicBezTo>
                    <a:pt x="387001" y="223647"/>
                    <a:pt x="377762" y="237744"/>
                    <a:pt x="369094" y="252222"/>
                  </a:cubicBezTo>
                  <a:cubicBezTo>
                    <a:pt x="364522" y="260223"/>
                    <a:pt x="360712" y="268510"/>
                    <a:pt x="356521" y="276701"/>
                  </a:cubicBezTo>
                  <a:close/>
                </a:path>
              </a:pathLst>
            </a:custGeom>
            <a:solidFill>
              <a:schemeClr val="accent5"/>
            </a:solidFill>
            <a:ln w="9525" cap="flat">
              <a:noFill/>
              <a:prstDash val="solid"/>
              <a:miter/>
            </a:ln>
          </p:spPr>
          <p:txBody>
            <a:bodyPr rtlCol="0" anchor="ctr"/>
            <a:lstStyle/>
            <a:p>
              <a:endParaRPr lang="zh-CN" altLang="en-US"/>
            </a:p>
          </p:txBody>
        </p:sp>
        <p:sp>
          <p:nvSpPr>
            <p:cNvPr id="164" name="任意多边形: 形状 163"/>
            <p:cNvSpPr/>
            <p:nvPr/>
          </p:nvSpPr>
          <p:spPr>
            <a:xfrm>
              <a:off x="4153774" y="2532232"/>
              <a:ext cx="257514" cy="452151"/>
            </a:xfrm>
            <a:custGeom>
              <a:avLst/>
              <a:gdLst>
                <a:gd name="connsiteX0" fmla="*/ 95 w 257514"/>
                <a:gd name="connsiteY0" fmla="*/ 233172 h 452151"/>
                <a:gd name="connsiteX1" fmla="*/ 36005 w 257514"/>
                <a:gd name="connsiteY1" fmla="*/ 203550 h 452151"/>
                <a:gd name="connsiteX2" fmla="*/ 75152 w 257514"/>
                <a:gd name="connsiteY2" fmla="*/ 197644 h 452151"/>
                <a:gd name="connsiteX3" fmla="*/ 85154 w 257514"/>
                <a:gd name="connsiteY3" fmla="*/ 194691 h 452151"/>
                <a:gd name="connsiteX4" fmla="*/ 78105 w 257514"/>
                <a:gd name="connsiteY4" fmla="*/ 176022 h 452151"/>
                <a:gd name="connsiteX5" fmla="*/ 155639 w 257514"/>
                <a:gd name="connsiteY5" fmla="*/ 108871 h 452151"/>
                <a:gd name="connsiteX6" fmla="*/ 217170 w 257514"/>
                <a:gd name="connsiteY6" fmla="*/ 30861 h 452151"/>
                <a:gd name="connsiteX7" fmla="*/ 253841 w 257514"/>
                <a:gd name="connsiteY7" fmla="*/ 0 h 452151"/>
                <a:gd name="connsiteX8" fmla="*/ 250793 w 257514"/>
                <a:gd name="connsiteY8" fmla="*/ 52388 h 452151"/>
                <a:gd name="connsiteX9" fmla="*/ 247650 w 257514"/>
                <a:gd name="connsiteY9" fmla="*/ 63627 h 452151"/>
                <a:gd name="connsiteX10" fmla="*/ 165735 w 257514"/>
                <a:gd name="connsiteY10" fmla="*/ 276130 h 452151"/>
                <a:gd name="connsiteX11" fmla="*/ 88964 w 257514"/>
                <a:gd name="connsiteY11" fmla="*/ 365665 h 452151"/>
                <a:gd name="connsiteX12" fmla="*/ 20574 w 257514"/>
                <a:gd name="connsiteY12" fmla="*/ 437864 h 452151"/>
                <a:gd name="connsiteX13" fmla="*/ 0 w 257514"/>
                <a:gd name="connsiteY13" fmla="*/ 452152 h 452151"/>
                <a:gd name="connsiteX14" fmla="*/ 95 w 257514"/>
                <a:gd name="connsiteY14" fmla="*/ 233172 h 45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7514" h="452151">
                  <a:moveTo>
                    <a:pt x="95" y="233172"/>
                  </a:moveTo>
                  <a:cubicBezTo>
                    <a:pt x="12097" y="223361"/>
                    <a:pt x="24289" y="213741"/>
                    <a:pt x="36005" y="203550"/>
                  </a:cubicBezTo>
                  <a:cubicBezTo>
                    <a:pt x="48006" y="193167"/>
                    <a:pt x="59627" y="184404"/>
                    <a:pt x="75152" y="197644"/>
                  </a:cubicBezTo>
                  <a:cubicBezTo>
                    <a:pt x="76391" y="198692"/>
                    <a:pt x="80582" y="196120"/>
                    <a:pt x="85154" y="194691"/>
                  </a:cubicBezTo>
                  <a:cubicBezTo>
                    <a:pt x="82391" y="187357"/>
                    <a:pt x="80105" y="181166"/>
                    <a:pt x="78105" y="176022"/>
                  </a:cubicBezTo>
                  <a:cubicBezTo>
                    <a:pt x="104489" y="153257"/>
                    <a:pt x="130492" y="131540"/>
                    <a:pt x="155639" y="108871"/>
                  </a:cubicBezTo>
                  <a:cubicBezTo>
                    <a:pt x="180499" y="86487"/>
                    <a:pt x="199549" y="59150"/>
                    <a:pt x="217170" y="30861"/>
                  </a:cubicBezTo>
                  <a:cubicBezTo>
                    <a:pt x="226028" y="16764"/>
                    <a:pt x="235363" y="2858"/>
                    <a:pt x="253841" y="0"/>
                  </a:cubicBezTo>
                  <a:cubicBezTo>
                    <a:pt x="258508" y="17812"/>
                    <a:pt x="259937" y="35338"/>
                    <a:pt x="250793" y="52388"/>
                  </a:cubicBezTo>
                  <a:cubicBezTo>
                    <a:pt x="248983" y="55721"/>
                    <a:pt x="248412" y="59817"/>
                    <a:pt x="247650" y="63627"/>
                  </a:cubicBezTo>
                  <a:cubicBezTo>
                    <a:pt x="233648" y="139637"/>
                    <a:pt x="206026" y="209836"/>
                    <a:pt x="165735" y="276130"/>
                  </a:cubicBezTo>
                  <a:cubicBezTo>
                    <a:pt x="144685" y="310706"/>
                    <a:pt x="115634" y="336900"/>
                    <a:pt x="88964" y="365665"/>
                  </a:cubicBezTo>
                  <a:cubicBezTo>
                    <a:pt x="66389" y="389954"/>
                    <a:pt x="43720" y="414147"/>
                    <a:pt x="20574" y="437864"/>
                  </a:cubicBezTo>
                  <a:cubicBezTo>
                    <a:pt x="14859" y="443770"/>
                    <a:pt x="6953" y="447485"/>
                    <a:pt x="0" y="452152"/>
                  </a:cubicBezTo>
                  <a:cubicBezTo>
                    <a:pt x="95" y="379190"/>
                    <a:pt x="95" y="306229"/>
                    <a:pt x="95" y="233172"/>
                  </a:cubicBezTo>
                  <a:close/>
                </a:path>
              </a:pathLst>
            </a:custGeom>
            <a:solidFill>
              <a:schemeClr val="accent5"/>
            </a:solidFill>
            <a:ln w="9525" cap="flat">
              <a:noFill/>
              <a:prstDash val="solid"/>
              <a:miter/>
            </a:ln>
          </p:spPr>
          <p:txBody>
            <a:bodyPr rtlCol="0" anchor="ctr"/>
            <a:lstStyle/>
            <a:p>
              <a:endParaRPr lang="zh-CN" altLang="en-US"/>
            </a:p>
          </p:txBody>
        </p:sp>
        <p:sp>
          <p:nvSpPr>
            <p:cNvPr id="165" name="任意多边形: 形状 164"/>
            <p:cNvSpPr/>
            <p:nvPr/>
          </p:nvSpPr>
          <p:spPr>
            <a:xfrm>
              <a:off x="4153870" y="2427267"/>
              <a:ext cx="7654" cy="161925"/>
            </a:xfrm>
            <a:custGeom>
              <a:avLst/>
              <a:gdLst>
                <a:gd name="connsiteX0" fmla="*/ 0 w 7654"/>
                <a:gd name="connsiteY0" fmla="*/ 0 h 161925"/>
                <a:gd name="connsiteX1" fmla="*/ 7334 w 7654"/>
                <a:gd name="connsiteY1" fmla="*/ 13240 h 161925"/>
                <a:gd name="connsiteX2" fmla="*/ 6953 w 7654"/>
                <a:gd name="connsiteY2" fmla="*/ 137351 h 161925"/>
                <a:gd name="connsiteX3" fmla="*/ 0 w 7654"/>
                <a:gd name="connsiteY3" fmla="*/ 161925 h 161925"/>
                <a:gd name="connsiteX4" fmla="*/ 0 w 7654"/>
                <a:gd name="connsiteY4" fmla="*/ 0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4" h="161925">
                  <a:moveTo>
                    <a:pt x="0" y="0"/>
                  </a:moveTo>
                  <a:cubicBezTo>
                    <a:pt x="2572" y="4381"/>
                    <a:pt x="7239" y="8763"/>
                    <a:pt x="7334" y="13240"/>
                  </a:cubicBezTo>
                  <a:cubicBezTo>
                    <a:pt x="7811" y="54578"/>
                    <a:pt x="7811" y="96012"/>
                    <a:pt x="6953" y="137351"/>
                  </a:cubicBezTo>
                  <a:cubicBezTo>
                    <a:pt x="6763" y="145542"/>
                    <a:pt x="2381" y="153734"/>
                    <a:pt x="0" y="161925"/>
                  </a:cubicBezTo>
                  <a:cubicBezTo>
                    <a:pt x="0" y="107918"/>
                    <a:pt x="0" y="54007"/>
                    <a:pt x="0" y="0"/>
                  </a:cubicBezTo>
                  <a:close/>
                </a:path>
              </a:pathLst>
            </a:custGeom>
            <a:solidFill>
              <a:srgbClr val="FBEDD6"/>
            </a:solidFill>
            <a:ln w="9525" cap="flat">
              <a:noFill/>
              <a:prstDash val="solid"/>
              <a:miter/>
            </a:ln>
          </p:spPr>
          <p:txBody>
            <a:bodyPr rtlCol="0" anchor="ctr"/>
            <a:lstStyle/>
            <a:p>
              <a:endParaRPr lang="zh-CN" altLang="en-US"/>
            </a:p>
          </p:txBody>
        </p:sp>
        <p:sp>
          <p:nvSpPr>
            <p:cNvPr id="166" name="任意多边形: 形状 165"/>
            <p:cNvSpPr/>
            <p:nvPr/>
          </p:nvSpPr>
          <p:spPr>
            <a:xfrm>
              <a:off x="4568874" y="2676941"/>
              <a:ext cx="78676" cy="50063"/>
            </a:xfrm>
            <a:custGeom>
              <a:avLst/>
              <a:gdLst>
                <a:gd name="connsiteX0" fmla="*/ 23146 w 78676"/>
                <a:gd name="connsiteY0" fmla="*/ 31313 h 50063"/>
                <a:gd name="connsiteX1" fmla="*/ 0 w 78676"/>
                <a:gd name="connsiteY1" fmla="*/ 14359 h 50063"/>
                <a:gd name="connsiteX2" fmla="*/ 32004 w 78676"/>
                <a:gd name="connsiteY2" fmla="*/ 7977 h 50063"/>
                <a:gd name="connsiteX3" fmla="*/ 78677 w 78676"/>
                <a:gd name="connsiteY3" fmla="*/ 37314 h 50063"/>
                <a:gd name="connsiteX4" fmla="*/ 59246 w 78676"/>
                <a:gd name="connsiteY4" fmla="*/ 48363 h 50063"/>
                <a:gd name="connsiteX5" fmla="*/ 23146 w 78676"/>
                <a:gd name="connsiteY5" fmla="*/ 31313 h 5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676" h="50063">
                  <a:moveTo>
                    <a:pt x="23146" y="31313"/>
                  </a:moveTo>
                  <a:cubicBezTo>
                    <a:pt x="15430" y="25694"/>
                    <a:pt x="7715" y="19979"/>
                    <a:pt x="0" y="14359"/>
                  </a:cubicBezTo>
                  <a:cubicBezTo>
                    <a:pt x="13430" y="-3548"/>
                    <a:pt x="13430" y="-3548"/>
                    <a:pt x="32004" y="7977"/>
                  </a:cubicBezTo>
                  <a:cubicBezTo>
                    <a:pt x="47720" y="17883"/>
                    <a:pt x="63341" y="27694"/>
                    <a:pt x="78677" y="37314"/>
                  </a:cubicBezTo>
                  <a:cubicBezTo>
                    <a:pt x="74676" y="50935"/>
                    <a:pt x="67342" y="51792"/>
                    <a:pt x="59246" y="48363"/>
                  </a:cubicBezTo>
                  <a:cubicBezTo>
                    <a:pt x="47053" y="43124"/>
                    <a:pt x="35147" y="37028"/>
                    <a:pt x="23146" y="31313"/>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167" name="任意多边形: 形状 166"/>
            <p:cNvSpPr/>
            <p:nvPr/>
          </p:nvSpPr>
          <p:spPr>
            <a:xfrm>
              <a:off x="4456087" y="2695203"/>
              <a:ext cx="49540" cy="38711"/>
            </a:xfrm>
            <a:custGeom>
              <a:avLst/>
              <a:gdLst>
                <a:gd name="connsiteX0" fmla="*/ 21728 w 49540"/>
                <a:gd name="connsiteY0" fmla="*/ 4860 h 38711"/>
                <a:gd name="connsiteX1" fmla="*/ 49541 w 49540"/>
                <a:gd name="connsiteY1" fmla="*/ 30958 h 38711"/>
                <a:gd name="connsiteX2" fmla="*/ 47922 w 49540"/>
                <a:gd name="connsiteY2" fmla="*/ 36578 h 38711"/>
                <a:gd name="connsiteX3" fmla="*/ 32205 w 49540"/>
                <a:gd name="connsiteY3" fmla="*/ 38388 h 38711"/>
                <a:gd name="connsiteX4" fmla="*/ 8298 w 49540"/>
                <a:gd name="connsiteY4" fmla="*/ 29339 h 38711"/>
                <a:gd name="connsiteX5" fmla="*/ 5631 w 49540"/>
                <a:gd name="connsiteY5" fmla="*/ 25434 h 38711"/>
                <a:gd name="connsiteX6" fmla="*/ 678 w 49540"/>
                <a:gd name="connsiteY6" fmla="*/ 4383 h 38711"/>
                <a:gd name="connsiteX7" fmla="*/ 21728 w 49540"/>
                <a:gd name="connsiteY7" fmla="*/ 4860 h 3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40" h="38711">
                  <a:moveTo>
                    <a:pt x="21728" y="4860"/>
                  </a:moveTo>
                  <a:cubicBezTo>
                    <a:pt x="30967" y="13527"/>
                    <a:pt x="40302" y="22291"/>
                    <a:pt x="49541" y="30958"/>
                  </a:cubicBezTo>
                  <a:cubicBezTo>
                    <a:pt x="48969" y="32863"/>
                    <a:pt x="48493" y="34673"/>
                    <a:pt x="47922" y="36578"/>
                  </a:cubicBezTo>
                  <a:cubicBezTo>
                    <a:pt x="42683" y="37340"/>
                    <a:pt x="37063" y="39531"/>
                    <a:pt x="32205" y="38388"/>
                  </a:cubicBezTo>
                  <a:cubicBezTo>
                    <a:pt x="24014" y="36483"/>
                    <a:pt x="16203" y="32482"/>
                    <a:pt x="8298" y="29339"/>
                  </a:cubicBezTo>
                  <a:cubicBezTo>
                    <a:pt x="7440" y="28006"/>
                    <a:pt x="6012" y="26863"/>
                    <a:pt x="5631" y="25434"/>
                  </a:cubicBezTo>
                  <a:cubicBezTo>
                    <a:pt x="3535" y="18290"/>
                    <a:pt x="-1894" y="9146"/>
                    <a:pt x="678" y="4383"/>
                  </a:cubicBezTo>
                  <a:cubicBezTo>
                    <a:pt x="5535" y="-4665"/>
                    <a:pt x="14489" y="2764"/>
                    <a:pt x="21728" y="4860"/>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168" name="任意多边形: 形状 167"/>
            <p:cNvSpPr/>
            <p:nvPr/>
          </p:nvSpPr>
          <p:spPr>
            <a:xfrm>
              <a:off x="4430922" y="2876265"/>
              <a:ext cx="47559" cy="37919"/>
            </a:xfrm>
            <a:custGeom>
              <a:avLst/>
              <a:gdLst>
                <a:gd name="connsiteX0" fmla="*/ 37940 w 47559"/>
                <a:gd name="connsiteY0" fmla="*/ 37919 h 37919"/>
                <a:gd name="connsiteX1" fmla="*/ 6793 w 47559"/>
                <a:gd name="connsiteY1" fmla="*/ 21917 h 37919"/>
                <a:gd name="connsiteX2" fmla="*/ 3364 w 47559"/>
                <a:gd name="connsiteY2" fmla="*/ 3629 h 37919"/>
                <a:gd name="connsiteX3" fmla="*/ 20318 w 47559"/>
                <a:gd name="connsiteY3" fmla="*/ 4010 h 37919"/>
                <a:gd name="connsiteX4" fmla="*/ 47560 w 47559"/>
                <a:gd name="connsiteY4" fmla="*/ 22489 h 37919"/>
                <a:gd name="connsiteX5" fmla="*/ 37940 w 47559"/>
                <a:gd name="connsiteY5" fmla="*/ 37919 h 3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59" h="37919">
                  <a:moveTo>
                    <a:pt x="37940" y="37919"/>
                  </a:moveTo>
                  <a:cubicBezTo>
                    <a:pt x="27462" y="32681"/>
                    <a:pt x="16508" y="28299"/>
                    <a:pt x="6793" y="21917"/>
                  </a:cubicBezTo>
                  <a:cubicBezTo>
                    <a:pt x="887" y="18012"/>
                    <a:pt x="-3208" y="10868"/>
                    <a:pt x="3364" y="3629"/>
                  </a:cubicBezTo>
                  <a:cubicBezTo>
                    <a:pt x="8793" y="-2371"/>
                    <a:pt x="14698" y="10"/>
                    <a:pt x="20318" y="4010"/>
                  </a:cubicBezTo>
                  <a:cubicBezTo>
                    <a:pt x="29367" y="10297"/>
                    <a:pt x="38416" y="16393"/>
                    <a:pt x="47560" y="22489"/>
                  </a:cubicBezTo>
                  <a:cubicBezTo>
                    <a:pt x="44321" y="27727"/>
                    <a:pt x="41083" y="32776"/>
                    <a:pt x="37940" y="37919"/>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169" name="任意多边形: 形状 168"/>
            <p:cNvSpPr/>
            <p:nvPr/>
          </p:nvSpPr>
          <p:spPr>
            <a:xfrm>
              <a:off x="4535879" y="3061691"/>
              <a:ext cx="38683" cy="39659"/>
            </a:xfrm>
            <a:custGeom>
              <a:avLst/>
              <a:gdLst>
                <a:gd name="connsiteX0" fmla="*/ 14040 w 38683"/>
                <a:gd name="connsiteY0" fmla="*/ 32135 h 39659"/>
                <a:gd name="connsiteX1" fmla="*/ 5563 w 38683"/>
                <a:gd name="connsiteY1" fmla="*/ 21372 h 39659"/>
                <a:gd name="connsiteX2" fmla="*/ 3753 w 38683"/>
                <a:gd name="connsiteY2" fmla="*/ 3179 h 39659"/>
                <a:gd name="connsiteX3" fmla="*/ 22041 w 38683"/>
                <a:gd name="connsiteY3" fmla="*/ 6132 h 39659"/>
                <a:gd name="connsiteX4" fmla="*/ 30995 w 38683"/>
                <a:gd name="connsiteY4" fmla="*/ 13371 h 39659"/>
                <a:gd name="connsiteX5" fmla="*/ 38615 w 38683"/>
                <a:gd name="connsiteY5" fmla="*/ 32230 h 39659"/>
                <a:gd name="connsiteX6" fmla="*/ 35948 w 38683"/>
                <a:gd name="connsiteY6" fmla="*/ 39660 h 39659"/>
                <a:gd name="connsiteX7" fmla="*/ 14040 w 38683"/>
                <a:gd name="connsiteY7" fmla="*/ 32135 h 3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83" h="39659">
                  <a:moveTo>
                    <a:pt x="14040" y="32135"/>
                  </a:moveTo>
                  <a:cubicBezTo>
                    <a:pt x="11183" y="28516"/>
                    <a:pt x="8516" y="24801"/>
                    <a:pt x="5563" y="21372"/>
                  </a:cubicBezTo>
                  <a:cubicBezTo>
                    <a:pt x="610" y="15657"/>
                    <a:pt x="-3105" y="9561"/>
                    <a:pt x="3753" y="3179"/>
                  </a:cubicBezTo>
                  <a:cubicBezTo>
                    <a:pt x="10611" y="-3298"/>
                    <a:pt x="16517" y="1369"/>
                    <a:pt x="22041" y="6132"/>
                  </a:cubicBezTo>
                  <a:cubicBezTo>
                    <a:pt x="24994" y="8608"/>
                    <a:pt x="28042" y="10990"/>
                    <a:pt x="30995" y="13371"/>
                  </a:cubicBezTo>
                  <a:cubicBezTo>
                    <a:pt x="33567" y="19657"/>
                    <a:pt x="36234" y="25849"/>
                    <a:pt x="38615" y="32230"/>
                  </a:cubicBezTo>
                  <a:cubicBezTo>
                    <a:pt x="38996" y="33278"/>
                    <a:pt x="37758" y="34897"/>
                    <a:pt x="35948" y="39660"/>
                  </a:cubicBezTo>
                  <a:cubicBezTo>
                    <a:pt x="28709" y="37088"/>
                    <a:pt x="21375" y="34612"/>
                    <a:pt x="14040" y="32135"/>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170" name="任意多边形: 形状 169"/>
            <p:cNvSpPr/>
            <p:nvPr/>
          </p:nvSpPr>
          <p:spPr>
            <a:xfrm>
              <a:off x="4402908" y="2503562"/>
              <a:ext cx="4707" cy="9239"/>
            </a:xfrm>
            <a:custGeom>
              <a:avLst/>
              <a:gdLst>
                <a:gd name="connsiteX0" fmla="*/ 4707 w 4707"/>
                <a:gd name="connsiteY0" fmla="*/ 9239 h 9239"/>
                <a:gd name="connsiteX1" fmla="*/ 3088 w 4707"/>
                <a:gd name="connsiteY1" fmla="*/ 0 h 9239"/>
                <a:gd name="connsiteX2" fmla="*/ 4707 w 4707"/>
                <a:gd name="connsiteY2" fmla="*/ 9239 h 9239"/>
              </a:gdLst>
              <a:ahLst/>
              <a:cxnLst>
                <a:cxn ang="0">
                  <a:pos x="connsiteX0" y="connsiteY0"/>
                </a:cxn>
                <a:cxn ang="0">
                  <a:pos x="connsiteX1" y="connsiteY1"/>
                </a:cxn>
                <a:cxn ang="0">
                  <a:pos x="connsiteX2" y="connsiteY2"/>
                </a:cxn>
              </a:cxnLst>
              <a:rect l="l" t="t" r="r" b="b"/>
              <a:pathLst>
                <a:path w="4707" h="9239">
                  <a:moveTo>
                    <a:pt x="4707" y="9239"/>
                  </a:moveTo>
                  <a:cubicBezTo>
                    <a:pt x="-1008" y="7048"/>
                    <a:pt x="-1484" y="4000"/>
                    <a:pt x="3088" y="0"/>
                  </a:cubicBezTo>
                  <a:cubicBezTo>
                    <a:pt x="3660" y="3048"/>
                    <a:pt x="4231" y="6096"/>
                    <a:pt x="4707" y="9239"/>
                  </a:cubicBezTo>
                  <a:close/>
                </a:path>
              </a:pathLst>
            </a:custGeom>
            <a:solidFill>
              <a:srgbClr val="F9DAAC"/>
            </a:solidFill>
            <a:ln w="9525" cap="flat">
              <a:noFill/>
              <a:prstDash val="solid"/>
              <a:miter/>
            </a:ln>
          </p:spPr>
          <p:txBody>
            <a:bodyPr rtlCol="0" anchor="ctr"/>
            <a:lstStyle/>
            <a:p>
              <a:endParaRPr lang="zh-CN" altLang="en-US"/>
            </a:p>
          </p:txBody>
        </p:sp>
        <p:sp>
          <p:nvSpPr>
            <p:cNvPr id="171" name="任意多边形: 形状 170"/>
            <p:cNvSpPr/>
            <p:nvPr/>
          </p:nvSpPr>
          <p:spPr>
            <a:xfrm>
              <a:off x="4375745" y="3302171"/>
              <a:ext cx="34156" cy="29398"/>
            </a:xfrm>
            <a:custGeom>
              <a:avLst/>
              <a:gdLst>
                <a:gd name="connsiteX0" fmla="*/ 11678 w 34156"/>
                <a:gd name="connsiteY0" fmla="*/ 29399 h 29398"/>
                <a:gd name="connsiteX1" fmla="*/ 819 w 34156"/>
                <a:gd name="connsiteY1" fmla="*/ 17683 h 29398"/>
                <a:gd name="connsiteX2" fmla="*/ 2724 w 34156"/>
                <a:gd name="connsiteY2" fmla="*/ 1300 h 29398"/>
                <a:gd name="connsiteX3" fmla="*/ 16726 w 34156"/>
                <a:gd name="connsiteY3" fmla="*/ 1681 h 29398"/>
                <a:gd name="connsiteX4" fmla="*/ 29299 w 34156"/>
                <a:gd name="connsiteY4" fmla="*/ 11968 h 29398"/>
                <a:gd name="connsiteX5" fmla="*/ 34157 w 34156"/>
                <a:gd name="connsiteY5" fmla="*/ 28256 h 29398"/>
                <a:gd name="connsiteX6" fmla="*/ 11678 w 34156"/>
                <a:gd name="connsiteY6" fmla="*/ 29399 h 2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56" h="29398">
                  <a:moveTo>
                    <a:pt x="11678" y="29399"/>
                  </a:moveTo>
                  <a:cubicBezTo>
                    <a:pt x="7868" y="25589"/>
                    <a:pt x="2343" y="22350"/>
                    <a:pt x="819" y="17683"/>
                  </a:cubicBezTo>
                  <a:cubicBezTo>
                    <a:pt x="-800" y="12730"/>
                    <a:pt x="57" y="5682"/>
                    <a:pt x="2724" y="1300"/>
                  </a:cubicBezTo>
                  <a:cubicBezTo>
                    <a:pt x="3962" y="-796"/>
                    <a:pt x="12440" y="-129"/>
                    <a:pt x="16726" y="1681"/>
                  </a:cubicBezTo>
                  <a:cubicBezTo>
                    <a:pt x="21488" y="3681"/>
                    <a:pt x="25108" y="8349"/>
                    <a:pt x="29299" y="11968"/>
                  </a:cubicBezTo>
                  <a:cubicBezTo>
                    <a:pt x="30728" y="16826"/>
                    <a:pt x="32156" y="21683"/>
                    <a:pt x="34157" y="28256"/>
                  </a:cubicBezTo>
                  <a:cubicBezTo>
                    <a:pt x="25203" y="28732"/>
                    <a:pt x="18440" y="29018"/>
                    <a:pt x="11678" y="29399"/>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172" name="任意多边形: 形状 171"/>
            <p:cNvSpPr/>
            <p:nvPr/>
          </p:nvSpPr>
          <p:spPr>
            <a:xfrm>
              <a:off x="4283375" y="2976192"/>
              <a:ext cx="49755" cy="36963"/>
            </a:xfrm>
            <a:custGeom>
              <a:avLst/>
              <a:gdLst>
                <a:gd name="connsiteX0" fmla="*/ 49755 w 49755"/>
                <a:gd name="connsiteY0" fmla="*/ 33052 h 36963"/>
                <a:gd name="connsiteX1" fmla="*/ 25943 w 49755"/>
                <a:gd name="connsiteY1" fmla="*/ 32576 h 36963"/>
                <a:gd name="connsiteX2" fmla="*/ 1654 w 49755"/>
                <a:gd name="connsiteY2" fmla="*/ 14669 h 36963"/>
                <a:gd name="connsiteX3" fmla="*/ 10988 w 49755"/>
                <a:gd name="connsiteY3" fmla="*/ 0 h 36963"/>
                <a:gd name="connsiteX4" fmla="*/ 49755 w 49755"/>
                <a:gd name="connsiteY4" fmla="*/ 33052 h 3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5" h="36963">
                  <a:moveTo>
                    <a:pt x="49755" y="33052"/>
                  </a:moveTo>
                  <a:cubicBezTo>
                    <a:pt x="41754" y="39529"/>
                    <a:pt x="33372" y="36957"/>
                    <a:pt x="25943" y="32576"/>
                  </a:cubicBezTo>
                  <a:cubicBezTo>
                    <a:pt x="17275" y="27432"/>
                    <a:pt x="8512" y="21813"/>
                    <a:pt x="1654" y="14669"/>
                  </a:cubicBezTo>
                  <a:cubicBezTo>
                    <a:pt x="-3204" y="9525"/>
                    <a:pt x="3464" y="0"/>
                    <a:pt x="10988" y="0"/>
                  </a:cubicBezTo>
                  <a:cubicBezTo>
                    <a:pt x="22133" y="-95"/>
                    <a:pt x="44897" y="19050"/>
                    <a:pt x="49755" y="33052"/>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173" name="任意多边形: 形状 172"/>
            <p:cNvSpPr/>
            <p:nvPr/>
          </p:nvSpPr>
          <p:spPr>
            <a:xfrm>
              <a:off x="4411997" y="3090207"/>
              <a:ext cx="39719" cy="34234"/>
            </a:xfrm>
            <a:custGeom>
              <a:avLst/>
              <a:gdLst>
                <a:gd name="connsiteX0" fmla="*/ 191 w 39719"/>
                <a:gd name="connsiteY0" fmla="*/ 0 h 34234"/>
                <a:gd name="connsiteX1" fmla="*/ 39719 w 39719"/>
                <a:gd name="connsiteY1" fmla="*/ 31909 h 34234"/>
                <a:gd name="connsiteX2" fmla="*/ 0 w 39719"/>
                <a:gd name="connsiteY2" fmla="*/ 286 h 34234"/>
                <a:gd name="connsiteX3" fmla="*/ 191 w 39719"/>
                <a:gd name="connsiteY3" fmla="*/ 0 h 34234"/>
              </a:gdLst>
              <a:ahLst/>
              <a:cxnLst>
                <a:cxn ang="0">
                  <a:pos x="connsiteX0" y="connsiteY0"/>
                </a:cxn>
                <a:cxn ang="0">
                  <a:pos x="connsiteX1" y="connsiteY1"/>
                </a:cxn>
                <a:cxn ang="0">
                  <a:pos x="connsiteX2" y="connsiteY2"/>
                </a:cxn>
                <a:cxn ang="0">
                  <a:pos x="connsiteX3" y="connsiteY3"/>
                </a:cxn>
              </a:cxnLst>
              <a:rect l="l" t="t" r="r" b="b"/>
              <a:pathLst>
                <a:path w="39719" h="34234">
                  <a:moveTo>
                    <a:pt x="191" y="0"/>
                  </a:moveTo>
                  <a:cubicBezTo>
                    <a:pt x="23717" y="1429"/>
                    <a:pt x="32194" y="8287"/>
                    <a:pt x="39719" y="31909"/>
                  </a:cubicBezTo>
                  <a:cubicBezTo>
                    <a:pt x="17526" y="39814"/>
                    <a:pt x="1715" y="27146"/>
                    <a:pt x="0" y="286"/>
                  </a:cubicBezTo>
                  <a:cubicBezTo>
                    <a:pt x="0" y="190"/>
                    <a:pt x="191" y="0"/>
                    <a:pt x="191" y="0"/>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174" name="任意多边形: 形状 173"/>
            <p:cNvSpPr/>
            <p:nvPr/>
          </p:nvSpPr>
          <p:spPr>
            <a:xfrm>
              <a:off x="4233782" y="3276550"/>
              <a:ext cx="38674" cy="35566"/>
            </a:xfrm>
            <a:custGeom>
              <a:avLst/>
              <a:gdLst>
                <a:gd name="connsiteX0" fmla="*/ 2670 w 38674"/>
                <a:gd name="connsiteY0" fmla="*/ 22063 h 35566"/>
                <a:gd name="connsiteX1" fmla="*/ 23815 w 38674"/>
                <a:gd name="connsiteY1" fmla="*/ 1489 h 35566"/>
                <a:gd name="connsiteX2" fmla="*/ 38674 w 38674"/>
                <a:gd name="connsiteY2" fmla="*/ 32255 h 35566"/>
                <a:gd name="connsiteX3" fmla="*/ 2670 w 38674"/>
                <a:gd name="connsiteY3" fmla="*/ 22063 h 35566"/>
              </a:gdLst>
              <a:ahLst/>
              <a:cxnLst>
                <a:cxn ang="0">
                  <a:pos x="connsiteX0" y="connsiteY0"/>
                </a:cxn>
                <a:cxn ang="0">
                  <a:pos x="connsiteX1" y="connsiteY1"/>
                </a:cxn>
                <a:cxn ang="0">
                  <a:pos x="connsiteX2" y="connsiteY2"/>
                </a:cxn>
                <a:cxn ang="0">
                  <a:pos x="connsiteX3" y="connsiteY3"/>
                </a:cxn>
              </a:cxnLst>
              <a:rect l="l" t="t" r="r" b="b"/>
              <a:pathLst>
                <a:path w="38674" h="35566">
                  <a:moveTo>
                    <a:pt x="2670" y="22063"/>
                  </a:moveTo>
                  <a:cubicBezTo>
                    <a:pt x="-2760" y="-1083"/>
                    <a:pt x="-1807" y="-1940"/>
                    <a:pt x="23815" y="1489"/>
                  </a:cubicBezTo>
                  <a:cubicBezTo>
                    <a:pt x="28673" y="11586"/>
                    <a:pt x="33531" y="21587"/>
                    <a:pt x="38674" y="32255"/>
                  </a:cubicBezTo>
                  <a:cubicBezTo>
                    <a:pt x="21624" y="41970"/>
                    <a:pt x="13433" y="27778"/>
                    <a:pt x="2670" y="22063"/>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175" name="任意多边形: 形状 174"/>
            <p:cNvSpPr/>
            <p:nvPr/>
          </p:nvSpPr>
          <p:spPr>
            <a:xfrm>
              <a:off x="4467238" y="3817345"/>
              <a:ext cx="4099" cy="2571"/>
            </a:xfrm>
            <a:custGeom>
              <a:avLst/>
              <a:gdLst>
                <a:gd name="connsiteX0" fmla="*/ 1623 w 4099"/>
                <a:gd name="connsiteY0" fmla="*/ 0 h 2571"/>
                <a:gd name="connsiteX1" fmla="*/ 4100 w 4099"/>
                <a:gd name="connsiteY1" fmla="*/ 2572 h 2571"/>
                <a:gd name="connsiteX2" fmla="*/ 4 w 4099"/>
                <a:gd name="connsiteY2" fmla="*/ 1619 h 2571"/>
                <a:gd name="connsiteX3" fmla="*/ 1623 w 4099"/>
                <a:gd name="connsiteY3" fmla="*/ 0 h 2571"/>
              </a:gdLst>
              <a:ahLst/>
              <a:cxnLst>
                <a:cxn ang="0">
                  <a:pos x="connsiteX0" y="connsiteY0"/>
                </a:cxn>
                <a:cxn ang="0">
                  <a:pos x="connsiteX1" y="connsiteY1"/>
                </a:cxn>
                <a:cxn ang="0">
                  <a:pos x="connsiteX2" y="connsiteY2"/>
                </a:cxn>
                <a:cxn ang="0">
                  <a:pos x="connsiteX3" y="connsiteY3"/>
                </a:cxn>
              </a:cxnLst>
              <a:rect l="l" t="t" r="r" b="b"/>
              <a:pathLst>
                <a:path w="4099" h="2571">
                  <a:moveTo>
                    <a:pt x="1623" y="0"/>
                  </a:moveTo>
                  <a:cubicBezTo>
                    <a:pt x="2480" y="857"/>
                    <a:pt x="3242" y="1714"/>
                    <a:pt x="4100" y="2572"/>
                  </a:cubicBezTo>
                  <a:cubicBezTo>
                    <a:pt x="2766" y="2286"/>
                    <a:pt x="1337" y="1905"/>
                    <a:pt x="4" y="1619"/>
                  </a:cubicBezTo>
                  <a:cubicBezTo>
                    <a:pt x="-91" y="1619"/>
                    <a:pt x="1623" y="0"/>
                    <a:pt x="1623" y="0"/>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176" name="任意多边形: 形状 175"/>
            <p:cNvSpPr/>
            <p:nvPr/>
          </p:nvSpPr>
          <p:spPr>
            <a:xfrm>
              <a:off x="4204758" y="2699182"/>
              <a:ext cx="47559" cy="37919"/>
            </a:xfrm>
            <a:custGeom>
              <a:avLst/>
              <a:gdLst>
                <a:gd name="connsiteX0" fmla="*/ 37940 w 47559"/>
                <a:gd name="connsiteY0" fmla="*/ 37919 h 37919"/>
                <a:gd name="connsiteX1" fmla="*/ 6793 w 47559"/>
                <a:gd name="connsiteY1" fmla="*/ 21917 h 37919"/>
                <a:gd name="connsiteX2" fmla="*/ 3364 w 47559"/>
                <a:gd name="connsiteY2" fmla="*/ 3629 h 37919"/>
                <a:gd name="connsiteX3" fmla="*/ 20318 w 47559"/>
                <a:gd name="connsiteY3" fmla="*/ 4010 h 37919"/>
                <a:gd name="connsiteX4" fmla="*/ 47560 w 47559"/>
                <a:gd name="connsiteY4" fmla="*/ 22489 h 37919"/>
                <a:gd name="connsiteX5" fmla="*/ 37940 w 47559"/>
                <a:gd name="connsiteY5" fmla="*/ 37919 h 3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59" h="37919">
                  <a:moveTo>
                    <a:pt x="37940" y="37919"/>
                  </a:moveTo>
                  <a:cubicBezTo>
                    <a:pt x="27462" y="32681"/>
                    <a:pt x="16508" y="28299"/>
                    <a:pt x="6793" y="21917"/>
                  </a:cubicBezTo>
                  <a:cubicBezTo>
                    <a:pt x="887" y="18012"/>
                    <a:pt x="-3208" y="10868"/>
                    <a:pt x="3364" y="3629"/>
                  </a:cubicBezTo>
                  <a:cubicBezTo>
                    <a:pt x="8793" y="-2371"/>
                    <a:pt x="14698" y="10"/>
                    <a:pt x="20318" y="4010"/>
                  </a:cubicBezTo>
                  <a:cubicBezTo>
                    <a:pt x="29367" y="10297"/>
                    <a:pt x="38416" y="16393"/>
                    <a:pt x="47560" y="22489"/>
                  </a:cubicBezTo>
                  <a:cubicBezTo>
                    <a:pt x="44321" y="27727"/>
                    <a:pt x="41083" y="32776"/>
                    <a:pt x="37940" y="37919"/>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grpSp>
      <p:grpSp>
        <p:nvGrpSpPr>
          <p:cNvPr id="8" name="组合 7"/>
          <p:cNvGrpSpPr/>
          <p:nvPr/>
        </p:nvGrpSpPr>
        <p:grpSpPr>
          <a:xfrm>
            <a:off x="1002205" y="4648000"/>
            <a:ext cx="1175227" cy="1313495"/>
            <a:chOff x="891586" y="3955070"/>
            <a:chExt cx="1273986" cy="1423873"/>
          </a:xfrm>
        </p:grpSpPr>
        <p:sp>
          <p:nvSpPr>
            <p:cNvPr id="143" name="任意多边形: 形状 142"/>
            <p:cNvSpPr/>
            <p:nvPr/>
          </p:nvSpPr>
          <p:spPr>
            <a:xfrm rot="328645">
              <a:off x="964559" y="3955070"/>
              <a:ext cx="1180354" cy="1423873"/>
            </a:xfrm>
            <a:custGeom>
              <a:avLst/>
              <a:gdLst>
                <a:gd name="connsiteX0" fmla="*/ 14966 w 429207"/>
                <a:gd name="connsiteY0" fmla="*/ 517661 h 517756"/>
                <a:gd name="connsiteX1" fmla="*/ 5060 w 429207"/>
                <a:gd name="connsiteY1" fmla="*/ 378691 h 517756"/>
                <a:gd name="connsiteX2" fmla="*/ 38492 w 429207"/>
                <a:gd name="connsiteY2" fmla="*/ 370214 h 517756"/>
                <a:gd name="connsiteX3" fmla="*/ 48017 w 429207"/>
                <a:gd name="connsiteY3" fmla="*/ 359737 h 517756"/>
                <a:gd name="connsiteX4" fmla="*/ 36016 w 429207"/>
                <a:gd name="connsiteY4" fmla="*/ 352021 h 517756"/>
                <a:gd name="connsiteX5" fmla="*/ 6012 w 429207"/>
                <a:gd name="connsiteY5" fmla="*/ 355069 h 517756"/>
                <a:gd name="connsiteX6" fmla="*/ 488 w 429207"/>
                <a:gd name="connsiteY6" fmla="*/ 255819 h 517756"/>
                <a:gd name="connsiteX7" fmla="*/ 488 w 429207"/>
                <a:gd name="connsiteY7" fmla="*/ 132375 h 517756"/>
                <a:gd name="connsiteX8" fmla="*/ 19728 w 429207"/>
                <a:gd name="connsiteY8" fmla="*/ 32839 h 517756"/>
                <a:gd name="connsiteX9" fmla="*/ 39254 w 429207"/>
                <a:gd name="connsiteY9" fmla="*/ 7026 h 517756"/>
                <a:gd name="connsiteX10" fmla="*/ 80117 w 429207"/>
                <a:gd name="connsiteY10" fmla="*/ 17503 h 517756"/>
                <a:gd name="connsiteX11" fmla="*/ 91928 w 429207"/>
                <a:gd name="connsiteY11" fmla="*/ 55984 h 517756"/>
                <a:gd name="connsiteX12" fmla="*/ 59733 w 429207"/>
                <a:gd name="connsiteY12" fmla="*/ 61318 h 517756"/>
                <a:gd name="connsiteX13" fmla="*/ 49256 w 429207"/>
                <a:gd name="connsiteY13" fmla="*/ 71891 h 517756"/>
                <a:gd name="connsiteX14" fmla="*/ 61067 w 429207"/>
                <a:gd name="connsiteY14" fmla="*/ 79797 h 517756"/>
                <a:gd name="connsiteX15" fmla="*/ 96119 w 429207"/>
                <a:gd name="connsiteY15" fmla="*/ 79797 h 517756"/>
                <a:gd name="connsiteX16" fmla="*/ 115550 w 429207"/>
                <a:gd name="connsiteY16" fmla="*/ 235150 h 517756"/>
                <a:gd name="connsiteX17" fmla="*/ 168128 w 429207"/>
                <a:gd name="connsiteY17" fmla="*/ 99037 h 517756"/>
                <a:gd name="connsiteX18" fmla="*/ 191178 w 429207"/>
                <a:gd name="connsiteY18" fmla="*/ 98180 h 517756"/>
                <a:gd name="connsiteX19" fmla="*/ 203656 w 429207"/>
                <a:gd name="connsiteY19" fmla="*/ 87131 h 517756"/>
                <a:gd name="connsiteX20" fmla="*/ 185368 w 429207"/>
                <a:gd name="connsiteY20" fmla="*/ 70177 h 517756"/>
                <a:gd name="connsiteX21" fmla="*/ 213467 w 429207"/>
                <a:gd name="connsiteY21" fmla="*/ 26648 h 517756"/>
                <a:gd name="connsiteX22" fmla="*/ 244137 w 429207"/>
                <a:gd name="connsiteY22" fmla="*/ 14265 h 517756"/>
                <a:gd name="connsiteX23" fmla="*/ 261949 w 429207"/>
                <a:gd name="connsiteY23" fmla="*/ 41507 h 517756"/>
                <a:gd name="connsiteX24" fmla="*/ 256901 w 429207"/>
                <a:gd name="connsiteY24" fmla="*/ 126089 h 517756"/>
                <a:gd name="connsiteX25" fmla="*/ 220134 w 429207"/>
                <a:gd name="connsiteY25" fmla="*/ 127898 h 517756"/>
                <a:gd name="connsiteX26" fmla="*/ 211847 w 429207"/>
                <a:gd name="connsiteY26" fmla="*/ 134280 h 517756"/>
                <a:gd name="connsiteX27" fmla="*/ 218039 w 429207"/>
                <a:gd name="connsiteY27" fmla="*/ 145043 h 517756"/>
                <a:gd name="connsiteX28" fmla="*/ 250043 w 429207"/>
                <a:gd name="connsiteY28" fmla="*/ 151044 h 517756"/>
                <a:gd name="connsiteX29" fmla="*/ 231088 w 429207"/>
                <a:gd name="connsiteY29" fmla="*/ 260772 h 517756"/>
                <a:gd name="connsiteX30" fmla="*/ 228516 w 429207"/>
                <a:gd name="connsiteY30" fmla="*/ 281346 h 517756"/>
                <a:gd name="connsiteX31" fmla="*/ 262044 w 429207"/>
                <a:gd name="connsiteY31" fmla="*/ 244770 h 517756"/>
                <a:gd name="connsiteX32" fmla="*/ 292810 w 429207"/>
                <a:gd name="connsiteY32" fmla="*/ 205527 h 517756"/>
                <a:gd name="connsiteX33" fmla="*/ 316241 w 429207"/>
                <a:gd name="connsiteY33" fmla="*/ 212671 h 517756"/>
                <a:gd name="connsiteX34" fmla="*/ 339292 w 429207"/>
                <a:gd name="connsiteY34" fmla="*/ 212480 h 517756"/>
                <a:gd name="connsiteX35" fmla="*/ 313193 w 429207"/>
                <a:gd name="connsiteY35" fmla="*/ 184286 h 517756"/>
                <a:gd name="connsiteX36" fmla="*/ 357389 w 429207"/>
                <a:gd name="connsiteY36" fmla="*/ 135899 h 517756"/>
                <a:gd name="connsiteX37" fmla="*/ 385869 w 429207"/>
                <a:gd name="connsiteY37" fmla="*/ 120088 h 517756"/>
                <a:gd name="connsiteX38" fmla="*/ 428732 w 429207"/>
                <a:gd name="connsiteY38" fmla="*/ 149044 h 517756"/>
                <a:gd name="connsiteX39" fmla="*/ 429208 w 429207"/>
                <a:gd name="connsiteY39" fmla="*/ 160759 h 517756"/>
                <a:gd name="connsiteX40" fmla="*/ 405491 w 429207"/>
                <a:gd name="connsiteY40" fmla="*/ 153235 h 517756"/>
                <a:gd name="connsiteX41" fmla="*/ 393489 w 429207"/>
                <a:gd name="connsiteY41" fmla="*/ 156568 h 517756"/>
                <a:gd name="connsiteX42" fmla="*/ 395680 w 429207"/>
                <a:gd name="connsiteY42" fmla="*/ 168856 h 517756"/>
                <a:gd name="connsiteX43" fmla="*/ 424064 w 429207"/>
                <a:gd name="connsiteY43" fmla="*/ 184762 h 517756"/>
                <a:gd name="connsiteX44" fmla="*/ 381488 w 429207"/>
                <a:gd name="connsiteY44" fmla="*/ 341258 h 517756"/>
                <a:gd name="connsiteX45" fmla="*/ 339101 w 429207"/>
                <a:gd name="connsiteY45" fmla="*/ 328114 h 517756"/>
                <a:gd name="connsiteX46" fmla="*/ 328719 w 429207"/>
                <a:gd name="connsiteY46" fmla="*/ 334591 h 517756"/>
                <a:gd name="connsiteX47" fmla="*/ 333672 w 429207"/>
                <a:gd name="connsiteY47" fmla="*/ 346211 h 517756"/>
                <a:gd name="connsiteX48" fmla="*/ 346912 w 429207"/>
                <a:gd name="connsiteY48" fmla="*/ 350307 h 517756"/>
                <a:gd name="connsiteX49" fmla="*/ 377678 w 429207"/>
                <a:gd name="connsiteY49" fmla="*/ 350688 h 517756"/>
                <a:gd name="connsiteX50" fmla="*/ 357866 w 429207"/>
                <a:gd name="connsiteY50" fmla="*/ 417839 h 517756"/>
                <a:gd name="connsiteX51" fmla="*/ 335196 w 429207"/>
                <a:gd name="connsiteY51" fmla="*/ 414696 h 517756"/>
                <a:gd name="connsiteX52" fmla="*/ 321480 w 429207"/>
                <a:gd name="connsiteY52" fmla="*/ 420125 h 517756"/>
                <a:gd name="connsiteX53" fmla="*/ 328814 w 429207"/>
                <a:gd name="connsiteY53" fmla="*/ 433174 h 517756"/>
                <a:gd name="connsiteX54" fmla="*/ 347674 w 429207"/>
                <a:gd name="connsiteY54" fmla="*/ 441937 h 517756"/>
                <a:gd name="connsiteX55" fmla="*/ 329481 w 429207"/>
                <a:gd name="connsiteY55" fmla="*/ 517757 h 517756"/>
                <a:gd name="connsiteX56" fmla="*/ 14966 w 429207"/>
                <a:gd name="connsiteY56" fmla="*/ 517661 h 517756"/>
                <a:gd name="connsiteX57" fmla="*/ 151840 w 429207"/>
                <a:gd name="connsiteY57" fmla="*/ 308873 h 517756"/>
                <a:gd name="connsiteX58" fmla="*/ 92499 w 429207"/>
                <a:gd name="connsiteY58" fmla="*/ 307064 h 517756"/>
                <a:gd name="connsiteX59" fmla="*/ 84212 w 429207"/>
                <a:gd name="connsiteY59" fmla="*/ 318493 h 517756"/>
                <a:gd name="connsiteX60" fmla="*/ 93452 w 429207"/>
                <a:gd name="connsiteY60" fmla="*/ 326209 h 517756"/>
                <a:gd name="connsiteX61" fmla="*/ 135171 w 429207"/>
                <a:gd name="connsiteY61" fmla="*/ 322018 h 517756"/>
                <a:gd name="connsiteX62" fmla="*/ 151840 w 429207"/>
                <a:gd name="connsiteY62" fmla="*/ 308873 h 517756"/>
                <a:gd name="connsiteX63" fmla="*/ 193464 w 429207"/>
                <a:gd name="connsiteY63" fmla="*/ 338020 h 517756"/>
                <a:gd name="connsiteX64" fmla="*/ 194131 w 429207"/>
                <a:gd name="connsiteY64" fmla="*/ 361070 h 517756"/>
                <a:gd name="connsiteX65" fmla="*/ 225754 w 429207"/>
                <a:gd name="connsiteY65" fmla="*/ 369928 h 517756"/>
                <a:gd name="connsiteX66" fmla="*/ 238708 w 429207"/>
                <a:gd name="connsiteY66" fmla="*/ 362975 h 517756"/>
                <a:gd name="connsiteX67" fmla="*/ 230326 w 429207"/>
                <a:gd name="connsiteY67" fmla="*/ 352879 h 517756"/>
                <a:gd name="connsiteX68" fmla="*/ 193464 w 429207"/>
                <a:gd name="connsiteY68" fmla="*/ 338020 h 517756"/>
                <a:gd name="connsiteX69" fmla="*/ 119931 w 429207"/>
                <a:gd name="connsiteY69" fmla="*/ 418887 h 517756"/>
                <a:gd name="connsiteX70" fmla="*/ 76592 w 429207"/>
                <a:gd name="connsiteY70" fmla="*/ 409457 h 517756"/>
                <a:gd name="connsiteX71" fmla="*/ 69925 w 429207"/>
                <a:gd name="connsiteY71" fmla="*/ 417553 h 517756"/>
                <a:gd name="connsiteX72" fmla="*/ 74687 w 429207"/>
                <a:gd name="connsiteY72" fmla="*/ 426983 h 517756"/>
                <a:gd name="connsiteX73" fmla="*/ 119931 w 429207"/>
                <a:gd name="connsiteY73" fmla="*/ 418887 h 517756"/>
                <a:gd name="connsiteX74" fmla="*/ 184225 w 429207"/>
                <a:gd name="connsiteY74" fmla="*/ 475084 h 517756"/>
                <a:gd name="connsiteX75" fmla="*/ 144125 w 429207"/>
                <a:gd name="connsiteY75" fmla="*/ 461749 h 517756"/>
                <a:gd name="connsiteX76" fmla="*/ 139267 w 429207"/>
                <a:gd name="connsiteY76" fmla="*/ 477466 h 517756"/>
                <a:gd name="connsiteX77" fmla="*/ 165746 w 429207"/>
                <a:gd name="connsiteY77" fmla="*/ 484324 h 517756"/>
                <a:gd name="connsiteX78" fmla="*/ 184225 w 429207"/>
                <a:gd name="connsiteY78" fmla="*/ 475084 h 517756"/>
                <a:gd name="connsiteX79" fmla="*/ 204704 w 429207"/>
                <a:gd name="connsiteY79" fmla="*/ 205432 h 517756"/>
                <a:gd name="connsiteX80" fmla="*/ 165175 w 429207"/>
                <a:gd name="connsiteY80" fmla="*/ 198955 h 517756"/>
                <a:gd name="connsiteX81" fmla="*/ 156983 w 429207"/>
                <a:gd name="connsiteY81" fmla="*/ 205622 h 517756"/>
                <a:gd name="connsiteX82" fmla="*/ 162127 w 429207"/>
                <a:gd name="connsiteY82" fmla="*/ 214766 h 517756"/>
                <a:gd name="connsiteX83" fmla="*/ 186987 w 429207"/>
                <a:gd name="connsiteY83" fmla="*/ 221624 h 517756"/>
                <a:gd name="connsiteX84" fmla="*/ 204704 w 429207"/>
                <a:gd name="connsiteY84" fmla="*/ 205432 h 517756"/>
                <a:gd name="connsiteX85" fmla="*/ 294905 w 429207"/>
                <a:gd name="connsiteY85" fmla="*/ 303825 h 517756"/>
                <a:gd name="connsiteX86" fmla="*/ 262425 w 429207"/>
                <a:gd name="connsiteY86" fmla="*/ 290585 h 517756"/>
                <a:gd name="connsiteX87" fmla="*/ 252710 w 429207"/>
                <a:gd name="connsiteY87" fmla="*/ 295062 h 517756"/>
                <a:gd name="connsiteX88" fmla="*/ 253281 w 429207"/>
                <a:gd name="connsiteY88" fmla="*/ 303349 h 517756"/>
                <a:gd name="connsiteX89" fmla="*/ 275284 w 429207"/>
                <a:gd name="connsiteY89" fmla="*/ 315445 h 517756"/>
                <a:gd name="connsiteX90" fmla="*/ 294905 w 429207"/>
                <a:gd name="connsiteY90" fmla="*/ 303825 h 517756"/>
                <a:gd name="connsiteX91" fmla="*/ 48779 w 429207"/>
                <a:gd name="connsiteY91" fmla="*/ 193525 h 517756"/>
                <a:gd name="connsiteX92" fmla="*/ 24776 w 429207"/>
                <a:gd name="connsiteY92" fmla="*/ 202669 h 517756"/>
                <a:gd name="connsiteX93" fmla="*/ 48779 w 429207"/>
                <a:gd name="connsiteY93" fmla="*/ 213337 h 517756"/>
                <a:gd name="connsiteX94" fmla="*/ 68210 w 429207"/>
                <a:gd name="connsiteY94" fmla="*/ 202669 h 517756"/>
                <a:gd name="connsiteX95" fmla="*/ 48779 w 429207"/>
                <a:gd name="connsiteY95" fmla="*/ 193525 h 517756"/>
                <a:gd name="connsiteX96" fmla="*/ 309193 w 429207"/>
                <a:gd name="connsiteY96" fmla="*/ 489562 h 517756"/>
                <a:gd name="connsiteX97" fmla="*/ 279380 w 429207"/>
                <a:gd name="connsiteY97" fmla="*/ 466798 h 517756"/>
                <a:gd name="connsiteX98" fmla="*/ 270140 w 429207"/>
                <a:gd name="connsiteY98" fmla="*/ 472132 h 517756"/>
                <a:gd name="connsiteX99" fmla="*/ 270331 w 429207"/>
                <a:gd name="connsiteY99" fmla="*/ 480323 h 517756"/>
                <a:gd name="connsiteX100" fmla="*/ 292143 w 429207"/>
                <a:gd name="connsiteY100" fmla="*/ 492706 h 517756"/>
                <a:gd name="connsiteX101" fmla="*/ 309193 w 429207"/>
                <a:gd name="connsiteY101" fmla="*/ 489562 h 517756"/>
                <a:gd name="connsiteX102" fmla="*/ 390536 w 429207"/>
                <a:gd name="connsiteY102" fmla="*/ 262867 h 517756"/>
                <a:gd name="connsiteX103" fmla="*/ 362628 w 429207"/>
                <a:gd name="connsiteY103" fmla="*/ 247056 h 517756"/>
                <a:gd name="connsiteX104" fmla="*/ 354437 w 429207"/>
                <a:gd name="connsiteY104" fmla="*/ 253724 h 517756"/>
                <a:gd name="connsiteX105" fmla="*/ 356723 w 429207"/>
                <a:gd name="connsiteY105" fmla="*/ 262106 h 517756"/>
                <a:gd name="connsiteX106" fmla="*/ 390536 w 429207"/>
                <a:gd name="connsiteY106" fmla="*/ 262867 h 517756"/>
                <a:gd name="connsiteX107" fmla="*/ 243851 w 429207"/>
                <a:gd name="connsiteY107" fmla="*/ 419363 h 517756"/>
                <a:gd name="connsiteX108" fmla="*/ 214705 w 429207"/>
                <a:gd name="connsiteY108" fmla="*/ 414791 h 517756"/>
                <a:gd name="connsiteX109" fmla="*/ 206799 w 429207"/>
                <a:gd name="connsiteY109" fmla="*/ 424602 h 517756"/>
                <a:gd name="connsiteX110" fmla="*/ 213181 w 429207"/>
                <a:gd name="connsiteY110" fmla="*/ 432793 h 517756"/>
                <a:gd name="connsiteX111" fmla="*/ 243851 w 429207"/>
                <a:gd name="connsiteY111" fmla="*/ 419363 h 51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29207" h="517756">
                  <a:moveTo>
                    <a:pt x="14966" y="517661"/>
                  </a:moveTo>
                  <a:cubicBezTo>
                    <a:pt x="11632" y="471370"/>
                    <a:pt x="8393" y="424983"/>
                    <a:pt x="5060" y="378691"/>
                  </a:cubicBezTo>
                  <a:cubicBezTo>
                    <a:pt x="16299" y="376024"/>
                    <a:pt x="27729" y="373929"/>
                    <a:pt x="38492" y="370214"/>
                  </a:cubicBezTo>
                  <a:cubicBezTo>
                    <a:pt x="42398" y="368881"/>
                    <a:pt x="44874" y="363356"/>
                    <a:pt x="48017" y="359737"/>
                  </a:cubicBezTo>
                  <a:cubicBezTo>
                    <a:pt x="44017" y="356974"/>
                    <a:pt x="40016" y="352117"/>
                    <a:pt x="36016" y="352021"/>
                  </a:cubicBezTo>
                  <a:cubicBezTo>
                    <a:pt x="26015" y="351831"/>
                    <a:pt x="16013" y="353926"/>
                    <a:pt x="6012" y="355069"/>
                  </a:cubicBezTo>
                  <a:cubicBezTo>
                    <a:pt x="4107" y="321923"/>
                    <a:pt x="2297" y="288871"/>
                    <a:pt x="488" y="255819"/>
                  </a:cubicBezTo>
                  <a:cubicBezTo>
                    <a:pt x="392" y="214671"/>
                    <a:pt x="-560" y="173523"/>
                    <a:pt x="488" y="132375"/>
                  </a:cubicBezTo>
                  <a:cubicBezTo>
                    <a:pt x="1345" y="98275"/>
                    <a:pt x="5631" y="64366"/>
                    <a:pt x="19728" y="32839"/>
                  </a:cubicBezTo>
                  <a:cubicBezTo>
                    <a:pt x="24014" y="23218"/>
                    <a:pt x="30968" y="13408"/>
                    <a:pt x="39254" y="7026"/>
                  </a:cubicBezTo>
                  <a:cubicBezTo>
                    <a:pt x="55447" y="-5357"/>
                    <a:pt x="71639" y="-1070"/>
                    <a:pt x="80117" y="17503"/>
                  </a:cubicBezTo>
                  <a:cubicBezTo>
                    <a:pt x="85641" y="29600"/>
                    <a:pt x="88118" y="43126"/>
                    <a:pt x="91928" y="55984"/>
                  </a:cubicBezTo>
                  <a:cubicBezTo>
                    <a:pt x="81164" y="57604"/>
                    <a:pt x="70115" y="58461"/>
                    <a:pt x="59733" y="61318"/>
                  </a:cubicBezTo>
                  <a:cubicBezTo>
                    <a:pt x="55542" y="62461"/>
                    <a:pt x="52685" y="68176"/>
                    <a:pt x="49256" y="71891"/>
                  </a:cubicBezTo>
                  <a:cubicBezTo>
                    <a:pt x="53161" y="74653"/>
                    <a:pt x="56971" y="79416"/>
                    <a:pt x="61067" y="79797"/>
                  </a:cubicBezTo>
                  <a:cubicBezTo>
                    <a:pt x="72687" y="80749"/>
                    <a:pt x="84403" y="79892"/>
                    <a:pt x="96119" y="79797"/>
                  </a:cubicBezTo>
                  <a:cubicBezTo>
                    <a:pt x="102691" y="132470"/>
                    <a:pt x="109263" y="185143"/>
                    <a:pt x="115550" y="235150"/>
                  </a:cubicBezTo>
                  <a:cubicBezTo>
                    <a:pt x="132599" y="190954"/>
                    <a:pt x="150411" y="145043"/>
                    <a:pt x="168128" y="99037"/>
                  </a:cubicBezTo>
                  <a:cubicBezTo>
                    <a:pt x="175748" y="98752"/>
                    <a:pt x="183463" y="98466"/>
                    <a:pt x="191178" y="98180"/>
                  </a:cubicBezTo>
                  <a:cubicBezTo>
                    <a:pt x="198036" y="97990"/>
                    <a:pt x="203656" y="96275"/>
                    <a:pt x="203656" y="87131"/>
                  </a:cubicBezTo>
                  <a:cubicBezTo>
                    <a:pt x="197750" y="81607"/>
                    <a:pt x="191559" y="75892"/>
                    <a:pt x="185368" y="70177"/>
                  </a:cubicBezTo>
                  <a:cubicBezTo>
                    <a:pt x="194702" y="55699"/>
                    <a:pt x="204132" y="41221"/>
                    <a:pt x="213467" y="26648"/>
                  </a:cubicBezTo>
                  <a:cubicBezTo>
                    <a:pt x="220801" y="15217"/>
                    <a:pt x="231659" y="11789"/>
                    <a:pt x="244137" y="14265"/>
                  </a:cubicBezTo>
                  <a:cubicBezTo>
                    <a:pt x="255186" y="16456"/>
                    <a:pt x="262330" y="26076"/>
                    <a:pt x="261949" y="41507"/>
                  </a:cubicBezTo>
                  <a:cubicBezTo>
                    <a:pt x="261282" y="69700"/>
                    <a:pt x="258615" y="97894"/>
                    <a:pt x="256901" y="126089"/>
                  </a:cubicBezTo>
                  <a:cubicBezTo>
                    <a:pt x="244613" y="126565"/>
                    <a:pt x="232326" y="126660"/>
                    <a:pt x="220134" y="127898"/>
                  </a:cubicBezTo>
                  <a:cubicBezTo>
                    <a:pt x="216991" y="128184"/>
                    <a:pt x="211752" y="132375"/>
                    <a:pt x="211847" y="134280"/>
                  </a:cubicBezTo>
                  <a:cubicBezTo>
                    <a:pt x="212228" y="138185"/>
                    <a:pt x="214991" y="144186"/>
                    <a:pt x="218039" y="145043"/>
                  </a:cubicBezTo>
                  <a:cubicBezTo>
                    <a:pt x="228421" y="147996"/>
                    <a:pt x="239279" y="149139"/>
                    <a:pt x="250043" y="151044"/>
                  </a:cubicBezTo>
                  <a:cubicBezTo>
                    <a:pt x="243661" y="187620"/>
                    <a:pt x="237374" y="224196"/>
                    <a:pt x="231088" y="260772"/>
                  </a:cubicBezTo>
                  <a:cubicBezTo>
                    <a:pt x="230040" y="266868"/>
                    <a:pt x="229564" y="273059"/>
                    <a:pt x="228516" y="281346"/>
                  </a:cubicBezTo>
                  <a:cubicBezTo>
                    <a:pt x="248519" y="275059"/>
                    <a:pt x="251757" y="256581"/>
                    <a:pt x="262044" y="244770"/>
                  </a:cubicBezTo>
                  <a:cubicBezTo>
                    <a:pt x="272998" y="232292"/>
                    <a:pt x="282618" y="218671"/>
                    <a:pt x="292810" y="205527"/>
                  </a:cubicBezTo>
                  <a:cubicBezTo>
                    <a:pt x="300620" y="207908"/>
                    <a:pt x="308431" y="210194"/>
                    <a:pt x="316241" y="212671"/>
                  </a:cubicBezTo>
                  <a:cubicBezTo>
                    <a:pt x="323766" y="215052"/>
                    <a:pt x="331386" y="222291"/>
                    <a:pt x="339292" y="212480"/>
                  </a:cubicBezTo>
                  <a:cubicBezTo>
                    <a:pt x="337387" y="196383"/>
                    <a:pt x="321480" y="193811"/>
                    <a:pt x="313193" y="184286"/>
                  </a:cubicBezTo>
                  <a:cubicBezTo>
                    <a:pt x="327862" y="168094"/>
                    <a:pt x="341673" y="150949"/>
                    <a:pt x="357389" y="135899"/>
                  </a:cubicBezTo>
                  <a:cubicBezTo>
                    <a:pt x="365009" y="128660"/>
                    <a:pt x="375773" y="123802"/>
                    <a:pt x="385869" y="120088"/>
                  </a:cubicBezTo>
                  <a:cubicBezTo>
                    <a:pt x="410825" y="110944"/>
                    <a:pt x="427589" y="122659"/>
                    <a:pt x="428732" y="149044"/>
                  </a:cubicBezTo>
                  <a:cubicBezTo>
                    <a:pt x="428922" y="152949"/>
                    <a:pt x="429017" y="156854"/>
                    <a:pt x="429208" y="160759"/>
                  </a:cubicBezTo>
                  <a:cubicBezTo>
                    <a:pt x="421302" y="158092"/>
                    <a:pt x="413587" y="154759"/>
                    <a:pt x="405491" y="153235"/>
                  </a:cubicBezTo>
                  <a:cubicBezTo>
                    <a:pt x="401681" y="152473"/>
                    <a:pt x="395013" y="153901"/>
                    <a:pt x="393489" y="156568"/>
                  </a:cubicBezTo>
                  <a:cubicBezTo>
                    <a:pt x="391775" y="159426"/>
                    <a:pt x="393108" y="167046"/>
                    <a:pt x="395680" y="168856"/>
                  </a:cubicBezTo>
                  <a:cubicBezTo>
                    <a:pt x="404538" y="175047"/>
                    <a:pt x="414539" y="179619"/>
                    <a:pt x="424064" y="184762"/>
                  </a:cubicBezTo>
                  <a:cubicBezTo>
                    <a:pt x="409872" y="236959"/>
                    <a:pt x="395680" y="289061"/>
                    <a:pt x="381488" y="341258"/>
                  </a:cubicBezTo>
                  <a:cubicBezTo>
                    <a:pt x="367391" y="336686"/>
                    <a:pt x="353484" y="331638"/>
                    <a:pt x="339101" y="328114"/>
                  </a:cubicBezTo>
                  <a:cubicBezTo>
                    <a:pt x="336149" y="327352"/>
                    <a:pt x="329481" y="331543"/>
                    <a:pt x="328719" y="334591"/>
                  </a:cubicBezTo>
                  <a:cubicBezTo>
                    <a:pt x="327767" y="337924"/>
                    <a:pt x="330719" y="343735"/>
                    <a:pt x="333672" y="346211"/>
                  </a:cubicBezTo>
                  <a:cubicBezTo>
                    <a:pt x="337006" y="348974"/>
                    <a:pt x="342340" y="350021"/>
                    <a:pt x="346912" y="350307"/>
                  </a:cubicBezTo>
                  <a:cubicBezTo>
                    <a:pt x="357104" y="350878"/>
                    <a:pt x="367391" y="350593"/>
                    <a:pt x="377678" y="350688"/>
                  </a:cubicBezTo>
                  <a:cubicBezTo>
                    <a:pt x="371105" y="373072"/>
                    <a:pt x="364438" y="395456"/>
                    <a:pt x="357866" y="417839"/>
                  </a:cubicBezTo>
                  <a:cubicBezTo>
                    <a:pt x="350341" y="416696"/>
                    <a:pt x="342721" y="414601"/>
                    <a:pt x="335196" y="414696"/>
                  </a:cubicBezTo>
                  <a:cubicBezTo>
                    <a:pt x="330624" y="414791"/>
                    <a:pt x="326052" y="418220"/>
                    <a:pt x="321480" y="420125"/>
                  </a:cubicBezTo>
                  <a:cubicBezTo>
                    <a:pt x="323861" y="424602"/>
                    <a:pt x="325100" y="430412"/>
                    <a:pt x="328814" y="433174"/>
                  </a:cubicBezTo>
                  <a:cubicBezTo>
                    <a:pt x="334244" y="437270"/>
                    <a:pt x="341292" y="439080"/>
                    <a:pt x="347674" y="441937"/>
                  </a:cubicBezTo>
                  <a:cubicBezTo>
                    <a:pt x="341578" y="467179"/>
                    <a:pt x="335577" y="492515"/>
                    <a:pt x="329481" y="517757"/>
                  </a:cubicBezTo>
                  <a:cubicBezTo>
                    <a:pt x="224516" y="517661"/>
                    <a:pt x="119741" y="517661"/>
                    <a:pt x="14966" y="517661"/>
                  </a:cubicBezTo>
                  <a:close/>
                  <a:moveTo>
                    <a:pt x="151840" y="308873"/>
                  </a:moveTo>
                  <a:cubicBezTo>
                    <a:pt x="127551" y="299539"/>
                    <a:pt x="109930" y="304492"/>
                    <a:pt x="92499" y="307064"/>
                  </a:cubicBezTo>
                  <a:cubicBezTo>
                    <a:pt x="89070" y="307540"/>
                    <a:pt x="85165" y="314112"/>
                    <a:pt x="84212" y="318493"/>
                  </a:cubicBezTo>
                  <a:cubicBezTo>
                    <a:pt x="83736" y="320399"/>
                    <a:pt x="90213" y="326304"/>
                    <a:pt x="93452" y="326209"/>
                  </a:cubicBezTo>
                  <a:cubicBezTo>
                    <a:pt x="107453" y="325733"/>
                    <a:pt x="121455" y="324590"/>
                    <a:pt x="135171" y="322018"/>
                  </a:cubicBezTo>
                  <a:cubicBezTo>
                    <a:pt x="139934" y="321065"/>
                    <a:pt x="143839" y="315350"/>
                    <a:pt x="151840" y="308873"/>
                  </a:cubicBezTo>
                  <a:close/>
                  <a:moveTo>
                    <a:pt x="193464" y="338020"/>
                  </a:moveTo>
                  <a:cubicBezTo>
                    <a:pt x="181653" y="352402"/>
                    <a:pt x="181367" y="355260"/>
                    <a:pt x="194131" y="361070"/>
                  </a:cubicBezTo>
                  <a:cubicBezTo>
                    <a:pt x="204037" y="365547"/>
                    <a:pt x="214991" y="368309"/>
                    <a:pt x="225754" y="369928"/>
                  </a:cubicBezTo>
                  <a:cubicBezTo>
                    <a:pt x="229659" y="370500"/>
                    <a:pt x="234326" y="365452"/>
                    <a:pt x="238708" y="362975"/>
                  </a:cubicBezTo>
                  <a:cubicBezTo>
                    <a:pt x="235946" y="359546"/>
                    <a:pt x="233945" y="354498"/>
                    <a:pt x="230326" y="352879"/>
                  </a:cubicBezTo>
                  <a:cubicBezTo>
                    <a:pt x="218229" y="347259"/>
                    <a:pt x="205561" y="342877"/>
                    <a:pt x="193464" y="338020"/>
                  </a:cubicBezTo>
                  <a:close/>
                  <a:moveTo>
                    <a:pt x="119931" y="418887"/>
                  </a:moveTo>
                  <a:cubicBezTo>
                    <a:pt x="107263" y="406504"/>
                    <a:pt x="91832" y="407648"/>
                    <a:pt x="76592" y="409457"/>
                  </a:cubicBezTo>
                  <a:cubicBezTo>
                    <a:pt x="73925" y="409743"/>
                    <a:pt x="70211" y="414506"/>
                    <a:pt x="69925" y="417553"/>
                  </a:cubicBezTo>
                  <a:cubicBezTo>
                    <a:pt x="69544" y="420601"/>
                    <a:pt x="72020" y="425174"/>
                    <a:pt x="74687" y="426983"/>
                  </a:cubicBezTo>
                  <a:cubicBezTo>
                    <a:pt x="84212" y="433746"/>
                    <a:pt x="107834" y="429460"/>
                    <a:pt x="119931" y="418887"/>
                  </a:cubicBezTo>
                  <a:close/>
                  <a:moveTo>
                    <a:pt x="184225" y="475084"/>
                  </a:moveTo>
                  <a:cubicBezTo>
                    <a:pt x="173938" y="466417"/>
                    <a:pt x="152888" y="459464"/>
                    <a:pt x="144125" y="461749"/>
                  </a:cubicBezTo>
                  <a:cubicBezTo>
                    <a:pt x="136219" y="463750"/>
                    <a:pt x="132599" y="474037"/>
                    <a:pt x="139267" y="477466"/>
                  </a:cubicBezTo>
                  <a:cubicBezTo>
                    <a:pt x="147173" y="481561"/>
                    <a:pt x="156698" y="483085"/>
                    <a:pt x="165746" y="484324"/>
                  </a:cubicBezTo>
                  <a:cubicBezTo>
                    <a:pt x="173271" y="485276"/>
                    <a:pt x="181748" y="485371"/>
                    <a:pt x="184225" y="475084"/>
                  </a:cubicBezTo>
                  <a:close/>
                  <a:moveTo>
                    <a:pt x="204704" y="205432"/>
                  </a:moveTo>
                  <a:cubicBezTo>
                    <a:pt x="191083" y="203050"/>
                    <a:pt x="178224" y="200383"/>
                    <a:pt x="165175" y="198955"/>
                  </a:cubicBezTo>
                  <a:cubicBezTo>
                    <a:pt x="162508" y="198669"/>
                    <a:pt x="157650" y="202860"/>
                    <a:pt x="156983" y="205622"/>
                  </a:cubicBezTo>
                  <a:cubicBezTo>
                    <a:pt x="156412" y="208289"/>
                    <a:pt x="159460" y="213718"/>
                    <a:pt x="162127" y="214766"/>
                  </a:cubicBezTo>
                  <a:cubicBezTo>
                    <a:pt x="170128" y="217909"/>
                    <a:pt x="178510" y="220386"/>
                    <a:pt x="186987" y="221624"/>
                  </a:cubicBezTo>
                  <a:cubicBezTo>
                    <a:pt x="195083" y="222767"/>
                    <a:pt x="203370" y="221719"/>
                    <a:pt x="204704" y="205432"/>
                  </a:cubicBezTo>
                  <a:close/>
                  <a:moveTo>
                    <a:pt x="294905" y="303825"/>
                  </a:moveTo>
                  <a:cubicBezTo>
                    <a:pt x="283571" y="299062"/>
                    <a:pt x="273188" y="294109"/>
                    <a:pt x="262425" y="290585"/>
                  </a:cubicBezTo>
                  <a:cubicBezTo>
                    <a:pt x="259853" y="289728"/>
                    <a:pt x="254996" y="292585"/>
                    <a:pt x="252710" y="295062"/>
                  </a:cubicBezTo>
                  <a:cubicBezTo>
                    <a:pt x="251376" y="296586"/>
                    <a:pt x="251757" y="302396"/>
                    <a:pt x="253281" y="303349"/>
                  </a:cubicBezTo>
                  <a:cubicBezTo>
                    <a:pt x="260234" y="308016"/>
                    <a:pt x="267569" y="312302"/>
                    <a:pt x="275284" y="315445"/>
                  </a:cubicBezTo>
                  <a:cubicBezTo>
                    <a:pt x="282237" y="318208"/>
                    <a:pt x="289286" y="317636"/>
                    <a:pt x="294905" y="303825"/>
                  </a:cubicBezTo>
                  <a:close/>
                  <a:moveTo>
                    <a:pt x="48779" y="193525"/>
                  </a:moveTo>
                  <a:cubicBezTo>
                    <a:pt x="30206" y="193430"/>
                    <a:pt x="25253" y="195431"/>
                    <a:pt x="24776" y="202669"/>
                  </a:cubicBezTo>
                  <a:cubicBezTo>
                    <a:pt x="24205" y="211242"/>
                    <a:pt x="30872" y="214385"/>
                    <a:pt x="48779" y="213337"/>
                  </a:cubicBezTo>
                  <a:cubicBezTo>
                    <a:pt x="56876" y="212861"/>
                    <a:pt x="68687" y="214861"/>
                    <a:pt x="68210" y="202669"/>
                  </a:cubicBezTo>
                  <a:cubicBezTo>
                    <a:pt x="67734" y="190096"/>
                    <a:pt x="55733" y="194478"/>
                    <a:pt x="48779" y="193525"/>
                  </a:cubicBezTo>
                  <a:close/>
                  <a:moveTo>
                    <a:pt x="309193" y="489562"/>
                  </a:moveTo>
                  <a:cubicBezTo>
                    <a:pt x="303764" y="472227"/>
                    <a:pt x="290905" y="470036"/>
                    <a:pt x="279380" y="466798"/>
                  </a:cubicBezTo>
                  <a:cubicBezTo>
                    <a:pt x="276903" y="466131"/>
                    <a:pt x="272331" y="469465"/>
                    <a:pt x="270140" y="472132"/>
                  </a:cubicBezTo>
                  <a:cubicBezTo>
                    <a:pt x="268807" y="473846"/>
                    <a:pt x="268902" y="479371"/>
                    <a:pt x="270331" y="480323"/>
                  </a:cubicBezTo>
                  <a:cubicBezTo>
                    <a:pt x="277189" y="485086"/>
                    <a:pt x="284333" y="490229"/>
                    <a:pt x="292143" y="492706"/>
                  </a:cubicBezTo>
                  <a:cubicBezTo>
                    <a:pt x="296810" y="494134"/>
                    <a:pt x="302906" y="490896"/>
                    <a:pt x="309193" y="489562"/>
                  </a:cubicBezTo>
                  <a:close/>
                  <a:moveTo>
                    <a:pt x="390536" y="262867"/>
                  </a:moveTo>
                  <a:cubicBezTo>
                    <a:pt x="386250" y="248675"/>
                    <a:pt x="374249" y="247627"/>
                    <a:pt x="362628" y="247056"/>
                  </a:cubicBezTo>
                  <a:cubicBezTo>
                    <a:pt x="359866" y="246961"/>
                    <a:pt x="355961" y="250771"/>
                    <a:pt x="354437" y="253724"/>
                  </a:cubicBezTo>
                  <a:cubicBezTo>
                    <a:pt x="353484" y="255628"/>
                    <a:pt x="355008" y="260010"/>
                    <a:pt x="356723" y="262106"/>
                  </a:cubicBezTo>
                  <a:cubicBezTo>
                    <a:pt x="364057" y="270678"/>
                    <a:pt x="376725" y="270964"/>
                    <a:pt x="390536" y="262867"/>
                  </a:cubicBezTo>
                  <a:close/>
                  <a:moveTo>
                    <a:pt x="243851" y="419363"/>
                  </a:moveTo>
                  <a:cubicBezTo>
                    <a:pt x="232040" y="417268"/>
                    <a:pt x="223373" y="414886"/>
                    <a:pt x="214705" y="414791"/>
                  </a:cubicBezTo>
                  <a:cubicBezTo>
                    <a:pt x="211943" y="414791"/>
                    <a:pt x="207847" y="420697"/>
                    <a:pt x="206799" y="424602"/>
                  </a:cubicBezTo>
                  <a:cubicBezTo>
                    <a:pt x="206228" y="426793"/>
                    <a:pt x="210323" y="431936"/>
                    <a:pt x="213181" y="432793"/>
                  </a:cubicBezTo>
                  <a:cubicBezTo>
                    <a:pt x="224039" y="436318"/>
                    <a:pt x="234612" y="436603"/>
                    <a:pt x="243851" y="419363"/>
                  </a:cubicBezTo>
                  <a:close/>
                </a:path>
              </a:pathLst>
            </a:custGeom>
            <a:solidFill>
              <a:schemeClr val="accent5"/>
            </a:solidFill>
            <a:ln w="9525" cap="flat">
              <a:noFill/>
              <a:prstDash val="solid"/>
              <a:miter/>
            </a:ln>
          </p:spPr>
          <p:txBody>
            <a:bodyPr rtlCol="0" anchor="ctr"/>
            <a:lstStyle/>
            <a:p>
              <a:endParaRPr lang="zh-CN" altLang="en-US"/>
            </a:p>
          </p:txBody>
        </p:sp>
        <p:sp>
          <p:nvSpPr>
            <p:cNvPr id="144" name="任意多边形: 形状 143"/>
            <p:cNvSpPr/>
            <p:nvPr/>
          </p:nvSpPr>
          <p:spPr>
            <a:xfrm rot="328645">
              <a:off x="1151315" y="4075379"/>
              <a:ext cx="166073" cy="66824"/>
            </a:xfrm>
            <a:custGeom>
              <a:avLst/>
              <a:gdLst>
                <a:gd name="connsiteX0" fmla="*/ 46863 w 60388"/>
                <a:gd name="connsiteY0" fmla="*/ 23813 h 24299"/>
                <a:gd name="connsiteX1" fmla="*/ 11811 w 60388"/>
                <a:gd name="connsiteY1" fmla="*/ 23813 h 24299"/>
                <a:gd name="connsiteX2" fmla="*/ 0 w 60388"/>
                <a:gd name="connsiteY2" fmla="*/ 15907 h 24299"/>
                <a:gd name="connsiteX3" fmla="*/ 10477 w 60388"/>
                <a:gd name="connsiteY3" fmla="*/ 5334 h 24299"/>
                <a:gd name="connsiteX4" fmla="*/ 42672 w 60388"/>
                <a:gd name="connsiteY4" fmla="*/ 0 h 24299"/>
                <a:gd name="connsiteX5" fmla="*/ 49244 w 60388"/>
                <a:gd name="connsiteY5" fmla="*/ 1429 h 24299"/>
                <a:gd name="connsiteX6" fmla="*/ 60388 w 60388"/>
                <a:gd name="connsiteY6" fmla="*/ 13716 h 24299"/>
                <a:gd name="connsiteX7" fmla="*/ 46863 w 60388"/>
                <a:gd name="connsiteY7" fmla="*/ 23813 h 2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88" h="24299">
                  <a:moveTo>
                    <a:pt x="46863" y="23813"/>
                  </a:moveTo>
                  <a:cubicBezTo>
                    <a:pt x="35147" y="23908"/>
                    <a:pt x="23431" y="24860"/>
                    <a:pt x="11811" y="23813"/>
                  </a:cubicBezTo>
                  <a:cubicBezTo>
                    <a:pt x="7715" y="23431"/>
                    <a:pt x="3905" y="18669"/>
                    <a:pt x="0" y="15907"/>
                  </a:cubicBezTo>
                  <a:cubicBezTo>
                    <a:pt x="3429" y="12287"/>
                    <a:pt x="6287" y="6477"/>
                    <a:pt x="10477" y="5334"/>
                  </a:cubicBezTo>
                  <a:cubicBezTo>
                    <a:pt x="20955" y="2476"/>
                    <a:pt x="31909" y="1619"/>
                    <a:pt x="42672" y="0"/>
                  </a:cubicBezTo>
                  <a:cubicBezTo>
                    <a:pt x="44863" y="476"/>
                    <a:pt x="47816" y="95"/>
                    <a:pt x="49244" y="1429"/>
                  </a:cubicBezTo>
                  <a:cubicBezTo>
                    <a:pt x="53245" y="5143"/>
                    <a:pt x="56674" y="9620"/>
                    <a:pt x="60388" y="13716"/>
                  </a:cubicBezTo>
                  <a:cubicBezTo>
                    <a:pt x="55817" y="17145"/>
                    <a:pt x="51340" y="20479"/>
                    <a:pt x="46863" y="23813"/>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45" name="任意多边形: 形状 144"/>
            <p:cNvSpPr/>
            <p:nvPr/>
          </p:nvSpPr>
          <p:spPr>
            <a:xfrm rot="328645">
              <a:off x="1577926" y="4309678"/>
              <a:ext cx="160061" cy="68628"/>
            </a:xfrm>
            <a:custGeom>
              <a:avLst/>
              <a:gdLst>
                <a:gd name="connsiteX0" fmla="*/ 38200 w 58202"/>
                <a:gd name="connsiteY0" fmla="*/ 24955 h 24955"/>
                <a:gd name="connsiteX1" fmla="*/ 6196 w 58202"/>
                <a:gd name="connsiteY1" fmla="*/ 18955 h 24955"/>
                <a:gd name="connsiteX2" fmla="*/ 5 w 58202"/>
                <a:gd name="connsiteY2" fmla="*/ 8192 h 24955"/>
                <a:gd name="connsiteX3" fmla="*/ 8292 w 58202"/>
                <a:gd name="connsiteY3" fmla="*/ 1810 h 24955"/>
                <a:gd name="connsiteX4" fmla="*/ 45058 w 58202"/>
                <a:gd name="connsiteY4" fmla="*/ 0 h 24955"/>
                <a:gd name="connsiteX5" fmla="*/ 58203 w 58202"/>
                <a:gd name="connsiteY5" fmla="*/ 21908 h 24955"/>
                <a:gd name="connsiteX6" fmla="*/ 38200 w 58202"/>
                <a:gd name="connsiteY6" fmla="*/ 24955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02" h="24955">
                  <a:moveTo>
                    <a:pt x="38200" y="24955"/>
                  </a:moveTo>
                  <a:cubicBezTo>
                    <a:pt x="27532" y="23146"/>
                    <a:pt x="16579" y="22003"/>
                    <a:pt x="6196" y="18955"/>
                  </a:cubicBezTo>
                  <a:cubicBezTo>
                    <a:pt x="3148" y="18097"/>
                    <a:pt x="386" y="12097"/>
                    <a:pt x="5" y="8192"/>
                  </a:cubicBezTo>
                  <a:cubicBezTo>
                    <a:pt x="-185" y="6191"/>
                    <a:pt x="5149" y="2096"/>
                    <a:pt x="8292" y="1810"/>
                  </a:cubicBezTo>
                  <a:cubicBezTo>
                    <a:pt x="20484" y="571"/>
                    <a:pt x="32771" y="476"/>
                    <a:pt x="45058" y="0"/>
                  </a:cubicBezTo>
                  <a:cubicBezTo>
                    <a:pt x="48773" y="6287"/>
                    <a:pt x="52583" y="12573"/>
                    <a:pt x="58203" y="21908"/>
                  </a:cubicBezTo>
                  <a:cubicBezTo>
                    <a:pt x="49249" y="23241"/>
                    <a:pt x="43725" y="24098"/>
                    <a:pt x="38200" y="24955"/>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46" name="任意多边形: 形状 145"/>
            <p:cNvSpPr/>
            <p:nvPr/>
          </p:nvSpPr>
          <p:spPr>
            <a:xfrm rot="328645">
              <a:off x="1452108" y="4137093"/>
              <a:ext cx="118139" cy="83423"/>
            </a:xfrm>
            <a:custGeom>
              <a:avLst/>
              <a:gdLst>
                <a:gd name="connsiteX0" fmla="*/ 24671 w 42958"/>
                <a:gd name="connsiteY0" fmla="*/ 1475 h 30335"/>
                <a:gd name="connsiteX1" fmla="*/ 42959 w 42958"/>
                <a:gd name="connsiteY1" fmla="*/ 18430 h 30335"/>
                <a:gd name="connsiteX2" fmla="*/ 30481 w 42958"/>
                <a:gd name="connsiteY2" fmla="*/ 29479 h 30335"/>
                <a:gd name="connsiteX3" fmla="*/ 7431 w 42958"/>
                <a:gd name="connsiteY3" fmla="*/ 30336 h 30335"/>
                <a:gd name="connsiteX4" fmla="*/ 858 w 42958"/>
                <a:gd name="connsiteY4" fmla="*/ 16048 h 30335"/>
                <a:gd name="connsiteX5" fmla="*/ 1430 w 42958"/>
                <a:gd name="connsiteY5" fmla="*/ 1666 h 30335"/>
                <a:gd name="connsiteX6" fmla="*/ 13336 w 42958"/>
                <a:gd name="connsiteY6" fmla="*/ 47 h 30335"/>
                <a:gd name="connsiteX7" fmla="*/ 24671 w 42958"/>
                <a:gd name="connsiteY7" fmla="*/ 1475 h 3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58" h="30335">
                  <a:moveTo>
                    <a:pt x="24671" y="1475"/>
                  </a:moveTo>
                  <a:cubicBezTo>
                    <a:pt x="30862" y="7190"/>
                    <a:pt x="37053" y="12905"/>
                    <a:pt x="42959" y="18430"/>
                  </a:cubicBezTo>
                  <a:cubicBezTo>
                    <a:pt x="42959" y="27574"/>
                    <a:pt x="37339" y="29288"/>
                    <a:pt x="30481" y="29479"/>
                  </a:cubicBezTo>
                  <a:cubicBezTo>
                    <a:pt x="22766" y="29765"/>
                    <a:pt x="15146" y="30050"/>
                    <a:pt x="7431" y="30336"/>
                  </a:cubicBezTo>
                  <a:cubicBezTo>
                    <a:pt x="5145" y="25573"/>
                    <a:pt x="2001" y="21001"/>
                    <a:pt x="858" y="16048"/>
                  </a:cubicBezTo>
                  <a:cubicBezTo>
                    <a:pt x="-189" y="11381"/>
                    <a:pt x="-570" y="5666"/>
                    <a:pt x="1430" y="1666"/>
                  </a:cubicBezTo>
                  <a:cubicBezTo>
                    <a:pt x="2478" y="-430"/>
                    <a:pt x="9240" y="47"/>
                    <a:pt x="13336" y="47"/>
                  </a:cubicBezTo>
                  <a:cubicBezTo>
                    <a:pt x="17146" y="-49"/>
                    <a:pt x="20861" y="904"/>
                    <a:pt x="24671" y="1475"/>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47" name="任意多边形: 形状 146"/>
            <p:cNvSpPr/>
            <p:nvPr/>
          </p:nvSpPr>
          <p:spPr>
            <a:xfrm rot="328645">
              <a:off x="1844665" y="4892696"/>
              <a:ext cx="145628" cy="62393"/>
            </a:xfrm>
            <a:custGeom>
              <a:avLst/>
              <a:gdLst>
                <a:gd name="connsiteX0" fmla="*/ 49145 w 52954"/>
                <a:gd name="connsiteY0" fmla="*/ 22665 h 22688"/>
                <a:gd name="connsiteX1" fmla="*/ 18379 w 52954"/>
                <a:gd name="connsiteY1" fmla="*/ 22284 h 22688"/>
                <a:gd name="connsiteX2" fmla="*/ 5139 w 52954"/>
                <a:gd name="connsiteY2" fmla="*/ 18188 h 22688"/>
                <a:gd name="connsiteX3" fmla="*/ 186 w 52954"/>
                <a:gd name="connsiteY3" fmla="*/ 6568 h 22688"/>
                <a:gd name="connsiteX4" fmla="*/ 10569 w 52954"/>
                <a:gd name="connsiteY4" fmla="*/ 91 h 22688"/>
                <a:gd name="connsiteX5" fmla="*/ 52955 w 52954"/>
                <a:gd name="connsiteY5" fmla="*/ 13235 h 22688"/>
                <a:gd name="connsiteX6" fmla="*/ 49145 w 52954"/>
                <a:gd name="connsiteY6" fmla="*/ 22665 h 2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54" h="22688">
                  <a:moveTo>
                    <a:pt x="49145" y="22665"/>
                  </a:moveTo>
                  <a:cubicBezTo>
                    <a:pt x="38858" y="22570"/>
                    <a:pt x="28571" y="22951"/>
                    <a:pt x="18379" y="22284"/>
                  </a:cubicBezTo>
                  <a:cubicBezTo>
                    <a:pt x="13807" y="21999"/>
                    <a:pt x="8473" y="20951"/>
                    <a:pt x="5139" y="18188"/>
                  </a:cubicBezTo>
                  <a:cubicBezTo>
                    <a:pt x="2091" y="15617"/>
                    <a:pt x="-766" y="9806"/>
                    <a:pt x="186" y="6568"/>
                  </a:cubicBezTo>
                  <a:cubicBezTo>
                    <a:pt x="1044" y="3520"/>
                    <a:pt x="7616" y="-671"/>
                    <a:pt x="10569" y="91"/>
                  </a:cubicBezTo>
                  <a:cubicBezTo>
                    <a:pt x="24856" y="3615"/>
                    <a:pt x="38858" y="8663"/>
                    <a:pt x="52955" y="13235"/>
                  </a:cubicBezTo>
                  <a:cubicBezTo>
                    <a:pt x="51621" y="16379"/>
                    <a:pt x="50383" y="19522"/>
                    <a:pt x="49145" y="22665"/>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48" name="任意多边形: 形状 147"/>
            <p:cNvSpPr/>
            <p:nvPr/>
          </p:nvSpPr>
          <p:spPr>
            <a:xfrm rot="328645">
              <a:off x="1781982" y="4488597"/>
              <a:ext cx="129142" cy="91357"/>
            </a:xfrm>
            <a:custGeom>
              <a:avLst/>
              <a:gdLst>
                <a:gd name="connsiteX0" fmla="*/ 20861 w 46959"/>
                <a:gd name="connsiteY0" fmla="*/ 0 h 33220"/>
                <a:gd name="connsiteX1" fmla="*/ 46959 w 46959"/>
                <a:gd name="connsiteY1" fmla="*/ 28194 h 33220"/>
                <a:gd name="connsiteX2" fmla="*/ 23909 w 46959"/>
                <a:gd name="connsiteY2" fmla="*/ 28384 h 33220"/>
                <a:gd name="connsiteX3" fmla="*/ 477 w 46959"/>
                <a:gd name="connsiteY3" fmla="*/ 21241 h 33220"/>
                <a:gd name="connsiteX4" fmla="*/ 20861 w 46959"/>
                <a:gd name="connsiteY4" fmla="*/ 0 h 3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9" h="33220">
                  <a:moveTo>
                    <a:pt x="20861" y="0"/>
                  </a:moveTo>
                  <a:cubicBezTo>
                    <a:pt x="29147" y="9525"/>
                    <a:pt x="45054" y="12001"/>
                    <a:pt x="46959" y="28194"/>
                  </a:cubicBezTo>
                  <a:cubicBezTo>
                    <a:pt x="39053" y="38005"/>
                    <a:pt x="31529" y="30861"/>
                    <a:pt x="23909" y="28384"/>
                  </a:cubicBezTo>
                  <a:cubicBezTo>
                    <a:pt x="16098" y="25908"/>
                    <a:pt x="8288" y="23622"/>
                    <a:pt x="477" y="21241"/>
                  </a:cubicBezTo>
                  <a:cubicBezTo>
                    <a:pt x="-856" y="952"/>
                    <a:pt x="-856" y="952"/>
                    <a:pt x="20861" y="0"/>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49" name="任意多边形: 形状 148"/>
            <p:cNvSpPr/>
            <p:nvPr/>
          </p:nvSpPr>
          <p:spPr>
            <a:xfrm rot="328645">
              <a:off x="1802035" y="5127529"/>
              <a:ext cx="134114" cy="74923"/>
            </a:xfrm>
            <a:custGeom>
              <a:avLst/>
              <a:gdLst>
                <a:gd name="connsiteX0" fmla="*/ 26194 w 48767"/>
                <a:gd name="connsiteY0" fmla="*/ 27245 h 27244"/>
                <a:gd name="connsiteX1" fmla="*/ 7334 w 48767"/>
                <a:gd name="connsiteY1" fmla="*/ 18482 h 27244"/>
                <a:gd name="connsiteX2" fmla="*/ 0 w 48767"/>
                <a:gd name="connsiteY2" fmla="*/ 5432 h 27244"/>
                <a:gd name="connsiteX3" fmla="*/ 13716 w 48767"/>
                <a:gd name="connsiteY3" fmla="*/ 3 h 27244"/>
                <a:gd name="connsiteX4" fmla="*/ 36385 w 48767"/>
                <a:gd name="connsiteY4" fmla="*/ 3147 h 27244"/>
                <a:gd name="connsiteX5" fmla="*/ 48768 w 48767"/>
                <a:gd name="connsiteY5" fmla="*/ 24006 h 27244"/>
                <a:gd name="connsiteX6" fmla="*/ 26194 w 48767"/>
                <a:gd name="connsiteY6" fmla="*/ 27245 h 2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7" h="27244">
                  <a:moveTo>
                    <a:pt x="26194" y="27245"/>
                  </a:moveTo>
                  <a:cubicBezTo>
                    <a:pt x="19812" y="24482"/>
                    <a:pt x="12763" y="22577"/>
                    <a:pt x="7334" y="18482"/>
                  </a:cubicBezTo>
                  <a:cubicBezTo>
                    <a:pt x="3715" y="15719"/>
                    <a:pt x="2381" y="9909"/>
                    <a:pt x="0" y="5432"/>
                  </a:cubicBezTo>
                  <a:cubicBezTo>
                    <a:pt x="4572" y="3527"/>
                    <a:pt x="9049" y="98"/>
                    <a:pt x="13716" y="3"/>
                  </a:cubicBezTo>
                  <a:cubicBezTo>
                    <a:pt x="21241" y="-92"/>
                    <a:pt x="28765" y="2004"/>
                    <a:pt x="36385" y="3147"/>
                  </a:cubicBezTo>
                  <a:cubicBezTo>
                    <a:pt x="39814" y="8957"/>
                    <a:pt x="43243" y="14767"/>
                    <a:pt x="48768" y="24006"/>
                  </a:cubicBezTo>
                  <a:cubicBezTo>
                    <a:pt x="39052" y="25435"/>
                    <a:pt x="32671" y="26292"/>
                    <a:pt x="26194" y="27245"/>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50" name="任意多边形: 形状 149"/>
            <p:cNvSpPr/>
            <p:nvPr/>
          </p:nvSpPr>
          <p:spPr>
            <a:xfrm rot="328645">
              <a:off x="2065227" y="4428280"/>
              <a:ext cx="100345" cy="87262"/>
            </a:xfrm>
            <a:custGeom>
              <a:avLst/>
              <a:gdLst>
                <a:gd name="connsiteX0" fmla="*/ 31345 w 36488"/>
                <a:gd name="connsiteY0" fmla="*/ 31732 h 31731"/>
                <a:gd name="connsiteX1" fmla="*/ 2960 w 36488"/>
                <a:gd name="connsiteY1" fmla="*/ 15825 h 31731"/>
                <a:gd name="connsiteX2" fmla="*/ 770 w 36488"/>
                <a:gd name="connsiteY2" fmla="*/ 3538 h 31731"/>
                <a:gd name="connsiteX3" fmla="*/ 12771 w 36488"/>
                <a:gd name="connsiteY3" fmla="*/ 204 h 31731"/>
                <a:gd name="connsiteX4" fmla="*/ 36488 w 36488"/>
                <a:gd name="connsiteY4" fmla="*/ 7729 h 31731"/>
                <a:gd name="connsiteX5" fmla="*/ 31345 w 36488"/>
                <a:gd name="connsiteY5" fmla="*/ 31732 h 3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88" h="31731">
                  <a:moveTo>
                    <a:pt x="31345" y="31732"/>
                  </a:moveTo>
                  <a:cubicBezTo>
                    <a:pt x="21820" y="26588"/>
                    <a:pt x="11819" y="22016"/>
                    <a:pt x="2960" y="15825"/>
                  </a:cubicBezTo>
                  <a:cubicBezTo>
                    <a:pt x="389" y="14015"/>
                    <a:pt x="-945" y="6395"/>
                    <a:pt x="770" y="3538"/>
                  </a:cubicBezTo>
                  <a:cubicBezTo>
                    <a:pt x="2294" y="871"/>
                    <a:pt x="8961" y="-558"/>
                    <a:pt x="12771" y="204"/>
                  </a:cubicBezTo>
                  <a:cubicBezTo>
                    <a:pt x="20867" y="1728"/>
                    <a:pt x="28583" y="5157"/>
                    <a:pt x="36488" y="7729"/>
                  </a:cubicBezTo>
                  <a:cubicBezTo>
                    <a:pt x="34774" y="15730"/>
                    <a:pt x="33059" y="23731"/>
                    <a:pt x="31345" y="31732"/>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51" name="任意多边形: 形状 150"/>
            <p:cNvSpPr/>
            <p:nvPr/>
          </p:nvSpPr>
          <p:spPr>
            <a:xfrm rot="328645">
              <a:off x="891586" y="4869473"/>
              <a:ext cx="179262" cy="74433"/>
            </a:xfrm>
            <a:custGeom>
              <a:avLst/>
              <a:gdLst>
                <a:gd name="connsiteX0" fmla="*/ 23180 w 65184"/>
                <a:gd name="connsiteY0" fmla="*/ 3060 h 27066"/>
                <a:gd name="connsiteX1" fmla="*/ 53183 w 65184"/>
                <a:gd name="connsiteY1" fmla="*/ 12 h 27066"/>
                <a:gd name="connsiteX2" fmla="*/ 65185 w 65184"/>
                <a:gd name="connsiteY2" fmla="*/ 7728 h 27066"/>
                <a:gd name="connsiteX3" fmla="*/ 55660 w 65184"/>
                <a:gd name="connsiteY3" fmla="*/ 18205 h 27066"/>
                <a:gd name="connsiteX4" fmla="*/ 22227 w 65184"/>
                <a:gd name="connsiteY4" fmla="*/ 26682 h 27066"/>
                <a:gd name="connsiteX5" fmla="*/ 15274 w 65184"/>
                <a:gd name="connsiteY5" fmla="*/ 27063 h 27066"/>
                <a:gd name="connsiteX6" fmla="*/ 34 w 65184"/>
                <a:gd name="connsiteY6" fmla="*/ 16300 h 27066"/>
                <a:gd name="connsiteX7" fmla="*/ 13845 w 65184"/>
                <a:gd name="connsiteY7" fmla="*/ 4108 h 27066"/>
                <a:gd name="connsiteX8" fmla="*/ 23180 w 65184"/>
                <a:gd name="connsiteY8" fmla="*/ 3060 h 2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84" h="27066">
                  <a:moveTo>
                    <a:pt x="23180" y="3060"/>
                  </a:moveTo>
                  <a:cubicBezTo>
                    <a:pt x="33181" y="1917"/>
                    <a:pt x="43277" y="-178"/>
                    <a:pt x="53183" y="12"/>
                  </a:cubicBezTo>
                  <a:cubicBezTo>
                    <a:pt x="57279" y="107"/>
                    <a:pt x="61184" y="5061"/>
                    <a:pt x="65185" y="7728"/>
                  </a:cubicBezTo>
                  <a:cubicBezTo>
                    <a:pt x="62042" y="11347"/>
                    <a:pt x="59565" y="16872"/>
                    <a:pt x="55660" y="18205"/>
                  </a:cubicBezTo>
                  <a:cubicBezTo>
                    <a:pt x="44801" y="21920"/>
                    <a:pt x="33371" y="24015"/>
                    <a:pt x="22227" y="26682"/>
                  </a:cubicBezTo>
                  <a:cubicBezTo>
                    <a:pt x="19941" y="26778"/>
                    <a:pt x="17560" y="27063"/>
                    <a:pt x="15274" y="27063"/>
                  </a:cubicBezTo>
                  <a:cubicBezTo>
                    <a:pt x="7559" y="27158"/>
                    <a:pt x="605" y="25063"/>
                    <a:pt x="34" y="16300"/>
                  </a:cubicBezTo>
                  <a:cubicBezTo>
                    <a:pt x="-538" y="7347"/>
                    <a:pt x="6225" y="4775"/>
                    <a:pt x="13845" y="4108"/>
                  </a:cubicBezTo>
                  <a:cubicBezTo>
                    <a:pt x="17084" y="3822"/>
                    <a:pt x="20132" y="3346"/>
                    <a:pt x="23180" y="3060"/>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52" name="任意多边形: 形状 151"/>
            <p:cNvSpPr/>
            <p:nvPr/>
          </p:nvSpPr>
          <p:spPr>
            <a:xfrm rot="328645">
              <a:off x="1182384" y="4763434"/>
              <a:ext cx="186289" cy="62404"/>
            </a:xfrm>
            <a:custGeom>
              <a:avLst/>
              <a:gdLst>
                <a:gd name="connsiteX0" fmla="*/ 67739 w 67739"/>
                <a:gd name="connsiteY0" fmla="*/ 5451 h 22692"/>
                <a:gd name="connsiteX1" fmla="*/ 50975 w 67739"/>
                <a:gd name="connsiteY1" fmla="*/ 18501 h 22692"/>
                <a:gd name="connsiteX2" fmla="*/ 9256 w 67739"/>
                <a:gd name="connsiteY2" fmla="*/ 22692 h 22692"/>
                <a:gd name="connsiteX3" fmla="*/ 16 w 67739"/>
                <a:gd name="connsiteY3" fmla="*/ 14976 h 22692"/>
                <a:gd name="connsiteX4" fmla="*/ 8303 w 67739"/>
                <a:gd name="connsiteY4" fmla="*/ 3546 h 22692"/>
                <a:gd name="connsiteX5" fmla="*/ 67739 w 67739"/>
                <a:gd name="connsiteY5" fmla="*/ 5451 h 2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39" h="22692">
                  <a:moveTo>
                    <a:pt x="67739" y="5451"/>
                  </a:moveTo>
                  <a:cubicBezTo>
                    <a:pt x="59738" y="11928"/>
                    <a:pt x="55833" y="17643"/>
                    <a:pt x="50975" y="18501"/>
                  </a:cubicBezTo>
                  <a:cubicBezTo>
                    <a:pt x="37259" y="21072"/>
                    <a:pt x="23162" y="22311"/>
                    <a:pt x="9256" y="22692"/>
                  </a:cubicBezTo>
                  <a:cubicBezTo>
                    <a:pt x="6017" y="22787"/>
                    <a:pt x="-365" y="16881"/>
                    <a:pt x="16" y="14976"/>
                  </a:cubicBezTo>
                  <a:cubicBezTo>
                    <a:pt x="969" y="10595"/>
                    <a:pt x="4874" y="4023"/>
                    <a:pt x="8303" y="3546"/>
                  </a:cubicBezTo>
                  <a:cubicBezTo>
                    <a:pt x="25734" y="1070"/>
                    <a:pt x="43450" y="-3883"/>
                    <a:pt x="67739" y="5451"/>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53" name="任意多边形: 形状 152"/>
            <p:cNvSpPr/>
            <p:nvPr/>
          </p:nvSpPr>
          <p:spPr>
            <a:xfrm rot="328645">
              <a:off x="1447242" y="4882681"/>
              <a:ext cx="148852" cy="87873"/>
            </a:xfrm>
            <a:custGeom>
              <a:avLst/>
              <a:gdLst>
                <a:gd name="connsiteX0" fmla="*/ 8883 w 54126"/>
                <a:gd name="connsiteY0" fmla="*/ 0 h 31953"/>
                <a:gd name="connsiteX1" fmla="*/ 45744 w 54126"/>
                <a:gd name="connsiteY1" fmla="*/ 14859 h 31953"/>
                <a:gd name="connsiteX2" fmla="*/ 54126 w 54126"/>
                <a:gd name="connsiteY2" fmla="*/ 24955 h 31953"/>
                <a:gd name="connsiteX3" fmla="*/ 41172 w 54126"/>
                <a:gd name="connsiteY3" fmla="*/ 31909 h 31953"/>
                <a:gd name="connsiteX4" fmla="*/ 9549 w 54126"/>
                <a:gd name="connsiteY4" fmla="*/ 23050 h 31953"/>
                <a:gd name="connsiteX5" fmla="*/ 8883 w 54126"/>
                <a:gd name="connsiteY5" fmla="*/ 0 h 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26" h="31953">
                  <a:moveTo>
                    <a:pt x="8883" y="0"/>
                  </a:moveTo>
                  <a:cubicBezTo>
                    <a:pt x="20979" y="4763"/>
                    <a:pt x="33648" y="9239"/>
                    <a:pt x="45744" y="14859"/>
                  </a:cubicBezTo>
                  <a:cubicBezTo>
                    <a:pt x="49364" y="16573"/>
                    <a:pt x="51364" y="21526"/>
                    <a:pt x="54126" y="24955"/>
                  </a:cubicBezTo>
                  <a:cubicBezTo>
                    <a:pt x="49745" y="27432"/>
                    <a:pt x="45078" y="32480"/>
                    <a:pt x="41172" y="31909"/>
                  </a:cubicBezTo>
                  <a:cubicBezTo>
                    <a:pt x="30409" y="30289"/>
                    <a:pt x="19455" y="27527"/>
                    <a:pt x="9549" y="23050"/>
                  </a:cubicBezTo>
                  <a:cubicBezTo>
                    <a:pt x="-3214" y="17240"/>
                    <a:pt x="-2928" y="14383"/>
                    <a:pt x="8883" y="0"/>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54" name="任意多边形: 形状 153"/>
            <p:cNvSpPr/>
            <p:nvPr/>
          </p:nvSpPr>
          <p:spPr>
            <a:xfrm rot="328645">
              <a:off x="1116148" y="5044673"/>
              <a:ext cx="137628" cy="59979"/>
            </a:xfrm>
            <a:custGeom>
              <a:avLst/>
              <a:gdLst>
                <a:gd name="connsiteX0" fmla="*/ 50045 w 50045"/>
                <a:gd name="connsiteY0" fmla="*/ 10521 h 21810"/>
                <a:gd name="connsiteX1" fmla="*/ 4801 w 50045"/>
                <a:gd name="connsiteY1" fmla="*/ 18617 h 21810"/>
                <a:gd name="connsiteX2" fmla="*/ 39 w 50045"/>
                <a:gd name="connsiteY2" fmla="*/ 9188 h 21810"/>
                <a:gd name="connsiteX3" fmla="*/ 6706 w 50045"/>
                <a:gd name="connsiteY3" fmla="*/ 1092 h 21810"/>
                <a:gd name="connsiteX4" fmla="*/ 50045 w 50045"/>
                <a:gd name="connsiteY4" fmla="*/ 10521 h 21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5" h="21810">
                  <a:moveTo>
                    <a:pt x="50045" y="10521"/>
                  </a:moveTo>
                  <a:cubicBezTo>
                    <a:pt x="37948" y="20999"/>
                    <a:pt x="14422" y="25285"/>
                    <a:pt x="4801" y="18617"/>
                  </a:cubicBezTo>
                  <a:cubicBezTo>
                    <a:pt x="2134" y="16808"/>
                    <a:pt x="-342" y="12140"/>
                    <a:pt x="39" y="9188"/>
                  </a:cubicBezTo>
                  <a:cubicBezTo>
                    <a:pt x="420" y="6140"/>
                    <a:pt x="4039" y="1472"/>
                    <a:pt x="6706" y="1092"/>
                  </a:cubicBezTo>
                  <a:cubicBezTo>
                    <a:pt x="21851" y="-718"/>
                    <a:pt x="37282" y="-1766"/>
                    <a:pt x="50045" y="10521"/>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55" name="任意多边形: 形状 154"/>
            <p:cNvSpPr/>
            <p:nvPr/>
          </p:nvSpPr>
          <p:spPr>
            <a:xfrm rot="328645">
              <a:off x="1282466" y="5206516"/>
              <a:ext cx="133212" cy="64464"/>
            </a:xfrm>
            <a:custGeom>
              <a:avLst/>
              <a:gdLst>
                <a:gd name="connsiteX0" fmla="*/ 48439 w 48439"/>
                <a:gd name="connsiteY0" fmla="*/ 13838 h 23441"/>
                <a:gd name="connsiteX1" fmla="*/ 29961 w 48439"/>
                <a:gd name="connsiteY1" fmla="*/ 22982 h 23441"/>
                <a:gd name="connsiteX2" fmla="*/ 3481 w 48439"/>
                <a:gd name="connsiteY2" fmla="*/ 16124 h 23441"/>
                <a:gd name="connsiteX3" fmla="*/ 8339 w 48439"/>
                <a:gd name="connsiteY3" fmla="*/ 407 h 23441"/>
                <a:gd name="connsiteX4" fmla="*/ 48439 w 48439"/>
                <a:gd name="connsiteY4" fmla="*/ 13838 h 2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39" h="23441">
                  <a:moveTo>
                    <a:pt x="48439" y="13838"/>
                  </a:moveTo>
                  <a:cubicBezTo>
                    <a:pt x="45963" y="24125"/>
                    <a:pt x="37486" y="24030"/>
                    <a:pt x="29961" y="22982"/>
                  </a:cubicBezTo>
                  <a:cubicBezTo>
                    <a:pt x="20912" y="21743"/>
                    <a:pt x="11387" y="20315"/>
                    <a:pt x="3481" y="16124"/>
                  </a:cubicBezTo>
                  <a:cubicBezTo>
                    <a:pt x="-3186" y="12695"/>
                    <a:pt x="433" y="2408"/>
                    <a:pt x="8339" y="407"/>
                  </a:cubicBezTo>
                  <a:cubicBezTo>
                    <a:pt x="17102" y="-1783"/>
                    <a:pt x="38152" y="5170"/>
                    <a:pt x="48439" y="13838"/>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56" name="任意多边形: 形状 155"/>
            <p:cNvSpPr/>
            <p:nvPr/>
          </p:nvSpPr>
          <p:spPr>
            <a:xfrm rot="328645">
              <a:off x="1409487" y="4493922"/>
              <a:ext cx="131163" cy="63191"/>
            </a:xfrm>
            <a:custGeom>
              <a:avLst/>
              <a:gdLst>
                <a:gd name="connsiteX0" fmla="*/ 47695 w 47694"/>
                <a:gd name="connsiteY0" fmla="*/ 6491 h 22978"/>
                <a:gd name="connsiteX1" fmla="*/ 30074 w 47694"/>
                <a:gd name="connsiteY1" fmla="*/ 22683 h 22978"/>
                <a:gd name="connsiteX2" fmla="*/ 5213 w 47694"/>
                <a:gd name="connsiteY2" fmla="*/ 15825 h 22978"/>
                <a:gd name="connsiteX3" fmla="*/ 70 w 47694"/>
                <a:gd name="connsiteY3" fmla="*/ 6681 h 22978"/>
                <a:gd name="connsiteX4" fmla="*/ 8261 w 47694"/>
                <a:gd name="connsiteY4" fmla="*/ 14 h 22978"/>
                <a:gd name="connsiteX5" fmla="*/ 47695 w 47694"/>
                <a:gd name="connsiteY5" fmla="*/ 6491 h 2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94" h="22978">
                  <a:moveTo>
                    <a:pt x="47695" y="6491"/>
                  </a:moveTo>
                  <a:cubicBezTo>
                    <a:pt x="46361" y="22778"/>
                    <a:pt x="38075" y="23731"/>
                    <a:pt x="30074" y="22683"/>
                  </a:cubicBezTo>
                  <a:cubicBezTo>
                    <a:pt x="21596" y="21540"/>
                    <a:pt x="13119" y="19064"/>
                    <a:pt x="5213" y="15825"/>
                  </a:cubicBezTo>
                  <a:cubicBezTo>
                    <a:pt x="2546" y="14778"/>
                    <a:pt x="-502" y="9348"/>
                    <a:pt x="70" y="6681"/>
                  </a:cubicBezTo>
                  <a:cubicBezTo>
                    <a:pt x="641" y="3919"/>
                    <a:pt x="5594" y="-272"/>
                    <a:pt x="8261" y="14"/>
                  </a:cubicBezTo>
                  <a:cubicBezTo>
                    <a:pt x="21120" y="1443"/>
                    <a:pt x="33979" y="4110"/>
                    <a:pt x="47695" y="6491"/>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57" name="任意多边形: 形状 156"/>
            <p:cNvSpPr/>
            <p:nvPr/>
          </p:nvSpPr>
          <p:spPr>
            <a:xfrm rot="328645">
              <a:off x="1644808" y="4768646"/>
              <a:ext cx="118282" cy="72472"/>
            </a:xfrm>
            <a:custGeom>
              <a:avLst/>
              <a:gdLst>
                <a:gd name="connsiteX0" fmla="*/ 43011 w 43010"/>
                <a:gd name="connsiteY0" fmla="*/ 13395 h 26353"/>
                <a:gd name="connsiteX1" fmla="*/ 23389 w 43010"/>
                <a:gd name="connsiteY1" fmla="*/ 25015 h 26353"/>
                <a:gd name="connsiteX2" fmla="*/ 1387 w 43010"/>
                <a:gd name="connsiteY2" fmla="*/ 12919 h 26353"/>
                <a:gd name="connsiteX3" fmla="*/ 815 w 43010"/>
                <a:gd name="connsiteY3" fmla="*/ 4632 h 26353"/>
                <a:gd name="connsiteX4" fmla="*/ 10531 w 43010"/>
                <a:gd name="connsiteY4" fmla="*/ 155 h 26353"/>
                <a:gd name="connsiteX5" fmla="*/ 43011 w 43010"/>
                <a:gd name="connsiteY5" fmla="*/ 13395 h 2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10" h="26353">
                  <a:moveTo>
                    <a:pt x="43011" y="13395"/>
                  </a:moveTo>
                  <a:cubicBezTo>
                    <a:pt x="37391" y="27302"/>
                    <a:pt x="30343" y="27778"/>
                    <a:pt x="23389" y="25015"/>
                  </a:cubicBezTo>
                  <a:cubicBezTo>
                    <a:pt x="15674" y="21872"/>
                    <a:pt x="8340" y="17586"/>
                    <a:pt x="1387" y="12919"/>
                  </a:cubicBezTo>
                  <a:cubicBezTo>
                    <a:pt x="-137" y="11871"/>
                    <a:pt x="-518" y="6061"/>
                    <a:pt x="815" y="4632"/>
                  </a:cubicBezTo>
                  <a:cubicBezTo>
                    <a:pt x="3101" y="2156"/>
                    <a:pt x="7959" y="-702"/>
                    <a:pt x="10531" y="155"/>
                  </a:cubicBezTo>
                  <a:cubicBezTo>
                    <a:pt x="21294" y="3680"/>
                    <a:pt x="31676" y="8632"/>
                    <a:pt x="43011" y="13395"/>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58" name="任意多边形: 形状 157"/>
            <p:cNvSpPr/>
            <p:nvPr/>
          </p:nvSpPr>
          <p:spPr>
            <a:xfrm rot="328645">
              <a:off x="1049247" y="4443842"/>
              <a:ext cx="119577" cy="55026"/>
            </a:xfrm>
            <a:custGeom>
              <a:avLst/>
              <a:gdLst>
                <a:gd name="connsiteX0" fmla="*/ 24037 w 43481"/>
                <a:gd name="connsiteY0" fmla="*/ 3 h 20009"/>
                <a:gd name="connsiteX1" fmla="*/ 43468 w 43481"/>
                <a:gd name="connsiteY1" fmla="*/ 9147 h 20009"/>
                <a:gd name="connsiteX2" fmla="*/ 24037 w 43481"/>
                <a:gd name="connsiteY2" fmla="*/ 19815 h 20009"/>
                <a:gd name="connsiteX3" fmla="*/ 34 w 43481"/>
                <a:gd name="connsiteY3" fmla="*/ 9147 h 20009"/>
                <a:gd name="connsiteX4" fmla="*/ 24037 w 43481"/>
                <a:gd name="connsiteY4" fmla="*/ 3 h 20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1" h="20009">
                  <a:moveTo>
                    <a:pt x="24037" y="3"/>
                  </a:moveTo>
                  <a:cubicBezTo>
                    <a:pt x="30990" y="1051"/>
                    <a:pt x="42991" y="-3426"/>
                    <a:pt x="43468" y="9147"/>
                  </a:cubicBezTo>
                  <a:cubicBezTo>
                    <a:pt x="43944" y="21339"/>
                    <a:pt x="32133" y="19434"/>
                    <a:pt x="24037" y="19815"/>
                  </a:cubicBezTo>
                  <a:cubicBezTo>
                    <a:pt x="6130" y="20863"/>
                    <a:pt x="-538" y="17720"/>
                    <a:pt x="34" y="9147"/>
                  </a:cubicBezTo>
                  <a:cubicBezTo>
                    <a:pt x="415" y="1908"/>
                    <a:pt x="5463" y="-92"/>
                    <a:pt x="24037" y="3"/>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59" name="任意多边形: 形状 158"/>
            <p:cNvSpPr/>
            <p:nvPr/>
          </p:nvSpPr>
          <p:spPr>
            <a:xfrm rot="328645">
              <a:off x="1646080" y="5255395"/>
              <a:ext cx="109833" cy="72464"/>
            </a:xfrm>
            <a:custGeom>
              <a:avLst/>
              <a:gdLst>
                <a:gd name="connsiteX0" fmla="*/ 39938 w 39938"/>
                <a:gd name="connsiteY0" fmla="*/ 22851 h 26350"/>
                <a:gd name="connsiteX1" fmla="*/ 22984 w 39938"/>
                <a:gd name="connsiteY1" fmla="*/ 25994 h 26350"/>
                <a:gd name="connsiteX2" fmla="*/ 1172 w 39938"/>
                <a:gd name="connsiteY2" fmla="*/ 13612 h 26350"/>
                <a:gd name="connsiteX3" fmla="*/ 981 w 39938"/>
                <a:gd name="connsiteY3" fmla="*/ 5420 h 26350"/>
                <a:gd name="connsiteX4" fmla="*/ 10220 w 39938"/>
                <a:gd name="connsiteY4" fmla="*/ 86 h 26350"/>
                <a:gd name="connsiteX5" fmla="*/ 39938 w 39938"/>
                <a:gd name="connsiteY5" fmla="*/ 22851 h 2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38" h="26350">
                  <a:moveTo>
                    <a:pt x="39938" y="22851"/>
                  </a:moveTo>
                  <a:cubicBezTo>
                    <a:pt x="33652" y="24185"/>
                    <a:pt x="27556" y="27423"/>
                    <a:pt x="22984" y="25994"/>
                  </a:cubicBezTo>
                  <a:cubicBezTo>
                    <a:pt x="15173" y="23518"/>
                    <a:pt x="8030" y="18469"/>
                    <a:pt x="1172" y="13612"/>
                  </a:cubicBezTo>
                  <a:cubicBezTo>
                    <a:pt x="-257" y="12564"/>
                    <a:pt x="-448" y="7135"/>
                    <a:pt x="981" y="5420"/>
                  </a:cubicBezTo>
                  <a:cubicBezTo>
                    <a:pt x="3172" y="2753"/>
                    <a:pt x="7649" y="-581"/>
                    <a:pt x="10220" y="86"/>
                  </a:cubicBezTo>
                  <a:cubicBezTo>
                    <a:pt x="21650" y="3325"/>
                    <a:pt x="34509" y="5516"/>
                    <a:pt x="39938" y="22851"/>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60" name="任意多边形: 形状 159"/>
            <p:cNvSpPr/>
            <p:nvPr/>
          </p:nvSpPr>
          <p:spPr>
            <a:xfrm rot="328645">
              <a:off x="1936618" y="4675904"/>
              <a:ext cx="100219" cy="59646"/>
            </a:xfrm>
            <a:custGeom>
              <a:avLst/>
              <a:gdLst>
                <a:gd name="connsiteX0" fmla="*/ 36442 w 36442"/>
                <a:gd name="connsiteY0" fmla="*/ 15813 h 21689"/>
                <a:gd name="connsiteX1" fmla="*/ 2629 w 36442"/>
                <a:gd name="connsiteY1" fmla="*/ 15051 h 21689"/>
                <a:gd name="connsiteX2" fmla="*/ 343 w 36442"/>
                <a:gd name="connsiteY2" fmla="*/ 6669 h 21689"/>
                <a:gd name="connsiteX3" fmla="*/ 8534 w 36442"/>
                <a:gd name="connsiteY3" fmla="*/ 2 h 21689"/>
                <a:gd name="connsiteX4" fmla="*/ 36442 w 36442"/>
                <a:gd name="connsiteY4" fmla="*/ 15813 h 21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2" h="21689">
                  <a:moveTo>
                    <a:pt x="36442" y="15813"/>
                  </a:moveTo>
                  <a:cubicBezTo>
                    <a:pt x="22536" y="23910"/>
                    <a:pt x="9963" y="23624"/>
                    <a:pt x="2629" y="15051"/>
                  </a:cubicBezTo>
                  <a:cubicBezTo>
                    <a:pt x="819" y="12956"/>
                    <a:pt x="-705" y="8670"/>
                    <a:pt x="343" y="6669"/>
                  </a:cubicBezTo>
                  <a:cubicBezTo>
                    <a:pt x="1867" y="3717"/>
                    <a:pt x="5772" y="-94"/>
                    <a:pt x="8534" y="2"/>
                  </a:cubicBezTo>
                  <a:cubicBezTo>
                    <a:pt x="20155" y="573"/>
                    <a:pt x="32252" y="1716"/>
                    <a:pt x="36442" y="15813"/>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61" name="任意多边形: 形状 160"/>
            <p:cNvSpPr/>
            <p:nvPr/>
          </p:nvSpPr>
          <p:spPr>
            <a:xfrm rot="328645">
              <a:off x="1489487" y="5096662"/>
              <a:ext cx="102045" cy="54608"/>
            </a:xfrm>
            <a:custGeom>
              <a:avLst/>
              <a:gdLst>
                <a:gd name="connsiteX0" fmla="*/ 37106 w 37106"/>
                <a:gd name="connsiteY0" fmla="*/ 4477 h 19857"/>
                <a:gd name="connsiteX1" fmla="*/ 6436 w 37106"/>
                <a:gd name="connsiteY1" fmla="*/ 18002 h 19857"/>
                <a:gd name="connsiteX2" fmla="*/ 54 w 37106"/>
                <a:gd name="connsiteY2" fmla="*/ 9811 h 19857"/>
                <a:gd name="connsiteX3" fmla="*/ 7960 w 37106"/>
                <a:gd name="connsiteY3" fmla="*/ 0 h 19857"/>
                <a:gd name="connsiteX4" fmla="*/ 37106 w 37106"/>
                <a:gd name="connsiteY4" fmla="*/ 4477 h 19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6" h="19857">
                  <a:moveTo>
                    <a:pt x="37106" y="4477"/>
                  </a:moveTo>
                  <a:cubicBezTo>
                    <a:pt x="27772" y="21717"/>
                    <a:pt x="17294" y="21431"/>
                    <a:pt x="6436" y="18002"/>
                  </a:cubicBezTo>
                  <a:cubicBezTo>
                    <a:pt x="3578" y="17050"/>
                    <a:pt x="-518" y="11906"/>
                    <a:pt x="54" y="9811"/>
                  </a:cubicBezTo>
                  <a:cubicBezTo>
                    <a:pt x="1102" y="5905"/>
                    <a:pt x="5197" y="0"/>
                    <a:pt x="7960" y="0"/>
                  </a:cubicBezTo>
                  <a:cubicBezTo>
                    <a:pt x="16627" y="0"/>
                    <a:pt x="25295" y="2381"/>
                    <a:pt x="37106" y="4477"/>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grpSp>
      <p:sp>
        <p:nvSpPr>
          <p:cNvPr id="9" name="任意多边形: 形状 8"/>
          <p:cNvSpPr/>
          <p:nvPr/>
        </p:nvSpPr>
        <p:spPr>
          <a:xfrm>
            <a:off x="-87520" y="4447402"/>
            <a:ext cx="3550929" cy="2410598"/>
          </a:xfrm>
          <a:custGeom>
            <a:avLst/>
            <a:gdLst>
              <a:gd name="connsiteX0" fmla="*/ 0 w 2934421"/>
              <a:gd name="connsiteY0" fmla="*/ 0 h 3002858"/>
              <a:gd name="connsiteX1" fmla="*/ 64367 w 2934421"/>
              <a:gd name="connsiteY1" fmla="*/ 55904 h 3002858"/>
              <a:gd name="connsiteX2" fmla="*/ 220091 w 2934421"/>
              <a:gd name="connsiteY2" fmla="*/ 320799 h 3002858"/>
              <a:gd name="connsiteX3" fmla="*/ 1054264 w 2934421"/>
              <a:gd name="connsiteY3" fmla="*/ 1677480 h 3002858"/>
              <a:gd name="connsiteX4" fmla="*/ 2280363 w 2934421"/>
              <a:gd name="connsiteY4" fmla="*/ 2019782 h 3002858"/>
              <a:gd name="connsiteX5" fmla="*/ 2926838 w 2934421"/>
              <a:gd name="connsiteY5" fmla="*/ 2954146 h 3002858"/>
              <a:gd name="connsiteX6" fmla="*/ 2934421 w 2934421"/>
              <a:gd name="connsiteY6" fmla="*/ 3002858 h 3002858"/>
              <a:gd name="connsiteX7" fmla="*/ 0 w 2934421"/>
              <a:gd name="connsiteY7" fmla="*/ 3002858 h 300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4421" h="3002858">
                <a:moveTo>
                  <a:pt x="0" y="0"/>
                </a:moveTo>
                <a:lnTo>
                  <a:pt x="64367" y="55904"/>
                </a:lnTo>
                <a:cubicBezTo>
                  <a:pt x="136648" y="130400"/>
                  <a:pt x="194450" y="218446"/>
                  <a:pt x="220091" y="320799"/>
                </a:cubicBezTo>
                <a:cubicBezTo>
                  <a:pt x="322653" y="730212"/>
                  <a:pt x="787602" y="1581148"/>
                  <a:pt x="1054264" y="1677480"/>
                </a:cubicBezTo>
                <a:cubicBezTo>
                  <a:pt x="1320926" y="1773813"/>
                  <a:pt x="1988538" y="1784089"/>
                  <a:pt x="2280363" y="2019782"/>
                </a:cubicBezTo>
                <a:cubicBezTo>
                  <a:pt x="2535709" y="2226014"/>
                  <a:pt x="2866700" y="2682027"/>
                  <a:pt x="2926838" y="2954146"/>
                </a:cubicBezTo>
                <a:lnTo>
                  <a:pt x="2934421" y="3002858"/>
                </a:lnTo>
                <a:lnTo>
                  <a:pt x="0" y="3002858"/>
                </a:lnTo>
                <a:close/>
              </a:path>
            </a:pathLst>
          </a:custGeom>
          <a:solidFill>
            <a:schemeClr val="accent4"/>
          </a:solidFill>
          <a:ln w="3415" cap="flat">
            <a:noFill/>
            <a:prstDash val="solid"/>
            <a:miter/>
          </a:ln>
        </p:spPr>
        <p:txBody>
          <a:bodyPr wrap="square" rtlCol="0" anchor="ctr">
            <a:noAutofit/>
          </a:bodyPr>
          <a:lstStyle/>
          <a:p>
            <a:endParaRPr lang="zh-CN" altLang="en-US"/>
          </a:p>
        </p:txBody>
      </p:sp>
      <p:grpSp>
        <p:nvGrpSpPr>
          <p:cNvPr id="13" name="图形 4"/>
          <p:cNvGrpSpPr/>
          <p:nvPr/>
        </p:nvGrpSpPr>
        <p:grpSpPr>
          <a:xfrm>
            <a:off x="-1129042" y="4539222"/>
            <a:ext cx="2098972" cy="2221952"/>
            <a:chOff x="3873764" y="-1"/>
            <a:chExt cx="2275357" cy="2408672"/>
          </a:xfrm>
          <a:solidFill>
            <a:schemeClr val="accent4">
              <a:lumMod val="20000"/>
              <a:lumOff val="80000"/>
            </a:schemeClr>
          </a:solidFill>
        </p:grpSpPr>
        <p:sp>
          <p:nvSpPr>
            <p:cNvPr id="141" name="任意多边形: 形状 140"/>
            <p:cNvSpPr/>
            <p:nvPr/>
          </p:nvSpPr>
          <p:spPr>
            <a:xfrm>
              <a:off x="4520784" y="-1"/>
              <a:ext cx="1510657" cy="1921367"/>
            </a:xfrm>
            <a:custGeom>
              <a:avLst/>
              <a:gdLst>
                <a:gd name="connsiteX0" fmla="*/ 1143735 w 1510657"/>
                <a:gd name="connsiteY0" fmla="*/ 1851456 h 1921367"/>
                <a:gd name="connsiteX1" fmla="*/ 1151154 w 1510657"/>
                <a:gd name="connsiteY1" fmla="*/ 1800380 h 1921367"/>
                <a:gd name="connsiteX2" fmla="*/ 1140146 w 1510657"/>
                <a:gd name="connsiteY2" fmla="*/ 1790637 h 1921367"/>
                <a:gd name="connsiteX3" fmla="*/ 1142095 w 1510657"/>
                <a:gd name="connsiteY3" fmla="*/ 1777030 h 1921367"/>
                <a:gd name="connsiteX4" fmla="*/ 1143565 w 1510657"/>
                <a:gd name="connsiteY4" fmla="*/ 1745851 h 1921367"/>
                <a:gd name="connsiteX5" fmla="*/ 1142471 w 1510657"/>
                <a:gd name="connsiteY5" fmla="*/ 1714262 h 1921367"/>
                <a:gd name="connsiteX6" fmla="*/ 1185513 w 1510657"/>
                <a:gd name="connsiteY6" fmla="*/ 1719972 h 1921367"/>
                <a:gd name="connsiteX7" fmla="*/ 1188589 w 1510657"/>
                <a:gd name="connsiteY7" fmla="*/ 1761031 h 1921367"/>
                <a:gd name="connsiteX8" fmla="*/ 1193410 w 1510657"/>
                <a:gd name="connsiteY8" fmla="*/ 1802534 h 1921367"/>
                <a:gd name="connsiteX9" fmla="*/ 1197000 w 1510657"/>
                <a:gd name="connsiteY9" fmla="*/ 1824380 h 1921367"/>
                <a:gd name="connsiteX10" fmla="*/ 1198846 w 1510657"/>
                <a:gd name="connsiteY10" fmla="*/ 1834328 h 1921367"/>
                <a:gd name="connsiteX11" fmla="*/ 1193307 w 1510657"/>
                <a:gd name="connsiteY11" fmla="*/ 1883695 h 1921367"/>
                <a:gd name="connsiteX12" fmla="*/ 1244383 w 1510657"/>
                <a:gd name="connsiteY12" fmla="*/ 1891114 h 1921367"/>
                <a:gd name="connsiteX13" fmla="*/ 1251802 w 1510657"/>
                <a:gd name="connsiteY13" fmla="*/ 1840038 h 1921367"/>
                <a:gd name="connsiteX14" fmla="*/ 1226811 w 1510657"/>
                <a:gd name="connsiteY14" fmla="*/ 1825713 h 1921367"/>
                <a:gd name="connsiteX15" fmla="*/ 1226127 w 1510657"/>
                <a:gd name="connsiteY15" fmla="*/ 1821098 h 1921367"/>
                <a:gd name="connsiteX16" fmla="*/ 1222948 w 1510657"/>
                <a:gd name="connsiteY16" fmla="*/ 1799218 h 1921367"/>
                <a:gd name="connsiteX17" fmla="*/ 1217375 w 1510657"/>
                <a:gd name="connsiteY17" fmla="*/ 1757783 h 1921367"/>
                <a:gd name="connsiteX18" fmla="*/ 1210777 w 1510657"/>
                <a:gd name="connsiteY18" fmla="*/ 1714843 h 1921367"/>
                <a:gd name="connsiteX19" fmla="*/ 1237819 w 1510657"/>
                <a:gd name="connsiteY19" fmla="*/ 1703938 h 1921367"/>
                <a:gd name="connsiteX20" fmla="*/ 1261443 w 1510657"/>
                <a:gd name="connsiteY20" fmla="*/ 1775731 h 1921367"/>
                <a:gd name="connsiteX21" fmla="*/ 1279973 w 1510657"/>
                <a:gd name="connsiteY21" fmla="*/ 1829884 h 1921367"/>
                <a:gd name="connsiteX22" fmla="*/ 1293272 w 1510657"/>
                <a:gd name="connsiteY22" fmla="*/ 1864721 h 1921367"/>
                <a:gd name="connsiteX23" fmla="*/ 1294263 w 1510657"/>
                <a:gd name="connsiteY23" fmla="*/ 1906703 h 1921367"/>
                <a:gd name="connsiteX24" fmla="*/ 1345339 w 1510657"/>
                <a:gd name="connsiteY24" fmla="*/ 1914122 h 1921367"/>
                <a:gd name="connsiteX25" fmla="*/ 1352758 w 1510657"/>
                <a:gd name="connsiteY25" fmla="*/ 1863046 h 1921367"/>
                <a:gd name="connsiteX26" fmla="*/ 1324587 w 1510657"/>
                <a:gd name="connsiteY26" fmla="*/ 1848551 h 1921367"/>
                <a:gd name="connsiteX27" fmla="*/ 1309271 w 1510657"/>
                <a:gd name="connsiteY27" fmla="*/ 1814055 h 1921367"/>
                <a:gd name="connsiteX28" fmla="*/ 1289716 w 1510657"/>
                <a:gd name="connsiteY28" fmla="*/ 1762501 h 1921367"/>
                <a:gd name="connsiteX29" fmla="*/ 1262400 w 1510657"/>
                <a:gd name="connsiteY29" fmla="*/ 1690707 h 1921367"/>
                <a:gd name="connsiteX30" fmla="*/ 1263734 w 1510657"/>
                <a:gd name="connsiteY30" fmla="*/ 1689955 h 1921367"/>
                <a:gd name="connsiteX31" fmla="*/ 1299767 w 1510657"/>
                <a:gd name="connsiteY31" fmla="*/ 1666434 h 1921367"/>
                <a:gd name="connsiteX32" fmla="*/ 1341715 w 1510657"/>
                <a:gd name="connsiteY32" fmla="*/ 1749886 h 1921367"/>
                <a:gd name="connsiteX33" fmla="*/ 1367937 w 1510657"/>
                <a:gd name="connsiteY33" fmla="*/ 1794774 h 1921367"/>
                <a:gd name="connsiteX34" fmla="*/ 1376586 w 1510657"/>
                <a:gd name="connsiteY34" fmla="*/ 1810500 h 1921367"/>
                <a:gd name="connsiteX35" fmla="*/ 1375868 w 1510657"/>
                <a:gd name="connsiteY35" fmla="*/ 1854875 h 1921367"/>
                <a:gd name="connsiteX36" fmla="*/ 1426944 w 1510657"/>
                <a:gd name="connsiteY36" fmla="*/ 1862294 h 1921367"/>
                <a:gd name="connsiteX37" fmla="*/ 1434363 w 1510657"/>
                <a:gd name="connsiteY37" fmla="*/ 1811218 h 1921367"/>
                <a:gd name="connsiteX38" fmla="*/ 1404688 w 1510657"/>
                <a:gd name="connsiteY38" fmla="*/ 1796654 h 1921367"/>
                <a:gd name="connsiteX39" fmla="*/ 1395868 w 1510657"/>
                <a:gd name="connsiteY39" fmla="*/ 1782911 h 1921367"/>
                <a:gd name="connsiteX40" fmla="*/ 1365714 w 1510657"/>
                <a:gd name="connsiteY40" fmla="*/ 1736587 h 1921367"/>
                <a:gd name="connsiteX41" fmla="*/ 1317271 w 1510657"/>
                <a:gd name="connsiteY41" fmla="*/ 1653477 h 1921367"/>
                <a:gd name="connsiteX42" fmla="*/ 1328108 w 1510657"/>
                <a:gd name="connsiteY42" fmla="*/ 1645443 h 1921367"/>
                <a:gd name="connsiteX43" fmla="*/ 1333954 w 1510657"/>
                <a:gd name="connsiteY43" fmla="*/ 1640691 h 1921367"/>
                <a:gd name="connsiteX44" fmla="*/ 1412278 w 1510657"/>
                <a:gd name="connsiteY44" fmla="*/ 1728176 h 1921367"/>
                <a:gd name="connsiteX45" fmla="*/ 1417543 w 1510657"/>
                <a:gd name="connsiteY45" fmla="*/ 1761851 h 1921367"/>
                <a:gd name="connsiteX46" fmla="*/ 1468619 w 1510657"/>
                <a:gd name="connsiteY46" fmla="*/ 1769270 h 1921367"/>
                <a:gd name="connsiteX47" fmla="*/ 1476037 w 1510657"/>
                <a:gd name="connsiteY47" fmla="*/ 1718194 h 1921367"/>
                <a:gd name="connsiteX48" fmla="*/ 1430260 w 1510657"/>
                <a:gd name="connsiteY48" fmla="*/ 1707596 h 1921367"/>
                <a:gd name="connsiteX49" fmla="*/ 1350775 w 1510657"/>
                <a:gd name="connsiteY49" fmla="*/ 1625238 h 1921367"/>
                <a:gd name="connsiteX50" fmla="*/ 1365920 w 1510657"/>
                <a:gd name="connsiteY50" fmla="*/ 1605785 h 1921367"/>
                <a:gd name="connsiteX51" fmla="*/ 1391765 w 1510657"/>
                <a:gd name="connsiteY51" fmla="*/ 1625409 h 1921367"/>
                <a:gd name="connsiteX52" fmla="*/ 1418671 w 1510657"/>
                <a:gd name="connsiteY52" fmla="*/ 1644007 h 1921367"/>
                <a:gd name="connsiteX53" fmla="*/ 1437919 w 1510657"/>
                <a:gd name="connsiteY53" fmla="*/ 1655357 h 1921367"/>
                <a:gd name="connsiteX54" fmla="*/ 1444927 w 1510657"/>
                <a:gd name="connsiteY54" fmla="*/ 1674058 h 1921367"/>
                <a:gd name="connsiteX55" fmla="*/ 1496003 w 1510657"/>
                <a:gd name="connsiteY55" fmla="*/ 1681476 h 1921367"/>
                <a:gd name="connsiteX56" fmla="*/ 1503422 w 1510657"/>
                <a:gd name="connsiteY56" fmla="*/ 1630400 h 1921367"/>
                <a:gd name="connsiteX57" fmla="*/ 1452346 w 1510657"/>
                <a:gd name="connsiteY57" fmla="*/ 1622982 h 1921367"/>
                <a:gd name="connsiteX58" fmla="*/ 1450773 w 1510657"/>
                <a:gd name="connsiteY58" fmla="*/ 1624418 h 1921367"/>
                <a:gd name="connsiteX59" fmla="*/ 1437303 w 1510657"/>
                <a:gd name="connsiteY59" fmla="*/ 1616828 h 1921367"/>
                <a:gd name="connsiteX60" fmla="*/ 1410021 w 1510657"/>
                <a:gd name="connsiteY60" fmla="*/ 1600247 h 1921367"/>
                <a:gd name="connsiteX61" fmla="*/ 1375766 w 1510657"/>
                <a:gd name="connsiteY61" fmla="*/ 1578299 h 1921367"/>
                <a:gd name="connsiteX62" fmla="*/ 1359185 w 1510657"/>
                <a:gd name="connsiteY62" fmla="*/ 1516727 h 1921367"/>
                <a:gd name="connsiteX63" fmla="*/ 1307630 w 1510657"/>
                <a:gd name="connsiteY63" fmla="*/ 1463668 h 1921367"/>
                <a:gd name="connsiteX64" fmla="*/ 1100044 w 1510657"/>
                <a:gd name="connsiteY64" fmla="*/ 1289757 h 1921367"/>
                <a:gd name="connsiteX65" fmla="*/ 1097651 w 1510657"/>
                <a:gd name="connsiteY65" fmla="*/ 1291979 h 1921367"/>
                <a:gd name="connsiteX66" fmla="*/ 835057 w 1510657"/>
                <a:gd name="connsiteY66" fmla="*/ 746484 h 1921367"/>
                <a:gd name="connsiteX67" fmla="*/ 330382 w 1510657"/>
                <a:gd name="connsiteY67" fmla="*/ 218322 h 1921367"/>
                <a:gd name="connsiteX68" fmla="*/ 21054 w 1510657"/>
                <a:gd name="connsiteY68" fmla="*/ 2121 h 1921367"/>
                <a:gd name="connsiteX69" fmla="*/ 8576 w 1510657"/>
                <a:gd name="connsiteY69" fmla="*/ 31556 h 1921367"/>
                <a:gd name="connsiteX70" fmla="*/ 280332 w 1510657"/>
                <a:gd name="connsiteY70" fmla="*/ 219451 h 1921367"/>
                <a:gd name="connsiteX71" fmla="*/ 551472 w 1510657"/>
                <a:gd name="connsiteY71" fmla="*/ 453737 h 1921367"/>
                <a:gd name="connsiteX72" fmla="*/ 973824 w 1510657"/>
                <a:gd name="connsiteY72" fmla="*/ 1041727 h 1921367"/>
                <a:gd name="connsiteX73" fmla="*/ 1085036 w 1510657"/>
                <a:gd name="connsiteY73" fmla="*/ 1311295 h 1921367"/>
                <a:gd name="connsiteX74" fmla="*/ 1091566 w 1510657"/>
                <a:gd name="connsiteY74" fmla="*/ 1627016 h 1921367"/>
                <a:gd name="connsiteX75" fmla="*/ 1114916 w 1510657"/>
                <a:gd name="connsiteY75" fmla="*/ 1695459 h 1921367"/>
                <a:gd name="connsiteX76" fmla="*/ 1120830 w 1510657"/>
                <a:gd name="connsiteY76" fmla="*/ 1701237 h 1921367"/>
                <a:gd name="connsiteX77" fmla="*/ 1116454 w 1510657"/>
                <a:gd name="connsiteY77" fmla="*/ 1743219 h 1921367"/>
                <a:gd name="connsiteX78" fmla="*/ 1112899 w 1510657"/>
                <a:gd name="connsiteY78" fmla="*/ 1771287 h 1921367"/>
                <a:gd name="connsiteX79" fmla="*/ 1110369 w 1510657"/>
                <a:gd name="connsiteY79" fmla="*/ 1786090 h 1921367"/>
                <a:gd name="connsiteX80" fmla="*/ 1109924 w 1510657"/>
                <a:gd name="connsiteY80" fmla="*/ 1787970 h 1921367"/>
                <a:gd name="connsiteX81" fmla="*/ 1100181 w 1510657"/>
                <a:gd name="connsiteY81" fmla="*/ 1792996 h 1921367"/>
                <a:gd name="connsiteX82" fmla="*/ 1092762 w 1510657"/>
                <a:gd name="connsiteY82" fmla="*/ 1844072 h 1921367"/>
                <a:gd name="connsiteX83" fmla="*/ 1143735 w 1510657"/>
                <a:gd name="connsiteY83" fmla="*/ 1851456 h 192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510657" h="1921367">
                  <a:moveTo>
                    <a:pt x="1143735" y="1851456"/>
                  </a:moveTo>
                  <a:cubicBezTo>
                    <a:pt x="1159872" y="1839388"/>
                    <a:pt x="1163188" y="1816551"/>
                    <a:pt x="1151154" y="1800380"/>
                  </a:cubicBezTo>
                  <a:cubicBezTo>
                    <a:pt x="1148077" y="1796278"/>
                    <a:pt x="1144317" y="1793030"/>
                    <a:pt x="1140146" y="1790637"/>
                  </a:cubicBezTo>
                  <a:cubicBezTo>
                    <a:pt x="1140898" y="1786124"/>
                    <a:pt x="1141548" y="1781577"/>
                    <a:pt x="1142095" y="1777030"/>
                  </a:cubicBezTo>
                  <a:cubicBezTo>
                    <a:pt x="1143257" y="1766637"/>
                    <a:pt x="1143838" y="1756313"/>
                    <a:pt x="1143565" y="1745851"/>
                  </a:cubicBezTo>
                  <a:cubicBezTo>
                    <a:pt x="1143291" y="1735322"/>
                    <a:pt x="1142847" y="1724792"/>
                    <a:pt x="1142471" y="1714262"/>
                  </a:cubicBezTo>
                  <a:cubicBezTo>
                    <a:pt x="1155975" y="1719527"/>
                    <a:pt x="1170983" y="1721305"/>
                    <a:pt x="1185513" y="1719972"/>
                  </a:cubicBezTo>
                  <a:cubicBezTo>
                    <a:pt x="1186367" y="1733681"/>
                    <a:pt x="1187154" y="1747356"/>
                    <a:pt x="1188589" y="1761031"/>
                  </a:cubicBezTo>
                  <a:cubicBezTo>
                    <a:pt x="1190025" y="1774876"/>
                    <a:pt x="1191564" y="1788723"/>
                    <a:pt x="1193410" y="1802534"/>
                  </a:cubicBezTo>
                  <a:cubicBezTo>
                    <a:pt x="1194367" y="1809885"/>
                    <a:pt x="1195530" y="1817132"/>
                    <a:pt x="1197000" y="1824380"/>
                  </a:cubicBezTo>
                  <a:cubicBezTo>
                    <a:pt x="1197649" y="1827559"/>
                    <a:pt x="1198196" y="1830944"/>
                    <a:pt x="1198846" y="1834328"/>
                  </a:cubicBezTo>
                  <a:cubicBezTo>
                    <a:pt x="1184453" y="1846738"/>
                    <a:pt x="1181752" y="1868242"/>
                    <a:pt x="1193307" y="1883695"/>
                  </a:cubicBezTo>
                  <a:cubicBezTo>
                    <a:pt x="1205376" y="1899832"/>
                    <a:pt x="1228213" y="1903148"/>
                    <a:pt x="1244383" y="1891114"/>
                  </a:cubicBezTo>
                  <a:cubicBezTo>
                    <a:pt x="1260554" y="1879046"/>
                    <a:pt x="1263836" y="1856208"/>
                    <a:pt x="1251802" y="1840038"/>
                  </a:cubicBezTo>
                  <a:cubicBezTo>
                    <a:pt x="1245546" y="1831662"/>
                    <a:pt x="1236418" y="1826841"/>
                    <a:pt x="1226811" y="1825713"/>
                  </a:cubicBezTo>
                  <a:cubicBezTo>
                    <a:pt x="1226572" y="1824175"/>
                    <a:pt x="1226332" y="1822636"/>
                    <a:pt x="1226127" y="1821098"/>
                  </a:cubicBezTo>
                  <a:cubicBezTo>
                    <a:pt x="1225136" y="1813782"/>
                    <a:pt x="1224042" y="1806500"/>
                    <a:pt x="1222948" y="1799218"/>
                  </a:cubicBezTo>
                  <a:cubicBezTo>
                    <a:pt x="1220862" y="1785440"/>
                    <a:pt x="1219085" y="1771629"/>
                    <a:pt x="1217375" y="1757783"/>
                  </a:cubicBezTo>
                  <a:cubicBezTo>
                    <a:pt x="1215598" y="1743390"/>
                    <a:pt x="1213307" y="1729100"/>
                    <a:pt x="1210777" y="1714843"/>
                  </a:cubicBezTo>
                  <a:cubicBezTo>
                    <a:pt x="1220042" y="1712006"/>
                    <a:pt x="1229033" y="1708211"/>
                    <a:pt x="1237819" y="1703938"/>
                  </a:cubicBezTo>
                  <a:cubicBezTo>
                    <a:pt x="1245990" y="1727766"/>
                    <a:pt x="1253614" y="1751800"/>
                    <a:pt x="1261443" y="1775731"/>
                  </a:cubicBezTo>
                  <a:cubicBezTo>
                    <a:pt x="1267392" y="1793851"/>
                    <a:pt x="1273408" y="1811936"/>
                    <a:pt x="1279973" y="1829884"/>
                  </a:cubicBezTo>
                  <a:cubicBezTo>
                    <a:pt x="1284143" y="1841303"/>
                    <a:pt x="1288246" y="1853302"/>
                    <a:pt x="1293272" y="1864721"/>
                  </a:cubicBezTo>
                  <a:cubicBezTo>
                    <a:pt x="1284964" y="1877200"/>
                    <a:pt x="1284793" y="1894020"/>
                    <a:pt x="1294263" y="1906703"/>
                  </a:cubicBezTo>
                  <a:cubicBezTo>
                    <a:pt x="1306331" y="1922874"/>
                    <a:pt x="1329168" y="1926156"/>
                    <a:pt x="1345339" y="1914122"/>
                  </a:cubicBezTo>
                  <a:cubicBezTo>
                    <a:pt x="1361475" y="1902054"/>
                    <a:pt x="1364826" y="1879217"/>
                    <a:pt x="1352758" y="1863046"/>
                  </a:cubicBezTo>
                  <a:cubicBezTo>
                    <a:pt x="1345852" y="1853781"/>
                    <a:pt x="1335322" y="1848892"/>
                    <a:pt x="1324587" y="1848551"/>
                  </a:cubicBezTo>
                  <a:cubicBezTo>
                    <a:pt x="1319596" y="1836995"/>
                    <a:pt x="1313886" y="1825576"/>
                    <a:pt x="1309271" y="1814055"/>
                  </a:cubicBezTo>
                  <a:cubicBezTo>
                    <a:pt x="1302434" y="1796996"/>
                    <a:pt x="1296041" y="1779765"/>
                    <a:pt x="1289716" y="1762501"/>
                  </a:cubicBezTo>
                  <a:cubicBezTo>
                    <a:pt x="1280895" y="1738467"/>
                    <a:pt x="1272007" y="1714433"/>
                    <a:pt x="1262400" y="1690707"/>
                  </a:cubicBezTo>
                  <a:cubicBezTo>
                    <a:pt x="1262845" y="1690468"/>
                    <a:pt x="1263289" y="1690228"/>
                    <a:pt x="1263734" y="1689955"/>
                  </a:cubicBezTo>
                  <a:cubicBezTo>
                    <a:pt x="1276041" y="1682570"/>
                    <a:pt x="1288041" y="1674673"/>
                    <a:pt x="1299767" y="1666434"/>
                  </a:cubicBezTo>
                  <a:cubicBezTo>
                    <a:pt x="1316519" y="1692690"/>
                    <a:pt x="1327185" y="1722296"/>
                    <a:pt x="1341715" y="1749886"/>
                  </a:cubicBezTo>
                  <a:cubicBezTo>
                    <a:pt x="1349783" y="1765236"/>
                    <a:pt x="1359014" y="1779902"/>
                    <a:pt x="1367937" y="1794774"/>
                  </a:cubicBezTo>
                  <a:cubicBezTo>
                    <a:pt x="1371014" y="1799936"/>
                    <a:pt x="1373783" y="1805201"/>
                    <a:pt x="1376586" y="1810500"/>
                  </a:cubicBezTo>
                  <a:cubicBezTo>
                    <a:pt x="1366603" y="1823149"/>
                    <a:pt x="1365749" y="1841337"/>
                    <a:pt x="1375868" y="1854875"/>
                  </a:cubicBezTo>
                  <a:cubicBezTo>
                    <a:pt x="1387936" y="1871012"/>
                    <a:pt x="1410774" y="1874362"/>
                    <a:pt x="1426944" y="1862294"/>
                  </a:cubicBezTo>
                  <a:cubicBezTo>
                    <a:pt x="1443081" y="1850226"/>
                    <a:pt x="1446397" y="1827388"/>
                    <a:pt x="1434363" y="1811218"/>
                  </a:cubicBezTo>
                  <a:cubicBezTo>
                    <a:pt x="1427115" y="1801509"/>
                    <a:pt x="1415936" y="1796551"/>
                    <a:pt x="1404688" y="1796654"/>
                  </a:cubicBezTo>
                  <a:cubicBezTo>
                    <a:pt x="1401509" y="1791560"/>
                    <a:pt x="1398295" y="1786808"/>
                    <a:pt x="1395868" y="1782911"/>
                  </a:cubicBezTo>
                  <a:cubicBezTo>
                    <a:pt x="1386159" y="1767253"/>
                    <a:pt x="1375219" y="1752381"/>
                    <a:pt x="1365714" y="1736587"/>
                  </a:cubicBezTo>
                  <a:cubicBezTo>
                    <a:pt x="1349134" y="1709066"/>
                    <a:pt x="1336313" y="1679357"/>
                    <a:pt x="1317271" y="1653477"/>
                  </a:cubicBezTo>
                  <a:cubicBezTo>
                    <a:pt x="1320861" y="1650776"/>
                    <a:pt x="1324587" y="1648246"/>
                    <a:pt x="1328108" y="1645443"/>
                  </a:cubicBezTo>
                  <a:cubicBezTo>
                    <a:pt x="1330057" y="1643904"/>
                    <a:pt x="1332006" y="1642298"/>
                    <a:pt x="1333954" y="1640691"/>
                  </a:cubicBezTo>
                  <a:cubicBezTo>
                    <a:pt x="1357954" y="1671630"/>
                    <a:pt x="1384244" y="1700861"/>
                    <a:pt x="1412278" y="1728176"/>
                  </a:cubicBezTo>
                  <a:cubicBezTo>
                    <a:pt x="1408517" y="1739185"/>
                    <a:pt x="1410056" y="1751834"/>
                    <a:pt x="1417543" y="1761851"/>
                  </a:cubicBezTo>
                  <a:cubicBezTo>
                    <a:pt x="1429611" y="1777988"/>
                    <a:pt x="1452448" y="1781338"/>
                    <a:pt x="1468619" y="1769270"/>
                  </a:cubicBezTo>
                  <a:cubicBezTo>
                    <a:pt x="1484755" y="1757202"/>
                    <a:pt x="1488071" y="1734364"/>
                    <a:pt x="1476037" y="1718194"/>
                  </a:cubicBezTo>
                  <a:cubicBezTo>
                    <a:pt x="1465234" y="1703732"/>
                    <a:pt x="1445816" y="1699664"/>
                    <a:pt x="1430260" y="1707596"/>
                  </a:cubicBezTo>
                  <a:cubicBezTo>
                    <a:pt x="1401919" y="1682023"/>
                    <a:pt x="1375253" y="1654503"/>
                    <a:pt x="1350775" y="1625238"/>
                  </a:cubicBezTo>
                  <a:cubicBezTo>
                    <a:pt x="1356552" y="1619221"/>
                    <a:pt x="1361749" y="1612760"/>
                    <a:pt x="1365920" y="1605785"/>
                  </a:cubicBezTo>
                  <a:cubicBezTo>
                    <a:pt x="1374501" y="1612349"/>
                    <a:pt x="1383116" y="1618879"/>
                    <a:pt x="1391765" y="1625409"/>
                  </a:cubicBezTo>
                  <a:cubicBezTo>
                    <a:pt x="1400483" y="1632007"/>
                    <a:pt x="1409372" y="1638229"/>
                    <a:pt x="1418671" y="1644007"/>
                  </a:cubicBezTo>
                  <a:cubicBezTo>
                    <a:pt x="1424722" y="1647802"/>
                    <a:pt x="1431115" y="1652315"/>
                    <a:pt x="1437919" y="1655357"/>
                  </a:cubicBezTo>
                  <a:cubicBezTo>
                    <a:pt x="1438465" y="1661887"/>
                    <a:pt x="1440722" y="1668383"/>
                    <a:pt x="1444927" y="1674058"/>
                  </a:cubicBezTo>
                  <a:cubicBezTo>
                    <a:pt x="1456995" y="1690194"/>
                    <a:pt x="1479832" y="1693545"/>
                    <a:pt x="1496003" y="1681476"/>
                  </a:cubicBezTo>
                  <a:cubicBezTo>
                    <a:pt x="1512139" y="1669408"/>
                    <a:pt x="1515456" y="1646571"/>
                    <a:pt x="1503422" y="1630400"/>
                  </a:cubicBezTo>
                  <a:cubicBezTo>
                    <a:pt x="1491353" y="1614264"/>
                    <a:pt x="1468516" y="1610948"/>
                    <a:pt x="1452346" y="1622982"/>
                  </a:cubicBezTo>
                  <a:cubicBezTo>
                    <a:pt x="1451764" y="1623426"/>
                    <a:pt x="1451320" y="1623973"/>
                    <a:pt x="1450773" y="1624418"/>
                  </a:cubicBezTo>
                  <a:cubicBezTo>
                    <a:pt x="1446226" y="1621683"/>
                    <a:pt x="1441474" y="1619358"/>
                    <a:pt x="1437303" y="1616828"/>
                  </a:cubicBezTo>
                  <a:cubicBezTo>
                    <a:pt x="1428038" y="1611221"/>
                    <a:pt x="1419184" y="1605820"/>
                    <a:pt x="1410021" y="1600247"/>
                  </a:cubicBezTo>
                  <a:cubicBezTo>
                    <a:pt x="1398398" y="1593204"/>
                    <a:pt x="1387048" y="1585786"/>
                    <a:pt x="1375766" y="1578299"/>
                  </a:cubicBezTo>
                  <a:cubicBezTo>
                    <a:pt x="1378467" y="1557000"/>
                    <a:pt x="1371116" y="1534847"/>
                    <a:pt x="1359185" y="1516727"/>
                  </a:cubicBezTo>
                  <a:cubicBezTo>
                    <a:pt x="1345544" y="1496078"/>
                    <a:pt x="1326467" y="1479736"/>
                    <a:pt x="1307630" y="1463668"/>
                  </a:cubicBezTo>
                  <a:cubicBezTo>
                    <a:pt x="1240452" y="1406473"/>
                    <a:pt x="1174231" y="1337004"/>
                    <a:pt x="1100044" y="1289757"/>
                  </a:cubicBezTo>
                  <a:cubicBezTo>
                    <a:pt x="1099189" y="1290406"/>
                    <a:pt x="1098437" y="1291227"/>
                    <a:pt x="1097651" y="1291979"/>
                  </a:cubicBezTo>
                  <a:cubicBezTo>
                    <a:pt x="1029515" y="1101281"/>
                    <a:pt x="948320" y="915336"/>
                    <a:pt x="835057" y="746484"/>
                  </a:cubicBezTo>
                  <a:cubicBezTo>
                    <a:pt x="698307" y="542624"/>
                    <a:pt x="522071" y="370320"/>
                    <a:pt x="330382" y="218322"/>
                  </a:cubicBezTo>
                  <a:cubicBezTo>
                    <a:pt x="231888" y="140238"/>
                    <a:pt x="130215" y="64752"/>
                    <a:pt x="21054" y="2121"/>
                  </a:cubicBezTo>
                  <a:cubicBezTo>
                    <a:pt x="3277" y="-8101"/>
                    <a:pt x="-9099" y="21403"/>
                    <a:pt x="8576" y="31556"/>
                  </a:cubicBezTo>
                  <a:cubicBezTo>
                    <a:pt x="104061" y="86291"/>
                    <a:pt x="193496" y="151999"/>
                    <a:pt x="280332" y="219451"/>
                  </a:cubicBezTo>
                  <a:cubicBezTo>
                    <a:pt x="374723" y="292783"/>
                    <a:pt x="466175" y="369910"/>
                    <a:pt x="551472" y="453737"/>
                  </a:cubicBezTo>
                  <a:cubicBezTo>
                    <a:pt x="725794" y="624982"/>
                    <a:pt x="870920" y="819611"/>
                    <a:pt x="973824" y="1041727"/>
                  </a:cubicBezTo>
                  <a:cubicBezTo>
                    <a:pt x="1014712" y="1129965"/>
                    <a:pt x="1049686" y="1220732"/>
                    <a:pt x="1085036" y="1311295"/>
                  </a:cubicBezTo>
                  <a:cubicBezTo>
                    <a:pt x="1055258" y="1382371"/>
                    <a:pt x="1084831" y="1570367"/>
                    <a:pt x="1091566" y="1627016"/>
                  </a:cubicBezTo>
                  <a:cubicBezTo>
                    <a:pt x="1094471" y="1651323"/>
                    <a:pt x="1098779" y="1676998"/>
                    <a:pt x="1114916" y="1695459"/>
                  </a:cubicBezTo>
                  <a:cubicBezTo>
                    <a:pt x="1116728" y="1697545"/>
                    <a:pt x="1118744" y="1699391"/>
                    <a:pt x="1120830" y="1701237"/>
                  </a:cubicBezTo>
                  <a:cubicBezTo>
                    <a:pt x="1119565" y="1715254"/>
                    <a:pt x="1118334" y="1729236"/>
                    <a:pt x="1116454" y="1743219"/>
                  </a:cubicBezTo>
                  <a:cubicBezTo>
                    <a:pt x="1115189" y="1752552"/>
                    <a:pt x="1114232" y="1761954"/>
                    <a:pt x="1112899" y="1771287"/>
                  </a:cubicBezTo>
                  <a:cubicBezTo>
                    <a:pt x="1112181" y="1776244"/>
                    <a:pt x="1111360" y="1781201"/>
                    <a:pt x="1110369" y="1786090"/>
                  </a:cubicBezTo>
                  <a:cubicBezTo>
                    <a:pt x="1110232" y="1786740"/>
                    <a:pt x="1110095" y="1787355"/>
                    <a:pt x="1109924" y="1787970"/>
                  </a:cubicBezTo>
                  <a:cubicBezTo>
                    <a:pt x="1106540" y="1789167"/>
                    <a:pt x="1103223" y="1790705"/>
                    <a:pt x="1100181" y="1792996"/>
                  </a:cubicBezTo>
                  <a:cubicBezTo>
                    <a:pt x="1084010" y="1805064"/>
                    <a:pt x="1080728" y="1827901"/>
                    <a:pt x="1092762" y="1844072"/>
                  </a:cubicBezTo>
                  <a:cubicBezTo>
                    <a:pt x="1104728" y="1860174"/>
                    <a:pt x="1127599" y="1863490"/>
                    <a:pt x="1143735" y="1851456"/>
                  </a:cubicBezTo>
                  <a:close/>
                </a:path>
              </a:pathLst>
            </a:custGeom>
            <a:grpFill/>
            <a:ln w="3415" cap="flat">
              <a:noFill/>
              <a:prstDash val="solid"/>
              <a:miter/>
            </a:ln>
          </p:spPr>
          <p:txBody>
            <a:bodyPr rtlCol="0" anchor="ctr"/>
            <a:lstStyle/>
            <a:p>
              <a:endParaRPr lang="zh-CN" altLang="en-US"/>
            </a:p>
          </p:txBody>
        </p:sp>
        <p:sp>
          <p:nvSpPr>
            <p:cNvPr id="142" name="任意多边形: 形状 141"/>
            <p:cNvSpPr/>
            <p:nvPr/>
          </p:nvSpPr>
          <p:spPr>
            <a:xfrm>
              <a:off x="3873764" y="2774"/>
              <a:ext cx="2275357" cy="2405896"/>
            </a:xfrm>
            <a:custGeom>
              <a:avLst/>
              <a:gdLst>
                <a:gd name="connsiteX0" fmla="*/ 14171 w 2275357"/>
                <a:gd name="connsiteY0" fmla="*/ 34285 h 2405896"/>
                <a:gd name="connsiteX1" fmla="*/ 571802 w 2275357"/>
                <a:gd name="connsiteY1" fmla="*/ 230350 h 2405896"/>
                <a:gd name="connsiteX2" fmla="*/ 823080 w 2275357"/>
                <a:gd name="connsiteY2" fmla="*/ 430688 h 2405896"/>
                <a:gd name="connsiteX3" fmla="*/ 988240 w 2275357"/>
                <a:gd name="connsiteY3" fmla="*/ 675641 h 2405896"/>
                <a:gd name="connsiteX4" fmla="*/ 1164134 w 2275357"/>
                <a:gd name="connsiteY4" fmla="*/ 1252486 h 2405896"/>
                <a:gd name="connsiteX5" fmla="*/ 1235244 w 2275357"/>
                <a:gd name="connsiteY5" fmla="*/ 1497097 h 2405896"/>
                <a:gd name="connsiteX6" fmla="*/ 1356985 w 2275357"/>
                <a:gd name="connsiteY6" fmla="*/ 1712615 h 2405896"/>
                <a:gd name="connsiteX7" fmla="*/ 1651920 w 2275357"/>
                <a:gd name="connsiteY7" fmla="*/ 2013601 h 2405896"/>
                <a:gd name="connsiteX8" fmla="*/ 1862583 w 2275357"/>
                <a:gd name="connsiteY8" fmla="*/ 2253631 h 2405896"/>
                <a:gd name="connsiteX9" fmla="*/ 1924702 w 2275357"/>
                <a:gd name="connsiteY9" fmla="*/ 2290622 h 2405896"/>
                <a:gd name="connsiteX10" fmla="*/ 1943813 w 2275357"/>
                <a:gd name="connsiteY10" fmla="*/ 2290553 h 2405896"/>
                <a:gd name="connsiteX11" fmla="*/ 1956906 w 2275357"/>
                <a:gd name="connsiteY11" fmla="*/ 2311647 h 2405896"/>
                <a:gd name="connsiteX12" fmla="*/ 1971470 w 2275357"/>
                <a:gd name="connsiteY12" fmla="*/ 2336057 h 2405896"/>
                <a:gd name="connsiteX13" fmla="*/ 1978479 w 2275357"/>
                <a:gd name="connsiteY13" fmla="*/ 2350142 h 2405896"/>
                <a:gd name="connsiteX14" fmla="*/ 1974068 w 2275357"/>
                <a:gd name="connsiteY14" fmla="*/ 2359817 h 2405896"/>
                <a:gd name="connsiteX15" fmla="*/ 1999675 w 2275357"/>
                <a:gd name="connsiteY15" fmla="*/ 2404603 h 2405896"/>
                <a:gd name="connsiteX16" fmla="*/ 2044460 w 2275357"/>
                <a:gd name="connsiteY16" fmla="*/ 2378996 h 2405896"/>
                <a:gd name="connsiteX17" fmla="*/ 2018854 w 2275357"/>
                <a:gd name="connsiteY17" fmla="*/ 2334211 h 2405896"/>
                <a:gd name="connsiteX18" fmla="*/ 2004051 w 2275357"/>
                <a:gd name="connsiteY18" fmla="*/ 2333322 h 2405896"/>
                <a:gd name="connsiteX19" fmla="*/ 1995880 w 2275357"/>
                <a:gd name="connsiteY19" fmla="*/ 2319203 h 2405896"/>
                <a:gd name="connsiteX20" fmla="*/ 1979470 w 2275357"/>
                <a:gd name="connsiteY20" fmla="*/ 2296160 h 2405896"/>
                <a:gd name="connsiteX21" fmla="*/ 1968188 w 2275357"/>
                <a:gd name="connsiteY21" fmla="*/ 2282725 h 2405896"/>
                <a:gd name="connsiteX22" fmla="*/ 1996803 w 2275357"/>
                <a:gd name="connsiteY22" fmla="*/ 2261152 h 2405896"/>
                <a:gd name="connsiteX23" fmla="*/ 2001453 w 2275357"/>
                <a:gd name="connsiteY23" fmla="*/ 2255170 h 2405896"/>
                <a:gd name="connsiteX24" fmla="*/ 2025110 w 2275357"/>
                <a:gd name="connsiteY24" fmla="*/ 2281049 h 2405896"/>
                <a:gd name="connsiteX25" fmla="*/ 2055537 w 2275357"/>
                <a:gd name="connsiteY25" fmla="*/ 2311818 h 2405896"/>
                <a:gd name="connsiteX26" fmla="*/ 2077246 w 2275357"/>
                <a:gd name="connsiteY26" fmla="*/ 2331749 h 2405896"/>
                <a:gd name="connsiteX27" fmla="*/ 2103297 w 2275357"/>
                <a:gd name="connsiteY27" fmla="*/ 2373902 h 2405896"/>
                <a:gd name="connsiteX28" fmla="*/ 2148083 w 2275357"/>
                <a:gd name="connsiteY28" fmla="*/ 2348296 h 2405896"/>
                <a:gd name="connsiteX29" fmla="*/ 2122476 w 2275357"/>
                <a:gd name="connsiteY29" fmla="*/ 2303510 h 2405896"/>
                <a:gd name="connsiteX30" fmla="*/ 2093964 w 2275357"/>
                <a:gd name="connsiteY30" fmla="*/ 2307613 h 2405896"/>
                <a:gd name="connsiteX31" fmla="*/ 2089554 w 2275357"/>
                <a:gd name="connsiteY31" fmla="*/ 2303545 h 2405896"/>
                <a:gd name="connsiteX32" fmla="*/ 2073725 w 2275357"/>
                <a:gd name="connsiteY32" fmla="*/ 2288400 h 2405896"/>
                <a:gd name="connsiteX33" fmla="*/ 2043366 w 2275357"/>
                <a:gd name="connsiteY33" fmla="*/ 2258759 h 2405896"/>
                <a:gd name="connsiteX34" fmla="*/ 2016119 w 2275357"/>
                <a:gd name="connsiteY34" fmla="*/ 2233119 h 2405896"/>
                <a:gd name="connsiteX35" fmla="*/ 2028700 w 2275357"/>
                <a:gd name="connsiteY35" fmla="*/ 2205803 h 2405896"/>
                <a:gd name="connsiteX36" fmla="*/ 2088733 w 2275357"/>
                <a:gd name="connsiteY36" fmla="*/ 2245768 h 2405896"/>
                <a:gd name="connsiteX37" fmla="*/ 2135707 w 2275357"/>
                <a:gd name="connsiteY37" fmla="*/ 2276400 h 2405896"/>
                <a:gd name="connsiteX38" fmla="*/ 2170304 w 2275357"/>
                <a:gd name="connsiteY38" fmla="*/ 2297767 h 2405896"/>
                <a:gd name="connsiteX39" fmla="*/ 2196936 w 2275357"/>
                <a:gd name="connsiteY39" fmla="*/ 2329903 h 2405896"/>
                <a:gd name="connsiteX40" fmla="*/ 2241722 w 2275357"/>
                <a:gd name="connsiteY40" fmla="*/ 2304297 h 2405896"/>
                <a:gd name="connsiteX41" fmla="*/ 2216116 w 2275357"/>
                <a:gd name="connsiteY41" fmla="*/ 2259477 h 2405896"/>
                <a:gd name="connsiteX42" fmla="*/ 2184903 w 2275357"/>
                <a:gd name="connsiteY42" fmla="*/ 2265494 h 2405896"/>
                <a:gd name="connsiteX43" fmla="*/ 2152254 w 2275357"/>
                <a:gd name="connsiteY43" fmla="*/ 2248161 h 2405896"/>
                <a:gd name="connsiteX44" fmla="*/ 2104494 w 2275357"/>
                <a:gd name="connsiteY44" fmla="*/ 2219204 h 2405896"/>
                <a:gd name="connsiteX45" fmla="*/ 2037726 w 2275357"/>
                <a:gd name="connsiteY45" fmla="*/ 2179171 h 2405896"/>
                <a:gd name="connsiteX46" fmla="*/ 2049657 w 2275357"/>
                <a:gd name="connsiteY46" fmla="*/ 2135753 h 2405896"/>
                <a:gd name="connsiteX47" fmla="*/ 2133451 w 2275357"/>
                <a:gd name="connsiteY47" fmla="*/ 2175239 h 2405896"/>
                <a:gd name="connsiteX48" fmla="*/ 2183877 w 2275357"/>
                <a:gd name="connsiteY48" fmla="*/ 2195649 h 2405896"/>
                <a:gd name="connsiteX49" fmla="*/ 2202509 w 2275357"/>
                <a:gd name="connsiteY49" fmla="*/ 2203546 h 2405896"/>
                <a:gd name="connsiteX50" fmla="*/ 2229278 w 2275357"/>
                <a:gd name="connsiteY50" fmla="*/ 2238862 h 2405896"/>
                <a:gd name="connsiteX51" fmla="*/ 2274063 w 2275357"/>
                <a:gd name="connsiteY51" fmla="*/ 2213256 h 2405896"/>
                <a:gd name="connsiteX52" fmla="*/ 2248457 w 2275357"/>
                <a:gd name="connsiteY52" fmla="*/ 2168470 h 2405896"/>
                <a:gd name="connsiteX53" fmla="*/ 2215534 w 2275357"/>
                <a:gd name="connsiteY53" fmla="*/ 2175684 h 2405896"/>
                <a:gd name="connsiteX54" fmla="*/ 2197073 w 2275357"/>
                <a:gd name="connsiteY54" fmla="*/ 2168573 h 2405896"/>
                <a:gd name="connsiteX55" fmla="*/ 2142715 w 2275357"/>
                <a:gd name="connsiteY55" fmla="*/ 2149633 h 2405896"/>
                <a:gd name="connsiteX56" fmla="*/ 2054443 w 2275357"/>
                <a:gd name="connsiteY56" fmla="*/ 2115035 h 2405896"/>
                <a:gd name="connsiteX57" fmla="*/ 2054580 w 2275357"/>
                <a:gd name="connsiteY57" fmla="*/ 2114488 h 2405896"/>
                <a:gd name="connsiteX58" fmla="*/ 2057862 w 2275357"/>
                <a:gd name="connsiteY58" fmla="*/ 2094249 h 2405896"/>
                <a:gd name="connsiteX59" fmla="*/ 2179945 w 2275357"/>
                <a:gd name="connsiteY59" fmla="*/ 2116710 h 2405896"/>
                <a:gd name="connsiteX60" fmla="*/ 2204800 w 2275357"/>
                <a:gd name="connsiteY60" fmla="*/ 2139958 h 2405896"/>
                <a:gd name="connsiteX61" fmla="*/ 2249585 w 2275357"/>
                <a:gd name="connsiteY61" fmla="*/ 2114351 h 2405896"/>
                <a:gd name="connsiteX62" fmla="*/ 2223979 w 2275357"/>
                <a:gd name="connsiteY62" fmla="*/ 2069566 h 2405896"/>
                <a:gd name="connsiteX63" fmla="*/ 2181381 w 2275357"/>
                <a:gd name="connsiteY63" fmla="*/ 2089429 h 2405896"/>
                <a:gd name="connsiteX64" fmla="*/ 2058853 w 2275357"/>
                <a:gd name="connsiteY64" fmla="*/ 2071514 h 2405896"/>
                <a:gd name="connsiteX65" fmla="*/ 2055127 w 2275357"/>
                <a:gd name="connsiteY65" fmla="*/ 2048917 h 2405896"/>
                <a:gd name="connsiteX66" fmla="*/ 2101998 w 2275357"/>
                <a:gd name="connsiteY66" fmla="*/ 2048267 h 2405896"/>
                <a:gd name="connsiteX67" fmla="*/ 2134237 w 2275357"/>
                <a:gd name="connsiteY67" fmla="*/ 2046421 h 2405896"/>
                <a:gd name="connsiteX68" fmla="*/ 2149518 w 2275357"/>
                <a:gd name="connsiteY68" fmla="*/ 2044575 h 2405896"/>
                <a:gd name="connsiteX69" fmla="*/ 2155433 w 2275357"/>
                <a:gd name="connsiteY69" fmla="*/ 2043720 h 2405896"/>
                <a:gd name="connsiteX70" fmla="*/ 2172287 w 2275357"/>
                <a:gd name="connsiteY70" fmla="*/ 2053942 h 2405896"/>
                <a:gd name="connsiteX71" fmla="*/ 2217107 w 2275357"/>
                <a:gd name="connsiteY71" fmla="*/ 2028336 h 2405896"/>
                <a:gd name="connsiteX72" fmla="*/ 2191501 w 2275357"/>
                <a:gd name="connsiteY72" fmla="*/ 1983550 h 2405896"/>
                <a:gd name="connsiteX73" fmla="*/ 2146715 w 2275357"/>
                <a:gd name="connsiteY73" fmla="*/ 2009157 h 2405896"/>
                <a:gd name="connsiteX74" fmla="*/ 2146407 w 2275357"/>
                <a:gd name="connsiteY74" fmla="*/ 2011071 h 2405896"/>
                <a:gd name="connsiteX75" fmla="*/ 2129656 w 2275357"/>
                <a:gd name="connsiteY75" fmla="*/ 2013635 h 2405896"/>
                <a:gd name="connsiteX76" fmla="*/ 2097588 w 2275357"/>
                <a:gd name="connsiteY76" fmla="*/ 2017430 h 2405896"/>
                <a:gd name="connsiteX77" fmla="*/ 2039401 w 2275357"/>
                <a:gd name="connsiteY77" fmla="*/ 2022558 h 2405896"/>
                <a:gd name="connsiteX78" fmla="*/ 1994889 w 2275357"/>
                <a:gd name="connsiteY78" fmla="*/ 1996370 h 2405896"/>
                <a:gd name="connsiteX79" fmla="*/ 1921249 w 2275357"/>
                <a:gd name="connsiteY79" fmla="*/ 1989362 h 2405896"/>
                <a:gd name="connsiteX80" fmla="*/ 1662621 w 2275357"/>
                <a:gd name="connsiteY80" fmla="*/ 1990114 h 2405896"/>
                <a:gd name="connsiteX81" fmla="*/ 1576845 w 2275357"/>
                <a:gd name="connsiteY81" fmla="*/ 1918765 h 2405896"/>
                <a:gd name="connsiteX82" fmla="*/ 1404096 w 2275357"/>
                <a:gd name="connsiteY82" fmla="*/ 1723862 h 2405896"/>
                <a:gd name="connsiteX83" fmla="*/ 1274115 w 2275357"/>
                <a:gd name="connsiteY83" fmla="*/ 1504174 h 2405896"/>
                <a:gd name="connsiteX84" fmla="*/ 1201125 w 2275357"/>
                <a:gd name="connsiteY84" fmla="*/ 1265956 h 2405896"/>
                <a:gd name="connsiteX85" fmla="*/ 1029470 w 2275357"/>
                <a:gd name="connsiteY85" fmla="*/ 683470 h 2405896"/>
                <a:gd name="connsiteX86" fmla="*/ 637477 w 2275357"/>
                <a:gd name="connsiteY86" fmla="*/ 230760 h 2405896"/>
                <a:gd name="connsiteX87" fmla="*/ 19128 w 2275357"/>
                <a:gd name="connsiteY87" fmla="*/ 200 h 2405896"/>
                <a:gd name="connsiteX88" fmla="*/ 14171 w 2275357"/>
                <a:gd name="connsiteY88" fmla="*/ 34285 h 240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275357" h="2405896">
                  <a:moveTo>
                    <a:pt x="14171" y="34285"/>
                  </a:moveTo>
                  <a:cubicBezTo>
                    <a:pt x="210578" y="68472"/>
                    <a:pt x="400113" y="127001"/>
                    <a:pt x="571802" y="230350"/>
                  </a:cubicBezTo>
                  <a:cubicBezTo>
                    <a:pt x="663869" y="285768"/>
                    <a:pt x="750329" y="351271"/>
                    <a:pt x="823080" y="430688"/>
                  </a:cubicBezTo>
                  <a:cubicBezTo>
                    <a:pt x="889951" y="503679"/>
                    <a:pt x="944993" y="586686"/>
                    <a:pt x="988240" y="675641"/>
                  </a:cubicBezTo>
                  <a:cubicBezTo>
                    <a:pt x="1076614" y="857279"/>
                    <a:pt x="1119246" y="1056831"/>
                    <a:pt x="1164134" y="1252486"/>
                  </a:cubicBezTo>
                  <a:cubicBezTo>
                    <a:pt x="1183279" y="1335869"/>
                    <a:pt x="1200988" y="1418398"/>
                    <a:pt x="1235244" y="1497097"/>
                  </a:cubicBezTo>
                  <a:cubicBezTo>
                    <a:pt x="1268166" y="1572788"/>
                    <a:pt x="1309977" y="1644821"/>
                    <a:pt x="1356985" y="1712615"/>
                  </a:cubicBezTo>
                  <a:cubicBezTo>
                    <a:pt x="1436300" y="1827040"/>
                    <a:pt x="1533256" y="1937944"/>
                    <a:pt x="1651920" y="2013601"/>
                  </a:cubicBezTo>
                  <a:cubicBezTo>
                    <a:pt x="1671339" y="2086454"/>
                    <a:pt x="1820020" y="2214179"/>
                    <a:pt x="1862583" y="2253631"/>
                  </a:cubicBezTo>
                  <a:cubicBezTo>
                    <a:pt x="1880532" y="2270280"/>
                    <a:pt x="1900463" y="2287066"/>
                    <a:pt x="1924702" y="2290622"/>
                  </a:cubicBezTo>
                  <a:cubicBezTo>
                    <a:pt x="1931095" y="2291579"/>
                    <a:pt x="1937522" y="2291477"/>
                    <a:pt x="1943813" y="2290553"/>
                  </a:cubicBezTo>
                  <a:cubicBezTo>
                    <a:pt x="1948257" y="2297528"/>
                    <a:pt x="1952701" y="2304502"/>
                    <a:pt x="1956906" y="2311647"/>
                  </a:cubicBezTo>
                  <a:cubicBezTo>
                    <a:pt x="1961727" y="2319818"/>
                    <a:pt x="1966752" y="2327852"/>
                    <a:pt x="1971470" y="2336057"/>
                  </a:cubicBezTo>
                  <a:cubicBezTo>
                    <a:pt x="1974000" y="2340467"/>
                    <a:pt x="1976086" y="2345424"/>
                    <a:pt x="1978479" y="2350142"/>
                  </a:cubicBezTo>
                  <a:cubicBezTo>
                    <a:pt x="1976632" y="2353116"/>
                    <a:pt x="1975026" y="2356296"/>
                    <a:pt x="1974068" y="2359817"/>
                  </a:cubicBezTo>
                  <a:cubicBezTo>
                    <a:pt x="1968769" y="2379270"/>
                    <a:pt x="1980222" y="2399304"/>
                    <a:pt x="1999675" y="2404603"/>
                  </a:cubicBezTo>
                  <a:cubicBezTo>
                    <a:pt x="2019128" y="2409902"/>
                    <a:pt x="2039196" y="2398449"/>
                    <a:pt x="2044460" y="2378996"/>
                  </a:cubicBezTo>
                  <a:cubicBezTo>
                    <a:pt x="2049759" y="2359578"/>
                    <a:pt x="2038307" y="2339510"/>
                    <a:pt x="2018854" y="2334211"/>
                  </a:cubicBezTo>
                  <a:cubicBezTo>
                    <a:pt x="2013863" y="2332843"/>
                    <a:pt x="2008871" y="2332638"/>
                    <a:pt x="2004051" y="2333322"/>
                  </a:cubicBezTo>
                  <a:cubicBezTo>
                    <a:pt x="2001418" y="2328536"/>
                    <a:pt x="1998752" y="2323818"/>
                    <a:pt x="1995880" y="2319203"/>
                  </a:cubicBezTo>
                  <a:cubicBezTo>
                    <a:pt x="1990889" y="2311134"/>
                    <a:pt x="1985556" y="2303476"/>
                    <a:pt x="1979470" y="2296160"/>
                  </a:cubicBezTo>
                  <a:cubicBezTo>
                    <a:pt x="1975744" y="2291647"/>
                    <a:pt x="1971949" y="2287203"/>
                    <a:pt x="1968188" y="2282725"/>
                  </a:cubicBezTo>
                  <a:cubicBezTo>
                    <a:pt x="1978889" y="2277357"/>
                    <a:pt x="1988769" y="2269973"/>
                    <a:pt x="1996803" y="2261152"/>
                  </a:cubicBezTo>
                  <a:cubicBezTo>
                    <a:pt x="1998513" y="2259272"/>
                    <a:pt x="1999846" y="2257152"/>
                    <a:pt x="2001453" y="2255170"/>
                  </a:cubicBezTo>
                  <a:cubicBezTo>
                    <a:pt x="2009213" y="2263921"/>
                    <a:pt x="2016974" y="2272639"/>
                    <a:pt x="2025110" y="2281049"/>
                  </a:cubicBezTo>
                  <a:cubicBezTo>
                    <a:pt x="2035162" y="2291408"/>
                    <a:pt x="2045247" y="2301733"/>
                    <a:pt x="2055537" y="2311818"/>
                  </a:cubicBezTo>
                  <a:cubicBezTo>
                    <a:pt x="2062238" y="2318382"/>
                    <a:pt x="2069451" y="2325664"/>
                    <a:pt x="2077246" y="2331749"/>
                  </a:cubicBezTo>
                  <a:cubicBezTo>
                    <a:pt x="2073622" y="2350347"/>
                    <a:pt x="2084733" y="2368843"/>
                    <a:pt x="2103297" y="2373902"/>
                  </a:cubicBezTo>
                  <a:cubicBezTo>
                    <a:pt x="2122750" y="2379201"/>
                    <a:pt x="2142818" y="2367749"/>
                    <a:pt x="2148083" y="2348296"/>
                  </a:cubicBezTo>
                  <a:cubicBezTo>
                    <a:pt x="2153382" y="2328878"/>
                    <a:pt x="2141929" y="2308810"/>
                    <a:pt x="2122476" y="2303510"/>
                  </a:cubicBezTo>
                  <a:cubicBezTo>
                    <a:pt x="2112425" y="2300775"/>
                    <a:pt x="2102237" y="2302587"/>
                    <a:pt x="2093964" y="2307613"/>
                  </a:cubicBezTo>
                  <a:cubicBezTo>
                    <a:pt x="2092494" y="2306280"/>
                    <a:pt x="2090955" y="2304912"/>
                    <a:pt x="2089554" y="2303545"/>
                  </a:cubicBezTo>
                  <a:cubicBezTo>
                    <a:pt x="2084323" y="2298451"/>
                    <a:pt x="2079058" y="2293425"/>
                    <a:pt x="2073725" y="2288400"/>
                  </a:cubicBezTo>
                  <a:cubicBezTo>
                    <a:pt x="2063434" y="2278690"/>
                    <a:pt x="2053349" y="2268742"/>
                    <a:pt x="2043366" y="2258759"/>
                  </a:cubicBezTo>
                  <a:cubicBezTo>
                    <a:pt x="2034512" y="2249905"/>
                    <a:pt x="2025350" y="2241495"/>
                    <a:pt x="2016119" y="2233119"/>
                  </a:cubicBezTo>
                  <a:cubicBezTo>
                    <a:pt x="2020905" y="2224332"/>
                    <a:pt x="2025110" y="2215204"/>
                    <a:pt x="2028700" y="2205803"/>
                  </a:cubicBezTo>
                  <a:cubicBezTo>
                    <a:pt x="2048802" y="2218965"/>
                    <a:pt x="2068768" y="2232401"/>
                    <a:pt x="2088733" y="2245768"/>
                  </a:cubicBezTo>
                  <a:cubicBezTo>
                    <a:pt x="2104254" y="2256161"/>
                    <a:pt x="2119844" y="2266520"/>
                    <a:pt x="2135707" y="2276400"/>
                  </a:cubicBezTo>
                  <a:cubicBezTo>
                    <a:pt x="2146749" y="2283306"/>
                    <a:pt x="2158339" y="2291306"/>
                    <a:pt x="2170304" y="2297767"/>
                  </a:cubicBezTo>
                  <a:cubicBezTo>
                    <a:pt x="2171569" y="2312604"/>
                    <a:pt x="2181757" y="2325766"/>
                    <a:pt x="2196936" y="2329903"/>
                  </a:cubicBezTo>
                  <a:cubicBezTo>
                    <a:pt x="2216355" y="2335202"/>
                    <a:pt x="2236423" y="2323715"/>
                    <a:pt x="2241722" y="2304297"/>
                  </a:cubicBezTo>
                  <a:cubicBezTo>
                    <a:pt x="2247021" y="2284844"/>
                    <a:pt x="2235534" y="2264776"/>
                    <a:pt x="2216116" y="2259477"/>
                  </a:cubicBezTo>
                  <a:cubicBezTo>
                    <a:pt x="2204902" y="2256434"/>
                    <a:pt x="2193552" y="2259101"/>
                    <a:pt x="2184903" y="2265494"/>
                  </a:cubicBezTo>
                  <a:cubicBezTo>
                    <a:pt x="2174031" y="2259614"/>
                    <a:pt x="2162783" y="2254246"/>
                    <a:pt x="2152254" y="2248161"/>
                  </a:cubicBezTo>
                  <a:cubicBezTo>
                    <a:pt x="2136151" y="2238828"/>
                    <a:pt x="2120288" y="2229016"/>
                    <a:pt x="2104494" y="2219204"/>
                  </a:cubicBezTo>
                  <a:cubicBezTo>
                    <a:pt x="2082443" y="2205495"/>
                    <a:pt x="2060221" y="2192128"/>
                    <a:pt x="2037726" y="2179171"/>
                  </a:cubicBezTo>
                  <a:cubicBezTo>
                    <a:pt x="2042272" y="2164846"/>
                    <a:pt x="2046204" y="2150385"/>
                    <a:pt x="2049657" y="2135753"/>
                  </a:cubicBezTo>
                  <a:cubicBezTo>
                    <a:pt x="2078990" y="2145257"/>
                    <a:pt x="2105759" y="2162043"/>
                    <a:pt x="2133451" y="2175239"/>
                  </a:cubicBezTo>
                  <a:cubicBezTo>
                    <a:pt x="2149826" y="2183068"/>
                    <a:pt x="2166954" y="2189119"/>
                    <a:pt x="2183877" y="2195649"/>
                  </a:cubicBezTo>
                  <a:cubicBezTo>
                    <a:pt x="2190167" y="2198076"/>
                    <a:pt x="2196355" y="2200777"/>
                    <a:pt x="2202509" y="2203546"/>
                  </a:cubicBezTo>
                  <a:cubicBezTo>
                    <a:pt x="2202441" y="2219649"/>
                    <a:pt x="2213005" y="2234418"/>
                    <a:pt x="2229278" y="2238862"/>
                  </a:cubicBezTo>
                  <a:cubicBezTo>
                    <a:pt x="2248730" y="2244161"/>
                    <a:pt x="2268764" y="2232708"/>
                    <a:pt x="2274063" y="2213256"/>
                  </a:cubicBezTo>
                  <a:cubicBezTo>
                    <a:pt x="2279362" y="2193837"/>
                    <a:pt x="2267910" y="2173769"/>
                    <a:pt x="2248457" y="2168470"/>
                  </a:cubicBezTo>
                  <a:cubicBezTo>
                    <a:pt x="2236525" y="2165222"/>
                    <a:pt x="2224389" y="2168333"/>
                    <a:pt x="2215534" y="2175684"/>
                  </a:cubicBezTo>
                  <a:cubicBezTo>
                    <a:pt x="2209449" y="2173154"/>
                    <a:pt x="2203295" y="2170761"/>
                    <a:pt x="2197073" y="2168573"/>
                  </a:cubicBezTo>
                  <a:cubicBezTo>
                    <a:pt x="2178988" y="2162180"/>
                    <a:pt x="2160493" y="2156949"/>
                    <a:pt x="2142715" y="2149633"/>
                  </a:cubicBezTo>
                  <a:cubicBezTo>
                    <a:pt x="2113485" y="2137599"/>
                    <a:pt x="2085109" y="2122864"/>
                    <a:pt x="2054443" y="2115035"/>
                  </a:cubicBezTo>
                  <a:cubicBezTo>
                    <a:pt x="2054477" y="2114864"/>
                    <a:pt x="2054546" y="2114693"/>
                    <a:pt x="2054580" y="2114488"/>
                  </a:cubicBezTo>
                  <a:cubicBezTo>
                    <a:pt x="2055879" y="2107856"/>
                    <a:pt x="2057041" y="2101052"/>
                    <a:pt x="2057862" y="2094249"/>
                  </a:cubicBezTo>
                  <a:cubicBezTo>
                    <a:pt x="2097895" y="2104745"/>
                    <a:pt x="2138784" y="2112266"/>
                    <a:pt x="2179945" y="2116710"/>
                  </a:cubicBezTo>
                  <a:cubicBezTo>
                    <a:pt x="2183774" y="2127684"/>
                    <a:pt x="2192731" y="2136642"/>
                    <a:pt x="2204800" y="2139958"/>
                  </a:cubicBezTo>
                  <a:cubicBezTo>
                    <a:pt x="2224252" y="2145257"/>
                    <a:pt x="2244320" y="2133804"/>
                    <a:pt x="2249585" y="2114351"/>
                  </a:cubicBezTo>
                  <a:cubicBezTo>
                    <a:pt x="2254884" y="2094899"/>
                    <a:pt x="2243431" y="2074865"/>
                    <a:pt x="2223979" y="2069566"/>
                  </a:cubicBezTo>
                  <a:cubicBezTo>
                    <a:pt x="2206543" y="2064814"/>
                    <a:pt x="2188732" y="2073566"/>
                    <a:pt x="2181381" y="2089429"/>
                  </a:cubicBezTo>
                  <a:cubicBezTo>
                    <a:pt x="2140220" y="2086489"/>
                    <a:pt x="2099092" y="2080608"/>
                    <a:pt x="2058853" y="2071514"/>
                  </a:cubicBezTo>
                  <a:cubicBezTo>
                    <a:pt x="2058546" y="2063788"/>
                    <a:pt x="2057452" y="2056199"/>
                    <a:pt x="2055127" y="2048917"/>
                  </a:cubicBezTo>
                  <a:cubicBezTo>
                    <a:pt x="2070751" y="2048711"/>
                    <a:pt x="2086374" y="2048506"/>
                    <a:pt x="2101998" y="2048267"/>
                  </a:cubicBezTo>
                  <a:cubicBezTo>
                    <a:pt x="2112801" y="2048096"/>
                    <a:pt x="2123502" y="2047515"/>
                    <a:pt x="2134237" y="2046421"/>
                  </a:cubicBezTo>
                  <a:cubicBezTo>
                    <a:pt x="2139331" y="2045908"/>
                    <a:pt x="2144425" y="2045293"/>
                    <a:pt x="2149518" y="2044575"/>
                  </a:cubicBezTo>
                  <a:cubicBezTo>
                    <a:pt x="2151501" y="2044301"/>
                    <a:pt x="2153484" y="2044028"/>
                    <a:pt x="2155433" y="2043720"/>
                  </a:cubicBezTo>
                  <a:cubicBezTo>
                    <a:pt x="2159877" y="2048438"/>
                    <a:pt x="2165552" y="2052130"/>
                    <a:pt x="2172287" y="2053942"/>
                  </a:cubicBezTo>
                  <a:cubicBezTo>
                    <a:pt x="2191740" y="2059241"/>
                    <a:pt x="2211808" y="2047788"/>
                    <a:pt x="2217107" y="2028336"/>
                  </a:cubicBezTo>
                  <a:cubicBezTo>
                    <a:pt x="2222406" y="2008883"/>
                    <a:pt x="2210953" y="1988849"/>
                    <a:pt x="2191501" y="1983550"/>
                  </a:cubicBezTo>
                  <a:cubicBezTo>
                    <a:pt x="2172048" y="1978251"/>
                    <a:pt x="2152014" y="1989704"/>
                    <a:pt x="2146715" y="2009157"/>
                  </a:cubicBezTo>
                  <a:cubicBezTo>
                    <a:pt x="2146544" y="2009772"/>
                    <a:pt x="2146544" y="2010421"/>
                    <a:pt x="2146407" y="2011071"/>
                  </a:cubicBezTo>
                  <a:cubicBezTo>
                    <a:pt x="2140766" y="2011755"/>
                    <a:pt x="2135091" y="2012986"/>
                    <a:pt x="2129656" y="2013635"/>
                  </a:cubicBezTo>
                  <a:cubicBezTo>
                    <a:pt x="2118955" y="2014934"/>
                    <a:pt x="2108288" y="2016165"/>
                    <a:pt x="2097588" y="2017430"/>
                  </a:cubicBezTo>
                  <a:cubicBezTo>
                    <a:pt x="2078238" y="2019755"/>
                    <a:pt x="2058819" y="2021122"/>
                    <a:pt x="2039401" y="2022558"/>
                  </a:cubicBezTo>
                  <a:cubicBezTo>
                    <a:pt x="2027606" y="2010045"/>
                    <a:pt x="2011572" y="2001191"/>
                    <a:pt x="1994889" y="1996370"/>
                  </a:cubicBezTo>
                  <a:cubicBezTo>
                    <a:pt x="1971128" y="1989465"/>
                    <a:pt x="1946001" y="1989396"/>
                    <a:pt x="1921249" y="1989362"/>
                  </a:cubicBezTo>
                  <a:cubicBezTo>
                    <a:pt x="1837080" y="1989294"/>
                    <a:pt x="1746414" y="1980439"/>
                    <a:pt x="1662621" y="1990114"/>
                  </a:cubicBezTo>
                  <a:cubicBezTo>
                    <a:pt x="1632433" y="1967790"/>
                    <a:pt x="1603750" y="1943312"/>
                    <a:pt x="1576845" y="1918765"/>
                  </a:cubicBezTo>
                  <a:cubicBezTo>
                    <a:pt x="1512641" y="1860202"/>
                    <a:pt x="1455206" y="1794049"/>
                    <a:pt x="1404096" y="1723862"/>
                  </a:cubicBezTo>
                  <a:cubicBezTo>
                    <a:pt x="1353977" y="1655009"/>
                    <a:pt x="1309465" y="1581711"/>
                    <a:pt x="1274115" y="1504174"/>
                  </a:cubicBezTo>
                  <a:cubicBezTo>
                    <a:pt x="1239073" y="1427321"/>
                    <a:pt x="1219859" y="1348006"/>
                    <a:pt x="1201125" y="1265956"/>
                  </a:cubicBezTo>
                  <a:cubicBezTo>
                    <a:pt x="1156066" y="1069002"/>
                    <a:pt x="1114904" y="867809"/>
                    <a:pt x="1029470" y="683470"/>
                  </a:cubicBezTo>
                  <a:cubicBezTo>
                    <a:pt x="943010" y="496875"/>
                    <a:pt x="809474" y="343442"/>
                    <a:pt x="637477" y="230760"/>
                  </a:cubicBezTo>
                  <a:cubicBezTo>
                    <a:pt x="452420" y="109361"/>
                    <a:pt x="238338" y="30695"/>
                    <a:pt x="19128" y="200"/>
                  </a:cubicBezTo>
                  <a:cubicBezTo>
                    <a:pt x="-2888" y="-2877"/>
                    <a:pt x="-7675" y="30490"/>
                    <a:pt x="14171" y="34285"/>
                  </a:cubicBezTo>
                  <a:close/>
                </a:path>
              </a:pathLst>
            </a:custGeom>
            <a:grpFill/>
            <a:ln w="3415" cap="flat">
              <a:noFill/>
              <a:prstDash val="solid"/>
              <a:miter/>
            </a:ln>
          </p:spPr>
          <p:txBody>
            <a:bodyPr rtlCol="0" anchor="ctr"/>
            <a:lstStyle/>
            <a:p>
              <a:endParaRPr lang="zh-CN" altLang="en-US"/>
            </a:p>
          </p:txBody>
        </p:sp>
      </p:grpSp>
      <p:grpSp>
        <p:nvGrpSpPr>
          <p:cNvPr id="14" name="图形 4"/>
          <p:cNvGrpSpPr/>
          <p:nvPr/>
        </p:nvGrpSpPr>
        <p:grpSpPr>
          <a:xfrm rot="19919847">
            <a:off x="2310491" y="6027521"/>
            <a:ext cx="501151" cy="720024"/>
            <a:chOff x="8410069" y="3113176"/>
            <a:chExt cx="543265" cy="780531"/>
          </a:xfrm>
          <a:solidFill>
            <a:schemeClr val="accent4">
              <a:lumMod val="20000"/>
              <a:lumOff val="80000"/>
            </a:schemeClr>
          </a:solidFill>
        </p:grpSpPr>
        <p:sp>
          <p:nvSpPr>
            <p:cNvPr id="133" name="任意多边形: 形状 132"/>
            <p:cNvSpPr/>
            <p:nvPr/>
          </p:nvSpPr>
          <p:spPr>
            <a:xfrm>
              <a:off x="8470089" y="3113176"/>
              <a:ext cx="149405" cy="124775"/>
            </a:xfrm>
            <a:custGeom>
              <a:avLst/>
              <a:gdLst>
                <a:gd name="connsiteX0" fmla="*/ 40261 w 149405"/>
                <a:gd name="connsiteY0" fmla="*/ 15316 h 124775"/>
                <a:gd name="connsiteX1" fmla="*/ 911 w 149405"/>
                <a:gd name="connsiteY1" fmla="*/ 66871 h 124775"/>
                <a:gd name="connsiteX2" fmla="*/ 262 w 149405"/>
                <a:gd name="connsiteY2" fmla="*/ 71657 h 124775"/>
                <a:gd name="connsiteX3" fmla="*/ 7065 w 149405"/>
                <a:gd name="connsiteY3" fmla="*/ 99554 h 124775"/>
                <a:gd name="connsiteX4" fmla="*/ 26928 w 149405"/>
                <a:gd name="connsiteY4" fmla="*/ 112169 h 124775"/>
                <a:gd name="connsiteX5" fmla="*/ 91337 w 149405"/>
                <a:gd name="connsiteY5" fmla="*/ 124511 h 124775"/>
                <a:gd name="connsiteX6" fmla="*/ 146550 w 149405"/>
                <a:gd name="connsiteY6" fmla="*/ 87178 h 124775"/>
                <a:gd name="connsiteX7" fmla="*/ 139713 w 149405"/>
                <a:gd name="connsiteY7" fmla="*/ 41333 h 124775"/>
                <a:gd name="connsiteX8" fmla="*/ 123405 w 149405"/>
                <a:gd name="connsiteY8" fmla="*/ 23008 h 124775"/>
                <a:gd name="connsiteX9" fmla="*/ 104499 w 149405"/>
                <a:gd name="connsiteY9" fmla="*/ 3112 h 124775"/>
                <a:gd name="connsiteX10" fmla="*/ 40261 w 149405"/>
                <a:gd name="connsiteY10" fmla="*/ 15316 h 12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405" h="124775">
                  <a:moveTo>
                    <a:pt x="40261" y="15316"/>
                  </a:moveTo>
                  <a:cubicBezTo>
                    <a:pt x="21834" y="29128"/>
                    <a:pt x="4809" y="52717"/>
                    <a:pt x="911" y="66871"/>
                  </a:cubicBezTo>
                  <a:cubicBezTo>
                    <a:pt x="467" y="68444"/>
                    <a:pt x="399" y="70016"/>
                    <a:pt x="262" y="71657"/>
                  </a:cubicBezTo>
                  <a:cubicBezTo>
                    <a:pt x="-627" y="81572"/>
                    <a:pt x="535" y="91588"/>
                    <a:pt x="7065" y="99554"/>
                  </a:cubicBezTo>
                  <a:cubicBezTo>
                    <a:pt x="12091" y="105708"/>
                    <a:pt x="19372" y="109742"/>
                    <a:pt x="26928" y="112169"/>
                  </a:cubicBezTo>
                  <a:cubicBezTo>
                    <a:pt x="46210" y="118357"/>
                    <a:pt x="71201" y="122255"/>
                    <a:pt x="91337" y="124511"/>
                  </a:cubicBezTo>
                  <a:cubicBezTo>
                    <a:pt x="115337" y="127178"/>
                    <a:pt x="138789" y="109332"/>
                    <a:pt x="146550" y="87178"/>
                  </a:cubicBezTo>
                  <a:cubicBezTo>
                    <a:pt x="152191" y="70974"/>
                    <a:pt x="149251" y="55316"/>
                    <a:pt x="139713" y="41333"/>
                  </a:cubicBezTo>
                  <a:cubicBezTo>
                    <a:pt x="135029" y="34496"/>
                    <a:pt x="129046" y="28957"/>
                    <a:pt x="123405" y="23008"/>
                  </a:cubicBezTo>
                  <a:cubicBezTo>
                    <a:pt x="117559" y="16821"/>
                    <a:pt x="112397" y="6599"/>
                    <a:pt x="104499" y="3112"/>
                  </a:cubicBezTo>
                  <a:cubicBezTo>
                    <a:pt x="86106" y="-4957"/>
                    <a:pt x="55406" y="3932"/>
                    <a:pt x="40261" y="15316"/>
                  </a:cubicBezTo>
                  <a:close/>
                </a:path>
              </a:pathLst>
            </a:custGeom>
            <a:grpFill/>
            <a:ln w="3415" cap="flat">
              <a:noFill/>
              <a:prstDash val="solid"/>
              <a:miter/>
            </a:ln>
          </p:spPr>
          <p:txBody>
            <a:bodyPr rtlCol="0" anchor="ctr"/>
            <a:lstStyle/>
            <a:p>
              <a:endParaRPr lang="zh-CN" altLang="en-US"/>
            </a:p>
          </p:txBody>
        </p:sp>
        <p:sp>
          <p:nvSpPr>
            <p:cNvPr id="134" name="任意多边形: 形状 133"/>
            <p:cNvSpPr/>
            <p:nvPr/>
          </p:nvSpPr>
          <p:spPr>
            <a:xfrm>
              <a:off x="8410069" y="3283507"/>
              <a:ext cx="129125" cy="123973"/>
            </a:xfrm>
            <a:custGeom>
              <a:avLst/>
              <a:gdLst>
                <a:gd name="connsiteX0" fmla="*/ 49615 w 129125"/>
                <a:gd name="connsiteY0" fmla="*/ 2111 h 123973"/>
                <a:gd name="connsiteX1" fmla="*/ 28521 w 129125"/>
                <a:gd name="connsiteY1" fmla="*/ 10453 h 123973"/>
                <a:gd name="connsiteX2" fmla="*/ 7291 w 129125"/>
                <a:gd name="connsiteY2" fmla="*/ 37734 h 123973"/>
                <a:gd name="connsiteX3" fmla="*/ 2573 w 129125"/>
                <a:gd name="connsiteY3" fmla="*/ 47751 h 123973"/>
                <a:gd name="connsiteX4" fmla="*/ 9 w 129125"/>
                <a:gd name="connsiteY4" fmla="*/ 60264 h 123973"/>
                <a:gd name="connsiteX5" fmla="*/ 351 w 129125"/>
                <a:gd name="connsiteY5" fmla="*/ 68127 h 123973"/>
                <a:gd name="connsiteX6" fmla="*/ 522 w 129125"/>
                <a:gd name="connsiteY6" fmla="*/ 73084 h 123973"/>
                <a:gd name="connsiteX7" fmla="*/ 4454 w 129125"/>
                <a:gd name="connsiteY7" fmla="*/ 84605 h 123973"/>
                <a:gd name="connsiteX8" fmla="*/ 9411 w 129125"/>
                <a:gd name="connsiteY8" fmla="*/ 93494 h 123973"/>
                <a:gd name="connsiteX9" fmla="*/ 13718 w 129125"/>
                <a:gd name="connsiteY9" fmla="*/ 102109 h 123973"/>
                <a:gd name="connsiteX10" fmla="*/ 19120 w 129125"/>
                <a:gd name="connsiteY10" fmla="*/ 109562 h 123973"/>
                <a:gd name="connsiteX11" fmla="*/ 25991 w 129125"/>
                <a:gd name="connsiteY11" fmla="*/ 115955 h 123973"/>
                <a:gd name="connsiteX12" fmla="*/ 51324 w 129125"/>
                <a:gd name="connsiteY12" fmla="*/ 122929 h 123973"/>
                <a:gd name="connsiteX13" fmla="*/ 65444 w 129125"/>
                <a:gd name="connsiteY13" fmla="*/ 123510 h 123973"/>
                <a:gd name="connsiteX14" fmla="*/ 70982 w 129125"/>
                <a:gd name="connsiteY14" fmla="*/ 123647 h 123973"/>
                <a:gd name="connsiteX15" fmla="*/ 75016 w 129125"/>
                <a:gd name="connsiteY15" fmla="*/ 123955 h 123973"/>
                <a:gd name="connsiteX16" fmla="*/ 83700 w 129125"/>
                <a:gd name="connsiteY16" fmla="*/ 123203 h 123973"/>
                <a:gd name="connsiteX17" fmla="*/ 119733 w 129125"/>
                <a:gd name="connsiteY17" fmla="*/ 101254 h 123973"/>
                <a:gd name="connsiteX18" fmla="*/ 128930 w 129125"/>
                <a:gd name="connsiteY18" fmla="*/ 70691 h 123973"/>
                <a:gd name="connsiteX19" fmla="*/ 129101 w 129125"/>
                <a:gd name="connsiteY19" fmla="*/ 60879 h 123973"/>
                <a:gd name="connsiteX20" fmla="*/ 128588 w 129125"/>
                <a:gd name="connsiteY20" fmla="*/ 54896 h 123973"/>
                <a:gd name="connsiteX21" fmla="*/ 128280 w 129125"/>
                <a:gd name="connsiteY21" fmla="*/ 47683 h 123973"/>
                <a:gd name="connsiteX22" fmla="*/ 111631 w 129125"/>
                <a:gd name="connsiteY22" fmla="*/ 18076 h 123973"/>
                <a:gd name="connsiteX23" fmla="*/ 102127 w 129125"/>
                <a:gd name="connsiteY23" fmla="*/ 11171 h 123973"/>
                <a:gd name="connsiteX24" fmla="*/ 89546 w 129125"/>
                <a:gd name="connsiteY24" fmla="*/ 4572 h 123973"/>
                <a:gd name="connsiteX25" fmla="*/ 75939 w 129125"/>
                <a:gd name="connsiteY25" fmla="*/ 333 h 123973"/>
                <a:gd name="connsiteX26" fmla="*/ 62333 w 129125"/>
                <a:gd name="connsiteY26" fmla="*/ 1188 h 123973"/>
                <a:gd name="connsiteX27" fmla="*/ 49615 w 129125"/>
                <a:gd name="connsiteY27" fmla="*/ 2111 h 1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125" h="123973">
                  <a:moveTo>
                    <a:pt x="49615" y="2111"/>
                  </a:moveTo>
                  <a:cubicBezTo>
                    <a:pt x="42128" y="2555"/>
                    <a:pt x="35837" y="3581"/>
                    <a:pt x="28521" y="10453"/>
                  </a:cubicBezTo>
                  <a:cubicBezTo>
                    <a:pt x="20180" y="18281"/>
                    <a:pt x="13240" y="27957"/>
                    <a:pt x="7291" y="37734"/>
                  </a:cubicBezTo>
                  <a:cubicBezTo>
                    <a:pt x="5342" y="40913"/>
                    <a:pt x="3599" y="44161"/>
                    <a:pt x="2573" y="47751"/>
                  </a:cubicBezTo>
                  <a:cubicBezTo>
                    <a:pt x="1411" y="51819"/>
                    <a:pt x="146" y="56024"/>
                    <a:pt x="9" y="60264"/>
                  </a:cubicBezTo>
                  <a:cubicBezTo>
                    <a:pt x="-59" y="62896"/>
                    <a:pt x="282" y="65494"/>
                    <a:pt x="351" y="68127"/>
                  </a:cubicBezTo>
                  <a:cubicBezTo>
                    <a:pt x="385" y="69802"/>
                    <a:pt x="248" y="71443"/>
                    <a:pt x="522" y="73084"/>
                  </a:cubicBezTo>
                  <a:cubicBezTo>
                    <a:pt x="1205" y="77187"/>
                    <a:pt x="2129" y="81152"/>
                    <a:pt x="4454" y="84605"/>
                  </a:cubicBezTo>
                  <a:cubicBezTo>
                    <a:pt x="6368" y="87443"/>
                    <a:pt x="8351" y="90280"/>
                    <a:pt x="9411" y="93494"/>
                  </a:cubicBezTo>
                  <a:cubicBezTo>
                    <a:pt x="10402" y="96468"/>
                    <a:pt x="12351" y="99271"/>
                    <a:pt x="13718" y="102109"/>
                  </a:cubicBezTo>
                  <a:cubicBezTo>
                    <a:pt x="15086" y="104947"/>
                    <a:pt x="17171" y="107169"/>
                    <a:pt x="19120" y="109562"/>
                  </a:cubicBezTo>
                  <a:cubicBezTo>
                    <a:pt x="21103" y="112024"/>
                    <a:pt x="23120" y="114588"/>
                    <a:pt x="25991" y="115955"/>
                  </a:cubicBezTo>
                  <a:cubicBezTo>
                    <a:pt x="34060" y="119818"/>
                    <a:pt x="42436" y="122075"/>
                    <a:pt x="51324" y="122929"/>
                  </a:cubicBezTo>
                  <a:cubicBezTo>
                    <a:pt x="56042" y="123408"/>
                    <a:pt x="60726" y="123237"/>
                    <a:pt x="65444" y="123510"/>
                  </a:cubicBezTo>
                  <a:cubicBezTo>
                    <a:pt x="67290" y="123647"/>
                    <a:pt x="69136" y="123305"/>
                    <a:pt x="70982" y="123647"/>
                  </a:cubicBezTo>
                  <a:cubicBezTo>
                    <a:pt x="72350" y="123921"/>
                    <a:pt x="73649" y="123886"/>
                    <a:pt x="75016" y="123955"/>
                  </a:cubicBezTo>
                  <a:cubicBezTo>
                    <a:pt x="77922" y="124092"/>
                    <a:pt x="80794" y="123442"/>
                    <a:pt x="83700" y="123203"/>
                  </a:cubicBezTo>
                  <a:cubicBezTo>
                    <a:pt x="97067" y="121938"/>
                    <a:pt x="111289" y="111203"/>
                    <a:pt x="119733" y="101254"/>
                  </a:cubicBezTo>
                  <a:cubicBezTo>
                    <a:pt x="128041" y="91443"/>
                    <a:pt x="129784" y="82998"/>
                    <a:pt x="128930" y="70691"/>
                  </a:cubicBezTo>
                  <a:cubicBezTo>
                    <a:pt x="128725" y="67477"/>
                    <a:pt x="128998" y="64127"/>
                    <a:pt x="129101" y="60879"/>
                  </a:cubicBezTo>
                  <a:cubicBezTo>
                    <a:pt x="129169" y="58828"/>
                    <a:pt x="128759" y="56913"/>
                    <a:pt x="128588" y="54896"/>
                  </a:cubicBezTo>
                  <a:cubicBezTo>
                    <a:pt x="128383" y="52469"/>
                    <a:pt x="128588" y="50110"/>
                    <a:pt x="128280" y="47683"/>
                  </a:cubicBezTo>
                  <a:cubicBezTo>
                    <a:pt x="126639" y="35136"/>
                    <a:pt x="122434" y="25666"/>
                    <a:pt x="111631" y="18076"/>
                  </a:cubicBezTo>
                  <a:cubicBezTo>
                    <a:pt x="108417" y="15820"/>
                    <a:pt x="104862" y="13974"/>
                    <a:pt x="102127" y="11171"/>
                  </a:cubicBezTo>
                  <a:cubicBezTo>
                    <a:pt x="97922" y="6863"/>
                    <a:pt x="95016" y="6418"/>
                    <a:pt x="89546" y="4572"/>
                  </a:cubicBezTo>
                  <a:cubicBezTo>
                    <a:pt x="85067" y="3068"/>
                    <a:pt x="80589" y="1290"/>
                    <a:pt x="75939" y="333"/>
                  </a:cubicBezTo>
                  <a:cubicBezTo>
                    <a:pt x="71529" y="-590"/>
                    <a:pt x="66777" y="641"/>
                    <a:pt x="62333" y="1188"/>
                  </a:cubicBezTo>
                  <a:cubicBezTo>
                    <a:pt x="57615" y="1837"/>
                    <a:pt x="53444" y="1871"/>
                    <a:pt x="49615" y="2111"/>
                  </a:cubicBezTo>
                  <a:close/>
                </a:path>
              </a:pathLst>
            </a:custGeom>
            <a:grpFill/>
            <a:ln w="3415" cap="flat">
              <a:noFill/>
              <a:prstDash val="solid"/>
              <a:miter/>
            </a:ln>
          </p:spPr>
          <p:txBody>
            <a:bodyPr rtlCol="0" anchor="ctr"/>
            <a:lstStyle/>
            <a:p>
              <a:endParaRPr lang="zh-CN" altLang="en-US"/>
            </a:p>
          </p:txBody>
        </p:sp>
        <p:sp>
          <p:nvSpPr>
            <p:cNvPr id="135" name="任意多边形: 形状 134"/>
            <p:cNvSpPr/>
            <p:nvPr/>
          </p:nvSpPr>
          <p:spPr>
            <a:xfrm>
              <a:off x="8631236" y="3268184"/>
              <a:ext cx="140970" cy="137284"/>
            </a:xfrm>
            <a:custGeom>
              <a:avLst/>
              <a:gdLst>
                <a:gd name="connsiteX0" fmla="*/ 86323 w 140970"/>
                <a:gd name="connsiteY0" fmla="*/ 1536 h 137284"/>
                <a:gd name="connsiteX1" fmla="*/ 62598 w 140970"/>
                <a:gd name="connsiteY1" fmla="*/ 101 h 137284"/>
                <a:gd name="connsiteX2" fmla="*/ 40170 w 140970"/>
                <a:gd name="connsiteY2" fmla="*/ 2254 h 137284"/>
                <a:gd name="connsiteX3" fmla="*/ 23624 w 140970"/>
                <a:gd name="connsiteY3" fmla="*/ 12169 h 137284"/>
                <a:gd name="connsiteX4" fmla="*/ 18872 w 140970"/>
                <a:gd name="connsiteY4" fmla="*/ 21365 h 137284"/>
                <a:gd name="connsiteX5" fmla="*/ 8684 w 140970"/>
                <a:gd name="connsiteY5" fmla="*/ 42732 h 137284"/>
                <a:gd name="connsiteX6" fmla="*/ 0 w 140970"/>
                <a:gd name="connsiteY6" fmla="*/ 73706 h 137284"/>
                <a:gd name="connsiteX7" fmla="*/ 7180 w 140970"/>
                <a:gd name="connsiteY7" fmla="*/ 104167 h 137284"/>
                <a:gd name="connsiteX8" fmla="*/ 15829 w 140970"/>
                <a:gd name="connsiteY8" fmla="*/ 114560 h 137284"/>
                <a:gd name="connsiteX9" fmla="*/ 24444 w 140970"/>
                <a:gd name="connsiteY9" fmla="*/ 118868 h 137284"/>
                <a:gd name="connsiteX10" fmla="*/ 61264 w 140970"/>
                <a:gd name="connsiteY10" fmla="*/ 132953 h 137284"/>
                <a:gd name="connsiteX11" fmla="*/ 64410 w 140970"/>
                <a:gd name="connsiteY11" fmla="*/ 134320 h 137284"/>
                <a:gd name="connsiteX12" fmla="*/ 103144 w 140970"/>
                <a:gd name="connsiteY12" fmla="*/ 135449 h 137284"/>
                <a:gd name="connsiteX13" fmla="*/ 116409 w 140970"/>
                <a:gd name="connsiteY13" fmla="*/ 130184 h 137284"/>
                <a:gd name="connsiteX14" fmla="*/ 138152 w 140970"/>
                <a:gd name="connsiteY14" fmla="*/ 104133 h 137284"/>
                <a:gd name="connsiteX15" fmla="*/ 139827 w 140970"/>
                <a:gd name="connsiteY15" fmla="*/ 81433 h 137284"/>
                <a:gd name="connsiteX16" fmla="*/ 135656 w 140970"/>
                <a:gd name="connsiteY16" fmla="*/ 71963 h 137284"/>
                <a:gd name="connsiteX17" fmla="*/ 133708 w 140970"/>
                <a:gd name="connsiteY17" fmla="*/ 56749 h 137284"/>
                <a:gd name="connsiteX18" fmla="*/ 125195 w 140970"/>
                <a:gd name="connsiteY18" fmla="*/ 27553 h 137284"/>
                <a:gd name="connsiteX19" fmla="*/ 121947 w 140970"/>
                <a:gd name="connsiteY19" fmla="*/ 23314 h 137284"/>
                <a:gd name="connsiteX20" fmla="*/ 117742 w 140970"/>
                <a:gd name="connsiteY20" fmla="*/ 19246 h 137284"/>
                <a:gd name="connsiteX21" fmla="*/ 103759 w 140970"/>
                <a:gd name="connsiteY21" fmla="*/ 8408 h 137284"/>
                <a:gd name="connsiteX22" fmla="*/ 98836 w 140970"/>
                <a:gd name="connsiteY22" fmla="*/ 4682 h 137284"/>
                <a:gd name="connsiteX23" fmla="*/ 86323 w 140970"/>
                <a:gd name="connsiteY23" fmla="*/ 1536 h 13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0970" h="137284">
                  <a:moveTo>
                    <a:pt x="86323" y="1536"/>
                  </a:moveTo>
                  <a:cubicBezTo>
                    <a:pt x="78631" y="169"/>
                    <a:pt x="70939" y="-207"/>
                    <a:pt x="62598" y="101"/>
                  </a:cubicBezTo>
                  <a:cubicBezTo>
                    <a:pt x="55179" y="408"/>
                    <a:pt x="47589" y="955"/>
                    <a:pt x="40170" y="2254"/>
                  </a:cubicBezTo>
                  <a:cubicBezTo>
                    <a:pt x="33231" y="3451"/>
                    <a:pt x="28820" y="6733"/>
                    <a:pt x="23624" y="12169"/>
                  </a:cubicBezTo>
                  <a:cubicBezTo>
                    <a:pt x="21197" y="14733"/>
                    <a:pt x="20479" y="18254"/>
                    <a:pt x="18872" y="21365"/>
                  </a:cubicBezTo>
                  <a:cubicBezTo>
                    <a:pt x="15351" y="28134"/>
                    <a:pt x="12034" y="35690"/>
                    <a:pt x="8684" y="42732"/>
                  </a:cubicBezTo>
                  <a:cubicBezTo>
                    <a:pt x="4137" y="52339"/>
                    <a:pt x="-34" y="63108"/>
                    <a:pt x="0" y="73706"/>
                  </a:cubicBezTo>
                  <a:cubicBezTo>
                    <a:pt x="0" y="85467"/>
                    <a:pt x="1334" y="94697"/>
                    <a:pt x="7180" y="104167"/>
                  </a:cubicBezTo>
                  <a:cubicBezTo>
                    <a:pt x="9607" y="108099"/>
                    <a:pt x="12274" y="111928"/>
                    <a:pt x="15829" y="114560"/>
                  </a:cubicBezTo>
                  <a:cubicBezTo>
                    <a:pt x="18462" y="116475"/>
                    <a:pt x="21470" y="117705"/>
                    <a:pt x="24444" y="118868"/>
                  </a:cubicBezTo>
                  <a:cubicBezTo>
                    <a:pt x="36615" y="123654"/>
                    <a:pt x="48888" y="128748"/>
                    <a:pt x="61264" y="132953"/>
                  </a:cubicBezTo>
                  <a:cubicBezTo>
                    <a:pt x="62290" y="133568"/>
                    <a:pt x="63281" y="133944"/>
                    <a:pt x="64410" y="134320"/>
                  </a:cubicBezTo>
                  <a:cubicBezTo>
                    <a:pt x="77777" y="138833"/>
                    <a:pt x="89230" y="137329"/>
                    <a:pt x="103144" y="135449"/>
                  </a:cubicBezTo>
                  <a:cubicBezTo>
                    <a:pt x="107554" y="134867"/>
                    <a:pt x="112340" y="132440"/>
                    <a:pt x="116409" y="130184"/>
                  </a:cubicBezTo>
                  <a:cubicBezTo>
                    <a:pt x="126152" y="124782"/>
                    <a:pt x="133468" y="114936"/>
                    <a:pt x="138152" y="104133"/>
                  </a:cubicBezTo>
                  <a:cubicBezTo>
                    <a:pt x="141297" y="96919"/>
                    <a:pt x="141742" y="88612"/>
                    <a:pt x="139827" y="81433"/>
                  </a:cubicBezTo>
                  <a:cubicBezTo>
                    <a:pt x="138870" y="77911"/>
                    <a:pt x="136750" y="75279"/>
                    <a:pt x="135656" y="71963"/>
                  </a:cubicBezTo>
                  <a:cubicBezTo>
                    <a:pt x="134118" y="67245"/>
                    <a:pt x="134733" y="61672"/>
                    <a:pt x="133708" y="56749"/>
                  </a:cubicBezTo>
                  <a:cubicBezTo>
                    <a:pt x="131725" y="47348"/>
                    <a:pt x="129400" y="35861"/>
                    <a:pt x="125195" y="27553"/>
                  </a:cubicBezTo>
                  <a:cubicBezTo>
                    <a:pt x="124340" y="25912"/>
                    <a:pt x="123212" y="24545"/>
                    <a:pt x="121947" y="23314"/>
                  </a:cubicBezTo>
                  <a:cubicBezTo>
                    <a:pt x="120579" y="21981"/>
                    <a:pt x="119178" y="20545"/>
                    <a:pt x="117742" y="19246"/>
                  </a:cubicBezTo>
                  <a:cubicBezTo>
                    <a:pt x="113297" y="15314"/>
                    <a:pt x="108169" y="12408"/>
                    <a:pt x="103759" y="8408"/>
                  </a:cubicBezTo>
                  <a:cubicBezTo>
                    <a:pt x="102187" y="6972"/>
                    <a:pt x="100853" y="5366"/>
                    <a:pt x="98836" y="4682"/>
                  </a:cubicBezTo>
                  <a:cubicBezTo>
                    <a:pt x="94597" y="3314"/>
                    <a:pt x="90495" y="2289"/>
                    <a:pt x="86323" y="1536"/>
                  </a:cubicBezTo>
                  <a:close/>
                </a:path>
              </a:pathLst>
            </a:custGeom>
            <a:grpFill/>
            <a:ln w="3415" cap="flat">
              <a:noFill/>
              <a:prstDash val="solid"/>
              <a:miter/>
            </a:ln>
          </p:spPr>
          <p:txBody>
            <a:bodyPr rtlCol="0" anchor="ctr"/>
            <a:lstStyle/>
            <a:p>
              <a:endParaRPr lang="zh-CN" altLang="en-US"/>
            </a:p>
          </p:txBody>
        </p:sp>
        <p:sp>
          <p:nvSpPr>
            <p:cNvPr id="136" name="任意多边形: 形状 135"/>
            <p:cNvSpPr/>
            <p:nvPr/>
          </p:nvSpPr>
          <p:spPr>
            <a:xfrm>
              <a:off x="8749946" y="3501143"/>
              <a:ext cx="150928" cy="130454"/>
            </a:xfrm>
            <a:custGeom>
              <a:avLst/>
              <a:gdLst>
                <a:gd name="connsiteX0" fmla="*/ 117628 w 150928"/>
                <a:gd name="connsiteY0" fmla="*/ 129 h 130454"/>
                <a:gd name="connsiteX1" fmla="*/ 102962 w 150928"/>
                <a:gd name="connsiteY1" fmla="*/ 1087 h 130454"/>
                <a:gd name="connsiteX2" fmla="*/ 78449 w 150928"/>
                <a:gd name="connsiteY2" fmla="*/ 61 h 130454"/>
                <a:gd name="connsiteX3" fmla="*/ 67201 w 150928"/>
                <a:gd name="connsiteY3" fmla="*/ 61 h 130454"/>
                <a:gd name="connsiteX4" fmla="*/ 58723 w 150928"/>
                <a:gd name="connsiteY4" fmla="*/ 642 h 130454"/>
                <a:gd name="connsiteX5" fmla="*/ 42279 w 150928"/>
                <a:gd name="connsiteY5" fmla="*/ 676 h 130454"/>
                <a:gd name="connsiteX6" fmla="*/ 28570 w 150928"/>
                <a:gd name="connsiteY6" fmla="*/ 4779 h 130454"/>
                <a:gd name="connsiteX7" fmla="*/ 22997 w 150928"/>
                <a:gd name="connsiteY7" fmla="*/ 9223 h 130454"/>
                <a:gd name="connsiteX8" fmla="*/ 18826 w 150928"/>
                <a:gd name="connsiteY8" fmla="*/ 12334 h 130454"/>
                <a:gd name="connsiteX9" fmla="*/ 12638 w 150928"/>
                <a:gd name="connsiteY9" fmla="*/ 19308 h 130454"/>
                <a:gd name="connsiteX10" fmla="*/ 7339 w 150928"/>
                <a:gd name="connsiteY10" fmla="*/ 28744 h 130454"/>
                <a:gd name="connsiteX11" fmla="*/ 5083 w 150928"/>
                <a:gd name="connsiteY11" fmla="*/ 33633 h 130454"/>
                <a:gd name="connsiteX12" fmla="*/ 2519 w 150928"/>
                <a:gd name="connsiteY12" fmla="*/ 38487 h 130454"/>
                <a:gd name="connsiteX13" fmla="*/ 1083 w 150928"/>
                <a:gd name="connsiteY13" fmla="*/ 43957 h 130454"/>
                <a:gd name="connsiteX14" fmla="*/ 126 w 150928"/>
                <a:gd name="connsiteY14" fmla="*/ 50282 h 130454"/>
                <a:gd name="connsiteX15" fmla="*/ 262 w 150928"/>
                <a:gd name="connsiteY15" fmla="*/ 65085 h 130454"/>
                <a:gd name="connsiteX16" fmla="*/ 2245 w 150928"/>
                <a:gd name="connsiteY16" fmla="*/ 78145 h 130454"/>
                <a:gd name="connsiteX17" fmla="*/ 5630 w 150928"/>
                <a:gd name="connsiteY17" fmla="*/ 88230 h 130454"/>
                <a:gd name="connsiteX18" fmla="*/ 9254 w 150928"/>
                <a:gd name="connsiteY18" fmla="*/ 93427 h 130454"/>
                <a:gd name="connsiteX19" fmla="*/ 13322 w 150928"/>
                <a:gd name="connsiteY19" fmla="*/ 98794 h 130454"/>
                <a:gd name="connsiteX20" fmla="*/ 21288 w 150928"/>
                <a:gd name="connsiteY20" fmla="*/ 105495 h 130454"/>
                <a:gd name="connsiteX21" fmla="*/ 32262 w 150928"/>
                <a:gd name="connsiteY21" fmla="*/ 112196 h 130454"/>
                <a:gd name="connsiteX22" fmla="*/ 37322 w 150928"/>
                <a:gd name="connsiteY22" fmla="*/ 114144 h 130454"/>
                <a:gd name="connsiteX23" fmla="*/ 65150 w 150928"/>
                <a:gd name="connsiteY23" fmla="*/ 125871 h 130454"/>
                <a:gd name="connsiteX24" fmla="*/ 97799 w 150928"/>
                <a:gd name="connsiteY24" fmla="*/ 129290 h 130454"/>
                <a:gd name="connsiteX25" fmla="*/ 110448 w 150928"/>
                <a:gd name="connsiteY25" fmla="*/ 125734 h 130454"/>
                <a:gd name="connsiteX26" fmla="*/ 114927 w 150928"/>
                <a:gd name="connsiteY26" fmla="*/ 124229 h 130454"/>
                <a:gd name="connsiteX27" fmla="*/ 120910 w 150928"/>
                <a:gd name="connsiteY27" fmla="*/ 121358 h 130454"/>
                <a:gd name="connsiteX28" fmla="*/ 127098 w 150928"/>
                <a:gd name="connsiteY28" fmla="*/ 118110 h 130454"/>
                <a:gd name="connsiteX29" fmla="*/ 131508 w 150928"/>
                <a:gd name="connsiteY29" fmla="*/ 114452 h 130454"/>
                <a:gd name="connsiteX30" fmla="*/ 139508 w 150928"/>
                <a:gd name="connsiteY30" fmla="*/ 107478 h 130454"/>
                <a:gd name="connsiteX31" fmla="*/ 146653 w 150928"/>
                <a:gd name="connsiteY31" fmla="*/ 95820 h 130454"/>
                <a:gd name="connsiteX32" fmla="*/ 149251 w 150928"/>
                <a:gd name="connsiteY32" fmla="*/ 82487 h 130454"/>
                <a:gd name="connsiteX33" fmla="*/ 148260 w 150928"/>
                <a:gd name="connsiteY33" fmla="*/ 76094 h 130454"/>
                <a:gd name="connsiteX34" fmla="*/ 148670 w 150928"/>
                <a:gd name="connsiteY34" fmla="*/ 69462 h 130454"/>
                <a:gd name="connsiteX35" fmla="*/ 150619 w 150928"/>
                <a:gd name="connsiteY35" fmla="*/ 49051 h 130454"/>
                <a:gd name="connsiteX36" fmla="*/ 140465 w 150928"/>
                <a:gd name="connsiteY36" fmla="*/ 20984 h 130454"/>
                <a:gd name="connsiteX37" fmla="*/ 123747 w 150928"/>
                <a:gd name="connsiteY37" fmla="*/ 1497 h 130454"/>
                <a:gd name="connsiteX38" fmla="*/ 117628 w 150928"/>
                <a:gd name="connsiteY38" fmla="*/ 129 h 1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0928" h="130454">
                  <a:moveTo>
                    <a:pt x="117628" y="129"/>
                  </a:moveTo>
                  <a:cubicBezTo>
                    <a:pt x="112773" y="-178"/>
                    <a:pt x="107782" y="881"/>
                    <a:pt x="102962" y="1087"/>
                  </a:cubicBezTo>
                  <a:cubicBezTo>
                    <a:pt x="94791" y="1463"/>
                    <a:pt x="86620" y="27"/>
                    <a:pt x="78449" y="61"/>
                  </a:cubicBezTo>
                  <a:cubicBezTo>
                    <a:pt x="74689" y="61"/>
                    <a:pt x="70928" y="-76"/>
                    <a:pt x="67201" y="61"/>
                  </a:cubicBezTo>
                  <a:cubicBezTo>
                    <a:pt x="64364" y="129"/>
                    <a:pt x="61561" y="574"/>
                    <a:pt x="58723" y="642"/>
                  </a:cubicBezTo>
                  <a:cubicBezTo>
                    <a:pt x="53287" y="779"/>
                    <a:pt x="47680" y="27"/>
                    <a:pt x="42279" y="676"/>
                  </a:cubicBezTo>
                  <a:cubicBezTo>
                    <a:pt x="37937" y="1189"/>
                    <a:pt x="32296" y="2352"/>
                    <a:pt x="28570" y="4779"/>
                  </a:cubicBezTo>
                  <a:cubicBezTo>
                    <a:pt x="26587" y="6078"/>
                    <a:pt x="24980" y="7890"/>
                    <a:pt x="22997" y="9223"/>
                  </a:cubicBezTo>
                  <a:cubicBezTo>
                    <a:pt x="21527" y="10214"/>
                    <a:pt x="20194" y="11206"/>
                    <a:pt x="18826" y="12334"/>
                  </a:cubicBezTo>
                  <a:cubicBezTo>
                    <a:pt x="16330" y="14419"/>
                    <a:pt x="14382" y="16539"/>
                    <a:pt x="12638" y="19308"/>
                  </a:cubicBezTo>
                  <a:cubicBezTo>
                    <a:pt x="10690" y="22385"/>
                    <a:pt x="9117" y="25599"/>
                    <a:pt x="7339" y="28744"/>
                  </a:cubicBezTo>
                  <a:cubicBezTo>
                    <a:pt x="6451" y="30317"/>
                    <a:pt x="5835" y="31958"/>
                    <a:pt x="5083" y="33633"/>
                  </a:cubicBezTo>
                  <a:cubicBezTo>
                    <a:pt x="4331" y="35308"/>
                    <a:pt x="3305" y="36847"/>
                    <a:pt x="2519" y="38487"/>
                  </a:cubicBezTo>
                  <a:cubicBezTo>
                    <a:pt x="1664" y="40300"/>
                    <a:pt x="1390" y="42009"/>
                    <a:pt x="1083" y="43957"/>
                  </a:cubicBezTo>
                  <a:cubicBezTo>
                    <a:pt x="707" y="46111"/>
                    <a:pt x="160" y="48094"/>
                    <a:pt x="126" y="50282"/>
                  </a:cubicBezTo>
                  <a:cubicBezTo>
                    <a:pt x="58" y="55171"/>
                    <a:pt x="-182" y="60231"/>
                    <a:pt x="262" y="65085"/>
                  </a:cubicBezTo>
                  <a:cubicBezTo>
                    <a:pt x="673" y="69462"/>
                    <a:pt x="1083" y="73940"/>
                    <a:pt x="2245" y="78145"/>
                  </a:cubicBezTo>
                  <a:cubicBezTo>
                    <a:pt x="3237" y="81735"/>
                    <a:pt x="3647" y="85017"/>
                    <a:pt x="5630" y="88230"/>
                  </a:cubicBezTo>
                  <a:cubicBezTo>
                    <a:pt x="6724" y="90042"/>
                    <a:pt x="8194" y="91615"/>
                    <a:pt x="9254" y="93427"/>
                  </a:cubicBezTo>
                  <a:cubicBezTo>
                    <a:pt x="10450" y="95512"/>
                    <a:pt x="11749" y="96982"/>
                    <a:pt x="13322" y="98794"/>
                  </a:cubicBezTo>
                  <a:cubicBezTo>
                    <a:pt x="15647" y="101564"/>
                    <a:pt x="18314" y="103444"/>
                    <a:pt x="21288" y="105495"/>
                  </a:cubicBezTo>
                  <a:cubicBezTo>
                    <a:pt x="24775" y="107888"/>
                    <a:pt x="28570" y="110076"/>
                    <a:pt x="32262" y="112196"/>
                  </a:cubicBezTo>
                  <a:cubicBezTo>
                    <a:pt x="33834" y="113085"/>
                    <a:pt x="35646" y="113495"/>
                    <a:pt x="37322" y="114144"/>
                  </a:cubicBezTo>
                  <a:cubicBezTo>
                    <a:pt x="46826" y="117700"/>
                    <a:pt x="55817" y="121871"/>
                    <a:pt x="65150" y="125871"/>
                  </a:cubicBezTo>
                  <a:cubicBezTo>
                    <a:pt x="76125" y="130589"/>
                    <a:pt x="86175" y="131546"/>
                    <a:pt x="97799" y="129290"/>
                  </a:cubicBezTo>
                  <a:cubicBezTo>
                    <a:pt x="102209" y="128435"/>
                    <a:pt x="106278" y="127409"/>
                    <a:pt x="110448" y="125734"/>
                  </a:cubicBezTo>
                  <a:cubicBezTo>
                    <a:pt x="111919" y="125153"/>
                    <a:pt x="113457" y="124742"/>
                    <a:pt x="114927" y="124229"/>
                  </a:cubicBezTo>
                  <a:cubicBezTo>
                    <a:pt x="117047" y="123512"/>
                    <a:pt x="118927" y="122349"/>
                    <a:pt x="120910" y="121358"/>
                  </a:cubicBezTo>
                  <a:cubicBezTo>
                    <a:pt x="122995" y="120298"/>
                    <a:pt x="125081" y="119272"/>
                    <a:pt x="127098" y="118110"/>
                  </a:cubicBezTo>
                  <a:cubicBezTo>
                    <a:pt x="128841" y="117119"/>
                    <a:pt x="130004" y="115751"/>
                    <a:pt x="131508" y="114452"/>
                  </a:cubicBezTo>
                  <a:cubicBezTo>
                    <a:pt x="134209" y="112127"/>
                    <a:pt x="137354" y="110418"/>
                    <a:pt x="139508" y="107478"/>
                  </a:cubicBezTo>
                  <a:cubicBezTo>
                    <a:pt x="142175" y="103854"/>
                    <a:pt x="144841" y="99922"/>
                    <a:pt x="146653" y="95820"/>
                  </a:cubicBezTo>
                  <a:cubicBezTo>
                    <a:pt x="148533" y="91546"/>
                    <a:pt x="149320" y="87136"/>
                    <a:pt x="149251" y="82487"/>
                  </a:cubicBezTo>
                  <a:cubicBezTo>
                    <a:pt x="149217" y="80196"/>
                    <a:pt x="148602" y="78316"/>
                    <a:pt x="148260" y="76094"/>
                  </a:cubicBezTo>
                  <a:cubicBezTo>
                    <a:pt x="147918" y="73906"/>
                    <a:pt x="148328" y="71615"/>
                    <a:pt x="148670" y="69462"/>
                  </a:cubicBezTo>
                  <a:cubicBezTo>
                    <a:pt x="149764" y="62419"/>
                    <a:pt x="151679" y="56299"/>
                    <a:pt x="150619" y="49051"/>
                  </a:cubicBezTo>
                  <a:cubicBezTo>
                    <a:pt x="149183" y="39274"/>
                    <a:pt x="144157" y="30009"/>
                    <a:pt x="140465" y="20984"/>
                  </a:cubicBezTo>
                  <a:cubicBezTo>
                    <a:pt x="137251" y="13120"/>
                    <a:pt x="131918" y="4847"/>
                    <a:pt x="123747" y="1497"/>
                  </a:cubicBezTo>
                  <a:cubicBezTo>
                    <a:pt x="121799" y="642"/>
                    <a:pt x="119747" y="266"/>
                    <a:pt x="117628" y="129"/>
                  </a:cubicBezTo>
                  <a:close/>
                </a:path>
              </a:pathLst>
            </a:custGeom>
            <a:grpFill/>
            <a:ln w="3415" cap="flat">
              <a:noFill/>
              <a:prstDash val="solid"/>
              <a:miter/>
            </a:ln>
          </p:spPr>
          <p:txBody>
            <a:bodyPr rtlCol="0" anchor="ctr"/>
            <a:lstStyle/>
            <a:p>
              <a:endParaRPr lang="zh-CN" altLang="en-US"/>
            </a:p>
          </p:txBody>
        </p:sp>
        <p:sp>
          <p:nvSpPr>
            <p:cNvPr id="137" name="任意多边形: 形状 136"/>
            <p:cNvSpPr/>
            <p:nvPr/>
          </p:nvSpPr>
          <p:spPr>
            <a:xfrm>
              <a:off x="8813696" y="3694792"/>
              <a:ext cx="139638" cy="120189"/>
            </a:xfrm>
            <a:custGeom>
              <a:avLst/>
              <a:gdLst>
                <a:gd name="connsiteX0" fmla="*/ 92476 w 139638"/>
                <a:gd name="connsiteY0" fmla="*/ 459 h 120189"/>
                <a:gd name="connsiteX1" fmla="*/ 65160 w 139638"/>
                <a:gd name="connsiteY1" fmla="*/ 3741 h 120189"/>
                <a:gd name="connsiteX2" fmla="*/ 48374 w 139638"/>
                <a:gd name="connsiteY2" fmla="*/ 8424 h 120189"/>
                <a:gd name="connsiteX3" fmla="*/ 19930 w 139638"/>
                <a:gd name="connsiteY3" fmla="*/ 15399 h 120189"/>
                <a:gd name="connsiteX4" fmla="*/ 9195 w 139638"/>
                <a:gd name="connsiteY4" fmla="*/ 23159 h 120189"/>
                <a:gd name="connsiteX5" fmla="*/ 4990 w 139638"/>
                <a:gd name="connsiteY5" fmla="*/ 32869 h 120189"/>
                <a:gd name="connsiteX6" fmla="*/ 136 w 139638"/>
                <a:gd name="connsiteY6" fmla="*/ 44424 h 120189"/>
                <a:gd name="connsiteX7" fmla="*/ 717 w 139638"/>
                <a:gd name="connsiteY7" fmla="*/ 52868 h 120189"/>
                <a:gd name="connsiteX8" fmla="*/ 751 w 139638"/>
                <a:gd name="connsiteY8" fmla="*/ 64765 h 120189"/>
                <a:gd name="connsiteX9" fmla="*/ 6734 w 139638"/>
                <a:gd name="connsiteY9" fmla="*/ 79945 h 120189"/>
                <a:gd name="connsiteX10" fmla="*/ 21366 w 139638"/>
                <a:gd name="connsiteY10" fmla="*/ 98440 h 120189"/>
                <a:gd name="connsiteX11" fmla="*/ 46870 w 139638"/>
                <a:gd name="connsiteY11" fmla="*/ 116286 h 120189"/>
                <a:gd name="connsiteX12" fmla="*/ 72989 w 139638"/>
                <a:gd name="connsiteY12" fmla="*/ 119602 h 120189"/>
                <a:gd name="connsiteX13" fmla="*/ 88818 w 139638"/>
                <a:gd name="connsiteY13" fmla="*/ 115944 h 120189"/>
                <a:gd name="connsiteX14" fmla="*/ 105194 w 139638"/>
                <a:gd name="connsiteY14" fmla="*/ 107260 h 120189"/>
                <a:gd name="connsiteX15" fmla="*/ 122117 w 139638"/>
                <a:gd name="connsiteY15" fmla="*/ 96013 h 120189"/>
                <a:gd name="connsiteX16" fmla="*/ 130116 w 139638"/>
                <a:gd name="connsiteY16" fmla="*/ 89278 h 120189"/>
                <a:gd name="connsiteX17" fmla="*/ 137296 w 139638"/>
                <a:gd name="connsiteY17" fmla="*/ 79569 h 120189"/>
                <a:gd name="connsiteX18" fmla="*/ 139621 w 139638"/>
                <a:gd name="connsiteY18" fmla="*/ 61313 h 120189"/>
                <a:gd name="connsiteX19" fmla="*/ 138561 w 139638"/>
                <a:gd name="connsiteY19" fmla="*/ 51057 h 120189"/>
                <a:gd name="connsiteX20" fmla="*/ 134048 w 139638"/>
                <a:gd name="connsiteY20" fmla="*/ 41108 h 120189"/>
                <a:gd name="connsiteX21" fmla="*/ 123962 w 139638"/>
                <a:gd name="connsiteY21" fmla="*/ 24903 h 120189"/>
                <a:gd name="connsiteX22" fmla="*/ 118356 w 139638"/>
                <a:gd name="connsiteY22" fmla="*/ 18578 h 120189"/>
                <a:gd name="connsiteX23" fmla="*/ 114869 w 139638"/>
                <a:gd name="connsiteY23" fmla="*/ 13826 h 120189"/>
                <a:gd name="connsiteX24" fmla="*/ 97433 w 139638"/>
                <a:gd name="connsiteY24" fmla="*/ 2066 h 120189"/>
                <a:gd name="connsiteX25" fmla="*/ 92476 w 139638"/>
                <a:gd name="connsiteY25" fmla="*/ 459 h 12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9638" h="120189">
                  <a:moveTo>
                    <a:pt x="92476" y="459"/>
                  </a:moveTo>
                  <a:cubicBezTo>
                    <a:pt x="83450" y="-1285"/>
                    <a:pt x="74117" y="2407"/>
                    <a:pt x="65160" y="3741"/>
                  </a:cubicBezTo>
                  <a:cubicBezTo>
                    <a:pt x="59383" y="4630"/>
                    <a:pt x="54015" y="6920"/>
                    <a:pt x="48374" y="8424"/>
                  </a:cubicBezTo>
                  <a:cubicBezTo>
                    <a:pt x="39144" y="10852"/>
                    <a:pt x="28375" y="10852"/>
                    <a:pt x="19930" y="15399"/>
                  </a:cubicBezTo>
                  <a:cubicBezTo>
                    <a:pt x="15930" y="17587"/>
                    <a:pt x="11657" y="19023"/>
                    <a:pt x="9195" y="23159"/>
                  </a:cubicBezTo>
                  <a:cubicBezTo>
                    <a:pt x="7418" y="26168"/>
                    <a:pt x="6734" y="29757"/>
                    <a:pt x="4990" y="32869"/>
                  </a:cubicBezTo>
                  <a:cubicBezTo>
                    <a:pt x="2905" y="36595"/>
                    <a:pt x="751" y="40116"/>
                    <a:pt x="136" y="44424"/>
                  </a:cubicBezTo>
                  <a:cubicBezTo>
                    <a:pt x="-275" y="47432"/>
                    <a:pt x="341" y="49894"/>
                    <a:pt x="717" y="52868"/>
                  </a:cubicBezTo>
                  <a:cubicBezTo>
                    <a:pt x="1196" y="56731"/>
                    <a:pt x="820" y="60868"/>
                    <a:pt x="751" y="64765"/>
                  </a:cubicBezTo>
                  <a:cubicBezTo>
                    <a:pt x="649" y="70817"/>
                    <a:pt x="3657" y="75022"/>
                    <a:pt x="6734" y="79945"/>
                  </a:cubicBezTo>
                  <a:cubicBezTo>
                    <a:pt x="10905" y="86543"/>
                    <a:pt x="16306" y="92526"/>
                    <a:pt x="21366" y="98440"/>
                  </a:cubicBezTo>
                  <a:cubicBezTo>
                    <a:pt x="27930" y="106064"/>
                    <a:pt x="37673" y="112320"/>
                    <a:pt x="46870" y="116286"/>
                  </a:cubicBezTo>
                  <a:cubicBezTo>
                    <a:pt x="55041" y="119807"/>
                    <a:pt x="64237" y="121038"/>
                    <a:pt x="72989" y="119602"/>
                  </a:cubicBezTo>
                  <a:cubicBezTo>
                    <a:pt x="78117" y="118782"/>
                    <a:pt x="83929" y="117790"/>
                    <a:pt x="88818" y="115944"/>
                  </a:cubicBezTo>
                  <a:cubicBezTo>
                    <a:pt x="94664" y="113756"/>
                    <a:pt x="99655" y="110064"/>
                    <a:pt x="105194" y="107260"/>
                  </a:cubicBezTo>
                  <a:cubicBezTo>
                    <a:pt x="111382" y="104115"/>
                    <a:pt x="116476" y="100047"/>
                    <a:pt x="122117" y="96013"/>
                  </a:cubicBezTo>
                  <a:cubicBezTo>
                    <a:pt x="125057" y="93893"/>
                    <a:pt x="127894" y="92218"/>
                    <a:pt x="130116" y="89278"/>
                  </a:cubicBezTo>
                  <a:cubicBezTo>
                    <a:pt x="132578" y="86099"/>
                    <a:pt x="135586" y="83227"/>
                    <a:pt x="137296" y="79569"/>
                  </a:cubicBezTo>
                  <a:cubicBezTo>
                    <a:pt x="139997" y="73791"/>
                    <a:pt x="139621" y="67466"/>
                    <a:pt x="139621" y="61313"/>
                  </a:cubicBezTo>
                  <a:cubicBezTo>
                    <a:pt x="139621" y="57620"/>
                    <a:pt x="139689" y="54612"/>
                    <a:pt x="138561" y="51057"/>
                  </a:cubicBezTo>
                  <a:cubicBezTo>
                    <a:pt x="137398" y="47467"/>
                    <a:pt x="136065" y="44321"/>
                    <a:pt x="134048" y="41108"/>
                  </a:cubicBezTo>
                  <a:cubicBezTo>
                    <a:pt x="130698" y="35740"/>
                    <a:pt x="127484" y="30168"/>
                    <a:pt x="123962" y="24903"/>
                  </a:cubicBezTo>
                  <a:cubicBezTo>
                    <a:pt x="122424" y="22578"/>
                    <a:pt x="120236" y="20630"/>
                    <a:pt x="118356" y="18578"/>
                  </a:cubicBezTo>
                  <a:cubicBezTo>
                    <a:pt x="116920" y="17040"/>
                    <a:pt x="116441" y="15296"/>
                    <a:pt x="114869" y="13826"/>
                  </a:cubicBezTo>
                  <a:cubicBezTo>
                    <a:pt x="109707" y="9177"/>
                    <a:pt x="103758" y="4971"/>
                    <a:pt x="97433" y="2066"/>
                  </a:cubicBezTo>
                  <a:cubicBezTo>
                    <a:pt x="95895" y="1314"/>
                    <a:pt x="94185" y="801"/>
                    <a:pt x="92476" y="459"/>
                  </a:cubicBezTo>
                  <a:close/>
                </a:path>
              </a:pathLst>
            </a:custGeom>
            <a:grpFill/>
            <a:ln w="3415" cap="flat">
              <a:noFill/>
              <a:prstDash val="solid"/>
              <a:miter/>
            </a:ln>
          </p:spPr>
          <p:txBody>
            <a:bodyPr rtlCol="0" anchor="ctr"/>
            <a:lstStyle/>
            <a:p>
              <a:endParaRPr lang="zh-CN" altLang="en-US"/>
            </a:p>
          </p:txBody>
        </p:sp>
        <p:sp>
          <p:nvSpPr>
            <p:cNvPr id="138" name="任意多边形: 形状 137"/>
            <p:cNvSpPr/>
            <p:nvPr/>
          </p:nvSpPr>
          <p:spPr>
            <a:xfrm>
              <a:off x="8632193" y="3782411"/>
              <a:ext cx="126376" cy="111296"/>
            </a:xfrm>
            <a:custGeom>
              <a:avLst/>
              <a:gdLst>
                <a:gd name="connsiteX0" fmla="*/ 126290 w 126376"/>
                <a:gd name="connsiteY0" fmla="*/ 47437 h 111296"/>
                <a:gd name="connsiteX1" fmla="*/ 124136 w 126376"/>
                <a:gd name="connsiteY1" fmla="*/ 40394 h 111296"/>
                <a:gd name="connsiteX2" fmla="*/ 119862 w 126376"/>
                <a:gd name="connsiteY2" fmla="*/ 33523 h 111296"/>
                <a:gd name="connsiteX3" fmla="*/ 116307 w 126376"/>
                <a:gd name="connsiteY3" fmla="*/ 27642 h 111296"/>
                <a:gd name="connsiteX4" fmla="*/ 107042 w 126376"/>
                <a:gd name="connsiteY4" fmla="*/ 18548 h 111296"/>
                <a:gd name="connsiteX5" fmla="*/ 96136 w 126376"/>
                <a:gd name="connsiteY5" fmla="*/ 11198 h 111296"/>
                <a:gd name="connsiteX6" fmla="*/ 88034 w 126376"/>
                <a:gd name="connsiteY6" fmla="*/ 6412 h 111296"/>
                <a:gd name="connsiteX7" fmla="*/ 84615 w 126376"/>
                <a:gd name="connsiteY7" fmla="*/ 4565 h 111296"/>
                <a:gd name="connsiteX8" fmla="*/ 80615 w 126376"/>
                <a:gd name="connsiteY8" fmla="*/ 3096 h 111296"/>
                <a:gd name="connsiteX9" fmla="*/ 40957 w 126376"/>
                <a:gd name="connsiteY9" fmla="*/ 4395 h 111296"/>
                <a:gd name="connsiteX10" fmla="*/ 32719 w 126376"/>
                <a:gd name="connsiteY10" fmla="*/ 8463 h 111296"/>
                <a:gd name="connsiteX11" fmla="*/ 27385 w 126376"/>
                <a:gd name="connsiteY11" fmla="*/ 11403 h 111296"/>
                <a:gd name="connsiteX12" fmla="*/ 19180 w 126376"/>
                <a:gd name="connsiteY12" fmla="*/ 19232 h 111296"/>
                <a:gd name="connsiteX13" fmla="*/ 1 w 126376"/>
                <a:gd name="connsiteY13" fmla="*/ 67881 h 111296"/>
                <a:gd name="connsiteX14" fmla="*/ 18086 w 126376"/>
                <a:gd name="connsiteY14" fmla="*/ 98889 h 111296"/>
                <a:gd name="connsiteX15" fmla="*/ 45812 w 126376"/>
                <a:gd name="connsiteY15" fmla="*/ 111162 h 111296"/>
                <a:gd name="connsiteX16" fmla="*/ 82632 w 126376"/>
                <a:gd name="connsiteY16" fmla="*/ 105077 h 111296"/>
                <a:gd name="connsiteX17" fmla="*/ 90666 w 126376"/>
                <a:gd name="connsiteY17" fmla="*/ 101795 h 111296"/>
                <a:gd name="connsiteX18" fmla="*/ 123452 w 126376"/>
                <a:gd name="connsiteY18" fmla="*/ 72325 h 111296"/>
                <a:gd name="connsiteX19" fmla="*/ 125195 w 126376"/>
                <a:gd name="connsiteY19" fmla="*/ 64086 h 111296"/>
                <a:gd name="connsiteX20" fmla="*/ 126119 w 126376"/>
                <a:gd name="connsiteY20" fmla="*/ 55231 h 111296"/>
                <a:gd name="connsiteX21" fmla="*/ 126290 w 126376"/>
                <a:gd name="connsiteY21" fmla="*/ 47437 h 1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376" h="111296">
                  <a:moveTo>
                    <a:pt x="126290" y="47437"/>
                  </a:moveTo>
                  <a:cubicBezTo>
                    <a:pt x="126324" y="44736"/>
                    <a:pt x="125401" y="42787"/>
                    <a:pt x="124136" y="40394"/>
                  </a:cubicBezTo>
                  <a:cubicBezTo>
                    <a:pt x="122871" y="38001"/>
                    <a:pt x="121127" y="35881"/>
                    <a:pt x="119862" y="33523"/>
                  </a:cubicBezTo>
                  <a:cubicBezTo>
                    <a:pt x="118734" y="31369"/>
                    <a:pt x="117845" y="29557"/>
                    <a:pt x="116307" y="27642"/>
                  </a:cubicBezTo>
                  <a:cubicBezTo>
                    <a:pt x="113572" y="24223"/>
                    <a:pt x="110119" y="21659"/>
                    <a:pt x="107042" y="18548"/>
                  </a:cubicBezTo>
                  <a:cubicBezTo>
                    <a:pt x="103999" y="15437"/>
                    <a:pt x="99657" y="13728"/>
                    <a:pt x="96136" y="11198"/>
                  </a:cubicBezTo>
                  <a:cubicBezTo>
                    <a:pt x="93538" y="9352"/>
                    <a:pt x="90700" y="8087"/>
                    <a:pt x="88034" y="6412"/>
                  </a:cubicBezTo>
                  <a:cubicBezTo>
                    <a:pt x="86837" y="5660"/>
                    <a:pt x="85914" y="5010"/>
                    <a:pt x="84615" y="4565"/>
                  </a:cubicBezTo>
                  <a:cubicBezTo>
                    <a:pt x="83282" y="4121"/>
                    <a:pt x="81982" y="3540"/>
                    <a:pt x="80615" y="3096"/>
                  </a:cubicBezTo>
                  <a:cubicBezTo>
                    <a:pt x="68342" y="-802"/>
                    <a:pt x="52547" y="-1691"/>
                    <a:pt x="40957" y="4395"/>
                  </a:cubicBezTo>
                  <a:cubicBezTo>
                    <a:pt x="38223" y="5830"/>
                    <a:pt x="35624" y="7369"/>
                    <a:pt x="32719" y="8463"/>
                  </a:cubicBezTo>
                  <a:cubicBezTo>
                    <a:pt x="30599" y="9283"/>
                    <a:pt x="29129" y="9967"/>
                    <a:pt x="27385" y="11403"/>
                  </a:cubicBezTo>
                  <a:cubicBezTo>
                    <a:pt x="24445" y="13865"/>
                    <a:pt x="21847" y="16463"/>
                    <a:pt x="19180" y="19232"/>
                  </a:cubicBezTo>
                  <a:cubicBezTo>
                    <a:pt x="7625" y="31300"/>
                    <a:pt x="-102" y="51197"/>
                    <a:pt x="1" y="67881"/>
                  </a:cubicBezTo>
                  <a:cubicBezTo>
                    <a:pt x="104" y="81761"/>
                    <a:pt x="7317" y="91162"/>
                    <a:pt x="18086" y="98889"/>
                  </a:cubicBezTo>
                  <a:cubicBezTo>
                    <a:pt x="26872" y="105179"/>
                    <a:pt x="34633" y="110376"/>
                    <a:pt x="45812" y="111162"/>
                  </a:cubicBezTo>
                  <a:cubicBezTo>
                    <a:pt x="58359" y="112085"/>
                    <a:pt x="70598" y="108051"/>
                    <a:pt x="82632" y="105077"/>
                  </a:cubicBezTo>
                  <a:cubicBezTo>
                    <a:pt x="85606" y="104359"/>
                    <a:pt x="88034" y="103436"/>
                    <a:pt x="90666" y="101795"/>
                  </a:cubicBezTo>
                  <a:cubicBezTo>
                    <a:pt x="103692" y="93727"/>
                    <a:pt x="117503" y="86957"/>
                    <a:pt x="123452" y="72325"/>
                  </a:cubicBezTo>
                  <a:cubicBezTo>
                    <a:pt x="124580" y="69556"/>
                    <a:pt x="125230" y="67129"/>
                    <a:pt x="125195" y="64086"/>
                  </a:cubicBezTo>
                  <a:cubicBezTo>
                    <a:pt x="125127" y="60975"/>
                    <a:pt x="125640" y="58274"/>
                    <a:pt x="126119" y="55231"/>
                  </a:cubicBezTo>
                  <a:cubicBezTo>
                    <a:pt x="126597" y="52770"/>
                    <a:pt x="126255" y="50001"/>
                    <a:pt x="126290" y="47437"/>
                  </a:cubicBezTo>
                  <a:close/>
                </a:path>
              </a:pathLst>
            </a:custGeom>
            <a:grpFill/>
            <a:ln w="3415" cap="flat">
              <a:noFill/>
              <a:prstDash val="solid"/>
              <a:miter/>
            </a:ln>
          </p:spPr>
          <p:txBody>
            <a:bodyPr rtlCol="0" anchor="ctr"/>
            <a:lstStyle/>
            <a:p>
              <a:endParaRPr lang="zh-CN" altLang="en-US"/>
            </a:p>
          </p:txBody>
        </p:sp>
        <p:sp>
          <p:nvSpPr>
            <p:cNvPr id="139" name="任意多边形: 形状 138"/>
            <p:cNvSpPr/>
            <p:nvPr/>
          </p:nvSpPr>
          <p:spPr>
            <a:xfrm>
              <a:off x="8572547" y="3598258"/>
              <a:ext cx="140010" cy="138855"/>
            </a:xfrm>
            <a:custGeom>
              <a:avLst/>
              <a:gdLst>
                <a:gd name="connsiteX0" fmla="*/ 73083 w 140010"/>
                <a:gd name="connsiteY0" fmla="*/ 72 h 138855"/>
                <a:gd name="connsiteX1" fmla="*/ 61493 w 140010"/>
                <a:gd name="connsiteY1" fmla="*/ 38 h 138855"/>
                <a:gd name="connsiteX2" fmla="*/ 56228 w 140010"/>
                <a:gd name="connsiteY2" fmla="*/ 961 h 138855"/>
                <a:gd name="connsiteX3" fmla="*/ 49562 w 140010"/>
                <a:gd name="connsiteY3" fmla="*/ 3012 h 138855"/>
                <a:gd name="connsiteX4" fmla="*/ 44228 w 140010"/>
                <a:gd name="connsiteY4" fmla="*/ 5850 h 138855"/>
                <a:gd name="connsiteX5" fmla="*/ 37801 w 140010"/>
                <a:gd name="connsiteY5" fmla="*/ 9132 h 138855"/>
                <a:gd name="connsiteX6" fmla="*/ 31716 w 140010"/>
                <a:gd name="connsiteY6" fmla="*/ 13508 h 138855"/>
                <a:gd name="connsiteX7" fmla="*/ 23716 w 140010"/>
                <a:gd name="connsiteY7" fmla="*/ 19115 h 138855"/>
                <a:gd name="connsiteX8" fmla="*/ 17631 w 140010"/>
                <a:gd name="connsiteY8" fmla="*/ 24756 h 138855"/>
                <a:gd name="connsiteX9" fmla="*/ 13049 w 140010"/>
                <a:gd name="connsiteY9" fmla="*/ 30910 h 138855"/>
                <a:gd name="connsiteX10" fmla="*/ 6588 w 140010"/>
                <a:gd name="connsiteY10" fmla="*/ 40482 h 138855"/>
                <a:gd name="connsiteX11" fmla="*/ 2485 w 140010"/>
                <a:gd name="connsiteY11" fmla="*/ 53371 h 138855"/>
                <a:gd name="connsiteX12" fmla="*/ 1596 w 140010"/>
                <a:gd name="connsiteY12" fmla="*/ 68686 h 138855"/>
                <a:gd name="connsiteX13" fmla="*/ 879 w 140010"/>
                <a:gd name="connsiteY13" fmla="*/ 77336 h 138855"/>
                <a:gd name="connsiteX14" fmla="*/ 24 w 140010"/>
                <a:gd name="connsiteY14" fmla="*/ 84276 h 138855"/>
                <a:gd name="connsiteX15" fmla="*/ 2007 w 140010"/>
                <a:gd name="connsiteY15" fmla="*/ 101096 h 138855"/>
                <a:gd name="connsiteX16" fmla="*/ 4366 w 140010"/>
                <a:gd name="connsiteY16" fmla="*/ 108412 h 138855"/>
                <a:gd name="connsiteX17" fmla="*/ 6998 w 140010"/>
                <a:gd name="connsiteY17" fmla="*/ 113301 h 138855"/>
                <a:gd name="connsiteX18" fmla="*/ 16092 w 140010"/>
                <a:gd name="connsiteY18" fmla="*/ 124993 h 138855"/>
                <a:gd name="connsiteX19" fmla="*/ 24024 w 140010"/>
                <a:gd name="connsiteY19" fmla="*/ 129335 h 138855"/>
                <a:gd name="connsiteX20" fmla="*/ 31442 w 140010"/>
                <a:gd name="connsiteY20" fmla="*/ 131420 h 138855"/>
                <a:gd name="connsiteX21" fmla="*/ 47715 w 140010"/>
                <a:gd name="connsiteY21" fmla="*/ 137198 h 138855"/>
                <a:gd name="connsiteX22" fmla="*/ 60775 w 140010"/>
                <a:gd name="connsiteY22" fmla="*/ 138326 h 138855"/>
                <a:gd name="connsiteX23" fmla="*/ 65937 w 140010"/>
                <a:gd name="connsiteY23" fmla="*/ 138839 h 138855"/>
                <a:gd name="connsiteX24" fmla="*/ 71681 w 140010"/>
                <a:gd name="connsiteY24" fmla="*/ 137437 h 138855"/>
                <a:gd name="connsiteX25" fmla="*/ 79646 w 140010"/>
                <a:gd name="connsiteY25" fmla="*/ 136378 h 138855"/>
                <a:gd name="connsiteX26" fmla="*/ 84159 w 140010"/>
                <a:gd name="connsiteY26" fmla="*/ 135967 h 138855"/>
                <a:gd name="connsiteX27" fmla="*/ 88672 w 140010"/>
                <a:gd name="connsiteY27" fmla="*/ 135113 h 138855"/>
                <a:gd name="connsiteX28" fmla="*/ 92432 w 140010"/>
                <a:gd name="connsiteY28" fmla="*/ 134292 h 138855"/>
                <a:gd name="connsiteX29" fmla="*/ 94860 w 140010"/>
                <a:gd name="connsiteY29" fmla="*/ 133574 h 138855"/>
                <a:gd name="connsiteX30" fmla="*/ 97116 w 140010"/>
                <a:gd name="connsiteY30" fmla="*/ 133062 h 138855"/>
                <a:gd name="connsiteX31" fmla="*/ 98962 w 140010"/>
                <a:gd name="connsiteY31" fmla="*/ 132241 h 138855"/>
                <a:gd name="connsiteX32" fmla="*/ 104364 w 140010"/>
                <a:gd name="connsiteY32" fmla="*/ 130019 h 138855"/>
                <a:gd name="connsiteX33" fmla="*/ 110859 w 140010"/>
                <a:gd name="connsiteY33" fmla="*/ 125643 h 138855"/>
                <a:gd name="connsiteX34" fmla="*/ 115407 w 140010"/>
                <a:gd name="connsiteY34" fmla="*/ 122805 h 138855"/>
                <a:gd name="connsiteX35" fmla="*/ 118347 w 140010"/>
                <a:gd name="connsiteY35" fmla="*/ 120652 h 138855"/>
                <a:gd name="connsiteX36" fmla="*/ 121321 w 140010"/>
                <a:gd name="connsiteY36" fmla="*/ 118088 h 138855"/>
                <a:gd name="connsiteX37" fmla="*/ 122962 w 140010"/>
                <a:gd name="connsiteY37" fmla="*/ 116788 h 138855"/>
                <a:gd name="connsiteX38" fmla="*/ 124398 w 140010"/>
                <a:gd name="connsiteY38" fmla="*/ 114566 h 138855"/>
                <a:gd name="connsiteX39" fmla="*/ 125287 w 140010"/>
                <a:gd name="connsiteY39" fmla="*/ 113335 h 138855"/>
                <a:gd name="connsiteX40" fmla="*/ 127235 w 140010"/>
                <a:gd name="connsiteY40" fmla="*/ 109677 h 138855"/>
                <a:gd name="connsiteX41" fmla="*/ 128500 w 140010"/>
                <a:gd name="connsiteY41" fmla="*/ 106805 h 138855"/>
                <a:gd name="connsiteX42" fmla="*/ 130962 w 140010"/>
                <a:gd name="connsiteY42" fmla="*/ 99489 h 138855"/>
                <a:gd name="connsiteX43" fmla="*/ 134825 w 140010"/>
                <a:gd name="connsiteY43" fmla="*/ 90498 h 138855"/>
                <a:gd name="connsiteX44" fmla="*/ 138859 w 140010"/>
                <a:gd name="connsiteY44" fmla="*/ 80755 h 138855"/>
                <a:gd name="connsiteX45" fmla="*/ 139953 w 140010"/>
                <a:gd name="connsiteY45" fmla="*/ 71182 h 138855"/>
                <a:gd name="connsiteX46" fmla="*/ 139987 w 140010"/>
                <a:gd name="connsiteY46" fmla="*/ 65746 h 138855"/>
                <a:gd name="connsiteX47" fmla="*/ 139543 w 140010"/>
                <a:gd name="connsiteY47" fmla="*/ 60618 h 138855"/>
                <a:gd name="connsiteX48" fmla="*/ 138483 w 140010"/>
                <a:gd name="connsiteY48" fmla="*/ 49952 h 138855"/>
                <a:gd name="connsiteX49" fmla="*/ 136876 w 140010"/>
                <a:gd name="connsiteY49" fmla="*/ 45029 h 138855"/>
                <a:gd name="connsiteX50" fmla="*/ 135201 w 140010"/>
                <a:gd name="connsiteY50" fmla="*/ 40619 h 138855"/>
                <a:gd name="connsiteX51" fmla="*/ 129286 w 140010"/>
                <a:gd name="connsiteY51" fmla="*/ 30670 h 138855"/>
                <a:gd name="connsiteX52" fmla="*/ 126312 w 140010"/>
                <a:gd name="connsiteY52" fmla="*/ 26704 h 138855"/>
                <a:gd name="connsiteX53" fmla="*/ 123065 w 140010"/>
                <a:gd name="connsiteY53" fmla="*/ 23798 h 138855"/>
                <a:gd name="connsiteX54" fmla="*/ 118449 w 140010"/>
                <a:gd name="connsiteY54" fmla="*/ 20072 h 138855"/>
                <a:gd name="connsiteX55" fmla="*/ 112774 w 140010"/>
                <a:gd name="connsiteY55" fmla="*/ 16790 h 138855"/>
                <a:gd name="connsiteX56" fmla="*/ 102484 w 140010"/>
                <a:gd name="connsiteY56" fmla="*/ 10910 h 138855"/>
                <a:gd name="connsiteX57" fmla="*/ 93561 w 140010"/>
                <a:gd name="connsiteY57" fmla="*/ 6602 h 138855"/>
                <a:gd name="connsiteX58" fmla="*/ 84330 w 140010"/>
                <a:gd name="connsiteY58" fmla="*/ 2910 h 138855"/>
                <a:gd name="connsiteX59" fmla="*/ 73083 w 140010"/>
                <a:gd name="connsiteY59" fmla="*/ 72 h 13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0010" h="138855">
                  <a:moveTo>
                    <a:pt x="73083" y="72"/>
                  </a:moveTo>
                  <a:cubicBezTo>
                    <a:pt x="69219" y="72"/>
                    <a:pt x="65356" y="-64"/>
                    <a:pt x="61493" y="38"/>
                  </a:cubicBezTo>
                  <a:cubicBezTo>
                    <a:pt x="59647" y="72"/>
                    <a:pt x="57972" y="380"/>
                    <a:pt x="56228" y="961"/>
                  </a:cubicBezTo>
                  <a:cubicBezTo>
                    <a:pt x="54040" y="1679"/>
                    <a:pt x="51681" y="2089"/>
                    <a:pt x="49562" y="3012"/>
                  </a:cubicBezTo>
                  <a:cubicBezTo>
                    <a:pt x="47715" y="3799"/>
                    <a:pt x="46006" y="4893"/>
                    <a:pt x="44228" y="5850"/>
                  </a:cubicBezTo>
                  <a:cubicBezTo>
                    <a:pt x="42109" y="6978"/>
                    <a:pt x="39852" y="7901"/>
                    <a:pt x="37801" y="9132"/>
                  </a:cubicBezTo>
                  <a:cubicBezTo>
                    <a:pt x="35647" y="10431"/>
                    <a:pt x="33664" y="11935"/>
                    <a:pt x="31716" y="13508"/>
                  </a:cubicBezTo>
                  <a:cubicBezTo>
                    <a:pt x="29118" y="15559"/>
                    <a:pt x="26417" y="17235"/>
                    <a:pt x="23716" y="19115"/>
                  </a:cubicBezTo>
                  <a:cubicBezTo>
                    <a:pt x="21425" y="20721"/>
                    <a:pt x="19408" y="22568"/>
                    <a:pt x="17631" y="24756"/>
                  </a:cubicBezTo>
                  <a:cubicBezTo>
                    <a:pt x="16023" y="26738"/>
                    <a:pt x="14656" y="28926"/>
                    <a:pt x="13049" y="30910"/>
                  </a:cubicBezTo>
                  <a:cubicBezTo>
                    <a:pt x="10588" y="33918"/>
                    <a:pt x="8092" y="36824"/>
                    <a:pt x="6588" y="40482"/>
                  </a:cubicBezTo>
                  <a:cubicBezTo>
                    <a:pt x="4878" y="44653"/>
                    <a:pt x="3340" y="48960"/>
                    <a:pt x="2485" y="53371"/>
                  </a:cubicBezTo>
                  <a:cubicBezTo>
                    <a:pt x="1494" y="58499"/>
                    <a:pt x="1904" y="63524"/>
                    <a:pt x="1596" y="68686"/>
                  </a:cubicBezTo>
                  <a:cubicBezTo>
                    <a:pt x="1460" y="71558"/>
                    <a:pt x="1152" y="74464"/>
                    <a:pt x="879" y="77336"/>
                  </a:cubicBezTo>
                  <a:cubicBezTo>
                    <a:pt x="673" y="79661"/>
                    <a:pt x="92" y="81951"/>
                    <a:pt x="24" y="84276"/>
                  </a:cubicBezTo>
                  <a:cubicBezTo>
                    <a:pt x="-147" y="90054"/>
                    <a:pt x="605" y="95489"/>
                    <a:pt x="2007" y="101096"/>
                  </a:cubicBezTo>
                  <a:cubicBezTo>
                    <a:pt x="2622" y="103558"/>
                    <a:pt x="3340" y="106088"/>
                    <a:pt x="4366" y="108412"/>
                  </a:cubicBezTo>
                  <a:cubicBezTo>
                    <a:pt x="5118" y="110087"/>
                    <a:pt x="6143" y="111660"/>
                    <a:pt x="6998" y="113301"/>
                  </a:cubicBezTo>
                  <a:cubicBezTo>
                    <a:pt x="9357" y="117814"/>
                    <a:pt x="12024" y="121882"/>
                    <a:pt x="16092" y="124993"/>
                  </a:cubicBezTo>
                  <a:cubicBezTo>
                    <a:pt x="18451" y="126805"/>
                    <a:pt x="21220" y="128310"/>
                    <a:pt x="24024" y="129335"/>
                  </a:cubicBezTo>
                  <a:cubicBezTo>
                    <a:pt x="26451" y="130224"/>
                    <a:pt x="29015" y="130531"/>
                    <a:pt x="31442" y="131420"/>
                  </a:cubicBezTo>
                  <a:cubicBezTo>
                    <a:pt x="36878" y="133369"/>
                    <a:pt x="42177" y="135489"/>
                    <a:pt x="47715" y="137198"/>
                  </a:cubicBezTo>
                  <a:cubicBezTo>
                    <a:pt x="51920" y="138497"/>
                    <a:pt x="56467" y="137780"/>
                    <a:pt x="60775" y="138326"/>
                  </a:cubicBezTo>
                  <a:cubicBezTo>
                    <a:pt x="62485" y="138532"/>
                    <a:pt x="64194" y="138942"/>
                    <a:pt x="65937" y="138839"/>
                  </a:cubicBezTo>
                  <a:cubicBezTo>
                    <a:pt x="67954" y="138702"/>
                    <a:pt x="69732" y="137780"/>
                    <a:pt x="71681" y="137437"/>
                  </a:cubicBezTo>
                  <a:cubicBezTo>
                    <a:pt x="74313" y="136959"/>
                    <a:pt x="76980" y="136583"/>
                    <a:pt x="79646" y="136378"/>
                  </a:cubicBezTo>
                  <a:cubicBezTo>
                    <a:pt x="81151" y="136241"/>
                    <a:pt x="82655" y="136002"/>
                    <a:pt x="84159" y="135967"/>
                  </a:cubicBezTo>
                  <a:cubicBezTo>
                    <a:pt x="85698" y="135933"/>
                    <a:pt x="87134" y="135420"/>
                    <a:pt x="88672" y="135113"/>
                  </a:cubicBezTo>
                  <a:cubicBezTo>
                    <a:pt x="89937" y="134873"/>
                    <a:pt x="91202" y="134771"/>
                    <a:pt x="92432" y="134292"/>
                  </a:cubicBezTo>
                  <a:cubicBezTo>
                    <a:pt x="93219" y="133984"/>
                    <a:pt x="94039" y="133711"/>
                    <a:pt x="94860" y="133574"/>
                  </a:cubicBezTo>
                  <a:cubicBezTo>
                    <a:pt x="95680" y="133438"/>
                    <a:pt x="96364" y="133403"/>
                    <a:pt x="97116" y="133062"/>
                  </a:cubicBezTo>
                  <a:cubicBezTo>
                    <a:pt x="97766" y="132788"/>
                    <a:pt x="98313" y="132446"/>
                    <a:pt x="98962" y="132241"/>
                  </a:cubicBezTo>
                  <a:cubicBezTo>
                    <a:pt x="100911" y="131660"/>
                    <a:pt x="102723" y="131250"/>
                    <a:pt x="104364" y="130019"/>
                  </a:cubicBezTo>
                  <a:cubicBezTo>
                    <a:pt x="106450" y="128446"/>
                    <a:pt x="108740" y="127215"/>
                    <a:pt x="110859" y="125643"/>
                  </a:cubicBezTo>
                  <a:cubicBezTo>
                    <a:pt x="112295" y="124583"/>
                    <a:pt x="113902" y="123797"/>
                    <a:pt x="115407" y="122805"/>
                  </a:cubicBezTo>
                  <a:cubicBezTo>
                    <a:pt x="116398" y="122121"/>
                    <a:pt x="117321" y="121335"/>
                    <a:pt x="118347" y="120652"/>
                  </a:cubicBezTo>
                  <a:cubicBezTo>
                    <a:pt x="119475" y="119899"/>
                    <a:pt x="120364" y="119044"/>
                    <a:pt x="121321" y="118088"/>
                  </a:cubicBezTo>
                  <a:cubicBezTo>
                    <a:pt x="121834" y="117575"/>
                    <a:pt x="122483" y="117267"/>
                    <a:pt x="122962" y="116788"/>
                  </a:cubicBezTo>
                  <a:cubicBezTo>
                    <a:pt x="123577" y="116173"/>
                    <a:pt x="123851" y="115250"/>
                    <a:pt x="124398" y="114566"/>
                  </a:cubicBezTo>
                  <a:cubicBezTo>
                    <a:pt x="124774" y="114087"/>
                    <a:pt x="125047" y="113882"/>
                    <a:pt x="125287" y="113335"/>
                  </a:cubicBezTo>
                  <a:cubicBezTo>
                    <a:pt x="125834" y="112002"/>
                    <a:pt x="126449" y="110908"/>
                    <a:pt x="127235" y="109677"/>
                  </a:cubicBezTo>
                  <a:cubicBezTo>
                    <a:pt x="127851" y="108720"/>
                    <a:pt x="128466" y="107968"/>
                    <a:pt x="128500" y="106805"/>
                  </a:cubicBezTo>
                  <a:cubicBezTo>
                    <a:pt x="128603" y="104036"/>
                    <a:pt x="129970" y="102019"/>
                    <a:pt x="130962" y="99489"/>
                  </a:cubicBezTo>
                  <a:cubicBezTo>
                    <a:pt x="132159" y="96447"/>
                    <a:pt x="133765" y="93609"/>
                    <a:pt x="134825" y="90498"/>
                  </a:cubicBezTo>
                  <a:cubicBezTo>
                    <a:pt x="135988" y="87182"/>
                    <a:pt x="137902" y="84105"/>
                    <a:pt x="138859" y="80755"/>
                  </a:cubicBezTo>
                  <a:cubicBezTo>
                    <a:pt x="139748" y="77712"/>
                    <a:pt x="139987" y="74327"/>
                    <a:pt x="139953" y="71182"/>
                  </a:cubicBezTo>
                  <a:cubicBezTo>
                    <a:pt x="139953" y="69370"/>
                    <a:pt x="140056" y="67558"/>
                    <a:pt x="139987" y="65746"/>
                  </a:cubicBezTo>
                  <a:cubicBezTo>
                    <a:pt x="139919" y="64037"/>
                    <a:pt x="139543" y="62362"/>
                    <a:pt x="139543" y="60618"/>
                  </a:cubicBezTo>
                  <a:cubicBezTo>
                    <a:pt x="139543" y="57028"/>
                    <a:pt x="139132" y="53507"/>
                    <a:pt x="138483" y="49952"/>
                  </a:cubicBezTo>
                  <a:cubicBezTo>
                    <a:pt x="138175" y="48208"/>
                    <a:pt x="137526" y="46670"/>
                    <a:pt x="136876" y="45029"/>
                  </a:cubicBezTo>
                  <a:cubicBezTo>
                    <a:pt x="136295" y="43559"/>
                    <a:pt x="135885" y="42020"/>
                    <a:pt x="135201" y="40619"/>
                  </a:cubicBezTo>
                  <a:cubicBezTo>
                    <a:pt x="133491" y="37063"/>
                    <a:pt x="131680" y="33884"/>
                    <a:pt x="129286" y="30670"/>
                  </a:cubicBezTo>
                  <a:cubicBezTo>
                    <a:pt x="128295" y="29337"/>
                    <a:pt x="127304" y="28003"/>
                    <a:pt x="126312" y="26704"/>
                  </a:cubicBezTo>
                  <a:cubicBezTo>
                    <a:pt x="125389" y="25508"/>
                    <a:pt x="124124" y="24824"/>
                    <a:pt x="123065" y="23798"/>
                  </a:cubicBezTo>
                  <a:cubicBezTo>
                    <a:pt x="121560" y="22363"/>
                    <a:pt x="120227" y="21132"/>
                    <a:pt x="118449" y="20072"/>
                  </a:cubicBezTo>
                  <a:cubicBezTo>
                    <a:pt x="116569" y="18944"/>
                    <a:pt x="114620" y="18021"/>
                    <a:pt x="112774" y="16790"/>
                  </a:cubicBezTo>
                  <a:cubicBezTo>
                    <a:pt x="109492" y="14568"/>
                    <a:pt x="105697" y="13200"/>
                    <a:pt x="102484" y="10910"/>
                  </a:cubicBezTo>
                  <a:cubicBezTo>
                    <a:pt x="99885" y="9064"/>
                    <a:pt x="96569" y="7662"/>
                    <a:pt x="93561" y="6602"/>
                  </a:cubicBezTo>
                  <a:cubicBezTo>
                    <a:pt x="90450" y="5508"/>
                    <a:pt x="87304" y="4380"/>
                    <a:pt x="84330" y="2910"/>
                  </a:cubicBezTo>
                  <a:cubicBezTo>
                    <a:pt x="81561" y="1508"/>
                    <a:pt x="78211" y="1030"/>
                    <a:pt x="73083" y="72"/>
                  </a:cubicBezTo>
                  <a:close/>
                </a:path>
              </a:pathLst>
            </a:custGeom>
            <a:grpFill/>
            <a:ln w="3415" cap="flat">
              <a:noFill/>
              <a:prstDash val="solid"/>
              <a:miter/>
            </a:ln>
          </p:spPr>
          <p:txBody>
            <a:bodyPr rtlCol="0" anchor="ctr"/>
            <a:lstStyle/>
            <a:p>
              <a:endParaRPr lang="zh-CN" altLang="en-US"/>
            </a:p>
          </p:txBody>
        </p:sp>
        <p:sp>
          <p:nvSpPr>
            <p:cNvPr id="140" name="任意多边形: 形状 139"/>
            <p:cNvSpPr/>
            <p:nvPr/>
          </p:nvSpPr>
          <p:spPr>
            <a:xfrm>
              <a:off x="8481866" y="3431540"/>
              <a:ext cx="150626" cy="154005"/>
            </a:xfrm>
            <a:custGeom>
              <a:avLst/>
              <a:gdLst>
                <a:gd name="connsiteX0" fmla="*/ 34672 w 150626"/>
                <a:gd name="connsiteY0" fmla="*/ 18553 h 154005"/>
                <a:gd name="connsiteX1" fmla="*/ 31971 w 150626"/>
                <a:gd name="connsiteY1" fmla="*/ 20194 h 154005"/>
                <a:gd name="connsiteX2" fmla="*/ 16382 w 150626"/>
                <a:gd name="connsiteY2" fmla="*/ 39954 h 154005"/>
                <a:gd name="connsiteX3" fmla="*/ 12211 w 150626"/>
                <a:gd name="connsiteY3" fmla="*/ 44398 h 154005"/>
                <a:gd name="connsiteX4" fmla="*/ 4656 w 150626"/>
                <a:gd name="connsiteY4" fmla="*/ 54997 h 154005"/>
                <a:gd name="connsiteX5" fmla="*/ 622 w 150626"/>
                <a:gd name="connsiteY5" fmla="*/ 65116 h 154005"/>
                <a:gd name="connsiteX6" fmla="*/ 451 w 150626"/>
                <a:gd name="connsiteY6" fmla="*/ 78312 h 154005"/>
                <a:gd name="connsiteX7" fmla="*/ 1271 w 150626"/>
                <a:gd name="connsiteY7" fmla="*/ 85321 h 154005"/>
                <a:gd name="connsiteX8" fmla="*/ 4040 w 150626"/>
                <a:gd name="connsiteY8" fmla="*/ 93287 h 154005"/>
                <a:gd name="connsiteX9" fmla="*/ 8245 w 150626"/>
                <a:gd name="connsiteY9" fmla="*/ 104739 h 154005"/>
                <a:gd name="connsiteX10" fmla="*/ 12006 w 150626"/>
                <a:gd name="connsiteY10" fmla="*/ 114995 h 154005"/>
                <a:gd name="connsiteX11" fmla="*/ 17168 w 150626"/>
                <a:gd name="connsiteY11" fmla="*/ 124978 h 154005"/>
                <a:gd name="connsiteX12" fmla="*/ 25271 w 150626"/>
                <a:gd name="connsiteY12" fmla="*/ 134003 h 154005"/>
                <a:gd name="connsiteX13" fmla="*/ 31458 w 150626"/>
                <a:gd name="connsiteY13" fmla="*/ 138619 h 154005"/>
                <a:gd name="connsiteX14" fmla="*/ 38638 w 150626"/>
                <a:gd name="connsiteY14" fmla="*/ 143303 h 154005"/>
                <a:gd name="connsiteX15" fmla="*/ 45681 w 150626"/>
                <a:gd name="connsiteY15" fmla="*/ 146961 h 154005"/>
                <a:gd name="connsiteX16" fmla="*/ 54159 w 150626"/>
                <a:gd name="connsiteY16" fmla="*/ 150790 h 154005"/>
                <a:gd name="connsiteX17" fmla="*/ 61236 w 150626"/>
                <a:gd name="connsiteY17" fmla="*/ 153115 h 154005"/>
                <a:gd name="connsiteX18" fmla="*/ 69304 w 150626"/>
                <a:gd name="connsiteY18" fmla="*/ 153730 h 154005"/>
                <a:gd name="connsiteX19" fmla="*/ 81440 w 150626"/>
                <a:gd name="connsiteY19" fmla="*/ 153593 h 154005"/>
                <a:gd name="connsiteX20" fmla="*/ 87970 w 150626"/>
                <a:gd name="connsiteY20" fmla="*/ 151747 h 154005"/>
                <a:gd name="connsiteX21" fmla="*/ 96210 w 150626"/>
                <a:gd name="connsiteY21" fmla="*/ 149422 h 154005"/>
                <a:gd name="connsiteX22" fmla="*/ 107936 w 150626"/>
                <a:gd name="connsiteY22" fmla="*/ 144465 h 154005"/>
                <a:gd name="connsiteX23" fmla="*/ 112825 w 150626"/>
                <a:gd name="connsiteY23" fmla="*/ 142311 h 154005"/>
                <a:gd name="connsiteX24" fmla="*/ 117611 w 150626"/>
                <a:gd name="connsiteY24" fmla="*/ 139303 h 154005"/>
                <a:gd name="connsiteX25" fmla="*/ 121884 w 150626"/>
                <a:gd name="connsiteY25" fmla="*/ 135952 h 154005"/>
                <a:gd name="connsiteX26" fmla="*/ 125953 w 150626"/>
                <a:gd name="connsiteY26" fmla="*/ 132328 h 154005"/>
                <a:gd name="connsiteX27" fmla="*/ 129918 w 150626"/>
                <a:gd name="connsiteY27" fmla="*/ 126927 h 154005"/>
                <a:gd name="connsiteX28" fmla="*/ 133542 w 150626"/>
                <a:gd name="connsiteY28" fmla="*/ 121764 h 154005"/>
                <a:gd name="connsiteX29" fmla="*/ 138328 w 150626"/>
                <a:gd name="connsiteY29" fmla="*/ 113731 h 154005"/>
                <a:gd name="connsiteX30" fmla="*/ 143183 w 150626"/>
                <a:gd name="connsiteY30" fmla="*/ 102859 h 154005"/>
                <a:gd name="connsiteX31" fmla="*/ 146329 w 150626"/>
                <a:gd name="connsiteY31" fmla="*/ 92945 h 154005"/>
                <a:gd name="connsiteX32" fmla="*/ 148995 w 150626"/>
                <a:gd name="connsiteY32" fmla="*/ 83304 h 154005"/>
                <a:gd name="connsiteX33" fmla="*/ 149918 w 150626"/>
                <a:gd name="connsiteY33" fmla="*/ 78962 h 154005"/>
                <a:gd name="connsiteX34" fmla="*/ 150260 w 150626"/>
                <a:gd name="connsiteY34" fmla="*/ 74107 h 154005"/>
                <a:gd name="connsiteX35" fmla="*/ 150602 w 150626"/>
                <a:gd name="connsiteY35" fmla="*/ 70107 h 154005"/>
                <a:gd name="connsiteX36" fmla="*/ 149610 w 150626"/>
                <a:gd name="connsiteY36" fmla="*/ 64056 h 154005"/>
                <a:gd name="connsiteX37" fmla="*/ 146978 w 150626"/>
                <a:gd name="connsiteY37" fmla="*/ 54005 h 154005"/>
                <a:gd name="connsiteX38" fmla="*/ 140653 w 150626"/>
                <a:gd name="connsiteY38" fmla="*/ 42894 h 154005"/>
                <a:gd name="connsiteX39" fmla="*/ 132243 w 150626"/>
                <a:gd name="connsiteY39" fmla="*/ 30621 h 154005"/>
                <a:gd name="connsiteX40" fmla="*/ 128619 w 150626"/>
                <a:gd name="connsiteY40" fmla="*/ 25322 h 154005"/>
                <a:gd name="connsiteX41" fmla="*/ 123560 w 150626"/>
                <a:gd name="connsiteY41" fmla="*/ 18724 h 154005"/>
                <a:gd name="connsiteX42" fmla="*/ 116209 w 150626"/>
                <a:gd name="connsiteY42" fmla="*/ 11578 h 154005"/>
                <a:gd name="connsiteX43" fmla="*/ 109509 w 150626"/>
                <a:gd name="connsiteY43" fmla="*/ 6758 h 154005"/>
                <a:gd name="connsiteX44" fmla="*/ 101987 w 150626"/>
                <a:gd name="connsiteY44" fmla="*/ 2929 h 154005"/>
                <a:gd name="connsiteX45" fmla="*/ 97338 w 150626"/>
                <a:gd name="connsiteY45" fmla="*/ 2519 h 154005"/>
                <a:gd name="connsiteX46" fmla="*/ 92073 w 150626"/>
                <a:gd name="connsiteY46" fmla="*/ 1732 h 154005"/>
                <a:gd name="connsiteX47" fmla="*/ 86158 w 150626"/>
                <a:gd name="connsiteY47" fmla="*/ 1767 h 154005"/>
                <a:gd name="connsiteX48" fmla="*/ 80825 w 150626"/>
                <a:gd name="connsiteY48" fmla="*/ 1220 h 154005"/>
                <a:gd name="connsiteX49" fmla="*/ 68586 w 150626"/>
                <a:gd name="connsiteY49" fmla="*/ 160 h 154005"/>
                <a:gd name="connsiteX50" fmla="*/ 59219 w 150626"/>
                <a:gd name="connsiteY50" fmla="*/ 3305 h 154005"/>
                <a:gd name="connsiteX51" fmla="*/ 49681 w 150626"/>
                <a:gd name="connsiteY51" fmla="*/ 9151 h 154005"/>
                <a:gd name="connsiteX52" fmla="*/ 34672 w 150626"/>
                <a:gd name="connsiteY52" fmla="*/ 18553 h 15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0626" h="154005">
                  <a:moveTo>
                    <a:pt x="34672" y="18553"/>
                  </a:moveTo>
                  <a:cubicBezTo>
                    <a:pt x="33783" y="19100"/>
                    <a:pt x="32894" y="19647"/>
                    <a:pt x="31971" y="20194"/>
                  </a:cubicBezTo>
                  <a:cubicBezTo>
                    <a:pt x="24929" y="24706"/>
                    <a:pt x="21715" y="33732"/>
                    <a:pt x="16382" y="39954"/>
                  </a:cubicBezTo>
                  <a:cubicBezTo>
                    <a:pt x="15049" y="41492"/>
                    <a:pt x="13544" y="42860"/>
                    <a:pt x="12211" y="44398"/>
                  </a:cubicBezTo>
                  <a:cubicBezTo>
                    <a:pt x="9408" y="47612"/>
                    <a:pt x="6570" y="51065"/>
                    <a:pt x="4656" y="54997"/>
                  </a:cubicBezTo>
                  <a:cubicBezTo>
                    <a:pt x="3117" y="58210"/>
                    <a:pt x="1579" y="61595"/>
                    <a:pt x="622" y="65116"/>
                  </a:cubicBezTo>
                  <a:cubicBezTo>
                    <a:pt x="-541" y="69218"/>
                    <a:pt x="245" y="73902"/>
                    <a:pt x="451" y="78312"/>
                  </a:cubicBezTo>
                  <a:cubicBezTo>
                    <a:pt x="587" y="80637"/>
                    <a:pt x="792" y="82996"/>
                    <a:pt x="1271" y="85321"/>
                  </a:cubicBezTo>
                  <a:cubicBezTo>
                    <a:pt x="1818" y="88056"/>
                    <a:pt x="3083" y="90620"/>
                    <a:pt x="4040" y="93287"/>
                  </a:cubicBezTo>
                  <a:cubicBezTo>
                    <a:pt x="5442" y="97115"/>
                    <a:pt x="6809" y="100944"/>
                    <a:pt x="8245" y="104739"/>
                  </a:cubicBezTo>
                  <a:cubicBezTo>
                    <a:pt x="9545" y="108158"/>
                    <a:pt x="10707" y="111611"/>
                    <a:pt x="12006" y="114995"/>
                  </a:cubicBezTo>
                  <a:cubicBezTo>
                    <a:pt x="13339" y="118448"/>
                    <a:pt x="14638" y="122038"/>
                    <a:pt x="17168" y="124978"/>
                  </a:cubicBezTo>
                  <a:cubicBezTo>
                    <a:pt x="19767" y="128021"/>
                    <a:pt x="22433" y="131132"/>
                    <a:pt x="25271" y="134003"/>
                  </a:cubicBezTo>
                  <a:cubicBezTo>
                    <a:pt x="27117" y="135850"/>
                    <a:pt x="29305" y="137183"/>
                    <a:pt x="31458" y="138619"/>
                  </a:cubicBezTo>
                  <a:cubicBezTo>
                    <a:pt x="33852" y="140192"/>
                    <a:pt x="36245" y="141730"/>
                    <a:pt x="38638" y="143303"/>
                  </a:cubicBezTo>
                  <a:cubicBezTo>
                    <a:pt x="40894" y="144773"/>
                    <a:pt x="43288" y="145764"/>
                    <a:pt x="45681" y="146961"/>
                  </a:cubicBezTo>
                  <a:cubicBezTo>
                    <a:pt x="48484" y="148328"/>
                    <a:pt x="51287" y="149627"/>
                    <a:pt x="54159" y="150790"/>
                  </a:cubicBezTo>
                  <a:cubicBezTo>
                    <a:pt x="56552" y="151747"/>
                    <a:pt x="58774" y="152670"/>
                    <a:pt x="61236" y="153115"/>
                  </a:cubicBezTo>
                  <a:cubicBezTo>
                    <a:pt x="63971" y="153593"/>
                    <a:pt x="66603" y="153627"/>
                    <a:pt x="69304" y="153730"/>
                  </a:cubicBezTo>
                  <a:cubicBezTo>
                    <a:pt x="73406" y="153867"/>
                    <a:pt x="77543" y="154345"/>
                    <a:pt x="81440" y="153593"/>
                  </a:cubicBezTo>
                  <a:cubicBezTo>
                    <a:pt x="83697" y="153149"/>
                    <a:pt x="85782" y="152363"/>
                    <a:pt x="87970" y="151747"/>
                  </a:cubicBezTo>
                  <a:cubicBezTo>
                    <a:pt x="90706" y="150961"/>
                    <a:pt x="93577" y="150414"/>
                    <a:pt x="96210" y="149422"/>
                  </a:cubicBezTo>
                  <a:cubicBezTo>
                    <a:pt x="100209" y="147952"/>
                    <a:pt x="104004" y="146072"/>
                    <a:pt x="107936" y="144465"/>
                  </a:cubicBezTo>
                  <a:cubicBezTo>
                    <a:pt x="109577" y="143781"/>
                    <a:pt x="111252" y="143132"/>
                    <a:pt x="112825" y="142311"/>
                  </a:cubicBezTo>
                  <a:cubicBezTo>
                    <a:pt x="114500" y="141422"/>
                    <a:pt x="116004" y="140260"/>
                    <a:pt x="117611" y="139303"/>
                  </a:cubicBezTo>
                  <a:cubicBezTo>
                    <a:pt x="119218" y="138380"/>
                    <a:pt x="120517" y="137183"/>
                    <a:pt x="121884" y="135952"/>
                  </a:cubicBezTo>
                  <a:cubicBezTo>
                    <a:pt x="123218" y="134722"/>
                    <a:pt x="124722" y="133696"/>
                    <a:pt x="125953" y="132328"/>
                  </a:cubicBezTo>
                  <a:cubicBezTo>
                    <a:pt x="127457" y="130653"/>
                    <a:pt x="128653" y="128773"/>
                    <a:pt x="129918" y="126927"/>
                  </a:cubicBezTo>
                  <a:cubicBezTo>
                    <a:pt x="131115" y="125183"/>
                    <a:pt x="132482" y="123611"/>
                    <a:pt x="133542" y="121764"/>
                  </a:cubicBezTo>
                  <a:cubicBezTo>
                    <a:pt x="135115" y="119064"/>
                    <a:pt x="136893" y="116499"/>
                    <a:pt x="138328" y="113731"/>
                  </a:cubicBezTo>
                  <a:cubicBezTo>
                    <a:pt x="140106" y="110209"/>
                    <a:pt x="141781" y="106620"/>
                    <a:pt x="143183" y="102859"/>
                  </a:cubicBezTo>
                  <a:cubicBezTo>
                    <a:pt x="144380" y="99645"/>
                    <a:pt x="145303" y="96261"/>
                    <a:pt x="146329" y="92945"/>
                  </a:cubicBezTo>
                  <a:cubicBezTo>
                    <a:pt x="147320" y="89799"/>
                    <a:pt x="148414" y="86585"/>
                    <a:pt x="148995" y="83304"/>
                  </a:cubicBezTo>
                  <a:cubicBezTo>
                    <a:pt x="149269" y="81834"/>
                    <a:pt x="149645" y="80432"/>
                    <a:pt x="149918" y="78962"/>
                  </a:cubicBezTo>
                  <a:cubicBezTo>
                    <a:pt x="150192" y="77389"/>
                    <a:pt x="150021" y="75680"/>
                    <a:pt x="150260" y="74107"/>
                  </a:cubicBezTo>
                  <a:cubicBezTo>
                    <a:pt x="150465" y="72706"/>
                    <a:pt x="150704" y="71578"/>
                    <a:pt x="150602" y="70107"/>
                  </a:cubicBezTo>
                  <a:cubicBezTo>
                    <a:pt x="150465" y="68056"/>
                    <a:pt x="150123" y="66107"/>
                    <a:pt x="149610" y="64056"/>
                  </a:cubicBezTo>
                  <a:cubicBezTo>
                    <a:pt x="148790" y="60672"/>
                    <a:pt x="148858" y="57219"/>
                    <a:pt x="146978" y="54005"/>
                  </a:cubicBezTo>
                  <a:cubicBezTo>
                    <a:pt x="144824" y="50313"/>
                    <a:pt x="142670" y="46655"/>
                    <a:pt x="140653" y="42894"/>
                  </a:cubicBezTo>
                  <a:cubicBezTo>
                    <a:pt x="138294" y="38587"/>
                    <a:pt x="134978" y="34757"/>
                    <a:pt x="132243" y="30621"/>
                  </a:cubicBezTo>
                  <a:cubicBezTo>
                    <a:pt x="131046" y="28843"/>
                    <a:pt x="129987" y="26997"/>
                    <a:pt x="128619" y="25322"/>
                  </a:cubicBezTo>
                  <a:cubicBezTo>
                    <a:pt x="126841" y="23134"/>
                    <a:pt x="125132" y="21048"/>
                    <a:pt x="123560" y="18724"/>
                  </a:cubicBezTo>
                  <a:cubicBezTo>
                    <a:pt x="121645" y="15920"/>
                    <a:pt x="118807" y="13766"/>
                    <a:pt x="116209" y="11578"/>
                  </a:cubicBezTo>
                  <a:cubicBezTo>
                    <a:pt x="114090" y="9801"/>
                    <a:pt x="111628" y="8501"/>
                    <a:pt x="109509" y="6758"/>
                  </a:cubicBezTo>
                  <a:cubicBezTo>
                    <a:pt x="107218" y="4843"/>
                    <a:pt x="104722" y="3715"/>
                    <a:pt x="101987" y="2929"/>
                  </a:cubicBezTo>
                  <a:cubicBezTo>
                    <a:pt x="100380" y="2484"/>
                    <a:pt x="98944" y="2758"/>
                    <a:pt x="97338" y="2519"/>
                  </a:cubicBezTo>
                  <a:cubicBezTo>
                    <a:pt x="95560" y="2279"/>
                    <a:pt x="93816" y="1869"/>
                    <a:pt x="92073" y="1732"/>
                  </a:cubicBezTo>
                  <a:cubicBezTo>
                    <a:pt x="90090" y="1562"/>
                    <a:pt x="88107" y="1732"/>
                    <a:pt x="86158" y="1767"/>
                  </a:cubicBezTo>
                  <a:cubicBezTo>
                    <a:pt x="84312" y="1801"/>
                    <a:pt x="82672" y="1562"/>
                    <a:pt x="80825" y="1220"/>
                  </a:cubicBezTo>
                  <a:cubicBezTo>
                    <a:pt x="76859" y="468"/>
                    <a:pt x="72381" y="-353"/>
                    <a:pt x="68586" y="160"/>
                  </a:cubicBezTo>
                  <a:cubicBezTo>
                    <a:pt x="65304" y="604"/>
                    <a:pt x="61885" y="1698"/>
                    <a:pt x="59219" y="3305"/>
                  </a:cubicBezTo>
                  <a:cubicBezTo>
                    <a:pt x="56005" y="5220"/>
                    <a:pt x="52621" y="6861"/>
                    <a:pt x="49681" y="9151"/>
                  </a:cubicBezTo>
                  <a:cubicBezTo>
                    <a:pt x="44826" y="12843"/>
                    <a:pt x="39800" y="15476"/>
                    <a:pt x="34672" y="18553"/>
                  </a:cubicBezTo>
                  <a:close/>
                </a:path>
              </a:pathLst>
            </a:custGeom>
            <a:grpFill/>
            <a:ln w="3415" cap="flat">
              <a:noFill/>
              <a:prstDash val="solid"/>
              <a:miter/>
            </a:ln>
          </p:spPr>
          <p:txBody>
            <a:bodyPr rtlCol="0" anchor="ctr"/>
            <a:lstStyle/>
            <a:p>
              <a:endParaRPr lang="zh-CN" altLang="en-US"/>
            </a:p>
          </p:txBody>
        </p:sp>
      </p:grpSp>
      <p:sp>
        <p:nvSpPr>
          <p:cNvPr id="17" name="任意多边形: 形状 16"/>
          <p:cNvSpPr/>
          <p:nvPr/>
        </p:nvSpPr>
        <p:spPr>
          <a:xfrm>
            <a:off x="2828159" y="5759611"/>
            <a:ext cx="392674" cy="274406"/>
          </a:xfrm>
          <a:custGeom>
            <a:avLst/>
            <a:gdLst>
              <a:gd name="connsiteX0" fmla="*/ 425672 w 425672"/>
              <a:gd name="connsiteY0" fmla="*/ 45339 h 297465"/>
              <a:gd name="connsiteX1" fmla="*/ 384619 w 425672"/>
              <a:gd name="connsiteY1" fmla="*/ 94298 h 297465"/>
              <a:gd name="connsiteX2" fmla="*/ 369475 w 425672"/>
              <a:gd name="connsiteY2" fmla="*/ 109442 h 297465"/>
              <a:gd name="connsiteX3" fmla="*/ 373951 w 425672"/>
              <a:gd name="connsiteY3" fmla="*/ 142304 h 297465"/>
              <a:gd name="connsiteX4" fmla="*/ 395383 w 425672"/>
              <a:gd name="connsiteY4" fmla="*/ 158401 h 297465"/>
              <a:gd name="connsiteX5" fmla="*/ 338423 w 425672"/>
              <a:gd name="connsiteY5" fmla="*/ 178975 h 297465"/>
              <a:gd name="connsiteX6" fmla="*/ 329374 w 425672"/>
              <a:gd name="connsiteY6" fmla="*/ 181546 h 297465"/>
              <a:gd name="connsiteX7" fmla="*/ 316706 w 425672"/>
              <a:gd name="connsiteY7" fmla="*/ 193072 h 297465"/>
              <a:gd name="connsiteX8" fmla="*/ 325565 w 425672"/>
              <a:gd name="connsiteY8" fmla="*/ 207454 h 297465"/>
              <a:gd name="connsiteX9" fmla="*/ 349853 w 425672"/>
              <a:gd name="connsiteY9" fmla="*/ 229838 h 297465"/>
              <a:gd name="connsiteX10" fmla="*/ 29718 w 425672"/>
              <a:gd name="connsiteY10" fmla="*/ 297466 h 297465"/>
              <a:gd name="connsiteX11" fmla="*/ 43529 w 425672"/>
              <a:gd name="connsiteY11" fmla="*/ 283178 h 297465"/>
              <a:gd name="connsiteX12" fmla="*/ 126873 w 425672"/>
              <a:gd name="connsiteY12" fmla="*/ 259366 h 297465"/>
              <a:gd name="connsiteX13" fmla="*/ 162306 w 425672"/>
              <a:gd name="connsiteY13" fmla="*/ 259652 h 297465"/>
              <a:gd name="connsiteX14" fmla="*/ 114490 w 425672"/>
              <a:gd name="connsiteY14" fmla="*/ 239649 h 297465"/>
              <a:gd name="connsiteX15" fmla="*/ 210502 w 425672"/>
              <a:gd name="connsiteY15" fmla="*/ 208979 h 297465"/>
              <a:gd name="connsiteX16" fmla="*/ 238792 w 425672"/>
              <a:gd name="connsiteY16" fmla="*/ 211646 h 297465"/>
              <a:gd name="connsiteX17" fmla="*/ 256984 w 425672"/>
              <a:gd name="connsiteY17" fmla="*/ 205930 h 297465"/>
              <a:gd name="connsiteX18" fmla="*/ 193262 w 425672"/>
              <a:gd name="connsiteY18" fmla="*/ 185547 h 297465"/>
              <a:gd name="connsiteX19" fmla="*/ 238887 w 425672"/>
              <a:gd name="connsiteY19" fmla="*/ 153638 h 297465"/>
              <a:gd name="connsiteX20" fmla="*/ 290227 w 425672"/>
              <a:gd name="connsiteY20" fmla="*/ 152019 h 297465"/>
              <a:gd name="connsiteX21" fmla="*/ 311372 w 425672"/>
              <a:gd name="connsiteY21" fmla="*/ 153543 h 297465"/>
              <a:gd name="connsiteX22" fmla="*/ 325184 w 425672"/>
              <a:gd name="connsiteY22" fmla="*/ 144399 h 297465"/>
              <a:gd name="connsiteX23" fmla="*/ 312420 w 425672"/>
              <a:gd name="connsiteY23" fmla="*/ 135160 h 297465"/>
              <a:gd name="connsiteX24" fmla="*/ 278606 w 425672"/>
              <a:gd name="connsiteY24" fmla="*/ 130969 h 297465"/>
              <a:gd name="connsiteX25" fmla="*/ 320897 w 425672"/>
              <a:gd name="connsiteY25" fmla="*/ 90583 h 297465"/>
              <a:gd name="connsiteX26" fmla="*/ 270129 w 425672"/>
              <a:gd name="connsiteY26" fmla="*/ 108776 h 297465"/>
              <a:gd name="connsiteX27" fmla="*/ 267843 w 425672"/>
              <a:gd name="connsiteY27" fmla="*/ 106585 h 297465"/>
              <a:gd name="connsiteX28" fmla="*/ 272034 w 425672"/>
              <a:gd name="connsiteY28" fmla="*/ 78581 h 297465"/>
              <a:gd name="connsiteX29" fmla="*/ 266509 w 425672"/>
              <a:gd name="connsiteY29" fmla="*/ 66866 h 297465"/>
              <a:gd name="connsiteX30" fmla="*/ 255365 w 425672"/>
              <a:gd name="connsiteY30" fmla="*/ 73438 h 297465"/>
              <a:gd name="connsiteX31" fmla="*/ 249365 w 425672"/>
              <a:gd name="connsiteY31" fmla="*/ 93726 h 297465"/>
              <a:gd name="connsiteX32" fmla="*/ 214979 w 425672"/>
              <a:gd name="connsiteY32" fmla="*/ 147447 h 297465"/>
              <a:gd name="connsiteX33" fmla="*/ 174784 w 425672"/>
              <a:gd name="connsiteY33" fmla="*/ 175260 h 297465"/>
              <a:gd name="connsiteX34" fmla="*/ 181070 w 425672"/>
              <a:gd name="connsiteY34" fmla="*/ 105156 h 297465"/>
              <a:gd name="connsiteX35" fmla="*/ 164497 w 425672"/>
              <a:gd name="connsiteY35" fmla="*/ 121825 h 297465"/>
              <a:gd name="connsiteX36" fmla="*/ 150971 w 425672"/>
              <a:gd name="connsiteY36" fmla="*/ 179546 h 297465"/>
              <a:gd name="connsiteX37" fmla="*/ 133540 w 425672"/>
              <a:gd name="connsiteY37" fmla="*/ 203168 h 297465"/>
              <a:gd name="connsiteX38" fmla="*/ 96965 w 425672"/>
              <a:gd name="connsiteY38" fmla="*/ 224219 h 297465"/>
              <a:gd name="connsiteX39" fmla="*/ 111252 w 425672"/>
              <a:gd name="connsiteY39" fmla="*/ 164783 h 297465"/>
              <a:gd name="connsiteX40" fmla="*/ 94297 w 425672"/>
              <a:gd name="connsiteY40" fmla="*/ 166402 h 297465"/>
              <a:gd name="connsiteX41" fmla="*/ 87725 w 425672"/>
              <a:gd name="connsiteY41" fmla="*/ 184118 h 297465"/>
              <a:gd name="connsiteX42" fmla="*/ 77343 w 425672"/>
              <a:gd name="connsiteY42" fmla="*/ 223076 h 297465"/>
              <a:gd name="connsiteX43" fmla="*/ 54292 w 425672"/>
              <a:gd name="connsiteY43" fmla="*/ 254508 h 297465"/>
              <a:gd name="connsiteX44" fmla="*/ 0 w 425672"/>
              <a:gd name="connsiteY44" fmla="*/ 290703 h 297465"/>
              <a:gd name="connsiteX45" fmla="*/ 170117 w 425672"/>
              <a:gd name="connsiteY45" fmla="*/ 51054 h 297465"/>
              <a:gd name="connsiteX46" fmla="*/ 176498 w 425672"/>
              <a:gd name="connsiteY46" fmla="*/ 68390 h 297465"/>
              <a:gd name="connsiteX47" fmla="*/ 205359 w 425672"/>
              <a:gd name="connsiteY47" fmla="*/ 73914 h 297465"/>
              <a:gd name="connsiteX48" fmla="*/ 260509 w 425672"/>
              <a:gd name="connsiteY48" fmla="*/ 18193 h 297465"/>
              <a:gd name="connsiteX49" fmla="*/ 281940 w 425672"/>
              <a:gd name="connsiteY49" fmla="*/ 0 h 297465"/>
              <a:gd name="connsiteX50" fmla="*/ 287845 w 425672"/>
              <a:gd name="connsiteY50" fmla="*/ 7049 h 297465"/>
              <a:gd name="connsiteX51" fmla="*/ 326803 w 425672"/>
              <a:gd name="connsiteY51" fmla="*/ 25527 h 297465"/>
              <a:gd name="connsiteX52" fmla="*/ 401002 w 425672"/>
              <a:gd name="connsiteY52" fmla="*/ 11049 h 297465"/>
              <a:gd name="connsiteX53" fmla="*/ 411861 w 425672"/>
              <a:gd name="connsiteY53" fmla="*/ 33338 h 297465"/>
              <a:gd name="connsiteX54" fmla="*/ 425672 w 425672"/>
              <a:gd name="connsiteY54" fmla="*/ 45339 h 29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25672" h="297465">
                <a:moveTo>
                  <a:pt x="425672" y="45339"/>
                </a:moveTo>
                <a:cubicBezTo>
                  <a:pt x="412051" y="61627"/>
                  <a:pt x="398526" y="78105"/>
                  <a:pt x="384619" y="94298"/>
                </a:cubicBezTo>
                <a:cubicBezTo>
                  <a:pt x="379952" y="99727"/>
                  <a:pt x="374047" y="103918"/>
                  <a:pt x="369475" y="109442"/>
                </a:cubicBezTo>
                <a:cubicBezTo>
                  <a:pt x="357283" y="124111"/>
                  <a:pt x="358426" y="130969"/>
                  <a:pt x="373951" y="142304"/>
                </a:cubicBezTo>
                <a:cubicBezTo>
                  <a:pt x="380047" y="146780"/>
                  <a:pt x="386143" y="151448"/>
                  <a:pt x="395383" y="158401"/>
                </a:cubicBezTo>
                <a:cubicBezTo>
                  <a:pt x="373761" y="166211"/>
                  <a:pt x="356140" y="172688"/>
                  <a:pt x="338423" y="178975"/>
                </a:cubicBezTo>
                <a:cubicBezTo>
                  <a:pt x="335470" y="180023"/>
                  <a:pt x="331851" y="179927"/>
                  <a:pt x="329374" y="181546"/>
                </a:cubicBezTo>
                <a:cubicBezTo>
                  <a:pt x="324517" y="184880"/>
                  <a:pt x="317373" y="188595"/>
                  <a:pt x="316706" y="193072"/>
                </a:cubicBezTo>
                <a:cubicBezTo>
                  <a:pt x="316040" y="197358"/>
                  <a:pt x="321469" y="203645"/>
                  <a:pt x="325565" y="207454"/>
                </a:cubicBezTo>
                <a:cubicBezTo>
                  <a:pt x="333375" y="214694"/>
                  <a:pt x="342138" y="220694"/>
                  <a:pt x="349853" y="229838"/>
                </a:cubicBezTo>
                <a:cubicBezTo>
                  <a:pt x="243173" y="254603"/>
                  <a:pt x="140779" y="293942"/>
                  <a:pt x="29718" y="297466"/>
                </a:cubicBezTo>
                <a:cubicBezTo>
                  <a:pt x="29813" y="287655"/>
                  <a:pt x="38862" y="287369"/>
                  <a:pt x="43529" y="283178"/>
                </a:cubicBezTo>
                <a:cubicBezTo>
                  <a:pt x="67342" y="261652"/>
                  <a:pt x="95345" y="254984"/>
                  <a:pt x="126873" y="259366"/>
                </a:cubicBezTo>
                <a:cubicBezTo>
                  <a:pt x="138303" y="260985"/>
                  <a:pt x="150114" y="259652"/>
                  <a:pt x="162306" y="259652"/>
                </a:cubicBezTo>
                <a:cubicBezTo>
                  <a:pt x="159544" y="246888"/>
                  <a:pt x="159544" y="246888"/>
                  <a:pt x="114490" y="239649"/>
                </a:cubicBezTo>
                <a:cubicBezTo>
                  <a:pt x="141351" y="211074"/>
                  <a:pt x="172974" y="201359"/>
                  <a:pt x="210502" y="208979"/>
                </a:cubicBezTo>
                <a:cubicBezTo>
                  <a:pt x="219742" y="210884"/>
                  <a:pt x="229362" y="211646"/>
                  <a:pt x="238792" y="211646"/>
                </a:cubicBezTo>
                <a:cubicBezTo>
                  <a:pt x="243649" y="211646"/>
                  <a:pt x="248507" y="208693"/>
                  <a:pt x="256984" y="205930"/>
                </a:cubicBezTo>
                <a:cubicBezTo>
                  <a:pt x="237744" y="185642"/>
                  <a:pt x="212788" y="198025"/>
                  <a:pt x="193262" y="185547"/>
                </a:cubicBezTo>
                <a:cubicBezTo>
                  <a:pt x="208597" y="174308"/>
                  <a:pt x="222123" y="159639"/>
                  <a:pt x="238887" y="153638"/>
                </a:cubicBezTo>
                <a:cubicBezTo>
                  <a:pt x="254222" y="148114"/>
                  <a:pt x="272986" y="151829"/>
                  <a:pt x="290227" y="152019"/>
                </a:cubicBezTo>
                <a:cubicBezTo>
                  <a:pt x="297275" y="152019"/>
                  <a:pt x="304609" y="154686"/>
                  <a:pt x="311372" y="153543"/>
                </a:cubicBezTo>
                <a:cubicBezTo>
                  <a:pt x="316611" y="152686"/>
                  <a:pt x="324326" y="148400"/>
                  <a:pt x="325184" y="144399"/>
                </a:cubicBezTo>
                <a:cubicBezTo>
                  <a:pt x="327279" y="135350"/>
                  <a:pt x="318421" y="135922"/>
                  <a:pt x="312420" y="135160"/>
                </a:cubicBezTo>
                <a:cubicBezTo>
                  <a:pt x="301752" y="133731"/>
                  <a:pt x="291084" y="132493"/>
                  <a:pt x="278606" y="130969"/>
                </a:cubicBezTo>
                <a:cubicBezTo>
                  <a:pt x="290893" y="113919"/>
                  <a:pt x="313944" y="111824"/>
                  <a:pt x="320897" y="90583"/>
                </a:cubicBezTo>
                <a:cubicBezTo>
                  <a:pt x="299180" y="86773"/>
                  <a:pt x="287560" y="106013"/>
                  <a:pt x="270129" y="108776"/>
                </a:cubicBezTo>
                <a:cubicBezTo>
                  <a:pt x="269367" y="108013"/>
                  <a:pt x="268605" y="107252"/>
                  <a:pt x="267843" y="106585"/>
                </a:cubicBezTo>
                <a:cubicBezTo>
                  <a:pt x="269367" y="97250"/>
                  <a:pt x="271558" y="88011"/>
                  <a:pt x="272034" y="78581"/>
                </a:cubicBezTo>
                <a:cubicBezTo>
                  <a:pt x="272224" y="74771"/>
                  <a:pt x="268510" y="70771"/>
                  <a:pt x="266509" y="66866"/>
                </a:cubicBezTo>
                <a:cubicBezTo>
                  <a:pt x="262699" y="68961"/>
                  <a:pt x="257080" y="70199"/>
                  <a:pt x="255365" y="73438"/>
                </a:cubicBezTo>
                <a:cubicBezTo>
                  <a:pt x="252127" y="79534"/>
                  <a:pt x="250698" y="86773"/>
                  <a:pt x="249365" y="93726"/>
                </a:cubicBezTo>
                <a:cubicBezTo>
                  <a:pt x="244888" y="116110"/>
                  <a:pt x="236601" y="135446"/>
                  <a:pt x="214979" y="147447"/>
                </a:cubicBezTo>
                <a:cubicBezTo>
                  <a:pt x="201454" y="154972"/>
                  <a:pt x="189262" y="165068"/>
                  <a:pt x="174784" y="175260"/>
                </a:cubicBezTo>
                <a:cubicBezTo>
                  <a:pt x="170402" y="149257"/>
                  <a:pt x="189928" y="128683"/>
                  <a:pt x="181070" y="105156"/>
                </a:cubicBezTo>
                <a:cubicBezTo>
                  <a:pt x="168688" y="104680"/>
                  <a:pt x="166497" y="113157"/>
                  <a:pt x="164497" y="121825"/>
                </a:cubicBezTo>
                <a:cubicBezTo>
                  <a:pt x="159925" y="141065"/>
                  <a:pt x="154781" y="160115"/>
                  <a:pt x="150971" y="179546"/>
                </a:cubicBezTo>
                <a:cubicBezTo>
                  <a:pt x="148780" y="190691"/>
                  <a:pt x="143637" y="198025"/>
                  <a:pt x="133540" y="203168"/>
                </a:cubicBezTo>
                <a:cubicBezTo>
                  <a:pt x="122396" y="208788"/>
                  <a:pt x="111823" y="215551"/>
                  <a:pt x="96965" y="224219"/>
                </a:cubicBezTo>
                <a:cubicBezTo>
                  <a:pt x="102489" y="201359"/>
                  <a:pt x="106966" y="182690"/>
                  <a:pt x="111252" y="164783"/>
                </a:cubicBezTo>
                <a:cubicBezTo>
                  <a:pt x="103251" y="158020"/>
                  <a:pt x="97822" y="159639"/>
                  <a:pt x="94297" y="166402"/>
                </a:cubicBezTo>
                <a:cubicBezTo>
                  <a:pt x="91440" y="171926"/>
                  <a:pt x="89440" y="178118"/>
                  <a:pt x="87725" y="184118"/>
                </a:cubicBezTo>
                <a:cubicBezTo>
                  <a:pt x="84011" y="197072"/>
                  <a:pt x="80581" y="210026"/>
                  <a:pt x="77343" y="223076"/>
                </a:cubicBezTo>
                <a:cubicBezTo>
                  <a:pt x="73914" y="236792"/>
                  <a:pt x="66770" y="246983"/>
                  <a:pt x="54292" y="254508"/>
                </a:cubicBezTo>
                <a:cubicBezTo>
                  <a:pt x="36195" y="265462"/>
                  <a:pt x="18955" y="277940"/>
                  <a:pt x="0" y="290703"/>
                </a:cubicBezTo>
                <a:cubicBezTo>
                  <a:pt x="286" y="223647"/>
                  <a:pt x="97250" y="100203"/>
                  <a:pt x="170117" y="51054"/>
                </a:cubicBezTo>
                <a:cubicBezTo>
                  <a:pt x="172307" y="57055"/>
                  <a:pt x="173926" y="62960"/>
                  <a:pt x="176498" y="68390"/>
                </a:cubicBezTo>
                <a:cubicBezTo>
                  <a:pt x="183832" y="84201"/>
                  <a:pt x="193167" y="86011"/>
                  <a:pt x="205359" y="73914"/>
                </a:cubicBezTo>
                <a:cubicBezTo>
                  <a:pt x="223933" y="55531"/>
                  <a:pt x="241935" y="36576"/>
                  <a:pt x="260509" y="18193"/>
                </a:cubicBezTo>
                <a:cubicBezTo>
                  <a:pt x="267081" y="11716"/>
                  <a:pt x="274511" y="6287"/>
                  <a:pt x="281940" y="0"/>
                </a:cubicBezTo>
                <a:cubicBezTo>
                  <a:pt x="284988" y="3620"/>
                  <a:pt x="286798" y="5144"/>
                  <a:pt x="287845" y="7049"/>
                </a:cubicBezTo>
                <a:cubicBezTo>
                  <a:pt x="298799" y="28670"/>
                  <a:pt x="303086" y="30480"/>
                  <a:pt x="326803" y="25527"/>
                </a:cubicBezTo>
                <a:cubicBezTo>
                  <a:pt x="351472" y="20384"/>
                  <a:pt x="376333" y="15812"/>
                  <a:pt x="401002" y="11049"/>
                </a:cubicBezTo>
                <a:cubicBezTo>
                  <a:pt x="404527" y="18574"/>
                  <a:pt x="407289" y="26575"/>
                  <a:pt x="411861" y="33338"/>
                </a:cubicBezTo>
                <a:cubicBezTo>
                  <a:pt x="415195" y="38005"/>
                  <a:pt x="421005" y="41338"/>
                  <a:pt x="425672" y="45339"/>
                </a:cubicBezTo>
                <a:close/>
              </a:path>
            </a:pathLst>
          </a:custGeom>
          <a:solidFill>
            <a:schemeClr val="accent6"/>
          </a:solidFill>
          <a:ln w="9525" cap="flat">
            <a:noFill/>
            <a:prstDash val="solid"/>
            <a:miter/>
          </a:ln>
        </p:spPr>
        <p:txBody>
          <a:bodyPr rtlCol="0" anchor="ctr"/>
          <a:lstStyle/>
          <a:p>
            <a:endParaRPr lang="zh-CN" altLang="en-US"/>
          </a:p>
        </p:txBody>
      </p:sp>
      <p:sp>
        <p:nvSpPr>
          <p:cNvPr id="18" name="任意多边形: 形状 17"/>
          <p:cNvSpPr/>
          <p:nvPr/>
        </p:nvSpPr>
        <p:spPr>
          <a:xfrm>
            <a:off x="2509555" y="5526628"/>
            <a:ext cx="361657" cy="201413"/>
          </a:xfrm>
          <a:custGeom>
            <a:avLst/>
            <a:gdLst>
              <a:gd name="connsiteX0" fmla="*/ 114205 w 392048"/>
              <a:gd name="connsiteY0" fmla="*/ 113443 h 218339"/>
              <a:gd name="connsiteX1" fmla="*/ 123253 w 392048"/>
              <a:gd name="connsiteY1" fmla="*/ 78867 h 218339"/>
              <a:gd name="connsiteX2" fmla="*/ 104966 w 392048"/>
              <a:gd name="connsiteY2" fmla="*/ 90678 h 218339"/>
              <a:gd name="connsiteX3" fmla="*/ 35052 w 392048"/>
              <a:gd name="connsiteY3" fmla="*/ 128397 h 218339"/>
              <a:gd name="connsiteX4" fmla="*/ 0 w 392048"/>
              <a:gd name="connsiteY4" fmla="*/ 128492 h 218339"/>
              <a:gd name="connsiteX5" fmla="*/ 116300 w 392048"/>
              <a:gd name="connsiteY5" fmla="*/ 7906 h 218339"/>
              <a:gd name="connsiteX6" fmla="*/ 127826 w 392048"/>
              <a:gd name="connsiteY6" fmla="*/ 24860 h 218339"/>
              <a:gd name="connsiteX7" fmla="*/ 160972 w 392048"/>
              <a:gd name="connsiteY7" fmla="*/ 34290 h 218339"/>
              <a:gd name="connsiteX8" fmla="*/ 229743 w 392048"/>
              <a:gd name="connsiteY8" fmla="*/ 2477 h 218339"/>
              <a:gd name="connsiteX9" fmla="*/ 240601 w 392048"/>
              <a:gd name="connsiteY9" fmla="*/ 0 h 218339"/>
              <a:gd name="connsiteX10" fmla="*/ 244316 w 392048"/>
              <a:gd name="connsiteY10" fmla="*/ 4001 h 218339"/>
              <a:gd name="connsiteX11" fmla="*/ 281940 w 392048"/>
              <a:gd name="connsiteY11" fmla="*/ 38576 h 218339"/>
              <a:gd name="connsiteX12" fmla="*/ 362236 w 392048"/>
              <a:gd name="connsiteY12" fmla="*/ 38576 h 218339"/>
              <a:gd name="connsiteX13" fmla="*/ 391097 w 392048"/>
              <a:gd name="connsiteY13" fmla="*/ 45434 h 218339"/>
              <a:gd name="connsiteX14" fmla="*/ 392049 w 392048"/>
              <a:gd name="connsiteY14" fmla="*/ 50768 h 218339"/>
              <a:gd name="connsiteX15" fmla="*/ 354901 w 392048"/>
              <a:gd name="connsiteY15" fmla="*/ 73914 h 218339"/>
              <a:gd name="connsiteX16" fmla="*/ 320421 w 392048"/>
              <a:gd name="connsiteY16" fmla="*/ 94869 h 218339"/>
              <a:gd name="connsiteX17" fmla="*/ 318706 w 392048"/>
              <a:gd name="connsiteY17" fmla="*/ 141637 h 218339"/>
              <a:gd name="connsiteX18" fmla="*/ 330708 w 392048"/>
              <a:gd name="connsiteY18" fmla="*/ 151257 h 218339"/>
              <a:gd name="connsiteX19" fmla="*/ 282321 w 392048"/>
              <a:gd name="connsiteY19" fmla="*/ 162020 h 218339"/>
              <a:gd name="connsiteX20" fmla="*/ 268319 w 392048"/>
              <a:gd name="connsiteY20" fmla="*/ 164687 h 218339"/>
              <a:gd name="connsiteX21" fmla="*/ 252698 w 392048"/>
              <a:gd name="connsiteY21" fmla="*/ 207169 h 218339"/>
              <a:gd name="connsiteX22" fmla="*/ 258508 w 392048"/>
              <a:gd name="connsiteY22" fmla="*/ 217456 h 218339"/>
              <a:gd name="connsiteX23" fmla="*/ 27813 w 392048"/>
              <a:gd name="connsiteY23" fmla="*/ 151829 h 218339"/>
              <a:gd name="connsiteX24" fmla="*/ 105728 w 392048"/>
              <a:gd name="connsiteY24" fmla="*/ 157067 h 218339"/>
              <a:gd name="connsiteX25" fmla="*/ 138017 w 392048"/>
              <a:gd name="connsiteY25" fmla="*/ 177165 h 218339"/>
              <a:gd name="connsiteX26" fmla="*/ 161449 w 392048"/>
              <a:gd name="connsiteY26" fmla="*/ 183356 h 218339"/>
              <a:gd name="connsiteX27" fmla="*/ 116110 w 392048"/>
              <a:gd name="connsiteY27" fmla="*/ 137446 h 218339"/>
              <a:gd name="connsiteX28" fmla="*/ 203645 w 392048"/>
              <a:gd name="connsiteY28" fmla="*/ 133826 h 218339"/>
              <a:gd name="connsiteX29" fmla="*/ 242602 w 392048"/>
              <a:gd name="connsiteY29" fmla="*/ 141637 h 218339"/>
              <a:gd name="connsiteX30" fmla="*/ 215551 w 392048"/>
              <a:gd name="connsiteY30" fmla="*/ 113157 h 218339"/>
              <a:gd name="connsiteX31" fmla="*/ 272987 w 392048"/>
              <a:gd name="connsiteY31" fmla="*/ 79153 h 218339"/>
              <a:gd name="connsiteX32" fmla="*/ 216599 w 392048"/>
              <a:gd name="connsiteY32" fmla="*/ 89345 h 218339"/>
              <a:gd name="connsiteX33" fmla="*/ 219075 w 392048"/>
              <a:gd name="connsiteY33" fmla="*/ 52483 h 218339"/>
              <a:gd name="connsiteX34" fmla="*/ 203168 w 392048"/>
              <a:gd name="connsiteY34" fmla="*/ 65818 h 218339"/>
              <a:gd name="connsiteX35" fmla="*/ 121730 w 392048"/>
              <a:gd name="connsiteY35" fmla="*/ 115824 h 218339"/>
              <a:gd name="connsiteX36" fmla="*/ 116967 w 392048"/>
              <a:gd name="connsiteY36" fmla="*/ 116014 h 218339"/>
              <a:gd name="connsiteX37" fmla="*/ 114205 w 392048"/>
              <a:gd name="connsiteY37" fmla="*/ 113443 h 21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2048" h="218339">
                <a:moveTo>
                  <a:pt x="114205" y="113443"/>
                </a:moveTo>
                <a:cubicBezTo>
                  <a:pt x="117729" y="102108"/>
                  <a:pt x="131540" y="93440"/>
                  <a:pt x="123253" y="78867"/>
                </a:cubicBezTo>
                <a:cubicBezTo>
                  <a:pt x="112585" y="76010"/>
                  <a:pt x="109442" y="84963"/>
                  <a:pt x="104966" y="90678"/>
                </a:cubicBezTo>
                <a:cubicBezTo>
                  <a:pt x="78295" y="125254"/>
                  <a:pt x="78486" y="125444"/>
                  <a:pt x="35052" y="128397"/>
                </a:cubicBezTo>
                <a:cubicBezTo>
                  <a:pt x="24860" y="129064"/>
                  <a:pt x="14573" y="128492"/>
                  <a:pt x="0" y="128492"/>
                </a:cubicBezTo>
                <a:cubicBezTo>
                  <a:pt x="35338" y="83058"/>
                  <a:pt x="68104" y="39624"/>
                  <a:pt x="116300" y="7906"/>
                </a:cubicBezTo>
                <a:cubicBezTo>
                  <a:pt x="120968" y="14764"/>
                  <a:pt x="124778" y="19621"/>
                  <a:pt x="127826" y="24860"/>
                </a:cubicBezTo>
                <a:cubicBezTo>
                  <a:pt x="138970" y="44482"/>
                  <a:pt x="139922" y="44482"/>
                  <a:pt x="160972" y="34290"/>
                </a:cubicBezTo>
                <a:cubicBezTo>
                  <a:pt x="183642" y="23241"/>
                  <a:pt x="206788" y="12859"/>
                  <a:pt x="229743" y="2477"/>
                </a:cubicBezTo>
                <a:cubicBezTo>
                  <a:pt x="233172" y="953"/>
                  <a:pt x="237268" y="762"/>
                  <a:pt x="240601" y="0"/>
                </a:cubicBezTo>
                <a:cubicBezTo>
                  <a:pt x="242316" y="1810"/>
                  <a:pt x="244221" y="2857"/>
                  <a:pt x="244316" y="4001"/>
                </a:cubicBezTo>
                <a:cubicBezTo>
                  <a:pt x="247364" y="35719"/>
                  <a:pt x="249936" y="38290"/>
                  <a:pt x="281940" y="38576"/>
                </a:cubicBezTo>
                <a:cubicBezTo>
                  <a:pt x="308705" y="38767"/>
                  <a:pt x="335470" y="32956"/>
                  <a:pt x="362236" y="38576"/>
                </a:cubicBezTo>
                <a:cubicBezTo>
                  <a:pt x="371856" y="40577"/>
                  <a:pt x="381476" y="43148"/>
                  <a:pt x="391097" y="45434"/>
                </a:cubicBezTo>
                <a:cubicBezTo>
                  <a:pt x="391382" y="47244"/>
                  <a:pt x="391763" y="48958"/>
                  <a:pt x="392049" y="50768"/>
                </a:cubicBezTo>
                <a:cubicBezTo>
                  <a:pt x="379666" y="58483"/>
                  <a:pt x="367284" y="66294"/>
                  <a:pt x="354901" y="73914"/>
                </a:cubicBezTo>
                <a:cubicBezTo>
                  <a:pt x="343472" y="80963"/>
                  <a:pt x="331280" y="87058"/>
                  <a:pt x="320421" y="94869"/>
                </a:cubicBezTo>
                <a:cubicBezTo>
                  <a:pt x="297275" y="111728"/>
                  <a:pt x="297180" y="123158"/>
                  <a:pt x="318706" y="141637"/>
                </a:cubicBezTo>
                <a:cubicBezTo>
                  <a:pt x="321564" y="144113"/>
                  <a:pt x="324612" y="146399"/>
                  <a:pt x="330708" y="151257"/>
                </a:cubicBezTo>
                <a:cubicBezTo>
                  <a:pt x="312325" y="155353"/>
                  <a:pt x="297275" y="158782"/>
                  <a:pt x="282321" y="162020"/>
                </a:cubicBezTo>
                <a:cubicBezTo>
                  <a:pt x="277654" y="163068"/>
                  <a:pt x="272987" y="163544"/>
                  <a:pt x="268319" y="164687"/>
                </a:cubicBezTo>
                <a:cubicBezTo>
                  <a:pt x="235458" y="172403"/>
                  <a:pt x="232791" y="179737"/>
                  <a:pt x="252698" y="207169"/>
                </a:cubicBezTo>
                <a:cubicBezTo>
                  <a:pt x="254413" y="209550"/>
                  <a:pt x="255651" y="212312"/>
                  <a:pt x="258508" y="217456"/>
                </a:cubicBezTo>
                <a:cubicBezTo>
                  <a:pt x="171831" y="223742"/>
                  <a:pt x="97536" y="195929"/>
                  <a:pt x="27813" y="151829"/>
                </a:cubicBezTo>
                <a:cubicBezTo>
                  <a:pt x="60198" y="137541"/>
                  <a:pt x="77343" y="138684"/>
                  <a:pt x="105728" y="157067"/>
                </a:cubicBezTo>
                <a:cubicBezTo>
                  <a:pt x="116395" y="163925"/>
                  <a:pt x="126873" y="171164"/>
                  <a:pt x="138017" y="177165"/>
                </a:cubicBezTo>
                <a:cubicBezTo>
                  <a:pt x="143447" y="180118"/>
                  <a:pt x="150305" y="180594"/>
                  <a:pt x="161449" y="183356"/>
                </a:cubicBezTo>
                <a:cubicBezTo>
                  <a:pt x="153067" y="156686"/>
                  <a:pt x="128873" y="154686"/>
                  <a:pt x="116110" y="137446"/>
                </a:cubicBezTo>
                <a:cubicBezTo>
                  <a:pt x="145923" y="131921"/>
                  <a:pt x="173355" y="118967"/>
                  <a:pt x="203645" y="133826"/>
                </a:cubicBezTo>
                <a:cubicBezTo>
                  <a:pt x="214884" y="139351"/>
                  <a:pt x="227171" y="148019"/>
                  <a:pt x="242602" y="141637"/>
                </a:cubicBezTo>
                <a:cubicBezTo>
                  <a:pt x="246697" y="120491"/>
                  <a:pt x="223456" y="125158"/>
                  <a:pt x="215551" y="113157"/>
                </a:cubicBezTo>
                <a:cubicBezTo>
                  <a:pt x="234791" y="102584"/>
                  <a:pt x="258413" y="100298"/>
                  <a:pt x="272987" y="79153"/>
                </a:cubicBezTo>
                <a:cubicBezTo>
                  <a:pt x="251174" y="72390"/>
                  <a:pt x="235934" y="89630"/>
                  <a:pt x="216599" y="89345"/>
                </a:cubicBezTo>
                <a:cubicBezTo>
                  <a:pt x="212789" y="76962"/>
                  <a:pt x="233648" y="67818"/>
                  <a:pt x="219075" y="52483"/>
                </a:cubicBezTo>
                <a:cubicBezTo>
                  <a:pt x="213741" y="56769"/>
                  <a:pt x="205359" y="60103"/>
                  <a:pt x="203168" y="65818"/>
                </a:cubicBezTo>
                <a:cubicBezTo>
                  <a:pt x="188500" y="103537"/>
                  <a:pt x="157639" y="113443"/>
                  <a:pt x="121730" y="115824"/>
                </a:cubicBezTo>
                <a:cubicBezTo>
                  <a:pt x="120110" y="115919"/>
                  <a:pt x="118586" y="115919"/>
                  <a:pt x="116967" y="116014"/>
                </a:cubicBezTo>
                <a:cubicBezTo>
                  <a:pt x="116014" y="115253"/>
                  <a:pt x="115157" y="114300"/>
                  <a:pt x="114205" y="113443"/>
                </a:cubicBezTo>
                <a:close/>
              </a:path>
            </a:pathLst>
          </a:custGeom>
          <a:solidFill>
            <a:schemeClr val="accent6"/>
          </a:solidFill>
          <a:ln w="9525" cap="flat">
            <a:noFill/>
            <a:prstDash val="solid"/>
            <a:miter/>
          </a:ln>
        </p:spPr>
        <p:txBody>
          <a:bodyPr rtlCol="0" anchor="ctr"/>
          <a:lstStyle/>
          <a:p>
            <a:endParaRPr lang="zh-CN" altLang="en-US"/>
          </a:p>
        </p:txBody>
      </p:sp>
      <p:grpSp>
        <p:nvGrpSpPr>
          <p:cNvPr id="177" name="组合 176"/>
          <p:cNvGrpSpPr/>
          <p:nvPr userDrawn="1"/>
        </p:nvGrpSpPr>
        <p:grpSpPr>
          <a:xfrm>
            <a:off x="1147202" y="6086495"/>
            <a:ext cx="502879" cy="520834"/>
            <a:chOff x="8964834" y="2963099"/>
            <a:chExt cx="393004" cy="407036"/>
          </a:xfrm>
          <a:solidFill>
            <a:schemeClr val="accent4">
              <a:lumMod val="20000"/>
              <a:lumOff val="80000"/>
            </a:schemeClr>
          </a:solidFill>
        </p:grpSpPr>
        <p:sp>
          <p:nvSpPr>
            <p:cNvPr id="178" name="任意多边形: 形状 177"/>
            <p:cNvSpPr/>
            <p:nvPr/>
          </p:nvSpPr>
          <p:spPr>
            <a:xfrm>
              <a:off x="8996352" y="3034751"/>
              <a:ext cx="58017" cy="54207"/>
            </a:xfrm>
            <a:custGeom>
              <a:avLst/>
              <a:gdLst>
                <a:gd name="connsiteX0" fmla="*/ 34109 w 58017"/>
                <a:gd name="connsiteY0" fmla="*/ 8 h 54207"/>
                <a:gd name="connsiteX1" fmla="*/ 58017 w 58017"/>
                <a:gd name="connsiteY1" fmla="*/ 22678 h 54207"/>
                <a:gd name="connsiteX2" fmla="*/ 24965 w 58017"/>
                <a:gd name="connsiteY2" fmla="*/ 54206 h 54207"/>
                <a:gd name="connsiteX3" fmla="*/ 10 w 58017"/>
                <a:gd name="connsiteY3" fmla="*/ 28488 h 54207"/>
                <a:gd name="connsiteX4" fmla="*/ 34109 w 58017"/>
                <a:gd name="connsiteY4" fmla="*/ 8 h 54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7" h="54207">
                  <a:moveTo>
                    <a:pt x="34109" y="8"/>
                  </a:moveTo>
                  <a:cubicBezTo>
                    <a:pt x="50016" y="389"/>
                    <a:pt x="58017" y="7914"/>
                    <a:pt x="58017" y="22678"/>
                  </a:cubicBezTo>
                  <a:cubicBezTo>
                    <a:pt x="58017" y="35727"/>
                    <a:pt x="38586" y="54396"/>
                    <a:pt x="24965" y="54206"/>
                  </a:cubicBezTo>
                  <a:cubicBezTo>
                    <a:pt x="10582" y="54015"/>
                    <a:pt x="-371" y="42776"/>
                    <a:pt x="10" y="28488"/>
                  </a:cubicBezTo>
                  <a:cubicBezTo>
                    <a:pt x="486" y="12105"/>
                    <a:pt x="15440" y="-372"/>
                    <a:pt x="34109" y="8"/>
                  </a:cubicBezTo>
                  <a:close/>
                </a:path>
              </a:pathLst>
            </a:custGeom>
            <a:grpFill/>
            <a:ln w="9525" cap="flat">
              <a:noFill/>
              <a:prstDash val="solid"/>
              <a:miter/>
            </a:ln>
          </p:spPr>
          <p:txBody>
            <a:bodyPr rtlCol="0" anchor="ctr"/>
            <a:lstStyle/>
            <a:p>
              <a:endParaRPr lang="zh-CN" altLang="en-US"/>
            </a:p>
          </p:txBody>
        </p:sp>
        <p:sp>
          <p:nvSpPr>
            <p:cNvPr id="179" name="任意多边形: 形状 178"/>
            <p:cNvSpPr/>
            <p:nvPr/>
          </p:nvSpPr>
          <p:spPr>
            <a:xfrm>
              <a:off x="9075130" y="3304974"/>
              <a:ext cx="52296" cy="50874"/>
            </a:xfrm>
            <a:custGeom>
              <a:avLst/>
              <a:gdLst>
                <a:gd name="connsiteX0" fmla="*/ 22674 w 52296"/>
                <a:gd name="connsiteY0" fmla="*/ 50873 h 50874"/>
                <a:gd name="connsiteX1" fmla="*/ 4 w 52296"/>
                <a:gd name="connsiteY1" fmla="*/ 28680 h 50874"/>
                <a:gd name="connsiteX2" fmla="*/ 28960 w 52296"/>
                <a:gd name="connsiteY2" fmla="*/ 10 h 50874"/>
                <a:gd name="connsiteX3" fmla="*/ 52296 w 52296"/>
                <a:gd name="connsiteY3" fmla="*/ 21822 h 50874"/>
                <a:gd name="connsiteX4" fmla="*/ 22674 w 52296"/>
                <a:gd name="connsiteY4" fmla="*/ 50873 h 50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6" h="50874">
                  <a:moveTo>
                    <a:pt x="22674" y="50873"/>
                  </a:moveTo>
                  <a:cubicBezTo>
                    <a:pt x="10672" y="50969"/>
                    <a:pt x="290" y="40777"/>
                    <a:pt x="4" y="28680"/>
                  </a:cubicBezTo>
                  <a:cubicBezTo>
                    <a:pt x="-282" y="14583"/>
                    <a:pt x="13910" y="486"/>
                    <a:pt x="28960" y="10"/>
                  </a:cubicBezTo>
                  <a:cubicBezTo>
                    <a:pt x="40676" y="-371"/>
                    <a:pt x="52296" y="10392"/>
                    <a:pt x="52296" y="21822"/>
                  </a:cubicBezTo>
                  <a:cubicBezTo>
                    <a:pt x="52392" y="33728"/>
                    <a:pt x="35056" y="50778"/>
                    <a:pt x="22674" y="50873"/>
                  </a:cubicBezTo>
                  <a:close/>
                </a:path>
              </a:pathLst>
            </a:custGeom>
            <a:grpFill/>
            <a:ln w="9525" cap="flat">
              <a:noFill/>
              <a:prstDash val="solid"/>
              <a:miter/>
            </a:ln>
          </p:spPr>
          <p:txBody>
            <a:bodyPr rtlCol="0" anchor="ctr"/>
            <a:lstStyle/>
            <a:p>
              <a:endParaRPr lang="zh-CN" altLang="en-US"/>
            </a:p>
          </p:txBody>
        </p:sp>
        <p:sp>
          <p:nvSpPr>
            <p:cNvPr id="180" name="任意多边形: 形状 179"/>
            <p:cNvSpPr/>
            <p:nvPr/>
          </p:nvSpPr>
          <p:spPr>
            <a:xfrm>
              <a:off x="9071379" y="3131533"/>
              <a:ext cx="52715" cy="43438"/>
            </a:xfrm>
            <a:custGeom>
              <a:avLst/>
              <a:gdLst>
                <a:gd name="connsiteX0" fmla="*/ 26043 w 52715"/>
                <a:gd name="connsiteY0" fmla="*/ 43435 h 43438"/>
                <a:gd name="connsiteX1" fmla="*/ 40 w 52715"/>
                <a:gd name="connsiteY1" fmla="*/ 19336 h 43438"/>
                <a:gd name="connsiteX2" fmla="*/ 23185 w 52715"/>
                <a:gd name="connsiteY2" fmla="*/ 1 h 43438"/>
                <a:gd name="connsiteX3" fmla="*/ 52713 w 52715"/>
                <a:gd name="connsiteY3" fmla="*/ 23146 h 43438"/>
                <a:gd name="connsiteX4" fmla="*/ 26043 w 52715"/>
                <a:gd name="connsiteY4" fmla="*/ 43435 h 4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15" h="43438">
                  <a:moveTo>
                    <a:pt x="26043" y="43435"/>
                  </a:moveTo>
                  <a:cubicBezTo>
                    <a:pt x="9565" y="43340"/>
                    <a:pt x="-723" y="33719"/>
                    <a:pt x="40" y="19336"/>
                  </a:cubicBezTo>
                  <a:cubicBezTo>
                    <a:pt x="611" y="9240"/>
                    <a:pt x="11660" y="-95"/>
                    <a:pt x="23185" y="1"/>
                  </a:cubicBezTo>
                  <a:cubicBezTo>
                    <a:pt x="42140" y="96"/>
                    <a:pt x="52903" y="8478"/>
                    <a:pt x="52713" y="23146"/>
                  </a:cubicBezTo>
                  <a:cubicBezTo>
                    <a:pt x="52618" y="35815"/>
                    <a:pt x="42331" y="43625"/>
                    <a:pt x="26043" y="43435"/>
                  </a:cubicBezTo>
                  <a:close/>
                </a:path>
              </a:pathLst>
            </a:custGeom>
            <a:grpFill/>
            <a:ln w="9525" cap="flat">
              <a:noFill/>
              <a:prstDash val="solid"/>
              <a:miter/>
            </a:ln>
          </p:spPr>
          <p:txBody>
            <a:bodyPr rtlCol="0" anchor="ctr"/>
            <a:lstStyle/>
            <a:p>
              <a:endParaRPr lang="zh-CN" altLang="en-US"/>
            </a:p>
          </p:txBody>
        </p:sp>
        <p:sp>
          <p:nvSpPr>
            <p:cNvPr id="181" name="任意多边形: 形状 180"/>
            <p:cNvSpPr/>
            <p:nvPr/>
          </p:nvSpPr>
          <p:spPr>
            <a:xfrm>
              <a:off x="8964834" y="3137534"/>
              <a:ext cx="54502" cy="45054"/>
            </a:xfrm>
            <a:custGeom>
              <a:avLst/>
              <a:gdLst>
                <a:gd name="connsiteX0" fmla="*/ 28099 w 54502"/>
                <a:gd name="connsiteY0" fmla="*/ 1 h 45054"/>
                <a:gd name="connsiteX1" fmla="*/ 54483 w 54502"/>
                <a:gd name="connsiteY1" fmla="*/ 22003 h 45054"/>
                <a:gd name="connsiteX2" fmla="*/ 26861 w 54502"/>
                <a:gd name="connsiteY2" fmla="*/ 45054 h 45054"/>
                <a:gd name="connsiteX3" fmla="*/ 1 w 54502"/>
                <a:gd name="connsiteY3" fmla="*/ 20670 h 45054"/>
                <a:gd name="connsiteX4" fmla="*/ 28099 w 54502"/>
                <a:gd name="connsiteY4" fmla="*/ 1 h 45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02" h="45054">
                  <a:moveTo>
                    <a:pt x="28099" y="1"/>
                  </a:moveTo>
                  <a:cubicBezTo>
                    <a:pt x="42672" y="191"/>
                    <a:pt x="53912" y="9526"/>
                    <a:pt x="54483" y="22003"/>
                  </a:cubicBezTo>
                  <a:cubicBezTo>
                    <a:pt x="55055" y="34957"/>
                    <a:pt x="42958" y="45054"/>
                    <a:pt x="26861" y="45054"/>
                  </a:cubicBezTo>
                  <a:cubicBezTo>
                    <a:pt x="12097" y="45149"/>
                    <a:pt x="-95" y="34100"/>
                    <a:pt x="1" y="20670"/>
                  </a:cubicBezTo>
                  <a:cubicBezTo>
                    <a:pt x="96" y="11240"/>
                    <a:pt x="15526" y="-95"/>
                    <a:pt x="28099" y="1"/>
                  </a:cubicBezTo>
                  <a:close/>
                </a:path>
              </a:pathLst>
            </a:custGeom>
            <a:grpFill/>
            <a:ln w="9525" cap="flat">
              <a:noFill/>
              <a:prstDash val="solid"/>
              <a:miter/>
            </a:ln>
          </p:spPr>
          <p:txBody>
            <a:bodyPr rtlCol="0" anchor="ctr"/>
            <a:lstStyle/>
            <a:p>
              <a:endParaRPr lang="zh-CN" altLang="en-US"/>
            </a:p>
          </p:txBody>
        </p:sp>
        <p:sp>
          <p:nvSpPr>
            <p:cNvPr id="182" name="任意多边形: 形状 181"/>
            <p:cNvSpPr/>
            <p:nvPr/>
          </p:nvSpPr>
          <p:spPr>
            <a:xfrm>
              <a:off x="9197148" y="3325078"/>
              <a:ext cx="49821" cy="45057"/>
            </a:xfrm>
            <a:custGeom>
              <a:avLst/>
              <a:gdLst>
                <a:gd name="connsiteX0" fmla="*/ 21527 w 49821"/>
                <a:gd name="connsiteY0" fmla="*/ 3 h 45057"/>
                <a:gd name="connsiteX1" fmla="*/ 49816 w 49821"/>
                <a:gd name="connsiteY1" fmla="*/ 21816 h 45057"/>
                <a:gd name="connsiteX2" fmla="*/ 24765 w 49821"/>
                <a:gd name="connsiteY2" fmla="*/ 45057 h 45057"/>
                <a:gd name="connsiteX3" fmla="*/ 1 w 49821"/>
                <a:gd name="connsiteY3" fmla="*/ 22292 h 45057"/>
                <a:gd name="connsiteX4" fmla="*/ 21527 w 49821"/>
                <a:gd name="connsiteY4" fmla="*/ 3 h 45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1" h="45057">
                  <a:moveTo>
                    <a:pt x="21527" y="3"/>
                  </a:moveTo>
                  <a:cubicBezTo>
                    <a:pt x="38958" y="-187"/>
                    <a:pt x="49435" y="7909"/>
                    <a:pt x="49816" y="21816"/>
                  </a:cubicBezTo>
                  <a:cubicBezTo>
                    <a:pt x="50102" y="33817"/>
                    <a:pt x="38101" y="45057"/>
                    <a:pt x="24765" y="45057"/>
                  </a:cubicBezTo>
                  <a:cubicBezTo>
                    <a:pt x="10097" y="45152"/>
                    <a:pt x="-95" y="35817"/>
                    <a:pt x="1" y="22292"/>
                  </a:cubicBezTo>
                  <a:cubicBezTo>
                    <a:pt x="191" y="7909"/>
                    <a:pt x="7716" y="99"/>
                    <a:pt x="21527" y="3"/>
                  </a:cubicBezTo>
                  <a:close/>
                </a:path>
              </a:pathLst>
            </a:custGeom>
            <a:grpFill/>
            <a:ln w="9525" cap="flat">
              <a:noFill/>
              <a:prstDash val="solid"/>
              <a:miter/>
            </a:ln>
          </p:spPr>
          <p:txBody>
            <a:bodyPr rtlCol="0" anchor="ctr"/>
            <a:lstStyle/>
            <a:p>
              <a:endParaRPr lang="zh-CN" altLang="en-US"/>
            </a:p>
          </p:txBody>
        </p:sp>
        <p:sp>
          <p:nvSpPr>
            <p:cNvPr id="183" name="任意多边形: 形状 182"/>
            <p:cNvSpPr/>
            <p:nvPr/>
          </p:nvSpPr>
          <p:spPr>
            <a:xfrm>
              <a:off x="9084896" y="2963099"/>
              <a:ext cx="47768" cy="45565"/>
            </a:xfrm>
            <a:custGeom>
              <a:avLst/>
              <a:gdLst>
                <a:gd name="connsiteX0" fmla="*/ 23670 w 47768"/>
                <a:gd name="connsiteY0" fmla="*/ 45562 h 45565"/>
                <a:gd name="connsiteX1" fmla="*/ 48 w 47768"/>
                <a:gd name="connsiteY1" fmla="*/ 25083 h 45565"/>
                <a:gd name="connsiteX2" fmla="*/ 22717 w 47768"/>
                <a:gd name="connsiteY2" fmla="*/ 33 h 45565"/>
                <a:gd name="connsiteX3" fmla="*/ 47768 w 47768"/>
                <a:gd name="connsiteY3" fmla="*/ 22035 h 45565"/>
                <a:gd name="connsiteX4" fmla="*/ 23670 w 47768"/>
                <a:gd name="connsiteY4" fmla="*/ 45562 h 45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68" h="45565">
                  <a:moveTo>
                    <a:pt x="23670" y="45562"/>
                  </a:moveTo>
                  <a:cubicBezTo>
                    <a:pt x="10240" y="45753"/>
                    <a:pt x="905" y="37752"/>
                    <a:pt x="48" y="25083"/>
                  </a:cubicBezTo>
                  <a:cubicBezTo>
                    <a:pt x="-809" y="12510"/>
                    <a:pt x="9954" y="604"/>
                    <a:pt x="22717" y="33"/>
                  </a:cubicBezTo>
                  <a:cubicBezTo>
                    <a:pt x="36910" y="-634"/>
                    <a:pt x="47864" y="8986"/>
                    <a:pt x="47768" y="22035"/>
                  </a:cubicBezTo>
                  <a:cubicBezTo>
                    <a:pt x="47673" y="34989"/>
                    <a:pt x="37100" y="45276"/>
                    <a:pt x="23670" y="45562"/>
                  </a:cubicBezTo>
                  <a:close/>
                </a:path>
              </a:pathLst>
            </a:custGeom>
            <a:grpFill/>
            <a:ln w="9525" cap="flat">
              <a:noFill/>
              <a:prstDash val="solid"/>
              <a:miter/>
            </a:ln>
          </p:spPr>
          <p:txBody>
            <a:bodyPr rtlCol="0" anchor="ctr"/>
            <a:lstStyle/>
            <a:p>
              <a:endParaRPr lang="zh-CN" altLang="en-US"/>
            </a:p>
          </p:txBody>
        </p:sp>
        <p:sp>
          <p:nvSpPr>
            <p:cNvPr id="184" name="任意多边形: 形状 183"/>
            <p:cNvSpPr/>
            <p:nvPr/>
          </p:nvSpPr>
          <p:spPr>
            <a:xfrm>
              <a:off x="9175983" y="3214401"/>
              <a:ext cx="52852" cy="42636"/>
            </a:xfrm>
            <a:custGeom>
              <a:avLst/>
              <a:gdLst>
                <a:gd name="connsiteX0" fmla="*/ 25071 w 52852"/>
                <a:gd name="connsiteY0" fmla="*/ 0 h 42636"/>
                <a:gd name="connsiteX1" fmla="*/ 48979 w 52852"/>
                <a:gd name="connsiteY1" fmla="*/ 38005 h 42636"/>
                <a:gd name="connsiteX2" fmla="*/ 21452 w 52852"/>
                <a:gd name="connsiteY2" fmla="*/ 42577 h 42636"/>
                <a:gd name="connsiteX3" fmla="*/ 497 w 52852"/>
                <a:gd name="connsiteY3" fmla="*/ 27432 h 42636"/>
                <a:gd name="connsiteX4" fmla="*/ 13641 w 52852"/>
                <a:gd name="connsiteY4" fmla="*/ 2286 h 42636"/>
                <a:gd name="connsiteX5" fmla="*/ 25071 w 52852"/>
                <a:gd name="connsiteY5" fmla="*/ 0 h 4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52" h="42636">
                  <a:moveTo>
                    <a:pt x="25071" y="0"/>
                  </a:moveTo>
                  <a:cubicBezTo>
                    <a:pt x="53551" y="6001"/>
                    <a:pt x="57266" y="11906"/>
                    <a:pt x="48979" y="38005"/>
                  </a:cubicBezTo>
                  <a:cubicBezTo>
                    <a:pt x="39835" y="39624"/>
                    <a:pt x="30691" y="42100"/>
                    <a:pt x="21452" y="42577"/>
                  </a:cubicBezTo>
                  <a:cubicBezTo>
                    <a:pt x="10975" y="43243"/>
                    <a:pt x="3164" y="38291"/>
                    <a:pt x="497" y="27432"/>
                  </a:cubicBezTo>
                  <a:cubicBezTo>
                    <a:pt x="-1789" y="18193"/>
                    <a:pt x="4022" y="6858"/>
                    <a:pt x="13641" y="2286"/>
                  </a:cubicBezTo>
                  <a:cubicBezTo>
                    <a:pt x="16975" y="667"/>
                    <a:pt x="21166" y="762"/>
                    <a:pt x="25071" y="0"/>
                  </a:cubicBezTo>
                  <a:close/>
                </a:path>
              </a:pathLst>
            </a:custGeom>
            <a:grpFill/>
            <a:ln w="9525" cap="flat">
              <a:noFill/>
              <a:prstDash val="solid"/>
              <a:miter/>
            </a:ln>
          </p:spPr>
          <p:txBody>
            <a:bodyPr rtlCol="0" anchor="ctr"/>
            <a:lstStyle/>
            <a:p>
              <a:endParaRPr lang="zh-CN" altLang="en-US"/>
            </a:p>
          </p:txBody>
        </p:sp>
        <p:sp>
          <p:nvSpPr>
            <p:cNvPr id="185" name="任意多边形: 形状 184"/>
            <p:cNvSpPr/>
            <p:nvPr/>
          </p:nvSpPr>
          <p:spPr>
            <a:xfrm>
              <a:off x="8985692" y="3229351"/>
              <a:ext cx="51264" cy="45915"/>
            </a:xfrm>
            <a:custGeom>
              <a:avLst/>
              <a:gdLst>
                <a:gd name="connsiteX0" fmla="*/ 22862 w 51264"/>
                <a:gd name="connsiteY0" fmla="*/ 45915 h 45915"/>
                <a:gd name="connsiteX1" fmla="*/ 2 w 51264"/>
                <a:gd name="connsiteY1" fmla="*/ 24008 h 45915"/>
                <a:gd name="connsiteX2" fmla="*/ 30482 w 51264"/>
                <a:gd name="connsiteY2" fmla="*/ 4 h 45915"/>
                <a:gd name="connsiteX3" fmla="*/ 51246 w 51264"/>
                <a:gd name="connsiteY3" fmla="*/ 20579 h 45915"/>
                <a:gd name="connsiteX4" fmla="*/ 22862 w 51264"/>
                <a:gd name="connsiteY4" fmla="*/ 45915 h 4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64" h="45915">
                  <a:moveTo>
                    <a:pt x="22862" y="45915"/>
                  </a:moveTo>
                  <a:cubicBezTo>
                    <a:pt x="11622" y="45820"/>
                    <a:pt x="287" y="34961"/>
                    <a:pt x="2" y="24008"/>
                  </a:cubicBezTo>
                  <a:cubicBezTo>
                    <a:pt x="-189" y="13149"/>
                    <a:pt x="16766" y="-281"/>
                    <a:pt x="30482" y="4"/>
                  </a:cubicBezTo>
                  <a:cubicBezTo>
                    <a:pt x="42769" y="290"/>
                    <a:pt x="51722" y="9149"/>
                    <a:pt x="51246" y="20579"/>
                  </a:cubicBezTo>
                  <a:cubicBezTo>
                    <a:pt x="50770" y="34295"/>
                    <a:pt x="37721" y="46010"/>
                    <a:pt x="22862" y="45915"/>
                  </a:cubicBezTo>
                  <a:close/>
                </a:path>
              </a:pathLst>
            </a:custGeom>
            <a:grpFill/>
            <a:ln w="9525" cap="flat">
              <a:noFill/>
              <a:prstDash val="solid"/>
              <a:miter/>
            </a:ln>
          </p:spPr>
          <p:txBody>
            <a:bodyPr rtlCol="0" anchor="ctr"/>
            <a:lstStyle/>
            <a:p>
              <a:endParaRPr lang="zh-CN" altLang="en-US"/>
            </a:p>
          </p:txBody>
        </p:sp>
        <p:sp>
          <p:nvSpPr>
            <p:cNvPr id="186" name="任意多边形: 形状 185"/>
            <p:cNvSpPr/>
            <p:nvPr/>
          </p:nvSpPr>
          <p:spPr>
            <a:xfrm>
              <a:off x="9142380" y="3048432"/>
              <a:ext cx="46984" cy="44906"/>
            </a:xfrm>
            <a:custGeom>
              <a:avLst/>
              <a:gdLst>
                <a:gd name="connsiteX0" fmla="*/ 13240 w 46984"/>
                <a:gd name="connsiteY0" fmla="*/ 139 h 44906"/>
                <a:gd name="connsiteX1" fmla="*/ 25051 w 46984"/>
                <a:gd name="connsiteY1" fmla="*/ 520 h 44906"/>
                <a:gd name="connsiteX2" fmla="*/ 46959 w 46984"/>
                <a:gd name="connsiteY2" fmla="*/ 25094 h 44906"/>
                <a:gd name="connsiteX3" fmla="*/ 22099 w 46984"/>
                <a:gd name="connsiteY3" fmla="*/ 44906 h 44906"/>
                <a:gd name="connsiteX4" fmla="*/ 13240 w 46984"/>
                <a:gd name="connsiteY4" fmla="*/ 139 h 4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84" h="44906">
                  <a:moveTo>
                    <a:pt x="13240" y="139"/>
                  </a:moveTo>
                  <a:cubicBezTo>
                    <a:pt x="17145" y="234"/>
                    <a:pt x="21336" y="-433"/>
                    <a:pt x="25051" y="520"/>
                  </a:cubicBezTo>
                  <a:cubicBezTo>
                    <a:pt x="38481" y="4044"/>
                    <a:pt x="47530" y="14522"/>
                    <a:pt x="46959" y="25094"/>
                  </a:cubicBezTo>
                  <a:cubicBezTo>
                    <a:pt x="46387" y="35762"/>
                    <a:pt x="38862" y="41763"/>
                    <a:pt x="22099" y="44906"/>
                  </a:cubicBezTo>
                  <a:cubicBezTo>
                    <a:pt x="-4572" y="32810"/>
                    <a:pt x="-6572" y="22618"/>
                    <a:pt x="13240" y="139"/>
                  </a:cubicBezTo>
                  <a:close/>
                </a:path>
              </a:pathLst>
            </a:custGeom>
            <a:grpFill/>
            <a:ln w="9525" cap="flat">
              <a:noFill/>
              <a:prstDash val="solid"/>
              <a:miter/>
            </a:ln>
          </p:spPr>
          <p:txBody>
            <a:bodyPr rtlCol="0" anchor="ctr"/>
            <a:lstStyle/>
            <a:p>
              <a:endParaRPr lang="zh-CN" altLang="en-US"/>
            </a:p>
          </p:txBody>
        </p:sp>
        <p:sp>
          <p:nvSpPr>
            <p:cNvPr id="187" name="任意多边形: 形状 186"/>
            <p:cNvSpPr/>
            <p:nvPr/>
          </p:nvSpPr>
          <p:spPr>
            <a:xfrm>
              <a:off x="9153869" y="3143059"/>
              <a:ext cx="46746" cy="46985"/>
            </a:xfrm>
            <a:custGeom>
              <a:avLst/>
              <a:gdLst>
                <a:gd name="connsiteX0" fmla="*/ 18610 w 46746"/>
                <a:gd name="connsiteY0" fmla="*/ 0 h 46985"/>
                <a:gd name="connsiteX1" fmla="*/ 42137 w 46746"/>
                <a:gd name="connsiteY1" fmla="*/ 12383 h 46985"/>
                <a:gd name="connsiteX2" fmla="*/ 32041 w 46746"/>
                <a:gd name="connsiteY2" fmla="*/ 46958 h 46985"/>
                <a:gd name="connsiteX3" fmla="*/ 1751 w 46746"/>
                <a:gd name="connsiteY3" fmla="*/ 17621 h 46985"/>
                <a:gd name="connsiteX4" fmla="*/ 18610 w 46746"/>
                <a:gd name="connsiteY4" fmla="*/ 0 h 46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6" h="46985">
                  <a:moveTo>
                    <a:pt x="18610" y="0"/>
                  </a:moveTo>
                  <a:cubicBezTo>
                    <a:pt x="26612" y="4000"/>
                    <a:pt x="36708" y="6096"/>
                    <a:pt x="42137" y="12383"/>
                  </a:cubicBezTo>
                  <a:cubicBezTo>
                    <a:pt x="51091" y="22765"/>
                    <a:pt x="46614" y="34671"/>
                    <a:pt x="32041" y="46958"/>
                  </a:cubicBezTo>
                  <a:cubicBezTo>
                    <a:pt x="7942" y="47625"/>
                    <a:pt x="-4916" y="35909"/>
                    <a:pt x="1751" y="17621"/>
                  </a:cubicBezTo>
                  <a:cubicBezTo>
                    <a:pt x="4323" y="10573"/>
                    <a:pt x="12800" y="5810"/>
                    <a:pt x="18610" y="0"/>
                  </a:cubicBezTo>
                  <a:close/>
                </a:path>
              </a:pathLst>
            </a:custGeom>
            <a:grpFill/>
            <a:ln w="9525" cap="flat">
              <a:noFill/>
              <a:prstDash val="solid"/>
              <a:miter/>
            </a:ln>
          </p:spPr>
          <p:txBody>
            <a:bodyPr rtlCol="0" anchor="ctr"/>
            <a:lstStyle/>
            <a:p>
              <a:endParaRPr lang="zh-CN" altLang="en-US"/>
            </a:p>
          </p:txBody>
        </p:sp>
        <p:sp>
          <p:nvSpPr>
            <p:cNvPr id="188" name="任意多边形: 形状 187"/>
            <p:cNvSpPr/>
            <p:nvPr/>
          </p:nvSpPr>
          <p:spPr>
            <a:xfrm>
              <a:off x="9311163" y="3187730"/>
              <a:ext cx="46675" cy="54787"/>
            </a:xfrm>
            <a:custGeom>
              <a:avLst/>
              <a:gdLst>
                <a:gd name="connsiteX0" fmla="*/ 0 w 46675"/>
                <a:gd name="connsiteY0" fmla="*/ 29433 h 54787"/>
                <a:gd name="connsiteX1" fmla="*/ 26480 w 46675"/>
                <a:gd name="connsiteY1" fmla="*/ 1 h 54787"/>
                <a:gd name="connsiteX2" fmla="*/ 46673 w 46675"/>
                <a:gd name="connsiteY2" fmla="*/ 23908 h 54787"/>
                <a:gd name="connsiteX3" fmla="*/ 24384 w 46675"/>
                <a:gd name="connsiteY3" fmla="*/ 54770 h 54787"/>
                <a:gd name="connsiteX4" fmla="*/ 0 w 46675"/>
                <a:gd name="connsiteY4" fmla="*/ 29433 h 54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5" h="54787">
                  <a:moveTo>
                    <a:pt x="0" y="29433"/>
                  </a:moveTo>
                  <a:cubicBezTo>
                    <a:pt x="0" y="10859"/>
                    <a:pt x="9525" y="191"/>
                    <a:pt x="26480" y="1"/>
                  </a:cubicBezTo>
                  <a:cubicBezTo>
                    <a:pt x="39243" y="-94"/>
                    <a:pt x="46482" y="8573"/>
                    <a:pt x="46673" y="23908"/>
                  </a:cubicBezTo>
                  <a:cubicBezTo>
                    <a:pt x="46863" y="42006"/>
                    <a:pt x="37910" y="54389"/>
                    <a:pt x="24384" y="54770"/>
                  </a:cubicBezTo>
                  <a:cubicBezTo>
                    <a:pt x="8573" y="55246"/>
                    <a:pt x="0" y="46292"/>
                    <a:pt x="0" y="29433"/>
                  </a:cubicBezTo>
                  <a:close/>
                </a:path>
              </a:pathLst>
            </a:custGeom>
            <a:grpFill/>
            <a:ln w="9525" cap="flat">
              <a:noFill/>
              <a:prstDash val="solid"/>
              <a:miter/>
            </a:ln>
          </p:spPr>
          <p:txBody>
            <a:bodyPr rtlCol="0" anchor="ctr"/>
            <a:lstStyle/>
            <a:p>
              <a:endParaRPr lang="zh-CN" altLang="en-US"/>
            </a:p>
          </p:txBody>
        </p:sp>
        <p:sp>
          <p:nvSpPr>
            <p:cNvPr id="189" name="任意多边形: 形状 188"/>
            <p:cNvSpPr/>
            <p:nvPr/>
          </p:nvSpPr>
          <p:spPr>
            <a:xfrm>
              <a:off x="9210858" y="2972847"/>
              <a:ext cx="44966" cy="44903"/>
            </a:xfrm>
            <a:custGeom>
              <a:avLst/>
              <a:gdLst>
                <a:gd name="connsiteX0" fmla="*/ 22581 w 44966"/>
                <a:gd name="connsiteY0" fmla="*/ 1 h 44903"/>
                <a:gd name="connsiteX1" fmla="*/ 44965 w 44966"/>
                <a:gd name="connsiteY1" fmla="*/ 21146 h 44903"/>
                <a:gd name="connsiteX2" fmla="*/ 19724 w 44966"/>
                <a:gd name="connsiteY2" fmla="*/ 44863 h 44903"/>
                <a:gd name="connsiteX3" fmla="*/ 7 w 44966"/>
                <a:gd name="connsiteY3" fmla="*/ 22670 h 44903"/>
                <a:gd name="connsiteX4" fmla="*/ 22581 w 44966"/>
                <a:gd name="connsiteY4" fmla="*/ 1 h 44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6" h="44903">
                  <a:moveTo>
                    <a:pt x="22581" y="1"/>
                  </a:moveTo>
                  <a:cubicBezTo>
                    <a:pt x="32011" y="96"/>
                    <a:pt x="44869" y="12097"/>
                    <a:pt x="44965" y="21146"/>
                  </a:cubicBezTo>
                  <a:cubicBezTo>
                    <a:pt x="45155" y="32481"/>
                    <a:pt x="31153" y="45721"/>
                    <a:pt x="19724" y="44863"/>
                  </a:cubicBezTo>
                  <a:cubicBezTo>
                    <a:pt x="8389" y="44006"/>
                    <a:pt x="-279" y="34195"/>
                    <a:pt x="7" y="22670"/>
                  </a:cubicBezTo>
                  <a:cubicBezTo>
                    <a:pt x="388" y="10383"/>
                    <a:pt x="10770" y="-95"/>
                    <a:pt x="22581" y="1"/>
                  </a:cubicBezTo>
                  <a:close/>
                </a:path>
              </a:pathLst>
            </a:custGeom>
            <a:grpFill/>
            <a:ln w="9525" cap="flat">
              <a:noFill/>
              <a:prstDash val="solid"/>
              <a:miter/>
            </a:ln>
          </p:spPr>
          <p:txBody>
            <a:bodyPr rtlCol="0" anchor="ctr"/>
            <a:lstStyle/>
            <a:p>
              <a:endParaRPr lang="zh-CN" altLang="en-US"/>
            </a:p>
          </p:txBody>
        </p:sp>
        <p:sp>
          <p:nvSpPr>
            <p:cNvPr id="190" name="任意多边形: 形状 189"/>
            <p:cNvSpPr/>
            <p:nvPr/>
          </p:nvSpPr>
          <p:spPr>
            <a:xfrm>
              <a:off x="9236773" y="3104396"/>
              <a:ext cx="47815" cy="43071"/>
            </a:xfrm>
            <a:custGeom>
              <a:avLst/>
              <a:gdLst>
                <a:gd name="connsiteX0" fmla="*/ 0 w 47815"/>
                <a:gd name="connsiteY0" fmla="*/ 26661 h 43071"/>
                <a:gd name="connsiteX1" fmla="*/ 19431 w 47815"/>
                <a:gd name="connsiteY1" fmla="*/ 277 h 43071"/>
                <a:gd name="connsiteX2" fmla="*/ 47816 w 47815"/>
                <a:gd name="connsiteY2" fmla="*/ 19041 h 43071"/>
                <a:gd name="connsiteX3" fmla="*/ 0 w 47815"/>
                <a:gd name="connsiteY3" fmla="*/ 26661 h 43071"/>
              </a:gdLst>
              <a:ahLst/>
              <a:cxnLst>
                <a:cxn ang="0">
                  <a:pos x="connsiteX0" y="connsiteY0"/>
                </a:cxn>
                <a:cxn ang="0">
                  <a:pos x="connsiteX1" y="connsiteY1"/>
                </a:cxn>
                <a:cxn ang="0">
                  <a:pos x="connsiteX2" y="connsiteY2"/>
                </a:cxn>
                <a:cxn ang="0">
                  <a:pos x="connsiteX3" y="connsiteY3"/>
                </a:cxn>
              </a:cxnLst>
              <a:rect l="l" t="t" r="r" b="b"/>
              <a:pathLst>
                <a:path w="47815" h="43071">
                  <a:moveTo>
                    <a:pt x="0" y="26661"/>
                  </a:moveTo>
                  <a:cubicBezTo>
                    <a:pt x="3620" y="14946"/>
                    <a:pt x="3429" y="2277"/>
                    <a:pt x="19431" y="277"/>
                  </a:cubicBezTo>
                  <a:cubicBezTo>
                    <a:pt x="34766" y="-1628"/>
                    <a:pt x="42482" y="6468"/>
                    <a:pt x="47816" y="19041"/>
                  </a:cubicBezTo>
                  <a:cubicBezTo>
                    <a:pt x="38671" y="48283"/>
                    <a:pt x="25622" y="50855"/>
                    <a:pt x="0" y="26661"/>
                  </a:cubicBezTo>
                  <a:close/>
                </a:path>
              </a:pathLst>
            </a:custGeom>
            <a:grpFill/>
            <a:ln w="9525" cap="flat">
              <a:noFill/>
              <a:prstDash val="solid"/>
              <a:miter/>
            </a:ln>
          </p:spPr>
          <p:txBody>
            <a:bodyPr rtlCol="0" anchor="ctr"/>
            <a:lstStyle/>
            <a:p>
              <a:endParaRPr lang="zh-CN" altLang="en-US"/>
            </a:p>
          </p:txBody>
        </p:sp>
        <p:sp>
          <p:nvSpPr>
            <p:cNvPr id="191" name="任意多边形: 形状 190"/>
            <p:cNvSpPr/>
            <p:nvPr/>
          </p:nvSpPr>
          <p:spPr>
            <a:xfrm>
              <a:off x="9315901" y="3054914"/>
              <a:ext cx="41193" cy="40607"/>
            </a:xfrm>
            <a:custGeom>
              <a:avLst/>
              <a:gdLst>
                <a:gd name="connsiteX0" fmla="*/ 32695 w 41193"/>
                <a:gd name="connsiteY0" fmla="*/ 229 h 40607"/>
                <a:gd name="connsiteX1" fmla="*/ 34029 w 41193"/>
                <a:gd name="connsiteY1" fmla="*/ 35567 h 40607"/>
                <a:gd name="connsiteX2" fmla="*/ 9931 w 41193"/>
                <a:gd name="connsiteY2" fmla="*/ 37377 h 40607"/>
                <a:gd name="connsiteX3" fmla="*/ 1167 w 41193"/>
                <a:gd name="connsiteY3" fmla="*/ 12803 h 40607"/>
                <a:gd name="connsiteX4" fmla="*/ 32695 w 41193"/>
                <a:gd name="connsiteY4" fmla="*/ 229 h 40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93" h="40607">
                  <a:moveTo>
                    <a:pt x="32695" y="229"/>
                  </a:moveTo>
                  <a:cubicBezTo>
                    <a:pt x="43745" y="21851"/>
                    <a:pt x="43840" y="27280"/>
                    <a:pt x="34029" y="35567"/>
                  </a:cubicBezTo>
                  <a:cubicBezTo>
                    <a:pt x="26409" y="41949"/>
                    <a:pt x="17836" y="41949"/>
                    <a:pt x="9931" y="37377"/>
                  </a:cubicBezTo>
                  <a:cubicBezTo>
                    <a:pt x="501" y="32043"/>
                    <a:pt x="-1690" y="22804"/>
                    <a:pt x="1167" y="12803"/>
                  </a:cubicBezTo>
                  <a:cubicBezTo>
                    <a:pt x="4120" y="2706"/>
                    <a:pt x="14312" y="-1009"/>
                    <a:pt x="32695" y="229"/>
                  </a:cubicBezTo>
                  <a:close/>
                </a:path>
              </a:pathLst>
            </a:custGeom>
            <a:grpFill/>
            <a:ln w="9525" cap="flat">
              <a:noFill/>
              <a:prstDash val="solid"/>
              <a:miter/>
            </a:ln>
          </p:spPr>
          <p:txBody>
            <a:bodyPr rtlCol="0" anchor="ctr"/>
            <a:lstStyle/>
            <a:p>
              <a:endParaRPr lang="zh-CN" altLang="en-US"/>
            </a:p>
          </p:txBody>
        </p:sp>
      </p:grpSp>
      <p:grpSp>
        <p:nvGrpSpPr>
          <p:cNvPr id="222" name="图形 4"/>
          <p:cNvGrpSpPr/>
          <p:nvPr userDrawn="1"/>
        </p:nvGrpSpPr>
        <p:grpSpPr>
          <a:xfrm>
            <a:off x="3449698" y="6097681"/>
            <a:ext cx="443862" cy="463826"/>
            <a:chOff x="5679673" y="2617914"/>
            <a:chExt cx="481162" cy="502803"/>
          </a:xfrm>
          <a:solidFill>
            <a:schemeClr val="accent2"/>
          </a:solidFill>
        </p:grpSpPr>
        <p:sp>
          <p:nvSpPr>
            <p:cNvPr id="223" name="任意多边形: 形状 222"/>
            <p:cNvSpPr/>
            <p:nvPr/>
          </p:nvSpPr>
          <p:spPr>
            <a:xfrm>
              <a:off x="5679673" y="2744255"/>
              <a:ext cx="77701" cy="99880"/>
            </a:xfrm>
            <a:custGeom>
              <a:avLst/>
              <a:gdLst>
                <a:gd name="connsiteX0" fmla="*/ 53324 w 77701"/>
                <a:gd name="connsiteY0" fmla="*/ 2124 h 99880"/>
                <a:gd name="connsiteX1" fmla="*/ 41666 w 77701"/>
                <a:gd name="connsiteY1" fmla="*/ 8824 h 99880"/>
                <a:gd name="connsiteX2" fmla="*/ 36709 w 77701"/>
                <a:gd name="connsiteY2" fmla="*/ 11799 h 99880"/>
                <a:gd name="connsiteX3" fmla="*/ 25632 w 77701"/>
                <a:gd name="connsiteY3" fmla="*/ 22568 h 99880"/>
                <a:gd name="connsiteX4" fmla="*/ 23376 w 77701"/>
                <a:gd name="connsiteY4" fmla="*/ 25679 h 99880"/>
                <a:gd name="connsiteX5" fmla="*/ 6111 w 77701"/>
                <a:gd name="connsiteY5" fmla="*/ 49781 h 99880"/>
                <a:gd name="connsiteX6" fmla="*/ 11034 w 77701"/>
                <a:gd name="connsiteY6" fmla="*/ 43422 h 99880"/>
                <a:gd name="connsiteX7" fmla="*/ 9325 w 77701"/>
                <a:gd name="connsiteY7" fmla="*/ 45610 h 99880"/>
                <a:gd name="connsiteX8" fmla="*/ 1154 w 77701"/>
                <a:gd name="connsiteY8" fmla="*/ 59627 h 99880"/>
                <a:gd name="connsiteX9" fmla="*/ 26 w 77701"/>
                <a:gd name="connsiteY9" fmla="*/ 68071 h 99880"/>
                <a:gd name="connsiteX10" fmla="*/ 12538 w 77701"/>
                <a:gd name="connsiteY10" fmla="*/ 93028 h 99880"/>
                <a:gd name="connsiteX11" fmla="*/ 23342 w 77701"/>
                <a:gd name="connsiteY11" fmla="*/ 98738 h 99880"/>
                <a:gd name="connsiteX12" fmla="*/ 36025 w 77701"/>
                <a:gd name="connsiteY12" fmla="*/ 99284 h 99880"/>
                <a:gd name="connsiteX13" fmla="*/ 47820 w 77701"/>
                <a:gd name="connsiteY13" fmla="*/ 95524 h 99880"/>
                <a:gd name="connsiteX14" fmla="*/ 59204 w 77701"/>
                <a:gd name="connsiteY14" fmla="*/ 84139 h 99880"/>
                <a:gd name="connsiteX15" fmla="*/ 71922 w 77701"/>
                <a:gd name="connsiteY15" fmla="*/ 52311 h 99880"/>
                <a:gd name="connsiteX16" fmla="*/ 74247 w 77701"/>
                <a:gd name="connsiteY16" fmla="*/ 46157 h 99880"/>
                <a:gd name="connsiteX17" fmla="*/ 76366 w 77701"/>
                <a:gd name="connsiteY17" fmla="*/ 33815 h 99880"/>
                <a:gd name="connsiteX18" fmla="*/ 76777 w 77701"/>
                <a:gd name="connsiteY18" fmla="*/ 21679 h 99880"/>
                <a:gd name="connsiteX19" fmla="*/ 76093 w 77701"/>
                <a:gd name="connsiteY19" fmla="*/ 26739 h 99880"/>
                <a:gd name="connsiteX20" fmla="*/ 77255 w 77701"/>
                <a:gd name="connsiteY20" fmla="*/ 20653 h 99880"/>
                <a:gd name="connsiteX21" fmla="*/ 71375 w 77701"/>
                <a:gd name="connsiteY21" fmla="*/ 3457 h 99880"/>
                <a:gd name="connsiteX22" fmla="*/ 53324 w 77701"/>
                <a:gd name="connsiteY22" fmla="*/ 2124 h 99880"/>
                <a:gd name="connsiteX23" fmla="*/ 53324 w 77701"/>
                <a:gd name="connsiteY23" fmla="*/ 2124 h 9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701" h="99880">
                  <a:moveTo>
                    <a:pt x="53324" y="2124"/>
                  </a:moveTo>
                  <a:cubicBezTo>
                    <a:pt x="49427" y="4346"/>
                    <a:pt x="45563" y="6568"/>
                    <a:pt x="41666" y="8824"/>
                  </a:cubicBezTo>
                  <a:cubicBezTo>
                    <a:pt x="39991" y="9782"/>
                    <a:pt x="38350" y="10773"/>
                    <a:pt x="36709" y="11799"/>
                  </a:cubicBezTo>
                  <a:cubicBezTo>
                    <a:pt x="31307" y="15217"/>
                    <a:pt x="29324" y="17508"/>
                    <a:pt x="25632" y="22568"/>
                  </a:cubicBezTo>
                  <a:cubicBezTo>
                    <a:pt x="24880" y="23593"/>
                    <a:pt x="24128" y="24619"/>
                    <a:pt x="23376" y="25679"/>
                  </a:cubicBezTo>
                  <a:cubicBezTo>
                    <a:pt x="17632" y="33713"/>
                    <a:pt x="12128" y="41952"/>
                    <a:pt x="6111" y="49781"/>
                  </a:cubicBezTo>
                  <a:cubicBezTo>
                    <a:pt x="7752" y="47662"/>
                    <a:pt x="9393" y="45542"/>
                    <a:pt x="11034" y="43422"/>
                  </a:cubicBezTo>
                  <a:cubicBezTo>
                    <a:pt x="10453" y="44174"/>
                    <a:pt x="9906" y="44892"/>
                    <a:pt x="9325" y="45610"/>
                  </a:cubicBezTo>
                  <a:cubicBezTo>
                    <a:pt x="5393" y="49576"/>
                    <a:pt x="2658" y="54260"/>
                    <a:pt x="1154" y="59627"/>
                  </a:cubicBezTo>
                  <a:cubicBezTo>
                    <a:pt x="778" y="62430"/>
                    <a:pt x="402" y="65268"/>
                    <a:pt x="26" y="68071"/>
                  </a:cubicBezTo>
                  <a:cubicBezTo>
                    <a:pt x="-419" y="78020"/>
                    <a:pt x="4949" y="87182"/>
                    <a:pt x="12538" y="93028"/>
                  </a:cubicBezTo>
                  <a:cubicBezTo>
                    <a:pt x="15615" y="95832"/>
                    <a:pt x="19205" y="97746"/>
                    <a:pt x="23342" y="98738"/>
                  </a:cubicBezTo>
                  <a:cubicBezTo>
                    <a:pt x="27547" y="100036"/>
                    <a:pt x="31786" y="100242"/>
                    <a:pt x="36025" y="99284"/>
                  </a:cubicBezTo>
                  <a:cubicBezTo>
                    <a:pt x="40264" y="99079"/>
                    <a:pt x="44196" y="97849"/>
                    <a:pt x="47820" y="95524"/>
                  </a:cubicBezTo>
                  <a:cubicBezTo>
                    <a:pt x="52606" y="92686"/>
                    <a:pt x="56401" y="88892"/>
                    <a:pt x="59204" y="84139"/>
                  </a:cubicBezTo>
                  <a:cubicBezTo>
                    <a:pt x="63820" y="73644"/>
                    <a:pt x="67922" y="63012"/>
                    <a:pt x="71922" y="52311"/>
                  </a:cubicBezTo>
                  <a:cubicBezTo>
                    <a:pt x="72708" y="50260"/>
                    <a:pt x="73460" y="48174"/>
                    <a:pt x="74247" y="46157"/>
                  </a:cubicBezTo>
                  <a:cubicBezTo>
                    <a:pt x="75751" y="42226"/>
                    <a:pt x="76366" y="38021"/>
                    <a:pt x="76366" y="33815"/>
                  </a:cubicBezTo>
                  <a:cubicBezTo>
                    <a:pt x="76366" y="29781"/>
                    <a:pt x="76366" y="25679"/>
                    <a:pt x="76777" y="21679"/>
                  </a:cubicBezTo>
                  <a:cubicBezTo>
                    <a:pt x="76571" y="23354"/>
                    <a:pt x="76332" y="25063"/>
                    <a:pt x="76093" y="26739"/>
                  </a:cubicBezTo>
                  <a:cubicBezTo>
                    <a:pt x="76435" y="24722"/>
                    <a:pt x="76845" y="22705"/>
                    <a:pt x="77255" y="20653"/>
                  </a:cubicBezTo>
                  <a:cubicBezTo>
                    <a:pt x="78657" y="14124"/>
                    <a:pt x="76777" y="7628"/>
                    <a:pt x="71375" y="3457"/>
                  </a:cubicBezTo>
                  <a:cubicBezTo>
                    <a:pt x="66315" y="-577"/>
                    <a:pt x="59102" y="-1158"/>
                    <a:pt x="53324" y="2124"/>
                  </a:cubicBezTo>
                  <a:lnTo>
                    <a:pt x="53324" y="2124"/>
                  </a:lnTo>
                  <a:close/>
                </a:path>
              </a:pathLst>
            </a:custGeom>
            <a:grpFill/>
            <a:ln w="3415" cap="flat">
              <a:noFill/>
              <a:prstDash val="solid"/>
              <a:miter/>
            </a:ln>
          </p:spPr>
          <p:txBody>
            <a:bodyPr rtlCol="0" anchor="ctr"/>
            <a:lstStyle/>
            <a:p>
              <a:endParaRPr lang="zh-CN" altLang="en-US"/>
            </a:p>
          </p:txBody>
        </p:sp>
        <p:sp>
          <p:nvSpPr>
            <p:cNvPr id="224" name="任意多边形: 形状 223"/>
            <p:cNvSpPr/>
            <p:nvPr/>
          </p:nvSpPr>
          <p:spPr>
            <a:xfrm>
              <a:off x="5825094" y="2705974"/>
              <a:ext cx="71112" cy="102447"/>
            </a:xfrm>
            <a:custGeom>
              <a:avLst/>
              <a:gdLst>
                <a:gd name="connsiteX0" fmla="*/ 43080 w 71112"/>
                <a:gd name="connsiteY0" fmla="*/ 2423 h 102447"/>
                <a:gd name="connsiteX1" fmla="*/ 34294 w 71112"/>
                <a:gd name="connsiteY1" fmla="*/ 9192 h 102447"/>
                <a:gd name="connsiteX2" fmla="*/ 38533 w 71112"/>
                <a:gd name="connsiteY2" fmla="*/ 5910 h 102447"/>
                <a:gd name="connsiteX3" fmla="*/ 33644 w 71112"/>
                <a:gd name="connsiteY3" fmla="*/ 8987 h 102447"/>
                <a:gd name="connsiteX4" fmla="*/ 20961 w 71112"/>
                <a:gd name="connsiteY4" fmla="*/ 21602 h 102447"/>
                <a:gd name="connsiteX5" fmla="*/ 13576 w 71112"/>
                <a:gd name="connsiteY5" fmla="*/ 34901 h 102447"/>
                <a:gd name="connsiteX6" fmla="*/ 859 w 71112"/>
                <a:gd name="connsiteY6" fmla="*/ 66422 h 102447"/>
                <a:gd name="connsiteX7" fmla="*/ 3730 w 71112"/>
                <a:gd name="connsiteY7" fmla="*/ 88404 h 102447"/>
                <a:gd name="connsiteX8" fmla="*/ 20790 w 71112"/>
                <a:gd name="connsiteY8" fmla="*/ 101532 h 102447"/>
                <a:gd name="connsiteX9" fmla="*/ 42773 w 71112"/>
                <a:gd name="connsiteY9" fmla="*/ 98661 h 102447"/>
                <a:gd name="connsiteX10" fmla="*/ 55866 w 71112"/>
                <a:gd name="connsiteY10" fmla="*/ 81601 h 102447"/>
                <a:gd name="connsiteX11" fmla="*/ 62977 w 71112"/>
                <a:gd name="connsiteY11" fmla="*/ 55755 h 102447"/>
                <a:gd name="connsiteX12" fmla="*/ 67969 w 71112"/>
                <a:gd name="connsiteY12" fmla="*/ 42354 h 102447"/>
                <a:gd name="connsiteX13" fmla="*/ 70088 w 71112"/>
                <a:gd name="connsiteY13" fmla="*/ 24029 h 102447"/>
                <a:gd name="connsiteX14" fmla="*/ 69336 w 71112"/>
                <a:gd name="connsiteY14" fmla="*/ 29602 h 102447"/>
                <a:gd name="connsiteX15" fmla="*/ 70567 w 71112"/>
                <a:gd name="connsiteY15" fmla="*/ 23551 h 102447"/>
                <a:gd name="connsiteX16" fmla="*/ 63866 w 71112"/>
                <a:gd name="connsiteY16" fmla="*/ 3859 h 102447"/>
                <a:gd name="connsiteX17" fmla="*/ 55012 w 71112"/>
                <a:gd name="connsiteY17" fmla="*/ 201 h 102447"/>
                <a:gd name="connsiteX18" fmla="*/ 43080 w 71112"/>
                <a:gd name="connsiteY18" fmla="*/ 2423 h 102447"/>
                <a:gd name="connsiteX19" fmla="*/ 43080 w 71112"/>
                <a:gd name="connsiteY19" fmla="*/ 2423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112" h="102447">
                  <a:moveTo>
                    <a:pt x="43080" y="2423"/>
                  </a:moveTo>
                  <a:cubicBezTo>
                    <a:pt x="40106" y="4577"/>
                    <a:pt x="37166" y="6867"/>
                    <a:pt x="34294" y="9192"/>
                  </a:cubicBezTo>
                  <a:cubicBezTo>
                    <a:pt x="35696" y="8098"/>
                    <a:pt x="37132" y="7004"/>
                    <a:pt x="38533" y="5910"/>
                  </a:cubicBezTo>
                  <a:cubicBezTo>
                    <a:pt x="36926" y="6970"/>
                    <a:pt x="35251" y="7927"/>
                    <a:pt x="33644" y="8987"/>
                  </a:cubicBezTo>
                  <a:cubicBezTo>
                    <a:pt x="28380" y="12406"/>
                    <a:pt x="24243" y="16166"/>
                    <a:pt x="20961" y="21602"/>
                  </a:cubicBezTo>
                  <a:cubicBezTo>
                    <a:pt x="18363" y="25944"/>
                    <a:pt x="15901" y="30354"/>
                    <a:pt x="13576" y="34901"/>
                  </a:cubicBezTo>
                  <a:cubicBezTo>
                    <a:pt x="8448" y="44918"/>
                    <a:pt x="3286" y="55379"/>
                    <a:pt x="859" y="66422"/>
                  </a:cubicBezTo>
                  <a:cubicBezTo>
                    <a:pt x="-782" y="73875"/>
                    <a:pt x="-201" y="81670"/>
                    <a:pt x="3730" y="88404"/>
                  </a:cubicBezTo>
                  <a:cubicBezTo>
                    <a:pt x="7183" y="94319"/>
                    <a:pt x="13987" y="99960"/>
                    <a:pt x="20790" y="101532"/>
                  </a:cubicBezTo>
                  <a:cubicBezTo>
                    <a:pt x="28106" y="103173"/>
                    <a:pt x="36277" y="102832"/>
                    <a:pt x="42773" y="98661"/>
                  </a:cubicBezTo>
                  <a:cubicBezTo>
                    <a:pt x="48858" y="94729"/>
                    <a:pt x="54294" y="88883"/>
                    <a:pt x="55866" y="81601"/>
                  </a:cubicBezTo>
                  <a:cubicBezTo>
                    <a:pt x="57781" y="72883"/>
                    <a:pt x="60106" y="64166"/>
                    <a:pt x="62977" y="55755"/>
                  </a:cubicBezTo>
                  <a:cubicBezTo>
                    <a:pt x="64516" y="51243"/>
                    <a:pt x="66157" y="46764"/>
                    <a:pt x="67969" y="42354"/>
                  </a:cubicBezTo>
                  <a:cubicBezTo>
                    <a:pt x="70430" y="36303"/>
                    <a:pt x="69575" y="30252"/>
                    <a:pt x="70088" y="24029"/>
                  </a:cubicBezTo>
                  <a:cubicBezTo>
                    <a:pt x="69849" y="25910"/>
                    <a:pt x="69575" y="27756"/>
                    <a:pt x="69336" y="29602"/>
                  </a:cubicBezTo>
                  <a:cubicBezTo>
                    <a:pt x="69712" y="27585"/>
                    <a:pt x="70123" y="25568"/>
                    <a:pt x="70567" y="23551"/>
                  </a:cubicBezTo>
                  <a:cubicBezTo>
                    <a:pt x="72276" y="16098"/>
                    <a:pt x="69951" y="8611"/>
                    <a:pt x="63866" y="3859"/>
                  </a:cubicBezTo>
                  <a:cubicBezTo>
                    <a:pt x="61165" y="1808"/>
                    <a:pt x="58362" y="645"/>
                    <a:pt x="55012" y="201"/>
                  </a:cubicBezTo>
                  <a:cubicBezTo>
                    <a:pt x="51183" y="-312"/>
                    <a:pt x="46328" y="64"/>
                    <a:pt x="43080" y="2423"/>
                  </a:cubicBezTo>
                  <a:lnTo>
                    <a:pt x="43080" y="2423"/>
                  </a:lnTo>
                  <a:close/>
                </a:path>
              </a:pathLst>
            </a:custGeom>
            <a:grpFill/>
            <a:ln w="3415" cap="flat">
              <a:noFill/>
              <a:prstDash val="solid"/>
              <a:miter/>
            </a:ln>
          </p:spPr>
          <p:txBody>
            <a:bodyPr rtlCol="0" anchor="ctr"/>
            <a:lstStyle/>
            <a:p>
              <a:endParaRPr lang="zh-CN" altLang="en-US"/>
            </a:p>
          </p:txBody>
        </p:sp>
        <p:sp>
          <p:nvSpPr>
            <p:cNvPr id="225" name="任意多边形: 形状 224"/>
            <p:cNvSpPr/>
            <p:nvPr/>
          </p:nvSpPr>
          <p:spPr>
            <a:xfrm>
              <a:off x="5870337" y="2785720"/>
              <a:ext cx="99559" cy="144640"/>
            </a:xfrm>
            <a:custGeom>
              <a:avLst/>
              <a:gdLst>
                <a:gd name="connsiteX0" fmla="*/ 56400 w 99559"/>
                <a:gd name="connsiteY0" fmla="*/ 7256 h 144640"/>
                <a:gd name="connsiteX1" fmla="*/ 24264 w 99559"/>
                <a:gd name="connsiteY1" fmla="*/ 52623 h 144640"/>
                <a:gd name="connsiteX2" fmla="*/ 13290 w 99559"/>
                <a:gd name="connsiteY2" fmla="*/ 75324 h 144640"/>
                <a:gd name="connsiteX3" fmla="*/ 7786 w 99559"/>
                <a:gd name="connsiteY3" fmla="*/ 86503 h 144640"/>
                <a:gd name="connsiteX4" fmla="*/ 5085 w 99559"/>
                <a:gd name="connsiteY4" fmla="*/ 91631 h 144640"/>
                <a:gd name="connsiteX5" fmla="*/ 333 w 99559"/>
                <a:gd name="connsiteY5" fmla="*/ 105579 h 144640"/>
                <a:gd name="connsiteX6" fmla="*/ 1188 w 99559"/>
                <a:gd name="connsiteY6" fmla="*/ 120212 h 144640"/>
                <a:gd name="connsiteX7" fmla="*/ 20401 w 99559"/>
                <a:gd name="connsiteY7" fmla="*/ 141750 h 144640"/>
                <a:gd name="connsiteX8" fmla="*/ 33187 w 99559"/>
                <a:gd name="connsiteY8" fmla="*/ 144622 h 144640"/>
                <a:gd name="connsiteX9" fmla="*/ 49939 w 99559"/>
                <a:gd name="connsiteY9" fmla="*/ 140075 h 144640"/>
                <a:gd name="connsiteX10" fmla="*/ 73870 w 99559"/>
                <a:gd name="connsiteY10" fmla="*/ 102468 h 144640"/>
                <a:gd name="connsiteX11" fmla="*/ 82554 w 99559"/>
                <a:gd name="connsiteY11" fmla="*/ 78811 h 144640"/>
                <a:gd name="connsiteX12" fmla="*/ 98075 w 99559"/>
                <a:gd name="connsiteY12" fmla="*/ 33102 h 144640"/>
                <a:gd name="connsiteX13" fmla="*/ 95511 w 99559"/>
                <a:gd name="connsiteY13" fmla="*/ 39187 h 144640"/>
                <a:gd name="connsiteX14" fmla="*/ 96092 w 99559"/>
                <a:gd name="connsiteY14" fmla="*/ 37854 h 144640"/>
                <a:gd name="connsiteX15" fmla="*/ 98622 w 99559"/>
                <a:gd name="connsiteY15" fmla="*/ 18401 h 144640"/>
                <a:gd name="connsiteX16" fmla="*/ 89562 w 99559"/>
                <a:gd name="connsiteY16" fmla="*/ 5273 h 144640"/>
                <a:gd name="connsiteX17" fmla="*/ 56400 w 99559"/>
                <a:gd name="connsiteY17" fmla="*/ 7256 h 144640"/>
                <a:gd name="connsiteX18" fmla="*/ 56400 w 99559"/>
                <a:gd name="connsiteY18" fmla="*/ 7256 h 1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559" h="144640">
                  <a:moveTo>
                    <a:pt x="56400" y="7256"/>
                  </a:moveTo>
                  <a:cubicBezTo>
                    <a:pt x="43272" y="20658"/>
                    <a:pt x="33529" y="36452"/>
                    <a:pt x="24264" y="52623"/>
                  </a:cubicBezTo>
                  <a:cubicBezTo>
                    <a:pt x="20093" y="59939"/>
                    <a:pt x="16880" y="67734"/>
                    <a:pt x="13290" y="75324"/>
                  </a:cubicBezTo>
                  <a:cubicBezTo>
                    <a:pt x="11512" y="79084"/>
                    <a:pt x="9666" y="82811"/>
                    <a:pt x="7786" y="86503"/>
                  </a:cubicBezTo>
                  <a:cubicBezTo>
                    <a:pt x="6897" y="88212"/>
                    <a:pt x="5974" y="89922"/>
                    <a:pt x="5085" y="91631"/>
                  </a:cubicBezTo>
                  <a:cubicBezTo>
                    <a:pt x="2726" y="96212"/>
                    <a:pt x="1017" y="100485"/>
                    <a:pt x="333" y="105579"/>
                  </a:cubicBezTo>
                  <a:cubicBezTo>
                    <a:pt x="-351" y="110605"/>
                    <a:pt x="59" y="115254"/>
                    <a:pt x="1188" y="120212"/>
                  </a:cubicBezTo>
                  <a:cubicBezTo>
                    <a:pt x="3376" y="130194"/>
                    <a:pt x="11341" y="137921"/>
                    <a:pt x="20401" y="141750"/>
                  </a:cubicBezTo>
                  <a:cubicBezTo>
                    <a:pt x="24367" y="143835"/>
                    <a:pt x="28606" y="144792"/>
                    <a:pt x="33187" y="144622"/>
                  </a:cubicBezTo>
                  <a:cubicBezTo>
                    <a:pt x="39170" y="144622"/>
                    <a:pt x="44777" y="143117"/>
                    <a:pt x="49939" y="140075"/>
                  </a:cubicBezTo>
                  <a:cubicBezTo>
                    <a:pt x="63682" y="134058"/>
                    <a:pt x="68810" y="115254"/>
                    <a:pt x="73870" y="102468"/>
                  </a:cubicBezTo>
                  <a:cubicBezTo>
                    <a:pt x="76947" y="94708"/>
                    <a:pt x="80229" y="86845"/>
                    <a:pt x="82554" y="78811"/>
                  </a:cubicBezTo>
                  <a:cubicBezTo>
                    <a:pt x="86964" y="63358"/>
                    <a:pt x="91853" y="47939"/>
                    <a:pt x="98075" y="33102"/>
                  </a:cubicBezTo>
                  <a:cubicBezTo>
                    <a:pt x="97220" y="35119"/>
                    <a:pt x="96365" y="37170"/>
                    <a:pt x="95511" y="39187"/>
                  </a:cubicBezTo>
                  <a:cubicBezTo>
                    <a:pt x="95716" y="38743"/>
                    <a:pt x="95887" y="38298"/>
                    <a:pt x="96092" y="37854"/>
                  </a:cubicBezTo>
                  <a:cubicBezTo>
                    <a:pt x="98759" y="31666"/>
                    <a:pt x="100844" y="25205"/>
                    <a:pt x="98622" y="18401"/>
                  </a:cubicBezTo>
                  <a:cubicBezTo>
                    <a:pt x="96913" y="13068"/>
                    <a:pt x="94007" y="8726"/>
                    <a:pt x="89562" y="5273"/>
                  </a:cubicBezTo>
                  <a:cubicBezTo>
                    <a:pt x="79785" y="-2282"/>
                    <a:pt x="65289" y="-1803"/>
                    <a:pt x="56400" y="7256"/>
                  </a:cubicBezTo>
                  <a:lnTo>
                    <a:pt x="56400" y="7256"/>
                  </a:lnTo>
                  <a:close/>
                </a:path>
              </a:pathLst>
            </a:custGeom>
            <a:grpFill/>
            <a:ln w="3415" cap="flat">
              <a:noFill/>
              <a:prstDash val="solid"/>
              <a:miter/>
            </a:ln>
          </p:spPr>
          <p:txBody>
            <a:bodyPr rtlCol="0" anchor="ctr"/>
            <a:lstStyle/>
            <a:p>
              <a:endParaRPr lang="zh-CN" altLang="en-US"/>
            </a:p>
          </p:txBody>
        </p:sp>
        <p:sp>
          <p:nvSpPr>
            <p:cNvPr id="226" name="任意多边形: 形状 225"/>
            <p:cNvSpPr/>
            <p:nvPr/>
          </p:nvSpPr>
          <p:spPr>
            <a:xfrm>
              <a:off x="5731024" y="2886539"/>
              <a:ext cx="71965" cy="101425"/>
            </a:xfrm>
            <a:custGeom>
              <a:avLst/>
              <a:gdLst>
                <a:gd name="connsiteX0" fmla="*/ 46177 w 71965"/>
                <a:gd name="connsiteY0" fmla="*/ 2230 h 101425"/>
                <a:gd name="connsiteX1" fmla="*/ 41630 w 71965"/>
                <a:gd name="connsiteY1" fmla="*/ 5342 h 101425"/>
                <a:gd name="connsiteX2" fmla="*/ 56364 w 71965"/>
                <a:gd name="connsiteY2" fmla="*/ 3427 h 101425"/>
                <a:gd name="connsiteX3" fmla="*/ 55715 w 71965"/>
                <a:gd name="connsiteY3" fmla="*/ 3188 h 101425"/>
                <a:gd name="connsiteX4" fmla="*/ 34108 w 71965"/>
                <a:gd name="connsiteY4" fmla="*/ 8897 h 101425"/>
                <a:gd name="connsiteX5" fmla="*/ 23545 w 71965"/>
                <a:gd name="connsiteY5" fmla="*/ 23871 h 101425"/>
                <a:gd name="connsiteX6" fmla="*/ 16194 w 71965"/>
                <a:gd name="connsiteY6" fmla="*/ 36076 h 101425"/>
                <a:gd name="connsiteX7" fmla="*/ 3579 w 71965"/>
                <a:gd name="connsiteY7" fmla="*/ 61238 h 101425"/>
                <a:gd name="connsiteX8" fmla="*/ 913 w 71965"/>
                <a:gd name="connsiteY8" fmla="*/ 81785 h 101425"/>
                <a:gd name="connsiteX9" fmla="*/ 13152 w 71965"/>
                <a:gd name="connsiteY9" fmla="*/ 97716 h 101425"/>
                <a:gd name="connsiteX10" fmla="*/ 33698 w 71965"/>
                <a:gd name="connsiteY10" fmla="*/ 100383 h 101425"/>
                <a:gd name="connsiteX11" fmla="*/ 49630 w 71965"/>
                <a:gd name="connsiteY11" fmla="*/ 88143 h 101425"/>
                <a:gd name="connsiteX12" fmla="*/ 56364 w 71965"/>
                <a:gd name="connsiteY12" fmla="*/ 73648 h 101425"/>
                <a:gd name="connsiteX13" fmla="*/ 63852 w 71965"/>
                <a:gd name="connsiteY13" fmla="*/ 54469 h 101425"/>
                <a:gd name="connsiteX14" fmla="*/ 68091 w 71965"/>
                <a:gd name="connsiteY14" fmla="*/ 40418 h 101425"/>
                <a:gd name="connsiteX15" fmla="*/ 70416 w 71965"/>
                <a:gd name="connsiteY15" fmla="*/ 33512 h 101425"/>
                <a:gd name="connsiteX16" fmla="*/ 64877 w 71965"/>
                <a:gd name="connsiteY16" fmla="*/ 8350 h 101425"/>
                <a:gd name="connsiteX17" fmla="*/ 70484 w 71965"/>
                <a:gd name="connsiteY17" fmla="*/ 21854 h 101425"/>
                <a:gd name="connsiteX18" fmla="*/ 70894 w 71965"/>
                <a:gd name="connsiteY18" fmla="*/ 16384 h 101425"/>
                <a:gd name="connsiteX19" fmla="*/ 46177 w 71965"/>
                <a:gd name="connsiteY19" fmla="*/ 2230 h 101425"/>
                <a:gd name="connsiteX20" fmla="*/ 46177 w 71965"/>
                <a:gd name="connsiteY20" fmla="*/ 2230 h 10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965" h="101425">
                  <a:moveTo>
                    <a:pt x="46177" y="2230"/>
                  </a:moveTo>
                  <a:cubicBezTo>
                    <a:pt x="44638" y="3256"/>
                    <a:pt x="43134" y="4282"/>
                    <a:pt x="41630" y="5342"/>
                  </a:cubicBezTo>
                  <a:cubicBezTo>
                    <a:pt x="46553" y="4692"/>
                    <a:pt x="51441" y="4042"/>
                    <a:pt x="56364" y="3427"/>
                  </a:cubicBezTo>
                  <a:cubicBezTo>
                    <a:pt x="56159" y="3359"/>
                    <a:pt x="55920" y="3256"/>
                    <a:pt x="55715" y="3188"/>
                  </a:cubicBezTo>
                  <a:cubicBezTo>
                    <a:pt x="48160" y="760"/>
                    <a:pt x="39613" y="3564"/>
                    <a:pt x="34108" y="8897"/>
                  </a:cubicBezTo>
                  <a:cubicBezTo>
                    <a:pt x="29869" y="12999"/>
                    <a:pt x="26656" y="18846"/>
                    <a:pt x="23545" y="23871"/>
                  </a:cubicBezTo>
                  <a:cubicBezTo>
                    <a:pt x="21049" y="27905"/>
                    <a:pt x="18622" y="31973"/>
                    <a:pt x="16194" y="36076"/>
                  </a:cubicBezTo>
                  <a:cubicBezTo>
                    <a:pt x="11442" y="44110"/>
                    <a:pt x="8092" y="53033"/>
                    <a:pt x="3579" y="61238"/>
                  </a:cubicBezTo>
                  <a:cubicBezTo>
                    <a:pt x="195" y="67358"/>
                    <a:pt x="-1002" y="74947"/>
                    <a:pt x="913" y="81785"/>
                  </a:cubicBezTo>
                  <a:cubicBezTo>
                    <a:pt x="2622" y="87972"/>
                    <a:pt x="7374" y="94673"/>
                    <a:pt x="13152" y="97716"/>
                  </a:cubicBezTo>
                  <a:cubicBezTo>
                    <a:pt x="19340" y="100998"/>
                    <a:pt x="26827" y="102639"/>
                    <a:pt x="33698" y="100383"/>
                  </a:cubicBezTo>
                  <a:cubicBezTo>
                    <a:pt x="40091" y="98331"/>
                    <a:pt x="46518" y="94297"/>
                    <a:pt x="49630" y="88143"/>
                  </a:cubicBezTo>
                  <a:cubicBezTo>
                    <a:pt x="52023" y="83391"/>
                    <a:pt x="54245" y="78537"/>
                    <a:pt x="56364" y="73648"/>
                  </a:cubicBezTo>
                  <a:cubicBezTo>
                    <a:pt x="59065" y="67289"/>
                    <a:pt x="61937" y="61101"/>
                    <a:pt x="63852" y="54469"/>
                  </a:cubicBezTo>
                  <a:cubicBezTo>
                    <a:pt x="65219" y="49751"/>
                    <a:pt x="66586" y="45033"/>
                    <a:pt x="68091" y="40418"/>
                  </a:cubicBezTo>
                  <a:cubicBezTo>
                    <a:pt x="68843" y="38093"/>
                    <a:pt x="69595" y="35802"/>
                    <a:pt x="70416" y="33512"/>
                  </a:cubicBezTo>
                  <a:cubicBezTo>
                    <a:pt x="73458" y="24965"/>
                    <a:pt x="72227" y="14435"/>
                    <a:pt x="64877" y="8350"/>
                  </a:cubicBezTo>
                  <a:cubicBezTo>
                    <a:pt x="66758" y="12863"/>
                    <a:pt x="68604" y="17341"/>
                    <a:pt x="70484" y="21854"/>
                  </a:cubicBezTo>
                  <a:cubicBezTo>
                    <a:pt x="70587" y="20008"/>
                    <a:pt x="70723" y="18196"/>
                    <a:pt x="70894" y="16384"/>
                  </a:cubicBezTo>
                  <a:cubicBezTo>
                    <a:pt x="72022" y="4111"/>
                    <a:pt x="55988" y="-4197"/>
                    <a:pt x="46177" y="2230"/>
                  </a:cubicBezTo>
                  <a:lnTo>
                    <a:pt x="46177" y="2230"/>
                  </a:lnTo>
                  <a:close/>
                </a:path>
              </a:pathLst>
            </a:custGeom>
            <a:grpFill/>
            <a:ln w="3415" cap="flat">
              <a:noFill/>
              <a:prstDash val="solid"/>
              <a:miter/>
            </a:ln>
          </p:spPr>
          <p:txBody>
            <a:bodyPr rtlCol="0" anchor="ctr"/>
            <a:lstStyle/>
            <a:p>
              <a:endParaRPr lang="zh-CN" altLang="en-US"/>
            </a:p>
          </p:txBody>
        </p:sp>
        <p:sp>
          <p:nvSpPr>
            <p:cNvPr id="227" name="任意多边形: 形状 226"/>
            <p:cNvSpPr/>
            <p:nvPr/>
          </p:nvSpPr>
          <p:spPr>
            <a:xfrm>
              <a:off x="5975561" y="2894437"/>
              <a:ext cx="74523" cy="121376"/>
            </a:xfrm>
            <a:custGeom>
              <a:avLst/>
              <a:gdLst>
                <a:gd name="connsiteX0" fmla="*/ 47756 w 74523"/>
                <a:gd name="connsiteY0" fmla="*/ 2059 h 121376"/>
                <a:gd name="connsiteX1" fmla="*/ 45944 w 74523"/>
                <a:gd name="connsiteY1" fmla="*/ 3221 h 121376"/>
                <a:gd name="connsiteX2" fmla="*/ 54251 w 74523"/>
                <a:gd name="connsiteY2" fmla="*/ 965 h 121376"/>
                <a:gd name="connsiteX3" fmla="*/ 40269 w 74523"/>
                <a:gd name="connsiteY3" fmla="*/ 4281 h 121376"/>
                <a:gd name="connsiteX4" fmla="*/ 33021 w 74523"/>
                <a:gd name="connsiteY4" fmla="*/ 10537 h 121376"/>
                <a:gd name="connsiteX5" fmla="*/ 24098 w 74523"/>
                <a:gd name="connsiteY5" fmla="*/ 22059 h 121376"/>
                <a:gd name="connsiteX6" fmla="*/ 13842 w 74523"/>
                <a:gd name="connsiteY6" fmla="*/ 47050 h 121376"/>
                <a:gd name="connsiteX7" fmla="*/ 6321 w 74523"/>
                <a:gd name="connsiteY7" fmla="*/ 67083 h 121376"/>
                <a:gd name="connsiteX8" fmla="*/ 3039 w 74523"/>
                <a:gd name="connsiteY8" fmla="*/ 76246 h 121376"/>
                <a:gd name="connsiteX9" fmla="*/ 30 w 74523"/>
                <a:gd name="connsiteY9" fmla="*/ 93066 h 121376"/>
                <a:gd name="connsiteX10" fmla="*/ 20987 w 74523"/>
                <a:gd name="connsiteY10" fmla="*/ 120587 h 121376"/>
                <a:gd name="connsiteX11" fmla="*/ 53226 w 74523"/>
                <a:gd name="connsiteY11" fmla="*/ 107459 h 121376"/>
                <a:gd name="connsiteX12" fmla="*/ 61807 w 74523"/>
                <a:gd name="connsiteY12" fmla="*/ 82365 h 121376"/>
                <a:gd name="connsiteX13" fmla="*/ 67174 w 74523"/>
                <a:gd name="connsiteY13" fmla="*/ 62502 h 121376"/>
                <a:gd name="connsiteX14" fmla="*/ 73055 w 74523"/>
                <a:gd name="connsiteY14" fmla="*/ 42708 h 121376"/>
                <a:gd name="connsiteX15" fmla="*/ 74456 w 74523"/>
                <a:gd name="connsiteY15" fmla="*/ 27699 h 121376"/>
                <a:gd name="connsiteX16" fmla="*/ 73533 w 74523"/>
                <a:gd name="connsiteY16" fmla="*/ 17819 h 121376"/>
                <a:gd name="connsiteX17" fmla="*/ 65943 w 74523"/>
                <a:gd name="connsiteY17" fmla="*/ 5820 h 121376"/>
                <a:gd name="connsiteX18" fmla="*/ 70183 w 74523"/>
                <a:gd name="connsiteY18" fmla="*/ 13101 h 121376"/>
                <a:gd name="connsiteX19" fmla="*/ 69738 w 74523"/>
                <a:gd name="connsiteY19" fmla="*/ 11016 h 121376"/>
                <a:gd name="connsiteX20" fmla="*/ 47756 w 74523"/>
                <a:gd name="connsiteY20" fmla="*/ 2059 h 121376"/>
                <a:gd name="connsiteX21" fmla="*/ 47756 w 74523"/>
                <a:gd name="connsiteY21" fmla="*/ 2059 h 12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23" h="121376">
                  <a:moveTo>
                    <a:pt x="47756" y="2059"/>
                  </a:moveTo>
                  <a:cubicBezTo>
                    <a:pt x="47140" y="2435"/>
                    <a:pt x="46559" y="2845"/>
                    <a:pt x="45944" y="3221"/>
                  </a:cubicBezTo>
                  <a:cubicBezTo>
                    <a:pt x="48713" y="2469"/>
                    <a:pt x="51482" y="1717"/>
                    <a:pt x="54251" y="965"/>
                  </a:cubicBezTo>
                  <a:cubicBezTo>
                    <a:pt x="49260" y="1136"/>
                    <a:pt x="44679" y="1683"/>
                    <a:pt x="40269" y="4281"/>
                  </a:cubicBezTo>
                  <a:cubicBezTo>
                    <a:pt x="37397" y="5956"/>
                    <a:pt x="35277" y="8212"/>
                    <a:pt x="33021" y="10537"/>
                  </a:cubicBezTo>
                  <a:cubicBezTo>
                    <a:pt x="29602" y="14059"/>
                    <a:pt x="26286" y="17614"/>
                    <a:pt x="24098" y="22059"/>
                  </a:cubicBezTo>
                  <a:cubicBezTo>
                    <a:pt x="20166" y="30058"/>
                    <a:pt x="17090" y="38742"/>
                    <a:pt x="13842" y="47050"/>
                  </a:cubicBezTo>
                  <a:cubicBezTo>
                    <a:pt x="11244" y="53682"/>
                    <a:pt x="8748" y="60348"/>
                    <a:pt x="6321" y="67083"/>
                  </a:cubicBezTo>
                  <a:cubicBezTo>
                    <a:pt x="5227" y="70126"/>
                    <a:pt x="4133" y="73169"/>
                    <a:pt x="3039" y="76246"/>
                  </a:cubicBezTo>
                  <a:cubicBezTo>
                    <a:pt x="1124" y="81715"/>
                    <a:pt x="338" y="87220"/>
                    <a:pt x="30" y="93066"/>
                  </a:cubicBezTo>
                  <a:cubicBezTo>
                    <a:pt x="-619" y="104997"/>
                    <a:pt x="9295" y="117920"/>
                    <a:pt x="20987" y="120587"/>
                  </a:cubicBezTo>
                  <a:cubicBezTo>
                    <a:pt x="33192" y="123356"/>
                    <a:pt x="46833" y="118809"/>
                    <a:pt x="53226" y="107459"/>
                  </a:cubicBezTo>
                  <a:cubicBezTo>
                    <a:pt x="57738" y="99459"/>
                    <a:pt x="59550" y="91151"/>
                    <a:pt x="61807" y="82365"/>
                  </a:cubicBezTo>
                  <a:cubicBezTo>
                    <a:pt x="63516" y="75733"/>
                    <a:pt x="65294" y="69100"/>
                    <a:pt x="67174" y="62502"/>
                  </a:cubicBezTo>
                  <a:cubicBezTo>
                    <a:pt x="69054" y="55870"/>
                    <a:pt x="71208" y="49340"/>
                    <a:pt x="73055" y="42708"/>
                  </a:cubicBezTo>
                  <a:cubicBezTo>
                    <a:pt x="74456" y="37716"/>
                    <a:pt x="74661" y="32793"/>
                    <a:pt x="74456" y="27699"/>
                  </a:cubicBezTo>
                  <a:cubicBezTo>
                    <a:pt x="74354" y="24417"/>
                    <a:pt x="74422" y="21033"/>
                    <a:pt x="73533" y="17819"/>
                  </a:cubicBezTo>
                  <a:cubicBezTo>
                    <a:pt x="72200" y="12999"/>
                    <a:pt x="69362" y="9341"/>
                    <a:pt x="65943" y="5820"/>
                  </a:cubicBezTo>
                  <a:cubicBezTo>
                    <a:pt x="67345" y="8247"/>
                    <a:pt x="68781" y="10674"/>
                    <a:pt x="70183" y="13101"/>
                  </a:cubicBezTo>
                  <a:cubicBezTo>
                    <a:pt x="70046" y="12418"/>
                    <a:pt x="69875" y="11734"/>
                    <a:pt x="69738" y="11016"/>
                  </a:cubicBezTo>
                  <a:cubicBezTo>
                    <a:pt x="67790" y="1751"/>
                    <a:pt x="55551" y="-3001"/>
                    <a:pt x="47756" y="2059"/>
                  </a:cubicBezTo>
                  <a:lnTo>
                    <a:pt x="47756" y="2059"/>
                  </a:lnTo>
                  <a:close/>
                </a:path>
              </a:pathLst>
            </a:custGeom>
            <a:grpFill/>
            <a:ln w="3415" cap="flat">
              <a:noFill/>
              <a:prstDash val="solid"/>
              <a:miter/>
            </a:ln>
          </p:spPr>
          <p:txBody>
            <a:bodyPr rtlCol="0" anchor="ctr"/>
            <a:lstStyle/>
            <a:p>
              <a:endParaRPr lang="zh-CN" altLang="en-US"/>
            </a:p>
          </p:txBody>
        </p:sp>
        <p:sp>
          <p:nvSpPr>
            <p:cNvPr id="228" name="任意多边形: 形状 227"/>
            <p:cNvSpPr/>
            <p:nvPr/>
          </p:nvSpPr>
          <p:spPr>
            <a:xfrm>
              <a:off x="5995898" y="2763508"/>
              <a:ext cx="59426" cy="89186"/>
            </a:xfrm>
            <a:custGeom>
              <a:avLst/>
              <a:gdLst>
                <a:gd name="connsiteX0" fmla="*/ 44170 w 59426"/>
                <a:gd name="connsiteY0" fmla="*/ 1469 h 89186"/>
                <a:gd name="connsiteX1" fmla="*/ 36513 w 59426"/>
                <a:gd name="connsiteY1" fmla="*/ 7555 h 89186"/>
                <a:gd name="connsiteX2" fmla="*/ 35145 w 59426"/>
                <a:gd name="connsiteY2" fmla="*/ 8751 h 89186"/>
                <a:gd name="connsiteX3" fmla="*/ 36034 w 59426"/>
                <a:gd name="connsiteY3" fmla="*/ 8068 h 89186"/>
                <a:gd name="connsiteX4" fmla="*/ 34324 w 59426"/>
                <a:gd name="connsiteY4" fmla="*/ 9367 h 89186"/>
                <a:gd name="connsiteX5" fmla="*/ 30085 w 59426"/>
                <a:gd name="connsiteY5" fmla="*/ 12717 h 89186"/>
                <a:gd name="connsiteX6" fmla="*/ 16889 w 59426"/>
                <a:gd name="connsiteY6" fmla="*/ 28443 h 89186"/>
                <a:gd name="connsiteX7" fmla="*/ 8821 w 59426"/>
                <a:gd name="connsiteY7" fmla="*/ 43383 h 89186"/>
                <a:gd name="connsiteX8" fmla="*/ 0 w 59426"/>
                <a:gd name="connsiteY8" fmla="*/ 68203 h 89186"/>
                <a:gd name="connsiteX9" fmla="*/ 12992 w 59426"/>
                <a:gd name="connsiteY9" fmla="*/ 87519 h 89186"/>
                <a:gd name="connsiteX10" fmla="*/ 36102 w 59426"/>
                <a:gd name="connsiteY10" fmla="*/ 83143 h 89186"/>
                <a:gd name="connsiteX11" fmla="*/ 42529 w 59426"/>
                <a:gd name="connsiteY11" fmla="*/ 71759 h 89186"/>
                <a:gd name="connsiteX12" fmla="*/ 43555 w 59426"/>
                <a:gd name="connsiteY12" fmla="*/ 68237 h 89186"/>
                <a:gd name="connsiteX13" fmla="*/ 45846 w 59426"/>
                <a:gd name="connsiteY13" fmla="*/ 60579 h 89186"/>
                <a:gd name="connsiteX14" fmla="*/ 50905 w 59426"/>
                <a:gd name="connsiteY14" fmla="*/ 44306 h 89186"/>
                <a:gd name="connsiteX15" fmla="*/ 54598 w 59426"/>
                <a:gd name="connsiteY15" fmla="*/ 28512 h 89186"/>
                <a:gd name="connsiteX16" fmla="*/ 56068 w 59426"/>
                <a:gd name="connsiteY16" fmla="*/ 20922 h 89186"/>
                <a:gd name="connsiteX17" fmla="*/ 57230 w 59426"/>
                <a:gd name="connsiteY17" fmla="*/ 17640 h 89186"/>
                <a:gd name="connsiteX18" fmla="*/ 57640 w 59426"/>
                <a:gd name="connsiteY18" fmla="*/ 16580 h 89186"/>
                <a:gd name="connsiteX19" fmla="*/ 58153 w 59426"/>
                <a:gd name="connsiteY19" fmla="*/ 15486 h 89186"/>
                <a:gd name="connsiteX20" fmla="*/ 56546 w 59426"/>
                <a:gd name="connsiteY20" fmla="*/ 3008 h 89186"/>
                <a:gd name="connsiteX21" fmla="*/ 44170 w 59426"/>
                <a:gd name="connsiteY21" fmla="*/ 1469 h 89186"/>
                <a:gd name="connsiteX22" fmla="*/ 44170 w 59426"/>
                <a:gd name="connsiteY22" fmla="*/ 1469 h 8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426" h="89186">
                  <a:moveTo>
                    <a:pt x="44170" y="1469"/>
                  </a:moveTo>
                  <a:cubicBezTo>
                    <a:pt x="41538" y="3384"/>
                    <a:pt x="38974" y="5401"/>
                    <a:pt x="36513" y="7555"/>
                  </a:cubicBezTo>
                  <a:cubicBezTo>
                    <a:pt x="36239" y="7794"/>
                    <a:pt x="35248" y="8444"/>
                    <a:pt x="35145" y="8751"/>
                  </a:cubicBezTo>
                  <a:cubicBezTo>
                    <a:pt x="36478" y="7692"/>
                    <a:pt x="36786" y="7486"/>
                    <a:pt x="36034" y="8068"/>
                  </a:cubicBezTo>
                  <a:cubicBezTo>
                    <a:pt x="35453" y="8478"/>
                    <a:pt x="34906" y="8922"/>
                    <a:pt x="34324" y="9367"/>
                  </a:cubicBezTo>
                  <a:cubicBezTo>
                    <a:pt x="32889" y="10461"/>
                    <a:pt x="31487" y="11555"/>
                    <a:pt x="30085" y="12717"/>
                  </a:cubicBezTo>
                  <a:cubicBezTo>
                    <a:pt x="24957" y="16990"/>
                    <a:pt x="20889" y="23213"/>
                    <a:pt x="16889" y="28443"/>
                  </a:cubicBezTo>
                  <a:cubicBezTo>
                    <a:pt x="13436" y="32956"/>
                    <a:pt x="11214" y="38255"/>
                    <a:pt x="8821" y="43383"/>
                  </a:cubicBezTo>
                  <a:cubicBezTo>
                    <a:pt x="5334" y="50904"/>
                    <a:pt x="-34" y="60032"/>
                    <a:pt x="0" y="68203"/>
                  </a:cubicBezTo>
                  <a:cubicBezTo>
                    <a:pt x="0" y="76682"/>
                    <a:pt x="5299" y="84305"/>
                    <a:pt x="12992" y="87519"/>
                  </a:cubicBezTo>
                  <a:cubicBezTo>
                    <a:pt x="20239" y="90596"/>
                    <a:pt x="30701" y="89570"/>
                    <a:pt x="36102" y="83143"/>
                  </a:cubicBezTo>
                  <a:cubicBezTo>
                    <a:pt x="39042" y="79656"/>
                    <a:pt x="41230" y="76169"/>
                    <a:pt x="42529" y="71759"/>
                  </a:cubicBezTo>
                  <a:cubicBezTo>
                    <a:pt x="42871" y="70596"/>
                    <a:pt x="43213" y="69400"/>
                    <a:pt x="43555" y="68237"/>
                  </a:cubicBezTo>
                  <a:cubicBezTo>
                    <a:pt x="44307" y="65673"/>
                    <a:pt x="45059" y="63143"/>
                    <a:pt x="45846" y="60579"/>
                  </a:cubicBezTo>
                  <a:cubicBezTo>
                    <a:pt x="47521" y="55212"/>
                    <a:pt x="49811" y="49845"/>
                    <a:pt x="50905" y="44306"/>
                  </a:cubicBezTo>
                  <a:cubicBezTo>
                    <a:pt x="51931" y="38973"/>
                    <a:pt x="53504" y="33776"/>
                    <a:pt x="54598" y="28512"/>
                  </a:cubicBezTo>
                  <a:cubicBezTo>
                    <a:pt x="55111" y="25982"/>
                    <a:pt x="55350" y="23418"/>
                    <a:pt x="56068" y="20922"/>
                  </a:cubicBezTo>
                  <a:cubicBezTo>
                    <a:pt x="56375" y="19828"/>
                    <a:pt x="56820" y="18734"/>
                    <a:pt x="57230" y="17640"/>
                  </a:cubicBezTo>
                  <a:cubicBezTo>
                    <a:pt x="57230" y="17606"/>
                    <a:pt x="58256" y="15110"/>
                    <a:pt x="57640" y="16580"/>
                  </a:cubicBezTo>
                  <a:cubicBezTo>
                    <a:pt x="57025" y="18084"/>
                    <a:pt x="58119" y="15520"/>
                    <a:pt x="58153" y="15486"/>
                  </a:cubicBezTo>
                  <a:cubicBezTo>
                    <a:pt x="59999" y="11418"/>
                    <a:pt x="60136" y="6290"/>
                    <a:pt x="56546" y="3008"/>
                  </a:cubicBezTo>
                  <a:cubicBezTo>
                    <a:pt x="53504" y="204"/>
                    <a:pt x="47863" y="-1300"/>
                    <a:pt x="44170" y="1469"/>
                  </a:cubicBezTo>
                  <a:lnTo>
                    <a:pt x="44170" y="1469"/>
                  </a:lnTo>
                  <a:close/>
                </a:path>
              </a:pathLst>
            </a:custGeom>
            <a:grpFill/>
            <a:ln w="3415" cap="flat">
              <a:noFill/>
              <a:prstDash val="solid"/>
              <a:miter/>
            </a:ln>
          </p:spPr>
          <p:txBody>
            <a:bodyPr rtlCol="0" anchor="ctr"/>
            <a:lstStyle/>
            <a:p>
              <a:endParaRPr lang="zh-CN" altLang="en-US"/>
            </a:p>
          </p:txBody>
        </p:sp>
        <p:sp>
          <p:nvSpPr>
            <p:cNvPr id="229" name="任意多边形: 形状 228"/>
            <p:cNvSpPr/>
            <p:nvPr/>
          </p:nvSpPr>
          <p:spPr>
            <a:xfrm>
              <a:off x="5948806" y="2617914"/>
              <a:ext cx="68455" cy="106994"/>
            </a:xfrm>
            <a:custGeom>
              <a:avLst/>
              <a:gdLst>
                <a:gd name="connsiteX0" fmla="*/ 50921 w 68455"/>
                <a:gd name="connsiteY0" fmla="*/ 2689 h 106994"/>
                <a:gd name="connsiteX1" fmla="*/ 35776 w 68455"/>
                <a:gd name="connsiteY1" fmla="*/ 16809 h 106994"/>
                <a:gd name="connsiteX2" fmla="*/ 20323 w 68455"/>
                <a:gd name="connsiteY2" fmla="*/ 37219 h 106994"/>
                <a:gd name="connsiteX3" fmla="*/ 10306 w 68455"/>
                <a:gd name="connsiteY3" fmla="*/ 57184 h 106994"/>
                <a:gd name="connsiteX4" fmla="*/ 50 w 68455"/>
                <a:gd name="connsiteY4" fmla="*/ 85970 h 106994"/>
                <a:gd name="connsiteX5" fmla="*/ 15605 w 68455"/>
                <a:gd name="connsiteY5" fmla="*/ 106380 h 106994"/>
                <a:gd name="connsiteX6" fmla="*/ 39502 w 68455"/>
                <a:gd name="connsiteY6" fmla="*/ 96671 h 106994"/>
                <a:gd name="connsiteX7" fmla="*/ 44665 w 68455"/>
                <a:gd name="connsiteY7" fmla="*/ 83132 h 106994"/>
                <a:gd name="connsiteX8" fmla="*/ 47878 w 68455"/>
                <a:gd name="connsiteY8" fmla="*/ 73047 h 106994"/>
                <a:gd name="connsiteX9" fmla="*/ 54716 w 68455"/>
                <a:gd name="connsiteY9" fmla="*/ 52432 h 106994"/>
                <a:gd name="connsiteX10" fmla="*/ 60562 w 68455"/>
                <a:gd name="connsiteY10" fmla="*/ 32603 h 106994"/>
                <a:gd name="connsiteX11" fmla="*/ 63331 w 68455"/>
                <a:gd name="connsiteY11" fmla="*/ 22894 h 106994"/>
                <a:gd name="connsiteX12" fmla="*/ 63502 w 68455"/>
                <a:gd name="connsiteY12" fmla="*/ 22552 h 106994"/>
                <a:gd name="connsiteX13" fmla="*/ 64733 w 68455"/>
                <a:gd name="connsiteY13" fmla="*/ 19851 h 106994"/>
                <a:gd name="connsiteX14" fmla="*/ 67092 w 68455"/>
                <a:gd name="connsiteY14" fmla="*/ 15202 h 106994"/>
                <a:gd name="connsiteX15" fmla="*/ 50921 w 68455"/>
                <a:gd name="connsiteY15" fmla="*/ 2689 h 106994"/>
                <a:gd name="connsiteX16" fmla="*/ 50921 w 68455"/>
                <a:gd name="connsiteY16" fmla="*/ 2689 h 10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55" h="106994">
                  <a:moveTo>
                    <a:pt x="50921" y="2689"/>
                  </a:moveTo>
                  <a:cubicBezTo>
                    <a:pt x="45656" y="7099"/>
                    <a:pt x="40631" y="11954"/>
                    <a:pt x="35776" y="16809"/>
                  </a:cubicBezTo>
                  <a:cubicBezTo>
                    <a:pt x="29861" y="22723"/>
                    <a:pt x="25007" y="30278"/>
                    <a:pt x="20323" y="37219"/>
                  </a:cubicBezTo>
                  <a:cubicBezTo>
                    <a:pt x="16152" y="43372"/>
                    <a:pt x="13315" y="50381"/>
                    <a:pt x="10306" y="57184"/>
                  </a:cubicBezTo>
                  <a:cubicBezTo>
                    <a:pt x="6238" y="66346"/>
                    <a:pt x="905" y="75953"/>
                    <a:pt x="50" y="85970"/>
                  </a:cubicBezTo>
                  <a:cubicBezTo>
                    <a:pt x="-702" y="94790"/>
                    <a:pt x="7127" y="104431"/>
                    <a:pt x="15605" y="106380"/>
                  </a:cubicBezTo>
                  <a:cubicBezTo>
                    <a:pt x="25349" y="108602"/>
                    <a:pt x="33861" y="104670"/>
                    <a:pt x="39502" y="96671"/>
                  </a:cubicBezTo>
                  <a:cubicBezTo>
                    <a:pt x="42203" y="92841"/>
                    <a:pt x="43263" y="87611"/>
                    <a:pt x="44665" y="83132"/>
                  </a:cubicBezTo>
                  <a:cubicBezTo>
                    <a:pt x="45725" y="79748"/>
                    <a:pt x="46784" y="76397"/>
                    <a:pt x="47878" y="73047"/>
                  </a:cubicBezTo>
                  <a:cubicBezTo>
                    <a:pt x="50135" y="66175"/>
                    <a:pt x="52938" y="59440"/>
                    <a:pt x="54716" y="52432"/>
                  </a:cubicBezTo>
                  <a:cubicBezTo>
                    <a:pt x="56425" y="45731"/>
                    <a:pt x="58647" y="39235"/>
                    <a:pt x="60562" y="32603"/>
                  </a:cubicBezTo>
                  <a:cubicBezTo>
                    <a:pt x="61485" y="29355"/>
                    <a:pt x="62237" y="26108"/>
                    <a:pt x="63331" y="22894"/>
                  </a:cubicBezTo>
                  <a:cubicBezTo>
                    <a:pt x="62887" y="24125"/>
                    <a:pt x="63160" y="23304"/>
                    <a:pt x="63502" y="22552"/>
                  </a:cubicBezTo>
                  <a:cubicBezTo>
                    <a:pt x="63912" y="21629"/>
                    <a:pt x="64322" y="20740"/>
                    <a:pt x="64733" y="19851"/>
                  </a:cubicBezTo>
                  <a:cubicBezTo>
                    <a:pt x="65485" y="18279"/>
                    <a:pt x="66271" y="16740"/>
                    <a:pt x="67092" y="15202"/>
                  </a:cubicBezTo>
                  <a:cubicBezTo>
                    <a:pt x="72698" y="4535"/>
                    <a:pt x="59775" y="-4764"/>
                    <a:pt x="50921" y="2689"/>
                  </a:cubicBezTo>
                  <a:lnTo>
                    <a:pt x="50921" y="2689"/>
                  </a:lnTo>
                  <a:close/>
                </a:path>
              </a:pathLst>
            </a:custGeom>
            <a:grpFill/>
            <a:ln w="3415" cap="flat">
              <a:noFill/>
              <a:prstDash val="solid"/>
              <a:miter/>
            </a:ln>
          </p:spPr>
          <p:txBody>
            <a:bodyPr rtlCol="0" anchor="ctr"/>
            <a:lstStyle/>
            <a:p>
              <a:endParaRPr lang="zh-CN" altLang="en-US"/>
            </a:p>
          </p:txBody>
        </p:sp>
        <p:sp>
          <p:nvSpPr>
            <p:cNvPr id="230" name="任意多边形: 形状 229"/>
            <p:cNvSpPr/>
            <p:nvPr/>
          </p:nvSpPr>
          <p:spPr>
            <a:xfrm>
              <a:off x="5825581" y="2992757"/>
              <a:ext cx="57867" cy="127960"/>
            </a:xfrm>
            <a:custGeom>
              <a:avLst/>
              <a:gdLst>
                <a:gd name="connsiteX0" fmla="*/ 43037 w 57867"/>
                <a:gd name="connsiteY0" fmla="*/ 182 h 127960"/>
                <a:gd name="connsiteX1" fmla="*/ 41465 w 57867"/>
                <a:gd name="connsiteY1" fmla="*/ 45 h 127960"/>
                <a:gd name="connsiteX2" fmla="*/ 27311 w 57867"/>
                <a:gd name="connsiteY2" fmla="*/ 8148 h 127960"/>
                <a:gd name="connsiteX3" fmla="*/ 14696 w 57867"/>
                <a:gd name="connsiteY3" fmla="*/ 32865 h 127960"/>
                <a:gd name="connsiteX4" fmla="*/ 5773 w 57867"/>
                <a:gd name="connsiteY4" fmla="*/ 59771 h 127960"/>
                <a:gd name="connsiteX5" fmla="*/ 3004 w 57867"/>
                <a:gd name="connsiteY5" fmla="*/ 86266 h 127960"/>
                <a:gd name="connsiteX6" fmla="*/ 2936 w 57867"/>
                <a:gd name="connsiteY6" fmla="*/ 90163 h 127960"/>
                <a:gd name="connsiteX7" fmla="*/ 1910 w 57867"/>
                <a:gd name="connsiteY7" fmla="*/ 95907 h 127960"/>
                <a:gd name="connsiteX8" fmla="*/ 30 w 57867"/>
                <a:gd name="connsiteY8" fmla="*/ 111872 h 127960"/>
                <a:gd name="connsiteX9" fmla="*/ 32508 w 57867"/>
                <a:gd name="connsiteY9" fmla="*/ 116248 h 127960"/>
                <a:gd name="connsiteX10" fmla="*/ 38046 w 57867"/>
                <a:gd name="connsiteY10" fmla="*/ 94779 h 127960"/>
                <a:gd name="connsiteX11" fmla="*/ 50183 w 57867"/>
                <a:gd name="connsiteY11" fmla="*/ 68830 h 127960"/>
                <a:gd name="connsiteX12" fmla="*/ 56336 w 57867"/>
                <a:gd name="connsiteY12" fmla="*/ 44284 h 127960"/>
                <a:gd name="connsiteX13" fmla="*/ 57806 w 57867"/>
                <a:gd name="connsiteY13" fmla="*/ 16387 h 127960"/>
                <a:gd name="connsiteX14" fmla="*/ 45807 w 57867"/>
                <a:gd name="connsiteY14" fmla="*/ 592 h 127960"/>
                <a:gd name="connsiteX15" fmla="*/ 43037 w 57867"/>
                <a:gd name="connsiteY15" fmla="*/ 182 h 127960"/>
                <a:gd name="connsiteX16" fmla="*/ 43037 w 57867"/>
                <a:gd name="connsiteY16" fmla="*/ 182 h 12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67" h="127960">
                  <a:moveTo>
                    <a:pt x="43037" y="182"/>
                  </a:moveTo>
                  <a:cubicBezTo>
                    <a:pt x="42491" y="148"/>
                    <a:pt x="41978" y="114"/>
                    <a:pt x="41465" y="45"/>
                  </a:cubicBezTo>
                  <a:cubicBezTo>
                    <a:pt x="36166" y="-468"/>
                    <a:pt x="29670" y="3464"/>
                    <a:pt x="27311" y="8148"/>
                  </a:cubicBezTo>
                  <a:cubicBezTo>
                    <a:pt x="23175" y="16421"/>
                    <a:pt x="18012" y="24216"/>
                    <a:pt x="14696" y="32865"/>
                  </a:cubicBezTo>
                  <a:cubicBezTo>
                    <a:pt x="11448" y="41344"/>
                    <a:pt x="6970" y="50779"/>
                    <a:pt x="5773" y="59771"/>
                  </a:cubicBezTo>
                  <a:cubicBezTo>
                    <a:pt x="4577" y="68557"/>
                    <a:pt x="3619" y="77411"/>
                    <a:pt x="3004" y="86266"/>
                  </a:cubicBezTo>
                  <a:cubicBezTo>
                    <a:pt x="2970" y="86915"/>
                    <a:pt x="2765" y="92488"/>
                    <a:pt x="2936" y="90163"/>
                  </a:cubicBezTo>
                  <a:cubicBezTo>
                    <a:pt x="2765" y="92078"/>
                    <a:pt x="2218" y="93992"/>
                    <a:pt x="1910" y="95907"/>
                  </a:cubicBezTo>
                  <a:cubicBezTo>
                    <a:pt x="1055" y="101103"/>
                    <a:pt x="-210" y="106607"/>
                    <a:pt x="30" y="111872"/>
                  </a:cubicBezTo>
                  <a:cubicBezTo>
                    <a:pt x="918" y="130641"/>
                    <a:pt x="26559" y="134128"/>
                    <a:pt x="32508" y="116248"/>
                  </a:cubicBezTo>
                  <a:cubicBezTo>
                    <a:pt x="35038" y="108590"/>
                    <a:pt x="35550" y="100351"/>
                    <a:pt x="38046" y="94779"/>
                  </a:cubicBezTo>
                  <a:cubicBezTo>
                    <a:pt x="41875" y="86163"/>
                    <a:pt x="47208" y="77753"/>
                    <a:pt x="50183" y="68830"/>
                  </a:cubicBezTo>
                  <a:cubicBezTo>
                    <a:pt x="52815" y="60967"/>
                    <a:pt x="54661" y="52420"/>
                    <a:pt x="56336" y="44284"/>
                  </a:cubicBezTo>
                  <a:cubicBezTo>
                    <a:pt x="58182" y="35224"/>
                    <a:pt x="57875" y="25583"/>
                    <a:pt x="57806" y="16387"/>
                  </a:cubicBezTo>
                  <a:cubicBezTo>
                    <a:pt x="57772" y="9071"/>
                    <a:pt x="52713" y="2643"/>
                    <a:pt x="45807" y="592"/>
                  </a:cubicBezTo>
                  <a:cubicBezTo>
                    <a:pt x="51824" y="2404"/>
                    <a:pt x="44063" y="216"/>
                    <a:pt x="43037" y="182"/>
                  </a:cubicBezTo>
                  <a:lnTo>
                    <a:pt x="43037" y="182"/>
                  </a:lnTo>
                  <a:close/>
                </a:path>
              </a:pathLst>
            </a:custGeom>
            <a:grpFill/>
            <a:ln w="3415" cap="flat">
              <a:noFill/>
              <a:prstDash val="solid"/>
              <a:miter/>
            </a:ln>
          </p:spPr>
          <p:txBody>
            <a:bodyPr rtlCol="0" anchor="ctr"/>
            <a:lstStyle/>
            <a:p>
              <a:endParaRPr lang="zh-CN" altLang="en-US"/>
            </a:p>
          </p:txBody>
        </p:sp>
        <p:sp>
          <p:nvSpPr>
            <p:cNvPr id="231" name="任意多边形: 形状 230"/>
            <p:cNvSpPr/>
            <p:nvPr/>
          </p:nvSpPr>
          <p:spPr>
            <a:xfrm>
              <a:off x="6098529" y="2809780"/>
              <a:ext cx="62306" cy="87240"/>
            </a:xfrm>
            <a:custGeom>
              <a:avLst/>
              <a:gdLst>
                <a:gd name="connsiteX0" fmla="*/ 31965 w 62306"/>
                <a:gd name="connsiteY0" fmla="*/ 7641 h 87240"/>
                <a:gd name="connsiteX1" fmla="*/ 30427 w 62306"/>
                <a:gd name="connsiteY1" fmla="*/ 9692 h 87240"/>
                <a:gd name="connsiteX2" fmla="*/ 44444 w 62306"/>
                <a:gd name="connsiteY2" fmla="*/ 1658 h 87240"/>
                <a:gd name="connsiteX3" fmla="*/ 27145 w 62306"/>
                <a:gd name="connsiteY3" fmla="*/ 11230 h 87240"/>
                <a:gd name="connsiteX4" fmla="*/ 24444 w 62306"/>
                <a:gd name="connsiteY4" fmla="*/ 15094 h 87240"/>
                <a:gd name="connsiteX5" fmla="*/ 18701 w 62306"/>
                <a:gd name="connsiteY5" fmla="*/ 22752 h 87240"/>
                <a:gd name="connsiteX6" fmla="*/ 22153 w 62306"/>
                <a:gd name="connsiteY6" fmla="*/ 18273 h 87240"/>
                <a:gd name="connsiteX7" fmla="*/ 14837 w 62306"/>
                <a:gd name="connsiteY7" fmla="*/ 28529 h 87240"/>
                <a:gd name="connsiteX8" fmla="*/ 10803 w 62306"/>
                <a:gd name="connsiteY8" fmla="*/ 35777 h 87240"/>
                <a:gd name="connsiteX9" fmla="*/ 3385 w 62306"/>
                <a:gd name="connsiteY9" fmla="*/ 50102 h 87240"/>
                <a:gd name="connsiteX10" fmla="*/ 0 w 62306"/>
                <a:gd name="connsiteY10" fmla="*/ 62614 h 87240"/>
                <a:gd name="connsiteX11" fmla="*/ 889 w 62306"/>
                <a:gd name="connsiteY11" fmla="*/ 69178 h 87240"/>
                <a:gd name="connsiteX12" fmla="*/ 15248 w 62306"/>
                <a:gd name="connsiteY12" fmla="*/ 85246 h 87240"/>
                <a:gd name="connsiteX13" fmla="*/ 48717 w 62306"/>
                <a:gd name="connsiteY13" fmla="*/ 69178 h 87240"/>
                <a:gd name="connsiteX14" fmla="*/ 56683 w 62306"/>
                <a:gd name="connsiteY14" fmla="*/ 47572 h 87240"/>
                <a:gd name="connsiteX15" fmla="*/ 61640 w 62306"/>
                <a:gd name="connsiteY15" fmla="*/ 25247 h 87240"/>
                <a:gd name="connsiteX16" fmla="*/ 61640 w 62306"/>
                <a:gd name="connsiteY16" fmla="*/ 15299 h 87240"/>
                <a:gd name="connsiteX17" fmla="*/ 56820 w 62306"/>
                <a:gd name="connsiteY17" fmla="*/ 7025 h 87240"/>
                <a:gd name="connsiteX18" fmla="*/ 55965 w 62306"/>
                <a:gd name="connsiteY18" fmla="*/ 6342 h 87240"/>
                <a:gd name="connsiteX19" fmla="*/ 60717 w 62306"/>
                <a:gd name="connsiteY19" fmla="*/ 17795 h 87240"/>
                <a:gd name="connsiteX20" fmla="*/ 60785 w 62306"/>
                <a:gd name="connsiteY20" fmla="*/ 15333 h 87240"/>
                <a:gd name="connsiteX21" fmla="*/ 49435 w 62306"/>
                <a:gd name="connsiteY21" fmla="*/ 462 h 87240"/>
                <a:gd name="connsiteX22" fmla="*/ 41230 w 62306"/>
                <a:gd name="connsiteY22" fmla="*/ 462 h 87240"/>
                <a:gd name="connsiteX23" fmla="*/ 31965 w 62306"/>
                <a:gd name="connsiteY23" fmla="*/ 7641 h 87240"/>
                <a:gd name="connsiteX24" fmla="*/ 31965 w 62306"/>
                <a:gd name="connsiteY24" fmla="*/ 7641 h 8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306" h="87240">
                  <a:moveTo>
                    <a:pt x="31965" y="7641"/>
                  </a:moveTo>
                  <a:cubicBezTo>
                    <a:pt x="31452" y="8325"/>
                    <a:pt x="30940" y="9008"/>
                    <a:pt x="30427" y="9692"/>
                  </a:cubicBezTo>
                  <a:cubicBezTo>
                    <a:pt x="35076" y="7025"/>
                    <a:pt x="39760" y="4325"/>
                    <a:pt x="44444" y="1658"/>
                  </a:cubicBezTo>
                  <a:cubicBezTo>
                    <a:pt x="37025" y="1214"/>
                    <a:pt x="31179" y="5419"/>
                    <a:pt x="27145" y="11230"/>
                  </a:cubicBezTo>
                  <a:cubicBezTo>
                    <a:pt x="26256" y="12496"/>
                    <a:pt x="25367" y="13829"/>
                    <a:pt x="24444" y="15094"/>
                  </a:cubicBezTo>
                  <a:cubicBezTo>
                    <a:pt x="22598" y="17692"/>
                    <a:pt x="20683" y="20256"/>
                    <a:pt x="18701" y="22752"/>
                  </a:cubicBezTo>
                  <a:cubicBezTo>
                    <a:pt x="19863" y="21248"/>
                    <a:pt x="20991" y="19777"/>
                    <a:pt x="22153" y="18273"/>
                  </a:cubicBezTo>
                  <a:cubicBezTo>
                    <a:pt x="19555" y="21624"/>
                    <a:pt x="16889" y="24837"/>
                    <a:pt x="14837" y="28529"/>
                  </a:cubicBezTo>
                  <a:cubicBezTo>
                    <a:pt x="13470" y="30957"/>
                    <a:pt x="12136" y="33350"/>
                    <a:pt x="10803" y="35777"/>
                  </a:cubicBezTo>
                  <a:cubicBezTo>
                    <a:pt x="8205" y="40495"/>
                    <a:pt x="5675" y="45247"/>
                    <a:pt x="3385" y="50102"/>
                  </a:cubicBezTo>
                  <a:cubicBezTo>
                    <a:pt x="1128" y="53965"/>
                    <a:pt x="0" y="58136"/>
                    <a:pt x="0" y="62614"/>
                  </a:cubicBezTo>
                  <a:cubicBezTo>
                    <a:pt x="308" y="64802"/>
                    <a:pt x="581" y="66990"/>
                    <a:pt x="889" y="69178"/>
                  </a:cubicBezTo>
                  <a:cubicBezTo>
                    <a:pt x="2598" y="76631"/>
                    <a:pt x="8444" y="82409"/>
                    <a:pt x="15248" y="85246"/>
                  </a:cubicBezTo>
                  <a:cubicBezTo>
                    <a:pt x="29230" y="91161"/>
                    <a:pt x="44170" y="83366"/>
                    <a:pt x="48717" y="69178"/>
                  </a:cubicBezTo>
                  <a:cubicBezTo>
                    <a:pt x="51042" y="61862"/>
                    <a:pt x="53879" y="54717"/>
                    <a:pt x="56683" y="47572"/>
                  </a:cubicBezTo>
                  <a:cubicBezTo>
                    <a:pt x="59486" y="40495"/>
                    <a:pt x="60580" y="32769"/>
                    <a:pt x="61640" y="25247"/>
                  </a:cubicBezTo>
                  <a:cubicBezTo>
                    <a:pt x="62529" y="21931"/>
                    <a:pt x="62529" y="18615"/>
                    <a:pt x="61640" y="15299"/>
                  </a:cubicBezTo>
                  <a:cubicBezTo>
                    <a:pt x="60751" y="12154"/>
                    <a:pt x="59144" y="9384"/>
                    <a:pt x="56820" y="7025"/>
                  </a:cubicBezTo>
                  <a:cubicBezTo>
                    <a:pt x="56546" y="6786"/>
                    <a:pt x="56238" y="6581"/>
                    <a:pt x="55965" y="6342"/>
                  </a:cubicBezTo>
                  <a:cubicBezTo>
                    <a:pt x="57538" y="10171"/>
                    <a:pt x="59144" y="13966"/>
                    <a:pt x="60717" y="17795"/>
                  </a:cubicBezTo>
                  <a:cubicBezTo>
                    <a:pt x="60751" y="16974"/>
                    <a:pt x="60751" y="16153"/>
                    <a:pt x="60785" y="15333"/>
                  </a:cubicBezTo>
                  <a:cubicBezTo>
                    <a:pt x="60922" y="8837"/>
                    <a:pt x="55931" y="1932"/>
                    <a:pt x="49435" y="462"/>
                  </a:cubicBezTo>
                  <a:cubicBezTo>
                    <a:pt x="46734" y="-154"/>
                    <a:pt x="43931" y="-154"/>
                    <a:pt x="41230" y="462"/>
                  </a:cubicBezTo>
                  <a:cubicBezTo>
                    <a:pt x="37128" y="1453"/>
                    <a:pt x="34324" y="4427"/>
                    <a:pt x="31965" y="7641"/>
                  </a:cubicBezTo>
                  <a:lnTo>
                    <a:pt x="31965" y="7641"/>
                  </a:lnTo>
                  <a:close/>
                </a:path>
              </a:pathLst>
            </a:custGeom>
            <a:grpFill/>
            <a:ln w="3415" cap="flat">
              <a:noFill/>
              <a:prstDash val="solid"/>
              <a:miter/>
            </a:ln>
          </p:spPr>
          <p:txBody>
            <a:bodyPr rtlCol="0" anchor="ctr"/>
            <a:lstStyle/>
            <a:p>
              <a:endParaRPr lang="zh-CN" altLang="en-US"/>
            </a:p>
          </p:txBody>
        </p:sp>
        <p:sp>
          <p:nvSpPr>
            <p:cNvPr id="232" name="任意多边形: 形状 231"/>
            <p:cNvSpPr/>
            <p:nvPr/>
          </p:nvSpPr>
          <p:spPr>
            <a:xfrm>
              <a:off x="6076086" y="2643543"/>
              <a:ext cx="69405" cy="91025"/>
            </a:xfrm>
            <a:custGeom>
              <a:avLst/>
              <a:gdLst>
                <a:gd name="connsiteX0" fmla="*/ 40391 w 69405"/>
                <a:gd name="connsiteY0" fmla="*/ 2393 h 91025"/>
                <a:gd name="connsiteX1" fmla="*/ 36494 w 69405"/>
                <a:gd name="connsiteY1" fmla="*/ 5128 h 91025"/>
                <a:gd name="connsiteX2" fmla="*/ 24973 w 69405"/>
                <a:gd name="connsiteY2" fmla="*/ 16102 h 91025"/>
                <a:gd name="connsiteX3" fmla="*/ 18443 w 69405"/>
                <a:gd name="connsiteY3" fmla="*/ 27247 h 91025"/>
                <a:gd name="connsiteX4" fmla="*/ 11434 w 69405"/>
                <a:gd name="connsiteY4" fmla="*/ 38187 h 91025"/>
                <a:gd name="connsiteX5" fmla="*/ 4665 w 69405"/>
                <a:gd name="connsiteY5" fmla="*/ 48991 h 91025"/>
                <a:gd name="connsiteX6" fmla="*/ 8905 w 69405"/>
                <a:gd name="connsiteY6" fmla="*/ 43486 h 91025"/>
                <a:gd name="connsiteX7" fmla="*/ 7947 w 69405"/>
                <a:gd name="connsiteY7" fmla="*/ 44683 h 91025"/>
                <a:gd name="connsiteX8" fmla="*/ 2340 w 69405"/>
                <a:gd name="connsiteY8" fmla="*/ 53401 h 91025"/>
                <a:gd name="connsiteX9" fmla="*/ 16 w 69405"/>
                <a:gd name="connsiteY9" fmla="*/ 63862 h 91025"/>
                <a:gd name="connsiteX10" fmla="*/ 7947 w 69405"/>
                <a:gd name="connsiteY10" fmla="*/ 83041 h 91025"/>
                <a:gd name="connsiteX11" fmla="*/ 27126 w 69405"/>
                <a:gd name="connsiteY11" fmla="*/ 91007 h 91025"/>
                <a:gd name="connsiteX12" fmla="*/ 46305 w 69405"/>
                <a:gd name="connsiteY12" fmla="*/ 83041 h 91025"/>
                <a:gd name="connsiteX13" fmla="*/ 58100 w 69405"/>
                <a:gd name="connsiteY13" fmla="*/ 67349 h 91025"/>
                <a:gd name="connsiteX14" fmla="*/ 65656 w 69405"/>
                <a:gd name="connsiteY14" fmla="*/ 48478 h 91025"/>
                <a:gd name="connsiteX15" fmla="*/ 68630 w 69405"/>
                <a:gd name="connsiteY15" fmla="*/ 34939 h 91025"/>
                <a:gd name="connsiteX16" fmla="*/ 68562 w 69405"/>
                <a:gd name="connsiteY16" fmla="*/ 20444 h 91025"/>
                <a:gd name="connsiteX17" fmla="*/ 67809 w 69405"/>
                <a:gd name="connsiteY17" fmla="*/ 17846 h 91025"/>
                <a:gd name="connsiteX18" fmla="*/ 64391 w 69405"/>
                <a:gd name="connsiteY18" fmla="*/ 8650 h 91025"/>
                <a:gd name="connsiteX19" fmla="*/ 53895 w 69405"/>
                <a:gd name="connsiteY19" fmla="*/ 615 h 91025"/>
                <a:gd name="connsiteX20" fmla="*/ 49246 w 69405"/>
                <a:gd name="connsiteY20" fmla="*/ 0 h 91025"/>
                <a:gd name="connsiteX21" fmla="*/ 40391 w 69405"/>
                <a:gd name="connsiteY21" fmla="*/ 2393 h 91025"/>
                <a:gd name="connsiteX22" fmla="*/ 40391 w 69405"/>
                <a:gd name="connsiteY22" fmla="*/ 2393 h 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405" h="91025">
                  <a:moveTo>
                    <a:pt x="40391" y="2393"/>
                  </a:moveTo>
                  <a:cubicBezTo>
                    <a:pt x="38989" y="2974"/>
                    <a:pt x="37725" y="4239"/>
                    <a:pt x="36494" y="5128"/>
                  </a:cubicBezTo>
                  <a:cubicBezTo>
                    <a:pt x="32084" y="8342"/>
                    <a:pt x="27947" y="11282"/>
                    <a:pt x="24973" y="16102"/>
                  </a:cubicBezTo>
                  <a:cubicBezTo>
                    <a:pt x="22716" y="19760"/>
                    <a:pt x="20768" y="23623"/>
                    <a:pt x="18443" y="27247"/>
                  </a:cubicBezTo>
                  <a:cubicBezTo>
                    <a:pt x="16118" y="30905"/>
                    <a:pt x="13486" y="34358"/>
                    <a:pt x="11434" y="38187"/>
                  </a:cubicBezTo>
                  <a:cubicBezTo>
                    <a:pt x="9451" y="41982"/>
                    <a:pt x="7229" y="45606"/>
                    <a:pt x="4665" y="48991"/>
                  </a:cubicBezTo>
                  <a:cubicBezTo>
                    <a:pt x="6067" y="47144"/>
                    <a:pt x="7503" y="45333"/>
                    <a:pt x="8905" y="43486"/>
                  </a:cubicBezTo>
                  <a:cubicBezTo>
                    <a:pt x="8597" y="43897"/>
                    <a:pt x="8289" y="44273"/>
                    <a:pt x="7947" y="44683"/>
                  </a:cubicBezTo>
                  <a:cubicBezTo>
                    <a:pt x="5315" y="47144"/>
                    <a:pt x="3434" y="50050"/>
                    <a:pt x="2340" y="53401"/>
                  </a:cubicBezTo>
                  <a:cubicBezTo>
                    <a:pt x="631" y="56649"/>
                    <a:pt x="-121" y="60136"/>
                    <a:pt x="16" y="63862"/>
                  </a:cubicBezTo>
                  <a:cubicBezTo>
                    <a:pt x="16" y="70494"/>
                    <a:pt x="2956" y="78460"/>
                    <a:pt x="7947" y="83041"/>
                  </a:cubicBezTo>
                  <a:cubicBezTo>
                    <a:pt x="13110" y="87793"/>
                    <a:pt x="19913" y="91315"/>
                    <a:pt x="27126" y="91007"/>
                  </a:cubicBezTo>
                  <a:cubicBezTo>
                    <a:pt x="34101" y="90699"/>
                    <a:pt x="41519" y="88409"/>
                    <a:pt x="46305" y="83041"/>
                  </a:cubicBezTo>
                  <a:cubicBezTo>
                    <a:pt x="50647" y="78187"/>
                    <a:pt x="54647" y="72888"/>
                    <a:pt x="58100" y="67349"/>
                  </a:cubicBezTo>
                  <a:cubicBezTo>
                    <a:pt x="61724" y="61503"/>
                    <a:pt x="63946" y="55110"/>
                    <a:pt x="65656" y="48478"/>
                  </a:cubicBezTo>
                  <a:cubicBezTo>
                    <a:pt x="66818" y="43999"/>
                    <a:pt x="67809" y="39486"/>
                    <a:pt x="68630" y="34939"/>
                  </a:cubicBezTo>
                  <a:cubicBezTo>
                    <a:pt x="69519" y="29914"/>
                    <a:pt x="69826" y="25435"/>
                    <a:pt x="68562" y="20444"/>
                  </a:cubicBezTo>
                  <a:cubicBezTo>
                    <a:pt x="68356" y="19589"/>
                    <a:pt x="68049" y="18700"/>
                    <a:pt x="67809" y="17846"/>
                  </a:cubicBezTo>
                  <a:cubicBezTo>
                    <a:pt x="66886" y="14769"/>
                    <a:pt x="66066" y="11419"/>
                    <a:pt x="64391" y="8650"/>
                  </a:cubicBezTo>
                  <a:cubicBezTo>
                    <a:pt x="62168" y="5025"/>
                    <a:pt x="58169" y="1573"/>
                    <a:pt x="53895" y="615"/>
                  </a:cubicBezTo>
                  <a:cubicBezTo>
                    <a:pt x="52357" y="410"/>
                    <a:pt x="50784" y="205"/>
                    <a:pt x="49246" y="0"/>
                  </a:cubicBezTo>
                  <a:cubicBezTo>
                    <a:pt x="46100" y="0"/>
                    <a:pt x="43126" y="786"/>
                    <a:pt x="40391" y="2393"/>
                  </a:cubicBezTo>
                  <a:lnTo>
                    <a:pt x="40391" y="2393"/>
                  </a:lnTo>
                  <a:close/>
                </a:path>
              </a:pathLst>
            </a:custGeom>
            <a:grpFill/>
            <a:ln w="3415" cap="flat">
              <a:noFill/>
              <a:prstDash val="solid"/>
              <a:miter/>
            </a:ln>
          </p:spPr>
          <p:txBody>
            <a:bodyPr rtlCol="0" anchor="ctr"/>
            <a:lstStyle/>
            <a:p>
              <a:endParaRPr lang="zh-CN" altLang="en-US"/>
            </a:p>
          </p:txBody>
        </p:sp>
        <p:sp>
          <p:nvSpPr>
            <p:cNvPr id="233" name="任意多边形: 形状 232"/>
            <p:cNvSpPr/>
            <p:nvPr/>
          </p:nvSpPr>
          <p:spPr>
            <a:xfrm>
              <a:off x="6072310" y="2986376"/>
              <a:ext cx="67266" cy="92661"/>
            </a:xfrm>
            <a:custGeom>
              <a:avLst/>
              <a:gdLst>
                <a:gd name="connsiteX0" fmla="*/ 40851 w 67266"/>
                <a:gd name="connsiteY0" fmla="*/ 4579 h 92661"/>
                <a:gd name="connsiteX1" fmla="*/ 40475 w 67266"/>
                <a:gd name="connsiteY1" fmla="*/ 5127 h 92661"/>
                <a:gd name="connsiteX2" fmla="*/ 48851 w 67266"/>
                <a:gd name="connsiteY2" fmla="*/ 306 h 92661"/>
                <a:gd name="connsiteX3" fmla="*/ 37569 w 67266"/>
                <a:gd name="connsiteY3" fmla="*/ 2938 h 92661"/>
                <a:gd name="connsiteX4" fmla="*/ 30253 w 67266"/>
                <a:gd name="connsiteY4" fmla="*/ 10494 h 92661"/>
                <a:gd name="connsiteX5" fmla="*/ 27211 w 67266"/>
                <a:gd name="connsiteY5" fmla="*/ 14631 h 92661"/>
                <a:gd name="connsiteX6" fmla="*/ 30561 w 67266"/>
                <a:gd name="connsiteY6" fmla="*/ 10323 h 92661"/>
                <a:gd name="connsiteX7" fmla="*/ 27484 w 67266"/>
                <a:gd name="connsiteY7" fmla="*/ 14118 h 92661"/>
                <a:gd name="connsiteX8" fmla="*/ 22732 w 67266"/>
                <a:gd name="connsiteY8" fmla="*/ 20340 h 92661"/>
                <a:gd name="connsiteX9" fmla="*/ 19621 w 67266"/>
                <a:gd name="connsiteY9" fmla="*/ 27793 h 92661"/>
                <a:gd name="connsiteX10" fmla="*/ 22048 w 67266"/>
                <a:gd name="connsiteY10" fmla="*/ 22083 h 92661"/>
                <a:gd name="connsiteX11" fmla="*/ 3382 w 67266"/>
                <a:gd name="connsiteY11" fmla="*/ 54869 h 92661"/>
                <a:gd name="connsiteX12" fmla="*/ 852 w 67266"/>
                <a:gd name="connsiteY12" fmla="*/ 74322 h 92661"/>
                <a:gd name="connsiteX13" fmla="*/ 12442 w 67266"/>
                <a:gd name="connsiteY13" fmla="*/ 89433 h 92661"/>
                <a:gd name="connsiteX14" fmla="*/ 46971 w 67266"/>
                <a:gd name="connsiteY14" fmla="*/ 80373 h 92661"/>
                <a:gd name="connsiteX15" fmla="*/ 60509 w 67266"/>
                <a:gd name="connsiteY15" fmla="*/ 54049 h 92661"/>
                <a:gd name="connsiteX16" fmla="*/ 66423 w 67266"/>
                <a:gd name="connsiteY16" fmla="*/ 38322 h 92661"/>
                <a:gd name="connsiteX17" fmla="*/ 66423 w 67266"/>
                <a:gd name="connsiteY17" fmla="*/ 19554 h 92661"/>
                <a:gd name="connsiteX18" fmla="*/ 62287 w 67266"/>
                <a:gd name="connsiteY18" fmla="*/ 7930 h 92661"/>
                <a:gd name="connsiteX19" fmla="*/ 52338 w 67266"/>
                <a:gd name="connsiteY19" fmla="*/ 1058 h 92661"/>
                <a:gd name="connsiteX20" fmla="*/ 51415 w 67266"/>
                <a:gd name="connsiteY20" fmla="*/ 682 h 92661"/>
                <a:gd name="connsiteX21" fmla="*/ 57227 w 67266"/>
                <a:gd name="connsiteY21" fmla="*/ 5161 h 92661"/>
                <a:gd name="connsiteX22" fmla="*/ 56988 w 67266"/>
                <a:gd name="connsiteY22" fmla="*/ 4614 h 92661"/>
                <a:gd name="connsiteX23" fmla="*/ 40851 w 67266"/>
                <a:gd name="connsiteY23" fmla="*/ 4579 h 92661"/>
                <a:gd name="connsiteX24" fmla="*/ 40851 w 67266"/>
                <a:gd name="connsiteY24" fmla="*/ 4579 h 9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266" h="92661">
                  <a:moveTo>
                    <a:pt x="40851" y="4579"/>
                  </a:moveTo>
                  <a:cubicBezTo>
                    <a:pt x="40714" y="4750"/>
                    <a:pt x="40612" y="4955"/>
                    <a:pt x="40475" y="5127"/>
                  </a:cubicBezTo>
                  <a:cubicBezTo>
                    <a:pt x="43278" y="3520"/>
                    <a:pt x="46048" y="1913"/>
                    <a:pt x="48851" y="306"/>
                  </a:cubicBezTo>
                  <a:cubicBezTo>
                    <a:pt x="44920" y="374"/>
                    <a:pt x="41056" y="921"/>
                    <a:pt x="37569" y="2938"/>
                  </a:cubicBezTo>
                  <a:cubicBezTo>
                    <a:pt x="34253" y="4853"/>
                    <a:pt x="32373" y="7485"/>
                    <a:pt x="30253" y="10494"/>
                  </a:cubicBezTo>
                  <a:cubicBezTo>
                    <a:pt x="29262" y="11896"/>
                    <a:pt x="28270" y="13263"/>
                    <a:pt x="27211" y="14631"/>
                  </a:cubicBezTo>
                  <a:cubicBezTo>
                    <a:pt x="28339" y="13195"/>
                    <a:pt x="29433" y="11759"/>
                    <a:pt x="30561" y="10323"/>
                  </a:cubicBezTo>
                  <a:cubicBezTo>
                    <a:pt x="29569" y="11622"/>
                    <a:pt x="28509" y="12887"/>
                    <a:pt x="27484" y="14118"/>
                  </a:cubicBezTo>
                  <a:cubicBezTo>
                    <a:pt x="25809" y="16101"/>
                    <a:pt x="23963" y="18015"/>
                    <a:pt x="22732" y="20340"/>
                  </a:cubicBezTo>
                  <a:cubicBezTo>
                    <a:pt x="21501" y="22699"/>
                    <a:pt x="20646" y="25297"/>
                    <a:pt x="19621" y="27793"/>
                  </a:cubicBezTo>
                  <a:cubicBezTo>
                    <a:pt x="20407" y="25878"/>
                    <a:pt x="21228" y="23998"/>
                    <a:pt x="22048" y="22083"/>
                  </a:cubicBezTo>
                  <a:cubicBezTo>
                    <a:pt x="17159" y="33639"/>
                    <a:pt x="11040" y="44852"/>
                    <a:pt x="3382" y="54869"/>
                  </a:cubicBezTo>
                  <a:cubicBezTo>
                    <a:pt x="-311" y="59690"/>
                    <a:pt x="-687" y="68784"/>
                    <a:pt x="852" y="74322"/>
                  </a:cubicBezTo>
                  <a:cubicBezTo>
                    <a:pt x="2459" y="80168"/>
                    <a:pt x="7006" y="86527"/>
                    <a:pt x="12442" y="89433"/>
                  </a:cubicBezTo>
                  <a:cubicBezTo>
                    <a:pt x="25091" y="96099"/>
                    <a:pt x="39176" y="92133"/>
                    <a:pt x="46971" y="80373"/>
                  </a:cubicBezTo>
                  <a:cubicBezTo>
                    <a:pt x="52441" y="72100"/>
                    <a:pt x="56680" y="63177"/>
                    <a:pt x="60509" y="54049"/>
                  </a:cubicBezTo>
                  <a:cubicBezTo>
                    <a:pt x="62663" y="48955"/>
                    <a:pt x="65159" y="43690"/>
                    <a:pt x="66423" y="38322"/>
                  </a:cubicBezTo>
                  <a:cubicBezTo>
                    <a:pt x="67893" y="32100"/>
                    <a:pt x="67141" y="25810"/>
                    <a:pt x="66423" y="19554"/>
                  </a:cubicBezTo>
                  <a:cubicBezTo>
                    <a:pt x="65911" y="15177"/>
                    <a:pt x="65090" y="11554"/>
                    <a:pt x="62287" y="7930"/>
                  </a:cubicBezTo>
                  <a:cubicBezTo>
                    <a:pt x="59552" y="4374"/>
                    <a:pt x="56509" y="2733"/>
                    <a:pt x="52338" y="1058"/>
                  </a:cubicBezTo>
                  <a:cubicBezTo>
                    <a:pt x="52030" y="921"/>
                    <a:pt x="51723" y="785"/>
                    <a:pt x="51415" y="682"/>
                  </a:cubicBezTo>
                  <a:cubicBezTo>
                    <a:pt x="53330" y="2186"/>
                    <a:pt x="55278" y="3656"/>
                    <a:pt x="57227" y="5161"/>
                  </a:cubicBezTo>
                  <a:cubicBezTo>
                    <a:pt x="57159" y="4955"/>
                    <a:pt x="57056" y="4785"/>
                    <a:pt x="56988" y="4614"/>
                  </a:cubicBezTo>
                  <a:cubicBezTo>
                    <a:pt x="53979" y="-2327"/>
                    <a:pt x="44304" y="-685"/>
                    <a:pt x="40851" y="4579"/>
                  </a:cubicBezTo>
                  <a:lnTo>
                    <a:pt x="40851" y="4579"/>
                  </a:lnTo>
                  <a:close/>
                </a:path>
              </a:pathLst>
            </a:custGeom>
            <a:grpFill/>
            <a:ln w="3415" cap="flat">
              <a:noFill/>
              <a:prstDash val="solid"/>
              <a:miter/>
            </a:ln>
          </p:spPr>
          <p:txBody>
            <a:bodyPr rtlCol="0" anchor="ctr"/>
            <a:lstStyle/>
            <a:p>
              <a:endParaRPr lang="zh-CN" alt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grpSp>
        <p:nvGrpSpPr>
          <p:cNvPr id="308" name="组合 307"/>
          <p:cNvGrpSpPr/>
          <p:nvPr userDrawn="1"/>
        </p:nvGrpSpPr>
        <p:grpSpPr>
          <a:xfrm rot="18699389">
            <a:off x="10397301" y="4811094"/>
            <a:ext cx="1175227" cy="1313495"/>
            <a:chOff x="891586" y="3955070"/>
            <a:chExt cx="1273986" cy="1423873"/>
          </a:xfrm>
        </p:grpSpPr>
        <p:sp>
          <p:nvSpPr>
            <p:cNvPr id="309" name="任意多边形: 形状 308"/>
            <p:cNvSpPr/>
            <p:nvPr/>
          </p:nvSpPr>
          <p:spPr>
            <a:xfrm rot="328645">
              <a:off x="964559" y="3955070"/>
              <a:ext cx="1180354" cy="1423873"/>
            </a:xfrm>
            <a:custGeom>
              <a:avLst/>
              <a:gdLst>
                <a:gd name="connsiteX0" fmla="*/ 14966 w 429207"/>
                <a:gd name="connsiteY0" fmla="*/ 517661 h 517756"/>
                <a:gd name="connsiteX1" fmla="*/ 5060 w 429207"/>
                <a:gd name="connsiteY1" fmla="*/ 378691 h 517756"/>
                <a:gd name="connsiteX2" fmla="*/ 38492 w 429207"/>
                <a:gd name="connsiteY2" fmla="*/ 370214 h 517756"/>
                <a:gd name="connsiteX3" fmla="*/ 48017 w 429207"/>
                <a:gd name="connsiteY3" fmla="*/ 359737 h 517756"/>
                <a:gd name="connsiteX4" fmla="*/ 36016 w 429207"/>
                <a:gd name="connsiteY4" fmla="*/ 352021 h 517756"/>
                <a:gd name="connsiteX5" fmla="*/ 6012 w 429207"/>
                <a:gd name="connsiteY5" fmla="*/ 355069 h 517756"/>
                <a:gd name="connsiteX6" fmla="*/ 488 w 429207"/>
                <a:gd name="connsiteY6" fmla="*/ 255819 h 517756"/>
                <a:gd name="connsiteX7" fmla="*/ 488 w 429207"/>
                <a:gd name="connsiteY7" fmla="*/ 132375 h 517756"/>
                <a:gd name="connsiteX8" fmla="*/ 19728 w 429207"/>
                <a:gd name="connsiteY8" fmla="*/ 32839 h 517756"/>
                <a:gd name="connsiteX9" fmla="*/ 39254 w 429207"/>
                <a:gd name="connsiteY9" fmla="*/ 7026 h 517756"/>
                <a:gd name="connsiteX10" fmla="*/ 80117 w 429207"/>
                <a:gd name="connsiteY10" fmla="*/ 17503 h 517756"/>
                <a:gd name="connsiteX11" fmla="*/ 91928 w 429207"/>
                <a:gd name="connsiteY11" fmla="*/ 55984 h 517756"/>
                <a:gd name="connsiteX12" fmla="*/ 59733 w 429207"/>
                <a:gd name="connsiteY12" fmla="*/ 61318 h 517756"/>
                <a:gd name="connsiteX13" fmla="*/ 49256 w 429207"/>
                <a:gd name="connsiteY13" fmla="*/ 71891 h 517756"/>
                <a:gd name="connsiteX14" fmla="*/ 61067 w 429207"/>
                <a:gd name="connsiteY14" fmla="*/ 79797 h 517756"/>
                <a:gd name="connsiteX15" fmla="*/ 96119 w 429207"/>
                <a:gd name="connsiteY15" fmla="*/ 79797 h 517756"/>
                <a:gd name="connsiteX16" fmla="*/ 115550 w 429207"/>
                <a:gd name="connsiteY16" fmla="*/ 235150 h 517756"/>
                <a:gd name="connsiteX17" fmla="*/ 168128 w 429207"/>
                <a:gd name="connsiteY17" fmla="*/ 99037 h 517756"/>
                <a:gd name="connsiteX18" fmla="*/ 191178 w 429207"/>
                <a:gd name="connsiteY18" fmla="*/ 98180 h 517756"/>
                <a:gd name="connsiteX19" fmla="*/ 203656 w 429207"/>
                <a:gd name="connsiteY19" fmla="*/ 87131 h 517756"/>
                <a:gd name="connsiteX20" fmla="*/ 185368 w 429207"/>
                <a:gd name="connsiteY20" fmla="*/ 70177 h 517756"/>
                <a:gd name="connsiteX21" fmla="*/ 213467 w 429207"/>
                <a:gd name="connsiteY21" fmla="*/ 26648 h 517756"/>
                <a:gd name="connsiteX22" fmla="*/ 244137 w 429207"/>
                <a:gd name="connsiteY22" fmla="*/ 14265 h 517756"/>
                <a:gd name="connsiteX23" fmla="*/ 261949 w 429207"/>
                <a:gd name="connsiteY23" fmla="*/ 41507 h 517756"/>
                <a:gd name="connsiteX24" fmla="*/ 256901 w 429207"/>
                <a:gd name="connsiteY24" fmla="*/ 126089 h 517756"/>
                <a:gd name="connsiteX25" fmla="*/ 220134 w 429207"/>
                <a:gd name="connsiteY25" fmla="*/ 127898 h 517756"/>
                <a:gd name="connsiteX26" fmla="*/ 211847 w 429207"/>
                <a:gd name="connsiteY26" fmla="*/ 134280 h 517756"/>
                <a:gd name="connsiteX27" fmla="*/ 218039 w 429207"/>
                <a:gd name="connsiteY27" fmla="*/ 145043 h 517756"/>
                <a:gd name="connsiteX28" fmla="*/ 250043 w 429207"/>
                <a:gd name="connsiteY28" fmla="*/ 151044 h 517756"/>
                <a:gd name="connsiteX29" fmla="*/ 231088 w 429207"/>
                <a:gd name="connsiteY29" fmla="*/ 260772 h 517756"/>
                <a:gd name="connsiteX30" fmla="*/ 228516 w 429207"/>
                <a:gd name="connsiteY30" fmla="*/ 281346 h 517756"/>
                <a:gd name="connsiteX31" fmla="*/ 262044 w 429207"/>
                <a:gd name="connsiteY31" fmla="*/ 244770 h 517756"/>
                <a:gd name="connsiteX32" fmla="*/ 292810 w 429207"/>
                <a:gd name="connsiteY32" fmla="*/ 205527 h 517756"/>
                <a:gd name="connsiteX33" fmla="*/ 316241 w 429207"/>
                <a:gd name="connsiteY33" fmla="*/ 212671 h 517756"/>
                <a:gd name="connsiteX34" fmla="*/ 339292 w 429207"/>
                <a:gd name="connsiteY34" fmla="*/ 212480 h 517756"/>
                <a:gd name="connsiteX35" fmla="*/ 313193 w 429207"/>
                <a:gd name="connsiteY35" fmla="*/ 184286 h 517756"/>
                <a:gd name="connsiteX36" fmla="*/ 357389 w 429207"/>
                <a:gd name="connsiteY36" fmla="*/ 135899 h 517756"/>
                <a:gd name="connsiteX37" fmla="*/ 385869 w 429207"/>
                <a:gd name="connsiteY37" fmla="*/ 120088 h 517756"/>
                <a:gd name="connsiteX38" fmla="*/ 428732 w 429207"/>
                <a:gd name="connsiteY38" fmla="*/ 149044 h 517756"/>
                <a:gd name="connsiteX39" fmla="*/ 429208 w 429207"/>
                <a:gd name="connsiteY39" fmla="*/ 160759 h 517756"/>
                <a:gd name="connsiteX40" fmla="*/ 405491 w 429207"/>
                <a:gd name="connsiteY40" fmla="*/ 153235 h 517756"/>
                <a:gd name="connsiteX41" fmla="*/ 393489 w 429207"/>
                <a:gd name="connsiteY41" fmla="*/ 156568 h 517756"/>
                <a:gd name="connsiteX42" fmla="*/ 395680 w 429207"/>
                <a:gd name="connsiteY42" fmla="*/ 168856 h 517756"/>
                <a:gd name="connsiteX43" fmla="*/ 424064 w 429207"/>
                <a:gd name="connsiteY43" fmla="*/ 184762 h 517756"/>
                <a:gd name="connsiteX44" fmla="*/ 381488 w 429207"/>
                <a:gd name="connsiteY44" fmla="*/ 341258 h 517756"/>
                <a:gd name="connsiteX45" fmla="*/ 339101 w 429207"/>
                <a:gd name="connsiteY45" fmla="*/ 328114 h 517756"/>
                <a:gd name="connsiteX46" fmla="*/ 328719 w 429207"/>
                <a:gd name="connsiteY46" fmla="*/ 334591 h 517756"/>
                <a:gd name="connsiteX47" fmla="*/ 333672 w 429207"/>
                <a:gd name="connsiteY47" fmla="*/ 346211 h 517756"/>
                <a:gd name="connsiteX48" fmla="*/ 346912 w 429207"/>
                <a:gd name="connsiteY48" fmla="*/ 350307 h 517756"/>
                <a:gd name="connsiteX49" fmla="*/ 377678 w 429207"/>
                <a:gd name="connsiteY49" fmla="*/ 350688 h 517756"/>
                <a:gd name="connsiteX50" fmla="*/ 357866 w 429207"/>
                <a:gd name="connsiteY50" fmla="*/ 417839 h 517756"/>
                <a:gd name="connsiteX51" fmla="*/ 335196 w 429207"/>
                <a:gd name="connsiteY51" fmla="*/ 414696 h 517756"/>
                <a:gd name="connsiteX52" fmla="*/ 321480 w 429207"/>
                <a:gd name="connsiteY52" fmla="*/ 420125 h 517756"/>
                <a:gd name="connsiteX53" fmla="*/ 328814 w 429207"/>
                <a:gd name="connsiteY53" fmla="*/ 433174 h 517756"/>
                <a:gd name="connsiteX54" fmla="*/ 347674 w 429207"/>
                <a:gd name="connsiteY54" fmla="*/ 441937 h 517756"/>
                <a:gd name="connsiteX55" fmla="*/ 329481 w 429207"/>
                <a:gd name="connsiteY55" fmla="*/ 517757 h 517756"/>
                <a:gd name="connsiteX56" fmla="*/ 14966 w 429207"/>
                <a:gd name="connsiteY56" fmla="*/ 517661 h 517756"/>
                <a:gd name="connsiteX57" fmla="*/ 151840 w 429207"/>
                <a:gd name="connsiteY57" fmla="*/ 308873 h 517756"/>
                <a:gd name="connsiteX58" fmla="*/ 92499 w 429207"/>
                <a:gd name="connsiteY58" fmla="*/ 307064 h 517756"/>
                <a:gd name="connsiteX59" fmla="*/ 84212 w 429207"/>
                <a:gd name="connsiteY59" fmla="*/ 318493 h 517756"/>
                <a:gd name="connsiteX60" fmla="*/ 93452 w 429207"/>
                <a:gd name="connsiteY60" fmla="*/ 326209 h 517756"/>
                <a:gd name="connsiteX61" fmla="*/ 135171 w 429207"/>
                <a:gd name="connsiteY61" fmla="*/ 322018 h 517756"/>
                <a:gd name="connsiteX62" fmla="*/ 151840 w 429207"/>
                <a:gd name="connsiteY62" fmla="*/ 308873 h 517756"/>
                <a:gd name="connsiteX63" fmla="*/ 193464 w 429207"/>
                <a:gd name="connsiteY63" fmla="*/ 338020 h 517756"/>
                <a:gd name="connsiteX64" fmla="*/ 194131 w 429207"/>
                <a:gd name="connsiteY64" fmla="*/ 361070 h 517756"/>
                <a:gd name="connsiteX65" fmla="*/ 225754 w 429207"/>
                <a:gd name="connsiteY65" fmla="*/ 369928 h 517756"/>
                <a:gd name="connsiteX66" fmla="*/ 238708 w 429207"/>
                <a:gd name="connsiteY66" fmla="*/ 362975 h 517756"/>
                <a:gd name="connsiteX67" fmla="*/ 230326 w 429207"/>
                <a:gd name="connsiteY67" fmla="*/ 352879 h 517756"/>
                <a:gd name="connsiteX68" fmla="*/ 193464 w 429207"/>
                <a:gd name="connsiteY68" fmla="*/ 338020 h 517756"/>
                <a:gd name="connsiteX69" fmla="*/ 119931 w 429207"/>
                <a:gd name="connsiteY69" fmla="*/ 418887 h 517756"/>
                <a:gd name="connsiteX70" fmla="*/ 76592 w 429207"/>
                <a:gd name="connsiteY70" fmla="*/ 409457 h 517756"/>
                <a:gd name="connsiteX71" fmla="*/ 69925 w 429207"/>
                <a:gd name="connsiteY71" fmla="*/ 417553 h 517756"/>
                <a:gd name="connsiteX72" fmla="*/ 74687 w 429207"/>
                <a:gd name="connsiteY72" fmla="*/ 426983 h 517756"/>
                <a:gd name="connsiteX73" fmla="*/ 119931 w 429207"/>
                <a:gd name="connsiteY73" fmla="*/ 418887 h 517756"/>
                <a:gd name="connsiteX74" fmla="*/ 184225 w 429207"/>
                <a:gd name="connsiteY74" fmla="*/ 475084 h 517756"/>
                <a:gd name="connsiteX75" fmla="*/ 144125 w 429207"/>
                <a:gd name="connsiteY75" fmla="*/ 461749 h 517756"/>
                <a:gd name="connsiteX76" fmla="*/ 139267 w 429207"/>
                <a:gd name="connsiteY76" fmla="*/ 477466 h 517756"/>
                <a:gd name="connsiteX77" fmla="*/ 165746 w 429207"/>
                <a:gd name="connsiteY77" fmla="*/ 484324 h 517756"/>
                <a:gd name="connsiteX78" fmla="*/ 184225 w 429207"/>
                <a:gd name="connsiteY78" fmla="*/ 475084 h 517756"/>
                <a:gd name="connsiteX79" fmla="*/ 204704 w 429207"/>
                <a:gd name="connsiteY79" fmla="*/ 205432 h 517756"/>
                <a:gd name="connsiteX80" fmla="*/ 165175 w 429207"/>
                <a:gd name="connsiteY80" fmla="*/ 198955 h 517756"/>
                <a:gd name="connsiteX81" fmla="*/ 156983 w 429207"/>
                <a:gd name="connsiteY81" fmla="*/ 205622 h 517756"/>
                <a:gd name="connsiteX82" fmla="*/ 162127 w 429207"/>
                <a:gd name="connsiteY82" fmla="*/ 214766 h 517756"/>
                <a:gd name="connsiteX83" fmla="*/ 186987 w 429207"/>
                <a:gd name="connsiteY83" fmla="*/ 221624 h 517756"/>
                <a:gd name="connsiteX84" fmla="*/ 204704 w 429207"/>
                <a:gd name="connsiteY84" fmla="*/ 205432 h 517756"/>
                <a:gd name="connsiteX85" fmla="*/ 294905 w 429207"/>
                <a:gd name="connsiteY85" fmla="*/ 303825 h 517756"/>
                <a:gd name="connsiteX86" fmla="*/ 262425 w 429207"/>
                <a:gd name="connsiteY86" fmla="*/ 290585 h 517756"/>
                <a:gd name="connsiteX87" fmla="*/ 252710 w 429207"/>
                <a:gd name="connsiteY87" fmla="*/ 295062 h 517756"/>
                <a:gd name="connsiteX88" fmla="*/ 253281 w 429207"/>
                <a:gd name="connsiteY88" fmla="*/ 303349 h 517756"/>
                <a:gd name="connsiteX89" fmla="*/ 275284 w 429207"/>
                <a:gd name="connsiteY89" fmla="*/ 315445 h 517756"/>
                <a:gd name="connsiteX90" fmla="*/ 294905 w 429207"/>
                <a:gd name="connsiteY90" fmla="*/ 303825 h 517756"/>
                <a:gd name="connsiteX91" fmla="*/ 48779 w 429207"/>
                <a:gd name="connsiteY91" fmla="*/ 193525 h 517756"/>
                <a:gd name="connsiteX92" fmla="*/ 24776 w 429207"/>
                <a:gd name="connsiteY92" fmla="*/ 202669 h 517756"/>
                <a:gd name="connsiteX93" fmla="*/ 48779 w 429207"/>
                <a:gd name="connsiteY93" fmla="*/ 213337 h 517756"/>
                <a:gd name="connsiteX94" fmla="*/ 68210 w 429207"/>
                <a:gd name="connsiteY94" fmla="*/ 202669 h 517756"/>
                <a:gd name="connsiteX95" fmla="*/ 48779 w 429207"/>
                <a:gd name="connsiteY95" fmla="*/ 193525 h 517756"/>
                <a:gd name="connsiteX96" fmla="*/ 309193 w 429207"/>
                <a:gd name="connsiteY96" fmla="*/ 489562 h 517756"/>
                <a:gd name="connsiteX97" fmla="*/ 279380 w 429207"/>
                <a:gd name="connsiteY97" fmla="*/ 466798 h 517756"/>
                <a:gd name="connsiteX98" fmla="*/ 270140 w 429207"/>
                <a:gd name="connsiteY98" fmla="*/ 472132 h 517756"/>
                <a:gd name="connsiteX99" fmla="*/ 270331 w 429207"/>
                <a:gd name="connsiteY99" fmla="*/ 480323 h 517756"/>
                <a:gd name="connsiteX100" fmla="*/ 292143 w 429207"/>
                <a:gd name="connsiteY100" fmla="*/ 492706 h 517756"/>
                <a:gd name="connsiteX101" fmla="*/ 309193 w 429207"/>
                <a:gd name="connsiteY101" fmla="*/ 489562 h 517756"/>
                <a:gd name="connsiteX102" fmla="*/ 390536 w 429207"/>
                <a:gd name="connsiteY102" fmla="*/ 262867 h 517756"/>
                <a:gd name="connsiteX103" fmla="*/ 362628 w 429207"/>
                <a:gd name="connsiteY103" fmla="*/ 247056 h 517756"/>
                <a:gd name="connsiteX104" fmla="*/ 354437 w 429207"/>
                <a:gd name="connsiteY104" fmla="*/ 253724 h 517756"/>
                <a:gd name="connsiteX105" fmla="*/ 356723 w 429207"/>
                <a:gd name="connsiteY105" fmla="*/ 262106 h 517756"/>
                <a:gd name="connsiteX106" fmla="*/ 390536 w 429207"/>
                <a:gd name="connsiteY106" fmla="*/ 262867 h 517756"/>
                <a:gd name="connsiteX107" fmla="*/ 243851 w 429207"/>
                <a:gd name="connsiteY107" fmla="*/ 419363 h 517756"/>
                <a:gd name="connsiteX108" fmla="*/ 214705 w 429207"/>
                <a:gd name="connsiteY108" fmla="*/ 414791 h 517756"/>
                <a:gd name="connsiteX109" fmla="*/ 206799 w 429207"/>
                <a:gd name="connsiteY109" fmla="*/ 424602 h 517756"/>
                <a:gd name="connsiteX110" fmla="*/ 213181 w 429207"/>
                <a:gd name="connsiteY110" fmla="*/ 432793 h 517756"/>
                <a:gd name="connsiteX111" fmla="*/ 243851 w 429207"/>
                <a:gd name="connsiteY111" fmla="*/ 419363 h 51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29207" h="517756">
                  <a:moveTo>
                    <a:pt x="14966" y="517661"/>
                  </a:moveTo>
                  <a:cubicBezTo>
                    <a:pt x="11632" y="471370"/>
                    <a:pt x="8393" y="424983"/>
                    <a:pt x="5060" y="378691"/>
                  </a:cubicBezTo>
                  <a:cubicBezTo>
                    <a:pt x="16299" y="376024"/>
                    <a:pt x="27729" y="373929"/>
                    <a:pt x="38492" y="370214"/>
                  </a:cubicBezTo>
                  <a:cubicBezTo>
                    <a:pt x="42398" y="368881"/>
                    <a:pt x="44874" y="363356"/>
                    <a:pt x="48017" y="359737"/>
                  </a:cubicBezTo>
                  <a:cubicBezTo>
                    <a:pt x="44017" y="356974"/>
                    <a:pt x="40016" y="352117"/>
                    <a:pt x="36016" y="352021"/>
                  </a:cubicBezTo>
                  <a:cubicBezTo>
                    <a:pt x="26015" y="351831"/>
                    <a:pt x="16013" y="353926"/>
                    <a:pt x="6012" y="355069"/>
                  </a:cubicBezTo>
                  <a:cubicBezTo>
                    <a:pt x="4107" y="321923"/>
                    <a:pt x="2297" y="288871"/>
                    <a:pt x="488" y="255819"/>
                  </a:cubicBezTo>
                  <a:cubicBezTo>
                    <a:pt x="392" y="214671"/>
                    <a:pt x="-560" y="173523"/>
                    <a:pt x="488" y="132375"/>
                  </a:cubicBezTo>
                  <a:cubicBezTo>
                    <a:pt x="1345" y="98275"/>
                    <a:pt x="5631" y="64366"/>
                    <a:pt x="19728" y="32839"/>
                  </a:cubicBezTo>
                  <a:cubicBezTo>
                    <a:pt x="24014" y="23218"/>
                    <a:pt x="30968" y="13408"/>
                    <a:pt x="39254" y="7026"/>
                  </a:cubicBezTo>
                  <a:cubicBezTo>
                    <a:pt x="55447" y="-5357"/>
                    <a:pt x="71639" y="-1070"/>
                    <a:pt x="80117" y="17503"/>
                  </a:cubicBezTo>
                  <a:cubicBezTo>
                    <a:pt x="85641" y="29600"/>
                    <a:pt x="88118" y="43126"/>
                    <a:pt x="91928" y="55984"/>
                  </a:cubicBezTo>
                  <a:cubicBezTo>
                    <a:pt x="81164" y="57604"/>
                    <a:pt x="70115" y="58461"/>
                    <a:pt x="59733" y="61318"/>
                  </a:cubicBezTo>
                  <a:cubicBezTo>
                    <a:pt x="55542" y="62461"/>
                    <a:pt x="52685" y="68176"/>
                    <a:pt x="49256" y="71891"/>
                  </a:cubicBezTo>
                  <a:cubicBezTo>
                    <a:pt x="53161" y="74653"/>
                    <a:pt x="56971" y="79416"/>
                    <a:pt x="61067" y="79797"/>
                  </a:cubicBezTo>
                  <a:cubicBezTo>
                    <a:pt x="72687" y="80749"/>
                    <a:pt x="84403" y="79892"/>
                    <a:pt x="96119" y="79797"/>
                  </a:cubicBezTo>
                  <a:cubicBezTo>
                    <a:pt x="102691" y="132470"/>
                    <a:pt x="109263" y="185143"/>
                    <a:pt x="115550" y="235150"/>
                  </a:cubicBezTo>
                  <a:cubicBezTo>
                    <a:pt x="132599" y="190954"/>
                    <a:pt x="150411" y="145043"/>
                    <a:pt x="168128" y="99037"/>
                  </a:cubicBezTo>
                  <a:cubicBezTo>
                    <a:pt x="175748" y="98752"/>
                    <a:pt x="183463" y="98466"/>
                    <a:pt x="191178" y="98180"/>
                  </a:cubicBezTo>
                  <a:cubicBezTo>
                    <a:pt x="198036" y="97990"/>
                    <a:pt x="203656" y="96275"/>
                    <a:pt x="203656" y="87131"/>
                  </a:cubicBezTo>
                  <a:cubicBezTo>
                    <a:pt x="197750" y="81607"/>
                    <a:pt x="191559" y="75892"/>
                    <a:pt x="185368" y="70177"/>
                  </a:cubicBezTo>
                  <a:cubicBezTo>
                    <a:pt x="194702" y="55699"/>
                    <a:pt x="204132" y="41221"/>
                    <a:pt x="213467" y="26648"/>
                  </a:cubicBezTo>
                  <a:cubicBezTo>
                    <a:pt x="220801" y="15217"/>
                    <a:pt x="231659" y="11789"/>
                    <a:pt x="244137" y="14265"/>
                  </a:cubicBezTo>
                  <a:cubicBezTo>
                    <a:pt x="255186" y="16456"/>
                    <a:pt x="262330" y="26076"/>
                    <a:pt x="261949" y="41507"/>
                  </a:cubicBezTo>
                  <a:cubicBezTo>
                    <a:pt x="261282" y="69700"/>
                    <a:pt x="258615" y="97894"/>
                    <a:pt x="256901" y="126089"/>
                  </a:cubicBezTo>
                  <a:cubicBezTo>
                    <a:pt x="244613" y="126565"/>
                    <a:pt x="232326" y="126660"/>
                    <a:pt x="220134" y="127898"/>
                  </a:cubicBezTo>
                  <a:cubicBezTo>
                    <a:pt x="216991" y="128184"/>
                    <a:pt x="211752" y="132375"/>
                    <a:pt x="211847" y="134280"/>
                  </a:cubicBezTo>
                  <a:cubicBezTo>
                    <a:pt x="212228" y="138185"/>
                    <a:pt x="214991" y="144186"/>
                    <a:pt x="218039" y="145043"/>
                  </a:cubicBezTo>
                  <a:cubicBezTo>
                    <a:pt x="228421" y="147996"/>
                    <a:pt x="239279" y="149139"/>
                    <a:pt x="250043" y="151044"/>
                  </a:cubicBezTo>
                  <a:cubicBezTo>
                    <a:pt x="243661" y="187620"/>
                    <a:pt x="237374" y="224196"/>
                    <a:pt x="231088" y="260772"/>
                  </a:cubicBezTo>
                  <a:cubicBezTo>
                    <a:pt x="230040" y="266868"/>
                    <a:pt x="229564" y="273059"/>
                    <a:pt x="228516" y="281346"/>
                  </a:cubicBezTo>
                  <a:cubicBezTo>
                    <a:pt x="248519" y="275059"/>
                    <a:pt x="251757" y="256581"/>
                    <a:pt x="262044" y="244770"/>
                  </a:cubicBezTo>
                  <a:cubicBezTo>
                    <a:pt x="272998" y="232292"/>
                    <a:pt x="282618" y="218671"/>
                    <a:pt x="292810" y="205527"/>
                  </a:cubicBezTo>
                  <a:cubicBezTo>
                    <a:pt x="300620" y="207908"/>
                    <a:pt x="308431" y="210194"/>
                    <a:pt x="316241" y="212671"/>
                  </a:cubicBezTo>
                  <a:cubicBezTo>
                    <a:pt x="323766" y="215052"/>
                    <a:pt x="331386" y="222291"/>
                    <a:pt x="339292" y="212480"/>
                  </a:cubicBezTo>
                  <a:cubicBezTo>
                    <a:pt x="337387" y="196383"/>
                    <a:pt x="321480" y="193811"/>
                    <a:pt x="313193" y="184286"/>
                  </a:cubicBezTo>
                  <a:cubicBezTo>
                    <a:pt x="327862" y="168094"/>
                    <a:pt x="341673" y="150949"/>
                    <a:pt x="357389" y="135899"/>
                  </a:cubicBezTo>
                  <a:cubicBezTo>
                    <a:pt x="365009" y="128660"/>
                    <a:pt x="375773" y="123802"/>
                    <a:pt x="385869" y="120088"/>
                  </a:cubicBezTo>
                  <a:cubicBezTo>
                    <a:pt x="410825" y="110944"/>
                    <a:pt x="427589" y="122659"/>
                    <a:pt x="428732" y="149044"/>
                  </a:cubicBezTo>
                  <a:cubicBezTo>
                    <a:pt x="428922" y="152949"/>
                    <a:pt x="429017" y="156854"/>
                    <a:pt x="429208" y="160759"/>
                  </a:cubicBezTo>
                  <a:cubicBezTo>
                    <a:pt x="421302" y="158092"/>
                    <a:pt x="413587" y="154759"/>
                    <a:pt x="405491" y="153235"/>
                  </a:cubicBezTo>
                  <a:cubicBezTo>
                    <a:pt x="401681" y="152473"/>
                    <a:pt x="395013" y="153901"/>
                    <a:pt x="393489" y="156568"/>
                  </a:cubicBezTo>
                  <a:cubicBezTo>
                    <a:pt x="391775" y="159426"/>
                    <a:pt x="393108" y="167046"/>
                    <a:pt x="395680" y="168856"/>
                  </a:cubicBezTo>
                  <a:cubicBezTo>
                    <a:pt x="404538" y="175047"/>
                    <a:pt x="414539" y="179619"/>
                    <a:pt x="424064" y="184762"/>
                  </a:cubicBezTo>
                  <a:cubicBezTo>
                    <a:pt x="409872" y="236959"/>
                    <a:pt x="395680" y="289061"/>
                    <a:pt x="381488" y="341258"/>
                  </a:cubicBezTo>
                  <a:cubicBezTo>
                    <a:pt x="367391" y="336686"/>
                    <a:pt x="353484" y="331638"/>
                    <a:pt x="339101" y="328114"/>
                  </a:cubicBezTo>
                  <a:cubicBezTo>
                    <a:pt x="336149" y="327352"/>
                    <a:pt x="329481" y="331543"/>
                    <a:pt x="328719" y="334591"/>
                  </a:cubicBezTo>
                  <a:cubicBezTo>
                    <a:pt x="327767" y="337924"/>
                    <a:pt x="330719" y="343735"/>
                    <a:pt x="333672" y="346211"/>
                  </a:cubicBezTo>
                  <a:cubicBezTo>
                    <a:pt x="337006" y="348974"/>
                    <a:pt x="342340" y="350021"/>
                    <a:pt x="346912" y="350307"/>
                  </a:cubicBezTo>
                  <a:cubicBezTo>
                    <a:pt x="357104" y="350878"/>
                    <a:pt x="367391" y="350593"/>
                    <a:pt x="377678" y="350688"/>
                  </a:cubicBezTo>
                  <a:cubicBezTo>
                    <a:pt x="371105" y="373072"/>
                    <a:pt x="364438" y="395456"/>
                    <a:pt x="357866" y="417839"/>
                  </a:cubicBezTo>
                  <a:cubicBezTo>
                    <a:pt x="350341" y="416696"/>
                    <a:pt x="342721" y="414601"/>
                    <a:pt x="335196" y="414696"/>
                  </a:cubicBezTo>
                  <a:cubicBezTo>
                    <a:pt x="330624" y="414791"/>
                    <a:pt x="326052" y="418220"/>
                    <a:pt x="321480" y="420125"/>
                  </a:cubicBezTo>
                  <a:cubicBezTo>
                    <a:pt x="323861" y="424602"/>
                    <a:pt x="325100" y="430412"/>
                    <a:pt x="328814" y="433174"/>
                  </a:cubicBezTo>
                  <a:cubicBezTo>
                    <a:pt x="334244" y="437270"/>
                    <a:pt x="341292" y="439080"/>
                    <a:pt x="347674" y="441937"/>
                  </a:cubicBezTo>
                  <a:cubicBezTo>
                    <a:pt x="341578" y="467179"/>
                    <a:pt x="335577" y="492515"/>
                    <a:pt x="329481" y="517757"/>
                  </a:cubicBezTo>
                  <a:cubicBezTo>
                    <a:pt x="224516" y="517661"/>
                    <a:pt x="119741" y="517661"/>
                    <a:pt x="14966" y="517661"/>
                  </a:cubicBezTo>
                  <a:close/>
                  <a:moveTo>
                    <a:pt x="151840" y="308873"/>
                  </a:moveTo>
                  <a:cubicBezTo>
                    <a:pt x="127551" y="299539"/>
                    <a:pt x="109930" y="304492"/>
                    <a:pt x="92499" y="307064"/>
                  </a:cubicBezTo>
                  <a:cubicBezTo>
                    <a:pt x="89070" y="307540"/>
                    <a:pt x="85165" y="314112"/>
                    <a:pt x="84212" y="318493"/>
                  </a:cubicBezTo>
                  <a:cubicBezTo>
                    <a:pt x="83736" y="320399"/>
                    <a:pt x="90213" y="326304"/>
                    <a:pt x="93452" y="326209"/>
                  </a:cubicBezTo>
                  <a:cubicBezTo>
                    <a:pt x="107453" y="325733"/>
                    <a:pt x="121455" y="324590"/>
                    <a:pt x="135171" y="322018"/>
                  </a:cubicBezTo>
                  <a:cubicBezTo>
                    <a:pt x="139934" y="321065"/>
                    <a:pt x="143839" y="315350"/>
                    <a:pt x="151840" y="308873"/>
                  </a:cubicBezTo>
                  <a:close/>
                  <a:moveTo>
                    <a:pt x="193464" y="338020"/>
                  </a:moveTo>
                  <a:cubicBezTo>
                    <a:pt x="181653" y="352402"/>
                    <a:pt x="181367" y="355260"/>
                    <a:pt x="194131" y="361070"/>
                  </a:cubicBezTo>
                  <a:cubicBezTo>
                    <a:pt x="204037" y="365547"/>
                    <a:pt x="214991" y="368309"/>
                    <a:pt x="225754" y="369928"/>
                  </a:cubicBezTo>
                  <a:cubicBezTo>
                    <a:pt x="229659" y="370500"/>
                    <a:pt x="234326" y="365452"/>
                    <a:pt x="238708" y="362975"/>
                  </a:cubicBezTo>
                  <a:cubicBezTo>
                    <a:pt x="235946" y="359546"/>
                    <a:pt x="233945" y="354498"/>
                    <a:pt x="230326" y="352879"/>
                  </a:cubicBezTo>
                  <a:cubicBezTo>
                    <a:pt x="218229" y="347259"/>
                    <a:pt x="205561" y="342877"/>
                    <a:pt x="193464" y="338020"/>
                  </a:cubicBezTo>
                  <a:close/>
                  <a:moveTo>
                    <a:pt x="119931" y="418887"/>
                  </a:moveTo>
                  <a:cubicBezTo>
                    <a:pt x="107263" y="406504"/>
                    <a:pt x="91832" y="407648"/>
                    <a:pt x="76592" y="409457"/>
                  </a:cubicBezTo>
                  <a:cubicBezTo>
                    <a:pt x="73925" y="409743"/>
                    <a:pt x="70211" y="414506"/>
                    <a:pt x="69925" y="417553"/>
                  </a:cubicBezTo>
                  <a:cubicBezTo>
                    <a:pt x="69544" y="420601"/>
                    <a:pt x="72020" y="425174"/>
                    <a:pt x="74687" y="426983"/>
                  </a:cubicBezTo>
                  <a:cubicBezTo>
                    <a:pt x="84212" y="433746"/>
                    <a:pt x="107834" y="429460"/>
                    <a:pt x="119931" y="418887"/>
                  </a:cubicBezTo>
                  <a:close/>
                  <a:moveTo>
                    <a:pt x="184225" y="475084"/>
                  </a:moveTo>
                  <a:cubicBezTo>
                    <a:pt x="173938" y="466417"/>
                    <a:pt x="152888" y="459464"/>
                    <a:pt x="144125" y="461749"/>
                  </a:cubicBezTo>
                  <a:cubicBezTo>
                    <a:pt x="136219" y="463750"/>
                    <a:pt x="132599" y="474037"/>
                    <a:pt x="139267" y="477466"/>
                  </a:cubicBezTo>
                  <a:cubicBezTo>
                    <a:pt x="147173" y="481561"/>
                    <a:pt x="156698" y="483085"/>
                    <a:pt x="165746" y="484324"/>
                  </a:cubicBezTo>
                  <a:cubicBezTo>
                    <a:pt x="173271" y="485276"/>
                    <a:pt x="181748" y="485371"/>
                    <a:pt x="184225" y="475084"/>
                  </a:cubicBezTo>
                  <a:close/>
                  <a:moveTo>
                    <a:pt x="204704" y="205432"/>
                  </a:moveTo>
                  <a:cubicBezTo>
                    <a:pt x="191083" y="203050"/>
                    <a:pt x="178224" y="200383"/>
                    <a:pt x="165175" y="198955"/>
                  </a:cubicBezTo>
                  <a:cubicBezTo>
                    <a:pt x="162508" y="198669"/>
                    <a:pt x="157650" y="202860"/>
                    <a:pt x="156983" y="205622"/>
                  </a:cubicBezTo>
                  <a:cubicBezTo>
                    <a:pt x="156412" y="208289"/>
                    <a:pt x="159460" y="213718"/>
                    <a:pt x="162127" y="214766"/>
                  </a:cubicBezTo>
                  <a:cubicBezTo>
                    <a:pt x="170128" y="217909"/>
                    <a:pt x="178510" y="220386"/>
                    <a:pt x="186987" y="221624"/>
                  </a:cubicBezTo>
                  <a:cubicBezTo>
                    <a:pt x="195083" y="222767"/>
                    <a:pt x="203370" y="221719"/>
                    <a:pt x="204704" y="205432"/>
                  </a:cubicBezTo>
                  <a:close/>
                  <a:moveTo>
                    <a:pt x="294905" y="303825"/>
                  </a:moveTo>
                  <a:cubicBezTo>
                    <a:pt x="283571" y="299062"/>
                    <a:pt x="273188" y="294109"/>
                    <a:pt x="262425" y="290585"/>
                  </a:cubicBezTo>
                  <a:cubicBezTo>
                    <a:pt x="259853" y="289728"/>
                    <a:pt x="254996" y="292585"/>
                    <a:pt x="252710" y="295062"/>
                  </a:cubicBezTo>
                  <a:cubicBezTo>
                    <a:pt x="251376" y="296586"/>
                    <a:pt x="251757" y="302396"/>
                    <a:pt x="253281" y="303349"/>
                  </a:cubicBezTo>
                  <a:cubicBezTo>
                    <a:pt x="260234" y="308016"/>
                    <a:pt x="267569" y="312302"/>
                    <a:pt x="275284" y="315445"/>
                  </a:cubicBezTo>
                  <a:cubicBezTo>
                    <a:pt x="282237" y="318208"/>
                    <a:pt x="289286" y="317636"/>
                    <a:pt x="294905" y="303825"/>
                  </a:cubicBezTo>
                  <a:close/>
                  <a:moveTo>
                    <a:pt x="48779" y="193525"/>
                  </a:moveTo>
                  <a:cubicBezTo>
                    <a:pt x="30206" y="193430"/>
                    <a:pt x="25253" y="195431"/>
                    <a:pt x="24776" y="202669"/>
                  </a:cubicBezTo>
                  <a:cubicBezTo>
                    <a:pt x="24205" y="211242"/>
                    <a:pt x="30872" y="214385"/>
                    <a:pt x="48779" y="213337"/>
                  </a:cubicBezTo>
                  <a:cubicBezTo>
                    <a:pt x="56876" y="212861"/>
                    <a:pt x="68687" y="214861"/>
                    <a:pt x="68210" y="202669"/>
                  </a:cubicBezTo>
                  <a:cubicBezTo>
                    <a:pt x="67734" y="190096"/>
                    <a:pt x="55733" y="194478"/>
                    <a:pt x="48779" y="193525"/>
                  </a:cubicBezTo>
                  <a:close/>
                  <a:moveTo>
                    <a:pt x="309193" y="489562"/>
                  </a:moveTo>
                  <a:cubicBezTo>
                    <a:pt x="303764" y="472227"/>
                    <a:pt x="290905" y="470036"/>
                    <a:pt x="279380" y="466798"/>
                  </a:cubicBezTo>
                  <a:cubicBezTo>
                    <a:pt x="276903" y="466131"/>
                    <a:pt x="272331" y="469465"/>
                    <a:pt x="270140" y="472132"/>
                  </a:cubicBezTo>
                  <a:cubicBezTo>
                    <a:pt x="268807" y="473846"/>
                    <a:pt x="268902" y="479371"/>
                    <a:pt x="270331" y="480323"/>
                  </a:cubicBezTo>
                  <a:cubicBezTo>
                    <a:pt x="277189" y="485086"/>
                    <a:pt x="284333" y="490229"/>
                    <a:pt x="292143" y="492706"/>
                  </a:cubicBezTo>
                  <a:cubicBezTo>
                    <a:pt x="296810" y="494134"/>
                    <a:pt x="302906" y="490896"/>
                    <a:pt x="309193" y="489562"/>
                  </a:cubicBezTo>
                  <a:close/>
                  <a:moveTo>
                    <a:pt x="390536" y="262867"/>
                  </a:moveTo>
                  <a:cubicBezTo>
                    <a:pt x="386250" y="248675"/>
                    <a:pt x="374249" y="247627"/>
                    <a:pt x="362628" y="247056"/>
                  </a:cubicBezTo>
                  <a:cubicBezTo>
                    <a:pt x="359866" y="246961"/>
                    <a:pt x="355961" y="250771"/>
                    <a:pt x="354437" y="253724"/>
                  </a:cubicBezTo>
                  <a:cubicBezTo>
                    <a:pt x="353484" y="255628"/>
                    <a:pt x="355008" y="260010"/>
                    <a:pt x="356723" y="262106"/>
                  </a:cubicBezTo>
                  <a:cubicBezTo>
                    <a:pt x="364057" y="270678"/>
                    <a:pt x="376725" y="270964"/>
                    <a:pt x="390536" y="262867"/>
                  </a:cubicBezTo>
                  <a:close/>
                  <a:moveTo>
                    <a:pt x="243851" y="419363"/>
                  </a:moveTo>
                  <a:cubicBezTo>
                    <a:pt x="232040" y="417268"/>
                    <a:pt x="223373" y="414886"/>
                    <a:pt x="214705" y="414791"/>
                  </a:cubicBezTo>
                  <a:cubicBezTo>
                    <a:pt x="211943" y="414791"/>
                    <a:pt x="207847" y="420697"/>
                    <a:pt x="206799" y="424602"/>
                  </a:cubicBezTo>
                  <a:cubicBezTo>
                    <a:pt x="206228" y="426793"/>
                    <a:pt x="210323" y="431936"/>
                    <a:pt x="213181" y="432793"/>
                  </a:cubicBezTo>
                  <a:cubicBezTo>
                    <a:pt x="224039" y="436318"/>
                    <a:pt x="234612" y="436603"/>
                    <a:pt x="243851" y="419363"/>
                  </a:cubicBezTo>
                  <a:close/>
                </a:path>
              </a:pathLst>
            </a:custGeom>
            <a:solidFill>
              <a:schemeClr val="accent5"/>
            </a:solidFill>
            <a:ln w="9525" cap="flat">
              <a:noFill/>
              <a:prstDash val="solid"/>
              <a:miter/>
            </a:ln>
          </p:spPr>
          <p:txBody>
            <a:bodyPr rtlCol="0" anchor="ctr"/>
            <a:lstStyle/>
            <a:p>
              <a:endParaRPr lang="zh-CN" altLang="en-US"/>
            </a:p>
          </p:txBody>
        </p:sp>
        <p:sp>
          <p:nvSpPr>
            <p:cNvPr id="310" name="任意多边形: 形状 309"/>
            <p:cNvSpPr/>
            <p:nvPr/>
          </p:nvSpPr>
          <p:spPr>
            <a:xfrm rot="328645">
              <a:off x="1151315" y="4075379"/>
              <a:ext cx="166073" cy="66824"/>
            </a:xfrm>
            <a:custGeom>
              <a:avLst/>
              <a:gdLst>
                <a:gd name="connsiteX0" fmla="*/ 46863 w 60388"/>
                <a:gd name="connsiteY0" fmla="*/ 23813 h 24299"/>
                <a:gd name="connsiteX1" fmla="*/ 11811 w 60388"/>
                <a:gd name="connsiteY1" fmla="*/ 23813 h 24299"/>
                <a:gd name="connsiteX2" fmla="*/ 0 w 60388"/>
                <a:gd name="connsiteY2" fmla="*/ 15907 h 24299"/>
                <a:gd name="connsiteX3" fmla="*/ 10477 w 60388"/>
                <a:gd name="connsiteY3" fmla="*/ 5334 h 24299"/>
                <a:gd name="connsiteX4" fmla="*/ 42672 w 60388"/>
                <a:gd name="connsiteY4" fmla="*/ 0 h 24299"/>
                <a:gd name="connsiteX5" fmla="*/ 49244 w 60388"/>
                <a:gd name="connsiteY5" fmla="*/ 1429 h 24299"/>
                <a:gd name="connsiteX6" fmla="*/ 60388 w 60388"/>
                <a:gd name="connsiteY6" fmla="*/ 13716 h 24299"/>
                <a:gd name="connsiteX7" fmla="*/ 46863 w 60388"/>
                <a:gd name="connsiteY7" fmla="*/ 23813 h 2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88" h="24299">
                  <a:moveTo>
                    <a:pt x="46863" y="23813"/>
                  </a:moveTo>
                  <a:cubicBezTo>
                    <a:pt x="35147" y="23908"/>
                    <a:pt x="23431" y="24860"/>
                    <a:pt x="11811" y="23813"/>
                  </a:cubicBezTo>
                  <a:cubicBezTo>
                    <a:pt x="7715" y="23431"/>
                    <a:pt x="3905" y="18669"/>
                    <a:pt x="0" y="15907"/>
                  </a:cubicBezTo>
                  <a:cubicBezTo>
                    <a:pt x="3429" y="12287"/>
                    <a:pt x="6287" y="6477"/>
                    <a:pt x="10477" y="5334"/>
                  </a:cubicBezTo>
                  <a:cubicBezTo>
                    <a:pt x="20955" y="2476"/>
                    <a:pt x="31909" y="1619"/>
                    <a:pt x="42672" y="0"/>
                  </a:cubicBezTo>
                  <a:cubicBezTo>
                    <a:pt x="44863" y="476"/>
                    <a:pt x="47816" y="95"/>
                    <a:pt x="49244" y="1429"/>
                  </a:cubicBezTo>
                  <a:cubicBezTo>
                    <a:pt x="53245" y="5143"/>
                    <a:pt x="56674" y="9620"/>
                    <a:pt x="60388" y="13716"/>
                  </a:cubicBezTo>
                  <a:cubicBezTo>
                    <a:pt x="55817" y="17145"/>
                    <a:pt x="51340" y="20479"/>
                    <a:pt x="46863" y="23813"/>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311" name="任意多边形: 形状 310"/>
            <p:cNvSpPr/>
            <p:nvPr/>
          </p:nvSpPr>
          <p:spPr>
            <a:xfrm rot="328645">
              <a:off x="1577926" y="4309678"/>
              <a:ext cx="160061" cy="68628"/>
            </a:xfrm>
            <a:custGeom>
              <a:avLst/>
              <a:gdLst>
                <a:gd name="connsiteX0" fmla="*/ 38200 w 58202"/>
                <a:gd name="connsiteY0" fmla="*/ 24955 h 24955"/>
                <a:gd name="connsiteX1" fmla="*/ 6196 w 58202"/>
                <a:gd name="connsiteY1" fmla="*/ 18955 h 24955"/>
                <a:gd name="connsiteX2" fmla="*/ 5 w 58202"/>
                <a:gd name="connsiteY2" fmla="*/ 8192 h 24955"/>
                <a:gd name="connsiteX3" fmla="*/ 8292 w 58202"/>
                <a:gd name="connsiteY3" fmla="*/ 1810 h 24955"/>
                <a:gd name="connsiteX4" fmla="*/ 45058 w 58202"/>
                <a:gd name="connsiteY4" fmla="*/ 0 h 24955"/>
                <a:gd name="connsiteX5" fmla="*/ 58203 w 58202"/>
                <a:gd name="connsiteY5" fmla="*/ 21908 h 24955"/>
                <a:gd name="connsiteX6" fmla="*/ 38200 w 58202"/>
                <a:gd name="connsiteY6" fmla="*/ 24955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02" h="24955">
                  <a:moveTo>
                    <a:pt x="38200" y="24955"/>
                  </a:moveTo>
                  <a:cubicBezTo>
                    <a:pt x="27532" y="23146"/>
                    <a:pt x="16579" y="22003"/>
                    <a:pt x="6196" y="18955"/>
                  </a:cubicBezTo>
                  <a:cubicBezTo>
                    <a:pt x="3148" y="18097"/>
                    <a:pt x="386" y="12097"/>
                    <a:pt x="5" y="8192"/>
                  </a:cubicBezTo>
                  <a:cubicBezTo>
                    <a:pt x="-185" y="6191"/>
                    <a:pt x="5149" y="2096"/>
                    <a:pt x="8292" y="1810"/>
                  </a:cubicBezTo>
                  <a:cubicBezTo>
                    <a:pt x="20484" y="571"/>
                    <a:pt x="32771" y="476"/>
                    <a:pt x="45058" y="0"/>
                  </a:cubicBezTo>
                  <a:cubicBezTo>
                    <a:pt x="48773" y="6287"/>
                    <a:pt x="52583" y="12573"/>
                    <a:pt x="58203" y="21908"/>
                  </a:cubicBezTo>
                  <a:cubicBezTo>
                    <a:pt x="49249" y="23241"/>
                    <a:pt x="43725" y="24098"/>
                    <a:pt x="38200" y="24955"/>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312" name="任意多边形: 形状 311"/>
            <p:cNvSpPr/>
            <p:nvPr/>
          </p:nvSpPr>
          <p:spPr>
            <a:xfrm rot="328645">
              <a:off x="1452108" y="4137093"/>
              <a:ext cx="118139" cy="83423"/>
            </a:xfrm>
            <a:custGeom>
              <a:avLst/>
              <a:gdLst>
                <a:gd name="connsiteX0" fmla="*/ 24671 w 42958"/>
                <a:gd name="connsiteY0" fmla="*/ 1475 h 30335"/>
                <a:gd name="connsiteX1" fmla="*/ 42959 w 42958"/>
                <a:gd name="connsiteY1" fmla="*/ 18430 h 30335"/>
                <a:gd name="connsiteX2" fmla="*/ 30481 w 42958"/>
                <a:gd name="connsiteY2" fmla="*/ 29479 h 30335"/>
                <a:gd name="connsiteX3" fmla="*/ 7431 w 42958"/>
                <a:gd name="connsiteY3" fmla="*/ 30336 h 30335"/>
                <a:gd name="connsiteX4" fmla="*/ 858 w 42958"/>
                <a:gd name="connsiteY4" fmla="*/ 16048 h 30335"/>
                <a:gd name="connsiteX5" fmla="*/ 1430 w 42958"/>
                <a:gd name="connsiteY5" fmla="*/ 1666 h 30335"/>
                <a:gd name="connsiteX6" fmla="*/ 13336 w 42958"/>
                <a:gd name="connsiteY6" fmla="*/ 47 h 30335"/>
                <a:gd name="connsiteX7" fmla="*/ 24671 w 42958"/>
                <a:gd name="connsiteY7" fmla="*/ 1475 h 3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58" h="30335">
                  <a:moveTo>
                    <a:pt x="24671" y="1475"/>
                  </a:moveTo>
                  <a:cubicBezTo>
                    <a:pt x="30862" y="7190"/>
                    <a:pt x="37053" y="12905"/>
                    <a:pt x="42959" y="18430"/>
                  </a:cubicBezTo>
                  <a:cubicBezTo>
                    <a:pt x="42959" y="27574"/>
                    <a:pt x="37339" y="29288"/>
                    <a:pt x="30481" y="29479"/>
                  </a:cubicBezTo>
                  <a:cubicBezTo>
                    <a:pt x="22766" y="29765"/>
                    <a:pt x="15146" y="30050"/>
                    <a:pt x="7431" y="30336"/>
                  </a:cubicBezTo>
                  <a:cubicBezTo>
                    <a:pt x="5145" y="25573"/>
                    <a:pt x="2001" y="21001"/>
                    <a:pt x="858" y="16048"/>
                  </a:cubicBezTo>
                  <a:cubicBezTo>
                    <a:pt x="-189" y="11381"/>
                    <a:pt x="-570" y="5666"/>
                    <a:pt x="1430" y="1666"/>
                  </a:cubicBezTo>
                  <a:cubicBezTo>
                    <a:pt x="2478" y="-430"/>
                    <a:pt x="9240" y="47"/>
                    <a:pt x="13336" y="47"/>
                  </a:cubicBezTo>
                  <a:cubicBezTo>
                    <a:pt x="17146" y="-49"/>
                    <a:pt x="20861" y="904"/>
                    <a:pt x="24671" y="1475"/>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313" name="任意多边形: 形状 312"/>
            <p:cNvSpPr/>
            <p:nvPr/>
          </p:nvSpPr>
          <p:spPr>
            <a:xfrm rot="328645">
              <a:off x="1844665" y="4892696"/>
              <a:ext cx="145628" cy="62393"/>
            </a:xfrm>
            <a:custGeom>
              <a:avLst/>
              <a:gdLst>
                <a:gd name="connsiteX0" fmla="*/ 49145 w 52954"/>
                <a:gd name="connsiteY0" fmla="*/ 22665 h 22688"/>
                <a:gd name="connsiteX1" fmla="*/ 18379 w 52954"/>
                <a:gd name="connsiteY1" fmla="*/ 22284 h 22688"/>
                <a:gd name="connsiteX2" fmla="*/ 5139 w 52954"/>
                <a:gd name="connsiteY2" fmla="*/ 18188 h 22688"/>
                <a:gd name="connsiteX3" fmla="*/ 186 w 52954"/>
                <a:gd name="connsiteY3" fmla="*/ 6568 h 22688"/>
                <a:gd name="connsiteX4" fmla="*/ 10569 w 52954"/>
                <a:gd name="connsiteY4" fmla="*/ 91 h 22688"/>
                <a:gd name="connsiteX5" fmla="*/ 52955 w 52954"/>
                <a:gd name="connsiteY5" fmla="*/ 13235 h 22688"/>
                <a:gd name="connsiteX6" fmla="*/ 49145 w 52954"/>
                <a:gd name="connsiteY6" fmla="*/ 22665 h 2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54" h="22688">
                  <a:moveTo>
                    <a:pt x="49145" y="22665"/>
                  </a:moveTo>
                  <a:cubicBezTo>
                    <a:pt x="38858" y="22570"/>
                    <a:pt x="28571" y="22951"/>
                    <a:pt x="18379" y="22284"/>
                  </a:cubicBezTo>
                  <a:cubicBezTo>
                    <a:pt x="13807" y="21999"/>
                    <a:pt x="8473" y="20951"/>
                    <a:pt x="5139" y="18188"/>
                  </a:cubicBezTo>
                  <a:cubicBezTo>
                    <a:pt x="2091" y="15617"/>
                    <a:pt x="-766" y="9806"/>
                    <a:pt x="186" y="6568"/>
                  </a:cubicBezTo>
                  <a:cubicBezTo>
                    <a:pt x="1044" y="3520"/>
                    <a:pt x="7616" y="-671"/>
                    <a:pt x="10569" y="91"/>
                  </a:cubicBezTo>
                  <a:cubicBezTo>
                    <a:pt x="24856" y="3615"/>
                    <a:pt x="38858" y="8663"/>
                    <a:pt x="52955" y="13235"/>
                  </a:cubicBezTo>
                  <a:cubicBezTo>
                    <a:pt x="51621" y="16379"/>
                    <a:pt x="50383" y="19522"/>
                    <a:pt x="49145" y="22665"/>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314" name="任意多边形: 形状 313"/>
            <p:cNvSpPr/>
            <p:nvPr/>
          </p:nvSpPr>
          <p:spPr>
            <a:xfrm rot="328645">
              <a:off x="1781982" y="4488597"/>
              <a:ext cx="129142" cy="91357"/>
            </a:xfrm>
            <a:custGeom>
              <a:avLst/>
              <a:gdLst>
                <a:gd name="connsiteX0" fmla="*/ 20861 w 46959"/>
                <a:gd name="connsiteY0" fmla="*/ 0 h 33220"/>
                <a:gd name="connsiteX1" fmla="*/ 46959 w 46959"/>
                <a:gd name="connsiteY1" fmla="*/ 28194 h 33220"/>
                <a:gd name="connsiteX2" fmla="*/ 23909 w 46959"/>
                <a:gd name="connsiteY2" fmla="*/ 28384 h 33220"/>
                <a:gd name="connsiteX3" fmla="*/ 477 w 46959"/>
                <a:gd name="connsiteY3" fmla="*/ 21241 h 33220"/>
                <a:gd name="connsiteX4" fmla="*/ 20861 w 46959"/>
                <a:gd name="connsiteY4" fmla="*/ 0 h 3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9" h="33220">
                  <a:moveTo>
                    <a:pt x="20861" y="0"/>
                  </a:moveTo>
                  <a:cubicBezTo>
                    <a:pt x="29147" y="9525"/>
                    <a:pt x="45054" y="12001"/>
                    <a:pt x="46959" y="28194"/>
                  </a:cubicBezTo>
                  <a:cubicBezTo>
                    <a:pt x="39053" y="38005"/>
                    <a:pt x="31529" y="30861"/>
                    <a:pt x="23909" y="28384"/>
                  </a:cubicBezTo>
                  <a:cubicBezTo>
                    <a:pt x="16098" y="25908"/>
                    <a:pt x="8288" y="23622"/>
                    <a:pt x="477" y="21241"/>
                  </a:cubicBezTo>
                  <a:cubicBezTo>
                    <a:pt x="-856" y="952"/>
                    <a:pt x="-856" y="952"/>
                    <a:pt x="20861" y="0"/>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315" name="任意多边形: 形状 314"/>
            <p:cNvSpPr/>
            <p:nvPr/>
          </p:nvSpPr>
          <p:spPr>
            <a:xfrm rot="328645">
              <a:off x="1802035" y="5127529"/>
              <a:ext cx="134114" cy="74923"/>
            </a:xfrm>
            <a:custGeom>
              <a:avLst/>
              <a:gdLst>
                <a:gd name="connsiteX0" fmla="*/ 26194 w 48767"/>
                <a:gd name="connsiteY0" fmla="*/ 27245 h 27244"/>
                <a:gd name="connsiteX1" fmla="*/ 7334 w 48767"/>
                <a:gd name="connsiteY1" fmla="*/ 18482 h 27244"/>
                <a:gd name="connsiteX2" fmla="*/ 0 w 48767"/>
                <a:gd name="connsiteY2" fmla="*/ 5432 h 27244"/>
                <a:gd name="connsiteX3" fmla="*/ 13716 w 48767"/>
                <a:gd name="connsiteY3" fmla="*/ 3 h 27244"/>
                <a:gd name="connsiteX4" fmla="*/ 36385 w 48767"/>
                <a:gd name="connsiteY4" fmla="*/ 3147 h 27244"/>
                <a:gd name="connsiteX5" fmla="*/ 48768 w 48767"/>
                <a:gd name="connsiteY5" fmla="*/ 24006 h 27244"/>
                <a:gd name="connsiteX6" fmla="*/ 26194 w 48767"/>
                <a:gd name="connsiteY6" fmla="*/ 27245 h 2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7" h="27244">
                  <a:moveTo>
                    <a:pt x="26194" y="27245"/>
                  </a:moveTo>
                  <a:cubicBezTo>
                    <a:pt x="19812" y="24482"/>
                    <a:pt x="12763" y="22577"/>
                    <a:pt x="7334" y="18482"/>
                  </a:cubicBezTo>
                  <a:cubicBezTo>
                    <a:pt x="3715" y="15719"/>
                    <a:pt x="2381" y="9909"/>
                    <a:pt x="0" y="5432"/>
                  </a:cubicBezTo>
                  <a:cubicBezTo>
                    <a:pt x="4572" y="3527"/>
                    <a:pt x="9049" y="98"/>
                    <a:pt x="13716" y="3"/>
                  </a:cubicBezTo>
                  <a:cubicBezTo>
                    <a:pt x="21241" y="-92"/>
                    <a:pt x="28765" y="2004"/>
                    <a:pt x="36385" y="3147"/>
                  </a:cubicBezTo>
                  <a:cubicBezTo>
                    <a:pt x="39814" y="8957"/>
                    <a:pt x="43243" y="14767"/>
                    <a:pt x="48768" y="24006"/>
                  </a:cubicBezTo>
                  <a:cubicBezTo>
                    <a:pt x="39052" y="25435"/>
                    <a:pt x="32671" y="26292"/>
                    <a:pt x="26194" y="27245"/>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316" name="任意多边形: 形状 315"/>
            <p:cNvSpPr/>
            <p:nvPr/>
          </p:nvSpPr>
          <p:spPr>
            <a:xfrm rot="328645">
              <a:off x="2065227" y="4428280"/>
              <a:ext cx="100345" cy="87262"/>
            </a:xfrm>
            <a:custGeom>
              <a:avLst/>
              <a:gdLst>
                <a:gd name="connsiteX0" fmla="*/ 31345 w 36488"/>
                <a:gd name="connsiteY0" fmla="*/ 31732 h 31731"/>
                <a:gd name="connsiteX1" fmla="*/ 2960 w 36488"/>
                <a:gd name="connsiteY1" fmla="*/ 15825 h 31731"/>
                <a:gd name="connsiteX2" fmla="*/ 770 w 36488"/>
                <a:gd name="connsiteY2" fmla="*/ 3538 h 31731"/>
                <a:gd name="connsiteX3" fmla="*/ 12771 w 36488"/>
                <a:gd name="connsiteY3" fmla="*/ 204 h 31731"/>
                <a:gd name="connsiteX4" fmla="*/ 36488 w 36488"/>
                <a:gd name="connsiteY4" fmla="*/ 7729 h 31731"/>
                <a:gd name="connsiteX5" fmla="*/ 31345 w 36488"/>
                <a:gd name="connsiteY5" fmla="*/ 31732 h 3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88" h="31731">
                  <a:moveTo>
                    <a:pt x="31345" y="31732"/>
                  </a:moveTo>
                  <a:cubicBezTo>
                    <a:pt x="21820" y="26588"/>
                    <a:pt x="11819" y="22016"/>
                    <a:pt x="2960" y="15825"/>
                  </a:cubicBezTo>
                  <a:cubicBezTo>
                    <a:pt x="389" y="14015"/>
                    <a:pt x="-945" y="6395"/>
                    <a:pt x="770" y="3538"/>
                  </a:cubicBezTo>
                  <a:cubicBezTo>
                    <a:pt x="2294" y="871"/>
                    <a:pt x="8961" y="-558"/>
                    <a:pt x="12771" y="204"/>
                  </a:cubicBezTo>
                  <a:cubicBezTo>
                    <a:pt x="20867" y="1728"/>
                    <a:pt x="28583" y="5157"/>
                    <a:pt x="36488" y="7729"/>
                  </a:cubicBezTo>
                  <a:cubicBezTo>
                    <a:pt x="34774" y="15730"/>
                    <a:pt x="33059" y="23731"/>
                    <a:pt x="31345" y="31732"/>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317" name="任意多边形: 形状 316"/>
            <p:cNvSpPr/>
            <p:nvPr/>
          </p:nvSpPr>
          <p:spPr>
            <a:xfrm rot="328645">
              <a:off x="891586" y="4869473"/>
              <a:ext cx="179262" cy="74433"/>
            </a:xfrm>
            <a:custGeom>
              <a:avLst/>
              <a:gdLst>
                <a:gd name="connsiteX0" fmla="*/ 23180 w 65184"/>
                <a:gd name="connsiteY0" fmla="*/ 3060 h 27066"/>
                <a:gd name="connsiteX1" fmla="*/ 53183 w 65184"/>
                <a:gd name="connsiteY1" fmla="*/ 12 h 27066"/>
                <a:gd name="connsiteX2" fmla="*/ 65185 w 65184"/>
                <a:gd name="connsiteY2" fmla="*/ 7728 h 27066"/>
                <a:gd name="connsiteX3" fmla="*/ 55660 w 65184"/>
                <a:gd name="connsiteY3" fmla="*/ 18205 h 27066"/>
                <a:gd name="connsiteX4" fmla="*/ 22227 w 65184"/>
                <a:gd name="connsiteY4" fmla="*/ 26682 h 27066"/>
                <a:gd name="connsiteX5" fmla="*/ 15274 w 65184"/>
                <a:gd name="connsiteY5" fmla="*/ 27063 h 27066"/>
                <a:gd name="connsiteX6" fmla="*/ 34 w 65184"/>
                <a:gd name="connsiteY6" fmla="*/ 16300 h 27066"/>
                <a:gd name="connsiteX7" fmla="*/ 13845 w 65184"/>
                <a:gd name="connsiteY7" fmla="*/ 4108 h 27066"/>
                <a:gd name="connsiteX8" fmla="*/ 23180 w 65184"/>
                <a:gd name="connsiteY8" fmla="*/ 3060 h 2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84" h="27066">
                  <a:moveTo>
                    <a:pt x="23180" y="3060"/>
                  </a:moveTo>
                  <a:cubicBezTo>
                    <a:pt x="33181" y="1917"/>
                    <a:pt x="43277" y="-178"/>
                    <a:pt x="53183" y="12"/>
                  </a:cubicBezTo>
                  <a:cubicBezTo>
                    <a:pt x="57279" y="107"/>
                    <a:pt x="61184" y="5061"/>
                    <a:pt x="65185" y="7728"/>
                  </a:cubicBezTo>
                  <a:cubicBezTo>
                    <a:pt x="62042" y="11347"/>
                    <a:pt x="59565" y="16872"/>
                    <a:pt x="55660" y="18205"/>
                  </a:cubicBezTo>
                  <a:cubicBezTo>
                    <a:pt x="44801" y="21920"/>
                    <a:pt x="33371" y="24015"/>
                    <a:pt x="22227" y="26682"/>
                  </a:cubicBezTo>
                  <a:cubicBezTo>
                    <a:pt x="19941" y="26778"/>
                    <a:pt x="17560" y="27063"/>
                    <a:pt x="15274" y="27063"/>
                  </a:cubicBezTo>
                  <a:cubicBezTo>
                    <a:pt x="7559" y="27158"/>
                    <a:pt x="605" y="25063"/>
                    <a:pt x="34" y="16300"/>
                  </a:cubicBezTo>
                  <a:cubicBezTo>
                    <a:pt x="-538" y="7347"/>
                    <a:pt x="6225" y="4775"/>
                    <a:pt x="13845" y="4108"/>
                  </a:cubicBezTo>
                  <a:cubicBezTo>
                    <a:pt x="17084" y="3822"/>
                    <a:pt x="20132" y="3346"/>
                    <a:pt x="23180" y="3060"/>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318" name="任意多边形: 形状 317"/>
            <p:cNvSpPr/>
            <p:nvPr/>
          </p:nvSpPr>
          <p:spPr>
            <a:xfrm rot="328645">
              <a:off x="1182384" y="4763434"/>
              <a:ext cx="186289" cy="62404"/>
            </a:xfrm>
            <a:custGeom>
              <a:avLst/>
              <a:gdLst>
                <a:gd name="connsiteX0" fmla="*/ 67739 w 67739"/>
                <a:gd name="connsiteY0" fmla="*/ 5451 h 22692"/>
                <a:gd name="connsiteX1" fmla="*/ 50975 w 67739"/>
                <a:gd name="connsiteY1" fmla="*/ 18501 h 22692"/>
                <a:gd name="connsiteX2" fmla="*/ 9256 w 67739"/>
                <a:gd name="connsiteY2" fmla="*/ 22692 h 22692"/>
                <a:gd name="connsiteX3" fmla="*/ 16 w 67739"/>
                <a:gd name="connsiteY3" fmla="*/ 14976 h 22692"/>
                <a:gd name="connsiteX4" fmla="*/ 8303 w 67739"/>
                <a:gd name="connsiteY4" fmla="*/ 3546 h 22692"/>
                <a:gd name="connsiteX5" fmla="*/ 67739 w 67739"/>
                <a:gd name="connsiteY5" fmla="*/ 5451 h 2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39" h="22692">
                  <a:moveTo>
                    <a:pt x="67739" y="5451"/>
                  </a:moveTo>
                  <a:cubicBezTo>
                    <a:pt x="59738" y="11928"/>
                    <a:pt x="55833" y="17643"/>
                    <a:pt x="50975" y="18501"/>
                  </a:cubicBezTo>
                  <a:cubicBezTo>
                    <a:pt x="37259" y="21072"/>
                    <a:pt x="23162" y="22311"/>
                    <a:pt x="9256" y="22692"/>
                  </a:cubicBezTo>
                  <a:cubicBezTo>
                    <a:pt x="6017" y="22787"/>
                    <a:pt x="-365" y="16881"/>
                    <a:pt x="16" y="14976"/>
                  </a:cubicBezTo>
                  <a:cubicBezTo>
                    <a:pt x="969" y="10595"/>
                    <a:pt x="4874" y="4023"/>
                    <a:pt x="8303" y="3546"/>
                  </a:cubicBezTo>
                  <a:cubicBezTo>
                    <a:pt x="25734" y="1070"/>
                    <a:pt x="43450" y="-3883"/>
                    <a:pt x="67739" y="5451"/>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319" name="任意多边形: 形状 318"/>
            <p:cNvSpPr/>
            <p:nvPr/>
          </p:nvSpPr>
          <p:spPr>
            <a:xfrm rot="328645">
              <a:off x="1447242" y="4882681"/>
              <a:ext cx="148852" cy="87873"/>
            </a:xfrm>
            <a:custGeom>
              <a:avLst/>
              <a:gdLst>
                <a:gd name="connsiteX0" fmla="*/ 8883 w 54126"/>
                <a:gd name="connsiteY0" fmla="*/ 0 h 31953"/>
                <a:gd name="connsiteX1" fmla="*/ 45744 w 54126"/>
                <a:gd name="connsiteY1" fmla="*/ 14859 h 31953"/>
                <a:gd name="connsiteX2" fmla="*/ 54126 w 54126"/>
                <a:gd name="connsiteY2" fmla="*/ 24955 h 31953"/>
                <a:gd name="connsiteX3" fmla="*/ 41172 w 54126"/>
                <a:gd name="connsiteY3" fmla="*/ 31909 h 31953"/>
                <a:gd name="connsiteX4" fmla="*/ 9549 w 54126"/>
                <a:gd name="connsiteY4" fmla="*/ 23050 h 31953"/>
                <a:gd name="connsiteX5" fmla="*/ 8883 w 54126"/>
                <a:gd name="connsiteY5" fmla="*/ 0 h 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26" h="31953">
                  <a:moveTo>
                    <a:pt x="8883" y="0"/>
                  </a:moveTo>
                  <a:cubicBezTo>
                    <a:pt x="20979" y="4763"/>
                    <a:pt x="33648" y="9239"/>
                    <a:pt x="45744" y="14859"/>
                  </a:cubicBezTo>
                  <a:cubicBezTo>
                    <a:pt x="49364" y="16573"/>
                    <a:pt x="51364" y="21526"/>
                    <a:pt x="54126" y="24955"/>
                  </a:cubicBezTo>
                  <a:cubicBezTo>
                    <a:pt x="49745" y="27432"/>
                    <a:pt x="45078" y="32480"/>
                    <a:pt x="41172" y="31909"/>
                  </a:cubicBezTo>
                  <a:cubicBezTo>
                    <a:pt x="30409" y="30289"/>
                    <a:pt x="19455" y="27527"/>
                    <a:pt x="9549" y="23050"/>
                  </a:cubicBezTo>
                  <a:cubicBezTo>
                    <a:pt x="-3214" y="17240"/>
                    <a:pt x="-2928" y="14383"/>
                    <a:pt x="8883" y="0"/>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320" name="任意多边形: 形状 319"/>
            <p:cNvSpPr/>
            <p:nvPr/>
          </p:nvSpPr>
          <p:spPr>
            <a:xfrm rot="328645">
              <a:off x="1116148" y="5044673"/>
              <a:ext cx="137628" cy="59979"/>
            </a:xfrm>
            <a:custGeom>
              <a:avLst/>
              <a:gdLst>
                <a:gd name="connsiteX0" fmla="*/ 50045 w 50045"/>
                <a:gd name="connsiteY0" fmla="*/ 10521 h 21810"/>
                <a:gd name="connsiteX1" fmla="*/ 4801 w 50045"/>
                <a:gd name="connsiteY1" fmla="*/ 18617 h 21810"/>
                <a:gd name="connsiteX2" fmla="*/ 39 w 50045"/>
                <a:gd name="connsiteY2" fmla="*/ 9188 h 21810"/>
                <a:gd name="connsiteX3" fmla="*/ 6706 w 50045"/>
                <a:gd name="connsiteY3" fmla="*/ 1092 h 21810"/>
                <a:gd name="connsiteX4" fmla="*/ 50045 w 50045"/>
                <a:gd name="connsiteY4" fmla="*/ 10521 h 21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5" h="21810">
                  <a:moveTo>
                    <a:pt x="50045" y="10521"/>
                  </a:moveTo>
                  <a:cubicBezTo>
                    <a:pt x="37948" y="20999"/>
                    <a:pt x="14422" y="25285"/>
                    <a:pt x="4801" y="18617"/>
                  </a:cubicBezTo>
                  <a:cubicBezTo>
                    <a:pt x="2134" y="16808"/>
                    <a:pt x="-342" y="12140"/>
                    <a:pt x="39" y="9188"/>
                  </a:cubicBezTo>
                  <a:cubicBezTo>
                    <a:pt x="420" y="6140"/>
                    <a:pt x="4039" y="1472"/>
                    <a:pt x="6706" y="1092"/>
                  </a:cubicBezTo>
                  <a:cubicBezTo>
                    <a:pt x="21851" y="-718"/>
                    <a:pt x="37282" y="-1766"/>
                    <a:pt x="50045" y="10521"/>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321" name="任意多边形: 形状 320"/>
            <p:cNvSpPr/>
            <p:nvPr/>
          </p:nvSpPr>
          <p:spPr>
            <a:xfrm rot="328645">
              <a:off x="1282466" y="5206516"/>
              <a:ext cx="133212" cy="64464"/>
            </a:xfrm>
            <a:custGeom>
              <a:avLst/>
              <a:gdLst>
                <a:gd name="connsiteX0" fmla="*/ 48439 w 48439"/>
                <a:gd name="connsiteY0" fmla="*/ 13838 h 23441"/>
                <a:gd name="connsiteX1" fmla="*/ 29961 w 48439"/>
                <a:gd name="connsiteY1" fmla="*/ 22982 h 23441"/>
                <a:gd name="connsiteX2" fmla="*/ 3481 w 48439"/>
                <a:gd name="connsiteY2" fmla="*/ 16124 h 23441"/>
                <a:gd name="connsiteX3" fmla="*/ 8339 w 48439"/>
                <a:gd name="connsiteY3" fmla="*/ 407 h 23441"/>
                <a:gd name="connsiteX4" fmla="*/ 48439 w 48439"/>
                <a:gd name="connsiteY4" fmla="*/ 13838 h 2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39" h="23441">
                  <a:moveTo>
                    <a:pt x="48439" y="13838"/>
                  </a:moveTo>
                  <a:cubicBezTo>
                    <a:pt x="45963" y="24125"/>
                    <a:pt x="37486" y="24030"/>
                    <a:pt x="29961" y="22982"/>
                  </a:cubicBezTo>
                  <a:cubicBezTo>
                    <a:pt x="20912" y="21743"/>
                    <a:pt x="11387" y="20315"/>
                    <a:pt x="3481" y="16124"/>
                  </a:cubicBezTo>
                  <a:cubicBezTo>
                    <a:pt x="-3186" y="12695"/>
                    <a:pt x="433" y="2408"/>
                    <a:pt x="8339" y="407"/>
                  </a:cubicBezTo>
                  <a:cubicBezTo>
                    <a:pt x="17102" y="-1783"/>
                    <a:pt x="38152" y="5170"/>
                    <a:pt x="48439" y="13838"/>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322" name="任意多边形: 形状 321"/>
            <p:cNvSpPr/>
            <p:nvPr/>
          </p:nvSpPr>
          <p:spPr>
            <a:xfrm rot="328645">
              <a:off x="1409487" y="4493922"/>
              <a:ext cx="131163" cy="63191"/>
            </a:xfrm>
            <a:custGeom>
              <a:avLst/>
              <a:gdLst>
                <a:gd name="connsiteX0" fmla="*/ 47695 w 47694"/>
                <a:gd name="connsiteY0" fmla="*/ 6491 h 22978"/>
                <a:gd name="connsiteX1" fmla="*/ 30074 w 47694"/>
                <a:gd name="connsiteY1" fmla="*/ 22683 h 22978"/>
                <a:gd name="connsiteX2" fmla="*/ 5213 w 47694"/>
                <a:gd name="connsiteY2" fmla="*/ 15825 h 22978"/>
                <a:gd name="connsiteX3" fmla="*/ 70 w 47694"/>
                <a:gd name="connsiteY3" fmla="*/ 6681 h 22978"/>
                <a:gd name="connsiteX4" fmla="*/ 8261 w 47694"/>
                <a:gd name="connsiteY4" fmla="*/ 14 h 22978"/>
                <a:gd name="connsiteX5" fmla="*/ 47695 w 47694"/>
                <a:gd name="connsiteY5" fmla="*/ 6491 h 2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94" h="22978">
                  <a:moveTo>
                    <a:pt x="47695" y="6491"/>
                  </a:moveTo>
                  <a:cubicBezTo>
                    <a:pt x="46361" y="22778"/>
                    <a:pt x="38075" y="23731"/>
                    <a:pt x="30074" y="22683"/>
                  </a:cubicBezTo>
                  <a:cubicBezTo>
                    <a:pt x="21596" y="21540"/>
                    <a:pt x="13119" y="19064"/>
                    <a:pt x="5213" y="15825"/>
                  </a:cubicBezTo>
                  <a:cubicBezTo>
                    <a:pt x="2546" y="14778"/>
                    <a:pt x="-502" y="9348"/>
                    <a:pt x="70" y="6681"/>
                  </a:cubicBezTo>
                  <a:cubicBezTo>
                    <a:pt x="641" y="3919"/>
                    <a:pt x="5594" y="-272"/>
                    <a:pt x="8261" y="14"/>
                  </a:cubicBezTo>
                  <a:cubicBezTo>
                    <a:pt x="21120" y="1443"/>
                    <a:pt x="33979" y="4110"/>
                    <a:pt x="47695" y="6491"/>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323" name="任意多边形: 形状 322"/>
            <p:cNvSpPr/>
            <p:nvPr/>
          </p:nvSpPr>
          <p:spPr>
            <a:xfrm rot="328645">
              <a:off x="1644808" y="4768646"/>
              <a:ext cx="118282" cy="72472"/>
            </a:xfrm>
            <a:custGeom>
              <a:avLst/>
              <a:gdLst>
                <a:gd name="connsiteX0" fmla="*/ 43011 w 43010"/>
                <a:gd name="connsiteY0" fmla="*/ 13395 h 26353"/>
                <a:gd name="connsiteX1" fmla="*/ 23389 w 43010"/>
                <a:gd name="connsiteY1" fmla="*/ 25015 h 26353"/>
                <a:gd name="connsiteX2" fmla="*/ 1387 w 43010"/>
                <a:gd name="connsiteY2" fmla="*/ 12919 h 26353"/>
                <a:gd name="connsiteX3" fmla="*/ 815 w 43010"/>
                <a:gd name="connsiteY3" fmla="*/ 4632 h 26353"/>
                <a:gd name="connsiteX4" fmla="*/ 10531 w 43010"/>
                <a:gd name="connsiteY4" fmla="*/ 155 h 26353"/>
                <a:gd name="connsiteX5" fmla="*/ 43011 w 43010"/>
                <a:gd name="connsiteY5" fmla="*/ 13395 h 2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10" h="26353">
                  <a:moveTo>
                    <a:pt x="43011" y="13395"/>
                  </a:moveTo>
                  <a:cubicBezTo>
                    <a:pt x="37391" y="27302"/>
                    <a:pt x="30343" y="27778"/>
                    <a:pt x="23389" y="25015"/>
                  </a:cubicBezTo>
                  <a:cubicBezTo>
                    <a:pt x="15674" y="21872"/>
                    <a:pt x="8340" y="17586"/>
                    <a:pt x="1387" y="12919"/>
                  </a:cubicBezTo>
                  <a:cubicBezTo>
                    <a:pt x="-137" y="11871"/>
                    <a:pt x="-518" y="6061"/>
                    <a:pt x="815" y="4632"/>
                  </a:cubicBezTo>
                  <a:cubicBezTo>
                    <a:pt x="3101" y="2156"/>
                    <a:pt x="7959" y="-702"/>
                    <a:pt x="10531" y="155"/>
                  </a:cubicBezTo>
                  <a:cubicBezTo>
                    <a:pt x="21294" y="3680"/>
                    <a:pt x="31676" y="8632"/>
                    <a:pt x="43011" y="13395"/>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324" name="任意多边形: 形状 323"/>
            <p:cNvSpPr/>
            <p:nvPr/>
          </p:nvSpPr>
          <p:spPr>
            <a:xfrm rot="328645">
              <a:off x="1049247" y="4443842"/>
              <a:ext cx="119577" cy="55026"/>
            </a:xfrm>
            <a:custGeom>
              <a:avLst/>
              <a:gdLst>
                <a:gd name="connsiteX0" fmla="*/ 24037 w 43481"/>
                <a:gd name="connsiteY0" fmla="*/ 3 h 20009"/>
                <a:gd name="connsiteX1" fmla="*/ 43468 w 43481"/>
                <a:gd name="connsiteY1" fmla="*/ 9147 h 20009"/>
                <a:gd name="connsiteX2" fmla="*/ 24037 w 43481"/>
                <a:gd name="connsiteY2" fmla="*/ 19815 h 20009"/>
                <a:gd name="connsiteX3" fmla="*/ 34 w 43481"/>
                <a:gd name="connsiteY3" fmla="*/ 9147 h 20009"/>
                <a:gd name="connsiteX4" fmla="*/ 24037 w 43481"/>
                <a:gd name="connsiteY4" fmla="*/ 3 h 20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1" h="20009">
                  <a:moveTo>
                    <a:pt x="24037" y="3"/>
                  </a:moveTo>
                  <a:cubicBezTo>
                    <a:pt x="30990" y="1051"/>
                    <a:pt x="42991" y="-3426"/>
                    <a:pt x="43468" y="9147"/>
                  </a:cubicBezTo>
                  <a:cubicBezTo>
                    <a:pt x="43944" y="21339"/>
                    <a:pt x="32133" y="19434"/>
                    <a:pt x="24037" y="19815"/>
                  </a:cubicBezTo>
                  <a:cubicBezTo>
                    <a:pt x="6130" y="20863"/>
                    <a:pt x="-538" y="17720"/>
                    <a:pt x="34" y="9147"/>
                  </a:cubicBezTo>
                  <a:cubicBezTo>
                    <a:pt x="415" y="1908"/>
                    <a:pt x="5463" y="-92"/>
                    <a:pt x="24037" y="3"/>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325" name="任意多边形: 形状 324"/>
            <p:cNvSpPr/>
            <p:nvPr/>
          </p:nvSpPr>
          <p:spPr>
            <a:xfrm rot="328645">
              <a:off x="1646080" y="5255395"/>
              <a:ext cx="109833" cy="72464"/>
            </a:xfrm>
            <a:custGeom>
              <a:avLst/>
              <a:gdLst>
                <a:gd name="connsiteX0" fmla="*/ 39938 w 39938"/>
                <a:gd name="connsiteY0" fmla="*/ 22851 h 26350"/>
                <a:gd name="connsiteX1" fmla="*/ 22984 w 39938"/>
                <a:gd name="connsiteY1" fmla="*/ 25994 h 26350"/>
                <a:gd name="connsiteX2" fmla="*/ 1172 w 39938"/>
                <a:gd name="connsiteY2" fmla="*/ 13612 h 26350"/>
                <a:gd name="connsiteX3" fmla="*/ 981 w 39938"/>
                <a:gd name="connsiteY3" fmla="*/ 5420 h 26350"/>
                <a:gd name="connsiteX4" fmla="*/ 10220 w 39938"/>
                <a:gd name="connsiteY4" fmla="*/ 86 h 26350"/>
                <a:gd name="connsiteX5" fmla="*/ 39938 w 39938"/>
                <a:gd name="connsiteY5" fmla="*/ 22851 h 2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38" h="26350">
                  <a:moveTo>
                    <a:pt x="39938" y="22851"/>
                  </a:moveTo>
                  <a:cubicBezTo>
                    <a:pt x="33652" y="24185"/>
                    <a:pt x="27556" y="27423"/>
                    <a:pt x="22984" y="25994"/>
                  </a:cubicBezTo>
                  <a:cubicBezTo>
                    <a:pt x="15173" y="23518"/>
                    <a:pt x="8030" y="18469"/>
                    <a:pt x="1172" y="13612"/>
                  </a:cubicBezTo>
                  <a:cubicBezTo>
                    <a:pt x="-257" y="12564"/>
                    <a:pt x="-448" y="7135"/>
                    <a:pt x="981" y="5420"/>
                  </a:cubicBezTo>
                  <a:cubicBezTo>
                    <a:pt x="3172" y="2753"/>
                    <a:pt x="7649" y="-581"/>
                    <a:pt x="10220" y="86"/>
                  </a:cubicBezTo>
                  <a:cubicBezTo>
                    <a:pt x="21650" y="3325"/>
                    <a:pt x="34509" y="5516"/>
                    <a:pt x="39938" y="22851"/>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326" name="任意多边形: 形状 325"/>
            <p:cNvSpPr/>
            <p:nvPr/>
          </p:nvSpPr>
          <p:spPr>
            <a:xfrm rot="328645">
              <a:off x="1936618" y="4675904"/>
              <a:ext cx="100219" cy="59646"/>
            </a:xfrm>
            <a:custGeom>
              <a:avLst/>
              <a:gdLst>
                <a:gd name="connsiteX0" fmla="*/ 36442 w 36442"/>
                <a:gd name="connsiteY0" fmla="*/ 15813 h 21689"/>
                <a:gd name="connsiteX1" fmla="*/ 2629 w 36442"/>
                <a:gd name="connsiteY1" fmla="*/ 15051 h 21689"/>
                <a:gd name="connsiteX2" fmla="*/ 343 w 36442"/>
                <a:gd name="connsiteY2" fmla="*/ 6669 h 21689"/>
                <a:gd name="connsiteX3" fmla="*/ 8534 w 36442"/>
                <a:gd name="connsiteY3" fmla="*/ 2 h 21689"/>
                <a:gd name="connsiteX4" fmla="*/ 36442 w 36442"/>
                <a:gd name="connsiteY4" fmla="*/ 15813 h 21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2" h="21689">
                  <a:moveTo>
                    <a:pt x="36442" y="15813"/>
                  </a:moveTo>
                  <a:cubicBezTo>
                    <a:pt x="22536" y="23910"/>
                    <a:pt x="9963" y="23624"/>
                    <a:pt x="2629" y="15051"/>
                  </a:cubicBezTo>
                  <a:cubicBezTo>
                    <a:pt x="819" y="12956"/>
                    <a:pt x="-705" y="8670"/>
                    <a:pt x="343" y="6669"/>
                  </a:cubicBezTo>
                  <a:cubicBezTo>
                    <a:pt x="1867" y="3717"/>
                    <a:pt x="5772" y="-94"/>
                    <a:pt x="8534" y="2"/>
                  </a:cubicBezTo>
                  <a:cubicBezTo>
                    <a:pt x="20155" y="573"/>
                    <a:pt x="32252" y="1716"/>
                    <a:pt x="36442" y="15813"/>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327" name="任意多边形: 形状 326"/>
            <p:cNvSpPr/>
            <p:nvPr/>
          </p:nvSpPr>
          <p:spPr>
            <a:xfrm rot="328645">
              <a:off x="1489487" y="5096662"/>
              <a:ext cx="102045" cy="54608"/>
            </a:xfrm>
            <a:custGeom>
              <a:avLst/>
              <a:gdLst>
                <a:gd name="connsiteX0" fmla="*/ 37106 w 37106"/>
                <a:gd name="connsiteY0" fmla="*/ 4477 h 19857"/>
                <a:gd name="connsiteX1" fmla="*/ 6436 w 37106"/>
                <a:gd name="connsiteY1" fmla="*/ 18002 h 19857"/>
                <a:gd name="connsiteX2" fmla="*/ 54 w 37106"/>
                <a:gd name="connsiteY2" fmla="*/ 9811 h 19857"/>
                <a:gd name="connsiteX3" fmla="*/ 7960 w 37106"/>
                <a:gd name="connsiteY3" fmla="*/ 0 h 19857"/>
                <a:gd name="connsiteX4" fmla="*/ 37106 w 37106"/>
                <a:gd name="connsiteY4" fmla="*/ 4477 h 19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6" h="19857">
                  <a:moveTo>
                    <a:pt x="37106" y="4477"/>
                  </a:moveTo>
                  <a:cubicBezTo>
                    <a:pt x="27772" y="21717"/>
                    <a:pt x="17294" y="21431"/>
                    <a:pt x="6436" y="18002"/>
                  </a:cubicBezTo>
                  <a:cubicBezTo>
                    <a:pt x="3578" y="17050"/>
                    <a:pt x="-518" y="11906"/>
                    <a:pt x="54" y="9811"/>
                  </a:cubicBezTo>
                  <a:cubicBezTo>
                    <a:pt x="1102" y="5905"/>
                    <a:pt x="5197" y="0"/>
                    <a:pt x="7960" y="0"/>
                  </a:cubicBezTo>
                  <a:cubicBezTo>
                    <a:pt x="16627" y="0"/>
                    <a:pt x="25295" y="2381"/>
                    <a:pt x="37106" y="4477"/>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grpSp>
      <p:sp>
        <p:nvSpPr>
          <p:cNvPr id="235" name="任意多边形: 形状 234"/>
          <p:cNvSpPr/>
          <p:nvPr userDrawn="1"/>
        </p:nvSpPr>
        <p:spPr>
          <a:xfrm rot="10800000">
            <a:off x="10984915" y="5535620"/>
            <a:ext cx="1396109" cy="1764086"/>
          </a:xfrm>
          <a:custGeom>
            <a:avLst/>
            <a:gdLst>
              <a:gd name="connsiteX0" fmla="*/ 1485740 w 1604256"/>
              <a:gd name="connsiteY0" fmla="*/ 458112 h 2027095"/>
              <a:gd name="connsiteX1" fmla="*/ 1485740 w 1604256"/>
              <a:gd name="connsiteY1" fmla="*/ 1340148 h 2027095"/>
              <a:gd name="connsiteX2" fmla="*/ 278924 w 1604256"/>
              <a:gd name="connsiteY2" fmla="*/ 2023657 h 2027095"/>
              <a:gd name="connsiteX3" fmla="*/ 136977 w 1604256"/>
              <a:gd name="connsiteY3" fmla="*/ 0 h 2027095"/>
              <a:gd name="connsiteX4" fmla="*/ 1485740 w 1604256"/>
              <a:gd name="connsiteY4" fmla="*/ 458112 h 2027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256" h="2027095">
                <a:moveTo>
                  <a:pt x="1485740" y="458112"/>
                </a:moveTo>
                <a:cubicBezTo>
                  <a:pt x="1485740" y="458112"/>
                  <a:pt x="1752402" y="943573"/>
                  <a:pt x="1485740" y="1340148"/>
                </a:cubicBezTo>
                <a:cubicBezTo>
                  <a:pt x="1219078" y="1736722"/>
                  <a:pt x="808829" y="2064443"/>
                  <a:pt x="278924" y="2023657"/>
                </a:cubicBezTo>
                <a:cubicBezTo>
                  <a:pt x="-250982" y="1982871"/>
                  <a:pt x="136977" y="0"/>
                  <a:pt x="136977" y="0"/>
                </a:cubicBezTo>
                <a:lnTo>
                  <a:pt x="1485740" y="458112"/>
                </a:lnTo>
                <a:close/>
              </a:path>
            </a:pathLst>
          </a:custGeom>
          <a:solidFill>
            <a:schemeClr val="accent6"/>
          </a:solidFill>
          <a:ln w="3415" cap="flat">
            <a:noFill/>
            <a:prstDash val="solid"/>
            <a:miter/>
          </a:ln>
        </p:spPr>
        <p:txBody>
          <a:bodyPr rtlCol="0" anchor="ctr"/>
          <a:lstStyle/>
          <a:p>
            <a:endParaRPr lang="zh-CN" altLang="en-US"/>
          </a:p>
        </p:txBody>
      </p:sp>
      <p:sp>
        <p:nvSpPr>
          <p:cNvPr id="236" name="任意多边形: 形状 235"/>
          <p:cNvSpPr/>
          <p:nvPr userDrawn="1"/>
        </p:nvSpPr>
        <p:spPr>
          <a:xfrm rot="10800000">
            <a:off x="-337403" y="-173112"/>
            <a:ext cx="1946188" cy="2001912"/>
          </a:xfrm>
          <a:custGeom>
            <a:avLst/>
            <a:gdLst>
              <a:gd name="connsiteX0" fmla="*/ 1642318 w 1690180"/>
              <a:gd name="connsiteY0" fmla="*/ 0 h 1987110"/>
              <a:gd name="connsiteX1" fmla="*/ 110721 w 1690180"/>
              <a:gd name="connsiteY1" fmla="*/ 921044 h 1987110"/>
              <a:gd name="connsiteX2" fmla="*/ 288496 w 1690180"/>
              <a:gd name="connsiteY2" fmla="*/ 1859797 h 1987110"/>
              <a:gd name="connsiteX3" fmla="*/ 1690181 w 1690180"/>
              <a:gd name="connsiteY3" fmla="*/ 1987111 h 1987110"/>
              <a:gd name="connsiteX4" fmla="*/ 1642318 w 1690180"/>
              <a:gd name="connsiteY4" fmla="*/ 0 h 1987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180" h="1987110">
                <a:moveTo>
                  <a:pt x="1642318" y="0"/>
                </a:moveTo>
                <a:cubicBezTo>
                  <a:pt x="1642318" y="0"/>
                  <a:pt x="438921" y="139553"/>
                  <a:pt x="110721" y="921044"/>
                </a:cubicBezTo>
                <a:cubicBezTo>
                  <a:pt x="-217478" y="1702534"/>
                  <a:pt x="288496" y="1859797"/>
                  <a:pt x="288496" y="1859797"/>
                </a:cubicBezTo>
                <a:lnTo>
                  <a:pt x="1690181" y="1987111"/>
                </a:lnTo>
                <a:lnTo>
                  <a:pt x="1642318" y="0"/>
                </a:lnTo>
                <a:close/>
              </a:path>
            </a:pathLst>
          </a:custGeom>
          <a:solidFill>
            <a:schemeClr val="accent6"/>
          </a:solidFill>
          <a:ln w="3415" cap="flat">
            <a:noFill/>
            <a:prstDash val="solid"/>
            <a:miter/>
          </a:ln>
        </p:spPr>
        <p:txBody>
          <a:bodyPr rtlCol="0" anchor="ctr"/>
          <a:lstStyle/>
          <a:p>
            <a:endParaRPr lang="zh-CN" altLang="en-US" dirty="0"/>
          </a:p>
        </p:txBody>
      </p:sp>
      <p:sp>
        <p:nvSpPr>
          <p:cNvPr id="237" name="任意多边形: 形状 236"/>
          <p:cNvSpPr/>
          <p:nvPr userDrawn="1"/>
        </p:nvSpPr>
        <p:spPr>
          <a:xfrm rot="10800000">
            <a:off x="8972392" y="-11625"/>
            <a:ext cx="3275889" cy="2223883"/>
          </a:xfrm>
          <a:custGeom>
            <a:avLst/>
            <a:gdLst>
              <a:gd name="connsiteX0" fmla="*/ 0 w 2934421"/>
              <a:gd name="connsiteY0" fmla="*/ 0 h 3002858"/>
              <a:gd name="connsiteX1" fmla="*/ 64367 w 2934421"/>
              <a:gd name="connsiteY1" fmla="*/ 55904 h 3002858"/>
              <a:gd name="connsiteX2" fmla="*/ 220091 w 2934421"/>
              <a:gd name="connsiteY2" fmla="*/ 320799 h 3002858"/>
              <a:gd name="connsiteX3" fmla="*/ 1054264 w 2934421"/>
              <a:gd name="connsiteY3" fmla="*/ 1677480 h 3002858"/>
              <a:gd name="connsiteX4" fmla="*/ 2280363 w 2934421"/>
              <a:gd name="connsiteY4" fmla="*/ 2019782 h 3002858"/>
              <a:gd name="connsiteX5" fmla="*/ 2926838 w 2934421"/>
              <a:gd name="connsiteY5" fmla="*/ 2954146 h 3002858"/>
              <a:gd name="connsiteX6" fmla="*/ 2934421 w 2934421"/>
              <a:gd name="connsiteY6" fmla="*/ 3002858 h 3002858"/>
              <a:gd name="connsiteX7" fmla="*/ 0 w 2934421"/>
              <a:gd name="connsiteY7" fmla="*/ 3002858 h 300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4421" h="3002858">
                <a:moveTo>
                  <a:pt x="0" y="0"/>
                </a:moveTo>
                <a:lnTo>
                  <a:pt x="64367" y="55904"/>
                </a:lnTo>
                <a:cubicBezTo>
                  <a:pt x="136648" y="130400"/>
                  <a:pt x="194450" y="218446"/>
                  <a:pt x="220091" y="320799"/>
                </a:cubicBezTo>
                <a:cubicBezTo>
                  <a:pt x="322653" y="730212"/>
                  <a:pt x="787602" y="1581148"/>
                  <a:pt x="1054264" y="1677480"/>
                </a:cubicBezTo>
                <a:cubicBezTo>
                  <a:pt x="1320926" y="1773813"/>
                  <a:pt x="1988538" y="1784089"/>
                  <a:pt x="2280363" y="2019782"/>
                </a:cubicBezTo>
                <a:cubicBezTo>
                  <a:pt x="2535709" y="2226014"/>
                  <a:pt x="2866700" y="2682027"/>
                  <a:pt x="2926838" y="2954146"/>
                </a:cubicBezTo>
                <a:lnTo>
                  <a:pt x="2934421" y="3002858"/>
                </a:lnTo>
                <a:lnTo>
                  <a:pt x="0" y="3002858"/>
                </a:lnTo>
                <a:close/>
              </a:path>
            </a:pathLst>
          </a:custGeom>
          <a:solidFill>
            <a:schemeClr val="accent4"/>
          </a:solidFill>
          <a:ln w="3415" cap="flat">
            <a:noFill/>
            <a:prstDash val="solid"/>
            <a:miter/>
          </a:ln>
        </p:spPr>
        <p:txBody>
          <a:bodyPr wrap="square" rtlCol="0" anchor="ctr">
            <a:noAutofit/>
          </a:bodyPr>
          <a:lstStyle/>
          <a:p>
            <a:endParaRPr lang="zh-CN" altLang="en-US"/>
          </a:p>
        </p:txBody>
      </p:sp>
      <p:grpSp>
        <p:nvGrpSpPr>
          <p:cNvPr id="21" name="组合 20"/>
          <p:cNvGrpSpPr/>
          <p:nvPr userDrawn="1"/>
        </p:nvGrpSpPr>
        <p:grpSpPr>
          <a:xfrm>
            <a:off x="-483428" y="-254590"/>
            <a:ext cx="1619054" cy="2206224"/>
            <a:chOff x="-483428" y="-254590"/>
            <a:chExt cx="1619054" cy="2206224"/>
          </a:xfrm>
        </p:grpSpPr>
        <p:sp>
          <p:nvSpPr>
            <p:cNvPr id="242" name="任意多边形: 形状 241"/>
            <p:cNvSpPr/>
            <p:nvPr/>
          </p:nvSpPr>
          <p:spPr>
            <a:xfrm>
              <a:off x="154452" y="0"/>
              <a:ext cx="846040" cy="1392058"/>
            </a:xfrm>
            <a:custGeom>
              <a:avLst/>
              <a:gdLst>
                <a:gd name="connsiteX0" fmla="*/ 0 w 846040"/>
                <a:gd name="connsiteY0" fmla="*/ 0 h 1392058"/>
                <a:gd name="connsiteX1" fmla="*/ 38272 w 846040"/>
                <a:gd name="connsiteY1" fmla="*/ 0 h 1392058"/>
                <a:gd name="connsiteX2" fmla="*/ 70242 w 846040"/>
                <a:gd name="connsiteY2" fmla="*/ 42928 h 1392058"/>
                <a:gd name="connsiteX3" fmla="*/ 371781 w 846040"/>
                <a:gd name="connsiteY3" fmla="*/ 669325 h 1392058"/>
                <a:gd name="connsiteX4" fmla="*/ 374529 w 846040"/>
                <a:gd name="connsiteY4" fmla="*/ 666773 h 1392058"/>
                <a:gd name="connsiteX5" fmla="*/ 612902 w 846040"/>
                <a:gd name="connsiteY5" fmla="*/ 866477 h 1392058"/>
                <a:gd name="connsiteX6" fmla="*/ 672103 w 846040"/>
                <a:gd name="connsiteY6" fmla="*/ 927405 h 1392058"/>
                <a:gd name="connsiteX7" fmla="*/ 691143 w 846040"/>
                <a:gd name="connsiteY7" fmla="*/ 998109 h 1392058"/>
                <a:gd name="connsiteX8" fmla="*/ 730479 w 846040"/>
                <a:gd name="connsiteY8" fmla="*/ 1023312 h 1392058"/>
                <a:gd name="connsiteX9" fmla="*/ 761807 w 846040"/>
                <a:gd name="connsiteY9" fmla="*/ 1042352 h 1392058"/>
                <a:gd name="connsiteX10" fmla="*/ 777275 w 846040"/>
                <a:gd name="connsiteY10" fmla="*/ 1051068 h 1392058"/>
                <a:gd name="connsiteX11" fmla="*/ 779081 w 846040"/>
                <a:gd name="connsiteY11" fmla="*/ 1049419 h 1392058"/>
                <a:gd name="connsiteX12" fmla="*/ 837732 w 846040"/>
                <a:gd name="connsiteY12" fmla="*/ 1057937 h 1392058"/>
                <a:gd name="connsiteX13" fmla="*/ 829213 w 846040"/>
                <a:gd name="connsiteY13" fmla="*/ 1116588 h 1392058"/>
                <a:gd name="connsiteX14" fmla="*/ 770562 w 846040"/>
                <a:gd name="connsiteY14" fmla="*/ 1108070 h 1392058"/>
                <a:gd name="connsiteX15" fmla="*/ 762514 w 846040"/>
                <a:gd name="connsiteY15" fmla="*/ 1086595 h 1392058"/>
                <a:gd name="connsiteX16" fmla="*/ 740412 w 846040"/>
                <a:gd name="connsiteY16" fmla="*/ 1073562 h 1392058"/>
                <a:gd name="connsiteX17" fmla="*/ 709515 w 846040"/>
                <a:gd name="connsiteY17" fmla="*/ 1052206 h 1392058"/>
                <a:gd name="connsiteX18" fmla="*/ 679837 w 846040"/>
                <a:gd name="connsiteY18" fmla="*/ 1029671 h 1392058"/>
                <a:gd name="connsiteX19" fmla="*/ 662446 w 846040"/>
                <a:gd name="connsiteY19" fmla="*/ 1052009 h 1392058"/>
                <a:gd name="connsiteX20" fmla="*/ 753719 w 846040"/>
                <a:gd name="connsiteY20" fmla="*/ 1146582 h 1392058"/>
                <a:gd name="connsiteX21" fmla="*/ 806286 w 846040"/>
                <a:gd name="connsiteY21" fmla="*/ 1158752 h 1392058"/>
                <a:gd name="connsiteX22" fmla="*/ 797767 w 846040"/>
                <a:gd name="connsiteY22" fmla="*/ 1217403 h 1392058"/>
                <a:gd name="connsiteX23" fmla="*/ 739116 w 846040"/>
                <a:gd name="connsiteY23" fmla="*/ 1208883 h 1392058"/>
                <a:gd name="connsiteX24" fmla="*/ 733071 w 846040"/>
                <a:gd name="connsiteY24" fmla="*/ 1170214 h 1392058"/>
                <a:gd name="connsiteX25" fmla="*/ 643130 w 846040"/>
                <a:gd name="connsiteY25" fmla="*/ 1069754 h 1392058"/>
                <a:gd name="connsiteX26" fmla="*/ 636417 w 846040"/>
                <a:gd name="connsiteY26" fmla="*/ 1075211 h 1392058"/>
                <a:gd name="connsiteX27" fmla="*/ 623973 w 846040"/>
                <a:gd name="connsiteY27" fmla="*/ 1084436 h 1392058"/>
                <a:gd name="connsiteX28" fmla="*/ 679601 w 846040"/>
                <a:gd name="connsiteY28" fmla="*/ 1179872 h 1392058"/>
                <a:gd name="connsiteX29" fmla="*/ 714227 w 846040"/>
                <a:gd name="connsiteY29" fmla="*/ 1233067 h 1392058"/>
                <a:gd name="connsiteX30" fmla="*/ 724355 w 846040"/>
                <a:gd name="connsiteY30" fmla="*/ 1248848 h 1392058"/>
                <a:gd name="connsiteX31" fmla="*/ 758431 w 846040"/>
                <a:gd name="connsiteY31" fmla="*/ 1265572 h 1392058"/>
                <a:gd name="connsiteX32" fmla="*/ 749912 w 846040"/>
                <a:gd name="connsiteY32" fmla="*/ 1324223 h 1392058"/>
                <a:gd name="connsiteX33" fmla="*/ 691261 w 846040"/>
                <a:gd name="connsiteY33" fmla="*/ 1315704 h 1392058"/>
                <a:gd name="connsiteX34" fmla="*/ 692085 w 846040"/>
                <a:gd name="connsiteY34" fmla="*/ 1264747 h 1392058"/>
                <a:gd name="connsiteX35" fmla="*/ 682153 w 846040"/>
                <a:gd name="connsiteY35" fmla="*/ 1246689 h 1392058"/>
                <a:gd name="connsiteX36" fmla="*/ 652042 w 846040"/>
                <a:gd name="connsiteY36" fmla="*/ 1195144 h 1392058"/>
                <a:gd name="connsiteX37" fmla="*/ 603873 w 846040"/>
                <a:gd name="connsiteY37" fmla="*/ 1099315 h 1392058"/>
                <a:gd name="connsiteX38" fmla="*/ 562496 w 846040"/>
                <a:gd name="connsiteY38" fmla="*/ 1126324 h 1392058"/>
                <a:gd name="connsiteX39" fmla="*/ 560964 w 846040"/>
                <a:gd name="connsiteY39" fmla="*/ 1127188 h 1392058"/>
                <a:gd name="connsiteX40" fmla="*/ 592331 w 846040"/>
                <a:gd name="connsiteY40" fmla="*/ 1209630 h 1392058"/>
                <a:gd name="connsiteX41" fmla="*/ 614787 w 846040"/>
                <a:gd name="connsiteY41" fmla="*/ 1268830 h 1392058"/>
                <a:gd name="connsiteX42" fmla="*/ 632374 w 846040"/>
                <a:gd name="connsiteY42" fmla="*/ 1308442 h 1392058"/>
                <a:gd name="connsiteX43" fmla="*/ 664723 w 846040"/>
                <a:gd name="connsiteY43" fmla="*/ 1325087 h 1392058"/>
                <a:gd name="connsiteX44" fmla="*/ 656204 w 846040"/>
                <a:gd name="connsiteY44" fmla="*/ 1383738 h 1392058"/>
                <a:gd name="connsiteX45" fmla="*/ 597553 w 846040"/>
                <a:gd name="connsiteY45" fmla="*/ 1375218 h 1392058"/>
                <a:gd name="connsiteX46" fmla="*/ 596415 w 846040"/>
                <a:gd name="connsiteY46" fmla="*/ 1327010 h 1392058"/>
                <a:gd name="connsiteX47" fmla="*/ 581143 w 846040"/>
                <a:gd name="connsiteY47" fmla="*/ 1287006 h 1392058"/>
                <a:gd name="connsiteX48" fmla="*/ 559865 w 846040"/>
                <a:gd name="connsiteY48" fmla="*/ 1224822 h 1392058"/>
                <a:gd name="connsiteX49" fmla="*/ 532738 w 846040"/>
                <a:gd name="connsiteY49" fmla="*/ 1142381 h 1392058"/>
                <a:gd name="connsiteX50" fmla="*/ 501685 w 846040"/>
                <a:gd name="connsiteY50" fmla="*/ 1154904 h 1392058"/>
                <a:gd name="connsiteX51" fmla="*/ 509262 w 846040"/>
                <a:gd name="connsiteY51" fmla="*/ 1204212 h 1392058"/>
                <a:gd name="connsiteX52" fmla="*/ 515661 w 846040"/>
                <a:gd name="connsiteY52" fmla="*/ 1251792 h 1392058"/>
                <a:gd name="connsiteX53" fmla="*/ 519312 w 846040"/>
                <a:gd name="connsiteY53" fmla="*/ 1276917 h 1392058"/>
                <a:gd name="connsiteX54" fmla="*/ 520097 w 846040"/>
                <a:gd name="connsiteY54" fmla="*/ 1282217 h 1392058"/>
                <a:gd name="connsiteX55" fmla="*/ 548794 w 846040"/>
                <a:gd name="connsiteY55" fmla="*/ 1298666 h 1392058"/>
                <a:gd name="connsiteX56" fmla="*/ 540275 w 846040"/>
                <a:gd name="connsiteY56" fmla="*/ 1357317 h 1392058"/>
                <a:gd name="connsiteX57" fmla="*/ 481624 w 846040"/>
                <a:gd name="connsiteY57" fmla="*/ 1348798 h 1392058"/>
                <a:gd name="connsiteX58" fmla="*/ 487984 w 846040"/>
                <a:gd name="connsiteY58" fmla="*/ 1292109 h 1392058"/>
                <a:gd name="connsiteX59" fmla="*/ 485865 w 846040"/>
                <a:gd name="connsiteY59" fmla="*/ 1280686 h 1392058"/>
                <a:gd name="connsiteX60" fmla="*/ 481742 w 846040"/>
                <a:gd name="connsiteY60" fmla="*/ 1255600 h 1392058"/>
                <a:gd name="connsiteX61" fmla="*/ 476206 w 846040"/>
                <a:gd name="connsiteY61" fmla="*/ 1207942 h 1392058"/>
                <a:gd name="connsiteX62" fmla="*/ 472674 w 846040"/>
                <a:gd name="connsiteY62" fmla="*/ 1160793 h 1392058"/>
                <a:gd name="connsiteX63" fmla="*/ 423249 w 846040"/>
                <a:gd name="connsiteY63" fmla="*/ 1154236 h 1392058"/>
                <a:gd name="connsiteX64" fmla="*/ 424505 w 846040"/>
                <a:gd name="connsiteY64" fmla="*/ 1190510 h 1392058"/>
                <a:gd name="connsiteX65" fmla="*/ 422817 w 846040"/>
                <a:gd name="connsiteY65" fmla="*/ 1226314 h 1392058"/>
                <a:gd name="connsiteX66" fmla="*/ 420579 w 846040"/>
                <a:gd name="connsiteY66" fmla="*/ 1241939 h 1392058"/>
                <a:gd name="connsiteX67" fmla="*/ 433219 w 846040"/>
                <a:gd name="connsiteY67" fmla="*/ 1253127 h 1392058"/>
                <a:gd name="connsiteX68" fmla="*/ 424700 w 846040"/>
                <a:gd name="connsiteY68" fmla="*/ 1311778 h 1392058"/>
                <a:gd name="connsiteX69" fmla="*/ 366167 w 846040"/>
                <a:gd name="connsiteY69" fmla="*/ 1303299 h 1392058"/>
                <a:gd name="connsiteX70" fmla="*/ 374687 w 846040"/>
                <a:gd name="connsiteY70" fmla="*/ 1244647 h 1392058"/>
                <a:gd name="connsiteX71" fmla="*/ 385874 w 846040"/>
                <a:gd name="connsiteY71" fmla="*/ 1238876 h 1392058"/>
                <a:gd name="connsiteX72" fmla="*/ 386385 w 846040"/>
                <a:gd name="connsiteY72" fmla="*/ 1236717 h 1392058"/>
                <a:gd name="connsiteX73" fmla="*/ 389291 w 846040"/>
                <a:gd name="connsiteY73" fmla="*/ 1219719 h 1392058"/>
                <a:gd name="connsiteX74" fmla="*/ 393373 w 846040"/>
                <a:gd name="connsiteY74" fmla="*/ 1187488 h 1392058"/>
                <a:gd name="connsiteX75" fmla="*/ 398398 w 846040"/>
                <a:gd name="connsiteY75" fmla="*/ 1139280 h 1392058"/>
                <a:gd name="connsiteX76" fmla="*/ 391607 w 846040"/>
                <a:gd name="connsiteY76" fmla="*/ 1132645 h 1392058"/>
                <a:gd name="connsiteX77" fmla="*/ 364794 w 846040"/>
                <a:gd name="connsiteY77" fmla="*/ 1054051 h 1392058"/>
                <a:gd name="connsiteX78" fmla="*/ 357295 w 846040"/>
                <a:gd name="connsiteY78" fmla="*/ 691506 h 1392058"/>
                <a:gd name="connsiteX79" fmla="*/ 229590 w 846040"/>
                <a:gd name="connsiteY79" fmla="*/ 381958 h 1392058"/>
                <a:gd name="connsiteX80" fmla="*/ 17848 w 846040"/>
                <a:gd name="connsiteY80" fmla="*/ 22455 h 139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46040" h="1392058">
                  <a:moveTo>
                    <a:pt x="0" y="0"/>
                  </a:moveTo>
                  <a:lnTo>
                    <a:pt x="38272" y="0"/>
                  </a:lnTo>
                  <a:lnTo>
                    <a:pt x="70242" y="42928"/>
                  </a:lnTo>
                  <a:cubicBezTo>
                    <a:pt x="200303" y="236822"/>
                    <a:pt x="293540" y="450345"/>
                    <a:pt x="371781" y="669325"/>
                  </a:cubicBezTo>
                  <a:cubicBezTo>
                    <a:pt x="372684" y="668461"/>
                    <a:pt x="373547" y="667519"/>
                    <a:pt x="374529" y="666773"/>
                  </a:cubicBezTo>
                  <a:cubicBezTo>
                    <a:pt x="459719" y="721027"/>
                    <a:pt x="535761" y="800799"/>
                    <a:pt x="612902" y="866477"/>
                  </a:cubicBezTo>
                  <a:cubicBezTo>
                    <a:pt x="634533" y="884928"/>
                    <a:pt x="656439" y="903694"/>
                    <a:pt x="672103" y="927405"/>
                  </a:cubicBezTo>
                  <a:cubicBezTo>
                    <a:pt x="685804" y="948212"/>
                    <a:pt x="694245" y="973651"/>
                    <a:pt x="691143" y="998109"/>
                  </a:cubicBezTo>
                  <a:cubicBezTo>
                    <a:pt x="704099" y="1006706"/>
                    <a:pt x="717132" y="1015224"/>
                    <a:pt x="730479" y="1023312"/>
                  </a:cubicBezTo>
                  <a:cubicBezTo>
                    <a:pt x="741001" y="1029711"/>
                    <a:pt x="751168" y="1035913"/>
                    <a:pt x="761807" y="1042352"/>
                  </a:cubicBezTo>
                  <a:cubicBezTo>
                    <a:pt x="766597" y="1045257"/>
                    <a:pt x="772053" y="1047927"/>
                    <a:pt x="777275" y="1051068"/>
                  </a:cubicBezTo>
                  <a:cubicBezTo>
                    <a:pt x="777903" y="1050557"/>
                    <a:pt x="778413" y="1049929"/>
                    <a:pt x="779081" y="1049419"/>
                  </a:cubicBezTo>
                  <a:cubicBezTo>
                    <a:pt x="797649" y="1035600"/>
                    <a:pt x="823873" y="1039408"/>
                    <a:pt x="837732" y="1057937"/>
                  </a:cubicBezTo>
                  <a:cubicBezTo>
                    <a:pt x="851551" y="1076506"/>
                    <a:pt x="847742" y="1102730"/>
                    <a:pt x="829213" y="1116588"/>
                  </a:cubicBezTo>
                  <a:cubicBezTo>
                    <a:pt x="810643" y="1130447"/>
                    <a:pt x="784419" y="1126599"/>
                    <a:pt x="770562" y="1108070"/>
                  </a:cubicBezTo>
                  <a:cubicBezTo>
                    <a:pt x="765733" y="1101553"/>
                    <a:pt x="763141" y="1094094"/>
                    <a:pt x="762514" y="1086595"/>
                  </a:cubicBezTo>
                  <a:cubicBezTo>
                    <a:pt x="754701" y="1083102"/>
                    <a:pt x="747360" y="1077920"/>
                    <a:pt x="740412" y="1073562"/>
                  </a:cubicBezTo>
                  <a:cubicBezTo>
                    <a:pt x="729734" y="1066927"/>
                    <a:pt x="719526" y="1059782"/>
                    <a:pt x="709515" y="1052206"/>
                  </a:cubicBezTo>
                  <a:cubicBezTo>
                    <a:pt x="699584" y="1044707"/>
                    <a:pt x="689691" y="1037209"/>
                    <a:pt x="679837" y="1029671"/>
                  </a:cubicBezTo>
                  <a:cubicBezTo>
                    <a:pt x="675048" y="1037681"/>
                    <a:pt x="669080" y="1045100"/>
                    <a:pt x="662446" y="1052009"/>
                  </a:cubicBezTo>
                  <a:cubicBezTo>
                    <a:pt x="690554" y="1085615"/>
                    <a:pt x="721175" y="1117216"/>
                    <a:pt x="753719" y="1146582"/>
                  </a:cubicBezTo>
                  <a:cubicBezTo>
                    <a:pt x="771583" y="1137473"/>
                    <a:pt x="793880" y="1142145"/>
                    <a:pt x="806286" y="1158752"/>
                  </a:cubicBezTo>
                  <a:cubicBezTo>
                    <a:pt x="820104" y="1177320"/>
                    <a:pt x="816297" y="1203545"/>
                    <a:pt x="797767" y="1217403"/>
                  </a:cubicBezTo>
                  <a:cubicBezTo>
                    <a:pt x="779198" y="1231260"/>
                    <a:pt x="752974" y="1227414"/>
                    <a:pt x="739116" y="1208883"/>
                  </a:cubicBezTo>
                  <a:cubicBezTo>
                    <a:pt x="730519" y="1197381"/>
                    <a:pt x="728752" y="1182856"/>
                    <a:pt x="733071" y="1170214"/>
                  </a:cubicBezTo>
                  <a:cubicBezTo>
                    <a:pt x="700879" y="1138848"/>
                    <a:pt x="670690" y="1105282"/>
                    <a:pt x="643130" y="1069754"/>
                  </a:cubicBezTo>
                  <a:cubicBezTo>
                    <a:pt x="640893" y="1071599"/>
                    <a:pt x="638655" y="1073444"/>
                    <a:pt x="636417" y="1075211"/>
                  </a:cubicBezTo>
                  <a:cubicBezTo>
                    <a:pt x="632374" y="1078430"/>
                    <a:pt x="628095" y="1081335"/>
                    <a:pt x="623973" y="1084436"/>
                  </a:cubicBezTo>
                  <a:cubicBezTo>
                    <a:pt x="645839" y="1114155"/>
                    <a:pt x="660562" y="1148270"/>
                    <a:pt x="679601" y="1179872"/>
                  </a:cubicBezTo>
                  <a:cubicBezTo>
                    <a:pt x="690515" y="1198009"/>
                    <a:pt x="703078" y="1215086"/>
                    <a:pt x="714227" y="1233067"/>
                  </a:cubicBezTo>
                  <a:cubicBezTo>
                    <a:pt x="717014" y="1237542"/>
                    <a:pt x="720704" y="1242998"/>
                    <a:pt x="724355" y="1248848"/>
                  </a:cubicBezTo>
                  <a:cubicBezTo>
                    <a:pt x="737271" y="1248730"/>
                    <a:pt x="750108" y="1254423"/>
                    <a:pt x="758431" y="1265572"/>
                  </a:cubicBezTo>
                  <a:cubicBezTo>
                    <a:pt x="772250" y="1284140"/>
                    <a:pt x="768442" y="1310365"/>
                    <a:pt x="749912" y="1324223"/>
                  </a:cubicBezTo>
                  <a:cubicBezTo>
                    <a:pt x="731343" y="1338081"/>
                    <a:pt x="705118" y="1334234"/>
                    <a:pt x="691261" y="1315704"/>
                  </a:cubicBezTo>
                  <a:cubicBezTo>
                    <a:pt x="679641" y="1300158"/>
                    <a:pt x="680621" y="1279272"/>
                    <a:pt x="692085" y="1264747"/>
                  </a:cubicBezTo>
                  <a:cubicBezTo>
                    <a:pt x="688866" y="1258663"/>
                    <a:pt x="685687" y="1252617"/>
                    <a:pt x="682153" y="1246689"/>
                  </a:cubicBezTo>
                  <a:cubicBezTo>
                    <a:pt x="671907" y="1229611"/>
                    <a:pt x="661307" y="1212770"/>
                    <a:pt x="652042" y="1195144"/>
                  </a:cubicBezTo>
                  <a:cubicBezTo>
                    <a:pt x="635357" y="1163462"/>
                    <a:pt x="623110" y="1129465"/>
                    <a:pt x="603873" y="1099315"/>
                  </a:cubicBezTo>
                  <a:cubicBezTo>
                    <a:pt x="590408" y="1108776"/>
                    <a:pt x="576628" y="1117844"/>
                    <a:pt x="562496" y="1126324"/>
                  </a:cubicBezTo>
                  <a:cubicBezTo>
                    <a:pt x="561985" y="1126638"/>
                    <a:pt x="561475" y="1126914"/>
                    <a:pt x="560964" y="1127188"/>
                  </a:cubicBezTo>
                  <a:cubicBezTo>
                    <a:pt x="571996" y="1154433"/>
                    <a:pt x="582202" y="1182031"/>
                    <a:pt x="592331" y="1209630"/>
                  </a:cubicBezTo>
                  <a:cubicBezTo>
                    <a:pt x="599594" y="1229454"/>
                    <a:pt x="606936" y="1249241"/>
                    <a:pt x="614787" y="1268830"/>
                  </a:cubicBezTo>
                  <a:cubicBezTo>
                    <a:pt x="620086" y="1282059"/>
                    <a:pt x="626643" y="1295172"/>
                    <a:pt x="632374" y="1308442"/>
                  </a:cubicBezTo>
                  <a:cubicBezTo>
                    <a:pt x="644701" y="1308833"/>
                    <a:pt x="656793" y="1314447"/>
                    <a:pt x="664723" y="1325087"/>
                  </a:cubicBezTo>
                  <a:cubicBezTo>
                    <a:pt x="678581" y="1343656"/>
                    <a:pt x="674733" y="1369880"/>
                    <a:pt x="656204" y="1383738"/>
                  </a:cubicBezTo>
                  <a:cubicBezTo>
                    <a:pt x="637634" y="1397556"/>
                    <a:pt x="611411" y="1393788"/>
                    <a:pt x="597553" y="1375218"/>
                  </a:cubicBezTo>
                  <a:cubicBezTo>
                    <a:pt x="586678" y="1360654"/>
                    <a:pt x="586875" y="1341340"/>
                    <a:pt x="596415" y="1327010"/>
                  </a:cubicBezTo>
                  <a:cubicBezTo>
                    <a:pt x="590643" y="1313897"/>
                    <a:pt x="585932" y="1300119"/>
                    <a:pt x="581143" y="1287006"/>
                  </a:cubicBezTo>
                  <a:cubicBezTo>
                    <a:pt x="573605" y="1266396"/>
                    <a:pt x="566697" y="1245629"/>
                    <a:pt x="559865" y="1224822"/>
                  </a:cubicBezTo>
                  <a:cubicBezTo>
                    <a:pt x="550875" y="1197342"/>
                    <a:pt x="542120" y="1169743"/>
                    <a:pt x="532738" y="1142381"/>
                  </a:cubicBezTo>
                  <a:cubicBezTo>
                    <a:pt x="522649" y="1147288"/>
                    <a:pt x="512324" y="1151646"/>
                    <a:pt x="501685" y="1154904"/>
                  </a:cubicBezTo>
                  <a:cubicBezTo>
                    <a:pt x="504590" y="1171275"/>
                    <a:pt x="507221" y="1187684"/>
                    <a:pt x="509262" y="1204212"/>
                  </a:cubicBezTo>
                  <a:cubicBezTo>
                    <a:pt x="511225" y="1220111"/>
                    <a:pt x="513266" y="1235971"/>
                    <a:pt x="515661" y="1251792"/>
                  </a:cubicBezTo>
                  <a:cubicBezTo>
                    <a:pt x="516917" y="1260154"/>
                    <a:pt x="518174" y="1268516"/>
                    <a:pt x="519312" y="1276917"/>
                  </a:cubicBezTo>
                  <a:cubicBezTo>
                    <a:pt x="519547" y="1278683"/>
                    <a:pt x="519823" y="1280451"/>
                    <a:pt x="520097" y="1282217"/>
                  </a:cubicBezTo>
                  <a:cubicBezTo>
                    <a:pt x="531129" y="1283512"/>
                    <a:pt x="541611" y="1289048"/>
                    <a:pt x="548794" y="1298666"/>
                  </a:cubicBezTo>
                  <a:cubicBezTo>
                    <a:pt x="562613" y="1317234"/>
                    <a:pt x="558844" y="1343460"/>
                    <a:pt x="540275" y="1357317"/>
                  </a:cubicBezTo>
                  <a:cubicBezTo>
                    <a:pt x="521707" y="1371136"/>
                    <a:pt x="495483" y="1367328"/>
                    <a:pt x="481624" y="1348798"/>
                  </a:cubicBezTo>
                  <a:cubicBezTo>
                    <a:pt x="468355" y="1331053"/>
                    <a:pt x="471457" y="1306360"/>
                    <a:pt x="487984" y="1292109"/>
                  </a:cubicBezTo>
                  <a:cubicBezTo>
                    <a:pt x="487238" y="1288224"/>
                    <a:pt x="486610" y="1284337"/>
                    <a:pt x="485865" y="1280686"/>
                  </a:cubicBezTo>
                  <a:cubicBezTo>
                    <a:pt x="484177" y="1272363"/>
                    <a:pt x="482841" y="1264041"/>
                    <a:pt x="481742" y="1255600"/>
                  </a:cubicBezTo>
                  <a:cubicBezTo>
                    <a:pt x="479622" y="1239741"/>
                    <a:pt x="477855" y="1223840"/>
                    <a:pt x="476206" y="1207942"/>
                  </a:cubicBezTo>
                  <a:cubicBezTo>
                    <a:pt x="474558" y="1192239"/>
                    <a:pt x="473655" y="1176535"/>
                    <a:pt x="472674" y="1160793"/>
                  </a:cubicBezTo>
                  <a:cubicBezTo>
                    <a:pt x="455989" y="1162324"/>
                    <a:pt x="438755" y="1160282"/>
                    <a:pt x="423249" y="1154236"/>
                  </a:cubicBezTo>
                  <a:cubicBezTo>
                    <a:pt x="423680" y="1166328"/>
                    <a:pt x="424190" y="1178420"/>
                    <a:pt x="424505" y="1190510"/>
                  </a:cubicBezTo>
                  <a:cubicBezTo>
                    <a:pt x="424818" y="1202524"/>
                    <a:pt x="424151" y="1214379"/>
                    <a:pt x="422817" y="1226314"/>
                  </a:cubicBezTo>
                  <a:cubicBezTo>
                    <a:pt x="422189" y="1231535"/>
                    <a:pt x="421442" y="1236756"/>
                    <a:pt x="420579" y="1241939"/>
                  </a:cubicBezTo>
                  <a:cubicBezTo>
                    <a:pt x="425368" y="1244686"/>
                    <a:pt x="429686" y="1248416"/>
                    <a:pt x="433219" y="1253127"/>
                  </a:cubicBezTo>
                  <a:cubicBezTo>
                    <a:pt x="447038" y="1271696"/>
                    <a:pt x="443230" y="1297920"/>
                    <a:pt x="424700" y="1311778"/>
                  </a:cubicBezTo>
                  <a:cubicBezTo>
                    <a:pt x="406171" y="1325596"/>
                    <a:pt x="379908" y="1321789"/>
                    <a:pt x="366167" y="1303299"/>
                  </a:cubicBezTo>
                  <a:cubicBezTo>
                    <a:pt x="352348" y="1284729"/>
                    <a:pt x="356117" y="1258505"/>
                    <a:pt x="374687" y="1244647"/>
                  </a:cubicBezTo>
                  <a:cubicBezTo>
                    <a:pt x="378180" y="1242017"/>
                    <a:pt x="381989" y="1240251"/>
                    <a:pt x="385874" y="1238876"/>
                  </a:cubicBezTo>
                  <a:cubicBezTo>
                    <a:pt x="386071" y="1238170"/>
                    <a:pt x="386228" y="1237464"/>
                    <a:pt x="386385" y="1236717"/>
                  </a:cubicBezTo>
                  <a:cubicBezTo>
                    <a:pt x="387523" y="1231103"/>
                    <a:pt x="388466" y="1225411"/>
                    <a:pt x="389291" y="1219719"/>
                  </a:cubicBezTo>
                  <a:cubicBezTo>
                    <a:pt x="390821" y="1209002"/>
                    <a:pt x="391920" y="1198205"/>
                    <a:pt x="393373" y="1187488"/>
                  </a:cubicBezTo>
                  <a:cubicBezTo>
                    <a:pt x="395532" y="1171431"/>
                    <a:pt x="396945" y="1155376"/>
                    <a:pt x="398398" y="1139280"/>
                  </a:cubicBezTo>
                  <a:cubicBezTo>
                    <a:pt x="396003" y="1137160"/>
                    <a:pt x="393688" y="1135040"/>
                    <a:pt x="391607" y="1132645"/>
                  </a:cubicBezTo>
                  <a:cubicBezTo>
                    <a:pt x="373077" y="1111446"/>
                    <a:pt x="368130" y="1081963"/>
                    <a:pt x="364794" y="1054051"/>
                  </a:cubicBezTo>
                  <a:cubicBezTo>
                    <a:pt x="357060" y="989000"/>
                    <a:pt x="323101" y="773123"/>
                    <a:pt x="357295" y="691506"/>
                  </a:cubicBezTo>
                  <a:cubicBezTo>
                    <a:pt x="316702" y="587511"/>
                    <a:pt x="276542" y="483283"/>
                    <a:pt x="229590" y="381958"/>
                  </a:cubicBezTo>
                  <a:cubicBezTo>
                    <a:pt x="170507" y="254429"/>
                    <a:pt x="99303" y="134791"/>
                    <a:pt x="17848" y="22455"/>
                  </a:cubicBezTo>
                  <a:close/>
                </a:path>
              </a:pathLst>
            </a:custGeom>
            <a:solidFill>
              <a:schemeClr val="accent3"/>
            </a:solidFill>
            <a:ln w="3415" cap="flat">
              <a:noFill/>
              <a:prstDash val="solid"/>
              <a:miter/>
            </a:ln>
          </p:spPr>
          <p:txBody>
            <a:bodyPr wrap="square" rtlCol="0" anchor="ctr">
              <a:noAutofit/>
            </a:bodyPr>
            <a:lstStyle/>
            <a:p>
              <a:endParaRPr lang="zh-CN" altLang="en-US"/>
            </a:p>
          </p:txBody>
        </p:sp>
        <p:sp>
          <p:nvSpPr>
            <p:cNvPr id="241" name="任意多边形: 形状 240"/>
            <p:cNvSpPr/>
            <p:nvPr/>
          </p:nvSpPr>
          <p:spPr>
            <a:xfrm>
              <a:off x="-483428" y="-254590"/>
              <a:ext cx="1619054" cy="2206224"/>
            </a:xfrm>
            <a:custGeom>
              <a:avLst/>
              <a:gdLst>
                <a:gd name="connsiteX0" fmla="*/ 0 w 1619054"/>
                <a:gd name="connsiteY0" fmla="*/ 0 h 2206224"/>
                <a:gd name="connsiteX1" fmla="*/ 47734 w 1619054"/>
                <a:gd name="connsiteY1" fmla="*/ 0 h 2206224"/>
                <a:gd name="connsiteX2" fmla="*/ 103946 w 1619054"/>
                <a:gd name="connsiteY2" fmla="*/ 74920 h 2206224"/>
                <a:gd name="connsiteX3" fmla="*/ 188390 w 1619054"/>
                <a:gd name="connsiteY3" fmla="*/ 228345 h 2206224"/>
                <a:gd name="connsiteX4" fmla="*/ 385503 w 1619054"/>
                <a:gd name="connsiteY4" fmla="*/ 897219 h 2206224"/>
                <a:gd name="connsiteX5" fmla="*/ 469318 w 1619054"/>
                <a:gd name="connsiteY5" fmla="*/ 1170767 h 2206224"/>
                <a:gd name="connsiteX6" fmla="*/ 618576 w 1619054"/>
                <a:gd name="connsiteY6" fmla="*/ 1423037 h 2206224"/>
                <a:gd name="connsiteX7" fmla="*/ 816946 w 1619054"/>
                <a:gd name="connsiteY7" fmla="*/ 1646846 h 2206224"/>
                <a:gd name="connsiteX8" fmla="*/ 915443 w 1619054"/>
                <a:gd name="connsiteY8" fmla="*/ 1728777 h 2206224"/>
                <a:gd name="connsiteX9" fmla="*/ 1212428 w 1619054"/>
                <a:gd name="connsiteY9" fmla="*/ 1727913 h 2206224"/>
                <a:gd name="connsiteX10" fmla="*/ 1296990 w 1619054"/>
                <a:gd name="connsiteY10" fmla="*/ 1735961 h 2206224"/>
                <a:gd name="connsiteX11" fmla="*/ 1348104 w 1619054"/>
                <a:gd name="connsiteY11" fmla="*/ 1766032 h 2206224"/>
                <a:gd name="connsiteX12" fmla="*/ 1414920 w 1619054"/>
                <a:gd name="connsiteY12" fmla="*/ 1760144 h 2206224"/>
                <a:gd name="connsiteX13" fmla="*/ 1451744 w 1619054"/>
                <a:gd name="connsiteY13" fmla="*/ 1755786 h 2206224"/>
                <a:gd name="connsiteX14" fmla="*/ 1470980 w 1619054"/>
                <a:gd name="connsiteY14" fmla="*/ 1752842 h 2206224"/>
                <a:gd name="connsiteX15" fmla="*/ 1471333 w 1619054"/>
                <a:gd name="connsiteY15" fmla="*/ 1750644 h 2206224"/>
                <a:gd name="connsiteX16" fmla="*/ 1522761 w 1619054"/>
                <a:gd name="connsiteY16" fmla="*/ 1721239 h 2206224"/>
                <a:gd name="connsiteX17" fmla="*/ 1552165 w 1619054"/>
                <a:gd name="connsiteY17" fmla="*/ 1772667 h 2206224"/>
                <a:gd name="connsiteX18" fmla="*/ 1500698 w 1619054"/>
                <a:gd name="connsiteY18" fmla="*/ 1802071 h 2206224"/>
                <a:gd name="connsiteX19" fmla="*/ 1481344 w 1619054"/>
                <a:gd name="connsiteY19" fmla="*/ 1790333 h 2206224"/>
                <a:gd name="connsiteX20" fmla="*/ 1474552 w 1619054"/>
                <a:gd name="connsiteY20" fmla="*/ 1791315 h 2206224"/>
                <a:gd name="connsiteX21" fmla="*/ 1457005 w 1619054"/>
                <a:gd name="connsiteY21" fmla="*/ 1793435 h 2206224"/>
                <a:gd name="connsiteX22" fmla="*/ 1419984 w 1619054"/>
                <a:gd name="connsiteY22" fmla="*/ 1795554 h 2206224"/>
                <a:gd name="connsiteX23" fmla="*/ 1366162 w 1619054"/>
                <a:gd name="connsiteY23" fmla="*/ 1796301 h 2206224"/>
                <a:gd name="connsiteX24" fmla="*/ 1370440 w 1619054"/>
                <a:gd name="connsiteY24" fmla="*/ 1822249 h 2206224"/>
                <a:gd name="connsiteX25" fmla="*/ 1511141 w 1619054"/>
                <a:gd name="connsiteY25" fmla="*/ 1842821 h 2206224"/>
                <a:gd name="connsiteX26" fmla="*/ 1560056 w 1619054"/>
                <a:gd name="connsiteY26" fmla="*/ 1820012 h 2206224"/>
                <a:gd name="connsiteX27" fmla="*/ 1589460 w 1619054"/>
                <a:gd name="connsiteY27" fmla="*/ 1871439 h 2206224"/>
                <a:gd name="connsiteX28" fmla="*/ 1538033 w 1619054"/>
                <a:gd name="connsiteY28" fmla="*/ 1900844 h 2206224"/>
                <a:gd name="connsiteX29" fmla="*/ 1509492 w 1619054"/>
                <a:gd name="connsiteY29" fmla="*/ 1874148 h 2206224"/>
                <a:gd name="connsiteX30" fmla="*/ 1369302 w 1619054"/>
                <a:gd name="connsiteY30" fmla="*/ 1848356 h 2206224"/>
                <a:gd name="connsiteX31" fmla="*/ 1365534 w 1619054"/>
                <a:gd name="connsiteY31" fmla="*/ 1871597 h 2206224"/>
                <a:gd name="connsiteX32" fmla="*/ 1365376 w 1619054"/>
                <a:gd name="connsiteY32" fmla="*/ 1872225 h 2206224"/>
                <a:gd name="connsiteX33" fmla="*/ 1466740 w 1619054"/>
                <a:gd name="connsiteY33" fmla="*/ 1911954 h 2206224"/>
                <a:gd name="connsiteX34" fmla="*/ 1529160 w 1619054"/>
                <a:gd name="connsiteY34" fmla="*/ 1933703 h 2206224"/>
                <a:gd name="connsiteX35" fmla="*/ 1550359 w 1619054"/>
                <a:gd name="connsiteY35" fmla="*/ 1941869 h 2206224"/>
                <a:gd name="connsiteX36" fmla="*/ 1588165 w 1619054"/>
                <a:gd name="connsiteY36" fmla="*/ 1933585 h 2206224"/>
                <a:gd name="connsiteX37" fmla="*/ 1617568 w 1619054"/>
                <a:gd name="connsiteY37" fmla="*/ 1985013 h 2206224"/>
                <a:gd name="connsiteX38" fmla="*/ 1566141 w 1619054"/>
                <a:gd name="connsiteY38" fmla="*/ 2014416 h 2206224"/>
                <a:gd name="connsiteX39" fmla="*/ 1535402 w 1619054"/>
                <a:gd name="connsiteY39" fmla="*/ 1973863 h 2206224"/>
                <a:gd name="connsiteX40" fmla="*/ 1514007 w 1619054"/>
                <a:gd name="connsiteY40" fmla="*/ 1964795 h 2206224"/>
                <a:gd name="connsiteX41" fmla="*/ 1456102 w 1619054"/>
                <a:gd name="connsiteY41" fmla="*/ 1941358 h 2206224"/>
                <a:gd name="connsiteX42" fmla="*/ 1359881 w 1619054"/>
                <a:gd name="connsiteY42" fmla="*/ 1896015 h 2206224"/>
                <a:gd name="connsiteX43" fmla="*/ 1346180 w 1619054"/>
                <a:gd name="connsiteY43" fmla="*/ 1945873 h 2206224"/>
                <a:gd name="connsiteX44" fmla="*/ 1422850 w 1619054"/>
                <a:gd name="connsiteY44" fmla="*/ 1991843 h 2206224"/>
                <a:gd name="connsiteX45" fmla="*/ 1477694 w 1619054"/>
                <a:gd name="connsiteY45" fmla="*/ 2025095 h 2206224"/>
                <a:gd name="connsiteX46" fmla="*/ 1515185 w 1619054"/>
                <a:gd name="connsiteY46" fmla="*/ 2044998 h 2206224"/>
                <a:gd name="connsiteX47" fmla="*/ 1551027 w 1619054"/>
                <a:gd name="connsiteY47" fmla="*/ 2038089 h 2206224"/>
                <a:gd name="connsiteX48" fmla="*/ 1580431 w 1619054"/>
                <a:gd name="connsiteY48" fmla="*/ 2089556 h 2206224"/>
                <a:gd name="connsiteX49" fmla="*/ 1529003 w 1619054"/>
                <a:gd name="connsiteY49" fmla="*/ 2118960 h 2206224"/>
                <a:gd name="connsiteX50" fmla="*/ 1498421 w 1619054"/>
                <a:gd name="connsiteY50" fmla="*/ 2082058 h 2206224"/>
                <a:gd name="connsiteX51" fmla="*/ 1458693 w 1619054"/>
                <a:gd name="connsiteY51" fmla="*/ 2057522 h 2206224"/>
                <a:gd name="connsiteX52" fmla="*/ 1404752 w 1619054"/>
                <a:gd name="connsiteY52" fmla="*/ 2022347 h 2206224"/>
                <a:gd name="connsiteX53" fmla="*/ 1335815 w 1619054"/>
                <a:gd name="connsiteY53" fmla="*/ 1976454 h 2206224"/>
                <a:gd name="connsiteX54" fmla="*/ 1321369 w 1619054"/>
                <a:gd name="connsiteY54" fmla="*/ 2007822 h 2206224"/>
                <a:gd name="connsiteX55" fmla="*/ 1352657 w 1619054"/>
                <a:gd name="connsiteY55" fmla="*/ 2037264 h 2206224"/>
                <a:gd name="connsiteX56" fmla="*/ 1387518 w 1619054"/>
                <a:gd name="connsiteY56" fmla="*/ 2071301 h 2206224"/>
                <a:gd name="connsiteX57" fmla="*/ 1405695 w 1619054"/>
                <a:gd name="connsiteY57" fmla="*/ 2088693 h 2206224"/>
                <a:gd name="connsiteX58" fmla="*/ 1410759 w 1619054"/>
                <a:gd name="connsiteY58" fmla="*/ 2093364 h 2206224"/>
                <a:gd name="connsiteX59" fmla="*/ 1443499 w 1619054"/>
                <a:gd name="connsiteY59" fmla="*/ 2088652 h 2206224"/>
                <a:gd name="connsiteX60" fmla="*/ 1472904 w 1619054"/>
                <a:gd name="connsiteY60" fmla="*/ 2140081 h 2206224"/>
                <a:gd name="connsiteX61" fmla="*/ 1421476 w 1619054"/>
                <a:gd name="connsiteY61" fmla="*/ 2169484 h 2206224"/>
                <a:gd name="connsiteX62" fmla="*/ 1391561 w 1619054"/>
                <a:gd name="connsiteY62" fmla="*/ 2121079 h 2206224"/>
                <a:gd name="connsiteX63" fmla="*/ 1366633 w 1619054"/>
                <a:gd name="connsiteY63" fmla="*/ 2098192 h 2206224"/>
                <a:gd name="connsiteX64" fmla="*/ 1331693 w 1619054"/>
                <a:gd name="connsiteY64" fmla="*/ 2062860 h 2206224"/>
                <a:gd name="connsiteX65" fmla="*/ 1304527 w 1619054"/>
                <a:gd name="connsiteY65" fmla="*/ 2033143 h 2206224"/>
                <a:gd name="connsiteX66" fmla="*/ 1299188 w 1619054"/>
                <a:gd name="connsiteY66" fmla="*/ 2040012 h 2206224"/>
                <a:gd name="connsiteX67" fmla="*/ 1266329 w 1619054"/>
                <a:gd name="connsiteY67" fmla="*/ 2064785 h 2206224"/>
                <a:gd name="connsiteX68" fmla="*/ 1279284 w 1619054"/>
                <a:gd name="connsiteY68" fmla="*/ 2080212 h 2206224"/>
                <a:gd name="connsiteX69" fmla="*/ 1298128 w 1619054"/>
                <a:gd name="connsiteY69" fmla="*/ 2106673 h 2206224"/>
                <a:gd name="connsiteX70" fmla="*/ 1307511 w 1619054"/>
                <a:gd name="connsiteY70" fmla="*/ 2122886 h 2206224"/>
                <a:gd name="connsiteX71" fmla="*/ 1324509 w 1619054"/>
                <a:gd name="connsiteY71" fmla="*/ 2123907 h 2206224"/>
                <a:gd name="connsiteX72" fmla="*/ 1353913 w 1619054"/>
                <a:gd name="connsiteY72" fmla="*/ 2175334 h 2206224"/>
                <a:gd name="connsiteX73" fmla="*/ 1302486 w 1619054"/>
                <a:gd name="connsiteY73" fmla="*/ 2204738 h 2206224"/>
                <a:gd name="connsiteX74" fmla="*/ 1273081 w 1619054"/>
                <a:gd name="connsiteY74" fmla="*/ 2153310 h 2206224"/>
                <a:gd name="connsiteX75" fmla="*/ 1278146 w 1619054"/>
                <a:gd name="connsiteY75" fmla="*/ 2142200 h 2206224"/>
                <a:gd name="connsiteX76" fmla="*/ 1270098 w 1619054"/>
                <a:gd name="connsiteY76" fmla="*/ 2126026 h 2206224"/>
                <a:gd name="connsiteX77" fmla="*/ 1253374 w 1619054"/>
                <a:gd name="connsiteY77" fmla="*/ 2097996 h 2206224"/>
                <a:gd name="connsiteX78" fmla="*/ 1238339 w 1619054"/>
                <a:gd name="connsiteY78" fmla="*/ 2073774 h 2206224"/>
                <a:gd name="connsiteX79" fmla="*/ 1216394 w 1619054"/>
                <a:gd name="connsiteY79" fmla="*/ 2073853 h 2206224"/>
                <a:gd name="connsiteX80" fmla="*/ 1145062 w 1619054"/>
                <a:gd name="connsiteY80" fmla="*/ 2031376 h 2206224"/>
                <a:gd name="connsiteX81" fmla="*/ 903155 w 1619054"/>
                <a:gd name="connsiteY81" fmla="*/ 1755747 h 2206224"/>
                <a:gd name="connsiteX82" fmla="*/ 564478 w 1619054"/>
                <a:gd name="connsiteY82" fmla="*/ 1410122 h 2206224"/>
                <a:gd name="connsiteX83" fmla="*/ 424682 w 1619054"/>
                <a:gd name="connsiteY83" fmla="*/ 1162641 h 2206224"/>
                <a:gd name="connsiteX84" fmla="*/ 343026 w 1619054"/>
                <a:gd name="connsiteY84" fmla="*/ 881752 h 2206224"/>
                <a:gd name="connsiteX85" fmla="*/ 141045 w 1619054"/>
                <a:gd name="connsiteY85" fmla="*/ 219355 h 2206224"/>
                <a:gd name="connsiteX86" fmla="*/ 56390 w 1619054"/>
                <a:gd name="connsiteY86" fmla="*/ 71840 h 220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19054" h="2206224">
                  <a:moveTo>
                    <a:pt x="0" y="0"/>
                  </a:moveTo>
                  <a:lnTo>
                    <a:pt x="47734" y="0"/>
                  </a:lnTo>
                  <a:lnTo>
                    <a:pt x="103946" y="74920"/>
                  </a:lnTo>
                  <a:cubicBezTo>
                    <a:pt x="135370" y="123591"/>
                    <a:pt x="163569" y="174778"/>
                    <a:pt x="188390" y="228345"/>
                  </a:cubicBezTo>
                  <a:cubicBezTo>
                    <a:pt x="286494" y="440023"/>
                    <a:pt x="333761" y="671055"/>
                    <a:pt x="385503" y="897219"/>
                  </a:cubicBezTo>
                  <a:cubicBezTo>
                    <a:pt x="407015" y="991438"/>
                    <a:pt x="429079" y="1082516"/>
                    <a:pt x="469318" y="1170767"/>
                  </a:cubicBezTo>
                  <a:cubicBezTo>
                    <a:pt x="509911" y="1259804"/>
                    <a:pt x="561024" y="1343972"/>
                    <a:pt x="618576" y="1423037"/>
                  </a:cubicBezTo>
                  <a:cubicBezTo>
                    <a:pt x="677267" y="1503633"/>
                    <a:pt x="743220" y="1579598"/>
                    <a:pt x="816946" y="1646846"/>
                  </a:cubicBezTo>
                  <a:cubicBezTo>
                    <a:pt x="847841" y="1675034"/>
                    <a:pt x="880778" y="1703142"/>
                    <a:pt x="915443" y="1728777"/>
                  </a:cubicBezTo>
                  <a:cubicBezTo>
                    <a:pt x="1011664" y="1717667"/>
                    <a:pt x="1115776" y="1727835"/>
                    <a:pt x="1212428" y="1727913"/>
                  </a:cubicBezTo>
                  <a:cubicBezTo>
                    <a:pt x="1240851" y="1727952"/>
                    <a:pt x="1269705" y="1728031"/>
                    <a:pt x="1296990" y="1735961"/>
                  </a:cubicBezTo>
                  <a:cubicBezTo>
                    <a:pt x="1316147" y="1741497"/>
                    <a:pt x="1334559" y="1751664"/>
                    <a:pt x="1348104" y="1766032"/>
                  </a:cubicBezTo>
                  <a:cubicBezTo>
                    <a:pt x="1370401" y="1764384"/>
                    <a:pt x="1392700" y="1762814"/>
                    <a:pt x="1414920" y="1760144"/>
                  </a:cubicBezTo>
                  <a:cubicBezTo>
                    <a:pt x="1427207" y="1758691"/>
                    <a:pt x="1439456" y="1757278"/>
                    <a:pt x="1451744" y="1755786"/>
                  </a:cubicBezTo>
                  <a:cubicBezTo>
                    <a:pt x="1457985" y="1755041"/>
                    <a:pt x="1464502" y="1753627"/>
                    <a:pt x="1470980" y="1752842"/>
                  </a:cubicBezTo>
                  <a:cubicBezTo>
                    <a:pt x="1471137" y="1752095"/>
                    <a:pt x="1471137" y="1751350"/>
                    <a:pt x="1471333" y="1750644"/>
                  </a:cubicBezTo>
                  <a:cubicBezTo>
                    <a:pt x="1477418" y="1728306"/>
                    <a:pt x="1500423" y="1715154"/>
                    <a:pt x="1522761" y="1721239"/>
                  </a:cubicBezTo>
                  <a:cubicBezTo>
                    <a:pt x="1545098" y="1727324"/>
                    <a:pt x="1558250" y="1750329"/>
                    <a:pt x="1552165" y="1772667"/>
                  </a:cubicBezTo>
                  <a:cubicBezTo>
                    <a:pt x="1546080" y="1795004"/>
                    <a:pt x="1523036" y="1808156"/>
                    <a:pt x="1500698" y="1802071"/>
                  </a:cubicBezTo>
                  <a:cubicBezTo>
                    <a:pt x="1492964" y="1799990"/>
                    <a:pt x="1486447" y="1795751"/>
                    <a:pt x="1481344" y="1790333"/>
                  </a:cubicBezTo>
                  <a:cubicBezTo>
                    <a:pt x="1479106" y="1790687"/>
                    <a:pt x="1476829" y="1791000"/>
                    <a:pt x="1474552" y="1791315"/>
                  </a:cubicBezTo>
                  <a:cubicBezTo>
                    <a:pt x="1468704" y="1792139"/>
                    <a:pt x="1462854" y="1792846"/>
                    <a:pt x="1457005" y="1793435"/>
                  </a:cubicBezTo>
                  <a:cubicBezTo>
                    <a:pt x="1444678" y="1794691"/>
                    <a:pt x="1432389" y="1795358"/>
                    <a:pt x="1419984" y="1795554"/>
                  </a:cubicBezTo>
                  <a:cubicBezTo>
                    <a:pt x="1402043" y="1795829"/>
                    <a:pt x="1384103" y="1796064"/>
                    <a:pt x="1366162" y="1796301"/>
                  </a:cubicBezTo>
                  <a:cubicBezTo>
                    <a:pt x="1368832" y="1804663"/>
                    <a:pt x="1370088" y="1813377"/>
                    <a:pt x="1370440" y="1822249"/>
                  </a:cubicBezTo>
                  <a:cubicBezTo>
                    <a:pt x="1416647" y="1832692"/>
                    <a:pt x="1463875" y="1839445"/>
                    <a:pt x="1511141" y="1842821"/>
                  </a:cubicBezTo>
                  <a:cubicBezTo>
                    <a:pt x="1519582" y="1824605"/>
                    <a:pt x="1540034" y="1814555"/>
                    <a:pt x="1560056" y="1820012"/>
                  </a:cubicBezTo>
                  <a:cubicBezTo>
                    <a:pt x="1582393" y="1826097"/>
                    <a:pt x="1595545" y="1849102"/>
                    <a:pt x="1589460" y="1871439"/>
                  </a:cubicBezTo>
                  <a:cubicBezTo>
                    <a:pt x="1583414" y="1893777"/>
                    <a:pt x="1560370" y="1906929"/>
                    <a:pt x="1538033" y="1900844"/>
                  </a:cubicBezTo>
                  <a:cubicBezTo>
                    <a:pt x="1524174" y="1897036"/>
                    <a:pt x="1513888" y="1886750"/>
                    <a:pt x="1509492" y="1874148"/>
                  </a:cubicBezTo>
                  <a:cubicBezTo>
                    <a:pt x="1462226" y="1869045"/>
                    <a:pt x="1415273" y="1860409"/>
                    <a:pt x="1369302" y="1848356"/>
                  </a:cubicBezTo>
                  <a:cubicBezTo>
                    <a:pt x="1368360" y="1856168"/>
                    <a:pt x="1367025" y="1863981"/>
                    <a:pt x="1365534" y="1871597"/>
                  </a:cubicBezTo>
                  <a:cubicBezTo>
                    <a:pt x="1365495" y="1871832"/>
                    <a:pt x="1365415" y="1872028"/>
                    <a:pt x="1365376" y="1872225"/>
                  </a:cubicBezTo>
                  <a:cubicBezTo>
                    <a:pt x="1400590" y="1881215"/>
                    <a:pt x="1433175" y="1898135"/>
                    <a:pt x="1466740" y="1911954"/>
                  </a:cubicBezTo>
                  <a:cubicBezTo>
                    <a:pt x="1487155" y="1920355"/>
                    <a:pt x="1508393" y="1926362"/>
                    <a:pt x="1529160" y="1933703"/>
                  </a:cubicBezTo>
                  <a:cubicBezTo>
                    <a:pt x="1536305" y="1936215"/>
                    <a:pt x="1543371" y="1938963"/>
                    <a:pt x="1550359" y="1941869"/>
                  </a:cubicBezTo>
                  <a:cubicBezTo>
                    <a:pt x="1560527" y="1933427"/>
                    <a:pt x="1574463" y="1929855"/>
                    <a:pt x="1588165" y="1933585"/>
                  </a:cubicBezTo>
                  <a:cubicBezTo>
                    <a:pt x="1610503" y="1939670"/>
                    <a:pt x="1623653" y="1962714"/>
                    <a:pt x="1617568" y="1985013"/>
                  </a:cubicBezTo>
                  <a:cubicBezTo>
                    <a:pt x="1611483" y="2007350"/>
                    <a:pt x="1588478" y="2020501"/>
                    <a:pt x="1566141" y="2014416"/>
                  </a:cubicBezTo>
                  <a:cubicBezTo>
                    <a:pt x="1547455" y="2009313"/>
                    <a:pt x="1535324" y="1992354"/>
                    <a:pt x="1535402" y="1973863"/>
                  </a:cubicBezTo>
                  <a:cubicBezTo>
                    <a:pt x="1528335" y="1970683"/>
                    <a:pt x="1521230" y="1967581"/>
                    <a:pt x="1514007" y="1964795"/>
                  </a:cubicBezTo>
                  <a:cubicBezTo>
                    <a:pt x="1494574" y="1957296"/>
                    <a:pt x="1474906" y="1950348"/>
                    <a:pt x="1456102" y="1941358"/>
                  </a:cubicBezTo>
                  <a:cubicBezTo>
                    <a:pt x="1424303" y="1926204"/>
                    <a:pt x="1393564" y="1906929"/>
                    <a:pt x="1359881" y="1896015"/>
                  </a:cubicBezTo>
                  <a:cubicBezTo>
                    <a:pt x="1355915" y="1912817"/>
                    <a:pt x="1351400" y="1929423"/>
                    <a:pt x="1346180" y="1945873"/>
                  </a:cubicBezTo>
                  <a:cubicBezTo>
                    <a:pt x="1372011" y="1960751"/>
                    <a:pt x="1397529" y="1976101"/>
                    <a:pt x="1422850" y="1991843"/>
                  </a:cubicBezTo>
                  <a:cubicBezTo>
                    <a:pt x="1440987" y="2003110"/>
                    <a:pt x="1459202" y="2014377"/>
                    <a:pt x="1477694" y="2025095"/>
                  </a:cubicBezTo>
                  <a:cubicBezTo>
                    <a:pt x="1489784" y="2032082"/>
                    <a:pt x="1502700" y="2038246"/>
                    <a:pt x="1515185" y="2044998"/>
                  </a:cubicBezTo>
                  <a:cubicBezTo>
                    <a:pt x="1525117" y="2037657"/>
                    <a:pt x="1538150" y="2034595"/>
                    <a:pt x="1551027" y="2038089"/>
                  </a:cubicBezTo>
                  <a:cubicBezTo>
                    <a:pt x="1573325" y="2044174"/>
                    <a:pt x="1586516" y="2067218"/>
                    <a:pt x="1580431" y="2089556"/>
                  </a:cubicBezTo>
                  <a:cubicBezTo>
                    <a:pt x="1574346" y="2111854"/>
                    <a:pt x="1551302" y="2125045"/>
                    <a:pt x="1529003" y="2118960"/>
                  </a:cubicBezTo>
                  <a:cubicBezTo>
                    <a:pt x="1511572" y="2114209"/>
                    <a:pt x="1499873" y="2099095"/>
                    <a:pt x="1498421" y="2082058"/>
                  </a:cubicBezTo>
                  <a:cubicBezTo>
                    <a:pt x="1484681" y="2074638"/>
                    <a:pt x="1471372" y="2065452"/>
                    <a:pt x="1458693" y="2057522"/>
                  </a:cubicBezTo>
                  <a:cubicBezTo>
                    <a:pt x="1440477" y="2046176"/>
                    <a:pt x="1422575" y="2034281"/>
                    <a:pt x="1404752" y="2022347"/>
                  </a:cubicBezTo>
                  <a:cubicBezTo>
                    <a:pt x="1381826" y="2006997"/>
                    <a:pt x="1358899" y="1991568"/>
                    <a:pt x="1335815" y="1976454"/>
                  </a:cubicBezTo>
                  <a:cubicBezTo>
                    <a:pt x="1331693" y="1987250"/>
                    <a:pt x="1326864" y="1997731"/>
                    <a:pt x="1321369" y="2007822"/>
                  </a:cubicBezTo>
                  <a:cubicBezTo>
                    <a:pt x="1331969" y="2017440"/>
                    <a:pt x="1342489" y="2027097"/>
                    <a:pt x="1352657" y="2037264"/>
                  </a:cubicBezTo>
                  <a:cubicBezTo>
                    <a:pt x="1364120" y="2048728"/>
                    <a:pt x="1375701" y="2060151"/>
                    <a:pt x="1387518" y="2071301"/>
                  </a:cubicBezTo>
                  <a:cubicBezTo>
                    <a:pt x="1393642" y="2077072"/>
                    <a:pt x="1399688" y="2082843"/>
                    <a:pt x="1405695" y="2088693"/>
                  </a:cubicBezTo>
                  <a:cubicBezTo>
                    <a:pt x="1407303" y="2090262"/>
                    <a:pt x="1409071" y="2091833"/>
                    <a:pt x="1410759" y="2093364"/>
                  </a:cubicBezTo>
                  <a:cubicBezTo>
                    <a:pt x="1420259" y="2087592"/>
                    <a:pt x="1431958" y="2085512"/>
                    <a:pt x="1443499" y="2088652"/>
                  </a:cubicBezTo>
                  <a:cubicBezTo>
                    <a:pt x="1465837" y="2094738"/>
                    <a:pt x="1478989" y="2117783"/>
                    <a:pt x="1472904" y="2140081"/>
                  </a:cubicBezTo>
                  <a:cubicBezTo>
                    <a:pt x="1466858" y="2162419"/>
                    <a:pt x="1443814" y="2175569"/>
                    <a:pt x="1421476" y="2169484"/>
                  </a:cubicBezTo>
                  <a:cubicBezTo>
                    <a:pt x="1400159" y="2163675"/>
                    <a:pt x="1387400" y="2142436"/>
                    <a:pt x="1391561" y="2121079"/>
                  </a:cubicBezTo>
                  <a:cubicBezTo>
                    <a:pt x="1382610" y="2114092"/>
                    <a:pt x="1374327" y="2105730"/>
                    <a:pt x="1366633" y="2098192"/>
                  </a:cubicBezTo>
                  <a:cubicBezTo>
                    <a:pt x="1354817" y="2086612"/>
                    <a:pt x="1343236" y="2074755"/>
                    <a:pt x="1331693" y="2062860"/>
                  </a:cubicBezTo>
                  <a:cubicBezTo>
                    <a:pt x="1322350" y="2053203"/>
                    <a:pt x="1313438" y="2043192"/>
                    <a:pt x="1304527" y="2033143"/>
                  </a:cubicBezTo>
                  <a:cubicBezTo>
                    <a:pt x="1302682" y="2035419"/>
                    <a:pt x="1301151" y="2037853"/>
                    <a:pt x="1299188" y="2040012"/>
                  </a:cubicBezTo>
                  <a:cubicBezTo>
                    <a:pt x="1289962" y="2050141"/>
                    <a:pt x="1278617" y="2058621"/>
                    <a:pt x="1266329" y="2064785"/>
                  </a:cubicBezTo>
                  <a:cubicBezTo>
                    <a:pt x="1270648" y="2069927"/>
                    <a:pt x="1275006" y="2075030"/>
                    <a:pt x="1279284" y="2080212"/>
                  </a:cubicBezTo>
                  <a:cubicBezTo>
                    <a:pt x="1286273" y="2088613"/>
                    <a:pt x="1292397" y="2097407"/>
                    <a:pt x="1298128" y="2106673"/>
                  </a:cubicBezTo>
                  <a:cubicBezTo>
                    <a:pt x="1301426" y="2111972"/>
                    <a:pt x="1304487" y="2117390"/>
                    <a:pt x="1307511" y="2122886"/>
                  </a:cubicBezTo>
                  <a:cubicBezTo>
                    <a:pt x="1313046" y="2122100"/>
                    <a:pt x="1318778" y="2122336"/>
                    <a:pt x="1324509" y="2123907"/>
                  </a:cubicBezTo>
                  <a:cubicBezTo>
                    <a:pt x="1346847" y="2129991"/>
                    <a:pt x="1359998" y="2153036"/>
                    <a:pt x="1353913" y="2175334"/>
                  </a:cubicBezTo>
                  <a:cubicBezTo>
                    <a:pt x="1347868" y="2197672"/>
                    <a:pt x="1324824" y="2210823"/>
                    <a:pt x="1302486" y="2204738"/>
                  </a:cubicBezTo>
                  <a:cubicBezTo>
                    <a:pt x="1280148" y="2198653"/>
                    <a:pt x="1266996" y="2175648"/>
                    <a:pt x="1273081" y="2153310"/>
                  </a:cubicBezTo>
                  <a:cubicBezTo>
                    <a:pt x="1274181" y="2149267"/>
                    <a:pt x="1276025" y="2145615"/>
                    <a:pt x="1278146" y="2142200"/>
                  </a:cubicBezTo>
                  <a:cubicBezTo>
                    <a:pt x="1275398" y="2136783"/>
                    <a:pt x="1273003" y="2131090"/>
                    <a:pt x="1270098" y="2126026"/>
                  </a:cubicBezTo>
                  <a:cubicBezTo>
                    <a:pt x="1264680" y="2116604"/>
                    <a:pt x="1258910" y="2107379"/>
                    <a:pt x="1253374" y="2097996"/>
                  </a:cubicBezTo>
                  <a:cubicBezTo>
                    <a:pt x="1248545" y="2089791"/>
                    <a:pt x="1243442" y="2081783"/>
                    <a:pt x="1238339" y="2073774"/>
                  </a:cubicBezTo>
                  <a:cubicBezTo>
                    <a:pt x="1231115" y="2074835"/>
                    <a:pt x="1223735" y="2074952"/>
                    <a:pt x="1216394" y="2073853"/>
                  </a:cubicBezTo>
                  <a:cubicBezTo>
                    <a:pt x="1188560" y="2069770"/>
                    <a:pt x="1165673" y="2050494"/>
                    <a:pt x="1145062" y="2031376"/>
                  </a:cubicBezTo>
                  <a:cubicBezTo>
                    <a:pt x="1096186" y="1986073"/>
                    <a:pt x="925454" y="1839405"/>
                    <a:pt x="903155" y="1755747"/>
                  </a:cubicBezTo>
                  <a:cubicBezTo>
                    <a:pt x="766892" y="1668869"/>
                    <a:pt x="655557" y="1541517"/>
                    <a:pt x="564478" y="1410122"/>
                  </a:cubicBezTo>
                  <a:cubicBezTo>
                    <a:pt x="510499" y="1332273"/>
                    <a:pt x="462487" y="1249557"/>
                    <a:pt x="424682" y="1162641"/>
                  </a:cubicBezTo>
                  <a:cubicBezTo>
                    <a:pt x="385345" y="1072270"/>
                    <a:pt x="365010" y="977501"/>
                    <a:pt x="343026" y="881752"/>
                  </a:cubicBezTo>
                  <a:cubicBezTo>
                    <a:pt x="291480" y="657079"/>
                    <a:pt x="242526" y="427932"/>
                    <a:pt x="141045" y="219355"/>
                  </a:cubicBezTo>
                  <a:cubicBezTo>
                    <a:pt x="116214" y="168281"/>
                    <a:pt x="87998" y="118915"/>
                    <a:pt x="56390" y="71840"/>
                  </a:cubicBezTo>
                  <a:close/>
                </a:path>
              </a:pathLst>
            </a:custGeom>
            <a:solidFill>
              <a:schemeClr val="accent3"/>
            </a:solidFill>
            <a:ln w="3415" cap="flat">
              <a:noFill/>
              <a:prstDash val="solid"/>
              <a:miter/>
            </a:ln>
          </p:spPr>
          <p:txBody>
            <a:bodyPr wrap="square" rtlCol="0" anchor="ctr">
              <a:noAutofit/>
            </a:bodyPr>
            <a:lstStyle/>
            <a:p>
              <a:endParaRPr lang="zh-CN" altLang="en-US"/>
            </a:p>
          </p:txBody>
        </p:sp>
      </p:grpSp>
      <p:grpSp>
        <p:nvGrpSpPr>
          <p:cNvPr id="5" name="组合 4"/>
          <p:cNvGrpSpPr/>
          <p:nvPr userDrawn="1"/>
        </p:nvGrpSpPr>
        <p:grpSpPr>
          <a:xfrm>
            <a:off x="1382199" y="1275687"/>
            <a:ext cx="588306" cy="609311"/>
            <a:chOff x="11367916" y="2570765"/>
            <a:chExt cx="393004" cy="407036"/>
          </a:xfrm>
        </p:grpSpPr>
        <p:sp>
          <p:nvSpPr>
            <p:cNvPr id="243" name="任意多边形: 形状 242"/>
            <p:cNvSpPr/>
            <p:nvPr userDrawn="1"/>
          </p:nvSpPr>
          <p:spPr>
            <a:xfrm>
              <a:off x="11399434" y="2642417"/>
              <a:ext cx="58017" cy="54207"/>
            </a:xfrm>
            <a:custGeom>
              <a:avLst/>
              <a:gdLst>
                <a:gd name="connsiteX0" fmla="*/ 34109 w 58017"/>
                <a:gd name="connsiteY0" fmla="*/ 8 h 54207"/>
                <a:gd name="connsiteX1" fmla="*/ 58017 w 58017"/>
                <a:gd name="connsiteY1" fmla="*/ 22678 h 54207"/>
                <a:gd name="connsiteX2" fmla="*/ 24965 w 58017"/>
                <a:gd name="connsiteY2" fmla="*/ 54206 h 54207"/>
                <a:gd name="connsiteX3" fmla="*/ 10 w 58017"/>
                <a:gd name="connsiteY3" fmla="*/ 28488 h 54207"/>
                <a:gd name="connsiteX4" fmla="*/ 34109 w 58017"/>
                <a:gd name="connsiteY4" fmla="*/ 8 h 54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7" h="54207">
                  <a:moveTo>
                    <a:pt x="34109" y="8"/>
                  </a:moveTo>
                  <a:cubicBezTo>
                    <a:pt x="50016" y="389"/>
                    <a:pt x="58017" y="7914"/>
                    <a:pt x="58017" y="22678"/>
                  </a:cubicBezTo>
                  <a:cubicBezTo>
                    <a:pt x="58017" y="35727"/>
                    <a:pt x="38586" y="54396"/>
                    <a:pt x="24965" y="54206"/>
                  </a:cubicBezTo>
                  <a:cubicBezTo>
                    <a:pt x="10582" y="54015"/>
                    <a:pt x="-371" y="42776"/>
                    <a:pt x="10" y="28488"/>
                  </a:cubicBezTo>
                  <a:cubicBezTo>
                    <a:pt x="486" y="12105"/>
                    <a:pt x="15440" y="-372"/>
                    <a:pt x="34109" y="8"/>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244" name="任意多边形: 形状 243"/>
            <p:cNvSpPr/>
            <p:nvPr userDrawn="1"/>
          </p:nvSpPr>
          <p:spPr>
            <a:xfrm>
              <a:off x="11478212" y="2912640"/>
              <a:ext cx="52296" cy="50874"/>
            </a:xfrm>
            <a:custGeom>
              <a:avLst/>
              <a:gdLst>
                <a:gd name="connsiteX0" fmla="*/ 22674 w 52296"/>
                <a:gd name="connsiteY0" fmla="*/ 50873 h 50874"/>
                <a:gd name="connsiteX1" fmla="*/ 4 w 52296"/>
                <a:gd name="connsiteY1" fmla="*/ 28680 h 50874"/>
                <a:gd name="connsiteX2" fmla="*/ 28960 w 52296"/>
                <a:gd name="connsiteY2" fmla="*/ 10 h 50874"/>
                <a:gd name="connsiteX3" fmla="*/ 52296 w 52296"/>
                <a:gd name="connsiteY3" fmla="*/ 21822 h 50874"/>
                <a:gd name="connsiteX4" fmla="*/ 22674 w 52296"/>
                <a:gd name="connsiteY4" fmla="*/ 50873 h 50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6" h="50874">
                  <a:moveTo>
                    <a:pt x="22674" y="50873"/>
                  </a:moveTo>
                  <a:cubicBezTo>
                    <a:pt x="10672" y="50969"/>
                    <a:pt x="290" y="40777"/>
                    <a:pt x="4" y="28680"/>
                  </a:cubicBezTo>
                  <a:cubicBezTo>
                    <a:pt x="-282" y="14583"/>
                    <a:pt x="13910" y="486"/>
                    <a:pt x="28960" y="10"/>
                  </a:cubicBezTo>
                  <a:cubicBezTo>
                    <a:pt x="40676" y="-371"/>
                    <a:pt x="52296" y="10392"/>
                    <a:pt x="52296" y="21822"/>
                  </a:cubicBezTo>
                  <a:cubicBezTo>
                    <a:pt x="52392" y="33728"/>
                    <a:pt x="35056" y="50778"/>
                    <a:pt x="22674" y="50873"/>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245" name="任意多边形: 形状 244"/>
            <p:cNvSpPr/>
            <p:nvPr userDrawn="1"/>
          </p:nvSpPr>
          <p:spPr>
            <a:xfrm>
              <a:off x="11474461" y="2739199"/>
              <a:ext cx="52715" cy="43438"/>
            </a:xfrm>
            <a:custGeom>
              <a:avLst/>
              <a:gdLst>
                <a:gd name="connsiteX0" fmla="*/ 26043 w 52715"/>
                <a:gd name="connsiteY0" fmla="*/ 43435 h 43438"/>
                <a:gd name="connsiteX1" fmla="*/ 40 w 52715"/>
                <a:gd name="connsiteY1" fmla="*/ 19336 h 43438"/>
                <a:gd name="connsiteX2" fmla="*/ 23185 w 52715"/>
                <a:gd name="connsiteY2" fmla="*/ 1 h 43438"/>
                <a:gd name="connsiteX3" fmla="*/ 52713 w 52715"/>
                <a:gd name="connsiteY3" fmla="*/ 23146 h 43438"/>
                <a:gd name="connsiteX4" fmla="*/ 26043 w 52715"/>
                <a:gd name="connsiteY4" fmla="*/ 43435 h 4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15" h="43438">
                  <a:moveTo>
                    <a:pt x="26043" y="43435"/>
                  </a:moveTo>
                  <a:cubicBezTo>
                    <a:pt x="9565" y="43340"/>
                    <a:pt x="-723" y="33719"/>
                    <a:pt x="40" y="19336"/>
                  </a:cubicBezTo>
                  <a:cubicBezTo>
                    <a:pt x="611" y="9240"/>
                    <a:pt x="11660" y="-95"/>
                    <a:pt x="23185" y="1"/>
                  </a:cubicBezTo>
                  <a:cubicBezTo>
                    <a:pt x="42140" y="96"/>
                    <a:pt x="52903" y="8478"/>
                    <a:pt x="52713" y="23146"/>
                  </a:cubicBezTo>
                  <a:cubicBezTo>
                    <a:pt x="52618" y="35815"/>
                    <a:pt x="42331" y="43625"/>
                    <a:pt x="26043" y="43435"/>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246" name="任意多边形: 形状 245"/>
            <p:cNvSpPr/>
            <p:nvPr userDrawn="1"/>
          </p:nvSpPr>
          <p:spPr>
            <a:xfrm>
              <a:off x="11367916" y="2745200"/>
              <a:ext cx="54502" cy="45054"/>
            </a:xfrm>
            <a:custGeom>
              <a:avLst/>
              <a:gdLst>
                <a:gd name="connsiteX0" fmla="*/ 28099 w 54502"/>
                <a:gd name="connsiteY0" fmla="*/ 1 h 45054"/>
                <a:gd name="connsiteX1" fmla="*/ 54483 w 54502"/>
                <a:gd name="connsiteY1" fmla="*/ 22003 h 45054"/>
                <a:gd name="connsiteX2" fmla="*/ 26861 w 54502"/>
                <a:gd name="connsiteY2" fmla="*/ 45054 h 45054"/>
                <a:gd name="connsiteX3" fmla="*/ 1 w 54502"/>
                <a:gd name="connsiteY3" fmla="*/ 20670 h 45054"/>
                <a:gd name="connsiteX4" fmla="*/ 28099 w 54502"/>
                <a:gd name="connsiteY4" fmla="*/ 1 h 45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02" h="45054">
                  <a:moveTo>
                    <a:pt x="28099" y="1"/>
                  </a:moveTo>
                  <a:cubicBezTo>
                    <a:pt x="42672" y="191"/>
                    <a:pt x="53912" y="9526"/>
                    <a:pt x="54483" y="22003"/>
                  </a:cubicBezTo>
                  <a:cubicBezTo>
                    <a:pt x="55055" y="34957"/>
                    <a:pt x="42958" y="45054"/>
                    <a:pt x="26861" y="45054"/>
                  </a:cubicBezTo>
                  <a:cubicBezTo>
                    <a:pt x="12097" y="45149"/>
                    <a:pt x="-95" y="34100"/>
                    <a:pt x="1" y="20670"/>
                  </a:cubicBezTo>
                  <a:cubicBezTo>
                    <a:pt x="96" y="11240"/>
                    <a:pt x="15526" y="-95"/>
                    <a:pt x="28099" y="1"/>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247" name="任意多边形: 形状 246"/>
            <p:cNvSpPr/>
            <p:nvPr userDrawn="1"/>
          </p:nvSpPr>
          <p:spPr>
            <a:xfrm>
              <a:off x="11600230" y="2932744"/>
              <a:ext cx="49821" cy="45057"/>
            </a:xfrm>
            <a:custGeom>
              <a:avLst/>
              <a:gdLst>
                <a:gd name="connsiteX0" fmla="*/ 21527 w 49821"/>
                <a:gd name="connsiteY0" fmla="*/ 3 h 45057"/>
                <a:gd name="connsiteX1" fmla="*/ 49816 w 49821"/>
                <a:gd name="connsiteY1" fmla="*/ 21816 h 45057"/>
                <a:gd name="connsiteX2" fmla="*/ 24765 w 49821"/>
                <a:gd name="connsiteY2" fmla="*/ 45057 h 45057"/>
                <a:gd name="connsiteX3" fmla="*/ 1 w 49821"/>
                <a:gd name="connsiteY3" fmla="*/ 22292 h 45057"/>
                <a:gd name="connsiteX4" fmla="*/ 21527 w 49821"/>
                <a:gd name="connsiteY4" fmla="*/ 3 h 45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1" h="45057">
                  <a:moveTo>
                    <a:pt x="21527" y="3"/>
                  </a:moveTo>
                  <a:cubicBezTo>
                    <a:pt x="38958" y="-187"/>
                    <a:pt x="49435" y="7909"/>
                    <a:pt x="49816" y="21816"/>
                  </a:cubicBezTo>
                  <a:cubicBezTo>
                    <a:pt x="50102" y="33817"/>
                    <a:pt x="38101" y="45057"/>
                    <a:pt x="24765" y="45057"/>
                  </a:cubicBezTo>
                  <a:cubicBezTo>
                    <a:pt x="10097" y="45152"/>
                    <a:pt x="-95" y="35817"/>
                    <a:pt x="1" y="22292"/>
                  </a:cubicBezTo>
                  <a:cubicBezTo>
                    <a:pt x="191" y="7909"/>
                    <a:pt x="7716" y="99"/>
                    <a:pt x="21527" y="3"/>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248" name="任意多边形: 形状 247"/>
            <p:cNvSpPr/>
            <p:nvPr userDrawn="1"/>
          </p:nvSpPr>
          <p:spPr>
            <a:xfrm>
              <a:off x="11487978" y="2570765"/>
              <a:ext cx="47768" cy="45565"/>
            </a:xfrm>
            <a:custGeom>
              <a:avLst/>
              <a:gdLst>
                <a:gd name="connsiteX0" fmla="*/ 23670 w 47768"/>
                <a:gd name="connsiteY0" fmla="*/ 45562 h 45565"/>
                <a:gd name="connsiteX1" fmla="*/ 48 w 47768"/>
                <a:gd name="connsiteY1" fmla="*/ 25083 h 45565"/>
                <a:gd name="connsiteX2" fmla="*/ 22717 w 47768"/>
                <a:gd name="connsiteY2" fmla="*/ 33 h 45565"/>
                <a:gd name="connsiteX3" fmla="*/ 47768 w 47768"/>
                <a:gd name="connsiteY3" fmla="*/ 22035 h 45565"/>
                <a:gd name="connsiteX4" fmla="*/ 23670 w 47768"/>
                <a:gd name="connsiteY4" fmla="*/ 45562 h 45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68" h="45565">
                  <a:moveTo>
                    <a:pt x="23670" y="45562"/>
                  </a:moveTo>
                  <a:cubicBezTo>
                    <a:pt x="10240" y="45753"/>
                    <a:pt x="905" y="37752"/>
                    <a:pt x="48" y="25083"/>
                  </a:cubicBezTo>
                  <a:cubicBezTo>
                    <a:pt x="-809" y="12510"/>
                    <a:pt x="9954" y="604"/>
                    <a:pt x="22717" y="33"/>
                  </a:cubicBezTo>
                  <a:cubicBezTo>
                    <a:pt x="36910" y="-634"/>
                    <a:pt x="47864" y="8986"/>
                    <a:pt x="47768" y="22035"/>
                  </a:cubicBezTo>
                  <a:cubicBezTo>
                    <a:pt x="47673" y="34989"/>
                    <a:pt x="37100" y="45276"/>
                    <a:pt x="23670" y="45562"/>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249" name="任意多边形: 形状 248"/>
            <p:cNvSpPr/>
            <p:nvPr userDrawn="1"/>
          </p:nvSpPr>
          <p:spPr>
            <a:xfrm>
              <a:off x="11579065" y="2822067"/>
              <a:ext cx="52852" cy="42636"/>
            </a:xfrm>
            <a:custGeom>
              <a:avLst/>
              <a:gdLst>
                <a:gd name="connsiteX0" fmla="*/ 25071 w 52852"/>
                <a:gd name="connsiteY0" fmla="*/ 0 h 42636"/>
                <a:gd name="connsiteX1" fmla="*/ 48979 w 52852"/>
                <a:gd name="connsiteY1" fmla="*/ 38005 h 42636"/>
                <a:gd name="connsiteX2" fmla="*/ 21452 w 52852"/>
                <a:gd name="connsiteY2" fmla="*/ 42577 h 42636"/>
                <a:gd name="connsiteX3" fmla="*/ 497 w 52852"/>
                <a:gd name="connsiteY3" fmla="*/ 27432 h 42636"/>
                <a:gd name="connsiteX4" fmla="*/ 13641 w 52852"/>
                <a:gd name="connsiteY4" fmla="*/ 2286 h 42636"/>
                <a:gd name="connsiteX5" fmla="*/ 25071 w 52852"/>
                <a:gd name="connsiteY5" fmla="*/ 0 h 4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52" h="42636">
                  <a:moveTo>
                    <a:pt x="25071" y="0"/>
                  </a:moveTo>
                  <a:cubicBezTo>
                    <a:pt x="53551" y="6001"/>
                    <a:pt x="57266" y="11906"/>
                    <a:pt x="48979" y="38005"/>
                  </a:cubicBezTo>
                  <a:cubicBezTo>
                    <a:pt x="39835" y="39624"/>
                    <a:pt x="30691" y="42100"/>
                    <a:pt x="21452" y="42577"/>
                  </a:cubicBezTo>
                  <a:cubicBezTo>
                    <a:pt x="10975" y="43243"/>
                    <a:pt x="3164" y="38291"/>
                    <a:pt x="497" y="27432"/>
                  </a:cubicBezTo>
                  <a:cubicBezTo>
                    <a:pt x="-1789" y="18193"/>
                    <a:pt x="4022" y="6858"/>
                    <a:pt x="13641" y="2286"/>
                  </a:cubicBezTo>
                  <a:cubicBezTo>
                    <a:pt x="16975" y="667"/>
                    <a:pt x="21166" y="762"/>
                    <a:pt x="25071" y="0"/>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250" name="任意多边形: 形状 249"/>
            <p:cNvSpPr/>
            <p:nvPr userDrawn="1"/>
          </p:nvSpPr>
          <p:spPr>
            <a:xfrm>
              <a:off x="11388774" y="2837017"/>
              <a:ext cx="51264" cy="45915"/>
            </a:xfrm>
            <a:custGeom>
              <a:avLst/>
              <a:gdLst>
                <a:gd name="connsiteX0" fmla="*/ 22862 w 51264"/>
                <a:gd name="connsiteY0" fmla="*/ 45915 h 45915"/>
                <a:gd name="connsiteX1" fmla="*/ 2 w 51264"/>
                <a:gd name="connsiteY1" fmla="*/ 24008 h 45915"/>
                <a:gd name="connsiteX2" fmla="*/ 30482 w 51264"/>
                <a:gd name="connsiteY2" fmla="*/ 4 h 45915"/>
                <a:gd name="connsiteX3" fmla="*/ 51246 w 51264"/>
                <a:gd name="connsiteY3" fmla="*/ 20579 h 45915"/>
                <a:gd name="connsiteX4" fmla="*/ 22862 w 51264"/>
                <a:gd name="connsiteY4" fmla="*/ 45915 h 4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64" h="45915">
                  <a:moveTo>
                    <a:pt x="22862" y="45915"/>
                  </a:moveTo>
                  <a:cubicBezTo>
                    <a:pt x="11622" y="45820"/>
                    <a:pt x="287" y="34961"/>
                    <a:pt x="2" y="24008"/>
                  </a:cubicBezTo>
                  <a:cubicBezTo>
                    <a:pt x="-189" y="13149"/>
                    <a:pt x="16766" y="-281"/>
                    <a:pt x="30482" y="4"/>
                  </a:cubicBezTo>
                  <a:cubicBezTo>
                    <a:pt x="42769" y="290"/>
                    <a:pt x="51722" y="9149"/>
                    <a:pt x="51246" y="20579"/>
                  </a:cubicBezTo>
                  <a:cubicBezTo>
                    <a:pt x="50770" y="34295"/>
                    <a:pt x="37721" y="46010"/>
                    <a:pt x="22862" y="45915"/>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251" name="任意多边形: 形状 250"/>
            <p:cNvSpPr/>
            <p:nvPr userDrawn="1"/>
          </p:nvSpPr>
          <p:spPr>
            <a:xfrm>
              <a:off x="11545462" y="2656098"/>
              <a:ext cx="46984" cy="44906"/>
            </a:xfrm>
            <a:custGeom>
              <a:avLst/>
              <a:gdLst>
                <a:gd name="connsiteX0" fmla="*/ 13240 w 46984"/>
                <a:gd name="connsiteY0" fmla="*/ 139 h 44906"/>
                <a:gd name="connsiteX1" fmla="*/ 25051 w 46984"/>
                <a:gd name="connsiteY1" fmla="*/ 520 h 44906"/>
                <a:gd name="connsiteX2" fmla="*/ 46959 w 46984"/>
                <a:gd name="connsiteY2" fmla="*/ 25094 h 44906"/>
                <a:gd name="connsiteX3" fmla="*/ 22099 w 46984"/>
                <a:gd name="connsiteY3" fmla="*/ 44906 h 44906"/>
                <a:gd name="connsiteX4" fmla="*/ 13240 w 46984"/>
                <a:gd name="connsiteY4" fmla="*/ 139 h 4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84" h="44906">
                  <a:moveTo>
                    <a:pt x="13240" y="139"/>
                  </a:moveTo>
                  <a:cubicBezTo>
                    <a:pt x="17145" y="234"/>
                    <a:pt x="21336" y="-433"/>
                    <a:pt x="25051" y="520"/>
                  </a:cubicBezTo>
                  <a:cubicBezTo>
                    <a:pt x="38481" y="4044"/>
                    <a:pt x="47530" y="14522"/>
                    <a:pt x="46959" y="25094"/>
                  </a:cubicBezTo>
                  <a:cubicBezTo>
                    <a:pt x="46387" y="35762"/>
                    <a:pt x="38862" y="41763"/>
                    <a:pt x="22099" y="44906"/>
                  </a:cubicBezTo>
                  <a:cubicBezTo>
                    <a:pt x="-4572" y="32810"/>
                    <a:pt x="-6572" y="22618"/>
                    <a:pt x="13240" y="139"/>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252" name="任意多边形: 形状 251"/>
            <p:cNvSpPr/>
            <p:nvPr userDrawn="1"/>
          </p:nvSpPr>
          <p:spPr>
            <a:xfrm>
              <a:off x="11556951" y="2750725"/>
              <a:ext cx="46746" cy="46985"/>
            </a:xfrm>
            <a:custGeom>
              <a:avLst/>
              <a:gdLst>
                <a:gd name="connsiteX0" fmla="*/ 18610 w 46746"/>
                <a:gd name="connsiteY0" fmla="*/ 0 h 46985"/>
                <a:gd name="connsiteX1" fmla="*/ 42137 w 46746"/>
                <a:gd name="connsiteY1" fmla="*/ 12383 h 46985"/>
                <a:gd name="connsiteX2" fmla="*/ 32041 w 46746"/>
                <a:gd name="connsiteY2" fmla="*/ 46958 h 46985"/>
                <a:gd name="connsiteX3" fmla="*/ 1751 w 46746"/>
                <a:gd name="connsiteY3" fmla="*/ 17621 h 46985"/>
                <a:gd name="connsiteX4" fmla="*/ 18610 w 46746"/>
                <a:gd name="connsiteY4" fmla="*/ 0 h 46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6" h="46985">
                  <a:moveTo>
                    <a:pt x="18610" y="0"/>
                  </a:moveTo>
                  <a:cubicBezTo>
                    <a:pt x="26612" y="4000"/>
                    <a:pt x="36708" y="6096"/>
                    <a:pt x="42137" y="12383"/>
                  </a:cubicBezTo>
                  <a:cubicBezTo>
                    <a:pt x="51091" y="22765"/>
                    <a:pt x="46614" y="34671"/>
                    <a:pt x="32041" y="46958"/>
                  </a:cubicBezTo>
                  <a:cubicBezTo>
                    <a:pt x="7942" y="47625"/>
                    <a:pt x="-4916" y="35909"/>
                    <a:pt x="1751" y="17621"/>
                  </a:cubicBezTo>
                  <a:cubicBezTo>
                    <a:pt x="4323" y="10573"/>
                    <a:pt x="12800" y="5810"/>
                    <a:pt x="18610" y="0"/>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253" name="任意多边形: 形状 252"/>
            <p:cNvSpPr/>
            <p:nvPr userDrawn="1"/>
          </p:nvSpPr>
          <p:spPr>
            <a:xfrm>
              <a:off x="11714245" y="2795396"/>
              <a:ext cx="46675" cy="54787"/>
            </a:xfrm>
            <a:custGeom>
              <a:avLst/>
              <a:gdLst>
                <a:gd name="connsiteX0" fmla="*/ 0 w 46675"/>
                <a:gd name="connsiteY0" fmla="*/ 29433 h 54787"/>
                <a:gd name="connsiteX1" fmla="*/ 26480 w 46675"/>
                <a:gd name="connsiteY1" fmla="*/ 1 h 54787"/>
                <a:gd name="connsiteX2" fmla="*/ 46673 w 46675"/>
                <a:gd name="connsiteY2" fmla="*/ 23908 h 54787"/>
                <a:gd name="connsiteX3" fmla="*/ 24384 w 46675"/>
                <a:gd name="connsiteY3" fmla="*/ 54770 h 54787"/>
                <a:gd name="connsiteX4" fmla="*/ 0 w 46675"/>
                <a:gd name="connsiteY4" fmla="*/ 29433 h 54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5" h="54787">
                  <a:moveTo>
                    <a:pt x="0" y="29433"/>
                  </a:moveTo>
                  <a:cubicBezTo>
                    <a:pt x="0" y="10859"/>
                    <a:pt x="9525" y="191"/>
                    <a:pt x="26480" y="1"/>
                  </a:cubicBezTo>
                  <a:cubicBezTo>
                    <a:pt x="39243" y="-94"/>
                    <a:pt x="46482" y="8573"/>
                    <a:pt x="46673" y="23908"/>
                  </a:cubicBezTo>
                  <a:cubicBezTo>
                    <a:pt x="46863" y="42006"/>
                    <a:pt x="37910" y="54389"/>
                    <a:pt x="24384" y="54770"/>
                  </a:cubicBezTo>
                  <a:cubicBezTo>
                    <a:pt x="8573" y="55246"/>
                    <a:pt x="0" y="46292"/>
                    <a:pt x="0" y="29433"/>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254" name="任意多边形: 形状 253"/>
            <p:cNvSpPr/>
            <p:nvPr userDrawn="1"/>
          </p:nvSpPr>
          <p:spPr>
            <a:xfrm>
              <a:off x="11613940" y="2580513"/>
              <a:ext cx="44966" cy="44903"/>
            </a:xfrm>
            <a:custGeom>
              <a:avLst/>
              <a:gdLst>
                <a:gd name="connsiteX0" fmla="*/ 22581 w 44966"/>
                <a:gd name="connsiteY0" fmla="*/ 1 h 44903"/>
                <a:gd name="connsiteX1" fmla="*/ 44965 w 44966"/>
                <a:gd name="connsiteY1" fmla="*/ 21146 h 44903"/>
                <a:gd name="connsiteX2" fmla="*/ 19724 w 44966"/>
                <a:gd name="connsiteY2" fmla="*/ 44863 h 44903"/>
                <a:gd name="connsiteX3" fmla="*/ 7 w 44966"/>
                <a:gd name="connsiteY3" fmla="*/ 22670 h 44903"/>
                <a:gd name="connsiteX4" fmla="*/ 22581 w 44966"/>
                <a:gd name="connsiteY4" fmla="*/ 1 h 44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6" h="44903">
                  <a:moveTo>
                    <a:pt x="22581" y="1"/>
                  </a:moveTo>
                  <a:cubicBezTo>
                    <a:pt x="32011" y="96"/>
                    <a:pt x="44869" y="12097"/>
                    <a:pt x="44965" y="21146"/>
                  </a:cubicBezTo>
                  <a:cubicBezTo>
                    <a:pt x="45155" y="32481"/>
                    <a:pt x="31153" y="45721"/>
                    <a:pt x="19724" y="44863"/>
                  </a:cubicBezTo>
                  <a:cubicBezTo>
                    <a:pt x="8389" y="44006"/>
                    <a:pt x="-279" y="34195"/>
                    <a:pt x="7" y="22670"/>
                  </a:cubicBezTo>
                  <a:cubicBezTo>
                    <a:pt x="388" y="10383"/>
                    <a:pt x="10770" y="-95"/>
                    <a:pt x="22581" y="1"/>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255" name="任意多边形: 形状 254"/>
            <p:cNvSpPr/>
            <p:nvPr userDrawn="1"/>
          </p:nvSpPr>
          <p:spPr>
            <a:xfrm>
              <a:off x="11639855" y="2712062"/>
              <a:ext cx="47815" cy="43071"/>
            </a:xfrm>
            <a:custGeom>
              <a:avLst/>
              <a:gdLst>
                <a:gd name="connsiteX0" fmla="*/ 0 w 47815"/>
                <a:gd name="connsiteY0" fmla="*/ 26661 h 43071"/>
                <a:gd name="connsiteX1" fmla="*/ 19431 w 47815"/>
                <a:gd name="connsiteY1" fmla="*/ 277 h 43071"/>
                <a:gd name="connsiteX2" fmla="*/ 47816 w 47815"/>
                <a:gd name="connsiteY2" fmla="*/ 19041 h 43071"/>
                <a:gd name="connsiteX3" fmla="*/ 0 w 47815"/>
                <a:gd name="connsiteY3" fmla="*/ 26661 h 43071"/>
              </a:gdLst>
              <a:ahLst/>
              <a:cxnLst>
                <a:cxn ang="0">
                  <a:pos x="connsiteX0" y="connsiteY0"/>
                </a:cxn>
                <a:cxn ang="0">
                  <a:pos x="connsiteX1" y="connsiteY1"/>
                </a:cxn>
                <a:cxn ang="0">
                  <a:pos x="connsiteX2" y="connsiteY2"/>
                </a:cxn>
                <a:cxn ang="0">
                  <a:pos x="connsiteX3" y="connsiteY3"/>
                </a:cxn>
              </a:cxnLst>
              <a:rect l="l" t="t" r="r" b="b"/>
              <a:pathLst>
                <a:path w="47815" h="43071">
                  <a:moveTo>
                    <a:pt x="0" y="26661"/>
                  </a:moveTo>
                  <a:cubicBezTo>
                    <a:pt x="3620" y="14946"/>
                    <a:pt x="3429" y="2277"/>
                    <a:pt x="19431" y="277"/>
                  </a:cubicBezTo>
                  <a:cubicBezTo>
                    <a:pt x="34766" y="-1628"/>
                    <a:pt x="42482" y="6468"/>
                    <a:pt x="47816" y="19041"/>
                  </a:cubicBezTo>
                  <a:cubicBezTo>
                    <a:pt x="38671" y="48283"/>
                    <a:pt x="25622" y="50855"/>
                    <a:pt x="0" y="26661"/>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256" name="任意多边形: 形状 255"/>
            <p:cNvSpPr/>
            <p:nvPr userDrawn="1"/>
          </p:nvSpPr>
          <p:spPr>
            <a:xfrm>
              <a:off x="11718983" y="2662580"/>
              <a:ext cx="41193" cy="40607"/>
            </a:xfrm>
            <a:custGeom>
              <a:avLst/>
              <a:gdLst>
                <a:gd name="connsiteX0" fmla="*/ 32695 w 41193"/>
                <a:gd name="connsiteY0" fmla="*/ 229 h 40607"/>
                <a:gd name="connsiteX1" fmla="*/ 34029 w 41193"/>
                <a:gd name="connsiteY1" fmla="*/ 35567 h 40607"/>
                <a:gd name="connsiteX2" fmla="*/ 9931 w 41193"/>
                <a:gd name="connsiteY2" fmla="*/ 37377 h 40607"/>
                <a:gd name="connsiteX3" fmla="*/ 1167 w 41193"/>
                <a:gd name="connsiteY3" fmla="*/ 12803 h 40607"/>
                <a:gd name="connsiteX4" fmla="*/ 32695 w 41193"/>
                <a:gd name="connsiteY4" fmla="*/ 229 h 40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93" h="40607">
                  <a:moveTo>
                    <a:pt x="32695" y="229"/>
                  </a:moveTo>
                  <a:cubicBezTo>
                    <a:pt x="43745" y="21851"/>
                    <a:pt x="43840" y="27280"/>
                    <a:pt x="34029" y="35567"/>
                  </a:cubicBezTo>
                  <a:cubicBezTo>
                    <a:pt x="26409" y="41949"/>
                    <a:pt x="17836" y="41949"/>
                    <a:pt x="9931" y="37377"/>
                  </a:cubicBezTo>
                  <a:cubicBezTo>
                    <a:pt x="501" y="32043"/>
                    <a:pt x="-1690" y="22804"/>
                    <a:pt x="1167" y="12803"/>
                  </a:cubicBezTo>
                  <a:cubicBezTo>
                    <a:pt x="4120" y="2706"/>
                    <a:pt x="14312" y="-1009"/>
                    <a:pt x="32695" y="229"/>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grpSp>
      <p:grpSp>
        <p:nvGrpSpPr>
          <p:cNvPr id="257" name="图形 4"/>
          <p:cNvGrpSpPr/>
          <p:nvPr userDrawn="1"/>
        </p:nvGrpSpPr>
        <p:grpSpPr>
          <a:xfrm>
            <a:off x="577472" y="2153125"/>
            <a:ext cx="443862" cy="463826"/>
            <a:chOff x="5679673" y="2617914"/>
            <a:chExt cx="481162" cy="502803"/>
          </a:xfrm>
          <a:solidFill>
            <a:schemeClr val="accent2"/>
          </a:solidFill>
        </p:grpSpPr>
        <p:sp>
          <p:nvSpPr>
            <p:cNvPr id="258" name="任意多边形: 形状 257"/>
            <p:cNvSpPr/>
            <p:nvPr/>
          </p:nvSpPr>
          <p:spPr>
            <a:xfrm>
              <a:off x="5679673" y="2744255"/>
              <a:ext cx="77701" cy="99880"/>
            </a:xfrm>
            <a:custGeom>
              <a:avLst/>
              <a:gdLst>
                <a:gd name="connsiteX0" fmla="*/ 53324 w 77701"/>
                <a:gd name="connsiteY0" fmla="*/ 2124 h 99880"/>
                <a:gd name="connsiteX1" fmla="*/ 41666 w 77701"/>
                <a:gd name="connsiteY1" fmla="*/ 8824 h 99880"/>
                <a:gd name="connsiteX2" fmla="*/ 36709 w 77701"/>
                <a:gd name="connsiteY2" fmla="*/ 11799 h 99880"/>
                <a:gd name="connsiteX3" fmla="*/ 25632 w 77701"/>
                <a:gd name="connsiteY3" fmla="*/ 22568 h 99880"/>
                <a:gd name="connsiteX4" fmla="*/ 23376 w 77701"/>
                <a:gd name="connsiteY4" fmla="*/ 25679 h 99880"/>
                <a:gd name="connsiteX5" fmla="*/ 6111 w 77701"/>
                <a:gd name="connsiteY5" fmla="*/ 49781 h 99880"/>
                <a:gd name="connsiteX6" fmla="*/ 11034 w 77701"/>
                <a:gd name="connsiteY6" fmla="*/ 43422 h 99880"/>
                <a:gd name="connsiteX7" fmla="*/ 9325 w 77701"/>
                <a:gd name="connsiteY7" fmla="*/ 45610 h 99880"/>
                <a:gd name="connsiteX8" fmla="*/ 1154 w 77701"/>
                <a:gd name="connsiteY8" fmla="*/ 59627 h 99880"/>
                <a:gd name="connsiteX9" fmla="*/ 26 w 77701"/>
                <a:gd name="connsiteY9" fmla="*/ 68071 h 99880"/>
                <a:gd name="connsiteX10" fmla="*/ 12538 w 77701"/>
                <a:gd name="connsiteY10" fmla="*/ 93028 h 99880"/>
                <a:gd name="connsiteX11" fmla="*/ 23342 w 77701"/>
                <a:gd name="connsiteY11" fmla="*/ 98738 h 99880"/>
                <a:gd name="connsiteX12" fmla="*/ 36025 w 77701"/>
                <a:gd name="connsiteY12" fmla="*/ 99284 h 99880"/>
                <a:gd name="connsiteX13" fmla="*/ 47820 w 77701"/>
                <a:gd name="connsiteY13" fmla="*/ 95524 h 99880"/>
                <a:gd name="connsiteX14" fmla="*/ 59204 w 77701"/>
                <a:gd name="connsiteY14" fmla="*/ 84139 h 99880"/>
                <a:gd name="connsiteX15" fmla="*/ 71922 w 77701"/>
                <a:gd name="connsiteY15" fmla="*/ 52311 h 99880"/>
                <a:gd name="connsiteX16" fmla="*/ 74247 w 77701"/>
                <a:gd name="connsiteY16" fmla="*/ 46157 h 99880"/>
                <a:gd name="connsiteX17" fmla="*/ 76366 w 77701"/>
                <a:gd name="connsiteY17" fmla="*/ 33815 h 99880"/>
                <a:gd name="connsiteX18" fmla="*/ 76777 w 77701"/>
                <a:gd name="connsiteY18" fmla="*/ 21679 h 99880"/>
                <a:gd name="connsiteX19" fmla="*/ 76093 w 77701"/>
                <a:gd name="connsiteY19" fmla="*/ 26739 h 99880"/>
                <a:gd name="connsiteX20" fmla="*/ 77255 w 77701"/>
                <a:gd name="connsiteY20" fmla="*/ 20653 h 99880"/>
                <a:gd name="connsiteX21" fmla="*/ 71375 w 77701"/>
                <a:gd name="connsiteY21" fmla="*/ 3457 h 99880"/>
                <a:gd name="connsiteX22" fmla="*/ 53324 w 77701"/>
                <a:gd name="connsiteY22" fmla="*/ 2124 h 99880"/>
                <a:gd name="connsiteX23" fmla="*/ 53324 w 77701"/>
                <a:gd name="connsiteY23" fmla="*/ 2124 h 9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701" h="99880">
                  <a:moveTo>
                    <a:pt x="53324" y="2124"/>
                  </a:moveTo>
                  <a:cubicBezTo>
                    <a:pt x="49427" y="4346"/>
                    <a:pt x="45563" y="6568"/>
                    <a:pt x="41666" y="8824"/>
                  </a:cubicBezTo>
                  <a:cubicBezTo>
                    <a:pt x="39991" y="9782"/>
                    <a:pt x="38350" y="10773"/>
                    <a:pt x="36709" y="11799"/>
                  </a:cubicBezTo>
                  <a:cubicBezTo>
                    <a:pt x="31307" y="15217"/>
                    <a:pt x="29324" y="17508"/>
                    <a:pt x="25632" y="22568"/>
                  </a:cubicBezTo>
                  <a:cubicBezTo>
                    <a:pt x="24880" y="23593"/>
                    <a:pt x="24128" y="24619"/>
                    <a:pt x="23376" y="25679"/>
                  </a:cubicBezTo>
                  <a:cubicBezTo>
                    <a:pt x="17632" y="33713"/>
                    <a:pt x="12128" y="41952"/>
                    <a:pt x="6111" y="49781"/>
                  </a:cubicBezTo>
                  <a:cubicBezTo>
                    <a:pt x="7752" y="47662"/>
                    <a:pt x="9393" y="45542"/>
                    <a:pt x="11034" y="43422"/>
                  </a:cubicBezTo>
                  <a:cubicBezTo>
                    <a:pt x="10453" y="44174"/>
                    <a:pt x="9906" y="44892"/>
                    <a:pt x="9325" y="45610"/>
                  </a:cubicBezTo>
                  <a:cubicBezTo>
                    <a:pt x="5393" y="49576"/>
                    <a:pt x="2658" y="54260"/>
                    <a:pt x="1154" y="59627"/>
                  </a:cubicBezTo>
                  <a:cubicBezTo>
                    <a:pt x="778" y="62430"/>
                    <a:pt x="402" y="65268"/>
                    <a:pt x="26" y="68071"/>
                  </a:cubicBezTo>
                  <a:cubicBezTo>
                    <a:pt x="-419" y="78020"/>
                    <a:pt x="4949" y="87182"/>
                    <a:pt x="12538" y="93028"/>
                  </a:cubicBezTo>
                  <a:cubicBezTo>
                    <a:pt x="15615" y="95832"/>
                    <a:pt x="19205" y="97746"/>
                    <a:pt x="23342" y="98738"/>
                  </a:cubicBezTo>
                  <a:cubicBezTo>
                    <a:pt x="27547" y="100036"/>
                    <a:pt x="31786" y="100242"/>
                    <a:pt x="36025" y="99284"/>
                  </a:cubicBezTo>
                  <a:cubicBezTo>
                    <a:pt x="40264" y="99079"/>
                    <a:pt x="44196" y="97849"/>
                    <a:pt x="47820" y="95524"/>
                  </a:cubicBezTo>
                  <a:cubicBezTo>
                    <a:pt x="52606" y="92686"/>
                    <a:pt x="56401" y="88892"/>
                    <a:pt x="59204" y="84139"/>
                  </a:cubicBezTo>
                  <a:cubicBezTo>
                    <a:pt x="63820" y="73644"/>
                    <a:pt x="67922" y="63012"/>
                    <a:pt x="71922" y="52311"/>
                  </a:cubicBezTo>
                  <a:cubicBezTo>
                    <a:pt x="72708" y="50260"/>
                    <a:pt x="73460" y="48174"/>
                    <a:pt x="74247" y="46157"/>
                  </a:cubicBezTo>
                  <a:cubicBezTo>
                    <a:pt x="75751" y="42226"/>
                    <a:pt x="76366" y="38021"/>
                    <a:pt x="76366" y="33815"/>
                  </a:cubicBezTo>
                  <a:cubicBezTo>
                    <a:pt x="76366" y="29781"/>
                    <a:pt x="76366" y="25679"/>
                    <a:pt x="76777" y="21679"/>
                  </a:cubicBezTo>
                  <a:cubicBezTo>
                    <a:pt x="76571" y="23354"/>
                    <a:pt x="76332" y="25063"/>
                    <a:pt x="76093" y="26739"/>
                  </a:cubicBezTo>
                  <a:cubicBezTo>
                    <a:pt x="76435" y="24722"/>
                    <a:pt x="76845" y="22705"/>
                    <a:pt x="77255" y="20653"/>
                  </a:cubicBezTo>
                  <a:cubicBezTo>
                    <a:pt x="78657" y="14124"/>
                    <a:pt x="76777" y="7628"/>
                    <a:pt x="71375" y="3457"/>
                  </a:cubicBezTo>
                  <a:cubicBezTo>
                    <a:pt x="66315" y="-577"/>
                    <a:pt x="59102" y="-1158"/>
                    <a:pt x="53324" y="2124"/>
                  </a:cubicBezTo>
                  <a:lnTo>
                    <a:pt x="53324" y="2124"/>
                  </a:lnTo>
                  <a:close/>
                </a:path>
              </a:pathLst>
            </a:custGeom>
            <a:grpFill/>
            <a:ln w="3415" cap="flat">
              <a:noFill/>
              <a:prstDash val="solid"/>
              <a:miter/>
            </a:ln>
          </p:spPr>
          <p:txBody>
            <a:bodyPr rtlCol="0" anchor="ctr"/>
            <a:lstStyle/>
            <a:p>
              <a:endParaRPr lang="zh-CN" altLang="en-US"/>
            </a:p>
          </p:txBody>
        </p:sp>
        <p:sp>
          <p:nvSpPr>
            <p:cNvPr id="259" name="任意多边形: 形状 258"/>
            <p:cNvSpPr/>
            <p:nvPr/>
          </p:nvSpPr>
          <p:spPr>
            <a:xfrm>
              <a:off x="5825094" y="2705974"/>
              <a:ext cx="71112" cy="102447"/>
            </a:xfrm>
            <a:custGeom>
              <a:avLst/>
              <a:gdLst>
                <a:gd name="connsiteX0" fmla="*/ 43080 w 71112"/>
                <a:gd name="connsiteY0" fmla="*/ 2423 h 102447"/>
                <a:gd name="connsiteX1" fmla="*/ 34294 w 71112"/>
                <a:gd name="connsiteY1" fmla="*/ 9192 h 102447"/>
                <a:gd name="connsiteX2" fmla="*/ 38533 w 71112"/>
                <a:gd name="connsiteY2" fmla="*/ 5910 h 102447"/>
                <a:gd name="connsiteX3" fmla="*/ 33644 w 71112"/>
                <a:gd name="connsiteY3" fmla="*/ 8987 h 102447"/>
                <a:gd name="connsiteX4" fmla="*/ 20961 w 71112"/>
                <a:gd name="connsiteY4" fmla="*/ 21602 h 102447"/>
                <a:gd name="connsiteX5" fmla="*/ 13576 w 71112"/>
                <a:gd name="connsiteY5" fmla="*/ 34901 h 102447"/>
                <a:gd name="connsiteX6" fmla="*/ 859 w 71112"/>
                <a:gd name="connsiteY6" fmla="*/ 66422 h 102447"/>
                <a:gd name="connsiteX7" fmla="*/ 3730 w 71112"/>
                <a:gd name="connsiteY7" fmla="*/ 88404 h 102447"/>
                <a:gd name="connsiteX8" fmla="*/ 20790 w 71112"/>
                <a:gd name="connsiteY8" fmla="*/ 101532 h 102447"/>
                <a:gd name="connsiteX9" fmla="*/ 42773 w 71112"/>
                <a:gd name="connsiteY9" fmla="*/ 98661 h 102447"/>
                <a:gd name="connsiteX10" fmla="*/ 55866 w 71112"/>
                <a:gd name="connsiteY10" fmla="*/ 81601 h 102447"/>
                <a:gd name="connsiteX11" fmla="*/ 62977 w 71112"/>
                <a:gd name="connsiteY11" fmla="*/ 55755 h 102447"/>
                <a:gd name="connsiteX12" fmla="*/ 67969 w 71112"/>
                <a:gd name="connsiteY12" fmla="*/ 42354 h 102447"/>
                <a:gd name="connsiteX13" fmla="*/ 70088 w 71112"/>
                <a:gd name="connsiteY13" fmla="*/ 24029 h 102447"/>
                <a:gd name="connsiteX14" fmla="*/ 69336 w 71112"/>
                <a:gd name="connsiteY14" fmla="*/ 29602 h 102447"/>
                <a:gd name="connsiteX15" fmla="*/ 70567 w 71112"/>
                <a:gd name="connsiteY15" fmla="*/ 23551 h 102447"/>
                <a:gd name="connsiteX16" fmla="*/ 63866 w 71112"/>
                <a:gd name="connsiteY16" fmla="*/ 3859 h 102447"/>
                <a:gd name="connsiteX17" fmla="*/ 55012 w 71112"/>
                <a:gd name="connsiteY17" fmla="*/ 201 h 102447"/>
                <a:gd name="connsiteX18" fmla="*/ 43080 w 71112"/>
                <a:gd name="connsiteY18" fmla="*/ 2423 h 102447"/>
                <a:gd name="connsiteX19" fmla="*/ 43080 w 71112"/>
                <a:gd name="connsiteY19" fmla="*/ 2423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112" h="102447">
                  <a:moveTo>
                    <a:pt x="43080" y="2423"/>
                  </a:moveTo>
                  <a:cubicBezTo>
                    <a:pt x="40106" y="4577"/>
                    <a:pt x="37166" y="6867"/>
                    <a:pt x="34294" y="9192"/>
                  </a:cubicBezTo>
                  <a:cubicBezTo>
                    <a:pt x="35696" y="8098"/>
                    <a:pt x="37132" y="7004"/>
                    <a:pt x="38533" y="5910"/>
                  </a:cubicBezTo>
                  <a:cubicBezTo>
                    <a:pt x="36926" y="6970"/>
                    <a:pt x="35251" y="7927"/>
                    <a:pt x="33644" y="8987"/>
                  </a:cubicBezTo>
                  <a:cubicBezTo>
                    <a:pt x="28380" y="12406"/>
                    <a:pt x="24243" y="16166"/>
                    <a:pt x="20961" y="21602"/>
                  </a:cubicBezTo>
                  <a:cubicBezTo>
                    <a:pt x="18363" y="25944"/>
                    <a:pt x="15901" y="30354"/>
                    <a:pt x="13576" y="34901"/>
                  </a:cubicBezTo>
                  <a:cubicBezTo>
                    <a:pt x="8448" y="44918"/>
                    <a:pt x="3286" y="55379"/>
                    <a:pt x="859" y="66422"/>
                  </a:cubicBezTo>
                  <a:cubicBezTo>
                    <a:pt x="-782" y="73875"/>
                    <a:pt x="-201" y="81670"/>
                    <a:pt x="3730" y="88404"/>
                  </a:cubicBezTo>
                  <a:cubicBezTo>
                    <a:pt x="7183" y="94319"/>
                    <a:pt x="13987" y="99960"/>
                    <a:pt x="20790" y="101532"/>
                  </a:cubicBezTo>
                  <a:cubicBezTo>
                    <a:pt x="28106" y="103173"/>
                    <a:pt x="36277" y="102832"/>
                    <a:pt x="42773" y="98661"/>
                  </a:cubicBezTo>
                  <a:cubicBezTo>
                    <a:pt x="48858" y="94729"/>
                    <a:pt x="54294" y="88883"/>
                    <a:pt x="55866" y="81601"/>
                  </a:cubicBezTo>
                  <a:cubicBezTo>
                    <a:pt x="57781" y="72883"/>
                    <a:pt x="60106" y="64166"/>
                    <a:pt x="62977" y="55755"/>
                  </a:cubicBezTo>
                  <a:cubicBezTo>
                    <a:pt x="64516" y="51243"/>
                    <a:pt x="66157" y="46764"/>
                    <a:pt x="67969" y="42354"/>
                  </a:cubicBezTo>
                  <a:cubicBezTo>
                    <a:pt x="70430" y="36303"/>
                    <a:pt x="69575" y="30252"/>
                    <a:pt x="70088" y="24029"/>
                  </a:cubicBezTo>
                  <a:cubicBezTo>
                    <a:pt x="69849" y="25910"/>
                    <a:pt x="69575" y="27756"/>
                    <a:pt x="69336" y="29602"/>
                  </a:cubicBezTo>
                  <a:cubicBezTo>
                    <a:pt x="69712" y="27585"/>
                    <a:pt x="70123" y="25568"/>
                    <a:pt x="70567" y="23551"/>
                  </a:cubicBezTo>
                  <a:cubicBezTo>
                    <a:pt x="72276" y="16098"/>
                    <a:pt x="69951" y="8611"/>
                    <a:pt x="63866" y="3859"/>
                  </a:cubicBezTo>
                  <a:cubicBezTo>
                    <a:pt x="61165" y="1808"/>
                    <a:pt x="58362" y="645"/>
                    <a:pt x="55012" y="201"/>
                  </a:cubicBezTo>
                  <a:cubicBezTo>
                    <a:pt x="51183" y="-312"/>
                    <a:pt x="46328" y="64"/>
                    <a:pt x="43080" y="2423"/>
                  </a:cubicBezTo>
                  <a:lnTo>
                    <a:pt x="43080" y="2423"/>
                  </a:lnTo>
                  <a:close/>
                </a:path>
              </a:pathLst>
            </a:custGeom>
            <a:grpFill/>
            <a:ln w="3415" cap="flat">
              <a:noFill/>
              <a:prstDash val="solid"/>
              <a:miter/>
            </a:ln>
          </p:spPr>
          <p:txBody>
            <a:bodyPr rtlCol="0" anchor="ctr"/>
            <a:lstStyle/>
            <a:p>
              <a:endParaRPr lang="zh-CN" altLang="en-US"/>
            </a:p>
          </p:txBody>
        </p:sp>
        <p:sp>
          <p:nvSpPr>
            <p:cNvPr id="260" name="任意多边形: 形状 259"/>
            <p:cNvSpPr/>
            <p:nvPr/>
          </p:nvSpPr>
          <p:spPr>
            <a:xfrm>
              <a:off x="5870337" y="2785720"/>
              <a:ext cx="99559" cy="144640"/>
            </a:xfrm>
            <a:custGeom>
              <a:avLst/>
              <a:gdLst>
                <a:gd name="connsiteX0" fmla="*/ 56400 w 99559"/>
                <a:gd name="connsiteY0" fmla="*/ 7256 h 144640"/>
                <a:gd name="connsiteX1" fmla="*/ 24264 w 99559"/>
                <a:gd name="connsiteY1" fmla="*/ 52623 h 144640"/>
                <a:gd name="connsiteX2" fmla="*/ 13290 w 99559"/>
                <a:gd name="connsiteY2" fmla="*/ 75324 h 144640"/>
                <a:gd name="connsiteX3" fmla="*/ 7786 w 99559"/>
                <a:gd name="connsiteY3" fmla="*/ 86503 h 144640"/>
                <a:gd name="connsiteX4" fmla="*/ 5085 w 99559"/>
                <a:gd name="connsiteY4" fmla="*/ 91631 h 144640"/>
                <a:gd name="connsiteX5" fmla="*/ 333 w 99559"/>
                <a:gd name="connsiteY5" fmla="*/ 105579 h 144640"/>
                <a:gd name="connsiteX6" fmla="*/ 1188 w 99559"/>
                <a:gd name="connsiteY6" fmla="*/ 120212 h 144640"/>
                <a:gd name="connsiteX7" fmla="*/ 20401 w 99559"/>
                <a:gd name="connsiteY7" fmla="*/ 141750 h 144640"/>
                <a:gd name="connsiteX8" fmla="*/ 33187 w 99559"/>
                <a:gd name="connsiteY8" fmla="*/ 144622 h 144640"/>
                <a:gd name="connsiteX9" fmla="*/ 49939 w 99559"/>
                <a:gd name="connsiteY9" fmla="*/ 140075 h 144640"/>
                <a:gd name="connsiteX10" fmla="*/ 73870 w 99559"/>
                <a:gd name="connsiteY10" fmla="*/ 102468 h 144640"/>
                <a:gd name="connsiteX11" fmla="*/ 82554 w 99559"/>
                <a:gd name="connsiteY11" fmla="*/ 78811 h 144640"/>
                <a:gd name="connsiteX12" fmla="*/ 98075 w 99559"/>
                <a:gd name="connsiteY12" fmla="*/ 33102 h 144640"/>
                <a:gd name="connsiteX13" fmla="*/ 95511 w 99559"/>
                <a:gd name="connsiteY13" fmla="*/ 39187 h 144640"/>
                <a:gd name="connsiteX14" fmla="*/ 96092 w 99559"/>
                <a:gd name="connsiteY14" fmla="*/ 37854 h 144640"/>
                <a:gd name="connsiteX15" fmla="*/ 98622 w 99559"/>
                <a:gd name="connsiteY15" fmla="*/ 18401 h 144640"/>
                <a:gd name="connsiteX16" fmla="*/ 89562 w 99559"/>
                <a:gd name="connsiteY16" fmla="*/ 5273 h 144640"/>
                <a:gd name="connsiteX17" fmla="*/ 56400 w 99559"/>
                <a:gd name="connsiteY17" fmla="*/ 7256 h 144640"/>
                <a:gd name="connsiteX18" fmla="*/ 56400 w 99559"/>
                <a:gd name="connsiteY18" fmla="*/ 7256 h 1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559" h="144640">
                  <a:moveTo>
                    <a:pt x="56400" y="7256"/>
                  </a:moveTo>
                  <a:cubicBezTo>
                    <a:pt x="43272" y="20658"/>
                    <a:pt x="33529" y="36452"/>
                    <a:pt x="24264" y="52623"/>
                  </a:cubicBezTo>
                  <a:cubicBezTo>
                    <a:pt x="20093" y="59939"/>
                    <a:pt x="16880" y="67734"/>
                    <a:pt x="13290" y="75324"/>
                  </a:cubicBezTo>
                  <a:cubicBezTo>
                    <a:pt x="11512" y="79084"/>
                    <a:pt x="9666" y="82811"/>
                    <a:pt x="7786" y="86503"/>
                  </a:cubicBezTo>
                  <a:cubicBezTo>
                    <a:pt x="6897" y="88212"/>
                    <a:pt x="5974" y="89922"/>
                    <a:pt x="5085" y="91631"/>
                  </a:cubicBezTo>
                  <a:cubicBezTo>
                    <a:pt x="2726" y="96212"/>
                    <a:pt x="1017" y="100485"/>
                    <a:pt x="333" y="105579"/>
                  </a:cubicBezTo>
                  <a:cubicBezTo>
                    <a:pt x="-351" y="110605"/>
                    <a:pt x="59" y="115254"/>
                    <a:pt x="1188" y="120212"/>
                  </a:cubicBezTo>
                  <a:cubicBezTo>
                    <a:pt x="3376" y="130194"/>
                    <a:pt x="11341" y="137921"/>
                    <a:pt x="20401" y="141750"/>
                  </a:cubicBezTo>
                  <a:cubicBezTo>
                    <a:pt x="24367" y="143835"/>
                    <a:pt x="28606" y="144792"/>
                    <a:pt x="33187" y="144622"/>
                  </a:cubicBezTo>
                  <a:cubicBezTo>
                    <a:pt x="39170" y="144622"/>
                    <a:pt x="44777" y="143117"/>
                    <a:pt x="49939" y="140075"/>
                  </a:cubicBezTo>
                  <a:cubicBezTo>
                    <a:pt x="63682" y="134058"/>
                    <a:pt x="68810" y="115254"/>
                    <a:pt x="73870" y="102468"/>
                  </a:cubicBezTo>
                  <a:cubicBezTo>
                    <a:pt x="76947" y="94708"/>
                    <a:pt x="80229" y="86845"/>
                    <a:pt x="82554" y="78811"/>
                  </a:cubicBezTo>
                  <a:cubicBezTo>
                    <a:pt x="86964" y="63358"/>
                    <a:pt x="91853" y="47939"/>
                    <a:pt x="98075" y="33102"/>
                  </a:cubicBezTo>
                  <a:cubicBezTo>
                    <a:pt x="97220" y="35119"/>
                    <a:pt x="96365" y="37170"/>
                    <a:pt x="95511" y="39187"/>
                  </a:cubicBezTo>
                  <a:cubicBezTo>
                    <a:pt x="95716" y="38743"/>
                    <a:pt x="95887" y="38298"/>
                    <a:pt x="96092" y="37854"/>
                  </a:cubicBezTo>
                  <a:cubicBezTo>
                    <a:pt x="98759" y="31666"/>
                    <a:pt x="100844" y="25205"/>
                    <a:pt x="98622" y="18401"/>
                  </a:cubicBezTo>
                  <a:cubicBezTo>
                    <a:pt x="96913" y="13068"/>
                    <a:pt x="94007" y="8726"/>
                    <a:pt x="89562" y="5273"/>
                  </a:cubicBezTo>
                  <a:cubicBezTo>
                    <a:pt x="79785" y="-2282"/>
                    <a:pt x="65289" y="-1803"/>
                    <a:pt x="56400" y="7256"/>
                  </a:cubicBezTo>
                  <a:lnTo>
                    <a:pt x="56400" y="7256"/>
                  </a:lnTo>
                  <a:close/>
                </a:path>
              </a:pathLst>
            </a:custGeom>
            <a:grpFill/>
            <a:ln w="3415" cap="flat">
              <a:noFill/>
              <a:prstDash val="solid"/>
              <a:miter/>
            </a:ln>
          </p:spPr>
          <p:txBody>
            <a:bodyPr rtlCol="0" anchor="ctr"/>
            <a:lstStyle/>
            <a:p>
              <a:endParaRPr lang="zh-CN" altLang="en-US"/>
            </a:p>
          </p:txBody>
        </p:sp>
        <p:sp>
          <p:nvSpPr>
            <p:cNvPr id="261" name="任意多边形: 形状 260"/>
            <p:cNvSpPr/>
            <p:nvPr/>
          </p:nvSpPr>
          <p:spPr>
            <a:xfrm>
              <a:off x="5731024" y="2886539"/>
              <a:ext cx="71965" cy="101425"/>
            </a:xfrm>
            <a:custGeom>
              <a:avLst/>
              <a:gdLst>
                <a:gd name="connsiteX0" fmla="*/ 46177 w 71965"/>
                <a:gd name="connsiteY0" fmla="*/ 2230 h 101425"/>
                <a:gd name="connsiteX1" fmla="*/ 41630 w 71965"/>
                <a:gd name="connsiteY1" fmla="*/ 5342 h 101425"/>
                <a:gd name="connsiteX2" fmla="*/ 56364 w 71965"/>
                <a:gd name="connsiteY2" fmla="*/ 3427 h 101425"/>
                <a:gd name="connsiteX3" fmla="*/ 55715 w 71965"/>
                <a:gd name="connsiteY3" fmla="*/ 3188 h 101425"/>
                <a:gd name="connsiteX4" fmla="*/ 34108 w 71965"/>
                <a:gd name="connsiteY4" fmla="*/ 8897 h 101425"/>
                <a:gd name="connsiteX5" fmla="*/ 23545 w 71965"/>
                <a:gd name="connsiteY5" fmla="*/ 23871 h 101425"/>
                <a:gd name="connsiteX6" fmla="*/ 16194 w 71965"/>
                <a:gd name="connsiteY6" fmla="*/ 36076 h 101425"/>
                <a:gd name="connsiteX7" fmla="*/ 3579 w 71965"/>
                <a:gd name="connsiteY7" fmla="*/ 61238 h 101425"/>
                <a:gd name="connsiteX8" fmla="*/ 913 w 71965"/>
                <a:gd name="connsiteY8" fmla="*/ 81785 h 101425"/>
                <a:gd name="connsiteX9" fmla="*/ 13152 w 71965"/>
                <a:gd name="connsiteY9" fmla="*/ 97716 h 101425"/>
                <a:gd name="connsiteX10" fmla="*/ 33698 w 71965"/>
                <a:gd name="connsiteY10" fmla="*/ 100383 h 101425"/>
                <a:gd name="connsiteX11" fmla="*/ 49630 w 71965"/>
                <a:gd name="connsiteY11" fmla="*/ 88143 h 101425"/>
                <a:gd name="connsiteX12" fmla="*/ 56364 w 71965"/>
                <a:gd name="connsiteY12" fmla="*/ 73648 h 101425"/>
                <a:gd name="connsiteX13" fmla="*/ 63852 w 71965"/>
                <a:gd name="connsiteY13" fmla="*/ 54469 h 101425"/>
                <a:gd name="connsiteX14" fmla="*/ 68091 w 71965"/>
                <a:gd name="connsiteY14" fmla="*/ 40418 h 101425"/>
                <a:gd name="connsiteX15" fmla="*/ 70416 w 71965"/>
                <a:gd name="connsiteY15" fmla="*/ 33512 h 101425"/>
                <a:gd name="connsiteX16" fmla="*/ 64877 w 71965"/>
                <a:gd name="connsiteY16" fmla="*/ 8350 h 101425"/>
                <a:gd name="connsiteX17" fmla="*/ 70484 w 71965"/>
                <a:gd name="connsiteY17" fmla="*/ 21854 h 101425"/>
                <a:gd name="connsiteX18" fmla="*/ 70894 w 71965"/>
                <a:gd name="connsiteY18" fmla="*/ 16384 h 101425"/>
                <a:gd name="connsiteX19" fmla="*/ 46177 w 71965"/>
                <a:gd name="connsiteY19" fmla="*/ 2230 h 101425"/>
                <a:gd name="connsiteX20" fmla="*/ 46177 w 71965"/>
                <a:gd name="connsiteY20" fmla="*/ 2230 h 10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965" h="101425">
                  <a:moveTo>
                    <a:pt x="46177" y="2230"/>
                  </a:moveTo>
                  <a:cubicBezTo>
                    <a:pt x="44638" y="3256"/>
                    <a:pt x="43134" y="4282"/>
                    <a:pt x="41630" y="5342"/>
                  </a:cubicBezTo>
                  <a:cubicBezTo>
                    <a:pt x="46553" y="4692"/>
                    <a:pt x="51441" y="4042"/>
                    <a:pt x="56364" y="3427"/>
                  </a:cubicBezTo>
                  <a:cubicBezTo>
                    <a:pt x="56159" y="3359"/>
                    <a:pt x="55920" y="3256"/>
                    <a:pt x="55715" y="3188"/>
                  </a:cubicBezTo>
                  <a:cubicBezTo>
                    <a:pt x="48160" y="760"/>
                    <a:pt x="39613" y="3564"/>
                    <a:pt x="34108" y="8897"/>
                  </a:cubicBezTo>
                  <a:cubicBezTo>
                    <a:pt x="29869" y="12999"/>
                    <a:pt x="26656" y="18846"/>
                    <a:pt x="23545" y="23871"/>
                  </a:cubicBezTo>
                  <a:cubicBezTo>
                    <a:pt x="21049" y="27905"/>
                    <a:pt x="18622" y="31973"/>
                    <a:pt x="16194" y="36076"/>
                  </a:cubicBezTo>
                  <a:cubicBezTo>
                    <a:pt x="11442" y="44110"/>
                    <a:pt x="8092" y="53033"/>
                    <a:pt x="3579" y="61238"/>
                  </a:cubicBezTo>
                  <a:cubicBezTo>
                    <a:pt x="195" y="67358"/>
                    <a:pt x="-1002" y="74947"/>
                    <a:pt x="913" y="81785"/>
                  </a:cubicBezTo>
                  <a:cubicBezTo>
                    <a:pt x="2622" y="87972"/>
                    <a:pt x="7374" y="94673"/>
                    <a:pt x="13152" y="97716"/>
                  </a:cubicBezTo>
                  <a:cubicBezTo>
                    <a:pt x="19340" y="100998"/>
                    <a:pt x="26827" y="102639"/>
                    <a:pt x="33698" y="100383"/>
                  </a:cubicBezTo>
                  <a:cubicBezTo>
                    <a:pt x="40091" y="98331"/>
                    <a:pt x="46518" y="94297"/>
                    <a:pt x="49630" y="88143"/>
                  </a:cubicBezTo>
                  <a:cubicBezTo>
                    <a:pt x="52023" y="83391"/>
                    <a:pt x="54245" y="78537"/>
                    <a:pt x="56364" y="73648"/>
                  </a:cubicBezTo>
                  <a:cubicBezTo>
                    <a:pt x="59065" y="67289"/>
                    <a:pt x="61937" y="61101"/>
                    <a:pt x="63852" y="54469"/>
                  </a:cubicBezTo>
                  <a:cubicBezTo>
                    <a:pt x="65219" y="49751"/>
                    <a:pt x="66586" y="45033"/>
                    <a:pt x="68091" y="40418"/>
                  </a:cubicBezTo>
                  <a:cubicBezTo>
                    <a:pt x="68843" y="38093"/>
                    <a:pt x="69595" y="35802"/>
                    <a:pt x="70416" y="33512"/>
                  </a:cubicBezTo>
                  <a:cubicBezTo>
                    <a:pt x="73458" y="24965"/>
                    <a:pt x="72227" y="14435"/>
                    <a:pt x="64877" y="8350"/>
                  </a:cubicBezTo>
                  <a:cubicBezTo>
                    <a:pt x="66758" y="12863"/>
                    <a:pt x="68604" y="17341"/>
                    <a:pt x="70484" y="21854"/>
                  </a:cubicBezTo>
                  <a:cubicBezTo>
                    <a:pt x="70587" y="20008"/>
                    <a:pt x="70723" y="18196"/>
                    <a:pt x="70894" y="16384"/>
                  </a:cubicBezTo>
                  <a:cubicBezTo>
                    <a:pt x="72022" y="4111"/>
                    <a:pt x="55988" y="-4197"/>
                    <a:pt x="46177" y="2230"/>
                  </a:cubicBezTo>
                  <a:lnTo>
                    <a:pt x="46177" y="2230"/>
                  </a:lnTo>
                  <a:close/>
                </a:path>
              </a:pathLst>
            </a:custGeom>
            <a:grpFill/>
            <a:ln w="3415" cap="flat">
              <a:noFill/>
              <a:prstDash val="solid"/>
              <a:miter/>
            </a:ln>
          </p:spPr>
          <p:txBody>
            <a:bodyPr rtlCol="0" anchor="ctr"/>
            <a:lstStyle/>
            <a:p>
              <a:endParaRPr lang="zh-CN" altLang="en-US"/>
            </a:p>
          </p:txBody>
        </p:sp>
        <p:sp>
          <p:nvSpPr>
            <p:cNvPr id="262" name="任意多边形: 形状 261"/>
            <p:cNvSpPr/>
            <p:nvPr/>
          </p:nvSpPr>
          <p:spPr>
            <a:xfrm>
              <a:off x="5975561" y="2894437"/>
              <a:ext cx="74523" cy="121376"/>
            </a:xfrm>
            <a:custGeom>
              <a:avLst/>
              <a:gdLst>
                <a:gd name="connsiteX0" fmla="*/ 47756 w 74523"/>
                <a:gd name="connsiteY0" fmla="*/ 2059 h 121376"/>
                <a:gd name="connsiteX1" fmla="*/ 45944 w 74523"/>
                <a:gd name="connsiteY1" fmla="*/ 3221 h 121376"/>
                <a:gd name="connsiteX2" fmla="*/ 54251 w 74523"/>
                <a:gd name="connsiteY2" fmla="*/ 965 h 121376"/>
                <a:gd name="connsiteX3" fmla="*/ 40269 w 74523"/>
                <a:gd name="connsiteY3" fmla="*/ 4281 h 121376"/>
                <a:gd name="connsiteX4" fmla="*/ 33021 w 74523"/>
                <a:gd name="connsiteY4" fmla="*/ 10537 h 121376"/>
                <a:gd name="connsiteX5" fmla="*/ 24098 w 74523"/>
                <a:gd name="connsiteY5" fmla="*/ 22059 h 121376"/>
                <a:gd name="connsiteX6" fmla="*/ 13842 w 74523"/>
                <a:gd name="connsiteY6" fmla="*/ 47050 h 121376"/>
                <a:gd name="connsiteX7" fmla="*/ 6321 w 74523"/>
                <a:gd name="connsiteY7" fmla="*/ 67083 h 121376"/>
                <a:gd name="connsiteX8" fmla="*/ 3039 w 74523"/>
                <a:gd name="connsiteY8" fmla="*/ 76246 h 121376"/>
                <a:gd name="connsiteX9" fmla="*/ 30 w 74523"/>
                <a:gd name="connsiteY9" fmla="*/ 93066 h 121376"/>
                <a:gd name="connsiteX10" fmla="*/ 20987 w 74523"/>
                <a:gd name="connsiteY10" fmla="*/ 120587 h 121376"/>
                <a:gd name="connsiteX11" fmla="*/ 53226 w 74523"/>
                <a:gd name="connsiteY11" fmla="*/ 107459 h 121376"/>
                <a:gd name="connsiteX12" fmla="*/ 61807 w 74523"/>
                <a:gd name="connsiteY12" fmla="*/ 82365 h 121376"/>
                <a:gd name="connsiteX13" fmla="*/ 67174 w 74523"/>
                <a:gd name="connsiteY13" fmla="*/ 62502 h 121376"/>
                <a:gd name="connsiteX14" fmla="*/ 73055 w 74523"/>
                <a:gd name="connsiteY14" fmla="*/ 42708 h 121376"/>
                <a:gd name="connsiteX15" fmla="*/ 74456 w 74523"/>
                <a:gd name="connsiteY15" fmla="*/ 27699 h 121376"/>
                <a:gd name="connsiteX16" fmla="*/ 73533 w 74523"/>
                <a:gd name="connsiteY16" fmla="*/ 17819 h 121376"/>
                <a:gd name="connsiteX17" fmla="*/ 65943 w 74523"/>
                <a:gd name="connsiteY17" fmla="*/ 5820 h 121376"/>
                <a:gd name="connsiteX18" fmla="*/ 70183 w 74523"/>
                <a:gd name="connsiteY18" fmla="*/ 13101 h 121376"/>
                <a:gd name="connsiteX19" fmla="*/ 69738 w 74523"/>
                <a:gd name="connsiteY19" fmla="*/ 11016 h 121376"/>
                <a:gd name="connsiteX20" fmla="*/ 47756 w 74523"/>
                <a:gd name="connsiteY20" fmla="*/ 2059 h 121376"/>
                <a:gd name="connsiteX21" fmla="*/ 47756 w 74523"/>
                <a:gd name="connsiteY21" fmla="*/ 2059 h 12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23" h="121376">
                  <a:moveTo>
                    <a:pt x="47756" y="2059"/>
                  </a:moveTo>
                  <a:cubicBezTo>
                    <a:pt x="47140" y="2435"/>
                    <a:pt x="46559" y="2845"/>
                    <a:pt x="45944" y="3221"/>
                  </a:cubicBezTo>
                  <a:cubicBezTo>
                    <a:pt x="48713" y="2469"/>
                    <a:pt x="51482" y="1717"/>
                    <a:pt x="54251" y="965"/>
                  </a:cubicBezTo>
                  <a:cubicBezTo>
                    <a:pt x="49260" y="1136"/>
                    <a:pt x="44679" y="1683"/>
                    <a:pt x="40269" y="4281"/>
                  </a:cubicBezTo>
                  <a:cubicBezTo>
                    <a:pt x="37397" y="5956"/>
                    <a:pt x="35277" y="8212"/>
                    <a:pt x="33021" y="10537"/>
                  </a:cubicBezTo>
                  <a:cubicBezTo>
                    <a:pt x="29602" y="14059"/>
                    <a:pt x="26286" y="17614"/>
                    <a:pt x="24098" y="22059"/>
                  </a:cubicBezTo>
                  <a:cubicBezTo>
                    <a:pt x="20166" y="30058"/>
                    <a:pt x="17090" y="38742"/>
                    <a:pt x="13842" y="47050"/>
                  </a:cubicBezTo>
                  <a:cubicBezTo>
                    <a:pt x="11244" y="53682"/>
                    <a:pt x="8748" y="60348"/>
                    <a:pt x="6321" y="67083"/>
                  </a:cubicBezTo>
                  <a:cubicBezTo>
                    <a:pt x="5227" y="70126"/>
                    <a:pt x="4133" y="73169"/>
                    <a:pt x="3039" y="76246"/>
                  </a:cubicBezTo>
                  <a:cubicBezTo>
                    <a:pt x="1124" y="81715"/>
                    <a:pt x="338" y="87220"/>
                    <a:pt x="30" y="93066"/>
                  </a:cubicBezTo>
                  <a:cubicBezTo>
                    <a:pt x="-619" y="104997"/>
                    <a:pt x="9295" y="117920"/>
                    <a:pt x="20987" y="120587"/>
                  </a:cubicBezTo>
                  <a:cubicBezTo>
                    <a:pt x="33192" y="123356"/>
                    <a:pt x="46833" y="118809"/>
                    <a:pt x="53226" y="107459"/>
                  </a:cubicBezTo>
                  <a:cubicBezTo>
                    <a:pt x="57738" y="99459"/>
                    <a:pt x="59550" y="91151"/>
                    <a:pt x="61807" y="82365"/>
                  </a:cubicBezTo>
                  <a:cubicBezTo>
                    <a:pt x="63516" y="75733"/>
                    <a:pt x="65294" y="69100"/>
                    <a:pt x="67174" y="62502"/>
                  </a:cubicBezTo>
                  <a:cubicBezTo>
                    <a:pt x="69054" y="55870"/>
                    <a:pt x="71208" y="49340"/>
                    <a:pt x="73055" y="42708"/>
                  </a:cubicBezTo>
                  <a:cubicBezTo>
                    <a:pt x="74456" y="37716"/>
                    <a:pt x="74661" y="32793"/>
                    <a:pt x="74456" y="27699"/>
                  </a:cubicBezTo>
                  <a:cubicBezTo>
                    <a:pt x="74354" y="24417"/>
                    <a:pt x="74422" y="21033"/>
                    <a:pt x="73533" y="17819"/>
                  </a:cubicBezTo>
                  <a:cubicBezTo>
                    <a:pt x="72200" y="12999"/>
                    <a:pt x="69362" y="9341"/>
                    <a:pt x="65943" y="5820"/>
                  </a:cubicBezTo>
                  <a:cubicBezTo>
                    <a:pt x="67345" y="8247"/>
                    <a:pt x="68781" y="10674"/>
                    <a:pt x="70183" y="13101"/>
                  </a:cubicBezTo>
                  <a:cubicBezTo>
                    <a:pt x="70046" y="12418"/>
                    <a:pt x="69875" y="11734"/>
                    <a:pt x="69738" y="11016"/>
                  </a:cubicBezTo>
                  <a:cubicBezTo>
                    <a:pt x="67790" y="1751"/>
                    <a:pt x="55551" y="-3001"/>
                    <a:pt x="47756" y="2059"/>
                  </a:cubicBezTo>
                  <a:lnTo>
                    <a:pt x="47756" y="2059"/>
                  </a:lnTo>
                  <a:close/>
                </a:path>
              </a:pathLst>
            </a:custGeom>
            <a:grpFill/>
            <a:ln w="3415" cap="flat">
              <a:noFill/>
              <a:prstDash val="solid"/>
              <a:miter/>
            </a:ln>
          </p:spPr>
          <p:txBody>
            <a:bodyPr rtlCol="0" anchor="ctr"/>
            <a:lstStyle/>
            <a:p>
              <a:endParaRPr lang="zh-CN" altLang="en-US"/>
            </a:p>
          </p:txBody>
        </p:sp>
        <p:sp>
          <p:nvSpPr>
            <p:cNvPr id="263" name="任意多边形: 形状 262"/>
            <p:cNvSpPr/>
            <p:nvPr/>
          </p:nvSpPr>
          <p:spPr>
            <a:xfrm>
              <a:off x="5995898" y="2763508"/>
              <a:ext cx="59426" cy="89186"/>
            </a:xfrm>
            <a:custGeom>
              <a:avLst/>
              <a:gdLst>
                <a:gd name="connsiteX0" fmla="*/ 44170 w 59426"/>
                <a:gd name="connsiteY0" fmla="*/ 1469 h 89186"/>
                <a:gd name="connsiteX1" fmla="*/ 36513 w 59426"/>
                <a:gd name="connsiteY1" fmla="*/ 7555 h 89186"/>
                <a:gd name="connsiteX2" fmla="*/ 35145 w 59426"/>
                <a:gd name="connsiteY2" fmla="*/ 8751 h 89186"/>
                <a:gd name="connsiteX3" fmla="*/ 36034 w 59426"/>
                <a:gd name="connsiteY3" fmla="*/ 8068 h 89186"/>
                <a:gd name="connsiteX4" fmla="*/ 34324 w 59426"/>
                <a:gd name="connsiteY4" fmla="*/ 9367 h 89186"/>
                <a:gd name="connsiteX5" fmla="*/ 30085 w 59426"/>
                <a:gd name="connsiteY5" fmla="*/ 12717 h 89186"/>
                <a:gd name="connsiteX6" fmla="*/ 16889 w 59426"/>
                <a:gd name="connsiteY6" fmla="*/ 28443 h 89186"/>
                <a:gd name="connsiteX7" fmla="*/ 8821 w 59426"/>
                <a:gd name="connsiteY7" fmla="*/ 43383 h 89186"/>
                <a:gd name="connsiteX8" fmla="*/ 0 w 59426"/>
                <a:gd name="connsiteY8" fmla="*/ 68203 h 89186"/>
                <a:gd name="connsiteX9" fmla="*/ 12992 w 59426"/>
                <a:gd name="connsiteY9" fmla="*/ 87519 h 89186"/>
                <a:gd name="connsiteX10" fmla="*/ 36102 w 59426"/>
                <a:gd name="connsiteY10" fmla="*/ 83143 h 89186"/>
                <a:gd name="connsiteX11" fmla="*/ 42529 w 59426"/>
                <a:gd name="connsiteY11" fmla="*/ 71759 h 89186"/>
                <a:gd name="connsiteX12" fmla="*/ 43555 w 59426"/>
                <a:gd name="connsiteY12" fmla="*/ 68237 h 89186"/>
                <a:gd name="connsiteX13" fmla="*/ 45846 w 59426"/>
                <a:gd name="connsiteY13" fmla="*/ 60579 h 89186"/>
                <a:gd name="connsiteX14" fmla="*/ 50905 w 59426"/>
                <a:gd name="connsiteY14" fmla="*/ 44306 h 89186"/>
                <a:gd name="connsiteX15" fmla="*/ 54598 w 59426"/>
                <a:gd name="connsiteY15" fmla="*/ 28512 h 89186"/>
                <a:gd name="connsiteX16" fmla="*/ 56068 w 59426"/>
                <a:gd name="connsiteY16" fmla="*/ 20922 h 89186"/>
                <a:gd name="connsiteX17" fmla="*/ 57230 w 59426"/>
                <a:gd name="connsiteY17" fmla="*/ 17640 h 89186"/>
                <a:gd name="connsiteX18" fmla="*/ 57640 w 59426"/>
                <a:gd name="connsiteY18" fmla="*/ 16580 h 89186"/>
                <a:gd name="connsiteX19" fmla="*/ 58153 w 59426"/>
                <a:gd name="connsiteY19" fmla="*/ 15486 h 89186"/>
                <a:gd name="connsiteX20" fmla="*/ 56546 w 59426"/>
                <a:gd name="connsiteY20" fmla="*/ 3008 h 89186"/>
                <a:gd name="connsiteX21" fmla="*/ 44170 w 59426"/>
                <a:gd name="connsiteY21" fmla="*/ 1469 h 89186"/>
                <a:gd name="connsiteX22" fmla="*/ 44170 w 59426"/>
                <a:gd name="connsiteY22" fmla="*/ 1469 h 8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426" h="89186">
                  <a:moveTo>
                    <a:pt x="44170" y="1469"/>
                  </a:moveTo>
                  <a:cubicBezTo>
                    <a:pt x="41538" y="3384"/>
                    <a:pt x="38974" y="5401"/>
                    <a:pt x="36513" y="7555"/>
                  </a:cubicBezTo>
                  <a:cubicBezTo>
                    <a:pt x="36239" y="7794"/>
                    <a:pt x="35248" y="8444"/>
                    <a:pt x="35145" y="8751"/>
                  </a:cubicBezTo>
                  <a:cubicBezTo>
                    <a:pt x="36478" y="7692"/>
                    <a:pt x="36786" y="7486"/>
                    <a:pt x="36034" y="8068"/>
                  </a:cubicBezTo>
                  <a:cubicBezTo>
                    <a:pt x="35453" y="8478"/>
                    <a:pt x="34906" y="8922"/>
                    <a:pt x="34324" y="9367"/>
                  </a:cubicBezTo>
                  <a:cubicBezTo>
                    <a:pt x="32889" y="10461"/>
                    <a:pt x="31487" y="11555"/>
                    <a:pt x="30085" y="12717"/>
                  </a:cubicBezTo>
                  <a:cubicBezTo>
                    <a:pt x="24957" y="16990"/>
                    <a:pt x="20889" y="23213"/>
                    <a:pt x="16889" y="28443"/>
                  </a:cubicBezTo>
                  <a:cubicBezTo>
                    <a:pt x="13436" y="32956"/>
                    <a:pt x="11214" y="38255"/>
                    <a:pt x="8821" y="43383"/>
                  </a:cubicBezTo>
                  <a:cubicBezTo>
                    <a:pt x="5334" y="50904"/>
                    <a:pt x="-34" y="60032"/>
                    <a:pt x="0" y="68203"/>
                  </a:cubicBezTo>
                  <a:cubicBezTo>
                    <a:pt x="0" y="76682"/>
                    <a:pt x="5299" y="84305"/>
                    <a:pt x="12992" y="87519"/>
                  </a:cubicBezTo>
                  <a:cubicBezTo>
                    <a:pt x="20239" y="90596"/>
                    <a:pt x="30701" y="89570"/>
                    <a:pt x="36102" y="83143"/>
                  </a:cubicBezTo>
                  <a:cubicBezTo>
                    <a:pt x="39042" y="79656"/>
                    <a:pt x="41230" y="76169"/>
                    <a:pt x="42529" y="71759"/>
                  </a:cubicBezTo>
                  <a:cubicBezTo>
                    <a:pt x="42871" y="70596"/>
                    <a:pt x="43213" y="69400"/>
                    <a:pt x="43555" y="68237"/>
                  </a:cubicBezTo>
                  <a:cubicBezTo>
                    <a:pt x="44307" y="65673"/>
                    <a:pt x="45059" y="63143"/>
                    <a:pt x="45846" y="60579"/>
                  </a:cubicBezTo>
                  <a:cubicBezTo>
                    <a:pt x="47521" y="55212"/>
                    <a:pt x="49811" y="49845"/>
                    <a:pt x="50905" y="44306"/>
                  </a:cubicBezTo>
                  <a:cubicBezTo>
                    <a:pt x="51931" y="38973"/>
                    <a:pt x="53504" y="33776"/>
                    <a:pt x="54598" y="28512"/>
                  </a:cubicBezTo>
                  <a:cubicBezTo>
                    <a:pt x="55111" y="25982"/>
                    <a:pt x="55350" y="23418"/>
                    <a:pt x="56068" y="20922"/>
                  </a:cubicBezTo>
                  <a:cubicBezTo>
                    <a:pt x="56375" y="19828"/>
                    <a:pt x="56820" y="18734"/>
                    <a:pt x="57230" y="17640"/>
                  </a:cubicBezTo>
                  <a:cubicBezTo>
                    <a:pt x="57230" y="17606"/>
                    <a:pt x="58256" y="15110"/>
                    <a:pt x="57640" y="16580"/>
                  </a:cubicBezTo>
                  <a:cubicBezTo>
                    <a:pt x="57025" y="18084"/>
                    <a:pt x="58119" y="15520"/>
                    <a:pt x="58153" y="15486"/>
                  </a:cubicBezTo>
                  <a:cubicBezTo>
                    <a:pt x="59999" y="11418"/>
                    <a:pt x="60136" y="6290"/>
                    <a:pt x="56546" y="3008"/>
                  </a:cubicBezTo>
                  <a:cubicBezTo>
                    <a:pt x="53504" y="204"/>
                    <a:pt x="47863" y="-1300"/>
                    <a:pt x="44170" y="1469"/>
                  </a:cubicBezTo>
                  <a:lnTo>
                    <a:pt x="44170" y="1469"/>
                  </a:lnTo>
                  <a:close/>
                </a:path>
              </a:pathLst>
            </a:custGeom>
            <a:grpFill/>
            <a:ln w="3415" cap="flat">
              <a:noFill/>
              <a:prstDash val="solid"/>
              <a:miter/>
            </a:ln>
          </p:spPr>
          <p:txBody>
            <a:bodyPr rtlCol="0" anchor="ctr"/>
            <a:lstStyle/>
            <a:p>
              <a:endParaRPr lang="zh-CN" altLang="en-US"/>
            </a:p>
          </p:txBody>
        </p:sp>
        <p:sp>
          <p:nvSpPr>
            <p:cNvPr id="264" name="任意多边形: 形状 263"/>
            <p:cNvSpPr/>
            <p:nvPr/>
          </p:nvSpPr>
          <p:spPr>
            <a:xfrm>
              <a:off x="5948806" y="2617914"/>
              <a:ext cx="68455" cy="106994"/>
            </a:xfrm>
            <a:custGeom>
              <a:avLst/>
              <a:gdLst>
                <a:gd name="connsiteX0" fmla="*/ 50921 w 68455"/>
                <a:gd name="connsiteY0" fmla="*/ 2689 h 106994"/>
                <a:gd name="connsiteX1" fmla="*/ 35776 w 68455"/>
                <a:gd name="connsiteY1" fmla="*/ 16809 h 106994"/>
                <a:gd name="connsiteX2" fmla="*/ 20323 w 68455"/>
                <a:gd name="connsiteY2" fmla="*/ 37219 h 106994"/>
                <a:gd name="connsiteX3" fmla="*/ 10306 w 68455"/>
                <a:gd name="connsiteY3" fmla="*/ 57184 h 106994"/>
                <a:gd name="connsiteX4" fmla="*/ 50 w 68455"/>
                <a:gd name="connsiteY4" fmla="*/ 85970 h 106994"/>
                <a:gd name="connsiteX5" fmla="*/ 15605 w 68455"/>
                <a:gd name="connsiteY5" fmla="*/ 106380 h 106994"/>
                <a:gd name="connsiteX6" fmla="*/ 39502 w 68455"/>
                <a:gd name="connsiteY6" fmla="*/ 96671 h 106994"/>
                <a:gd name="connsiteX7" fmla="*/ 44665 w 68455"/>
                <a:gd name="connsiteY7" fmla="*/ 83132 h 106994"/>
                <a:gd name="connsiteX8" fmla="*/ 47878 w 68455"/>
                <a:gd name="connsiteY8" fmla="*/ 73047 h 106994"/>
                <a:gd name="connsiteX9" fmla="*/ 54716 w 68455"/>
                <a:gd name="connsiteY9" fmla="*/ 52432 h 106994"/>
                <a:gd name="connsiteX10" fmla="*/ 60562 w 68455"/>
                <a:gd name="connsiteY10" fmla="*/ 32603 h 106994"/>
                <a:gd name="connsiteX11" fmla="*/ 63331 w 68455"/>
                <a:gd name="connsiteY11" fmla="*/ 22894 h 106994"/>
                <a:gd name="connsiteX12" fmla="*/ 63502 w 68455"/>
                <a:gd name="connsiteY12" fmla="*/ 22552 h 106994"/>
                <a:gd name="connsiteX13" fmla="*/ 64733 w 68455"/>
                <a:gd name="connsiteY13" fmla="*/ 19851 h 106994"/>
                <a:gd name="connsiteX14" fmla="*/ 67092 w 68455"/>
                <a:gd name="connsiteY14" fmla="*/ 15202 h 106994"/>
                <a:gd name="connsiteX15" fmla="*/ 50921 w 68455"/>
                <a:gd name="connsiteY15" fmla="*/ 2689 h 106994"/>
                <a:gd name="connsiteX16" fmla="*/ 50921 w 68455"/>
                <a:gd name="connsiteY16" fmla="*/ 2689 h 10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55" h="106994">
                  <a:moveTo>
                    <a:pt x="50921" y="2689"/>
                  </a:moveTo>
                  <a:cubicBezTo>
                    <a:pt x="45656" y="7099"/>
                    <a:pt x="40631" y="11954"/>
                    <a:pt x="35776" y="16809"/>
                  </a:cubicBezTo>
                  <a:cubicBezTo>
                    <a:pt x="29861" y="22723"/>
                    <a:pt x="25007" y="30278"/>
                    <a:pt x="20323" y="37219"/>
                  </a:cubicBezTo>
                  <a:cubicBezTo>
                    <a:pt x="16152" y="43372"/>
                    <a:pt x="13315" y="50381"/>
                    <a:pt x="10306" y="57184"/>
                  </a:cubicBezTo>
                  <a:cubicBezTo>
                    <a:pt x="6238" y="66346"/>
                    <a:pt x="905" y="75953"/>
                    <a:pt x="50" y="85970"/>
                  </a:cubicBezTo>
                  <a:cubicBezTo>
                    <a:pt x="-702" y="94790"/>
                    <a:pt x="7127" y="104431"/>
                    <a:pt x="15605" y="106380"/>
                  </a:cubicBezTo>
                  <a:cubicBezTo>
                    <a:pt x="25349" y="108602"/>
                    <a:pt x="33861" y="104670"/>
                    <a:pt x="39502" y="96671"/>
                  </a:cubicBezTo>
                  <a:cubicBezTo>
                    <a:pt x="42203" y="92841"/>
                    <a:pt x="43263" y="87611"/>
                    <a:pt x="44665" y="83132"/>
                  </a:cubicBezTo>
                  <a:cubicBezTo>
                    <a:pt x="45725" y="79748"/>
                    <a:pt x="46784" y="76397"/>
                    <a:pt x="47878" y="73047"/>
                  </a:cubicBezTo>
                  <a:cubicBezTo>
                    <a:pt x="50135" y="66175"/>
                    <a:pt x="52938" y="59440"/>
                    <a:pt x="54716" y="52432"/>
                  </a:cubicBezTo>
                  <a:cubicBezTo>
                    <a:pt x="56425" y="45731"/>
                    <a:pt x="58647" y="39235"/>
                    <a:pt x="60562" y="32603"/>
                  </a:cubicBezTo>
                  <a:cubicBezTo>
                    <a:pt x="61485" y="29355"/>
                    <a:pt x="62237" y="26108"/>
                    <a:pt x="63331" y="22894"/>
                  </a:cubicBezTo>
                  <a:cubicBezTo>
                    <a:pt x="62887" y="24125"/>
                    <a:pt x="63160" y="23304"/>
                    <a:pt x="63502" y="22552"/>
                  </a:cubicBezTo>
                  <a:cubicBezTo>
                    <a:pt x="63912" y="21629"/>
                    <a:pt x="64322" y="20740"/>
                    <a:pt x="64733" y="19851"/>
                  </a:cubicBezTo>
                  <a:cubicBezTo>
                    <a:pt x="65485" y="18279"/>
                    <a:pt x="66271" y="16740"/>
                    <a:pt x="67092" y="15202"/>
                  </a:cubicBezTo>
                  <a:cubicBezTo>
                    <a:pt x="72698" y="4535"/>
                    <a:pt x="59775" y="-4764"/>
                    <a:pt x="50921" y="2689"/>
                  </a:cubicBezTo>
                  <a:lnTo>
                    <a:pt x="50921" y="2689"/>
                  </a:lnTo>
                  <a:close/>
                </a:path>
              </a:pathLst>
            </a:custGeom>
            <a:grpFill/>
            <a:ln w="3415" cap="flat">
              <a:noFill/>
              <a:prstDash val="solid"/>
              <a:miter/>
            </a:ln>
          </p:spPr>
          <p:txBody>
            <a:bodyPr rtlCol="0" anchor="ctr"/>
            <a:lstStyle/>
            <a:p>
              <a:endParaRPr lang="zh-CN" altLang="en-US"/>
            </a:p>
          </p:txBody>
        </p:sp>
        <p:sp>
          <p:nvSpPr>
            <p:cNvPr id="265" name="任意多边形: 形状 264"/>
            <p:cNvSpPr/>
            <p:nvPr/>
          </p:nvSpPr>
          <p:spPr>
            <a:xfrm>
              <a:off x="5825581" y="2992757"/>
              <a:ext cx="57867" cy="127960"/>
            </a:xfrm>
            <a:custGeom>
              <a:avLst/>
              <a:gdLst>
                <a:gd name="connsiteX0" fmla="*/ 43037 w 57867"/>
                <a:gd name="connsiteY0" fmla="*/ 182 h 127960"/>
                <a:gd name="connsiteX1" fmla="*/ 41465 w 57867"/>
                <a:gd name="connsiteY1" fmla="*/ 45 h 127960"/>
                <a:gd name="connsiteX2" fmla="*/ 27311 w 57867"/>
                <a:gd name="connsiteY2" fmla="*/ 8148 h 127960"/>
                <a:gd name="connsiteX3" fmla="*/ 14696 w 57867"/>
                <a:gd name="connsiteY3" fmla="*/ 32865 h 127960"/>
                <a:gd name="connsiteX4" fmla="*/ 5773 w 57867"/>
                <a:gd name="connsiteY4" fmla="*/ 59771 h 127960"/>
                <a:gd name="connsiteX5" fmla="*/ 3004 w 57867"/>
                <a:gd name="connsiteY5" fmla="*/ 86266 h 127960"/>
                <a:gd name="connsiteX6" fmla="*/ 2936 w 57867"/>
                <a:gd name="connsiteY6" fmla="*/ 90163 h 127960"/>
                <a:gd name="connsiteX7" fmla="*/ 1910 w 57867"/>
                <a:gd name="connsiteY7" fmla="*/ 95907 h 127960"/>
                <a:gd name="connsiteX8" fmla="*/ 30 w 57867"/>
                <a:gd name="connsiteY8" fmla="*/ 111872 h 127960"/>
                <a:gd name="connsiteX9" fmla="*/ 32508 w 57867"/>
                <a:gd name="connsiteY9" fmla="*/ 116248 h 127960"/>
                <a:gd name="connsiteX10" fmla="*/ 38046 w 57867"/>
                <a:gd name="connsiteY10" fmla="*/ 94779 h 127960"/>
                <a:gd name="connsiteX11" fmla="*/ 50183 w 57867"/>
                <a:gd name="connsiteY11" fmla="*/ 68830 h 127960"/>
                <a:gd name="connsiteX12" fmla="*/ 56336 w 57867"/>
                <a:gd name="connsiteY12" fmla="*/ 44284 h 127960"/>
                <a:gd name="connsiteX13" fmla="*/ 57806 w 57867"/>
                <a:gd name="connsiteY13" fmla="*/ 16387 h 127960"/>
                <a:gd name="connsiteX14" fmla="*/ 45807 w 57867"/>
                <a:gd name="connsiteY14" fmla="*/ 592 h 127960"/>
                <a:gd name="connsiteX15" fmla="*/ 43037 w 57867"/>
                <a:gd name="connsiteY15" fmla="*/ 182 h 127960"/>
                <a:gd name="connsiteX16" fmla="*/ 43037 w 57867"/>
                <a:gd name="connsiteY16" fmla="*/ 182 h 12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67" h="127960">
                  <a:moveTo>
                    <a:pt x="43037" y="182"/>
                  </a:moveTo>
                  <a:cubicBezTo>
                    <a:pt x="42491" y="148"/>
                    <a:pt x="41978" y="114"/>
                    <a:pt x="41465" y="45"/>
                  </a:cubicBezTo>
                  <a:cubicBezTo>
                    <a:pt x="36166" y="-468"/>
                    <a:pt x="29670" y="3464"/>
                    <a:pt x="27311" y="8148"/>
                  </a:cubicBezTo>
                  <a:cubicBezTo>
                    <a:pt x="23175" y="16421"/>
                    <a:pt x="18012" y="24216"/>
                    <a:pt x="14696" y="32865"/>
                  </a:cubicBezTo>
                  <a:cubicBezTo>
                    <a:pt x="11448" y="41344"/>
                    <a:pt x="6970" y="50779"/>
                    <a:pt x="5773" y="59771"/>
                  </a:cubicBezTo>
                  <a:cubicBezTo>
                    <a:pt x="4577" y="68557"/>
                    <a:pt x="3619" y="77411"/>
                    <a:pt x="3004" y="86266"/>
                  </a:cubicBezTo>
                  <a:cubicBezTo>
                    <a:pt x="2970" y="86915"/>
                    <a:pt x="2765" y="92488"/>
                    <a:pt x="2936" y="90163"/>
                  </a:cubicBezTo>
                  <a:cubicBezTo>
                    <a:pt x="2765" y="92078"/>
                    <a:pt x="2218" y="93992"/>
                    <a:pt x="1910" y="95907"/>
                  </a:cubicBezTo>
                  <a:cubicBezTo>
                    <a:pt x="1055" y="101103"/>
                    <a:pt x="-210" y="106607"/>
                    <a:pt x="30" y="111872"/>
                  </a:cubicBezTo>
                  <a:cubicBezTo>
                    <a:pt x="918" y="130641"/>
                    <a:pt x="26559" y="134128"/>
                    <a:pt x="32508" y="116248"/>
                  </a:cubicBezTo>
                  <a:cubicBezTo>
                    <a:pt x="35038" y="108590"/>
                    <a:pt x="35550" y="100351"/>
                    <a:pt x="38046" y="94779"/>
                  </a:cubicBezTo>
                  <a:cubicBezTo>
                    <a:pt x="41875" y="86163"/>
                    <a:pt x="47208" y="77753"/>
                    <a:pt x="50183" y="68830"/>
                  </a:cubicBezTo>
                  <a:cubicBezTo>
                    <a:pt x="52815" y="60967"/>
                    <a:pt x="54661" y="52420"/>
                    <a:pt x="56336" y="44284"/>
                  </a:cubicBezTo>
                  <a:cubicBezTo>
                    <a:pt x="58182" y="35224"/>
                    <a:pt x="57875" y="25583"/>
                    <a:pt x="57806" y="16387"/>
                  </a:cubicBezTo>
                  <a:cubicBezTo>
                    <a:pt x="57772" y="9071"/>
                    <a:pt x="52713" y="2643"/>
                    <a:pt x="45807" y="592"/>
                  </a:cubicBezTo>
                  <a:cubicBezTo>
                    <a:pt x="51824" y="2404"/>
                    <a:pt x="44063" y="216"/>
                    <a:pt x="43037" y="182"/>
                  </a:cubicBezTo>
                  <a:lnTo>
                    <a:pt x="43037" y="182"/>
                  </a:lnTo>
                  <a:close/>
                </a:path>
              </a:pathLst>
            </a:custGeom>
            <a:grpFill/>
            <a:ln w="3415" cap="flat">
              <a:noFill/>
              <a:prstDash val="solid"/>
              <a:miter/>
            </a:ln>
          </p:spPr>
          <p:txBody>
            <a:bodyPr rtlCol="0" anchor="ctr"/>
            <a:lstStyle/>
            <a:p>
              <a:endParaRPr lang="zh-CN" altLang="en-US"/>
            </a:p>
          </p:txBody>
        </p:sp>
        <p:sp>
          <p:nvSpPr>
            <p:cNvPr id="266" name="任意多边形: 形状 265"/>
            <p:cNvSpPr/>
            <p:nvPr/>
          </p:nvSpPr>
          <p:spPr>
            <a:xfrm>
              <a:off x="6098529" y="2809780"/>
              <a:ext cx="62306" cy="87240"/>
            </a:xfrm>
            <a:custGeom>
              <a:avLst/>
              <a:gdLst>
                <a:gd name="connsiteX0" fmla="*/ 31965 w 62306"/>
                <a:gd name="connsiteY0" fmla="*/ 7641 h 87240"/>
                <a:gd name="connsiteX1" fmla="*/ 30427 w 62306"/>
                <a:gd name="connsiteY1" fmla="*/ 9692 h 87240"/>
                <a:gd name="connsiteX2" fmla="*/ 44444 w 62306"/>
                <a:gd name="connsiteY2" fmla="*/ 1658 h 87240"/>
                <a:gd name="connsiteX3" fmla="*/ 27145 w 62306"/>
                <a:gd name="connsiteY3" fmla="*/ 11230 h 87240"/>
                <a:gd name="connsiteX4" fmla="*/ 24444 w 62306"/>
                <a:gd name="connsiteY4" fmla="*/ 15094 h 87240"/>
                <a:gd name="connsiteX5" fmla="*/ 18701 w 62306"/>
                <a:gd name="connsiteY5" fmla="*/ 22752 h 87240"/>
                <a:gd name="connsiteX6" fmla="*/ 22153 w 62306"/>
                <a:gd name="connsiteY6" fmla="*/ 18273 h 87240"/>
                <a:gd name="connsiteX7" fmla="*/ 14837 w 62306"/>
                <a:gd name="connsiteY7" fmla="*/ 28529 h 87240"/>
                <a:gd name="connsiteX8" fmla="*/ 10803 w 62306"/>
                <a:gd name="connsiteY8" fmla="*/ 35777 h 87240"/>
                <a:gd name="connsiteX9" fmla="*/ 3385 w 62306"/>
                <a:gd name="connsiteY9" fmla="*/ 50102 h 87240"/>
                <a:gd name="connsiteX10" fmla="*/ 0 w 62306"/>
                <a:gd name="connsiteY10" fmla="*/ 62614 h 87240"/>
                <a:gd name="connsiteX11" fmla="*/ 889 w 62306"/>
                <a:gd name="connsiteY11" fmla="*/ 69178 h 87240"/>
                <a:gd name="connsiteX12" fmla="*/ 15248 w 62306"/>
                <a:gd name="connsiteY12" fmla="*/ 85246 h 87240"/>
                <a:gd name="connsiteX13" fmla="*/ 48717 w 62306"/>
                <a:gd name="connsiteY13" fmla="*/ 69178 h 87240"/>
                <a:gd name="connsiteX14" fmla="*/ 56683 w 62306"/>
                <a:gd name="connsiteY14" fmla="*/ 47572 h 87240"/>
                <a:gd name="connsiteX15" fmla="*/ 61640 w 62306"/>
                <a:gd name="connsiteY15" fmla="*/ 25247 h 87240"/>
                <a:gd name="connsiteX16" fmla="*/ 61640 w 62306"/>
                <a:gd name="connsiteY16" fmla="*/ 15299 h 87240"/>
                <a:gd name="connsiteX17" fmla="*/ 56820 w 62306"/>
                <a:gd name="connsiteY17" fmla="*/ 7025 h 87240"/>
                <a:gd name="connsiteX18" fmla="*/ 55965 w 62306"/>
                <a:gd name="connsiteY18" fmla="*/ 6342 h 87240"/>
                <a:gd name="connsiteX19" fmla="*/ 60717 w 62306"/>
                <a:gd name="connsiteY19" fmla="*/ 17795 h 87240"/>
                <a:gd name="connsiteX20" fmla="*/ 60785 w 62306"/>
                <a:gd name="connsiteY20" fmla="*/ 15333 h 87240"/>
                <a:gd name="connsiteX21" fmla="*/ 49435 w 62306"/>
                <a:gd name="connsiteY21" fmla="*/ 462 h 87240"/>
                <a:gd name="connsiteX22" fmla="*/ 41230 w 62306"/>
                <a:gd name="connsiteY22" fmla="*/ 462 h 87240"/>
                <a:gd name="connsiteX23" fmla="*/ 31965 w 62306"/>
                <a:gd name="connsiteY23" fmla="*/ 7641 h 87240"/>
                <a:gd name="connsiteX24" fmla="*/ 31965 w 62306"/>
                <a:gd name="connsiteY24" fmla="*/ 7641 h 8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306" h="87240">
                  <a:moveTo>
                    <a:pt x="31965" y="7641"/>
                  </a:moveTo>
                  <a:cubicBezTo>
                    <a:pt x="31452" y="8325"/>
                    <a:pt x="30940" y="9008"/>
                    <a:pt x="30427" y="9692"/>
                  </a:cubicBezTo>
                  <a:cubicBezTo>
                    <a:pt x="35076" y="7025"/>
                    <a:pt x="39760" y="4325"/>
                    <a:pt x="44444" y="1658"/>
                  </a:cubicBezTo>
                  <a:cubicBezTo>
                    <a:pt x="37025" y="1214"/>
                    <a:pt x="31179" y="5419"/>
                    <a:pt x="27145" y="11230"/>
                  </a:cubicBezTo>
                  <a:cubicBezTo>
                    <a:pt x="26256" y="12496"/>
                    <a:pt x="25367" y="13829"/>
                    <a:pt x="24444" y="15094"/>
                  </a:cubicBezTo>
                  <a:cubicBezTo>
                    <a:pt x="22598" y="17692"/>
                    <a:pt x="20683" y="20256"/>
                    <a:pt x="18701" y="22752"/>
                  </a:cubicBezTo>
                  <a:cubicBezTo>
                    <a:pt x="19863" y="21248"/>
                    <a:pt x="20991" y="19777"/>
                    <a:pt x="22153" y="18273"/>
                  </a:cubicBezTo>
                  <a:cubicBezTo>
                    <a:pt x="19555" y="21624"/>
                    <a:pt x="16889" y="24837"/>
                    <a:pt x="14837" y="28529"/>
                  </a:cubicBezTo>
                  <a:cubicBezTo>
                    <a:pt x="13470" y="30957"/>
                    <a:pt x="12136" y="33350"/>
                    <a:pt x="10803" y="35777"/>
                  </a:cubicBezTo>
                  <a:cubicBezTo>
                    <a:pt x="8205" y="40495"/>
                    <a:pt x="5675" y="45247"/>
                    <a:pt x="3385" y="50102"/>
                  </a:cubicBezTo>
                  <a:cubicBezTo>
                    <a:pt x="1128" y="53965"/>
                    <a:pt x="0" y="58136"/>
                    <a:pt x="0" y="62614"/>
                  </a:cubicBezTo>
                  <a:cubicBezTo>
                    <a:pt x="308" y="64802"/>
                    <a:pt x="581" y="66990"/>
                    <a:pt x="889" y="69178"/>
                  </a:cubicBezTo>
                  <a:cubicBezTo>
                    <a:pt x="2598" y="76631"/>
                    <a:pt x="8444" y="82409"/>
                    <a:pt x="15248" y="85246"/>
                  </a:cubicBezTo>
                  <a:cubicBezTo>
                    <a:pt x="29230" y="91161"/>
                    <a:pt x="44170" y="83366"/>
                    <a:pt x="48717" y="69178"/>
                  </a:cubicBezTo>
                  <a:cubicBezTo>
                    <a:pt x="51042" y="61862"/>
                    <a:pt x="53879" y="54717"/>
                    <a:pt x="56683" y="47572"/>
                  </a:cubicBezTo>
                  <a:cubicBezTo>
                    <a:pt x="59486" y="40495"/>
                    <a:pt x="60580" y="32769"/>
                    <a:pt x="61640" y="25247"/>
                  </a:cubicBezTo>
                  <a:cubicBezTo>
                    <a:pt x="62529" y="21931"/>
                    <a:pt x="62529" y="18615"/>
                    <a:pt x="61640" y="15299"/>
                  </a:cubicBezTo>
                  <a:cubicBezTo>
                    <a:pt x="60751" y="12154"/>
                    <a:pt x="59144" y="9384"/>
                    <a:pt x="56820" y="7025"/>
                  </a:cubicBezTo>
                  <a:cubicBezTo>
                    <a:pt x="56546" y="6786"/>
                    <a:pt x="56238" y="6581"/>
                    <a:pt x="55965" y="6342"/>
                  </a:cubicBezTo>
                  <a:cubicBezTo>
                    <a:pt x="57538" y="10171"/>
                    <a:pt x="59144" y="13966"/>
                    <a:pt x="60717" y="17795"/>
                  </a:cubicBezTo>
                  <a:cubicBezTo>
                    <a:pt x="60751" y="16974"/>
                    <a:pt x="60751" y="16153"/>
                    <a:pt x="60785" y="15333"/>
                  </a:cubicBezTo>
                  <a:cubicBezTo>
                    <a:pt x="60922" y="8837"/>
                    <a:pt x="55931" y="1932"/>
                    <a:pt x="49435" y="462"/>
                  </a:cubicBezTo>
                  <a:cubicBezTo>
                    <a:pt x="46734" y="-154"/>
                    <a:pt x="43931" y="-154"/>
                    <a:pt x="41230" y="462"/>
                  </a:cubicBezTo>
                  <a:cubicBezTo>
                    <a:pt x="37128" y="1453"/>
                    <a:pt x="34324" y="4427"/>
                    <a:pt x="31965" y="7641"/>
                  </a:cubicBezTo>
                  <a:lnTo>
                    <a:pt x="31965" y="7641"/>
                  </a:lnTo>
                  <a:close/>
                </a:path>
              </a:pathLst>
            </a:custGeom>
            <a:grpFill/>
            <a:ln w="3415" cap="flat">
              <a:noFill/>
              <a:prstDash val="solid"/>
              <a:miter/>
            </a:ln>
          </p:spPr>
          <p:txBody>
            <a:bodyPr rtlCol="0" anchor="ctr"/>
            <a:lstStyle/>
            <a:p>
              <a:endParaRPr lang="zh-CN" altLang="en-US"/>
            </a:p>
          </p:txBody>
        </p:sp>
        <p:sp>
          <p:nvSpPr>
            <p:cNvPr id="267" name="任意多边形: 形状 266"/>
            <p:cNvSpPr/>
            <p:nvPr/>
          </p:nvSpPr>
          <p:spPr>
            <a:xfrm>
              <a:off x="6076086" y="2643543"/>
              <a:ext cx="69405" cy="91025"/>
            </a:xfrm>
            <a:custGeom>
              <a:avLst/>
              <a:gdLst>
                <a:gd name="connsiteX0" fmla="*/ 40391 w 69405"/>
                <a:gd name="connsiteY0" fmla="*/ 2393 h 91025"/>
                <a:gd name="connsiteX1" fmla="*/ 36494 w 69405"/>
                <a:gd name="connsiteY1" fmla="*/ 5128 h 91025"/>
                <a:gd name="connsiteX2" fmla="*/ 24973 w 69405"/>
                <a:gd name="connsiteY2" fmla="*/ 16102 h 91025"/>
                <a:gd name="connsiteX3" fmla="*/ 18443 w 69405"/>
                <a:gd name="connsiteY3" fmla="*/ 27247 h 91025"/>
                <a:gd name="connsiteX4" fmla="*/ 11434 w 69405"/>
                <a:gd name="connsiteY4" fmla="*/ 38187 h 91025"/>
                <a:gd name="connsiteX5" fmla="*/ 4665 w 69405"/>
                <a:gd name="connsiteY5" fmla="*/ 48991 h 91025"/>
                <a:gd name="connsiteX6" fmla="*/ 8905 w 69405"/>
                <a:gd name="connsiteY6" fmla="*/ 43486 h 91025"/>
                <a:gd name="connsiteX7" fmla="*/ 7947 w 69405"/>
                <a:gd name="connsiteY7" fmla="*/ 44683 h 91025"/>
                <a:gd name="connsiteX8" fmla="*/ 2340 w 69405"/>
                <a:gd name="connsiteY8" fmla="*/ 53401 h 91025"/>
                <a:gd name="connsiteX9" fmla="*/ 16 w 69405"/>
                <a:gd name="connsiteY9" fmla="*/ 63862 h 91025"/>
                <a:gd name="connsiteX10" fmla="*/ 7947 w 69405"/>
                <a:gd name="connsiteY10" fmla="*/ 83041 h 91025"/>
                <a:gd name="connsiteX11" fmla="*/ 27126 w 69405"/>
                <a:gd name="connsiteY11" fmla="*/ 91007 h 91025"/>
                <a:gd name="connsiteX12" fmla="*/ 46305 w 69405"/>
                <a:gd name="connsiteY12" fmla="*/ 83041 h 91025"/>
                <a:gd name="connsiteX13" fmla="*/ 58100 w 69405"/>
                <a:gd name="connsiteY13" fmla="*/ 67349 h 91025"/>
                <a:gd name="connsiteX14" fmla="*/ 65656 w 69405"/>
                <a:gd name="connsiteY14" fmla="*/ 48478 h 91025"/>
                <a:gd name="connsiteX15" fmla="*/ 68630 w 69405"/>
                <a:gd name="connsiteY15" fmla="*/ 34939 h 91025"/>
                <a:gd name="connsiteX16" fmla="*/ 68562 w 69405"/>
                <a:gd name="connsiteY16" fmla="*/ 20444 h 91025"/>
                <a:gd name="connsiteX17" fmla="*/ 67809 w 69405"/>
                <a:gd name="connsiteY17" fmla="*/ 17846 h 91025"/>
                <a:gd name="connsiteX18" fmla="*/ 64391 w 69405"/>
                <a:gd name="connsiteY18" fmla="*/ 8650 h 91025"/>
                <a:gd name="connsiteX19" fmla="*/ 53895 w 69405"/>
                <a:gd name="connsiteY19" fmla="*/ 615 h 91025"/>
                <a:gd name="connsiteX20" fmla="*/ 49246 w 69405"/>
                <a:gd name="connsiteY20" fmla="*/ 0 h 91025"/>
                <a:gd name="connsiteX21" fmla="*/ 40391 w 69405"/>
                <a:gd name="connsiteY21" fmla="*/ 2393 h 91025"/>
                <a:gd name="connsiteX22" fmla="*/ 40391 w 69405"/>
                <a:gd name="connsiteY22" fmla="*/ 2393 h 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405" h="91025">
                  <a:moveTo>
                    <a:pt x="40391" y="2393"/>
                  </a:moveTo>
                  <a:cubicBezTo>
                    <a:pt x="38989" y="2974"/>
                    <a:pt x="37725" y="4239"/>
                    <a:pt x="36494" y="5128"/>
                  </a:cubicBezTo>
                  <a:cubicBezTo>
                    <a:pt x="32084" y="8342"/>
                    <a:pt x="27947" y="11282"/>
                    <a:pt x="24973" y="16102"/>
                  </a:cubicBezTo>
                  <a:cubicBezTo>
                    <a:pt x="22716" y="19760"/>
                    <a:pt x="20768" y="23623"/>
                    <a:pt x="18443" y="27247"/>
                  </a:cubicBezTo>
                  <a:cubicBezTo>
                    <a:pt x="16118" y="30905"/>
                    <a:pt x="13486" y="34358"/>
                    <a:pt x="11434" y="38187"/>
                  </a:cubicBezTo>
                  <a:cubicBezTo>
                    <a:pt x="9451" y="41982"/>
                    <a:pt x="7229" y="45606"/>
                    <a:pt x="4665" y="48991"/>
                  </a:cubicBezTo>
                  <a:cubicBezTo>
                    <a:pt x="6067" y="47144"/>
                    <a:pt x="7503" y="45333"/>
                    <a:pt x="8905" y="43486"/>
                  </a:cubicBezTo>
                  <a:cubicBezTo>
                    <a:pt x="8597" y="43897"/>
                    <a:pt x="8289" y="44273"/>
                    <a:pt x="7947" y="44683"/>
                  </a:cubicBezTo>
                  <a:cubicBezTo>
                    <a:pt x="5315" y="47144"/>
                    <a:pt x="3434" y="50050"/>
                    <a:pt x="2340" y="53401"/>
                  </a:cubicBezTo>
                  <a:cubicBezTo>
                    <a:pt x="631" y="56649"/>
                    <a:pt x="-121" y="60136"/>
                    <a:pt x="16" y="63862"/>
                  </a:cubicBezTo>
                  <a:cubicBezTo>
                    <a:pt x="16" y="70494"/>
                    <a:pt x="2956" y="78460"/>
                    <a:pt x="7947" y="83041"/>
                  </a:cubicBezTo>
                  <a:cubicBezTo>
                    <a:pt x="13110" y="87793"/>
                    <a:pt x="19913" y="91315"/>
                    <a:pt x="27126" y="91007"/>
                  </a:cubicBezTo>
                  <a:cubicBezTo>
                    <a:pt x="34101" y="90699"/>
                    <a:pt x="41519" y="88409"/>
                    <a:pt x="46305" y="83041"/>
                  </a:cubicBezTo>
                  <a:cubicBezTo>
                    <a:pt x="50647" y="78187"/>
                    <a:pt x="54647" y="72888"/>
                    <a:pt x="58100" y="67349"/>
                  </a:cubicBezTo>
                  <a:cubicBezTo>
                    <a:pt x="61724" y="61503"/>
                    <a:pt x="63946" y="55110"/>
                    <a:pt x="65656" y="48478"/>
                  </a:cubicBezTo>
                  <a:cubicBezTo>
                    <a:pt x="66818" y="43999"/>
                    <a:pt x="67809" y="39486"/>
                    <a:pt x="68630" y="34939"/>
                  </a:cubicBezTo>
                  <a:cubicBezTo>
                    <a:pt x="69519" y="29914"/>
                    <a:pt x="69826" y="25435"/>
                    <a:pt x="68562" y="20444"/>
                  </a:cubicBezTo>
                  <a:cubicBezTo>
                    <a:pt x="68356" y="19589"/>
                    <a:pt x="68049" y="18700"/>
                    <a:pt x="67809" y="17846"/>
                  </a:cubicBezTo>
                  <a:cubicBezTo>
                    <a:pt x="66886" y="14769"/>
                    <a:pt x="66066" y="11419"/>
                    <a:pt x="64391" y="8650"/>
                  </a:cubicBezTo>
                  <a:cubicBezTo>
                    <a:pt x="62168" y="5025"/>
                    <a:pt x="58169" y="1573"/>
                    <a:pt x="53895" y="615"/>
                  </a:cubicBezTo>
                  <a:cubicBezTo>
                    <a:pt x="52357" y="410"/>
                    <a:pt x="50784" y="205"/>
                    <a:pt x="49246" y="0"/>
                  </a:cubicBezTo>
                  <a:cubicBezTo>
                    <a:pt x="46100" y="0"/>
                    <a:pt x="43126" y="786"/>
                    <a:pt x="40391" y="2393"/>
                  </a:cubicBezTo>
                  <a:lnTo>
                    <a:pt x="40391" y="2393"/>
                  </a:lnTo>
                  <a:close/>
                </a:path>
              </a:pathLst>
            </a:custGeom>
            <a:grpFill/>
            <a:ln w="3415" cap="flat">
              <a:noFill/>
              <a:prstDash val="solid"/>
              <a:miter/>
            </a:ln>
          </p:spPr>
          <p:txBody>
            <a:bodyPr rtlCol="0" anchor="ctr"/>
            <a:lstStyle/>
            <a:p>
              <a:endParaRPr lang="zh-CN" altLang="en-US"/>
            </a:p>
          </p:txBody>
        </p:sp>
        <p:sp>
          <p:nvSpPr>
            <p:cNvPr id="268" name="任意多边形: 形状 267"/>
            <p:cNvSpPr/>
            <p:nvPr/>
          </p:nvSpPr>
          <p:spPr>
            <a:xfrm>
              <a:off x="6072310" y="2986376"/>
              <a:ext cx="67266" cy="92661"/>
            </a:xfrm>
            <a:custGeom>
              <a:avLst/>
              <a:gdLst>
                <a:gd name="connsiteX0" fmla="*/ 40851 w 67266"/>
                <a:gd name="connsiteY0" fmla="*/ 4579 h 92661"/>
                <a:gd name="connsiteX1" fmla="*/ 40475 w 67266"/>
                <a:gd name="connsiteY1" fmla="*/ 5127 h 92661"/>
                <a:gd name="connsiteX2" fmla="*/ 48851 w 67266"/>
                <a:gd name="connsiteY2" fmla="*/ 306 h 92661"/>
                <a:gd name="connsiteX3" fmla="*/ 37569 w 67266"/>
                <a:gd name="connsiteY3" fmla="*/ 2938 h 92661"/>
                <a:gd name="connsiteX4" fmla="*/ 30253 w 67266"/>
                <a:gd name="connsiteY4" fmla="*/ 10494 h 92661"/>
                <a:gd name="connsiteX5" fmla="*/ 27211 w 67266"/>
                <a:gd name="connsiteY5" fmla="*/ 14631 h 92661"/>
                <a:gd name="connsiteX6" fmla="*/ 30561 w 67266"/>
                <a:gd name="connsiteY6" fmla="*/ 10323 h 92661"/>
                <a:gd name="connsiteX7" fmla="*/ 27484 w 67266"/>
                <a:gd name="connsiteY7" fmla="*/ 14118 h 92661"/>
                <a:gd name="connsiteX8" fmla="*/ 22732 w 67266"/>
                <a:gd name="connsiteY8" fmla="*/ 20340 h 92661"/>
                <a:gd name="connsiteX9" fmla="*/ 19621 w 67266"/>
                <a:gd name="connsiteY9" fmla="*/ 27793 h 92661"/>
                <a:gd name="connsiteX10" fmla="*/ 22048 w 67266"/>
                <a:gd name="connsiteY10" fmla="*/ 22083 h 92661"/>
                <a:gd name="connsiteX11" fmla="*/ 3382 w 67266"/>
                <a:gd name="connsiteY11" fmla="*/ 54869 h 92661"/>
                <a:gd name="connsiteX12" fmla="*/ 852 w 67266"/>
                <a:gd name="connsiteY12" fmla="*/ 74322 h 92661"/>
                <a:gd name="connsiteX13" fmla="*/ 12442 w 67266"/>
                <a:gd name="connsiteY13" fmla="*/ 89433 h 92661"/>
                <a:gd name="connsiteX14" fmla="*/ 46971 w 67266"/>
                <a:gd name="connsiteY14" fmla="*/ 80373 h 92661"/>
                <a:gd name="connsiteX15" fmla="*/ 60509 w 67266"/>
                <a:gd name="connsiteY15" fmla="*/ 54049 h 92661"/>
                <a:gd name="connsiteX16" fmla="*/ 66423 w 67266"/>
                <a:gd name="connsiteY16" fmla="*/ 38322 h 92661"/>
                <a:gd name="connsiteX17" fmla="*/ 66423 w 67266"/>
                <a:gd name="connsiteY17" fmla="*/ 19554 h 92661"/>
                <a:gd name="connsiteX18" fmla="*/ 62287 w 67266"/>
                <a:gd name="connsiteY18" fmla="*/ 7930 h 92661"/>
                <a:gd name="connsiteX19" fmla="*/ 52338 w 67266"/>
                <a:gd name="connsiteY19" fmla="*/ 1058 h 92661"/>
                <a:gd name="connsiteX20" fmla="*/ 51415 w 67266"/>
                <a:gd name="connsiteY20" fmla="*/ 682 h 92661"/>
                <a:gd name="connsiteX21" fmla="*/ 57227 w 67266"/>
                <a:gd name="connsiteY21" fmla="*/ 5161 h 92661"/>
                <a:gd name="connsiteX22" fmla="*/ 56988 w 67266"/>
                <a:gd name="connsiteY22" fmla="*/ 4614 h 92661"/>
                <a:gd name="connsiteX23" fmla="*/ 40851 w 67266"/>
                <a:gd name="connsiteY23" fmla="*/ 4579 h 92661"/>
                <a:gd name="connsiteX24" fmla="*/ 40851 w 67266"/>
                <a:gd name="connsiteY24" fmla="*/ 4579 h 9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266" h="92661">
                  <a:moveTo>
                    <a:pt x="40851" y="4579"/>
                  </a:moveTo>
                  <a:cubicBezTo>
                    <a:pt x="40714" y="4750"/>
                    <a:pt x="40612" y="4955"/>
                    <a:pt x="40475" y="5127"/>
                  </a:cubicBezTo>
                  <a:cubicBezTo>
                    <a:pt x="43278" y="3520"/>
                    <a:pt x="46048" y="1913"/>
                    <a:pt x="48851" y="306"/>
                  </a:cubicBezTo>
                  <a:cubicBezTo>
                    <a:pt x="44920" y="374"/>
                    <a:pt x="41056" y="921"/>
                    <a:pt x="37569" y="2938"/>
                  </a:cubicBezTo>
                  <a:cubicBezTo>
                    <a:pt x="34253" y="4853"/>
                    <a:pt x="32373" y="7485"/>
                    <a:pt x="30253" y="10494"/>
                  </a:cubicBezTo>
                  <a:cubicBezTo>
                    <a:pt x="29262" y="11896"/>
                    <a:pt x="28270" y="13263"/>
                    <a:pt x="27211" y="14631"/>
                  </a:cubicBezTo>
                  <a:cubicBezTo>
                    <a:pt x="28339" y="13195"/>
                    <a:pt x="29433" y="11759"/>
                    <a:pt x="30561" y="10323"/>
                  </a:cubicBezTo>
                  <a:cubicBezTo>
                    <a:pt x="29569" y="11622"/>
                    <a:pt x="28509" y="12887"/>
                    <a:pt x="27484" y="14118"/>
                  </a:cubicBezTo>
                  <a:cubicBezTo>
                    <a:pt x="25809" y="16101"/>
                    <a:pt x="23963" y="18015"/>
                    <a:pt x="22732" y="20340"/>
                  </a:cubicBezTo>
                  <a:cubicBezTo>
                    <a:pt x="21501" y="22699"/>
                    <a:pt x="20646" y="25297"/>
                    <a:pt x="19621" y="27793"/>
                  </a:cubicBezTo>
                  <a:cubicBezTo>
                    <a:pt x="20407" y="25878"/>
                    <a:pt x="21228" y="23998"/>
                    <a:pt x="22048" y="22083"/>
                  </a:cubicBezTo>
                  <a:cubicBezTo>
                    <a:pt x="17159" y="33639"/>
                    <a:pt x="11040" y="44852"/>
                    <a:pt x="3382" y="54869"/>
                  </a:cubicBezTo>
                  <a:cubicBezTo>
                    <a:pt x="-311" y="59690"/>
                    <a:pt x="-687" y="68784"/>
                    <a:pt x="852" y="74322"/>
                  </a:cubicBezTo>
                  <a:cubicBezTo>
                    <a:pt x="2459" y="80168"/>
                    <a:pt x="7006" y="86527"/>
                    <a:pt x="12442" y="89433"/>
                  </a:cubicBezTo>
                  <a:cubicBezTo>
                    <a:pt x="25091" y="96099"/>
                    <a:pt x="39176" y="92133"/>
                    <a:pt x="46971" y="80373"/>
                  </a:cubicBezTo>
                  <a:cubicBezTo>
                    <a:pt x="52441" y="72100"/>
                    <a:pt x="56680" y="63177"/>
                    <a:pt x="60509" y="54049"/>
                  </a:cubicBezTo>
                  <a:cubicBezTo>
                    <a:pt x="62663" y="48955"/>
                    <a:pt x="65159" y="43690"/>
                    <a:pt x="66423" y="38322"/>
                  </a:cubicBezTo>
                  <a:cubicBezTo>
                    <a:pt x="67893" y="32100"/>
                    <a:pt x="67141" y="25810"/>
                    <a:pt x="66423" y="19554"/>
                  </a:cubicBezTo>
                  <a:cubicBezTo>
                    <a:pt x="65911" y="15177"/>
                    <a:pt x="65090" y="11554"/>
                    <a:pt x="62287" y="7930"/>
                  </a:cubicBezTo>
                  <a:cubicBezTo>
                    <a:pt x="59552" y="4374"/>
                    <a:pt x="56509" y="2733"/>
                    <a:pt x="52338" y="1058"/>
                  </a:cubicBezTo>
                  <a:cubicBezTo>
                    <a:pt x="52030" y="921"/>
                    <a:pt x="51723" y="785"/>
                    <a:pt x="51415" y="682"/>
                  </a:cubicBezTo>
                  <a:cubicBezTo>
                    <a:pt x="53330" y="2186"/>
                    <a:pt x="55278" y="3656"/>
                    <a:pt x="57227" y="5161"/>
                  </a:cubicBezTo>
                  <a:cubicBezTo>
                    <a:pt x="57159" y="4955"/>
                    <a:pt x="57056" y="4785"/>
                    <a:pt x="56988" y="4614"/>
                  </a:cubicBezTo>
                  <a:cubicBezTo>
                    <a:pt x="53979" y="-2327"/>
                    <a:pt x="44304" y="-685"/>
                    <a:pt x="40851" y="4579"/>
                  </a:cubicBezTo>
                  <a:lnTo>
                    <a:pt x="40851" y="4579"/>
                  </a:lnTo>
                  <a:close/>
                </a:path>
              </a:pathLst>
            </a:custGeom>
            <a:grpFill/>
            <a:ln w="3415" cap="flat">
              <a:noFill/>
              <a:prstDash val="solid"/>
              <a:miter/>
            </a:ln>
          </p:spPr>
          <p:txBody>
            <a:bodyPr rtlCol="0" anchor="ctr"/>
            <a:lstStyle/>
            <a:p>
              <a:endParaRPr lang="zh-CN" altLang="en-US"/>
            </a:p>
          </p:txBody>
        </p:sp>
      </p:grpSp>
      <p:grpSp>
        <p:nvGrpSpPr>
          <p:cNvPr id="15" name="组合 14"/>
          <p:cNvGrpSpPr/>
          <p:nvPr userDrawn="1"/>
        </p:nvGrpSpPr>
        <p:grpSpPr>
          <a:xfrm>
            <a:off x="-412955" y="4173138"/>
            <a:ext cx="2448232" cy="2861097"/>
            <a:chOff x="-412955" y="4173138"/>
            <a:chExt cx="2448232" cy="2861097"/>
          </a:xfrm>
        </p:grpSpPr>
        <p:sp>
          <p:nvSpPr>
            <p:cNvPr id="234" name="任意多边形: 形状 233"/>
            <p:cNvSpPr/>
            <p:nvPr userDrawn="1"/>
          </p:nvSpPr>
          <p:spPr>
            <a:xfrm rot="10800000">
              <a:off x="-337402" y="4405552"/>
              <a:ext cx="2189602" cy="2628683"/>
            </a:xfrm>
            <a:custGeom>
              <a:avLst/>
              <a:gdLst>
                <a:gd name="connsiteX0" fmla="*/ 0 w 1998949"/>
                <a:gd name="connsiteY0" fmla="*/ 157262 h 2399798"/>
                <a:gd name="connsiteX1" fmla="*/ 392267 w 1998949"/>
                <a:gd name="connsiteY1" fmla="*/ 922343 h 2399798"/>
                <a:gd name="connsiteX2" fmla="*/ 1090066 w 1998949"/>
                <a:gd name="connsiteY2" fmla="*/ 1479051 h 2399798"/>
                <a:gd name="connsiteX3" fmla="*/ 1578297 w 1998949"/>
                <a:gd name="connsiteY3" fmla="*/ 2379446 h 2399798"/>
                <a:gd name="connsiteX4" fmla="*/ 1985128 w 1998949"/>
                <a:gd name="connsiteY4" fmla="*/ 1599972 h 2399798"/>
                <a:gd name="connsiteX5" fmla="*/ 1918018 w 1998949"/>
                <a:gd name="connsiteY5" fmla="*/ 0 h 2399798"/>
                <a:gd name="connsiteX6" fmla="*/ 0 w 1998949"/>
                <a:gd name="connsiteY6" fmla="*/ 157262 h 239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8949" h="2399798">
                  <a:moveTo>
                    <a:pt x="0" y="157262"/>
                  </a:moveTo>
                  <a:cubicBezTo>
                    <a:pt x="0" y="157262"/>
                    <a:pt x="149467" y="829456"/>
                    <a:pt x="392267" y="922343"/>
                  </a:cubicBezTo>
                  <a:cubicBezTo>
                    <a:pt x="635066" y="1015264"/>
                    <a:pt x="1104357" y="1084631"/>
                    <a:pt x="1090066" y="1479051"/>
                  </a:cubicBezTo>
                  <a:cubicBezTo>
                    <a:pt x="1075776" y="1873472"/>
                    <a:pt x="1041555" y="2523033"/>
                    <a:pt x="1578297" y="2379446"/>
                  </a:cubicBezTo>
                  <a:cubicBezTo>
                    <a:pt x="2115040" y="2235858"/>
                    <a:pt x="1985128" y="1599972"/>
                    <a:pt x="1985128" y="1599972"/>
                  </a:cubicBezTo>
                  <a:lnTo>
                    <a:pt x="1918018" y="0"/>
                  </a:lnTo>
                  <a:lnTo>
                    <a:pt x="0" y="157262"/>
                  </a:lnTo>
                  <a:close/>
                </a:path>
              </a:pathLst>
            </a:custGeom>
            <a:solidFill>
              <a:schemeClr val="accent4"/>
            </a:solidFill>
            <a:ln w="3415" cap="flat">
              <a:noFill/>
              <a:prstDash val="solid"/>
              <a:miter/>
            </a:ln>
          </p:spPr>
          <p:txBody>
            <a:bodyPr rtlCol="0" anchor="ctr"/>
            <a:lstStyle/>
            <a:p>
              <a:endParaRPr lang="zh-CN" altLang="en-US"/>
            </a:p>
          </p:txBody>
        </p:sp>
        <p:sp>
          <p:nvSpPr>
            <p:cNvPr id="272" name="任意多边形: 形状 271"/>
            <p:cNvSpPr/>
            <p:nvPr userDrawn="1"/>
          </p:nvSpPr>
          <p:spPr>
            <a:xfrm rot="3387969">
              <a:off x="873637" y="5155973"/>
              <a:ext cx="632197" cy="476313"/>
            </a:xfrm>
            <a:custGeom>
              <a:avLst/>
              <a:gdLst>
                <a:gd name="connsiteX0" fmla="*/ 185785 w 384008"/>
                <a:gd name="connsiteY0" fmla="*/ 3715 h 339976"/>
                <a:gd name="connsiteX1" fmla="*/ 180737 w 384008"/>
                <a:gd name="connsiteY1" fmla="*/ 332232 h 339976"/>
                <a:gd name="connsiteX2" fmla="*/ 185785 w 384008"/>
                <a:gd name="connsiteY2" fmla="*/ 3715 h 339976"/>
              </a:gdLst>
              <a:ahLst/>
              <a:cxnLst>
                <a:cxn ang="0">
                  <a:pos x="connsiteX0" y="connsiteY0"/>
                </a:cxn>
                <a:cxn ang="0">
                  <a:pos x="connsiteX1" y="connsiteY1"/>
                </a:cxn>
                <a:cxn ang="0">
                  <a:pos x="connsiteX2" y="connsiteY2"/>
                </a:cxn>
              </a:cxnLst>
              <a:rect l="l" t="t" r="r" b="b"/>
              <a:pathLst>
                <a:path w="384008" h="339976">
                  <a:moveTo>
                    <a:pt x="185785" y="3715"/>
                  </a:moveTo>
                  <a:cubicBezTo>
                    <a:pt x="17859" y="-45053"/>
                    <a:pt x="-128540" y="403765"/>
                    <a:pt x="180737" y="332232"/>
                  </a:cubicBezTo>
                  <a:cubicBezTo>
                    <a:pt x="418671" y="277273"/>
                    <a:pt x="481060" y="89440"/>
                    <a:pt x="185785" y="3715"/>
                  </a:cubicBezTo>
                  <a:close/>
                </a:path>
              </a:pathLst>
            </a:custGeom>
            <a:solidFill>
              <a:schemeClr val="accent6"/>
            </a:solidFill>
            <a:ln w="9525" cap="flat">
              <a:noFill/>
              <a:prstDash val="solid"/>
              <a:miter/>
            </a:ln>
          </p:spPr>
          <p:txBody>
            <a:bodyPr rtlCol="0" anchor="ctr"/>
            <a:lstStyle/>
            <a:p>
              <a:endParaRPr lang="zh-CN" altLang="en-US"/>
            </a:p>
          </p:txBody>
        </p:sp>
        <p:sp>
          <p:nvSpPr>
            <p:cNvPr id="6" name="任意多边形: 形状 5"/>
            <p:cNvSpPr/>
            <p:nvPr userDrawn="1"/>
          </p:nvSpPr>
          <p:spPr>
            <a:xfrm>
              <a:off x="-412955" y="4173138"/>
              <a:ext cx="2448232" cy="2714359"/>
            </a:xfrm>
            <a:custGeom>
              <a:avLst/>
              <a:gdLst>
                <a:gd name="connsiteX0" fmla="*/ 0 w 2448232"/>
                <a:gd name="connsiteY0" fmla="*/ 354617 h 2714359"/>
                <a:gd name="connsiteX1" fmla="*/ 501445 w 2448232"/>
                <a:gd name="connsiteY1" fmla="*/ 656 h 2714359"/>
                <a:gd name="connsiteX2" fmla="*/ 1120878 w 2448232"/>
                <a:gd name="connsiteY2" fmla="*/ 295623 h 2714359"/>
                <a:gd name="connsiteX3" fmla="*/ 1179871 w 2448232"/>
                <a:gd name="connsiteY3" fmla="*/ 1224772 h 2714359"/>
                <a:gd name="connsiteX4" fmla="*/ 1474839 w 2448232"/>
                <a:gd name="connsiteY4" fmla="*/ 1563985 h 2714359"/>
                <a:gd name="connsiteX5" fmla="*/ 2138516 w 2448232"/>
                <a:gd name="connsiteY5" fmla="*/ 1755714 h 2714359"/>
                <a:gd name="connsiteX6" fmla="*/ 2448232 w 2448232"/>
                <a:gd name="connsiteY6" fmla="*/ 2714359 h 271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8232" h="2714359">
                  <a:moveTo>
                    <a:pt x="0" y="354617"/>
                  </a:moveTo>
                  <a:cubicBezTo>
                    <a:pt x="157316" y="182552"/>
                    <a:pt x="314632" y="10488"/>
                    <a:pt x="501445" y="656"/>
                  </a:cubicBezTo>
                  <a:cubicBezTo>
                    <a:pt x="688258" y="-9176"/>
                    <a:pt x="1007807" y="91604"/>
                    <a:pt x="1120878" y="295623"/>
                  </a:cubicBezTo>
                  <a:cubicBezTo>
                    <a:pt x="1233949" y="499642"/>
                    <a:pt x="1120878" y="1013378"/>
                    <a:pt x="1179871" y="1224772"/>
                  </a:cubicBezTo>
                  <a:cubicBezTo>
                    <a:pt x="1238864" y="1436166"/>
                    <a:pt x="1315065" y="1475495"/>
                    <a:pt x="1474839" y="1563985"/>
                  </a:cubicBezTo>
                  <a:cubicBezTo>
                    <a:pt x="1634613" y="1652475"/>
                    <a:pt x="1976284" y="1563985"/>
                    <a:pt x="2138516" y="1755714"/>
                  </a:cubicBezTo>
                  <a:cubicBezTo>
                    <a:pt x="2300748" y="1947443"/>
                    <a:pt x="2374490" y="2330901"/>
                    <a:pt x="2448232" y="2714359"/>
                  </a:cubicBezTo>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4" name="任意多边形: 形状 273"/>
          <p:cNvSpPr/>
          <p:nvPr/>
        </p:nvSpPr>
        <p:spPr>
          <a:xfrm rot="3682134">
            <a:off x="11105644" y="2347021"/>
            <a:ext cx="1215682" cy="514732"/>
          </a:xfrm>
          <a:custGeom>
            <a:avLst/>
            <a:gdLst>
              <a:gd name="connsiteX0" fmla="*/ 14002 w 618879"/>
              <a:gd name="connsiteY0" fmla="*/ 230604 h 262039"/>
              <a:gd name="connsiteX1" fmla="*/ 0 w 618879"/>
              <a:gd name="connsiteY1" fmla="*/ 218126 h 262039"/>
              <a:gd name="connsiteX2" fmla="*/ 87630 w 618879"/>
              <a:gd name="connsiteY2" fmla="*/ 171454 h 262039"/>
              <a:gd name="connsiteX3" fmla="*/ 154972 w 618879"/>
              <a:gd name="connsiteY3" fmla="*/ 159357 h 262039"/>
              <a:gd name="connsiteX4" fmla="*/ 181642 w 618879"/>
              <a:gd name="connsiteY4" fmla="*/ 143831 h 262039"/>
              <a:gd name="connsiteX5" fmla="*/ 287179 w 618879"/>
              <a:gd name="connsiteY5" fmla="*/ 28197 h 262039"/>
              <a:gd name="connsiteX6" fmla="*/ 303086 w 618879"/>
              <a:gd name="connsiteY6" fmla="*/ 18101 h 262039"/>
              <a:gd name="connsiteX7" fmla="*/ 337471 w 618879"/>
              <a:gd name="connsiteY7" fmla="*/ 28197 h 262039"/>
              <a:gd name="connsiteX8" fmla="*/ 346138 w 618879"/>
              <a:gd name="connsiteY8" fmla="*/ 43723 h 262039"/>
              <a:gd name="connsiteX9" fmla="*/ 361474 w 618879"/>
              <a:gd name="connsiteY9" fmla="*/ 37056 h 262039"/>
              <a:gd name="connsiteX10" fmla="*/ 439484 w 618879"/>
              <a:gd name="connsiteY10" fmla="*/ 2956 h 262039"/>
              <a:gd name="connsiteX11" fmla="*/ 466725 w 618879"/>
              <a:gd name="connsiteY11" fmla="*/ 23340 h 262039"/>
              <a:gd name="connsiteX12" fmla="*/ 466725 w 618879"/>
              <a:gd name="connsiteY12" fmla="*/ 40389 h 262039"/>
              <a:gd name="connsiteX13" fmla="*/ 508635 w 618879"/>
              <a:gd name="connsiteY13" fmla="*/ 42009 h 262039"/>
              <a:gd name="connsiteX14" fmla="*/ 600075 w 618879"/>
              <a:gd name="connsiteY14" fmla="*/ 51629 h 262039"/>
              <a:gd name="connsiteX15" fmla="*/ 618554 w 618879"/>
              <a:gd name="connsiteY15" fmla="*/ 67917 h 262039"/>
              <a:gd name="connsiteX16" fmla="*/ 604647 w 618879"/>
              <a:gd name="connsiteY16" fmla="*/ 90586 h 262039"/>
              <a:gd name="connsiteX17" fmla="*/ 551974 w 618879"/>
              <a:gd name="connsiteY17" fmla="*/ 122686 h 262039"/>
              <a:gd name="connsiteX18" fmla="*/ 522923 w 618879"/>
              <a:gd name="connsiteY18" fmla="*/ 141736 h 262039"/>
              <a:gd name="connsiteX19" fmla="*/ 542068 w 618879"/>
              <a:gd name="connsiteY19" fmla="*/ 158785 h 262039"/>
              <a:gd name="connsiteX20" fmla="*/ 556451 w 618879"/>
              <a:gd name="connsiteY20" fmla="*/ 181360 h 262039"/>
              <a:gd name="connsiteX21" fmla="*/ 531781 w 618879"/>
              <a:gd name="connsiteY21" fmla="*/ 195742 h 262039"/>
              <a:gd name="connsiteX22" fmla="*/ 478250 w 618879"/>
              <a:gd name="connsiteY22" fmla="*/ 206315 h 262039"/>
              <a:gd name="connsiteX23" fmla="*/ 463010 w 618879"/>
              <a:gd name="connsiteY23" fmla="*/ 210887 h 262039"/>
              <a:gd name="connsiteX24" fmla="*/ 475774 w 618879"/>
              <a:gd name="connsiteY24" fmla="*/ 234414 h 262039"/>
              <a:gd name="connsiteX25" fmla="*/ 459200 w 618879"/>
              <a:gd name="connsiteY25" fmla="*/ 262036 h 262039"/>
              <a:gd name="connsiteX26" fmla="*/ 262604 w 618879"/>
              <a:gd name="connsiteY26" fmla="*/ 217269 h 262039"/>
              <a:gd name="connsiteX27" fmla="*/ 195834 w 618879"/>
              <a:gd name="connsiteY27" fmla="*/ 181074 h 262039"/>
              <a:gd name="connsiteX28" fmla="*/ 175641 w 618879"/>
              <a:gd name="connsiteY28" fmla="*/ 176406 h 262039"/>
              <a:gd name="connsiteX29" fmla="*/ 14002 w 618879"/>
              <a:gd name="connsiteY29" fmla="*/ 230604 h 262039"/>
              <a:gd name="connsiteX30" fmla="*/ 316516 w 618879"/>
              <a:gd name="connsiteY30" fmla="*/ 140212 h 262039"/>
              <a:gd name="connsiteX31" fmla="*/ 321278 w 618879"/>
              <a:gd name="connsiteY31" fmla="*/ 140021 h 262039"/>
              <a:gd name="connsiteX32" fmla="*/ 402717 w 618879"/>
              <a:gd name="connsiteY32" fmla="*/ 90015 h 262039"/>
              <a:gd name="connsiteX33" fmla="*/ 418624 w 618879"/>
              <a:gd name="connsiteY33" fmla="*/ 76680 h 262039"/>
              <a:gd name="connsiteX34" fmla="*/ 416147 w 618879"/>
              <a:gd name="connsiteY34" fmla="*/ 113541 h 262039"/>
              <a:gd name="connsiteX35" fmla="*/ 472535 w 618879"/>
              <a:gd name="connsiteY35" fmla="*/ 103350 h 262039"/>
              <a:gd name="connsiteX36" fmla="*/ 415100 w 618879"/>
              <a:gd name="connsiteY36" fmla="*/ 137354 h 262039"/>
              <a:gd name="connsiteX37" fmla="*/ 442150 w 618879"/>
              <a:gd name="connsiteY37" fmla="*/ 165834 h 262039"/>
              <a:gd name="connsiteX38" fmla="*/ 403193 w 618879"/>
              <a:gd name="connsiteY38" fmla="*/ 158023 h 262039"/>
              <a:gd name="connsiteX39" fmla="*/ 315659 w 618879"/>
              <a:gd name="connsiteY39" fmla="*/ 161643 h 262039"/>
              <a:gd name="connsiteX40" fmla="*/ 360998 w 618879"/>
              <a:gd name="connsiteY40" fmla="*/ 207553 h 262039"/>
              <a:gd name="connsiteX41" fmla="*/ 337566 w 618879"/>
              <a:gd name="connsiteY41" fmla="*/ 201362 h 262039"/>
              <a:gd name="connsiteX42" fmla="*/ 305276 w 618879"/>
              <a:gd name="connsiteY42" fmla="*/ 181264 h 262039"/>
              <a:gd name="connsiteX43" fmla="*/ 227362 w 618879"/>
              <a:gd name="connsiteY43" fmla="*/ 176026 h 262039"/>
              <a:gd name="connsiteX44" fmla="*/ 458057 w 618879"/>
              <a:gd name="connsiteY44" fmla="*/ 241653 h 262039"/>
              <a:gd name="connsiteX45" fmla="*/ 452247 w 618879"/>
              <a:gd name="connsiteY45" fmla="*/ 231366 h 262039"/>
              <a:gd name="connsiteX46" fmla="*/ 467868 w 618879"/>
              <a:gd name="connsiteY46" fmla="*/ 188884 h 262039"/>
              <a:gd name="connsiteX47" fmla="*/ 481870 w 618879"/>
              <a:gd name="connsiteY47" fmla="*/ 186217 h 262039"/>
              <a:gd name="connsiteX48" fmla="*/ 530257 w 618879"/>
              <a:gd name="connsiteY48" fmla="*/ 175454 h 262039"/>
              <a:gd name="connsiteX49" fmla="*/ 518255 w 618879"/>
              <a:gd name="connsiteY49" fmla="*/ 165834 h 262039"/>
              <a:gd name="connsiteX50" fmla="*/ 519970 w 618879"/>
              <a:gd name="connsiteY50" fmla="*/ 119066 h 262039"/>
              <a:gd name="connsiteX51" fmla="*/ 554450 w 618879"/>
              <a:gd name="connsiteY51" fmla="*/ 98111 h 262039"/>
              <a:gd name="connsiteX52" fmla="*/ 591598 w 618879"/>
              <a:gd name="connsiteY52" fmla="*/ 74965 h 262039"/>
              <a:gd name="connsiteX53" fmla="*/ 590645 w 618879"/>
              <a:gd name="connsiteY53" fmla="*/ 69631 h 262039"/>
              <a:gd name="connsiteX54" fmla="*/ 561785 w 618879"/>
              <a:gd name="connsiteY54" fmla="*/ 62773 h 262039"/>
              <a:gd name="connsiteX55" fmla="*/ 481489 w 618879"/>
              <a:gd name="connsiteY55" fmla="*/ 62773 h 262039"/>
              <a:gd name="connsiteX56" fmla="*/ 443865 w 618879"/>
              <a:gd name="connsiteY56" fmla="*/ 28197 h 262039"/>
              <a:gd name="connsiteX57" fmla="*/ 440150 w 618879"/>
              <a:gd name="connsiteY57" fmla="*/ 24197 h 262039"/>
              <a:gd name="connsiteX58" fmla="*/ 429292 w 618879"/>
              <a:gd name="connsiteY58" fmla="*/ 26673 h 262039"/>
              <a:gd name="connsiteX59" fmla="*/ 360521 w 618879"/>
              <a:gd name="connsiteY59" fmla="*/ 58487 h 262039"/>
              <a:gd name="connsiteX60" fmla="*/ 327374 w 618879"/>
              <a:gd name="connsiteY60" fmla="*/ 49057 h 262039"/>
              <a:gd name="connsiteX61" fmla="*/ 315849 w 618879"/>
              <a:gd name="connsiteY61" fmla="*/ 32103 h 262039"/>
              <a:gd name="connsiteX62" fmla="*/ 199549 w 618879"/>
              <a:gd name="connsiteY62" fmla="*/ 152689 h 262039"/>
              <a:gd name="connsiteX63" fmla="*/ 234601 w 618879"/>
              <a:gd name="connsiteY63" fmla="*/ 152594 h 262039"/>
              <a:gd name="connsiteX64" fmla="*/ 304514 w 618879"/>
              <a:gd name="connsiteY64" fmla="*/ 114875 h 262039"/>
              <a:gd name="connsiteX65" fmla="*/ 322802 w 618879"/>
              <a:gd name="connsiteY65" fmla="*/ 103064 h 262039"/>
              <a:gd name="connsiteX66" fmla="*/ 313754 w 618879"/>
              <a:gd name="connsiteY66" fmla="*/ 137640 h 262039"/>
              <a:gd name="connsiteX67" fmla="*/ 311277 w 618879"/>
              <a:gd name="connsiteY67" fmla="*/ 140878 h 262039"/>
              <a:gd name="connsiteX68" fmla="*/ 316516 w 618879"/>
              <a:gd name="connsiteY68" fmla="*/ 140212 h 26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8879" h="262039">
                <a:moveTo>
                  <a:pt x="14002" y="230604"/>
                </a:moveTo>
                <a:cubicBezTo>
                  <a:pt x="9334" y="226413"/>
                  <a:pt x="4667" y="222317"/>
                  <a:pt x="0" y="218126"/>
                </a:cubicBezTo>
                <a:cubicBezTo>
                  <a:pt x="29051" y="202314"/>
                  <a:pt x="57150" y="183931"/>
                  <a:pt x="87630" y="171454"/>
                </a:cubicBezTo>
                <a:cubicBezTo>
                  <a:pt x="108299" y="162976"/>
                  <a:pt x="132302" y="162310"/>
                  <a:pt x="154972" y="159357"/>
                </a:cubicBezTo>
                <a:cubicBezTo>
                  <a:pt x="166592" y="157833"/>
                  <a:pt x="174212" y="154213"/>
                  <a:pt x="181642" y="143831"/>
                </a:cubicBezTo>
                <a:cubicBezTo>
                  <a:pt x="212217" y="101254"/>
                  <a:pt x="248126" y="63249"/>
                  <a:pt x="287179" y="28197"/>
                </a:cubicBezTo>
                <a:cubicBezTo>
                  <a:pt x="291846" y="24006"/>
                  <a:pt x="297371" y="20482"/>
                  <a:pt x="303086" y="18101"/>
                </a:cubicBezTo>
                <a:cubicBezTo>
                  <a:pt x="319373" y="11148"/>
                  <a:pt x="327850" y="13720"/>
                  <a:pt x="337471" y="28197"/>
                </a:cubicBezTo>
                <a:cubicBezTo>
                  <a:pt x="340519" y="32770"/>
                  <a:pt x="342900" y="37722"/>
                  <a:pt x="346138" y="43723"/>
                </a:cubicBezTo>
                <a:cubicBezTo>
                  <a:pt x="351758" y="41342"/>
                  <a:pt x="357283" y="40199"/>
                  <a:pt x="361474" y="37056"/>
                </a:cubicBezTo>
                <a:cubicBezTo>
                  <a:pt x="384905" y="19720"/>
                  <a:pt x="412528" y="12100"/>
                  <a:pt x="439484" y="2956"/>
                </a:cubicBezTo>
                <a:cubicBezTo>
                  <a:pt x="460534" y="-4187"/>
                  <a:pt x="467106" y="1242"/>
                  <a:pt x="466725" y="23340"/>
                </a:cubicBezTo>
                <a:cubicBezTo>
                  <a:pt x="466630" y="28769"/>
                  <a:pt x="466725" y="34294"/>
                  <a:pt x="466725" y="40389"/>
                </a:cubicBezTo>
                <a:cubicBezTo>
                  <a:pt x="480632" y="46866"/>
                  <a:pt x="494824" y="43533"/>
                  <a:pt x="508635" y="42009"/>
                </a:cubicBezTo>
                <a:cubicBezTo>
                  <a:pt x="539877" y="38485"/>
                  <a:pt x="570167" y="43247"/>
                  <a:pt x="600075" y="51629"/>
                </a:cubicBezTo>
                <a:cubicBezTo>
                  <a:pt x="608933" y="54105"/>
                  <a:pt x="616744" y="58011"/>
                  <a:pt x="618554" y="67917"/>
                </a:cubicBezTo>
                <a:cubicBezTo>
                  <a:pt x="620554" y="79156"/>
                  <a:pt x="613029" y="85347"/>
                  <a:pt x="604647" y="90586"/>
                </a:cubicBezTo>
                <a:cubicBezTo>
                  <a:pt x="587121" y="101349"/>
                  <a:pt x="569500" y="111827"/>
                  <a:pt x="551974" y="122686"/>
                </a:cubicBezTo>
                <a:cubicBezTo>
                  <a:pt x="542735" y="128401"/>
                  <a:pt x="533781" y="134592"/>
                  <a:pt x="522923" y="141736"/>
                </a:cubicBezTo>
                <a:cubicBezTo>
                  <a:pt x="530543" y="148594"/>
                  <a:pt x="535972" y="154118"/>
                  <a:pt x="542068" y="158785"/>
                </a:cubicBezTo>
                <a:cubicBezTo>
                  <a:pt x="549688" y="164691"/>
                  <a:pt x="558546" y="170215"/>
                  <a:pt x="556451" y="181360"/>
                </a:cubicBezTo>
                <a:cubicBezTo>
                  <a:pt x="553974" y="194695"/>
                  <a:pt x="541211" y="193552"/>
                  <a:pt x="531781" y="195742"/>
                </a:cubicBezTo>
                <a:cubicBezTo>
                  <a:pt x="514064" y="199933"/>
                  <a:pt x="496062" y="202696"/>
                  <a:pt x="478250" y="206315"/>
                </a:cubicBezTo>
                <a:cubicBezTo>
                  <a:pt x="473678" y="207268"/>
                  <a:pt x="469297" y="208982"/>
                  <a:pt x="463010" y="210887"/>
                </a:cubicBezTo>
                <a:cubicBezTo>
                  <a:pt x="467678" y="219460"/>
                  <a:pt x="472059" y="226794"/>
                  <a:pt x="475774" y="234414"/>
                </a:cubicBezTo>
                <a:cubicBezTo>
                  <a:pt x="484537" y="252606"/>
                  <a:pt x="479203" y="262227"/>
                  <a:pt x="459200" y="262036"/>
                </a:cubicBezTo>
                <a:cubicBezTo>
                  <a:pt x="390525" y="261179"/>
                  <a:pt x="323469" y="253273"/>
                  <a:pt x="262604" y="217269"/>
                </a:cubicBezTo>
                <a:cubicBezTo>
                  <a:pt x="240792" y="204410"/>
                  <a:pt x="218408" y="192599"/>
                  <a:pt x="195834" y="181074"/>
                </a:cubicBezTo>
                <a:cubicBezTo>
                  <a:pt x="189833" y="178026"/>
                  <a:pt x="182309" y="176026"/>
                  <a:pt x="175641" y="176406"/>
                </a:cubicBezTo>
                <a:cubicBezTo>
                  <a:pt x="116776" y="179645"/>
                  <a:pt x="61341" y="193171"/>
                  <a:pt x="14002" y="230604"/>
                </a:cubicBezTo>
                <a:close/>
                <a:moveTo>
                  <a:pt x="316516" y="140212"/>
                </a:moveTo>
                <a:cubicBezTo>
                  <a:pt x="318135" y="140212"/>
                  <a:pt x="319659" y="140212"/>
                  <a:pt x="321278" y="140021"/>
                </a:cubicBezTo>
                <a:cubicBezTo>
                  <a:pt x="357188" y="137640"/>
                  <a:pt x="388048" y="127734"/>
                  <a:pt x="402717" y="90015"/>
                </a:cubicBezTo>
                <a:cubicBezTo>
                  <a:pt x="404908" y="84300"/>
                  <a:pt x="413290" y="80966"/>
                  <a:pt x="418624" y="76680"/>
                </a:cubicBezTo>
                <a:cubicBezTo>
                  <a:pt x="433197" y="92015"/>
                  <a:pt x="412337" y="101064"/>
                  <a:pt x="416147" y="113541"/>
                </a:cubicBezTo>
                <a:cubicBezTo>
                  <a:pt x="435578" y="113922"/>
                  <a:pt x="450723" y="96587"/>
                  <a:pt x="472535" y="103350"/>
                </a:cubicBezTo>
                <a:cubicBezTo>
                  <a:pt x="457962" y="124400"/>
                  <a:pt x="434340" y="126781"/>
                  <a:pt x="415100" y="137354"/>
                </a:cubicBezTo>
                <a:cubicBezTo>
                  <a:pt x="423005" y="149355"/>
                  <a:pt x="446342" y="144688"/>
                  <a:pt x="442150" y="165834"/>
                </a:cubicBezTo>
                <a:cubicBezTo>
                  <a:pt x="426720" y="172120"/>
                  <a:pt x="414528" y="163548"/>
                  <a:pt x="403193" y="158023"/>
                </a:cubicBezTo>
                <a:cubicBezTo>
                  <a:pt x="372904" y="143164"/>
                  <a:pt x="345472" y="156118"/>
                  <a:pt x="315659" y="161643"/>
                </a:cubicBezTo>
                <a:cubicBezTo>
                  <a:pt x="328517" y="178883"/>
                  <a:pt x="352615" y="180788"/>
                  <a:pt x="360998" y="207553"/>
                </a:cubicBezTo>
                <a:cubicBezTo>
                  <a:pt x="349853" y="204696"/>
                  <a:pt x="342995" y="204315"/>
                  <a:pt x="337566" y="201362"/>
                </a:cubicBezTo>
                <a:cubicBezTo>
                  <a:pt x="326422" y="195361"/>
                  <a:pt x="315944" y="188122"/>
                  <a:pt x="305276" y="181264"/>
                </a:cubicBezTo>
                <a:cubicBezTo>
                  <a:pt x="276892" y="162881"/>
                  <a:pt x="259747" y="161643"/>
                  <a:pt x="227362" y="176026"/>
                </a:cubicBezTo>
                <a:cubicBezTo>
                  <a:pt x="296990" y="220126"/>
                  <a:pt x="371380" y="247939"/>
                  <a:pt x="458057" y="241653"/>
                </a:cubicBezTo>
                <a:cubicBezTo>
                  <a:pt x="455200" y="236605"/>
                  <a:pt x="453961" y="233747"/>
                  <a:pt x="452247" y="231366"/>
                </a:cubicBezTo>
                <a:cubicBezTo>
                  <a:pt x="432340" y="204029"/>
                  <a:pt x="435007" y="196599"/>
                  <a:pt x="467868" y="188884"/>
                </a:cubicBezTo>
                <a:cubicBezTo>
                  <a:pt x="472440" y="187837"/>
                  <a:pt x="477203" y="187265"/>
                  <a:pt x="481870" y="186217"/>
                </a:cubicBezTo>
                <a:cubicBezTo>
                  <a:pt x="496919" y="182979"/>
                  <a:pt x="511873" y="179550"/>
                  <a:pt x="530257" y="175454"/>
                </a:cubicBezTo>
                <a:cubicBezTo>
                  <a:pt x="524161" y="170596"/>
                  <a:pt x="521113" y="168310"/>
                  <a:pt x="518255" y="165834"/>
                </a:cubicBezTo>
                <a:cubicBezTo>
                  <a:pt x="496729" y="147355"/>
                  <a:pt x="496824" y="135925"/>
                  <a:pt x="519970" y="119066"/>
                </a:cubicBezTo>
                <a:cubicBezTo>
                  <a:pt x="530828" y="111160"/>
                  <a:pt x="542925" y="105064"/>
                  <a:pt x="554450" y="98111"/>
                </a:cubicBezTo>
                <a:cubicBezTo>
                  <a:pt x="566928" y="90491"/>
                  <a:pt x="579215" y="82680"/>
                  <a:pt x="591598" y="74965"/>
                </a:cubicBezTo>
                <a:cubicBezTo>
                  <a:pt x="591312" y="73155"/>
                  <a:pt x="590931" y="71441"/>
                  <a:pt x="590645" y="69631"/>
                </a:cubicBezTo>
                <a:cubicBezTo>
                  <a:pt x="581025" y="67345"/>
                  <a:pt x="571500" y="64869"/>
                  <a:pt x="561785" y="62773"/>
                </a:cubicBezTo>
                <a:cubicBezTo>
                  <a:pt x="535019" y="57154"/>
                  <a:pt x="508254" y="62964"/>
                  <a:pt x="481489" y="62773"/>
                </a:cubicBezTo>
                <a:cubicBezTo>
                  <a:pt x="449485" y="62488"/>
                  <a:pt x="446818" y="59916"/>
                  <a:pt x="443865" y="28197"/>
                </a:cubicBezTo>
                <a:cubicBezTo>
                  <a:pt x="443770" y="26959"/>
                  <a:pt x="441865" y="26007"/>
                  <a:pt x="440150" y="24197"/>
                </a:cubicBezTo>
                <a:cubicBezTo>
                  <a:pt x="436817" y="24864"/>
                  <a:pt x="432721" y="25054"/>
                  <a:pt x="429292" y="26673"/>
                </a:cubicBezTo>
                <a:cubicBezTo>
                  <a:pt x="406241" y="37056"/>
                  <a:pt x="383191" y="47438"/>
                  <a:pt x="360521" y="58487"/>
                </a:cubicBezTo>
                <a:cubicBezTo>
                  <a:pt x="339566" y="68679"/>
                  <a:pt x="338519" y="68679"/>
                  <a:pt x="327374" y="49057"/>
                </a:cubicBezTo>
                <a:cubicBezTo>
                  <a:pt x="324421" y="43819"/>
                  <a:pt x="320611" y="38961"/>
                  <a:pt x="315849" y="32103"/>
                </a:cubicBezTo>
                <a:cubicBezTo>
                  <a:pt x="267557" y="63916"/>
                  <a:pt x="234791" y="107255"/>
                  <a:pt x="199549" y="152689"/>
                </a:cubicBezTo>
                <a:cubicBezTo>
                  <a:pt x="214122" y="152689"/>
                  <a:pt x="224409" y="153261"/>
                  <a:pt x="234601" y="152594"/>
                </a:cubicBezTo>
                <a:cubicBezTo>
                  <a:pt x="278035" y="149641"/>
                  <a:pt x="277844" y="149451"/>
                  <a:pt x="304514" y="114875"/>
                </a:cubicBezTo>
                <a:cubicBezTo>
                  <a:pt x="308991" y="109065"/>
                  <a:pt x="312134" y="100111"/>
                  <a:pt x="322802" y="103064"/>
                </a:cubicBezTo>
                <a:cubicBezTo>
                  <a:pt x="331089" y="117637"/>
                  <a:pt x="317183" y="126305"/>
                  <a:pt x="313754" y="137640"/>
                </a:cubicBezTo>
                <a:cubicBezTo>
                  <a:pt x="312896" y="138688"/>
                  <a:pt x="312134" y="139830"/>
                  <a:pt x="311277" y="140878"/>
                </a:cubicBezTo>
                <a:cubicBezTo>
                  <a:pt x="313087" y="140593"/>
                  <a:pt x="314801" y="140402"/>
                  <a:pt x="316516" y="140212"/>
                </a:cubicBezTo>
                <a:close/>
              </a:path>
            </a:pathLst>
          </a:custGeom>
          <a:solidFill>
            <a:schemeClr val="accent6"/>
          </a:solidFill>
          <a:ln w="9525" cap="flat">
            <a:noFill/>
            <a:prstDash val="solid"/>
            <a:miter/>
          </a:ln>
        </p:spPr>
        <p:txBody>
          <a:bodyPr rtlCol="0" anchor="ctr"/>
          <a:lstStyle/>
          <a:p>
            <a:endParaRPr lang="zh-CN" altLang="en-US"/>
          </a:p>
        </p:txBody>
      </p:sp>
      <p:grpSp>
        <p:nvGrpSpPr>
          <p:cNvPr id="16" name="组合 15"/>
          <p:cNvGrpSpPr/>
          <p:nvPr userDrawn="1"/>
        </p:nvGrpSpPr>
        <p:grpSpPr>
          <a:xfrm>
            <a:off x="-92421" y="4863991"/>
            <a:ext cx="559105" cy="1232716"/>
            <a:chOff x="0" y="4850462"/>
            <a:chExt cx="559105" cy="1232716"/>
          </a:xfrm>
        </p:grpSpPr>
        <p:sp>
          <p:nvSpPr>
            <p:cNvPr id="275" name="任意多边形: 形状 274"/>
            <p:cNvSpPr/>
            <p:nvPr/>
          </p:nvSpPr>
          <p:spPr>
            <a:xfrm rot="10800000">
              <a:off x="462" y="4944305"/>
              <a:ext cx="558643" cy="781745"/>
            </a:xfrm>
            <a:custGeom>
              <a:avLst/>
              <a:gdLst>
                <a:gd name="connsiteX0" fmla="*/ 54822 w 230748"/>
                <a:gd name="connsiteY0" fmla="*/ 86963 h 322901"/>
                <a:gd name="connsiteX1" fmla="*/ 186363 w 230748"/>
                <a:gd name="connsiteY1" fmla="*/ 27527 h 322901"/>
                <a:gd name="connsiteX2" fmla="*/ 230749 w 230748"/>
                <a:gd name="connsiteY2" fmla="*/ 0 h 322901"/>
                <a:gd name="connsiteX3" fmla="*/ 230749 w 230748"/>
                <a:gd name="connsiteY3" fmla="*/ 33338 h 322901"/>
                <a:gd name="connsiteX4" fmla="*/ 221605 w 230748"/>
                <a:gd name="connsiteY4" fmla="*/ 64008 h 322901"/>
                <a:gd name="connsiteX5" fmla="*/ 210747 w 230748"/>
                <a:gd name="connsiteY5" fmla="*/ 234505 h 322901"/>
                <a:gd name="connsiteX6" fmla="*/ 204364 w 230748"/>
                <a:gd name="connsiteY6" fmla="*/ 259461 h 322901"/>
                <a:gd name="connsiteX7" fmla="*/ 190649 w 230748"/>
                <a:gd name="connsiteY7" fmla="*/ 215646 h 322901"/>
                <a:gd name="connsiteX8" fmla="*/ 198364 w 230748"/>
                <a:gd name="connsiteY8" fmla="*/ 97346 h 322901"/>
                <a:gd name="connsiteX9" fmla="*/ 197602 w 230748"/>
                <a:gd name="connsiteY9" fmla="*/ 79915 h 322901"/>
                <a:gd name="connsiteX10" fmla="*/ 184553 w 230748"/>
                <a:gd name="connsiteY10" fmla="*/ 92964 h 322901"/>
                <a:gd name="connsiteX11" fmla="*/ 168456 w 230748"/>
                <a:gd name="connsiteY11" fmla="*/ 113443 h 322901"/>
                <a:gd name="connsiteX12" fmla="*/ 129689 w 230748"/>
                <a:gd name="connsiteY12" fmla="*/ 233172 h 322901"/>
                <a:gd name="connsiteX13" fmla="*/ 129117 w 230748"/>
                <a:gd name="connsiteY13" fmla="*/ 283083 h 322901"/>
                <a:gd name="connsiteX14" fmla="*/ 112544 w 230748"/>
                <a:gd name="connsiteY14" fmla="*/ 308705 h 322901"/>
                <a:gd name="connsiteX15" fmla="*/ 103971 w 230748"/>
                <a:gd name="connsiteY15" fmla="*/ 206121 h 322901"/>
                <a:gd name="connsiteX16" fmla="*/ 71014 w 230748"/>
                <a:gd name="connsiteY16" fmla="*/ 253270 h 322901"/>
                <a:gd name="connsiteX17" fmla="*/ 31105 w 230748"/>
                <a:gd name="connsiteY17" fmla="*/ 312325 h 322901"/>
                <a:gd name="connsiteX18" fmla="*/ 21485 w 230748"/>
                <a:gd name="connsiteY18" fmla="*/ 322231 h 322901"/>
                <a:gd name="connsiteX19" fmla="*/ 10722 w 230748"/>
                <a:gd name="connsiteY19" fmla="*/ 320897 h 322901"/>
                <a:gd name="connsiteX20" fmla="*/ 8054 w 230748"/>
                <a:gd name="connsiteY20" fmla="*/ 312515 h 322901"/>
                <a:gd name="connsiteX21" fmla="*/ 15674 w 230748"/>
                <a:gd name="connsiteY21" fmla="*/ 298037 h 322901"/>
                <a:gd name="connsiteX22" fmla="*/ 60442 w 230748"/>
                <a:gd name="connsiteY22" fmla="*/ 230791 h 322901"/>
                <a:gd name="connsiteX23" fmla="*/ 74539 w 230748"/>
                <a:gd name="connsiteY23" fmla="*/ 207740 h 322901"/>
                <a:gd name="connsiteX24" fmla="*/ 70729 w 230748"/>
                <a:gd name="connsiteY24" fmla="*/ 203740 h 322901"/>
                <a:gd name="connsiteX25" fmla="*/ 33391 w 230748"/>
                <a:gd name="connsiteY25" fmla="*/ 221742 h 322901"/>
                <a:gd name="connsiteX26" fmla="*/ 18532 w 230748"/>
                <a:gd name="connsiteY26" fmla="*/ 229267 h 322901"/>
                <a:gd name="connsiteX27" fmla="*/ 1006 w 230748"/>
                <a:gd name="connsiteY27" fmla="*/ 224600 h 322901"/>
                <a:gd name="connsiteX28" fmla="*/ 9197 w 230748"/>
                <a:gd name="connsiteY28" fmla="*/ 210121 h 322901"/>
                <a:gd name="connsiteX29" fmla="*/ 97113 w 230748"/>
                <a:gd name="connsiteY29" fmla="*/ 163259 h 322901"/>
                <a:gd name="connsiteX30" fmla="*/ 113496 w 230748"/>
                <a:gd name="connsiteY30" fmla="*/ 150209 h 322901"/>
                <a:gd name="connsiteX31" fmla="*/ 183029 w 230748"/>
                <a:gd name="connsiteY31" fmla="*/ 56959 h 322901"/>
                <a:gd name="connsiteX32" fmla="*/ 183124 w 230748"/>
                <a:gd name="connsiteY32" fmla="*/ 52483 h 322901"/>
                <a:gd name="connsiteX33" fmla="*/ 185696 w 230748"/>
                <a:gd name="connsiteY33" fmla="*/ 50768 h 322901"/>
                <a:gd name="connsiteX34" fmla="*/ 184171 w 230748"/>
                <a:gd name="connsiteY34" fmla="*/ 50768 h 322901"/>
                <a:gd name="connsiteX35" fmla="*/ 183219 w 230748"/>
                <a:gd name="connsiteY35" fmla="*/ 52578 h 322901"/>
                <a:gd name="connsiteX36" fmla="*/ 133213 w 230748"/>
                <a:gd name="connsiteY36" fmla="*/ 72009 h 322901"/>
                <a:gd name="connsiteX37" fmla="*/ 70062 w 230748"/>
                <a:gd name="connsiteY37" fmla="*/ 96488 h 322901"/>
                <a:gd name="connsiteX38" fmla="*/ 54822 w 230748"/>
                <a:gd name="connsiteY38" fmla="*/ 86963 h 32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748" h="322901">
                  <a:moveTo>
                    <a:pt x="54822" y="86963"/>
                  </a:moveTo>
                  <a:cubicBezTo>
                    <a:pt x="98542" y="66770"/>
                    <a:pt x="141500" y="44482"/>
                    <a:pt x="186363" y="27527"/>
                  </a:cubicBezTo>
                  <a:cubicBezTo>
                    <a:pt x="203984" y="20860"/>
                    <a:pt x="217986" y="12573"/>
                    <a:pt x="230749" y="0"/>
                  </a:cubicBezTo>
                  <a:cubicBezTo>
                    <a:pt x="230749" y="11144"/>
                    <a:pt x="230749" y="22193"/>
                    <a:pt x="230749" y="33338"/>
                  </a:cubicBezTo>
                  <a:cubicBezTo>
                    <a:pt x="227605" y="43529"/>
                    <a:pt x="222367" y="53626"/>
                    <a:pt x="221605" y="64008"/>
                  </a:cubicBezTo>
                  <a:cubicBezTo>
                    <a:pt x="217414" y="120777"/>
                    <a:pt x="214556" y="177736"/>
                    <a:pt x="210747" y="234505"/>
                  </a:cubicBezTo>
                  <a:cubicBezTo>
                    <a:pt x="210270" y="241744"/>
                    <a:pt x="207127" y="248888"/>
                    <a:pt x="204364" y="259461"/>
                  </a:cubicBezTo>
                  <a:cubicBezTo>
                    <a:pt x="189029" y="244792"/>
                    <a:pt x="189601" y="230314"/>
                    <a:pt x="190649" y="215646"/>
                  </a:cubicBezTo>
                  <a:cubicBezTo>
                    <a:pt x="193316" y="176213"/>
                    <a:pt x="195888" y="136779"/>
                    <a:pt x="198364" y="97346"/>
                  </a:cubicBezTo>
                  <a:cubicBezTo>
                    <a:pt x="198650" y="92869"/>
                    <a:pt x="197983" y="88297"/>
                    <a:pt x="197602" y="79915"/>
                  </a:cubicBezTo>
                  <a:cubicBezTo>
                    <a:pt x="191601" y="85820"/>
                    <a:pt x="187791" y="89059"/>
                    <a:pt x="184553" y="92964"/>
                  </a:cubicBezTo>
                  <a:cubicBezTo>
                    <a:pt x="178933" y="99631"/>
                    <a:pt x="173408" y="106299"/>
                    <a:pt x="168456" y="113443"/>
                  </a:cubicBezTo>
                  <a:cubicBezTo>
                    <a:pt x="125879" y="176117"/>
                    <a:pt x="130736" y="151828"/>
                    <a:pt x="129689" y="233172"/>
                  </a:cubicBezTo>
                  <a:cubicBezTo>
                    <a:pt x="129498" y="249841"/>
                    <a:pt x="129784" y="266509"/>
                    <a:pt x="129117" y="283083"/>
                  </a:cubicBezTo>
                  <a:cubicBezTo>
                    <a:pt x="128736" y="293180"/>
                    <a:pt x="127974" y="303847"/>
                    <a:pt x="112544" y="308705"/>
                  </a:cubicBezTo>
                  <a:cubicBezTo>
                    <a:pt x="99304" y="275844"/>
                    <a:pt x="112162" y="241554"/>
                    <a:pt x="103971" y="206121"/>
                  </a:cubicBezTo>
                  <a:cubicBezTo>
                    <a:pt x="92160" y="222980"/>
                    <a:pt x="81397" y="238030"/>
                    <a:pt x="71014" y="253270"/>
                  </a:cubicBezTo>
                  <a:cubicBezTo>
                    <a:pt x="57584" y="272891"/>
                    <a:pt x="44535" y="292703"/>
                    <a:pt x="31105" y="312325"/>
                  </a:cubicBezTo>
                  <a:cubicBezTo>
                    <a:pt x="28533" y="316135"/>
                    <a:pt x="25390" y="320230"/>
                    <a:pt x="21485" y="322231"/>
                  </a:cubicBezTo>
                  <a:cubicBezTo>
                    <a:pt x="18722" y="323659"/>
                    <a:pt x="13674" y="322612"/>
                    <a:pt x="10722" y="320897"/>
                  </a:cubicBezTo>
                  <a:cubicBezTo>
                    <a:pt x="8721" y="319754"/>
                    <a:pt x="7293" y="314896"/>
                    <a:pt x="8054" y="312515"/>
                  </a:cubicBezTo>
                  <a:cubicBezTo>
                    <a:pt x="9769" y="307372"/>
                    <a:pt x="12721" y="302609"/>
                    <a:pt x="15674" y="298037"/>
                  </a:cubicBezTo>
                  <a:cubicBezTo>
                    <a:pt x="30533" y="275558"/>
                    <a:pt x="45583" y="253270"/>
                    <a:pt x="60442" y="230791"/>
                  </a:cubicBezTo>
                  <a:cubicBezTo>
                    <a:pt x="65395" y="223266"/>
                    <a:pt x="69871" y="215455"/>
                    <a:pt x="74539" y="207740"/>
                  </a:cubicBezTo>
                  <a:cubicBezTo>
                    <a:pt x="73301" y="206407"/>
                    <a:pt x="71967" y="205073"/>
                    <a:pt x="70729" y="203740"/>
                  </a:cubicBezTo>
                  <a:cubicBezTo>
                    <a:pt x="58251" y="209740"/>
                    <a:pt x="45774" y="215741"/>
                    <a:pt x="33391" y="221742"/>
                  </a:cubicBezTo>
                  <a:cubicBezTo>
                    <a:pt x="28438" y="224123"/>
                    <a:pt x="23389" y="226600"/>
                    <a:pt x="18532" y="229267"/>
                  </a:cubicBezTo>
                  <a:cubicBezTo>
                    <a:pt x="11198" y="233172"/>
                    <a:pt x="4721" y="233553"/>
                    <a:pt x="1006" y="224600"/>
                  </a:cubicBezTo>
                  <a:cubicBezTo>
                    <a:pt x="-2328" y="216598"/>
                    <a:pt x="3196" y="213360"/>
                    <a:pt x="9197" y="210121"/>
                  </a:cubicBezTo>
                  <a:cubicBezTo>
                    <a:pt x="38534" y="194596"/>
                    <a:pt x="67967" y="179165"/>
                    <a:pt x="97113" y="163259"/>
                  </a:cubicBezTo>
                  <a:cubicBezTo>
                    <a:pt x="103209" y="159925"/>
                    <a:pt x="109305" y="155638"/>
                    <a:pt x="113496" y="150209"/>
                  </a:cubicBezTo>
                  <a:cubicBezTo>
                    <a:pt x="137023" y="119443"/>
                    <a:pt x="159978" y="88201"/>
                    <a:pt x="183029" y="56959"/>
                  </a:cubicBezTo>
                  <a:cubicBezTo>
                    <a:pt x="183791" y="56007"/>
                    <a:pt x="183124" y="54007"/>
                    <a:pt x="183124" y="52483"/>
                  </a:cubicBezTo>
                  <a:cubicBezTo>
                    <a:pt x="183981" y="51911"/>
                    <a:pt x="184838" y="51340"/>
                    <a:pt x="185696" y="50768"/>
                  </a:cubicBezTo>
                  <a:cubicBezTo>
                    <a:pt x="185220" y="50768"/>
                    <a:pt x="184458" y="50482"/>
                    <a:pt x="184171" y="50768"/>
                  </a:cubicBezTo>
                  <a:cubicBezTo>
                    <a:pt x="183695" y="51244"/>
                    <a:pt x="183505" y="52006"/>
                    <a:pt x="183219" y="52578"/>
                  </a:cubicBezTo>
                  <a:cubicBezTo>
                    <a:pt x="166550" y="59055"/>
                    <a:pt x="149882" y="65532"/>
                    <a:pt x="133213" y="72009"/>
                  </a:cubicBezTo>
                  <a:cubicBezTo>
                    <a:pt x="112162" y="80200"/>
                    <a:pt x="91113" y="88297"/>
                    <a:pt x="70062" y="96488"/>
                  </a:cubicBezTo>
                  <a:cubicBezTo>
                    <a:pt x="64061" y="94774"/>
                    <a:pt x="55679" y="97060"/>
                    <a:pt x="54822" y="86963"/>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276" name="任意多边形: 形状 275"/>
            <p:cNvSpPr/>
            <p:nvPr/>
          </p:nvSpPr>
          <p:spPr>
            <a:xfrm rot="10800000">
              <a:off x="0" y="5844963"/>
              <a:ext cx="318464" cy="134288"/>
            </a:xfrm>
            <a:custGeom>
              <a:avLst/>
              <a:gdLst>
                <a:gd name="connsiteX0" fmla="*/ 131447 w 131542"/>
                <a:gd name="connsiteY0" fmla="*/ 18955 h 55468"/>
                <a:gd name="connsiteX1" fmla="*/ 22672 w 131542"/>
                <a:gd name="connsiteY1" fmla="*/ 52673 h 55468"/>
                <a:gd name="connsiteX2" fmla="*/ 8861 w 131542"/>
                <a:gd name="connsiteY2" fmla="*/ 55436 h 55468"/>
                <a:gd name="connsiteX3" fmla="*/ 2 w 131542"/>
                <a:gd name="connsiteY3" fmla="*/ 50197 h 55468"/>
                <a:gd name="connsiteX4" fmla="*/ 4765 w 131542"/>
                <a:gd name="connsiteY4" fmla="*/ 38576 h 55468"/>
                <a:gd name="connsiteX5" fmla="*/ 8956 w 131542"/>
                <a:gd name="connsiteY5" fmla="*/ 36576 h 55468"/>
                <a:gd name="connsiteX6" fmla="*/ 131543 w 131542"/>
                <a:gd name="connsiteY6" fmla="*/ 0 h 55468"/>
                <a:gd name="connsiteX7" fmla="*/ 131447 w 131542"/>
                <a:gd name="connsiteY7" fmla="*/ 18955 h 5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542" h="55468">
                  <a:moveTo>
                    <a:pt x="131447" y="18955"/>
                  </a:moveTo>
                  <a:cubicBezTo>
                    <a:pt x="95157" y="30194"/>
                    <a:pt x="58962" y="41529"/>
                    <a:pt x="22672" y="52673"/>
                  </a:cubicBezTo>
                  <a:cubicBezTo>
                    <a:pt x="18195" y="54102"/>
                    <a:pt x="13337" y="55721"/>
                    <a:pt x="8861" y="55436"/>
                  </a:cubicBezTo>
                  <a:cubicBezTo>
                    <a:pt x="5622" y="55245"/>
                    <a:pt x="2" y="52102"/>
                    <a:pt x="2" y="50197"/>
                  </a:cubicBezTo>
                  <a:cubicBezTo>
                    <a:pt x="-93" y="46292"/>
                    <a:pt x="2669" y="42291"/>
                    <a:pt x="4765" y="38576"/>
                  </a:cubicBezTo>
                  <a:cubicBezTo>
                    <a:pt x="5336" y="37433"/>
                    <a:pt x="7432" y="37052"/>
                    <a:pt x="8956" y="36576"/>
                  </a:cubicBezTo>
                  <a:cubicBezTo>
                    <a:pt x="49818" y="24384"/>
                    <a:pt x="90680" y="12192"/>
                    <a:pt x="131543" y="0"/>
                  </a:cubicBezTo>
                  <a:cubicBezTo>
                    <a:pt x="131447" y="6287"/>
                    <a:pt x="131447" y="12573"/>
                    <a:pt x="131447" y="18955"/>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277" name="任意多边形: 形状 276"/>
            <p:cNvSpPr/>
            <p:nvPr/>
          </p:nvSpPr>
          <p:spPr>
            <a:xfrm rot="10800000">
              <a:off x="227371" y="6028158"/>
              <a:ext cx="119680" cy="55020"/>
            </a:xfrm>
            <a:custGeom>
              <a:avLst/>
              <a:gdLst>
                <a:gd name="connsiteX0" fmla="*/ 0 w 49434"/>
                <a:gd name="connsiteY0" fmla="*/ 18543 h 22726"/>
                <a:gd name="connsiteX1" fmla="*/ 49435 w 49434"/>
                <a:gd name="connsiteY1" fmla="*/ 1208 h 22726"/>
                <a:gd name="connsiteX2" fmla="*/ 0 w 49434"/>
                <a:gd name="connsiteY2" fmla="*/ 18543 h 22726"/>
              </a:gdLst>
              <a:ahLst/>
              <a:cxnLst>
                <a:cxn ang="0">
                  <a:pos x="connsiteX0" y="connsiteY0"/>
                </a:cxn>
                <a:cxn ang="0">
                  <a:pos x="connsiteX1" y="connsiteY1"/>
                </a:cxn>
                <a:cxn ang="0">
                  <a:pos x="connsiteX2" y="connsiteY2"/>
                </a:cxn>
              </a:cxnLst>
              <a:rect l="l" t="t" r="r" b="b"/>
              <a:pathLst>
                <a:path w="49434" h="22726">
                  <a:moveTo>
                    <a:pt x="0" y="18543"/>
                  </a:moveTo>
                  <a:cubicBezTo>
                    <a:pt x="14097" y="446"/>
                    <a:pt x="30385" y="-2031"/>
                    <a:pt x="49435" y="1208"/>
                  </a:cubicBezTo>
                  <a:cubicBezTo>
                    <a:pt x="42672" y="21591"/>
                    <a:pt x="26098" y="27782"/>
                    <a:pt x="0" y="18543"/>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278" name="任意多边形: 形状 277"/>
            <p:cNvSpPr/>
            <p:nvPr/>
          </p:nvSpPr>
          <p:spPr>
            <a:xfrm rot="10800000">
              <a:off x="359275" y="5599066"/>
              <a:ext cx="97557" cy="58998"/>
            </a:xfrm>
            <a:custGeom>
              <a:avLst/>
              <a:gdLst>
                <a:gd name="connsiteX0" fmla="*/ 40296 w 40296"/>
                <a:gd name="connsiteY0" fmla="*/ 208 h 24369"/>
                <a:gd name="connsiteX1" fmla="*/ 8768 w 40296"/>
                <a:gd name="connsiteY1" fmla="*/ 24210 h 24369"/>
                <a:gd name="connsiteX2" fmla="*/ 196 w 40296"/>
                <a:gd name="connsiteY2" fmla="*/ 18305 h 24369"/>
                <a:gd name="connsiteX3" fmla="*/ 3815 w 40296"/>
                <a:gd name="connsiteY3" fmla="*/ 8304 h 24369"/>
                <a:gd name="connsiteX4" fmla="*/ 40296 w 40296"/>
                <a:gd name="connsiteY4" fmla="*/ 208 h 24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96" h="24369">
                  <a:moveTo>
                    <a:pt x="40296" y="208"/>
                  </a:moveTo>
                  <a:cubicBezTo>
                    <a:pt x="33248" y="16209"/>
                    <a:pt x="20579" y="25734"/>
                    <a:pt x="8768" y="24210"/>
                  </a:cubicBezTo>
                  <a:cubicBezTo>
                    <a:pt x="5530" y="23830"/>
                    <a:pt x="1053" y="20972"/>
                    <a:pt x="196" y="18305"/>
                  </a:cubicBezTo>
                  <a:cubicBezTo>
                    <a:pt x="-661" y="15543"/>
                    <a:pt x="1434" y="10780"/>
                    <a:pt x="3815" y="8304"/>
                  </a:cubicBezTo>
                  <a:cubicBezTo>
                    <a:pt x="9721" y="2113"/>
                    <a:pt x="24390" y="-840"/>
                    <a:pt x="40296" y="208"/>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279" name="任意多边形: 形状 278"/>
            <p:cNvSpPr/>
            <p:nvPr/>
          </p:nvSpPr>
          <p:spPr>
            <a:xfrm rot="10800000">
              <a:off x="117370" y="4894274"/>
              <a:ext cx="47137" cy="88803"/>
            </a:xfrm>
            <a:custGeom>
              <a:avLst/>
              <a:gdLst>
                <a:gd name="connsiteX0" fmla="*/ 7848 w 19470"/>
                <a:gd name="connsiteY0" fmla="*/ 36680 h 36680"/>
                <a:gd name="connsiteX1" fmla="*/ 38 w 19470"/>
                <a:gd name="connsiteY1" fmla="*/ 22488 h 36680"/>
                <a:gd name="connsiteX2" fmla="*/ 4610 w 19470"/>
                <a:gd name="connsiteY2" fmla="*/ 2485 h 36680"/>
                <a:gd name="connsiteX3" fmla="*/ 12801 w 19470"/>
                <a:gd name="connsiteY3" fmla="*/ 295 h 36680"/>
                <a:gd name="connsiteX4" fmla="*/ 19469 w 19470"/>
                <a:gd name="connsiteY4" fmla="*/ 8296 h 36680"/>
                <a:gd name="connsiteX5" fmla="*/ 15564 w 19470"/>
                <a:gd name="connsiteY5" fmla="*/ 34966 h 36680"/>
                <a:gd name="connsiteX6" fmla="*/ 7848 w 19470"/>
                <a:gd name="connsiteY6" fmla="*/ 36680 h 3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70" h="36680">
                  <a:moveTo>
                    <a:pt x="7848" y="36680"/>
                  </a:moveTo>
                  <a:cubicBezTo>
                    <a:pt x="5086" y="31918"/>
                    <a:pt x="323" y="27346"/>
                    <a:pt x="38" y="22488"/>
                  </a:cubicBezTo>
                  <a:cubicBezTo>
                    <a:pt x="-343" y="15916"/>
                    <a:pt x="2228" y="8867"/>
                    <a:pt x="4610" y="2485"/>
                  </a:cubicBezTo>
                  <a:cubicBezTo>
                    <a:pt x="5276" y="866"/>
                    <a:pt x="10801" y="-658"/>
                    <a:pt x="12801" y="295"/>
                  </a:cubicBezTo>
                  <a:cubicBezTo>
                    <a:pt x="15754" y="1723"/>
                    <a:pt x="19564" y="5629"/>
                    <a:pt x="19469" y="8296"/>
                  </a:cubicBezTo>
                  <a:cubicBezTo>
                    <a:pt x="18992" y="17249"/>
                    <a:pt x="16992" y="26012"/>
                    <a:pt x="15564" y="34966"/>
                  </a:cubicBezTo>
                  <a:cubicBezTo>
                    <a:pt x="12992" y="35537"/>
                    <a:pt x="10420" y="36109"/>
                    <a:pt x="7848" y="36680"/>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280" name="任意多边形: 形状 279"/>
            <p:cNvSpPr/>
            <p:nvPr/>
          </p:nvSpPr>
          <p:spPr>
            <a:xfrm rot="10800000">
              <a:off x="77022" y="5753265"/>
              <a:ext cx="64968" cy="49660"/>
            </a:xfrm>
            <a:custGeom>
              <a:avLst/>
              <a:gdLst>
                <a:gd name="connsiteX0" fmla="*/ 1595 w 26835"/>
                <a:gd name="connsiteY0" fmla="*/ 20513 h 20512"/>
                <a:gd name="connsiteX1" fmla="*/ 26836 w 26835"/>
                <a:gd name="connsiteY1" fmla="*/ 1939 h 20512"/>
                <a:gd name="connsiteX2" fmla="*/ 1595 w 26835"/>
                <a:gd name="connsiteY2" fmla="*/ 20513 h 20512"/>
              </a:gdLst>
              <a:ahLst/>
              <a:cxnLst>
                <a:cxn ang="0">
                  <a:pos x="connsiteX0" y="connsiteY0"/>
                </a:cxn>
                <a:cxn ang="0">
                  <a:pos x="connsiteX1" y="connsiteY1"/>
                </a:cxn>
                <a:cxn ang="0">
                  <a:pos x="connsiteX2" y="connsiteY2"/>
                </a:cxn>
              </a:cxnLst>
              <a:rect l="l" t="t" r="r" b="b"/>
              <a:pathLst>
                <a:path w="26835" h="20512">
                  <a:moveTo>
                    <a:pt x="1595" y="20513"/>
                  </a:moveTo>
                  <a:cubicBezTo>
                    <a:pt x="-2882" y="129"/>
                    <a:pt x="1023" y="-2728"/>
                    <a:pt x="26836" y="1939"/>
                  </a:cubicBezTo>
                  <a:cubicBezTo>
                    <a:pt x="23502" y="15750"/>
                    <a:pt x="13501" y="19084"/>
                    <a:pt x="1595" y="20513"/>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281" name="任意多边形: 形状 280"/>
            <p:cNvSpPr/>
            <p:nvPr/>
          </p:nvSpPr>
          <p:spPr>
            <a:xfrm rot="10800000">
              <a:off x="336542" y="4850462"/>
              <a:ext cx="41888" cy="58801"/>
            </a:xfrm>
            <a:custGeom>
              <a:avLst/>
              <a:gdLst>
                <a:gd name="connsiteX0" fmla="*/ 11913 w 17302"/>
                <a:gd name="connsiteY0" fmla="*/ 286 h 24288"/>
                <a:gd name="connsiteX1" fmla="*/ 17246 w 17302"/>
                <a:gd name="connsiteY1" fmla="*/ 12478 h 24288"/>
                <a:gd name="connsiteX2" fmla="*/ 9246 w 17302"/>
                <a:gd name="connsiteY2" fmla="*/ 24289 h 24288"/>
                <a:gd name="connsiteX3" fmla="*/ 6 w 17302"/>
                <a:gd name="connsiteY3" fmla="*/ 14383 h 24288"/>
                <a:gd name="connsiteX4" fmla="*/ 6388 w 17302"/>
                <a:gd name="connsiteY4" fmla="*/ 0 h 24288"/>
                <a:gd name="connsiteX5" fmla="*/ 11913 w 17302"/>
                <a:gd name="connsiteY5" fmla="*/ 286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2" h="24288">
                  <a:moveTo>
                    <a:pt x="11913" y="286"/>
                  </a:moveTo>
                  <a:cubicBezTo>
                    <a:pt x="13913" y="4381"/>
                    <a:pt x="17818" y="8763"/>
                    <a:pt x="17246" y="12478"/>
                  </a:cubicBezTo>
                  <a:cubicBezTo>
                    <a:pt x="16675" y="16669"/>
                    <a:pt x="12103" y="20383"/>
                    <a:pt x="9246" y="24289"/>
                  </a:cubicBezTo>
                  <a:cubicBezTo>
                    <a:pt x="5912" y="20955"/>
                    <a:pt x="102" y="17812"/>
                    <a:pt x="6" y="14383"/>
                  </a:cubicBezTo>
                  <a:cubicBezTo>
                    <a:pt x="-184" y="9620"/>
                    <a:pt x="4007" y="4763"/>
                    <a:pt x="6388" y="0"/>
                  </a:cubicBezTo>
                  <a:cubicBezTo>
                    <a:pt x="8198" y="95"/>
                    <a:pt x="10008" y="190"/>
                    <a:pt x="11913" y="286"/>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282" name="任意多边形: 形状 281"/>
            <p:cNvSpPr/>
            <p:nvPr/>
          </p:nvSpPr>
          <p:spPr>
            <a:xfrm rot="10800000">
              <a:off x="389485" y="5473970"/>
              <a:ext cx="67398" cy="41542"/>
            </a:xfrm>
            <a:custGeom>
              <a:avLst/>
              <a:gdLst>
                <a:gd name="connsiteX0" fmla="*/ 12600 w 27839"/>
                <a:gd name="connsiteY0" fmla="*/ 0 h 17159"/>
                <a:gd name="connsiteX1" fmla="*/ 27840 w 27839"/>
                <a:gd name="connsiteY1" fmla="*/ 9335 h 17159"/>
                <a:gd name="connsiteX2" fmla="*/ 312 w 27839"/>
                <a:gd name="connsiteY2" fmla="*/ 14764 h 17159"/>
                <a:gd name="connsiteX3" fmla="*/ 12600 w 27839"/>
                <a:gd name="connsiteY3" fmla="*/ 0 h 17159"/>
              </a:gdLst>
              <a:ahLst/>
              <a:cxnLst>
                <a:cxn ang="0">
                  <a:pos x="connsiteX0" y="connsiteY0"/>
                </a:cxn>
                <a:cxn ang="0">
                  <a:pos x="connsiteX1" y="connsiteY1"/>
                </a:cxn>
                <a:cxn ang="0">
                  <a:pos x="connsiteX2" y="connsiteY2"/>
                </a:cxn>
                <a:cxn ang="0">
                  <a:pos x="connsiteX3" y="connsiteY3"/>
                </a:cxn>
              </a:cxnLst>
              <a:rect l="l" t="t" r="r" b="b"/>
              <a:pathLst>
                <a:path w="27839" h="17159">
                  <a:moveTo>
                    <a:pt x="12600" y="0"/>
                  </a:moveTo>
                  <a:cubicBezTo>
                    <a:pt x="13362" y="10096"/>
                    <a:pt x="21744" y="7811"/>
                    <a:pt x="27840" y="9335"/>
                  </a:cubicBezTo>
                  <a:cubicBezTo>
                    <a:pt x="20124" y="17621"/>
                    <a:pt x="11171" y="19145"/>
                    <a:pt x="312" y="14764"/>
                  </a:cubicBezTo>
                  <a:cubicBezTo>
                    <a:pt x="-1307" y="4572"/>
                    <a:pt x="3456" y="571"/>
                    <a:pt x="12600" y="0"/>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283" name="任意多边形: 形状 282"/>
            <p:cNvSpPr/>
            <p:nvPr/>
          </p:nvSpPr>
          <p:spPr>
            <a:xfrm rot="10800000">
              <a:off x="109536" y="5598991"/>
              <a:ext cx="6224" cy="4687"/>
            </a:xfrm>
            <a:custGeom>
              <a:avLst/>
              <a:gdLst>
                <a:gd name="connsiteX0" fmla="*/ 95 w 2571"/>
                <a:gd name="connsiteY0" fmla="*/ 1937 h 1936"/>
                <a:gd name="connsiteX1" fmla="*/ 1048 w 2571"/>
                <a:gd name="connsiteY1" fmla="*/ 127 h 1936"/>
                <a:gd name="connsiteX2" fmla="*/ 2572 w 2571"/>
                <a:gd name="connsiteY2" fmla="*/ 127 h 1936"/>
                <a:gd name="connsiteX3" fmla="*/ 0 w 2571"/>
                <a:gd name="connsiteY3" fmla="*/ 1842 h 1936"/>
                <a:gd name="connsiteX4" fmla="*/ 95 w 2571"/>
                <a:gd name="connsiteY4" fmla="*/ 1937 h 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 h="1936">
                  <a:moveTo>
                    <a:pt x="95" y="1937"/>
                  </a:moveTo>
                  <a:cubicBezTo>
                    <a:pt x="381" y="1270"/>
                    <a:pt x="571" y="603"/>
                    <a:pt x="1048" y="127"/>
                  </a:cubicBezTo>
                  <a:cubicBezTo>
                    <a:pt x="1334" y="-159"/>
                    <a:pt x="2000" y="127"/>
                    <a:pt x="2572" y="127"/>
                  </a:cubicBezTo>
                  <a:cubicBezTo>
                    <a:pt x="1714" y="698"/>
                    <a:pt x="858" y="1270"/>
                    <a:pt x="0" y="1842"/>
                  </a:cubicBezTo>
                  <a:cubicBezTo>
                    <a:pt x="0" y="1842"/>
                    <a:pt x="95" y="1937"/>
                    <a:pt x="95" y="1937"/>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grpSp>
      <p:grpSp>
        <p:nvGrpSpPr>
          <p:cNvPr id="19" name="组合 18"/>
          <p:cNvGrpSpPr/>
          <p:nvPr userDrawn="1"/>
        </p:nvGrpSpPr>
        <p:grpSpPr>
          <a:xfrm>
            <a:off x="9726475" y="131030"/>
            <a:ext cx="584474" cy="425429"/>
            <a:chOff x="551152" y="6460347"/>
            <a:chExt cx="444292" cy="323393"/>
          </a:xfrm>
          <a:solidFill>
            <a:schemeClr val="accent4">
              <a:lumMod val="40000"/>
              <a:lumOff val="60000"/>
            </a:schemeClr>
          </a:solidFill>
        </p:grpSpPr>
        <p:sp>
          <p:nvSpPr>
            <p:cNvPr id="284" name="任意多边形: 形状 283"/>
            <p:cNvSpPr/>
            <p:nvPr/>
          </p:nvSpPr>
          <p:spPr>
            <a:xfrm rot="10800000">
              <a:off x="564287" y="6573143"/>
              <a:ext cx="78484" cy="85961"/>
            </a:xfrm>
            <a:custGeom>
              <a:avLst/>
              <a:gdLst>
                <a:gd name="connsiteX0" fmla="*/ 81653 w 81655"/>
                <a:gd name="connsiteY0" fmla="*/ 21335 h 89434"/>
                <a:gd name="connsiteX1" fmla="*/ 76986 w 81655"/>
                <a:gd name="connsiteY1" fmla="*/ 32384 h 89434"/>
                <a:gd name="connsiteX2" fmla="*/ 32218 w 81655"/>
                <a:gd name="connsiteY2" fmla="*/ 84010 h 89434"/>
                <a:gd name="connsiteX3" fmla="*/ 10978 w 81655"/>
                <a:gd name="connsiteY3" fmla="*/ 88773 h 89434"/>
                <a:gd name="connsiteX4" fmla="*/ 405 w 81655"/>
                <a:gd name="connsiteY4" fmla="*/ 72199 h 89434"/>
                <a:gd name="connsiteX5" fmla="*/ 2786 w 81655"/>
                <a:gd name="connsiteY5" fmla="*/ 61531 h 89434"/>
                <a:gd name="connsiteX6" fmla="*/ 48506 w 81655"/>
                <a:gd name="connsiteY6" fmla="*/ 7524 h 89434"/>
                <a:gd name="connsiteX7" fmla="*/ 56126 w 81655"/>
                <a:gd name="connsiteY7" fmla="*/ 2000 h 89434"/>
                <a:gd name="connsiteX8" fmla="*/ 81653 w 81655"/>
                <a:gd name="connsiteY8" fmla="*/ 21335 h 8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55" h="89434">
                  <a:moveTo>
                    <a:pt x="81653" y="21335"/>
                  </a:moveTo>
                  <a:cubicBezTo>
                    <a:pt x="80605" y="23907"/>
                    <a:pt x="79843" y="28956"/>
                    <a:pt x="76986" y="32384"/>
                  </a:cubicBezTo>
                  <a:cubicBezTo>
                    <a:pt x="62508" y="50006"/>
                    <a:pt x="48125" y="67817"/>
                    <a:pt x="32218" y="84010"/>
                  </a:cubicBezTo>
                  <a:cubicBezTo>
                    <a:pt x="27742" y="88582"/>
                    <a:pt x="17264" y="90582"/>
                    <a:pt x="10978" y="88773"/>
                  </a:cubicBezTo>
                  <a:cubicBezTo>
                    <a:pt x="6120" y="87344"/>
                    <a:pt x="2881" y="78390"/>
                    <a:pt x="405" y="72199"/>
                  </a:cubicBezTo>
                  <a:cubicBezTo>
                    <a:pt x="-738" y="69342"/>
                    <a:pt x="691" y="64198"/>
                    <a:pt x="2786" y="61531"/>
                  </a:cubicBezTo>
                  <a:cubicBezTo>
                    <a:pt x="17740" y="43243"/>
                    <a:pt x="33076" y="25336"/>
                    <a:pt x="48506" y="7524"/>
                  </a:cubicBezTo>
                  <a:cubicBezTo>
                    <a:pt x="50506" y="5238"/>
                    <a:pt x="53364" y="3428"/>
                    <a:pt x="56126" y="2000"/>
                  </a:cubicBezTo>
                  <a:cubicBezTo>
                    <a:pt x="68985" y="-4191"/>
                    <a:pt x="81844" y="4476"/>
                    <a:pt x="81653" y="21335"/>
                  </a:cubicBezTo>
                  <a:close/>
                </a:path>
              </a:pathLst>
            </a:custGeom>
            <a:grpFill/>
            <a:ln w="9525" cap="flat">
              <a:noFill/>
              <a:prstDash val="solid"/>
              <a:miter/>
            </a:ln>
          </p:spPr>
          <p:txBody>
            <a:bodyPr rtlCol="0" anchor="ctr"/>
            <a:lstStyle/>
            <a:p>
              <a:endParaRPr lang="zh-CN" altLang="en-US"/>
            </a:p>
          </p:txBody>
        </p:sp>
        <p:sp>
          <p:nvSpPr>
            <p:cNvPr id="285" name="任意多边形: 形状 284"/>
            <p:cNvSpPr/>
            <p:nvPr/>
          </p:nvSpPr>
          <p:spPr>
            <a:xfrm rot="10800000">
              <a:off x="920901" y="6460347"/>
              <a:ext cx="74543" cy="78076"/>
            </a:xfrm>
            <a:custGeom>
              <a:avLst/>
              <a:gdLst>
                <a:gd name="connsiteX0" fmla="*/ 13472 w 77555"/>
                <a:gd name="connsiteY0" fmla="*/ 81230 h 81230"/>
                <a:gd name="connsiteX1" fmla="*/ 1280 w 77555"/>
                <a:gd name="connsiteY1" fmla="*/ 71229 h 81230"/>
                <a:gd name="connsiteX2" fmla="*/ 3185 w 77555"/>
                <a:gd name="connsiteY2" fmla="*/ 49607 h 81230"/>
                <a:gd name="connsiteX3" fmla="*/ 43000 w 77555"/>
                <a:gd name="connsiteY3" fmla="*/ 6173 h 81230"/>
                <a:gd name="connsiteX4" fmla="*/ 53096 w 77555"/>
                <a:gd name="connsiteY4" fmla="*/ 553 h 81230"/>
                <a:gd name="connsiteX5" fmla="*/ 72527 w 77555"/>
                <a:gd name="connsiteY5" fmla="*/ 2554 h 81230"/>
                <a:gd name="connsiteX6" fmla="*/ 76623 w 77555"/>
                <a:gd name="connsiteY6" fmla="*/ 21223 h 81230"/>
                <a:gd name="connsiteX7" fmla="*/ 23093 w 77555"/>
                <a:gd name="connsiteY7" fmla="*/ 78944 h 81230"/>
                <a:gd name="connsiteX8" fmla="*/ 13472 w 77555"/>
                <a:gd name="connsiteY8" fmla="*/ 81230 h 8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555" h="81230">
                  <a:moveTo>
                    <a:pt x="13472" y="81230"/>
                  </a:moveTo>
                  <a:cubicBezTo>
                    <a:pt x="10043" y="78563"/>
                    <a:pt x="2614" y="75801"/>
                    <a:pt x="1280" y="71229"/>
                  </a:cubicBezTo>
                  <a:cubicBezTo>
                    <a:pt x="-625" y="64561"/>
                    <a:pt x="-720" y="54560"/>
                    <a:pt x="3185" y="49607"/>
                  </a:cubicBezTo>
                  <a:cubicBezTo>
                    <a:pt x="15282" y="34177"/>
                    <a:pt x="29379" y="20270"/>
                    <a:pt x="43000" y="6173"/>
                  </a:cubicBezTo>
                  <a:cubicBezTo>
                    <a:pt x="45572" y="3506"/>
                    <a:pt x="49572" y="839"/>
                    <a:pt x="53096" y="553"/>
                  </a:cubicBezTo>
                  <a:cubicBezTo>
                    <a:pt x="59669" y="77"/>
                    <a:pt x="68432" y="-1066"/>
                    <a:pt x="72527" y="2554"/>
                  </a:cubicBezTo>
                  <a:cubicBezTo>
                    <a:pt x="76528" y="6078"/>
                    <a:pt x="79004" y="16555"/>
                    <a:pt x="76623" y="21223"/>
                  </a:cubicBezTo>
                  <a:cubicBezTo>
                    <a:pt x="64336" y="45226"/>
                    <a:pt x="47477" y="65800"/>
                    <a:pt x="23093" y="78944"/>
                  </a:cubicBezTo>
                  <a:cubicBezTo>
                    <a:pt x="20997" y="79801"/>
                    <a:pt x="18521" y="79992"/>
                    <a:pt x="13472" y="81230"/>
                  </a:cubicBezTo>
                  <a:close/>
                </a:path>
              </a:pathLst>
            </a:custGeom>
            <a:grpFill/>
            <a:ln w="9525" cap="flat">
              <a:noFill/>
              <a:prstDash val="solid"/>
              <a:miter/>
            </a:ln>
          </p:spPr>
          <p:txBody>
            <a:bodyPr rtlCol="0" anchor="ctr"/>
            <a:lstStyle/>
            <a:p>
              <a:endParaRPr lang="zh-CN" altLang="en-US"/>
            </a:p>
          </p:txBody>
        </p:sp>
        <p:sp>
          <p:nvSpPr>
            <p:cNvPr id="286" name="任意多边形: 形状 285"/>
            <p:cNvSpPr/>
            <p:nvPr/>
          </p:nvSpPr>
          <p:spPr>
            <a:xfrm rot="10800000">
              <a:off x="551152" y="6697071"/>
              <a:ext cx="76736" cy="77579"/>
            </a:xfrm>
            <a:custGeom>
              <a:avLst/>
              <a:gdLst>
                <a:gd name="connsiteX0" fmla="*/ 75026 w 79836"/>
                <a:gd name="connsiteY0" fmla="*/ 1152 h 80713"/>
                <a:gd name="connsiteX1" fmla="*/ 71883 w 79836"/>
                <a:gd name="connsiteY1" fmla="*/ 34109 h 80713"/>
                <a:gd name="connsiteX2" fmla="*/ 30544 w 79836"/>
                <a:gd name="connsiteY2" fmla="*/ 76304 h 80713"/>
                <a:gd name="connsiteX3" fmla="*/ 8732 w 79836"/>
                <a:gd name="connsiteY3" fmla="*/ 76685 h 80713"/>
                <a:gd name="connsiteX4" fmla="*/ 2064 w 79836"/>
                <a:gd name="connsiteY4" fmla="*/ 56397 h 80713"/>
                <a:gd name="connsiteX5" fmla="*/ 61119 w 79836"/>
                <a:gd name="connsiteY5" fmla="*/ 771 h 80713"/>
                <a:gd name="connsiteX6" fmla="*/ 75026 w 79836"/>
                <a:gd name="connsiteY6" fmla="*/ 1152 h 8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36" h="80713">
                  <a:moveTo>
                    <a:pt x="75026" y="1152"/>
                  </a:moveTo>
                  <a:cubicBezTo>
                    <a:pt x="83884" y="15154"/>
                    <a:pt x="79122" y="25822"/>
                    <a:pt x="71883" y="34109"/>
                  </a:cubicBezTo>
                  <a:cubicBezTo>
                    <a:pt x="59024" y="48968"/>
                    <a:pt x="44451" y="62303"/>
                    <a:pt x="30544" y="76304"/>
                  </a:cubicBezTo>
                  <a:cubicBezTo>
                    <a:pt x="23496" y="83353"/>
                    <a:pt x="15590" y="80781"/>
                    <a:pt x="8732" y="76685"/>
                  </a:cubicBezTo>
                  <a:cubicBezTo>
                    <a:pt x="1302" y="72209"/>
                    <a:pt x="-2698" y="64303"/>
                    <a:pt x="2064" y="56397"/>
                  </a:cubicBezTo>
                  <a:cubicBezTo>
                    <a:pt x="16542" y="32490"/>
                    <a:pt x="35402" y="12773"/>
                    <a:pt x="61119" y="771"/>
                  </a:cubicBezTo>
                  <a:cubicBezTo>
                    <a:pt x="64929" y="-1039"/>
                    <a:pt x="70454" y="866"/>
                    <a:pt x="75026" y="1152"/>
                  </a:cubicBezTo>
                  <a:close/>
                </a:path>
              </a:pathLst>
            </a:custGeom>
            <a:grpFill/>
            <a:ln w="9525" cap="flat">
              <a:noFill/>
              <a:prstDash val="solid"/>
              <a:miter/>
            </a:ln>
          </p:spPr>
          <p:txBody>
            <a:bodyPr rtlCol="0" anchor="ctr"/>
            <a:lstStyle/>
            <a:p>
              <a:endParaRPr lang="zh-CN" altLang="en-US"/>
            </a:p>
          </p:txBody>
        </p:sp>
        <p:sp>
          <p:nvSpPr>
            <p:cNvPr id="287" name="任意多边形: 形状 286"/>
            <p:cNvSpPr/>
            <p:nvPr/>
          </p:nvSpPr>
          <p:spPr>
            <a:xfrm rot="10800000">
              <a:off x="796351" y="6599548"/>
              <a:ext cx="71666" cy="75985"/>
            </a:xfrm>
            <a:custGeom>
              <a:avLst/>
              <a:gdLst>
                <a:gd name="connsiteX0" fmla="*/ 74541 w 74562"/>
                <a:gd name="connsiteY0" fmla="*/ 22141 h 79055"/>
                <a:gd name="connsiteX1" fmla="*/ 67683 w 74562"/>
                <a:gd name="connsiteY1" fmla="*/ 33571 h 79055"/>
                <a:gd name="connsiteX2" fmla="*/ 29487 w 74562"/>
                <a:gd name="connsiteY2" fmla="*/ 72433 h 79055"/>
                <a:gd name="connsiteX3" fmla="*/ 8532 w 74562"/>
                <a:gd name="connsiteY3" fmla="*/ 75576 h 79055"/>
                <a:gd name="connsiteX4" fmla="*/ 2151 w 74562"/>
                <a:gd name="connsiteY4" fmla="*/ 52335 h 79055"/>
                <a:gd name="connsiteX5" fmla="*/ 48442 w 74562"/>
                <a:gd name="connsiteY5" fmla="*/ 2424 h 79055"/>
                <a:gd name="connsiteX6" fmla="*/ 74541 w 74562"/>
                <a:gd name="connsiteY6" fmla="*/ 22141 h 7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62" h="79055">
                  <a:moveTo>
                    <a:pt x="74541" y="22141"/>
                  </a:moveTo>
                  <a:cubicBezTo>
                    <a:pt x="73207" y="24426"/>
                    <a:pt x="71207" y="29760"/>
                    <a:pt x="67683" y="33571"/>
                  </a:cubicBezTo>
                  <a:cubicBezTo>
                    <a:pt x="55300" y="46810"/>
                    <a:pt x="42632" y="59859"/>
                    <a:pt x="29487" y="72433"/>
                  </a:cubicBezTo>
                  <a:cubicBezTo>
                    <a:pt x="23677" y="77957"/>
                    <a:pt x="16533" y="82434"/>
                    <a:pt x="8532" y="75576"/>
                  </a:cubicBezTo>
                  <a:cubicBezTo>
                    <a:pt x="1198" y="69289"/>
                    <a:pt x="-2707" y="60717"/>
                    <a:pt x="2151" y="52335"/>
                  </a:cubicBezTo>
                  <a:cubicBezTo>
                    <a:pt x="13771" y="32332"/>
                    <a:pt x="28249" y="14330"/>
                    <a:pt x="48442" y="2424"/>
                  </a:cubicBezTo>
                  <a:cubicBezTo>
                    <a:pt x="60634" y="-4910"/>
                    <a:pt x="75207" y="5186"/>
                    <a:pt x="74541" y="22141"/>
                  </a:cubicBezTo>
                  <a:close/>
                </a:path>
              </a:pathLst>
            </a:custGeom>
            <a:grpFill/>
            <a:ln w="9525" cap="flat">
              <a:noFill/>
              <a:prstDash val="solid"/>
              <a:miter/>
            </a:ln>
          </p:spPr>
          <p:txBody>
            <a:bodyPr rtlCol="0" anchor="ctr"/>
            <a:lstStyle/>
            <a:p>
              <a:endParaRPr lang="zh-CN" altLang="en-US"/>
            </a:p>
          </p:txBody>
        </p:sp>
        <p:sp>
          <p:nvSpPr>
            <p:cNvPr id="288" name="任意多边形: 形状 287"/>
            <p:cNvSpPr/>
            <p:nvPr/>
          </p:nvSpPr>
          <p:spPr>
            <a:xfrm rot="10800000">
              <a:off x="664767" y="6714219"/>
              <a:ext cx="72142" cy="69521"/>
            </a:xfrm>
            <a:custGeom>
              <a:avLst/>
              <a:gdLst>
                <a:gd name="connsiteX0" fmla="*/ 20717 w 75057"/>
                <a:gd name="connsiteY0" fmla="*/ 72331 h 72330"/>
                <a:gd name="connsiteX1" fmla="*/ 3953 w 75057"/>
                <a:gd name="connsiteY1" fmla="*/ 44136 h 72330"/>
                <a:gd name="connsiteX2" fmla="*/ 45672 w 75057"/>
                <a:gd name="connsiteY2" fmla="*/ 2512 h 72330"/>
                <a:gd name="connsiteX3" fmla="*/ 69294 w 75057"/>
                <a:gd name="connsiteY3" fmla="*/ 3274 h 72330"/>
                <a:gd name="connsiteX4" fmla="*/ 73962 w 75057"/>
                <a:gd name="connsiteY4" fmla="*/ 23467 h 72330"/>
                <a:gd name="connsiteX5" fmla="*/ 28337 w 75057"/>
                <a:gd name="connsiteY5" fmla="*/ 70330 h 72330"/>
                <a:gd name="connsiteX6" fmla="*/ 20717 w 75057"/>
                <a:gd name="connsiteY6" fmla="*/ 72331 h 7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57" h="72330">
                  <a:moveTo>
                    <a:pt x="20717" y="72331"/>
                  </a:moveTo>
                  <a:cubicBezTo>
                    <a:pt x="3667" y="72235"/>
                    <a:pt x="-5858" y="56424"/>
                    <a:pt x="3953" y="44136"/>
                  </a:cubicBezTo>
                  <a:cubicBezTo>
                    <a:pt x="16240" y="28896"/>
                    <a:pt x="30432" y="14704"/>
                    <a:pt x="45672" y="2512"/>
                  </a:cubicBezTo>
                  <a:cubicBezTo>
                    <a:pt x="50625" y="-1393"/>
                    <a:pt x="63198" y="-440"/>
                    <a:pt x="69294" y="3274"/>
                  </a:cubicBezTo>
                  <a:cubicBezTo>
                    <a:pt x="73676" y="5941"/>
                    <a:pt x="76819" y="20038"/>
                    <a:pt x="73962" y="23467"/>
                  </a:cubicBezTo>
                  <a:cubicBezTo>
                    <a:pt x="60055" y="40136"/>
                    <a:pt x="43958" y="55186"/>
                    <a:pt x="28337" y="70330"/>
                  </a:cubicBezTo>
                  <a:cubicBezTo>
                    <a:pt x="26337" y="72140"/>
                    <a:pt x="22336" y="71950"/>
                    <a:pt x="20717" y="72331"/>
                  </a:cubicBezTo>
                  <a:close/>
                </a:path>
              </a:pathLst>
            </a:custGeom>
            <a:grpFill/>
            <a:ln w="9525" cap="flat">
              <a:noFill/>
              <a:prstDash val="solid"/>
              <a:miter/>
            </a:ln>
          </p:spPr>
          <p:txBody>
            <a:bodyPr rtlCol="0" anchor="ctr"/>
            <a:lstStyle/>
            <a:p>
              <a:endParaRPr lang="zh-CN" altLang="en-US"/>
            </a:p>
          </p:txBody>
        </p:sp>
        <p:sp>
          <p:nvSpPr>
            <p:cNvPr id="289" name="任意多边形: 形状 288"/>
            <p:cNvSpPr/>
            <p:nvPr/>
          </p:nvSpPr>
          <p:spPr>
            <a:xfrm rot="10800000">
              <a:off x="798111" y="6484549"/>
              <a:ext cx="72162" cy="69329"/>
            </a:xfrm>
            <a:custGeom>
              <a:avLst/>
              <a:gdLst>
                <a:gd name="connsiteX0" fmla="*/ 75079 w 75078"/>
                <a:gd name="connsiteY0" fmla="*/ 17776 h 72130"/>
                <a:gd name="connsiteX1" fmla="*/ 49171 w 75078"/>
                <a:gd name="connsiteY1" fmla="*/ 51971 h 72130"/>
                <a:gd name="connsiteX2" fmla="*/ 31264 w 75078"/>
                <a:gd name="connsiteY2" fmla="*/ 67211 h 72130"/>
                <a:gd name="connsiteX3" fmla="*/ 7642 w 75078"/>
                <a:gd name="connsiteY3" fmla="*/ 67402 h 72130"/>
                <a:gd name="connsiteX4" fmla="*/ 3832 w 75078"/>
                <a:gd name="connsiteY4" fmla="*/ 42065 h 72130"/>
                <a:gd name="connsiteX5" fmla="*/ 44694 w 75078"/>
                <a:gd name="connsiteY5" fmla="*/ 3013 h 72130"/>
                <a:gd name="connsiteX6" fmla="*/ 64316 w 75078"/>
                <a:gd name="connsiteY6" fmla="*/ 1393 h 72130"/>
                <a:gd name="connsiteX7" fmla="*/ 75079 w 75078"/>
                <a:gd name="connsiteY7" fmla="*/ 17776 h 7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78" h="72130">
                  <a:moveTo>
                    <a:pt x="75079" y="17776"/>
                  </a:moveTo>
                  <a:cubicBezTo>
                    <a:pt x="66030" y="29873"/>
                    <a:pt x="58124" y="41398"/>
                    <a:pt x="49171" y="51971"/>
                  </a:cubicBezTo>
                  <a:cubicBezTo>
                    <a:pt x="44122" y="57877"/>
                    <a:pt x="37265" y="62163"/>
                    <a:pt x="31264" y="67211"/>
                  </a:cubicBezTo>
                  <a:cubicBezTo>
                    <a:pt x="23453" y="73593"/>
                    <a:pt x="15452" y="73879"/>
                    <a:pt x="7642" y="67402"/>
                  </a:cubicBezTo>
                  <a:cubicBezTo>
                    <a:pt x="-169" y="60830"/>
                    <a:pt x="-2931" y="49590"/>
                    <a:pt x="3832" y="42065"/>
                  </a:cubicBezTo>
                  <a:cubicBezTo>
                    <a:pt x="16500" y="28064"/>
                    <a:pt x="30121" y="14919"/>
                    <a:pt x="44694" y="3013"/>
                  </a:cubicBezTo>
                  <a:cubicBezTo>
                    <a:pt x="49075" y="-511"/>
                    <a:pt x="58696" y="-797"/>
                    <a:pt x="64316" y="1393"/>
                  </a:cubicBezTo>
                  <a:cubicBezTo>
                    <a:pt x="68887" y="3108"/>
                    <a:pt x="70888" y="11014"/>
                    <a:pt x="75079" y="17776"/>
                  </a:cubicBezTo>
                  <a:close/>
                </a:path>
              </a:pathLst>
            </a:custGeom>
            <a:grpFill/>
            <a:ln w="9525" cap="flat">
              <a:noFill/>
              <a:prstDash val="solid"/>
              <a:miter/>
            </a:ln>
          </p:spPr>
          <p:txBody>
            <a:bodyPr rtlCol="0" anchor="ctr"/>
            <a:lstStyle/>
            <a:p>
              <a:endParaRPr lang="zh-CN" altLang="en-US"/>
            </a:p>
          </p:txBody>
        </p:sp>
        <p:sp>
          <p:nvSpPr>
            <p:cNvPr id="290" name="任意多边形: 形状 289"/>
            <p:cNvSpPr/>
            <p:nvPr/>
          </p:nvSpPr>
          <p:spPr>
            <a:xfrm rot="10800000">
              <a:off x="691440" y="6590824"/>
              <a:ext cx="64383" cy="70288"/>
            </a:xfrm>
            <a:custGeom>
              <a:avLst/>
              <a:gdLst>
                <a:gd name="connsiteX0" fmla="*/ 9 w 66984"/>
                <a:gd name="connsiteY0" fmla="*/ 50189 h 73128"/>
                <a:gd name="connsiteX1" fmla="*/ 2390 w 66984"/>
                <a:gd name="connsiteY1" fmla="*/ 41712 h 73128"/>
                <a:gd name="connsiteX2" fmla="*/ 44205 w 66984"/>
                <a:gd name="connsiteY2" fmla="*/ 1612 h 73128"/>
                <a:gd name="connsiteX3" fmla="*/ 60874 w 66984"/>
                <a:gd name="connsiteY3" fmla="*/ 2183 h 73128"/>
                <a:gd name="connsiteX4" fmla="*/ 66017 w 66984"/>
                <a:gd name="connsiteY4" fmla="*/ 22852 h 73128"/>
                <a:gd name="connsiteX5" fmla="*/ 21536 w 66984"/>
                <a:gd name="connsiteY5" fmla="*/ 70287 h 73128"/>
                <a:gd name="connsiteX6" fmla="*/ 9 w 66984"/>
                <a:gd name="connsiteY6" fmla="*/ 50189 h 7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84" h="73128">
                  <a:moveTo>
                    <a:pt x="9" y="50189"/>
                  </a:moveTo>
                  <a:cubicBezTo>
                    <a:pt x="295" y="49046"/>
                    <a:pt x="390" y="44665"/>
                    <a:pt x="2390" y="41712"/>
                  </a:cubicBezTo>
                  <a:cubicBezTo>
                    <a:pt x="13439" y="25329"/>
                    <a:pt x="25917" y="10089"/>
                    <a:pt x="44205" y="1612"/>
                  </a:cubicBezTo>
                  <a:cubicBezTo>
                    <a:pt x="48968" y="-579"/>
                    <a:pt x="58873" y="-675"/>
                    <a:pt x="60874" y="2183"/>
                  </a:cubicBezTo>
                  <a:cubicBezTo>
                    <a:pt x="64874" y="7803"/>
                    <a:pt x="68875" y="19233"/>
                    <a:pt x="66017" y="22852"/>
                  </a:cubicBezTo>
                  <a:cubicBezTo>
                    <a:pt x="52587" y="39902"/>
                    <a:pt x="38204" y="56666"/>
                    <a:pt x="21536" y="70287"/>
                  </a:cubicBezTo>
                  <a:cubicBezTo>
                    <a:pt x="11344" y="78478"/>
                    <a:pt x="-372" y="68096"/>
                    <a:pt x="9" y="50189"/>
                  </a:cubicBezTo>
                  <a:close/>
                </a:path>
              </a:pathLst>
            </a:custGeom>
            <a:grpFill/>
            <a:ln w="9525" cap="flat">
              <a:noFill/>
              <a:prstDash val="solid"/>
              <a:miter/>
            </a:ln>
          </p:spPr>
          <p:txBody>
            <a:bodyPr rtlCol="0" anchor="ctr"/>
            <a:lstStyle/>
            <a:p>
              <a:endParaRPr lang="zh-CN" altLang="en-US"/>
            </a:p>
          </p:txBody>
        </p:sp>
        <p:sp>
          <p:nvSpPr>
            <p:cNvPr id="291" name="任意多边形: 形状 290"/>
            <p:cNvSpPr/>
            <p:nvPr/>
          </p:nvSpPr>
          <p:spPr>
            <a:xfrm rot="10800000">
              <a:off x="695434" y="6488176"/>
              <a:ext cx="55179" cy="57480"/>
            </a:xfrm>
            <a:custGeom>
              <a:avLst/>
              <a:gdLst>
                <a:gd name="connsiteX0" fmla="*/ 17544 w 57408"/>
                <a:gd name="connsiteY0" fmla="*/ 59799 h 59802"/>
                <a:gd name="connsiteX1" fmla="*/ 1161 w 57408"/>
                <a:gd name="connsiteY1" fmla="*/ 37511 h 59802"/>
                <a:gd name="connsiteX2" fmla="*/ 38595 w 57408"/>
                <a:gd name="connsiteY2" fmla="*/ 1030 h 59802"/>
                <a:gd name="connsiteX3" fmla="*/ 57359 w 57408"/>
                <a:gd name="connsiteY3" fmla="*/ 15604 h 59802"/>
                <a:gd name="connsiteX4" fmla="*/ 17544 w 57408"/>
                <a:gd name="connsiteY4" fmla="*/ 59799 h 5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08" h="59802">
                  <a:moveTo>
                    <a:pt x="17544" y="59799"/>
                  </a:moveTo>
                  <a:cubicBezTo>
                    <a:pt x="5352" y="59990"/>
                    <a:pt x="-3220" y="49608"/>
                    <a:pt x="1161" y="37511"/>
                  </a:cubicBezTo>
                  <a:cubicBezTo>
                    <a:pt x="7638" y="19795"/>
                    <a:pt x="20878" y="7317"/>
                    <a:pt x="38595" y="1030"/>
                  </a:cubicBezTo>
                  <a:cubicBezTo>
                    <a:pt x="48977" y="-2684"/>
                    <a:pt x="56311" y="3983"/>
                    <a:pt x="57359" y="15604"/>
                  </a:cubicBezTo>
                  <a:cubicBezTo>
                    <a:pt x="58692" y="30844"/>
                    <a:pt x="32784" y="59609"/>
                    <a:pt x="17544" y="59799"/>
                  </a:cubicBezTo>
                  <a:close/>
                </a:path>
              </a:pathLst>
            </a:custGeom>
            <a:grpFill/>
            <a:ln w="9525" cap="flat">
              <a:noFill/>
              <a:prstDash val="solid"/>
              <a:miter/>
            </a:ln>
          </p:spPr>
          <p:txBody>
            <a:bodyPr rtlCol="0" anchor="ctr"/>
            <a:lstStyle/>
            <a:p>
              <a:endParaRPr lang="zh-CN" altLang="en-US"/>
            </a:p>
          </p:txBody>
        </p:sp>
      </p:grpSp>
      <p:grpSp>
        <p:nvGrpSpPr>
          <p:cNvPr id="292" name="组合 291"/>
          <p:cNvGrpSpPr/>
          <p:nvPr userDrawn="1"/>
        </p:nvGrpSpPr>
        <p:grpSpPr>
          <a:xfrm rot="16200000">
            <a:off x="10237074" y="5602395"/>
            <a:ext cx="813428" cy="1701227"/>
            <a:chOff x="4153774" y="2427267"/>
            <a:chExt cx="665884" cy="1392649"/>
          </a:xfrm>
        </p:grpSpPr>
        <p:sp>
          <p:nvSpPr>
            <p:cNvPr id="293" name="任意多边形: 形状 292"/>
            <p:cNvSpPr/>
            <p:nvPr/>
          </p:nvSpPr>
          <p:spPr>
            <a:xfrm>
              <a:off x="4153870" y="2447263"/>
              <a:ext cx="475982" cy="822965"/>
            </a:xfrm>
            <a:custGeom>
              <a:avLst/>
              <a:gdLst>
                <a:gd name="connsiteX0" fmla="*/ 314992 w 475982"/>
                <a:gd name="connsiteY0" fmla="*/ 466921 h 822965"/>
                <a:gd name="connsiteX1" fmla="*/ 299371 w 475982"/>
                <a:gd name="connsiteY1" fmla="*/ 490067 h 822965"/>
                <a:gd name="connsiteX2" fmla="*/ 206026 w 475982"/>
                <a:gd name="connsiteY2" fmla="*/ 587032 h 822965"/>
                <a:gd name="connsiteX3" fmla="*/ 128683 w 475982"/>
                <a:gd name="connsiteY3" fmla="*/ 666184 h 822965"/>
                <a:gd name="connsiteX4" fmla="*/ 13145 w 475982"/>
                <a:gd name="connsiteY4" fmla="*/ 814774 h 822965"/>
                <a:gd name="connsiteX5" fmla="*/ 0 w 475982"/>
                <a:gd name="connsiteY5" fmla="*/ 822966 h 822965"/>
                <a:gd name="connsiteX6" fmla="*/ 0 w 475982"/>
                <a:gd name="connsiteY6" fmla="*/ 599128 h 822965"/>
                <a:gd name="connsiteX7" fmla="*/ 23051 w 475982"/>
                <a:gd name="connsiteY7" fmla="*/ 581031 h 822965"/>
                <a:gd name="connsiteX8" fmla="*/ 130588 w 475982"/>
                <a:gd name="connsiteY8" fmla="*/ 475589 h 822965"/>
                <a:gd name="connsiteX9" fmla="*/ 253841 w 475982"/>
                <a:gd name="connsiteY9" fmla="*/ 358812 h 822965"/>
                <a:gd name="connsiteX10" fmla="*/ 292037 w 475982"/>
                <a:gd name="connsiteY10" fmla="*/ 301853 h 822965"/>
                <a:gd name="connsiteX11" fmla="*/ 310515 w 475982"/>
                <a:gd name="connsiteY11" fmla="*/ 277278 h 822965"/>
                <a:gd name="connsiteX12" fmla="*/ 334423 w 475982"/>
                <a:gd name="connsiteY12" fmla="*/ 286327 h 822965"/>
                <a:gd name="connsiteX13" fmla="*/ 350139 w 475982"/>
                <a:gd name="connsiteY13" fmla="*/ 284517 h 822965"/>
                <a:gd name="connsiteX14" fmla="*/ 351758 w 475982"/>
                <a:gd name="connsiteY14" fmla="*/ 278898 h 822965"/>
                <a:gd name="connsiteX15" fmla="*/ 323945 w 475982"/>
                <a:gd name="connsiteY15" fmla="*/ 252799 h 822965"/>
                <a:gd name="connsiteX16" fmla="*/ 392240 w 475982"/>
                <a:gd name="connsiteY16" fmla="*/ 114782 h 822965"/>
                <a:gd name="connsiteX17" fmla="*/ 423767 w 475982"/>
                <a:gd name="connsiteY17" fmla="*/ 28295 h 822965"/>
                <a:gd name="connsiteX18" fmla="*/ 426244 w 475982"/>
                <a:gd name="connsiteY18" fmla="*/ 19151 h 822965"/>
                <a:gd name="connsiteX19" fmla="*/ 445103 w 475982"/>
                <a:gd name="connsiteY19" fmla="*/ 6 h 822965"/>
                <a:gd name="connsiteX20" fmla="*/ 461772 w 475982"/>
                <a:gd name="connsiteY20" fmla="*/ 17913 h 822965"/>
                <a:gd name="connsiteX21" fmla="*/ 473678 w 475982"/>
                <a:gd name="connsiteY21" fmla="*/ 107924 h 822965"/>
                <a:gd name="connsiteX22" fmla="*/ 449104 w 475982"/>
                <a:gd name="connsiteY22" fmla="*/ 221176 h 822965"/>
                <a:gd name="connsiteX23" fmla="*/ 447104 w 475982"/>
                <a:gd name="connsiteY23" fmla="*/ 237654 h 822965"/>
                <a:gd name="connsiteX24" fmla="*/ 415100 w 475982"/>
                <a:gd name="connsiteY24" fmla="*/ 244036 h 822965"/>
                <a:gd name="connsiteX25" fmla="*/ 438245 w 475982"/>
                <a:gd name="connsiteY25" fmla="*/ 260991 h 822965"/>
                <a:gd name="connsiteX26" fmla="*/ 348044 w 475982"/>
                <a:gd name="connsiteY26" fmla="*/ 433393 h 822965"/>
                <a:gd name="connsiteX27" fmla="*/ 324707 w 475982"/>
                <a:gd name="connsiteY27" fmla="*/ 451586 h 822965"/>
                <a:gd name="connsiteX28" fmla="*/ 297466 w 475982"/>
                <a:gd name="connsiteY28" fmla="*/ 433107 h 822965"/>
                <a:gd name="connsiteX29" fmla="*/ 280511 w 475982"/>
                <a:gd name="connsiteY29" fmla="*/ 432726 h 822965"/>
                <a:gd name="connsiteX30" fmla="*/ 283940 w 475982"/>
                <a:gd name="connsiteY30" fmla="*/ 451015 h 822965"/>
                <a:gd name="connsiteX31" fmla="*/ 314992 w 475982"/>
                <a:gd name="connsiteY31" fmla="*/ 466921 h 822965"/>
                <a:gd name="connsiteX32" fmla="*/ 179261 w 475982"/>
                <a:gd name="connsiteY32" fmla="*/ 561981 h 822965"/>
                <a:gd name="connsiteX33" fmla="*/ 140494 w 475982"/>
                <a:gd name="connsiteY33" fmla="*/ 528834 h 822965"/>
                <a:gd name="connsiteX34" fmla="*/ 131159 w 475982"/>
                <a:gd name="connsiteY34" fmla="*/ 543502 h 822965"/>
                <a:gd name="connsiteX35" fmla="*/ 155448 w 475982"/>
                <a:gd name="connsiteY35" fmla="*/ 561409 h 822965"/>
                <a:gd name="connsiteX36" fmla="*/ 179261 w 475982"/>
                <a:gd name="connsiteY36" fmla="*/ 561981 h 82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75982" h="822965">
                  <a:moveTo>
                    <a:pt x="314992" y="466921"/>
                  </a:moveTo>
                  <a:cubicBezTo>
                    <a:pt x="309848" y="474732"/>
                    <a:pt x="305753" y="483399"/>
                    <a:pt x="299371" y="490067"/>
                  </a:cubicBezTo>
                  <a:cubicBezTo>
                    <a:pt x="268605" y="522642"/>
                    <a:pt x="237268" y="554837"/>
                    <a:pt x="206026" y="587032"/>
                  </a:cubicBezTo>
                  <a:cubicBezTo>
                    <a:pt x="180308" y="613511"/>
                    <a:pt x="154400" y="639800"/>
                    <a:pt x="128683" y="666184"/>
                  </a:cubicBezTo>
                  <a:cubicBezTo>
                    <a:pt x="84773" y="711523"/>
                    <a:pt x="46196" y="760958"/>
                    <a:pt x="13145" y="814774"/>
                  </a:cubicBezTo>
                  <a:cubicBezTo>
                    <a:pt x="10763" y="818679"/>
                    <a:pt x="4477" y="820299"/>
                    <a:pt x="0" y="822966"/>
                  </a:cubicBezTo>
                  <a:cubicBezTo>
                    <a:pt x="0" y="748385"/>
                    <a:pt x="0" y="673709"/>
                    <a:pt x="0" y="599128"/>
                  </a:cubicBezTo>
                  <a:cubicBezTo>
                    <a:pt x="12383" y="599128"/>
                    <a:pt x="17717" y="589413"/>
                    <a:pt x="23051" y="581031"/>
                  </a:cubicBezTo>
                  <a:cubicBezTo>
                    <a:pt x="50768" y="537501"/>
                    <a:pt x="89630" y="505498"/>
                    <a:pt x="130588" y="475589"/>
                  </a:cubicBezTo>
                  <a:cubicBezTo>
                    <a:pt x="176689" y="441966"/>
                    <a:pt x="221552" y="407104"/>
                    <a:pt x="253841" y="358812"/>
                  </a:cubicBezTo>
                  <a:cubicBezTo>
                    <a:pt x="266510" y="339762"/>
                    <a:pt x="279083" y="320712"/>
                    <a:pt x="292037" y="301853"/>
                  </a:cubicBezTo>
                  <a:cubicBezTo>
                    <a:pt x="297847" y="293376"/>
                    <a:pt x="304419" y="285470"/>
                    <a:pt x="310515" y="277278"/>
                  </a:cubicBezTo>
                  <a:cubicBezTo>
                    <a:pt x="318421" y="280422"/>
                    <a:pt x="326136" y="284422"/>
                    <a:pt x="334423" y="286327"/>
                  </a:cubicBezTo>
                  <a:cubicBezTo>
                    <a:pt x="339281" y="287470"/>
                    <a:pt x="344805" y="285184"/>
                    <a:pt x="350139" y="284517"/>
                  </a:cubicBezTo>
                  <a:cubicBezTo>
                    <a:pt x="350711" y="282612"/>
                    <a:pt x="351187" y="280803"/>
                    <a:pt x="351758" y="278898"/>
                  </a:cubicBezTo>
                  <a:cubicBezTo>
                    <a:pt x="342519" y="270230"/>
                    <a:pt x="333185" y="261467"/>
                    <a:pt x="323945" y="252799"/>
                  </a:cubicBezTo>
                  <a:cubicBezTo>
                    <a:pt x="346900" y="206889"/>
                    <a:pt x="370904" y="161454"/>
                    <a:pt x="392240" y="114782"/>
                  </a:cubicBezTo>
                  <a:cubicBezTo>
                    <a:pt x="405003" y="86969"/>
                    <a:pt x="413480" y="57156"/>
                    <a:pt x="423767" y="28295"/>
                  </a:cubicBezTo>
                  <a:cubicBezTo>
                    <a:pt x="424815" y="25342"/>
                    <a:pt x="424910" y="22008"/>
                    <a:pt x="426244" y="19151"/>
                  </a:cubicBezTo>
                  <a:cubicBezTo>
                    <a:pt x="430340" y="10674"/>
                    <a:pt x="433769" y="291"/>
                    <a:pt x="445103" y="6"/>
                  </a:cubicBezTo>
                  <a:cubicBezTo>
                    <a:pt x="456057" y="-280"/>
                    <a:pt x="458534" y="10198"/>
                    <a:pt x="461772" y="17913"/>
                  </a:cubicBezTo>
                  <a:cubicBezTo>
                    <a:pt x="473869" y="46774"/>
                    <a:pt x="479489" y="77063"/>
                    <a:pt x="473678" y="107924"/>
                  </a:cubicBezTo>
                  <a:cubicBezTo>
                    <a:pt x="466535" y="145833"/>
                    <a:pt x="457295" y="183362"/>
                    <a:pt x="449104" y="221176"/>
                  </a:cubicBezTo>
                  <a:cubicBezTo>
                    <a:pt x="447961" y="226606"/>
                    <a:pt x="447770" y="232130"/>
                    <a:pt x="447104" y="237654"/>
                  </a:cubicBezTo>
                  <a:cubicBezTo>
                    <a:pt x="428530" y="226129"/>
                    <a:pt x="428530" y="226129"/>
                    <a:pt x="415100" y="244036"/>
                  </a:cubicBezTo>
                  <a:cubicBezTo>
                    <a:pt x="422815" y="249751"/>
                    <a:pt x="430530" y="255371"/>
                    <a:pt x="438245" y="260991"/>
                  </a:cubicBezTo>
                  <a:cubicBezTo>
                    <a:pt x="423577" y="326523"/>
                    <a:pt x="388239" y="381291"/>
                    <a:pt x="348044" y="433393"/>
                  </a:cubicBezTo>
                  <a:cubicBezTo>
                    <a:pt x="342233" y="440918"/>
                    <a:pt x="332613" y="445585"/>
                    <a:pt x="324707" y="451586"/>
                  </a:cubicBezTo>
                  <a:cubicBezTo>
                    <a:pt x="315659" y="445395"/>
                    <a:pt x="306515" y="439299"/>
                    <a:pt x="297466" y="433107"/>
                  </a:cubicBezTo>
                  <a:cubicBezTo>
                    <a:pt x="291751" y="429202"/>
                    <a:pt x="285941" y="426726"/>
                    <a:pt x="280511" y="432726"/>
                  </a:cubicBezTo>
                  <a:cubicBezTo>
                    <a:pt x="273939" y="439966"/>
                    <a:pt x="278035" y="447109"/>
                    <a:pt x="283940" y="451015"/>
                  </a:cubicBezTo>
                  <a:cubicBezTo>
                    <a:pt x="293465" y="457301"/>
                    <a:pt x="304514" y="461682"/>
                    <a:pt x="314992" y="466921"/>
                  </a:cubicBezTo>
                  <a:close/>
                  <a:moveTo>
                    <a:pt x="179261" y="561981"/>
                  </a:moveTo>
                  <a:cubicBezTo>
                    <a:pt x="174403" y="547979"/>
                    <a:pt x="151638" y="528834"/>
                    <a:pt x="140494" y="528834"/>
                  </a:cubicBezTo>
                  <a:cubicBezTo>
                    <a:pt x="132969" y="528834"/>
                    <a:pt x="126302" y="538359"/>
                    <a:pt x="131159" y="543502"/>
                  </a:cubicBezTo>
                  <a:cubicBezTo>
                    <a:pt x="138017" y="550741"/>
                    <a:pt x="146780" y="556266"/>
                    <a:pt x="155448" y="561409"/>
                  </a:cubicBezTo>
                  <a:cubicBezTo>
                    <a:pt x="162878" y="565981"/>
                    <a:pt x="171260" y="568458"/>
                    <a:pt x="179261" y="561981"/>
                  </a:cubicBezTo>
                  <a:close/>
                </a:path>
              </a:pathLst>
            </a:custGeom>
            <a:solidFill>
              <a:schemeClr val="accent5"/>
            </a:solidFill>
            <a:ln w="9525" cap="flat">
              <a:noFill/>
              <a:prstDash val="solid"/>
              <a:miter/>
            </a:ln>
          </p:spPr>
          <p:txBody>
            <a:bodyPr rtlCol="0" anchor="ctr"/>
            <a:lstStyle/>
            <a:p>
              <a:endParaRPr lang="zh-CN" altLang="en-US"/>
            </a:p>
          </p:txBody>
        </p:sp>
        <p:sp>
          <p:nvSpPr>
            <p:cNvPr id="294" name="任意多边形: 形状 293"/>
            <p:cNvSpPr/>
            <p:nvPr/>
          </p:nvSpPr>
          <p:spPr>
            <a:xfrm>
              <a:off x="4153774" y="2884276"/>
              <a:ext cx="665884" cy="605123"/>
            </a:xfrm>
            <a:custGeom>
              <a:avLst/>
              <a:gdLst>
                <a:gd name="connsiteX0" fmla="*/ 356521 w 665884"/>
                <a:gd name="connsiteY0" fmla="*/ 276701 h 605123"/>
                <a:gd name="connsiteX1" fmla="*/ 251174 w 665884"/>
                <a:gd name="connsiteY1" fmla="*/ 429958 h 605123"/>
                <a:gd name="connsiteX2" fmla="*/ 238601 w 665884"/>
                <a:gd name="connsiteY2" fmla="*/ 419671 h 605123"/>
                <a:gd name="connsiteX3" fmla="*/ 224600 w 665884"/>
                <a:gd name="connsiteY3" fmla="*/ 419290 h 605123"/>
                <a:gd name="connsiteX4" fmla="*/ 222695 w 665884"/>
                <a:gd name="connsiteY4" fmla="*/ 435673 h 605123"/>
                <a:gd name="connsiteX5" fmla="*/ 233553 w 665884"/>
                <a:gd name="connsiteY5" fmla="*/ 447389 h 605123"/>
                <a:gd name="connsiteX6" fmla="*/ 227838 w 665884"/>
                <a:gd name="connsiteY6" fmla="*/ 459867 h 605123"/>
                <a:gd name="connsiteX7" fmla="*/ 52959 w 665884"/>
                <a:gd name="connsiteY7" fmla="*/ 585311 h 605123"/>
                <a:gd name="connsiteX8" fmla="*/ 0 w 665884"/>
                <a:gd name="connsiteY8" fmla="*/ 605123 h 605123"/>
                <a:gd name="connsiteX9" fmla="*/ 0 w 665884"/>
                <a:gd name="connsiteY9" fmla="*/ 471773 h 605123"/>
                <a:gd name="connsiteX10" fmla="*/ 28099 w 665884"/>
                <a:gd name="connsiteY10" fmla="*/ 455295 h 605123"/>
                <a:gd name="connsiteX11" fmla="*/ 82582 w 665884"/>
                <a:gd name="connsiteY11" fmla="*/ 414433 h 605123"/>
                <a:gd name="connsiteX12" fmla="*/ 118586 w 665884"/>
                <a:gd name="connsiteY12" fmla="*/ 424720 h 605123"/>
                <a:gd name="connsiteX13" fmla="*/ 103727 w 665884"/>
                <a:gd name="connsiteY13" fmla="*/ 393954 h 605123"/>
                <a:gd name="connsiteX14" fmla="*/ 106490 w 665884"/>
                <a:gd name="connsiteY14" fmla="*/ 387477 h 605123"/>
                <a:gd name="connsiteX15" fmla="*/ 213741 w 665884"/>
                <a:gd name="connsiteY15" fmla="*/ 248031 h 605123"/>
                <a:gd name="connsiteX16" fmla="*/ 243935 w 665884"/>
                <a:gd name="connsiteY16" fmla="*/ 212122 h 605123"/>
                <a:gd name="connsiteX17" fmla="*/ 258128 w 665884"/>
                <a:gd name="connsiteY17" fmla="*/ 206216 h 605123"/>
                <a:gd name="connsiteX18" fmla="*/ 297847 w 665884"/>
                <a:gd name="connsiteY18" fmla="*/ 237839 h 605123"/>
                <a:gd name="connsiteX19" fmla="*/ 258318 w 665884"/>
                <a:gd name="connsiteY19" fmla="*/ 205930 h 605123"/>
                <a:gd name="connsiteX20" fmla="*/ 281369 w 665884"/>
                <a:gd name="connsiteY20" fmla="*/ 176689 h 605123"/>
                <a:gd name="connsiteX21" fmla="*/ 407861 w 665884"/>
                <a:gd name="connsiteY21" fmla="*/ 81534 h 605123"/>
                <a:gd name="connsiteX22" fmla="*/ 553498 w 665884"/>
                <a:gd name="connsiteY22" fmla="*/ 25813 h 605123"/>
                <a:gd name="connsiteX23" fmla="*/ 637985 w 665884"/>
                <a:gd name="connsiteY23" fmla="*/ 2762 h 605123"/>
                <a:gd name="connsiteX24" fmla="*/ 662559 w 665884"/>
                <a:gd name="connsiteY24" fmla="*/ 0 h 605123"/>
                <a:gd name="connsiteX25" fmla="*/ 655034 w 665884"/>
                <a:gd name="connsiteY25" fmla="*/ 24955 h 605123"/>
                <a:gd name="connsiteX26" fmla="*/ 563880 w 665884"/>
                <a:gd name="connsiteY26" fmla="*/ 80581 h 605123"/>
                <a:gd name="connsiteX27" fmla="*/ 420814 w 665884"/>
                <a:gd name="connsiteY27" fmla="*/ 185642 h 605123"/>
                <a:gd name="connsiteX28" fmla="*/ 412909 w 665884"/>
                <a:gd name="connsiteY28" fmla="*/ 190595 h 605123"/>
                <a:gd name="connsiteX29" fmla="*/ 403955 w 665884"/>
                <a:gd name="connsiteY29" fmla="*/ 183356 h 605123"/>
                <a:gd name="connsiteX30" fmla="*/ 385667 w 665884"/>
                <a:gd name="connsiteY30" fmla="*/ 180404 h 605123"/>
                <a:gd name="connsiteX31" fmla="*/ 387477 w 665884"/>
                <a:gd name="connsiteY31" fmla="*/ 198596 h 605123"/>
                <a:gd name="connsiteX32" fmla="*/ 395954 w 665884"/>
                <a:gd name="connsiteY32" fmla="*/ 209359 h 605123"/>
                <a:gd name="connsiteX33" fmla="*/ 369094 w 665884"/>
                <a:gd name="connsiteY33" fmla="*/ 252222 h 605123"/>
                <a:gd name="connsiteX34" fmla="*/ 356521 w 665884"/>
                <a:gd name="connsiteY34" fmla="*/ 276701 h 60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65884" h="605123">
                  <a:moveTo>
                    <a:pt x="356521" y="276701"/>
                  </a:moveTo>
                  <a:cubicBezTo>
                    <a:pt x="321374" y="327755"/>
                    <a:pt x="286322" y="378809"/>
                    <a:pt x="251174" y="429958"/>
                  </a:cubicBezTo>
                  <a:cubicBezTo>
                    <a:pt x="247079" y="426434"/>
                    <a:pt x="243364" y="421767"/>
                    <a:pt x="238601" y="419671"/>
                  </a:cubicBezTo>
                  <a:cubicBezTo>
                    <a:pt x="234410" y="417862"/>
                    <a:pt x="225838" y="417195"/>
                    <a:pt x="224600" y="419290"/>
                  </a:cubicBezTo>
                  <a:cubicBezTo>
                    <a:pt x="221933" y="423672"/>
                    <a:pt x="221170" y="430721"/>
                    <a:pt x="222695" y="435673"/>
                  </a:cubicBezTo>
                  <a:cubicBezTo>
                    <a:pt x="224123" y="440246"/>
                    <a:pt x="229743" y="443484"/>
                    <a:pt x="233553" y="447389"/>
                  </a:cubicBezTo>
                  <a:cubicBezTo>
                    <a:pt x="231648" y="451580"/>
                    <a:pt x="230791" y="456629"/>
                    <a:pt x="227838" y="459867"/>
                  </a:cubicBezTo>
                  <a:cubicBezTo>
                    <a:pt x="178880" y="514731"/>
                    <a:pt x="122301" y="558927"/>
                    <a:pt x="52959" y="585311"/>
                  </a:cubicBezTo>
                  <a:cubicBezTo>
                    <a:pt x="35338" y="591979"/>
                    <a:pt x="17621" y="598456"/>
                    <a:pt x="0" y="605123"/>
                  </a:cubicBezTo>
                  <a:cubicBezTo>
                    <a:pt x="0" y="560641"/>
                    <a:pt x="0" y="516255"/>
                    <a:pt x="0" y="471773"/>
                  </a:cubicBezTo>
                  <a:cubicBezTo>
                    <a:pt x="9430" y="466344"/>
                    <a:pt x="19336" y="461581"/>
                    <a:pt x="28099" y="455295"/>
                  </a:cubicBezTo>
                  <a:cubicBezTo>
                    <a:pt x="46577" y="442150"/>
                    <a:pt x="64484" y="428149"/>
                    <a:pt x="82582" y="414433"/>
                  </a:cubicBezTo>
                  <a:cubicBezTo>
                    <a:pt x="93345" y="420148"/>
                    <a:pt x="101537" y="434245"/>
                    <a:pt x="118586" y="424720"/>
                  </a:cubicBezTo>
                  <a:cubicBezTo>
                    <a:pt x="113443" y="414052"/>
                    <a:pt x="108585" y="404050"/>
                    <a:pt x="103727" y="393954"/>
                  </a:cubicBezTo>
                  <a:cubicBezTo>
                    <a:pt x="104585" y="391763"/>
                    <a:pt x="105156" y="389287"/>
                    <a:pt x="106490" y="387477"/>
                  </a:cubicBezTo>
                  <a:cubicBezTo>
                    <a:pt x="142208" y="340995"/>
                    <a:pt x="177927" y="294513"/>
                    <a:pt x="213741" y="248031"/>
                  </a:cubicBezTo>
                  <a:cubicBezTo>
                    <a:pt x="223742" y="235934"/>
                    <a:pt x="233267" y="223552"/>
                    <a:pt x="243935" y="212122"/>
                  </a:cubicBezTo>
                  <a:cubicBezTo>
                    <a:pt x="247079" y="208693"/>
                    <a:pt x="253270" y="208121"/>
                    <a:pt x="258128" y="206216"/>
                  </a:cubicBezTo>
                  <a:cubicBezTo>
                    <a:pt x="259842" y="233172"/>
                    <a:pt x="275654" y="245745"/>
                    <a:pt x="297847" y="237839"/>
                  </a:cubicBezTo>
                  <a:cubicBezTo>
                    <a:pt x="290322" y="214217"/>
                    <a:pt x="281845" y="207359"/>
                    <a:pt x="258318" y="205930"/>
                  </a:cubicBezTo>
                  <a:cubicBezTo>
                    <a:pt x="265938" y="196120"/>
                    <a:pt x="272510" y="185261"/>
                    <a:pt x="281369" y="176689"/>
                  </a:cubicBezTo>
                  <a:cubicBezTo>
                    <a:pt x="319469" y="139637"/>
                    <a:pt x="360712" y="106966"/>
                    <a:pt x="407861" y="81534"/>
                  </a:cubicBezTo>
                  <a:cubicBezTo>
                    <a:pt x="454152" y="56579"/>
                    <a:pt x="502539" y="38290"/>
                    <a:pt x="553498" y="25813"/>
                  </a:cubicBezTo>
                  <a:cubicBezTo>
                    <a:pt x="581787" y="18859"/>
                    <a:pt x="609695" y="10096"/>
                    <a:pt x="637985" y="2762"/>
                  </a:cubicBezTo>
                  <a:cubicBezTo>
                    <a:pt x="645986" y="667"/>
                    <a:pt x="654653" y="857"/>
                    <a:pt x="662559" y="0"/>
                  </a:cubicBezTo>
                  <a:cubicBezTo>
                    <a:pt x="669798" y="13240"/>
                    <a:pt x="664274" y="19431"/>
                    <a:pt x="655034" y="24955"/>
                  </a:cubicBezTo>
                  <a:cubicBezTo>
                    <a:pt x="624554" y="43243"/>
                    <a:pt x="593408" y="60769"/>
                    <a:pt x="563880" y="80581"/>
                  </a:cubicBezTo>
                  <a:cubicBezTo>
                    <a:pt x="514731" y="113538"/>
                    <a:pt x="461677" y="141351"/>
                    <a:pt x="420814" y="185642"/>
                  </a:cubicBezTo>
                  <a:cubicBezTo>
                    <a:pt x="418814" y="187833"/>
                    <a:pt x="415576" y="188976"/>
                    <a:pt x="412909" y="190595"/>
                  </a:cubicBezTo>
                  <a:cubicBezTo>
                    <a:pt x="409956" y="188214"/>
                    <a:pt x="406908" y="185833"/>
                    <a:pt x="403955" y="183356"/>
                  </a:cubicBezTo>
                  <a:cubicBezTo>
                    <a:pt x="398431" y="178689"/>
                    <a:pt x="392525" y="174022"/>
                    <a:pt x="385667" y="180404"/>
                  </a:cubicBezTo>
                  <a:cubicBezTo>
                    <a:pt x="378905" y="186785"/>
                    <a:pt x="382524" y="192881"/>
                    <a:pt x="387477" y="198596"/>
                  </a:cubicBezTo>
                  <a:cubicBezTo>
                    <a:pt x="390430" y="202025"/>
                    <a:pt x="393192" y="205835"/>
                    <a:pt x="395954" y="209359"/>
                  </a:cubicBezTo>
                  <a:cubicBezTo>
                    <a:pt x="387001" y="223647"/>
                    <a:pt x="377762" y="237744"/>
                    <a:pt x="369094" y="252222"/>
                  </a:cubicBezTo>
                  <a:cubicBezTo>
                    <a:pt x="364522" y="260223"/>
                    <a:pt x="360712" y="268510"/>
                    <a:pt x="356521" y="276701"/>
                  </a:cubicBezTo>
                  <a:close/>
                </a:path>
              </a:pathLst>
            </a:custGeom>
            <a:solidFill>
              <a:schemeClr val="accent5"/>
            </a:solidFill>
            <a:ln w="9525" cap="flat">
              <a:noFill/>
              <a:prstDash val="solid"/>
              <a:miter/>
            </a:ln>
          </p:spPr>
          <p:txBody>
            <a:bodyPr rtlCol="0" anchor="ctr"/>
            <a:lstStyle/>
            <a:p>
              <a:endParaRPr lang="zh-CN" altLang="en-US"/>
            </a:p>
          </p:txBody>
        </p:sp>
        <p:sp>
          <p:nvSpPr>
            <p:cNvPr id="295" name="任意多边形: 形状 294"/>
            <p:cNvSpPr/>
            <p:nvPr/>
          </p:nvSpPr>
          <p:spPr>
            <a:xfrm>
              <a:off x="4153774" y="2532232"/>
              <a:ext cx="257514" cy="452151"/>
            </a:xfrm>
            <a:custGeom>
              <a:avLst/>
              <a:gdLst>
                <a:gd name="connsiteX0" fmla="*/ 95 w 257514"/>
                <a:gd name="connsiteY0" fmla="*/ 233172 h 452151"/>
                <a:gd name="connsiteX1" fmla="*/ 36005 w 257514"/>
                <a:gd name="connsiteY1" fmla="*/ 203550 h 452151"/>
                <a:gd name="connsiteX2" fmla="*/ 75152 w 257514"/>
                <a:gd name="connsiteY2" fmla="*/ 197644 h 452151"/>
                <a:gd name="connsiteX3" fmla="*/ 85154 w 257514"/>
                <a:gd name="connsiteY3" fmla="*/ 194691 h 452151"/>
                <a:gd name="connsiteX4" fmla="*/ 78105 w 257514"/>
                <a:gd name="connsiteY4" fmla="*/ 176022 h 452151"/>
                <a:gd name="connsiteX5" fmla="*/ 155639 w 257514"/>
                <a:gd name="connsiteY5" fmla="*/ 108871 h 452151"/>
                <a:gd name="connsiteX6" fmla="*/ 217170 w 257514"/>
                <a:gd name="connsiteY6" fmla="*/ 30861 h 452151"/>
                <a:gd name="connsiteX7" fmla="*/ 253841 w 257514"/>
                <a:gd name="connsiteY7" fmla="*/ 0 h 452151"/>
                <a:gd name="connsiteX8" fmla="*/ 250793 w 257514"/>
                <a:gd name="connsiteY8" fmla="*/ 52388 h 452151"/>
                <a:gd name="connsiteX9" fmla="*/ 247650 w 257514"/>
                <a:gd name="connsiteY9" fmla="*/ 63627 h 452151"/>
                <a:gd name="connsiteX10" fmla="*/ 165735 w 257514"/>
                <a:gd name="connsiteY10" fmla="*/ 276130 h 452151"/>
                <a:gd name="connsiteX11" fmla="*/ 88964 w 257514"/>
                <a:gd name="connsiteY11" fmla="*/ 365665 h 452151"/>
                <a:gd name="connsiteX12" fmla="*/ 20574 w 257514"/>
                <a:gd name="connsiteY12" fmla="*/ 437864 h 452151"/>
                <a:gd name="connsiteX13" fmla="*/ 0 w 257514"/>
                <a:gd name="connsiteY13" fmla="*/ 452152 h 452151"/>
                <a:gd name="connsiteX14" fmla="*/ 95 w 257514"/>
                <a:gd name="connsiteY14" fmla="*/ 233172 h 45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7514" h="452151">
                  <a:moveTo>
                    <a:pt x="95" y="233172"/>
                  </a:moveTo>
                  <a:cubicBezTo>
                    <a:pt x="12097" y="223361"/>
                    <a:pt x="24289" y="213741"/>
                    <a:pt x="36005" y="203550"/>
                  </a:cubicBezTo>
                  <a:cubicBezTo>
                    <a:pt x="48006" y="193167"/>
                    <a:pt x="59627" y="184404"/>
                    <a:pt x="75152" y="197644"/>
                  </a:cubicBezTo>
                  <a:cubicBezTo>
                    <a:pt x="76391" y="198692"/>
                    <a:pt x="80582" y="196120"/>
                    <a:pt x="85154" y="194691"/>
                  </a:cubicBezTo>
                  <a:cubicBezTo>
                    <a:pt x="82391" y="187357"/>
                    <a:pt x="80105" y="181166"/>
                    <a:pt x="78105" y="176022"/>
                  </a:cubicBezTo>
                  <a:cubicBezTo>
                    <a:pt x="104489" y="153257"/>
                    <a:pt x="130492" y="131540"/>
                    <a:pt x="155639" y="108871"/>
                  </a:cubicBezTo>
                  <a:cubicBezTo>
                    <a:pt x="180499" y="86487"/>
                    <a:pt x="199549" y="59150"/>
                    <a:pt x="217170" y="30861"/>
                  </a:cubicBezTo>
                  <a:cubicBezTo>
                    <a:pt x="226028" y="16764"/>
                    <a:pt x="235363" y="2858"/>
                    <a:pt x="253841" y="0"/>
                  </a:cubicBezTo>
                  <a:cubicBezTo>
                    <a:pt x="258508" y="17812"/>
                    <a:pt x="259937" y="35338"/>
                    <a:pt x="250793" y="52388"/>
                  </a:cubicBezTo>
                  <a:cubicBezTo>
                    <a:pt x="248983" y="55721"/>
                    <a:pt x="248412" y="59817"/>
                    <a:pt x="247650" y="63627"/>
                  </a:cubicBezTo>
                  <a:cubicBezTo>
                    <a:pt x="233648" y="139637"/>
                    <a:pt x="206026" y="209836"/>
                    <a:pt x="165735" y="276130"/>
                  </a:cubicBezTo>
                  <a:cubicBezTo>
                    <a:pt x="144685" y="310706"/>
                    <a:pt x="115634" y="336900"/>
                    <a:pt x="88964" y="365665"/>
                  </a:cubicBezTo>
                  <a:cubicBezTo>
                    <a:pt x="66389" y="389954"/>
                    <a:pt x="43720" y="414147"/>
                    <a:pt x="20574" y="437864"/>
                  </a:cubicBezTo>
                  <a:cubicBezTo>
                    <a:pt x="14859" y="443770"/>
                    <a:pt x="6953" y="447485"/>
                    <a:pt x="0" y="452152"/>
                  </a:cubicBezTo>
                  <a:cubicBezTo>
                    <a:pt x="95" y="379190"/>
                    <a:pt x="95" y="306229"/>
                    <a:pt x="95" y="233172"/>
                  </a:cubicBezTo>
                  <a:close/>
                </a:path>
              </a:pathLst>
            </a:custGeom>
            <a:solidFill>
              <a:schemeClr val="accent5"/>
            </a:solidFill>
            <a:ln w="9525" cap="flat">
              <a:noFill/>
              <a:prstDash val="solid"/>
              <a:miter/>
            </a:ln>
          </p:spPr>
          <p:txBody>
            <a:bodyPr rtlCol="0" anchor="ctr"/>
            <a:lstStyle/>
            <a:p>
              <a:endParaRPr lang="zh-CN" altLang="en-US"/>
            </a:p>
          </p:txBody>
        </p:sp>
        <p:sp>
          <p:nvSpPr>
            <p:cNvPr id="296" name="任意多边形: 形状 295"/>
            <p:cNvSpPr/>
            <p:nvPr/>
          </p:nvSpPr>
          <p:spPr>
            <a:xfrm>
              <a:off x="4153870" y="2427267"/>
              <a:ext cx="7654" cy="161925"/>
            </a:xfrm>
            <a:custGeom>
              <a:avLst/>
              <a:gdLst>
                <a:gd name="connsiteX0" fmla="*/ 0 w 7654"/>
                <a:gd name="connsiteY0" fmla="*/ 0 h 161925"/>
                <a:gd name="connsiteX1" fmla="*/ 7334 w 7654"/>
                <a:gd name="connsiteY1" fmla="*/ 13240 h 161925"/>
                <a:gd name="connsiteX2" fmla="*/ 6953 w 7654"/>
                <a:gd name="connsiteY2" fmla="*/ 137351 h 161925"/>
                <a:gd name="connsiteX3" fmla="*/ 0 w 7654"/>
                <a:gd name="connsiteY3" fmla="*/ 161925 h 161925"/>
                <a:gd name="connsiteX4" fmla="*/ 0 w 7654"/>
                <a:gd name="connsiteY4" fmla="*/ 0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4" h="161925">
                  <a:moveTo>
                    <a:pt x="0" y="0"/>
                  </a:moveTo>
                  <a:cubicBezTo>
                    <a:pt x="2572" y="4381"/>
                    <a:pt x="7239" y="8763"/>
                    <a:pt x="7334" y="13240"/>
                  </a:cubicBezTo>
                  <a:cubicBezTo>
                    <a:pt x="7811" y="54578"/>
                    <a:pt x="7811" y="96012"/>
                    <a:pt x="6953" y="137351"/>
                  </a:cubicBezTo>
                  <a:cubicBezTo>
                    <a:pt x="6763" y="145542"/>
                    <a:pt x="2381" y="153734"/>
                    <a:pt x="0" y="161925"/>
                  </a:cubicBezTo>
                  <a:cubicBezTo>
                    <a:pt x="0" y="107918"/>
                    <a:pt x="0" y="54007"/>
                    <a:pt x="0" y="0"/>
                  </a:cubicBezTo>
                  <a:close/>
                </a:path>
              </a:pathLst>
            </a:custGeom>
            <a:solidFill>
              <a:srgbClr val="FBEDD6"/>
            </a:solidFill>
            <a:ln w="9525" cap="flat">
              <a:noFill/>
              <a:prstDash val="solid"/>
              <a:miter/>
            </a:ln>
          </p:spPr>
          <p:txBody>
            <a:bodyPr rtlCol="0" anchor="ctr"/>
            <a:lstStyle/>
            <a:p>
              <a:endParaRPr lang="zh-CN" altLang="en-US"/>
            </a:p>
          </p:txBody>
        </p:sp>
        <p:sp>
          <p:nvSpPr>
            <p:cNvPr id="297" name="任意多边形: 形状 296"/>
            <p:cNvSpPr/>
            <p:nvPr/>
          </p:nvSpPr>
          <p:spPr>
            <a:xfrm>
              <a:off x="4568874" y="2676941"/>
              <a:ext cx="78676" cy="50063"/>
            </a:xfrm>
            <a:custGeom>
              <a:avLst/>
              <a:gdLst>
                <a:gd name="connsiteX0" fmla="*/ 23146 w 78676"/>
                <a:gd name="connsiteY0" fmla="*/ 31313 h 50063"/>
                <a:gd name="connsiteX1" fmla="*/ 0 w 78676"/>
                <a:gd name="connsiteY1" fmla="*/ 14359 h 50063"/>
                <a:gd name="connsiteX2" fmla="*/ 32004 w 78676"/>
                <a:gd name="connsiteY2" fmla="*/ 7977 h 50063"/>
                <a:gd name="connsiteX3" fmla="*/ 78677 w 78676"/>
                <a:gd name="connsiteY3" fmla="*/ 37314 h 50063"/>
                <a:gd name="connsiteX4" fmla="*/ 59246 w 78676"/>
                <a:gd name="connsiteY4" fmla="*/ 48363 h 50063"/>
                <a:gd name="connsiteX5" fmla="*/ 23146 w 78676"/>
                <a:gd name="connsiteY5" fmla="*/ 31313 h 5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676" h="50063">
                  <a:moveTo>
                    <a:pt x="23146" y="31313"/>
                  </a:moveTo>
                  <a:cubicBezTo>
                    <a:pt x="15430" y="25694"/>
                    <a:pt x="7715" y="19979"/>
                    <a:pt x="0" y="14359"/>
                  </a:cubicBezTo>
                  <a:cubicBezTo>
                    <a:pt x="13430" y="-3548"/>
                    <a:pt x="13430" y="-3548"/>
                    <a:pt x="32004" y="7977"/>
                  </a:cubicBezTo>
                  <a:cubicBezTo>
                    <a:pt x="47720" y="17883"/>
                    <a:pt x="63341" y="27694"/>
                    <a:pt x="78677" y="37314"/>
                  </a:cubicBezTo>
                  <a:cubicBezTo>
                    <a:pt x="74676" y="50935"/>
                    <a:pt x="67342" y="51792"/>
                    <a:pt x="59246" y="48363"/>
                  </a:cubicBezTo>
                  <a:cubicBezTo>
                    <a:pt x="47053" y="43124"/>
                    <a:pt x="35147" y="37028"/>
                    <a:pt x="23146" y="31313"/>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298" name="任意多边形: 形状 297"/>
            <p:cNvSpPr/>
            <p:nvPr/>
          </p:nvSpPr>
          <p:spPr>
            <a:xfrm>
              <a:off x="4456087" y="2695203"/>
              <a:ext cx="49540" cy="38711"/>
            </a:xfrm>
            <a:custGeom>
              <a:avLst/>
              <a:gdLst>
                <a:gd name="connsiteX0" fmla="*/ 21728 w 49540"/>
                <a:gd name="connsiteY0" fmla="*/ 4860 h 38711"/>
                <a:gd name="connsiteX1" fmla="*/ 49541 w 49540"/>
                <a:gd name="connsiteY1" fmla="*/ 30958 h 38711"/>
                <a:gd name="connsiteX2" fmla="*/ 47922 w 49540"/>
                <a:gd name="connsiteY2" fmla="*/ 36578 h 38711"/>
                <a:gd name="connsiteX3" fmla="*/ 32205 w 49540"/>
                <a:gd name="connsiteY3" fmla="*/ 38388 h 38711"/>
                <a:gd name="connsiteX4" fmla="*/ 8298 w 49540"/>
                <a:gd name="connsiteY4" fmla="*/ 29339 h 38711"/>
                <a:gd name="connsiteX5" fmla="*/ 5631 w 49540"/>
                <a:gd name="connsiteY5" fmla="*/ 25434 h 38711"/>
                <a:gd name="connsiteX6" fmla="*/ 678 w 49540"/>
                <a:gd name="connsiteY6" fmla="*/ 4383 h 38711"/>
                <a:gd name="connsiteX7" fmla="*/ 21728 w 49540"/>
                <a:gd name="connsiteY7" fmla="*/ 4860 h 3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40" h="38711">
                  <a:moveTo>
                    <a:pt x="21728" y="4860"/>
                  </a:moveTo>
                  <a:cubicBezTo>
                    <a:pt x="30967" y="13527"/>
                    <a:pt x="40302" y="22291"/>
                    <a:pt x="49541" y="30958"/>
                  </a:cubicBezTo>
                  <a:cubicBezTo>
                    <a:pt x="48969" y="32863"/>
                    <a:pt x="48493" y="34673"/>
                    <a:pt x="47922" y="36578"/>
                  </a:cubicBezTo>
                  <a:cubicBezTo>
                    <a:pt x="42683" y="37340"/>
                    <a:pt x="37063" y="39531"/>
                    <a:pt x="32205" y="38388"/>
                  </a:cubicBezTo>
                  <a:cubicBezTo>
                    <a:pt x="24014" y="36483"/>
                    <a:pt x="16203" y="32482"/>
                    <a:pt x="8298" y="29339"/>
                  </a:cubicBezTo>
                  <a:cubicBezTo>
                    <a:pt x="7440" y="28006"/>
                    <a:pt x="6012" y="26863"/>
                    <a:pt x="5631" y="25434"/>
                  </a:cubicBezTo>
                  <a:cubicBezTo>
                    <a:pt x="3535" y="18290"/>
                    <a:pt x="-1894" y="9146"/>
                    <a:pt x="678" y="4383"/>
                  </a:cubicBezTo>
                  <a:cubicBezTo>
                    <a:pt x="5535" y="-4665"/>
                    <a:pt x="14489" y="2764"/>
                    <a:pt x="21728" y="4860"/>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299" name="任意多边形: 形状 298"/>
            <p:cNvSpPr/>
            <p:nvPr/>
          </p:nvSpPr>
          <p:spPr>
            <a:xfrm>
              <a:off x="4430922" y="2876265"/>
              <a:ext cx="47559" cy="37919"/>
            </a:xfrm>
            <a:custGeom>
              <a:avLst/>
              <a:gdLst>
                <a:gd name="connsiteX0" fmla="*/ 37940 w 47559"/>
                <a:gd name="connsiteY0" fmla="*/ 37919 h 37919"/>
                <a:gd name="connsiteX1" fmla="*/ 6793 w 47559"/>
                <a:gd name="connsiteY1" fmla="*/ 21917 h 37919"/>
                <a:gd name="connsiteX2" fmla="*/ 3364 w 47559"/>
                <a:gd name="connsiteY2" fmla="*/ 3629 h 37919"/>
                <a:gd name="connsiteX3" fmla="*/ 20318 w 47559"/>
                <a:gd name="connsiteY3" fmla="*/ 4010 h 37919"/>
                <a:gd name="connsiteX4" fmla="*/ 47560 w 47559"/>
                <a:gd name="connsiteY4" fmla="*/ 22489 h 37919"/>
                <a:gd name="connsiteX5" fmla="*/ 37940 w 47559"/>
                <a:gd name="connsiteY5" fmla="*/ 37919 h 3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59" h="37919">
                  <a:moveTo>
                    <a:pt x="37940" y="37919"/>
                  </a:moveTo>
                  <a:cubicBezTo>
                    <a:pt x="27462" y="32681"/>
                    <a:pt x="16508" y="28299"/>
                    <a:pt x="6793" y="21917"/>
                  </a:cubicBezTo>
                  <a:cubicBezTo>
                    <a:pt x="887" y="18012"/>
                    <a:pt x="-3208" y="10868"/>
                    <a:pt x="3364" y="3629"/>
                  </a:cubicBezTo>
                  <a:cubicBezTo>
                    <a:pt x="8793" y="-2371"/>
                    <a:pt x="14698" y="10"/>
                    <a:pt x="20318" y="4010"/>
                  </a:cubicBezTo>
                  <a:cubicBezTo>
                    <a:pt x="29367" y="10297"/>
                    <a:pt x="38416" y="16393"/>
                    <a:pt x="47560" y="22489"/>
                  </a:cubicBezTo>
                  <a:cubicBezTo>
                    <a:pt x="44321" y="27727"/>
                    <a:pt x="41083" y="32776"/>
                    <a:pt x="37940" y="37919"/>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300" name="任意多边形: 形状 299"/>
            <p:cNvSpPr/>
            <p:nvPr/>
          </p:nvSpPr>
          <p:spPr>
            <a:xfrm>
              <a:off x="4535879" y="3061691"/>
              <a:ext cx="38683" cy="39659"/>
            </a:xfrm>
            <a:custGeom>
              <a:avLst/>
              <a:gdLst>
                <a:gd name="connsiteX0" fmla="*/ 14040 w 38683"/>
                <a:gd name="connsiteY0" fmla="*/ 32135 h 39659"/>
                <a:gd name="connsiteX1" fmla="*/ 5563 w 38683"/>
                <a:gd name="connsiteY1" fmla="*/ 21372 h 39659"/>
                <a:gd name="connsiteX2" fmla="*/ 3753 w 38683"/>
                <a:gd name="connsiteY2" fmla="*/ 3179 h 39659"/>
                <a:gd name="connsiteX3" fmla="*/ 22041 w 38683"/>
                <a:gd name="connsiteY3" fmla="*/ 6132 h 39659"/>
                <a:gd name="connsiteX4" fmla="*/ 30995 w 38683"/>
                <a:gd name="connsiteY4" fmla="*/ 13371 h 39659"/>
                <a:gd name="connsiteX5" fmla="*/ 38615 w 38683"/>
                <a:gd name="connsiteY5" fmla="*/ 32230 h 39659"/>
                <a:gd name="connsiteX6" fmla="*/ 35948 w 38683"/>
                <a:gd name="connsiteY6" fmla="*/ 39660 h 39659"/>
                <a:gd name="connsiteX7" fmla="*/ 14040 w 38683"/>
                <a:gd name="connsiteY7" fmla="*/ 32135 h 3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83" h="39659">
                  <a:moveTo>
                    <a:pt x="14040" y="32135"/>
                  </a:moveTo>
                  <a:cubicBezTo>
                    <a:pt x="11183" y="28516"/>
                    <a:pt x="8516" y="24801"/>
                    <a:pt x="5563" y="21372"/>
                  </a:cubicBezTo>
                  <a:cubicBezTo>
                    <a:pt x="610" y="15657"/>
                    <a:pt x="-3105" y="9561"/>
                    <a:pt x="3753" y="3179"/>
                  </a:cubicBezTo>
                  <a:cubicBezTo>
                    <a:pt x="10611" y="-3298"/>
                    <a:pt x="16517" y="1369"/>
                    <a:pt x="22041" y="6132"/>
                  </a:cubicBezTo>
                  <a:cubicBezTo>
                    <a:pt x="24994" y="8608"/>
                    <a:pt x="28042" y="10990"/>
                    <a:pt x="30995" y="13371"/>
                  </a:cubicBezTo>
                  <a:cubicBezTo>
                    <a:pt x="33567" y="19657"/>
                    <a:pt x="36234" y="25849"/>
                    <a:pt x="38615" y="32230"/>
                  </a:cubicBezTo>
                  <a:cubicBezTo>
                    <a:pt x="38996" y="33278"/>
                    <a:pt x="37758" y="34897"/>
                    <a:pt x="35948" y="39660"/>
                  </a:cubicBezTo>
                  <a:cubicBezTo>
                    <a:pt x="28709" y="37088"/>
                    <a:pt x="21375" y="34612"/>
                    <a:pt x="14040" y="32135"/>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301" name="任意多边形: 形状 300"/>
            <p:cNvSpPr/>
            <p:nvPr/>
          </p:nvSpPr>
          <p:spPr>
            <a:xfrm>
              <a:off x="4402908" y="2503562"/>
              <a:ext cx="4707" cy="9239"/>
            </a:xfrm>
            <a:custGeom>
              <a:avLst/>
              <a:gdLst>
                <a:gd name="connsiteX0" fmla="*/ 4707 w 4707"/>
                <a:gd name="connsiteY0" fmla="*/ 9239 h 9239"/>
                <a:gd name="connsiteX1" fmla="*/ 3088 w 4707"/>
                <a:gd name="connsiteY1" fmla="*/ 0 h 9239"/>
                <a:gd name="connsiteX2" fmla="*/ 4707 w 4707"/>
                <a:gd name="connsiteY2" fmla="*/ 9239 h 9239"/>
              </a:gdLst>
              <a:ahLst/>
              <a:cxnLst>
                <a:cxn ang="0">
                  <a:pos x="connsiteX0" y="connsiteY0"/>
                </a:cxn>
                <a:cxn ang="0">
                  <a:pos x="connsiteX1" y="connsiteY1"/>
                </a:cxn>
                <a:cxn ang="0">
                  <a:pos x="connsiteX2" y="connsiteY2"/>
                </a:cxn>
              </a:cxnLst>
              <a:rect l="l" t="t" r="r" b="b"/>
              <a:pathLst>
                <a:path w="4707" h="9239">
                  <a:moveTo>
                    <a:pt x="4707" y="9239"/>
                  </a:moveTo>
                  <a:cubicBezTo>
                    <a:pt x="-1008" y="7048"/>
                    <a:pt x="-1484" y="4000"/>
                    <a:pt x="3088" y="0"/>
                  </a:cubicBezTo>
                  <a:cubicBezTo>
                    <a:pt x="3660" y="3048"/>
                    <a:pt x="4231" y="6096"/>
                    <a:pt x="4707" y="9239"/>
                  </a:cubicBezTo>
                  <a:close/>
                </a:path>
              </a:pathLst>
            </a:custGeom>
            <a:solidFill>
              <a:srgbClr val="F9DAAC"/>
            </a:solidFill>
            <a:ln w="9525" cap="flat">
              <a:noFill/>
              <a:prstDash val="solid"/>
              <a:miter/>
            </a:ln>
          </p:spPr>
          <p:txBody>
            <a:bodyPr rtlCol="0" anchor="ctr"/>
            <a:lstStyle/>
            <a:p>
              <a:endParaRPr lang="zh-CN" altLang="en-US"/>
            </a:p>
          </p:txBody>
        </p:sp>
        <p:sp>
          <p:nvSpPr>
            <p:cNvPr id="302" name="任意多边形: 形状 301"/>
            <p:cNvSpPr/>
            <p:nvPr/>
          </p:nvSpPr>
          <p:spPr>
            <a:xfrm>
              <a:off x="4375745" y="3302171"/>
              <a:ext cx="34156" cy="29398"/>
            </a:xfrm>
            <a:custGeom>
              <a:avLst/>
              <a:gdLst>
                <a:gd name="connsiteX0" fmla="*/ 11678 w 34156"/>
                <a:gd name="connsiteY0" fmla="*/ 29399 h 29398"/>
                <a:gd name="connsiteX1" fmla="*/ 819 w 34156"/>
                <a:gd name="connsiteY1" fmla="*/ 17683 h 29398"/>
                <a:gd name="connsiteX2" fmla="*/ 2724 w 34156"/>
                <a:gd name="connsiteY2" fmla="*/ 1300 h 29398"/>
                <a:gd name="connsiteX3" fmla="*/ 16726 w 34156"/>
                <a:gd name="connsiteY3" fmla="*/ 1681 h 29398"/>
                <a:gd name="connsiteX4" fmla="*/ 29299 w 34156"/>
                <a:gd name="connsiteY4" fmla="*/ 11968 h 29398"/>
                <a:gd name="connsiteX5" fmla="*/ 34157 w 34156"/>
                <a:gd name="connsiteY5" fmla="*/ 28256 h 29398"/>
                <a:gd name="connsiteX6" fmla="*/ 11678 w 34156"/>
                <a:gd name="connsiteY6" fmla="*/ 29399 h 2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56" h="29398">
                  <a:moveTo>
                    <a:pt x="11678" y="29399"/>
                  </a:moveTo>
                  <a:cubicBezTo>
                    <a:pt x="7868" y="25589"/>
                    <a:pt x="2343" y="22350"/>
                    <a:pt x="819" y="17683"/>
                  </a:cubicBezTo>
                  <a:cubicBezTo>
                    <a:pt x="-800" y="12730"/>
                    <a:pt x="57" y="5682"/>
                    <a:pt x="2724" y="1300"/>
                  </a:cubicBezTo>
                  <a:cubicBezTo>
                    <a:pt x="3962" y="-796"/>
                    <a:pt x="12440" y="-129"/>
                    <a:pt x="16726" y="1681"/>
                  </a:cubicBezTo>
                  <a:cubicBezTo>
                    <a:pt x="21488" y="3681"/>
                    <a:pt x="25108" y="8349"/>
                    <a:pt x="29299" y="11968"/>
                  </a:cubicBezTo>
                  <a:cubicBezTo>
                    <a:pt x="30728" y="16826"/>
                    <a:pt x="32156" y="21683"/>
                    <a:pt x="34157" y="28256"/>
                  </a:cubicBezTo>
                  <a:cubicBezTo>
                    <a:pt x="25203" y="28732"/>
                    <a:pt x="18440" y="29018"/>
                    <a:pt x="11678" y="29399"/>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303" name="任意多边形: 形状 302"/>
            <p:cNvSpPr/>
            <p:nvPr/>
          </p:nvSpPr>
          <p:spPr>
            <a:xfrm>
              <a:off x="4283375" y="2976192"/>
              <a:ext cx="49755" cy="36963"/>
            </a:xfrm>
            <a:custGeom>
              <a:avLst/>
              <a:gdLst>
                <a:gd name="connsiteX0" fmla="*/ 49755 w 49755"/>
                <a:gd name="connsiteY0" fmla="*/ 33052 h 36963"/>
                <a:gd name="connsiteX1" fmla="*/ 25943 w 49755"/>
                <a:gd name="connsiteY1" fmla="*/ 32576 h 36963"/>
                <a:gd name="connsiteX2" fmla="*/ 1654 w 49755"/>
                <a:gd name="connsiteY2" fmla="*/ 14669 h 36963"/>
                <a:gd name="connsiteX3" fmla="*/ 10988 w 49755"/>
                <a:gd name="connsiteY3" fmla="*/ 0 h 36963"/>
                <a:gd name="connsiteX4" fmla="*/ 49755 w 49755"/>
                <a:gd name="connsiteY4" fmla="*/ 33052 h 3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5" h="36963">
                  <a:moveTo>
                    <a:pt x="49755" y="33052"/>
                  </a:moveTo>
                  <a:cubicBezTo>
                    <a:pt x="41754" y="39529"/>
                    <a:pt x="33372" y="36957"/>
                    <a:pt x="25943" y="32576"/>
                  </a:cubicBezTo>
                  <a:cubicBezTo>
                    <a:pt x="17275" y="27432"/>
                    <a:pt x="8512" y="21813"/>
                    <a:pt x="1654" y="14669"/>
                  </a:cubicBezTo>
                  <a:cubicBezTo>
                    <a:pt x="-3204" y="9525"/>
                    <a:pt x="3464" y="0"/>
                    <a:pt x="10988" y="0"/>
                  </a:cubicBezTo>
                  <a:cubicBezTo>
                    <a:pt x="22133" y="-95"/>
                    <a:pt x="44897" y="19050"/>
                    <a:pt x="49755" y="33052"/>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304" name="任意多边形: 形状 303"/>
            <p:cNvSpPr/>
            <p:nvPr/>
          </p:nvSpPr>
          <p:spPr>
            <a:xfrm>
              <a:off x="4411997" y="3090207"/>
              <a:ext cx="39719" cy="34234"/>
            </a:xfrm>
            <a:custGeom>
              <a:avLst/>
              <a:gdLst>
                <a:gd name="connsiteX0" fmla="*/ 191 w 39719"/>
                <a:gd name="connsiteY0" fmla="*/ 0 h 34234"/>
                <a:gd name="connsiteX1" fmla="*/ 39719 w 39719"/>
                <a:gd name="connsiteY1" fmla="*/ 31909 h 34234"/>
                <a:gd name="connsiteX2" fmla="*/ 0 w 39719"/>
                <a:gd name="connsiteY2" fmla="*/ 286 h 34234"/>
                <a:gd name="connsiteX3" fmla="*/ 191 w 39719"/>
                <a:gd name="connsiteY3" fmla="*/ 0 h 34234"/>
              </a:gdLst>
              <a:ahLst/>
              <a:cxnLst>
                <a:cxn ang="0">
                  <a:pos x="connsiteX0" y="connsiteY0"/>
                </a:cxn>
                <a:cxn ang="0">
                  <a:pos x="connsiteX1" y="connsiteY1"/>
                </a:cxn>
                <a:cxn ang="0">
                  <a:pos x="connsiteX2" y="connsiteY2"/>
                </a:cxn>
                <a:cxn ang="0">
                  <a:pos x="connsiteX3" y="connsiteY3"/>
                </a:cxn>
              </a:cxnLst>
              <a:rect l="l" t="t" r="r" b="b"/>
              <a:pathLst>
                <a:path w="39719" h="34234">
                  <a:moveTo>
                    <a:pt x="191" y="0"/>
                  </a:moveTo>
                  <a:cubicBezTo>
                    <a:pt x="23717" y="1429"/>
                    <a:pt x="32194" y="8287"/>
                    <a:pt x="39719" y="31909"/>
                  </a:cubicBezTo>
                  <a:cubicBezTo>
                    <a:pt x="17526" y="39814"/>
                    <a:pt x="1715" y="27146"/>
                    <a:pt x="0" y="286"/>
                  </a:cubicBezTo>
                  <a:cubicBezTo>
                    <a:pt x="0" y="190"/>
                    <a:pt x="191" y="0"/>
                    <a:pt x="191" y="0"/>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305" name="任意多边形: 形状 304"/>
            <p:cNvSpPr/>
            <p:nvPr/>
          </p:nvSpPr>
          <p:spPr>
            <a:xfrm>
              <a:off x="4233782" y="3276550"/>
              <a:ext cx="38674" cy="35566"/>
            </a:xfrm>
            <a:custGeom>
              <a:avLst/>
              <a:gdLst>
                <a:gd name="connsiteX0" fmla="*/ 2670 w 38674"/>
                <a:gd name="connsiteY0" fmla="*/ 22063 h 35566"/>
                <a:gd name="connsiteX1" fmla="*/ 23815 w 38674"/>
                <a:gd name="connsiteY1" fmla="*/ 1489 h 35566"/>
                <a:gd name="connsiteX2" fmla="*/ 38674 w 38674"/>
                <a:gd name="connsiteY2" fmla="*/ 32255 h 35566"/>
                <a:gd name="connsiteX3" fmla="*/ 2670 w 38674"/>
                <a:gd name="connsiteY3" fmla="*/ 22063 h 35566"/>
              </a:gdLst>
              <a:ahLst/>
              <a:cxnLst>
                <a:cxn ang="0">
                  <a:pos x="connsiteX0" y="connsiteY0"/>
                </a:cxn>
                <a:cxn ang="0">
                  <a:pos x="connsiteX1" y="connsiteY1"/>
                </a:cxn>
                <a:cxn ang="0">
                  <a:pos x="connsiteX2" y="connsiteY2"/>
                </a:cxn>
                <a:cxn ang="0">
                  <a:pos x="connsiteX3" y="connsiteY3"/>
                </a:cxn>
              </a:cxnLst>
              <a:rect l="l" t="t" r="r" b="b"/>
              <a:pathLst>
                <a:path w="38674" h="35566">
                  <a:moveTo>
                    <a:pt x="2670" y="22063"/>
                  </a:moveTo>
                  <a:cubicBezTo>
                    <a:pt x="-2760" y="-1083"/>
                    <a:pt x="-1807" y="-1940"/>
                    <a:pt x="23815" y="1489"/>
                  </a:cubicBezTo>
                  <a:cubicBezTo>
                    <a:pt x="28673" y="11586"/>
                    <a:pt x="33531" y="21587"/>
                    <a:pt x="38674" y="32255"/>
                  </a:cubicBezTo>
                  <a:cubicBezTo>
                    <a:pt x="21624" y="41970"/>
                    <a:pt x="13433" y="27778"/>
                    <a:pt x="2670" y="22063"/>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306" name="任意多边形: 形状 305"/>
            <p:cNvSpPr/>
            <p:nvPr/>
          </p:nvSpPr>
          <p:spPr>
            <a:xfrm>
              <a:off x="4467238" y="3817345"/>
              <a:ext cx="4099" cy="2571"/>
            </a:xfrm>
            <a:custGeom>
              <a:avLst/>
              <a:gdLst>
                <a:gd name="connsiteX0" fmla="*/ 1623 w 4099"/>
                <a:gd name="connsiteY0" fmla="*/ 0 h 2571"/>
                <a:gd name="connsiteX1" fmla="*/ 4100 w 4099"/>
                <a:gd name="connsiteY1" fmla="*/ 2572 h 2571"/>
                <a:gd name="connsiteX2" fmla="*/ 4 w 4099"/>
                <a:gd name="connsiteY2" fmla="*/ 1619 h 2571"/>
                <a:gd name="connsiteX3" fmla="*/ 1623 w 4099"/>
                <a:gd name="connsiteY3" fmla="*/ 0 h 2571"/>
              </a:gdLst>
              <a:ahLst/>
              <a:cxnLst>
                <a:cxn ang="0">
                  <a:pos x="connsiteX0" y="connsiteY0"/>
                </a:cxn>
                <a:cxn ang="0">
                  <a:pos x="connsiteX1" y="connsiteY1"/>
                </a:cxn>
                <a:cxn ang="0">
                  <a:pos x="connsiteX2" y="connsiteY2"/>
                </a:cxn>
                <a:cxn ang="0">
                  <a:pos x="connsiteX3" y="connsiteY3"/>
                </a:cxn>
              </a:cxnLst>
              <a:rect l="l" t="t" r="r" b="b"/>
              <a:pathLst>
                <a:path w="4099" h="2571">
                  <a:moveTo>
                    <a:pt x="1623" y="0"/>
                  </a:moveTo>
                  <a:cubicBezTo>
                    <a:pt x="2480" y="857"/>
                    <a:pt x="3242" y="1714"/>
                    <a:pt x="4100" y="2572"/>
                  </a:cubicBezTo>
                  <a:cubicBezTo>
                    <a:pt x="2766" y="2286"/>
                    <a:pt x="1337" y="1905"/>
                    <a:pt x="4" y="1619"/>
                  </a:cubicBezTo>
                  <a:cubicBezTo>
                    <a:pt x="-91" y="1619"/>
                    <a:pt x="1623" y="0"/>
                    <a:pt x="1623" y="0"/>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307" name="任意多边形: 形状 306"/>
            <p:cNvSpPr/>
            <p:nvPr/>
          </p:nvSpPr>
          <p:spPr>
            <a:xfrm>
              <a:off x="4204758" y="2699182"/>
              <a:ext cx="47559" cy="37919"/>
            </a:xfrm>
            <a:custGeom>
              <a:avLst/>
              <a:gdLst>
                <a:gd name="connsiteX0" fmla="*/ 37940 w 47559"/>
                <a:gd name="connsiteY0" fmla="*/ 37919 h 37919"/>
                <a:gd name="connsiteX1" fmla="*/ 6793 w 47559"/>
                <a:gd name="connsiteY1" fmla="*/ 21917 h 37919"/>
                <a:gd name="connsiteX2" fmla="*/ 3364 w 47559"/>
                <a:gd name="connsiteY2" fmla="*/ 3629 h 37919"/>
                <a:gd name="connsiteX3" fmla="*/ 20318 w 47559"/>
                <a:gd name="connsiteY3" fmla="*/ 4010 h 37919"/>
                <a:gd name="connsiteX4" fmla="*/ 47560 w 47559"/>
                <a:gd name="connsiteY4" fmla="*/ 22489 h 37919"/>
                <a:gd name="connsiteX5" fmla="*/ 37940 w 47559"/>
                <a:gd name="connsiteY5" fmla="*/ 37919 h 3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59" h="37919">
                  <a:moveTo>
                    <a:pt x="37940" y="37919"/>
                  </a:moveTo>
                  <a:cubicBezTo>
                    <a:pt x="27462" y="32681"/>
                    <a:pt x="16508" y="28299"/>
                    <a:pt x="6793" y="21917"/>
                  </a:cubicBezTo>
                  <a:cubicBezTo>
                    <a:pt x="887" y="18012"/>
                    <a:pt x="-3208" y="10868"/>
                    <a:pt x="3364" y="3629"/>
                  </a:cubicBezTo>
                  <a:cubicBezTo>
                    <a:pt x="8793" y="-2371"/>
                    <a:pt x="14698" y="10"/>
                    <a:pt x="20318" y="4010"/>
                  </a:cubicBezTo>
                  <a:cubicBezTo>
                    <a:pt x="29367" y="10297"/>
                    <a:pt x="38416" y="16393"/>
                    <a:pt x="47560" y="22489"/>
                  </a:cubicBezTo>
                  <a:cubicBezTo>
                    <a:pt x="44321" y="27727"/>
                    <a:pt x="41083" y="32776"/>
                    <a:pt x="37940" y="37919"/>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grpSp>
      <p:grpSp>
        <p:nvGrpSpPr>
          <p:cNvPr id="328" name="组合 327"/>
          <p:cNvGrpSpPr/>
          <p:nvPr userDrawn="1"/>
        </p:nvGrpSpPr>
        <p:grpSpPr>
          <a:xfrm rot="1450940">
            <a:off x="11654192" y="4331297"/>
            <a:ext cx="543265" cy="780531"/>
            <a:chOff x="10225556" y="1502447"/>
            <a:chExt cx="543265" cy="780531"/>
          </a:xfrm>
        </p:grpSpPr>
        <p:sp>
          <p:nvSpPr>
            <p:cNvPr id="329" name="任意多边形: 形状 328"/>
            <p:cNvSpPr/>
            <p:nvPr/>
          </p:nvSpPr>
          <p:spPr>
            <a:xfrm>
              <a:off x="10285576" y="1502447"/>
              <a:ext cx="149405" cy="124775"/>
            </a:xfrm>
            <a:custGeom>
              <a:avLst/>
              <a:gdLst>
                <a:gd name="connsiteX0" fmla="*/ 40261 w 149405"/>
                <a:gd name="connsiteY0" fmla="*/ 15316 h 124775"/>
                <a:gd name="connsiteX1" fmla="*/ 911 w 149405"/>
                <a:gd name="connsiteY1" fmla="*/ 66871 h 124775"/>
                <a:gd name="connsiteX2" fmla="*/ 262 w 149405"/>
                <a:gd name="connsiteY2" fmla="*/ 71657 h 124775"/>
                <a:gd name="connsiteX3" fmla="*/ 7065 w 149405"/>
                <a:gd name="connsiteY3" fmla="*/ 99554 h 124775"/>
                <a:gd name="connsiteX4" fmla="*/ 26928 w 149405"/>
                <a:gd name="connsiteY4" fmla="*/ 112169 h 124775"/>
                <a:gd name="connsiteX5" fmla="*/ 91337 w 149405"/>
                <a:gd name="connsiteY5" fmla="*/ 124511 h 124775"/>
                <a:gd name="connsiteX6" fmla="*/ 146550 w 149405"/>
                <a:gd name="connsiteY6" fmla="*/ 87178 h 124775"/>
                <a:gd name="connsiteX7" fmla="*/ 139713 w 149405"/>
                <a:gd name="connsiteY7" fmla="*/ 41333 h 124775"/>
                <a:gd name="connsiteX8" fmla="*/ 123405 w 149405"/>
                <a:gd name="connsiteY8" fmla="*/ 23008 h 124775"/>
                <a:gd name="connsiteX9" fmla="*/ 104499 w 149405"/>
                <a:gd name="connsiteY9" fmla="*/ 3112 h 124775"/>
                <a:gd name="connsiteX10" fmla="*/ 40261 w 149405"/>
                <a:gd name="connsiteY10" fmla="*/ 15316 h 12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405" h="124775">
                  <a:moveTo>
                    <a:pt x="40261" y="15316"/>
                  </a:moveTo>
                  <a:cubicBezTo>
                    <a:pt x="21834" y="29128"/>
                    <a:pt x="4809" y="52717"/>
                    <a:pt x="911" y="66871"/>
                  </a:cubicBezTo>
                  <a:cubicBezTo>
                    <a:pt x="467" y="68444"/>
                    <a:pt x="399" y="70016"/>
                    <a:pt x="262" y="71657"/>
                  </a:cubicBezTo>
                  <a:cubicBezTo>
                    <a:pt x="-627" y="81572"/>
                    <a:pt x="535" y="91588"/>
                    <a:pt x="7065" y="99554"/>
                  </a:cubicBezTo>
                  <a:cubicBezTo>
                    <a:pt x="12091" y="105708"/>
                    <a:pt x="19372" y="109742"/>
                    <a:pt x="26928" y="112169"/>
                  </a:cubicBezTo>
                  <a:cubicBezTo>
                    <a:pt x="46210" y="118357"/>
                    <a:pt x="71201" y="122255"/>
                    <a:pt x="91337" y="124511"/>
                  </a:cubicBezTo>
                  <a:cubicBezTo>
                    <a:pt x="115337" y="127178"/>
                    <a:pt x="138789" y="109332"/>
                    <a:pt x="146550" y="87178"/>
                  </a:cubicBezTo>
                  <a:cubicBezTo>
                    <a:pt x="152191" y="70974"/>
                    <a:pt x="149251" y="55316"/>
                    <a:pt x="139713" y="41333"/>
                  </a:cubicBezTo>
                  <a:cubicBezTo>
                    <a:pt x="135029" y="34496"/>
                    <a:pt x="129046" y="28957"/>
                    <a:pt x="123405" y="23008"/>
                  </a:cubicBezTo>
                  <a:cubicBezTo>
                    <a:pt x="117559" y="16821"/>
                    <a:pt x="112397" y="6599"/>
                    <a:pt x="104499" y="3112"/>
                  </a:cubicBezTo>
                  <a:cubicBezTo>
                    <a:pt x="86106" y="-4957"/>
                    <a:pt x="55406" y="3932"/>
                    <a:pt x="40261" y="15316"/>
                  </a:cubicBezTo>
                  <a:close/>
                </a:path>
              </a:pathLst>
            </a:custGeom>
            <a:solidFill>
              <a:schemeClr val="accent5"/>
            </a:solidFill>
            <a:ln w="3415" cap="flat">
              <a:noFill/>
              <a:prstDash val="solid"/>
              <a:miter/>
            </a:ln>
          </p:spPr>
          <p:txBody>
            <a:bodyPr rtlCol="0" anchor="ctr"/>
            <a:lstStyle/>
            <a:p>
              <a:endParaRPr lang="zh-CN" altLang="en-US"/>
            </a:p>
          </p:txBody>
        </p:sp>
        <p:sp>
          <p:nvSpPr>
            <p:cNvPr id="330" name="任意多边形: 形状 329"/>
            <p:cNvSpPr/>
            <p:nvPr/>
          </p:nvSpPr>
          <p:spPr>
            <a:xfrm>
              <a:off x="10225556" y="1672778"/>
              <a:ext cx="129125" cy="123973"/>
            </a:xfrm>
            <a:custGeom>
              <a:avLst/>
              <a:gdLst>
                <a:gd name="connsiteX0" fmla="*/ 49615 w 129125"/>
                <a:gd name="connsiteY0" fmla="*/ 2111 h 123973"/>
                <a:gd name="connsiteX1" fmla="*/ 28521 w 129125"/>
                <a:gd name="connsiteY1" fmla="*/ 10453 h 123973"/>
                <a:gd name="connsiteX2" fmla="*/ 7291 w 129125"/>
                <a:gd name="connsiteY2" fmla="*/ 37734 h 123973"/>
                <a:gd name="connsiteX3" fmla="*/ 2573 w 129125"/>
                <a:gd name="connsiteY3" fmla="*/ 47751 h 123973"/>
                <a:gd name="connsiteX4" fmla="*/ 9 w 129125"/>
                <a:gd name="connsiteY4" fmla="*/ 60264 h 123973"/>
                <a:gd name="connsiteX5" fmla="*/ 351 w 129125"/>
                <a:gd name="connsiteY5" fmla="*/ 68127 h 123973"/>
                <a:gd name="connsiteX6" fmla="*/ 522 w 129125"/>
                <a:gd name="connsiteY6" fmla="*/ 73084 h 123973"/>
                <a:gd name="connsiteX7" fmla="*/ 4454 w 129125"/>
                <a:gd name="connsiteY7" fmla="*/ 84605 h 123973"/>
                <a:gd name="connsiteX8" fmla="*/ 9411 w 129125"/>
                <a:gd name="connsiteY8" fmla="*/ 93494 h 123973"/>
                <a:gd name="connsiteX9" fmla="*/ 13718 w 129125"/>
                <a:gd name="connsiteY9" fmla="*/ 102109 h 123973"/>
                <a:gd name="connsiteX10" fmla="*/ 19120 w 129125"/>
                <a:gd name="connsiteY10" fmla="*/ 109562 h 123973"/>
                <a:gd name="connsiteX11" fmla="*/ 25991 w 129125"/>
                <a:gd name="connsiteY11" fmla="*/ 115955 h 123973"/>
                <a:gd name="connsiteX12" fmla="*/ 51324 w 129125"/>
                <a:gd name="connsiteY12" fmla="*/ 122929 h 123973"/>
                <a:gd name="connsiteX13" fmla="*/ 65444 w 129125"/>
                <a:gd name="connsiteY13" fmla="*/ 123510 h 123973"/>
                <a:gd name="connsiteX14" fmla="*/ 70982 w 129125"/>
                <a:gd name="connsiteY14" fmla="*/ 123647 h 123973"/>
                <a:gd name="connsiteX15" fmla="*/ 75016 w 129125"/>
                <a:gd name="connsiteY15" fmla="*/ 123955 h 123973"/>
                <a:gd name="connsiteX16" fmla="*/ 83700 w 129125"/>
                <a:gd name="connsiteY16" fmla="*/ 123203 h 123973"/>
                <a:gd name="connsiteX17" fmla="*/ 119733 w 129125"/>
                <a:gd name="connsiteY17" fmla="*/ 101254 h 123973"/>
                <a:gd name="connsiteX18" fmla="*/ 128930 w 129125"/>
                <a:gd name="connsiteY18" fmla="*/ 70691 h 123973"/>
                <a:gd name="connsiteX19" fmla="*/ 129101 w 129125"/>
                <a:gd name="connsiteY19" fmla="*/ 60879 h 123973"/>
                <a:gd name="connsiteX20" fmla="*/ 128588 w 129125"/>
                <a:gd name="connsiteY20" fmla="*/ 54896 h 123973"/>
                <a:gd name="connsiteX21" fmla="*/ 128280 w 129125"/>
                <a:gd name="connsiteY21" fmla="*/ 47683 h 123973"/>
                <a:gd name="connsiteX22" fmla="*/ 111631 w 129125"/>
                <a:gd name="connsiteY22" fmla="*/ 18076 h 123973"/>
                <a:gd name="connsiteX23" fmla="*/ 102127 w 129125"/>
                <a:gd name="connsiteY23" fmla="*/ 11171 h 123973"/>
                <a:gd name="connsiteX24" fmla="*/ 89546 w 129125"/>
                <a:gd name="connsiteY24" fmla="*/ 4572 h 123973"/>
                <a:gd name="connsiteX25" fmla="*/ 75939 w 129125"/>
                <a:gd name="connsiteY25" fmla="*/ 333 h 123973"/>
                <a:gd name="connsiteX26" fmla="*/ 62333 w 129125"/>
                <a:gd name="connsiteY26" fmla="*/ 1188 h 123973"/>
                <a:gd name="connsiteX27" fmla="*/ 49615 w 129125"/>
                <a:gd name="connsiteY27" fmla="*/ 2111 h 1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125" h="123973">
                  <a:moveTo>
                    <a:pt x="49615" y="2111"/>
                  </a:moveTo>
                  <a:cubicBezTo>
                    <a:pt x="42128" y="2555"/>
                    <a:pt x="35837" y="3581"/>
                    <a:pt x="28521" y="10453"/>
                  </a:cubicBezTo>
                  <a:cubicBezTo>
                    <a:pt x="20180" y="18281"/>
                    <a:pt x="13240" y="27957"/>
                    <a:pt x="7291" y="37734"/>
                  </a:cubicBezTo>
                  <a:cubicBezTo>
                    <a:pt x="5342" y="40913"/>
                    <a:pt x="3599" y="44161"/>
                    <a:pt x="2573" y="47751"/>
                  </a:cubicBezTo>
                  <a:cubicBezTo>
                    <a:pt x="1411" y="51819"/>
                    <a:pt x="146" y="56024"/>
                    <a:pt x="9" y="60264"/>
                  </a:cubicBezTo>
                  <a:cubicBezTo>
                    <a:pt x="-59" y="62896"/>
                    <a:pt x="282" y="65494"/>
                    <a:pt x="351" y="68127"/>
                  </a:cubicBezTo>
                  <a:cubicBezTo>
                    <a:pt x="385" y="69802"/>
                    <a:pt x="248" y="71443"/>
                    <a:pt x="522" y="73084"/>
                  </a:cubicBezTo>
                  <a:cubicBezTo>
                    <a:pt x="1205" y="77187"/>
                    <a:pt x="2129" y="81152"/>
                    <a:pt x="4454" y="84605"/>
                  </a:cubicBezTo>
                  <a:cubicBezTo>
                    <a:pt x="6368" y="87443"/>
                    <a:pt x="8351" y="90280"/>
                    <a:pt x="9411" y="93494"/>
                  </a:cubicBezTo>
                  <a:cubicBezTo>
                    <a:pt x="10402" y="96468"/>
                    <a:pt x="12351" y="99271"/>
                    <a:pt x="13718" y="102109"/>
                  </a:cubicBezTo>
                  <a:cubicBezTo>
                    <a:pt x="15086" y="104947"/>
                    <a:pt x="17171" y="107169"/>
                    <a:pt x="19120" y="109562"/>
                  </a:cubicBezTo>
                  <a:cubicBezTo>
                    <a:pt x="21103" y="112024"/>
                    <a:pt x="23120" y="114588"/>
                    <a:pt x="25991" y="115955"/>
                  </a:cubicBezTo>
                  <a:cubicBezTo>
                    <a:pt x="34060" y="119818"/>
                    <a:pt x="42436" y="122075"/>
                    <a:pt x="51324" y="122929"/>
                  </a:cubicBezTo>
                  <a:cubicBezTo>
                    <a:pt x="56042" y="123408"/>
                    <a:pt x="60726" y="123237"/>
                    <a:pt x="65444" y="123510"/>
                  </a:cubicBezTo>
                  <a:cubicBezTo>
                    <a:pt x="67290" y="123647"/>
                    <a:pt x="69136" y="123305"/>
                    <a:pt x="70982" y="123647"/>
                  </a:cubicBezTo>
                  <a:cubicBezTo>
                    <a:pt x="72350" y="123921"/>
                    <a:pt x="73649" y="123886"/>
                    <a:pt x="75016" y="123955"/>
                  </a:cubicBezTo>
                  <a:cubicBezTo>
                    <a:pt x="77922" y="124092"/>
                    <a:pt x="80794" y="123442"/>
                    <a:pt x="83700" y="123203"/>
                  </a:cubicBezTo>
                  <a:cubicBezTo>
                    <a:pt x="97067" y="121938"/>
                    <a:pt x="111289" y="111203"/>
                    <a:pt x="119733" y="101254"/>
                  </a:cubicBezTo>
                  <a:cubicBezTo>
                    <a:pt x="128041" y="91443"/>
                    <a:pt x="129784" y="82998"/>
                    <a:pt x="128930" y="70691"/>
                  </a:cubicBezTo>
                  <a:cubicBezTo>
                    <a:pt x="128725" y="67477"/>
                    <a:pt x="128998" y="64127"/>
                    <a:pt x="129101" y="60879"/>
                  </a:cubicBezTo>
                  <a:cubicBezTo>
                    <a:pt x="129169" y="58828"/>
                    <a:pt x="128759" y="56913"/>
                    <a:pt x="128588" y="54896"/>
                  </a:cubicBezTo>
                  <a:cubicBezTo>
                    <a:pt x="128383" y="52469"/>
                    <a:pt x="128588" y="50110"/>
                    <a:pt x="128280" y="47683"/>
                  </a:cubicBezTo>
                  <a:cubicBezTo>
                    <a:pt x="126639" y="35136"/>
                    <a:pt x="122434" y="25666"/>
                    <a:pt x="111631" y="18076"/>
                  </a:cubicBezTo>
                  <a:cubicBezTo>
                    <a:pt x="108417" y="15820"/>
                    <a:pt x="104862" y="13974"/>
                    <a:pt x="102127" y="11171"/>
                  </a:cubicBezTo>
                  <a:cubicBezTo>
                    <a:pt x="97922" y="6863"/>
                    <a:pt x="95016" y="6418"/>
                    <a:pt x="89546" y="4572"/>
                  </a:cubicBezTo>
                  <a:cubicBezTo>
                    <a:pt x="85067" y="3068"/>
                    <a:pt x="80589" y="1290"/>
                    <a:pt x="75939" y="333"/>
                  </a:cubicBezTo>
                  <a:cubicBezTo>
                    <a:pt x="71529" y="-590"/>
                    <a:pt x="66777" y="641"/>
                    <a:pt x="62333" y="1188"/>
                  </a:cubicBezTo>
                  <a:cubicBezTo>
                    <a:pt x="57615" y="1837"/>
                    <a:pt x="53444" y="1871"/>
                    <a:pt x="49615" y="2111"/>
                  </a:cubicBezTo>
                  <a:close/>
                </a:path>
              </a:pathLst>
            </a:custGeom>
            <a:solidFill>
              <a:schemeClr val="accent5"/>
            </a:solidFill>
            <a:ln w="3415" cap="flat">
              <a:noFill/>
              <a:prstDash val="solid"/>
              <a:miter/>
            </a:ln>
          </p:spPr>
          <p:txBody>
            <a:bodyPr rtlCol="0" anchor="ctr"/>
            <a:lstStyle/>
            <a:p>
              <a:endParaRPr lang="zh-CN" altLang="en-US"/>
            </a:p>
          </p:txBody>
        </p:sp>
        <p:sp>
          <p:nvSpPr>
            <p:cNvPr id="331" name="任意多边形: 形状 330"/>
            <p:cNvSpPr/>
            <p:nvPr/>
          </p:nvSpPr>
          <p:spPr>
            <a:xfrm>
              <a:off x="10446723" y="1657455"/>
              <a:ext cx="140970" cy="137284"/>
            </a:xfrm>
            <a:custGeom>
              <a:avLst/>
              <a:gdLst>
                <a:gd name="connsiteX0" fmla="*/ 86323 w 140970"/>
                <a:gd name="connsiteY0" fmla="*/ 1536 h 137284"/>
                <a:gd name="connsiteX1" fmla="*/ 62598 w 140970"/>
                <a:gd name="connsiteY1" fmla="*/ 101 h 137284"/>
                <a:gd name="connsiteX2" fmla="*/ 40170 w 140970"/>
                <a:gd name="connsiteY2" fmla="*/ 2254 h 137284"/>
                <a:gd name="connsiteX3" fmla="*/ 23624 w 140970"/>
                <a:gd name="connsiteY3" fmla="*/ 12169 h 137284"/>
                <a:gd name="connsiteX4" fmla="*/ 18872 w 140970"/>
                <a:gd name="connsiteY4" fmla="*/ 21365 h 137284"/>
                <a:gd name="connsiteX5" fmla="*/ 8684 w 140970"/>
                <a:gd name="connsiteY5" fmla="*/ 42732 h 137284"/>
                <a:gd name="connsiteX6" fmla="*/ 0 w 140970"/>
                <a:gd name="connsiteY6" fmla="*/ 73706 h 137284"/>
                <a:gd name="connsiteX7" fmla="*/ 7180 w 140970"/>
                <a:gd name="connsiteY7" fmla="*/ 104167 h 137284"/>
                <a:gd name="connsiteX8" fmla="*/ 15829 w 140970"/>
                <a:gd name="connsiteY8" fmla="*/ 114560 h 137284"/>
                <a:gd name="connsiteX9" fmla="*/ 24444 w 140970"/>
                <a:gd name="connsiteY9" fmla="*/ 118868 h 137284"/>
                <a:gd name="connsiteX10" fmla="*/ 61264 w 140970"/>
                <a:gd name="connsiteY10" fmla="*/ 132953 h 137284"/>
                <a:gd name="connsiteX11" fmla="*/ 64410 w 140970"/>
                <a:gd name="connsiteY11" fmla="*/ 134320 h 137284"/>
                <a:gd name="connsiteX12" fmla="*/ 103144 w 140970"/>
                <a:gd name="connsiteY12" fmla="*/ 135449 h 137284"/>
                <a:gd name="connsiteX13" fmla="*/ 116409 w 140970"/>
                <a:gd name="connsiteY13" fmla="*/ 130184 h 137284"/>
                <a:gd name="connsiteX14" fmla="*/ 138152 w 140970"/>
                <a:gd name="connsiteY14" fmla="*/ 104133 h 137284"/>
                <a:gd name="connsiteX15" fmla="*/ 139827 w 140970"/>
                <a:gd name="connsiteY15" fmla="*/ 81433 h 137284"/>
                <a:gd name="connsiteX16" fmla="*/ 135656 w 140970"/>
                <a:gd name="connsiteY16" fmla="*/ 71963 h 137284"/>
                <a:gd name="connsiteX17" fmla="*/ 133708 w 140970"/>
                <a:gd name="connsiteY17" fmla="*/ 56749 h 137284"/>
                <a:gd name="connsiteX18" fmla="*/ 125195 w 140970"/>
                <a:gd name="connsiteY18" fmla="*/ 27553 h 137284"/>
                <a:gd name="connsiteX19" fmla="*/ 121947 w 140970"/>
                <a:gd name="connsiteY19" fmla="*/ 23314 h 137284"/>
                <a:gd name="connsiteX20" fmla="*/ 117742 w 140970"/>
                <a:gd name="connsiteY20" fmla="*/ 19246 h 137284"/>
                <a:gd name="connsiteX21" fmla="*/ 103759 w 140970"/>
                <a:gd name="connsiteY21" fmla="*/ 8408 h 137284"/>
                <a:gd name="connsiteX22" fmla="*/ 98836 w 140970"/>
                <a:gd name="connsiteY22" fmla="*/ 4682 h 137284"/>
                <a:gd name="connsiteX23" fmla="*/ 86323 w 140970"/>
                <a:gd name="connsiteY23" fmla="*/ 1536 h 13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0970" h="137284">
                  <a:moveTo>
                    <a:pt x="86323" y="1536"/>
                  </a:moveTo>
                  <a:cubicBezTo>
                    <a:pt x="78631" y="169"/>
                    <a:pt x="70939" y="-207"/>
                    <a:pt x="62598" y="101"/>
                  </a:cubicBezTo>
                  <a:cubicBezTo>
                    <a:pt x="55179" y="408"/>
                    <a:pt x="47589" y="955"/>
                    <a:pt x="40170" y="2254"/>
                  </a:cubicBezTo>
                  <a:cubicBezTo>
                    <a:pt x="33231" y="3451"/>
                    <a:pt x="28820" y="6733"/>
                    <a:pt x="23624" y="12169"/>
                  </a:cubicBezTo>
                  <a:cubicBezTo>
                    <a:pt x="21197" y="14733"/>
                    <a:pt x="20479" y="18254"/>
                    <a:pt x="18872" y="21365"/>
                  </a:cubicBezTo>
                  <a:cubicBezTo>
                    <a:pt x="15351" y="28134"/>
                    <a:pt x="12034" y="35690"/>
                    <a:pt x="8684" y="42732"/>
                  </a:cubicBezTo>
                  <a:cubicBezTo>
                    <a:pt x="4137" y="52339"/>
                    <a:pt x="-34" y="63108"/>
                    <a:pt x="0" y="73706"/>
                  </a:cubicBezTo>
                  <a:cubicBezTo>
                    <a:pt x="0" y="85467"/>
                    <a:pt x="1334" y="94697"/>
                    <a:pt x="7180" y="104167"/>
                  </a:cubicBezTo>
                  <a:cubicBezTo>
                    <a:pt x="9607" y="108099"/>
                    <a:pt x="12274" y="111928"/>
                    <a:pt x="15829" y="114560"/>
                  </a:cubicBezTo>
                  <a:cubicBezTo>
                    <a:pt x="18462" y="116475"/>
                    <a:pt x="21470" y="117705"/>
                    <a:pt x="24444" y="118868"/>
                  </a:cubicBezTo>
                  <a:cubicBezTo>
                    <a:pt x="36615" y="123654"/>
                    <a:pt x="48888" y="128748"/>
                    <a:pt x="61264" y="132953"/>
                  </a:cubicBezTo>
                  <a:cubicBezTo>
                    <a:pt x="62290" y="133568"/>
                    <a:pt x="63281" y="133944"/>
                    <a:pt x="64410" y="134320"/>
                  </a:cubicBezTo>
                  <a:cubicBezTo>
                    <a:pt x="77777" y="138833"/>
                    <a:pt x="89230" y="137329"/>
                    <a:pt x="103144" y="135449"/>
                  </a:cubicBezTo>
                  <a:cubicBezTo>
                    <a:pt x="107554" y="134867"/>
                    <a:pt x="112340" y="132440"/>
                    <a:pt x="116409" y="130184"/>
                  </a:cubicBezTo>
                  <a:cubicBezTo>
                    <a:pt x="126152" y="124782"/>
                    <a:pt x="133468" y="114936"/>
                    <a:pt x="138152" y="104133"/>
                  </a:cubicBezTo>
                  <a:cubicBezTo>
                    <a:pt x="141297" y="96919"/>
                    <a:pt x="141742" y="88612"/>
                    <a:pt x="139827" y="81433"/>
                  </a:cubicBezTo>
                  <a:cubicBezTo>
                    <a:pt x="138870" y="77911"/>
                    <a:pt x="136750" y="75279"/>
                    <a:pt x="135656" y="71963"/>
                  </a:cubicBezTo>
                  <a:cubicBezTo>
                    <a:pt x="134118" y="67245"/>
                    <a:pt x="134733" y="61672"/>
                    <a:pt x="133708" y="56749"/>
                  </a:cubicBezTo>
                  <a:cubicBezTo>
                    <a:pt x="131725" y="47348"/>
                    <a:pt x="129400" y="35861"/>
                    <a:pt x="125195" y="27553"/>
                  </a:cubicBezTo>
                  <a:cubicBezTo>
                    <a:pt x="124340" y="25912"/>
                    <a:pt x="123212" y="24545"/>
                    <a:pt x="121947" y="23314"/>
                  </a:cubicBezTo>
                  <a:cubicBezTo>
                    <a:pt x="120579" y="21981"/>
                    <a:pt x="119178" y="20545"/>
                    <a:pt x="117742" y="19246"/>
                  </a:cubicBezTo>
                  <a:cubicBezTo>
                    <a:pt x="113297" y="15314"/>
                    <a:pt x="108169" y="12408"/>
                    <a:pt x="103759" y="8408"/>
                  </a:cubicBezTo>
                  <a:cubicBezTo>
                    <a:pt x="102187" y="6972"/>
                    <a:pt x="100853" y="5366"/>
                    <a:pt x="98836" y="4682"/>
                  </a:cubicBezTo>
                  <a:cubicBezTo>
                    <a:pt x="94597" y="3314"/>
                    <a:pt x="90495" y="2289"/>
                    <a:pt x="86323" y="1536"/>
                  </a:cubicBezTo>
                  <a:close/>
                </a:path>
              </a:pathLst>
            </a:custGeom>
            <a:solidFill>
              <a:schemeClr val="accent5"/>
            </a:solidFill>
            <a:ln w="3415" cap="flat">
              <a:noFill/>
              <a:prstDash val="solid"/>
              <a:miter/>
            </a:ln>
          </p:spPr>
          <p:txBody>
            <a:bodyPr rtlCol="0" anchor="ctr"/>
            <a:lstStyle/>
            <a:p>
              <a:endParaRPr lang="zh-CN" altLang="en-US"/>
            </a:p>
          </p:txBody>
        </p:sp>
        <p:sp>
          <p:nvSpPr>
            <p:cNvPr id="332" name="任意多边形: 形状 331"/>
            <p:cNvSpPr/>
            <p:nvPr/>
          </p:nvSpPr>
          <p:spPr>
            <a:xfrm>
              <a:off x="10565433" y="1890414"/>
              <a:ext cx="150928" cy="130454"/>
            </a:xfrm>
            <a:custGeom>
              <a:avLst/>
              <a:gdLst>
                <a:gd name="connsiteX0" fmla="*/ 117628 w 150928"/>
                <a:gd name="connsiteY0" fmla="*/ 129 h 130454"/>
                <a:gd name="connsiteX1" fmla="*/ 102962 w 150928"/>
                <a:gd name="connsiteY1" fmla="*/ 1087 h 130454"/>
                <a:gd name="connsiteX2" fmla="*/ 78449 w 150928"/>
                <a:gd name="connsiteY2" fmla="*/ 61 h 130454"/>
                <a:gd name="connsiteX3" fmla="*/ 67201 w 150928"/>
                <a:gd name="connsiteY3" fmla="*/ 61 h 130454"/>
                <a:gd name="connsiteX4" fmla="*/ 58723 w 150928"/>
                <a:gd name="connsiteY4" fmla="*/ 642 h 130454"/>
                <a:gd name="connsiteX5" fmla="*/ 42279 w 150928"/>
                <a:gd name="connsiteY5" fmla="*/ 676 h 130454"/>
                <a:gd name="connsiteX6" fmla="*/ 28570 w 150928"/>
                <a:gd name="connsiteY6" fmla="*/ 4779 h 130454"/>
                <a:gd name="connsiteX7" fmla="*/ 22997 w 150928"/>
                <a:gd name="connsiteY7" fmla="*/ 9223 h 130454"/>
                <a:gd name="connsiteX8" fmla="*/ 18826 w 150928"/>
                <a:gd name="connsiteY8" fmla="*/ 12334 h 130454"/>
                <a:gd name="connsiteX9" fmla="*/ 12638 w 150928"/>
                <a:gd name="connsiteY9" fmla="*/ 19308 h 130454"/>
                <a:gd name="connsiteX10" fmla="*/ 7339 w 150928"/>
                <a:gd name="connsiteY10" fmla="*/ 28744 h 130454"/>
                <a:gd name="connsiteX11" fmla="*/ 5083 w 150928"/>
                <a:gd name="connsiteY11" fmla="*/ 33633 h 130454"/>
                <a:gd name="connsiteX12" fmla="*/ 2519 w 150928"/>
                <a:gd name="connsiteY12" fmla="*/ 38487 h 130454"/>
                <a:gd name="connsiteX13" fmla="*/ 1083 w 150928"/>
                <a:gd name="connsiteY13" fmla="*/ 43957 h 130454"/>
                <a:gd name="connsiteX14" fmla="*/ 126 w 150928"/>
                <a:gd name="connsiteY14" fmla="*/ 50282 h 130454"/>
                <a:gd name="connsiteX15" fmla="*/ 262 w 150928"/>
                <a:gd name="connsiteY15" fmla="*/ 65085 h 130454"/>
                <a:gd name="connsiteX16" fmla="*/ 2245 w 150928"/>
                <a:gd name="connsiteY16" fmla="*/ 78145 h 130454"/>
                <a:gd name="connsiteX17" fmla="*/ 5630 w 150928"/>
                <a:gd name="connsiteY17" fmla="*/ 88230 h 130454"/>
                <a:gd name="connsiteX18" fmla="*/ 9254 w 150928"/>
                <a:gd name="connsiteY18" fmla="*/ 93427 h 130454"/>
                <a:gd name="connsiteX19" fmla="*/ 13322 w 150928"/>
                <a:gd name="connsiteY19" fmla="*/ 98794 h 130454"/>
                <a:gd name="connsiteX20" fmla="*/ 21288 w 150928"/>
                <a:gd name="connsiteY20" fmla="*/ 105495 h 130454"/>
                <a:gd name="connsiteX21" fmla="*/ 32262 w 150928"/>
                <a:gd name="connsiteY21" fmla="*/ 112196 h 130454"/>
                <a:gd name="connsiteX22" fmla="*/ 37322 w 150928"/>
                <a:gd name="connsiteY22" fmla="*/ 114144 h 130454"/>
                <a:gd name="connsiteX23" fmla="*/ 65150 w 150928"/>
                <a:gd name="connsiteY23" fmla="*/ 125871 h 130454"/>
                <a:gd name="connsiteX24" fmla="*/ 97799 w 150928"/>
                <a:gd name="connsiteY24" fmla="*/ 129290 h 130454"/>
                <a:gd name="connsiteX25" fmla="*/ 110448 w 150928"/>
                <a:gd name="connsiteY25" fmla="*/ 125734 h 130454"/>
                <a:gd name="connsiteX26" fmla="*/ 114927 w 150928"/>
                <a:gd name="connsiteY26" fmla="*/ 124229 h 130454"/>
                <a:gd name="connsiteX27" fmla="*/ 120910 w 150928"/>
                <a:gd name="connsiteY27" fmla="*/ 121358 h 130454"/>
                <a:gd name="connsiteX28" fmla="*/ 127098 w 150928"/>
                <a:gd name="connsiteY28" fmla="*/ 118110 h 130454"/>
                <a:gd name="connsiteX29" fmla="*/ 131508 w 150928"/>
                <a:gd name="connsiteY29" fmla="*/ 114452 h 130454"/>
                <a:gd name="connsiteX30" fmla="*/ 139508 w 150928"/>
                <a:gd name="connsiteY30" fmla="*/ 107478 h 130454"/>
                <a:gd name="connsiteX31" fmla="*/ 146653 w 150928"/>
                <a:gd name="connsiteY31" fmla="*/ 95820 h 130454"/>
                <a:gd name="connsiteX32" fmla="*/ 149251 w 150928"/>
                <a:gd name="connsiteY32" fmla="*/ 82487 h 130454"/>
                <a:gd name="connsiteX33" fmla="*/ 148260 w 150928"/>
                <a:gd name="connsiteY33" fmla="*/ 76094 h 130454"/>
                <a:gd name="connsiteX34" fmla="*/ 148670 w 150928"/>
                <a:gd name="connsiteY34" fmla="*/ 69462 h 130454"/>
                <a:gd name="connsiteX35" fmla="*/ 150619 w 150928"/>
                <a:gd name="connsiteY35" fmla="*/ 49051 h 130454"/>
                <a:gd name="connsiteX36" fmla="*/ 140465 w 150928"/>
                <a:gd name="connsiteY36" fmla="*/ 20984 h 130454"/>
                <a:gd name="connsiteX37" fmla="*/ 123747 w 150928"/>
                <a:gd name="connsiteY37" fmla="*/ 1497 h 130454"/>
                <a:gd name="connsiteX38" fmla="*/ 117628 w 150928"/>
                <a:gd name="connsiteY38" fmla="*/ 129 h 1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0928" h="130454">
                  <a:moveTo>
                    <a:pt x="117628" y="129"/>
                  </a:moveTo>
                  <a:cubicBezTo>
                    <a:pt x="112773" y="-178"/>
                    <a:pt x="107782" y="881"/>
                    <a:pt x="102962" y="1087"/>
                  </a:cubicBezTo>
                  <a:cubicBezTo>
                    <a:pt x="94791" y="1463"/>
                    <a:pt x="86620" y="27"/>
                    <a:pt x="78449" y="61"/>
                  </a:cubicBezTo>
                  <a:cubicBezTo>
                    <a:pt x="74689" y="61"/>
                    <a:pt x="70928" y="-76"/>
                    <a:pt x="67201" y="61"/>
                  </a:cubicBezTo>
                  <a:cubicBezTo>
                    <a:pt x="64364" y="129"/>
                    <a:pt x="61561" y="574"/>
                    <a:pt x="58723" y="642"/>
                  </a:cubicBezTo>
                  <a:cubicBezTo>
                    <a:pt x="53287" y="779"/>
                    <a:pt x="47680" y="27"/>
                    <a:pt x="42279" y="676"/>
                  </a:cubicBezTo>
                  <a:cubicBezTo>
                    <a:pt x="37937" y="1189"/>
                    <a:pt x="32296" y="2352"/>
                    <a:pt x="28570" y="4779"/>
                  </a:cubicBezTo>
                  <a:cubicBezTo>
                    <a:pt x="26587" y="6078"/>
                    <a:pt x="24980" y="7890"/>
                    <a:pt x="22997" y="9223"/>
                  </a:cubicBezTo>
                  <a:cubicBezTo>
                    <a:pt x="21527" y="10214"/>
                    <a:pt x="20194" y="11206"/>
                    <a:pt x="18826" y="12334"/>
                  </a:cubicBezTo>
                  <a:cubicBezTo>
                    <a:pt x="16330" y="14419"/>
                    <a:pt x="14382" y="16539"/>
                    <a:pt x="12638" y="19308"/>
                  </a:cubicBezTo>
                  <a:cubicBezTo>
                    <a:pt x="10690" y="22385"/>
                    <a:pt x="9117" y="25599"/>
                    <a:pt x="7339" y="28744"/>
                  </a:cubicBezTo>
                  <a:cubicBezTo>
                    <a:pt x="6451" y="30317"/>
                    <a:pt x="5835" y="31958"/>
                    <a:pt x="5083" y="33633"/>
                  </a:cubicBezTo>
                  <a:cubicBezTo>
                    <a:pt x="4331" y="35308"/>
                    <a:pt x="3305" y="36847"/>
                    <a:pt x="2519" y="38487"/>
                  </a:cubicBezTo>
                  <a:cubicBezTo>
                    <a:pt x="1664" y="40300"/>
                    <a:pt x="1390" y="42009"/>
                    <a:pt x="1083" y="43957"/>
                  </a:cubicBezTo>
                  <a:cubicBezTo>
                    <a:pt x="707" y="46111"/>
                    <a:pt x="160" y="48094"/>
                    <a:pt x="126" y="50282"/>
                  </a:cubicBezTo>
                  <a:cubicBezTo>
                    <a:pt x="58" y="55171"/>
                    <a:pt x="-182" y="60231"/>
                    <a:pt x="262" y="65085"/>
                  </a:cubicBezTo>
                  <a:cubicBezTo>
                    <a:pt x="673" y="69462"/>
                    <a:pt x="1083" y="73940"/>
                    <a:pt x="2245" y="78145"/>
                  </a:cubicBezTo>
                  <a:cubicBezTo>
                    <a:pt x="3237" y="81735"/>
                    <a:pt x="3647" y="85017"/>
                    <a:pt x="5630" y="88230"/>
                  </a:cubicBezTo>
                  <a:cubicBezTo>
                    <a:pt x="6724" y="90042"/>
                    <a:pt x="8194" y="91615"/>
                    <a:pt x="9254" y="93427"/>
                  </a:cubicBezTo>
                  <a:cubicBezTo>
                    <a:pt x="10450" y="95512"/>
                    <a:pt x="11749" y="96982"/>
                    <a:pt x="13322" y="98794"/>
                  </a:cubicBezTo>
                  <a:cubicBezTo>
                    <a:pt x="15647" y="101564"/>
                    <a:pt x="18314" y="103444"/>
                    <a:pt x="21288" y="105495"/>
                  </a:cubicBezTo>
                  <a:cubicBezTo>
                    <a:pt x="24775" y="107888"/>
                    <a:pt x="28570" y="110076"/>
                    <a:pt x="32262" y="112196"/>
                  </a:cubicBezTo>
                  <a:cubicBezTo>
                    <a:pt x="33834" y="113085"/>
                    <a:pt x="35646" y="113495"/>
                    <a:pt x="37322" y="114144"/>
                  </a:cubicBezTo>
                  <a:cubicBezTo>
                    <a:pt x="46826" y="117700"/>
                    <a:pt x="55817" y="121871"/>
                    <a:pt x="65150" y="125871"/>
                  </a:cubicBezTo>
                  <a:cubicBezTo>
                    <a:pt x="76125" y="130589"/>
                    <a:pt x="86175" y="131546"/>
                    <a:pt x="97799" y="129290"/>
                  </a:cubicBezTo>
                  <a:cubicBezTo>
                    <a:pt x="102209" y="128435"/>
                    <a:pt x="106278" y="127409"/>
                    <a:pt x="110448" y="125734"/>
                  </a:cubicBezTo>
                  <a:cubicBezTo>
                    <a:pt x="111919" y="125153"/>
                    <a:pt x="113457" y="124742"/>
                    <a:pt x="114927" y="124229"/>
                  </a:cubicBezTo>
                  <a:cubicBezTo>
                    <a:pt x="117047" y="123512"/>
                    <a:pt x="118927" y="122349"/>
                    <a:pt x="120910" y="121358"/>
                  </a:cubicBezTo>
                  <a:cubicBezTo>
                    <a:pt x="122995" y="120298"/>
                    <a:pt x="125081" y="119272"/>
                    <a:pt x="127098" y="118110"/>
                  </a:cubicBezTo>
                  <a:cubicBezTo>
                    <a:pt x="128841" y="117119"/>
                    <a:pt x="130004" y="115751"/>
                    <a:pt x="131508" y="114452"/>
                  </a:cubicBezTo>
                  <a:cubicBezTo>
                    <a:pt x="134209" y="112127"/>
                    <a:pt x="137354" y="110418"/>
                    <a:pt x="139508" y="107478"/>
                  </a:cubicBezTo>
                  <a:cubicBezTo>
                    <a:pt x="142175" y="103854"/>
                    <a:pt x="144841" y="99922"/>
                    <a:pt x="146653" y="95820"/>
                  </a:cubicBezTo>
                  <a:cubicBezTo>
                    <a:pt x="148533" y="91546"/>
                    <a:pt x="149320" y="87136"/>
                    <a:pt x="149251" y="82487"/>
                  </a:cubicBezTo>
                  <a:cubicBezTo>
                    <a:pt x="149217" y="80196"/>
                    <a:pt x="148602" y="78316"/>
                    <a:pt x="148260" y="76094"/>
                  </a:cubicBezTo>
                  <a:cubicBezTo>
                    <a:pt x="147918" y="73906"/>
                    <a:pt x="148328" y="71615"/>
                    <a:pt x="148670" y="69462"/>
                  </a:cubicBezTo>
                  <a:cubicBezTo>
                    <a:pt x="149764" y="62419"/>
                    <a:pt x="151679" y="56299"/>
                    <a:pt x="150619" y="49051"/>
                  </a:cubicBezTo>
                  <a:cubicBezTo>
                    <a:pt x="149183" y="39274"/>
                    <a:pt x="144157" y="30009"/>
                    <a:pt x="140465" y="20984"/>
                  </a:cubicBezTo>
                  <a:cubicBezTo>
                    <a:pt x="137251" y="13120"/>
                    <a:pt x="131918" y="4847"/>
                    <a:pt x="123747" y="1497"/>
                  </a:cubicBezTo>
                  <a:cubicBezTo>
                    <a:pt x="121799" y="642"/>
                    <a:pt x="119747" y="266"/>
                    <a:pt x="117628" y="129"/>
                  </a:cubicBezTo>
                  <a:close/>
                </a:path>
              </a:pathLst>
            </a:custGeom>
            <a:solidFill>
              <a:schemeClr val="accent5"/>
            </a:solidFill>
            <a:ln w="3415" cap="flat">
              <a:noFill/>
              <a:prstDash val="solid"/>
              <a:miter/>
            </a:ln>
          </p:spPr>
          <p:txBody>
            <a:bodyPr rtlCol="0" anchor="ctr"/>
            <a:lstStyle/>
            <a:p>
              <a:endParaRPr lang="zh-CN" altLang="en-US"/>
            </a:p>
          </p:txBody>
        </p:sp>
        <p:sp>
          <p:nvSpPr>
            <p:cNvPr id="333" name="任意多边形: 形状 332"/>
            <p:cNvSpPr/>
            <p:nvPr/>
          </p:nvSpPr>
          <p:spPr>
            <a:xfrm>
              <a:off x="10629183" y="2084063"/>
              <a:ext cx="139638" cy="120189"/>
            </a:xfrm>
            <a:custGeom>
              <a:avLst/>
              <a:gdLst>
                <a:gd name="connsiteX0" fmla="*/ 92476 w 139638"/>
                <a:gd name="connsiteY0" fmla="*/ 459 h 120189"/>
                <a:gd name="connsiteX1" fmla="*/ 65160 w 139638"/>
                <a:gd name="connsiteY1" fmla="*/ 3741 h 120189"/>
                <a:gd name="connsiteX2" fmla="*/ 48374 w 139638"/>
                <a:gd name="connsiteY2" fmla="*/ 8424 h 120189"/>
                <a:gd name="connsiteX3" fmla="*/ 19930 w 139638"/>
                <a:gd name="connsiteY3" fmla="*/ 15399 h 120189"/>
                <a:gd name="connsiteX4" fmla="*/ 9195 w 139638"/>
                <a:gd name="connsiteY4" fmla="*/ 23159 h 120189"/>
                <a:gd name="connsiteX5" fmla="*/ 4990 w 139638"/>
                <a:gd name="connsiteY5" fmla="*/ 32869 h 120189"/>
                <a:gd name="connsiteX6" fmla="*/ 136 w 139638"/>
                <a:gd name="connsiteY6" fmla="*/ 44424 h 120189"/>
                <a:gd name="connsiteX7" fmla="*/ 717 w 139638"/>
                <a:gd name="connsiteY7" fmla="*/ 52868 h 120189"/>
                <a:gd name="connsiteX8" fmla="*/ 751 w 139638"/>
                <a:gd name="connsiteY8" fmla="*/ 64765 h 120189"/>
                <a:gd name="connsiteX9" fmla="*/ 6734 w 139638"/>
                <a:gd name="connsiteY9" fmla="*/ 79945 h 120189"/>
                <a:gd name="connsiteX10" fmla="*/ 21366 w 139638"/>
                <a:gd name="connsiteY10" fmla="*/ 98440 h 120189"/>
                <a:gd name="connsiteX11" fmla="*/ 46870 w 139638"/>
                <a:gd name="connsiteY11" fmla="*/ 116286 h 120189"/>
                <a:gd name="connsiteX12" fmla="*/ 72989 w 139638"/>
                <a:gd name="connsiteY12" fmla="*/ 119602 h 120189"/>
                <a:gd name="connsiteX13" fmla="*/ 88818 w 139638"/>
                <a:gd name="connsiteY13" fmla="*/ 115944 h 120189"/>
                <a:gd name="connsiteX14" fmla="*/ 105194 w 139638"/>
                <a:gd name="connsiteY14" fmla="*/ 107260 h 120189"/>
                <a:gd name="connsiteX15" fmla="*/ 122117 w 139638"/>
                <a:gd name="connsiteY15" fmla="*/ 96013 h 120189"/>
                <a:gd name="connsiteX16" fmla="*/ 130116 w 139638"/>
                <a:gd name="connsiteY16" fmla="*/ 89278 h 120189"/>
                <a:gd name="connsiteX17" fmla="*/ 137296 w 139638"/>
                <a:gd name="connsiteY17" fmla="*/ 79569 h 120189"/>
                <a:gd name="connsiteX18" fmla="*/ 139621 w 139638"/>
                <a:gd name="connsiteY18" fmla="*/ 61313 h 120189"/>
                <a:gd name="connsiteX19" fmla="*/ 138561 w 139638"/>
                <a:gd name="connsiteY19" fmla="*/ 51057 h 120189"/>
                <a:gd name="connsiteX20" fmla="*/ 134048 w 139638"/>
                <a:gd name="connsiteY20" fmla="*/ 41108 h 120189"/>
                <a:gd name="connsiteX21" fmla="*/ 123962 w 139638"/>
                <a:gd name="connsiteY21" fmla="*/ 24903 h 120189"/>
                <a:gd name="connsiteX22" fmla="*/ 118356 w 139638"/>
                <a:gd name="connsiteY22" fmla="*/ 18578 h 120189"/>
                <a:gd name="connsiteX23" fmla="*/ 114869 w 139638"/>
                <a:gd name="connsiteY23" fmla="*/ 13826 h 120189"/>
                <a:gd name="connsiteX24" fmla="*/ 97433 w 139638"/>
                <a:gd name="connsiteY24" fmla="*/ 2066 h 120189"/>
                <a:gd name="connsiteX25" fmla="*/ 92476 w 139638"/>
                <a:gd name="connsiteY25" fmla="*/ 459 h 12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9638" h="120189">
                  <a:moveTo>
                    <a:pt x="92476" y="459"/>
                  </a:moveTo>
                  <a:cubicBezTo>
                    <a:pt x="83450" y="-1285"/>
                    <a:pt x="74117" y="2407"/>
                    <a:pt x="65160" y="3741"/>
                  </a:cubicBezTo>
                  <a:cubicBezTo>
                    <a:pt x="59383" y="4630"/>
                    <a:pt x="54015" y="6920"/>
                    <a:pt x="48374" y="8424"/>
                  </a:cubicBezTo>
                  <a:cubicBezTo>
                    <a:pt x="39144" y="10852"/>
                    <a:pt x="28375" y="10852"/>
                    <a:pt x="19930" y="15399"/>
                  </a:cubicBezTo>
                  <a:cubicBezTo>
                    <a:pt x="15930" y="17587"/>
                    <a:pt x="11657" y="19023"/>
                    <a:pt x="9195" y="23159"/>
                  </a:cubicBezTo>
                  <a:cubicBezTo>
                    <a:pt x="7418" y="26168"/>
                    <a:pt x="6734" y="29757"/>
                    <a:pt x="4990" y="32869"/>
                  </a:cubicBezTo>
                  <a:cubicBezTo>
                    <a:pt x="2905" y="36595"/>
                    <a:pt x="751" y="40116"/>
                    <a:pt x="136" y="44424"/>
                  </a:cubicBezTo>
                  <a:cubicBezTo>
                    <a:pt x="-275" y="47432"/>
                    <a:pt x="341" y="49894"/>
                    <a:pt x="717" y="52868"/>
                  </a:cubicBezTo>
                  <a:cubicBezTo>
                    <a:pt x="1196" y="56731"/>
                    <a:pt x="820" y="60868"/>
                    <a:pt x="751" y="64765"/>
                  </a:cubicBezTo>
                  <a:cubicBezTo>
                    <a:pt x="649" y="70817"/>
                    <a:pt x="3657" y="75022"/>
                    <a:pt x="6734" y="79945"/>
                  </a:cubicBezTo>
                  <a:cubicBezTo>
                    <a:pt x="10905" y="86543"/>
                    <a:pt x="16306" y="92526"/>
                    <a:pt x="21366" y="98440"/>
                  </a:cubicBezTo>
                  <a:cubicBezTo>
                    <a:pt x="27930" y="106064"/>
                    <a:pt x="37673" y="112320"/>
                    <a:pt x="46870" y="116286"/>
                  </a:cubicBezTo>
                  <a:cubicBezTo>
                    <a:pt x="55041" y="119807"/>
                    <a:pt x="64237" y="121038"/>
                    <a:pt x="72989" y="119602"/>
                  </a:cubicBezTo>
                  <a:cubicBezTo>
                    <a:pt x="78117" y="118782"/>
                    <a:pt x="83929" y="117790"/>
                    <a:pt x="88818" y="115944"/>
                  </a:cubicBezTo>
                  <a:cubicBezTo>
                    <a:pt x="94664" y="113756"/>
                    <a:pt x="99655" y="110064"/>
                    <a:pt x="105194" y="107260"/>
                  </a:cubicBezTo>
                  <a:cubicBezTo>
                    <a:pt x="111382" y="104115"/>
                    <a:pt x="116476" y="100047"/>
                    <a:pt x="122117" y="96013"/>
                  </a:cubicBezTo>
                  <a:cubicBezTo>
                    <a:pt x="125057" y="93893"/>
                    <a:pt x="127894" y="92218"/>
                    <a:pt x="130116" y="89278"/>
                  </a:cubicBezTo>
                  <a:cubicBezTo>
                    <a:pt x="132578" y="86099"/>
                    <a:pt x="135586" y="83227"/>
                    <a:pt x="137296" y="79569"/>
                  </a:cubicBezTo>
                  <a:cubicBezTo>
                    <a:pt x="139997" y="73791"/>
                    <a:pt x="139621" y="67466"/>
                    <a:pt x="139621" y="61313"/>
                  </a:cubicBezTo>
                  <a:cubicBezTo>
                    <a:pt x="139621" y="57620"/>
                    <a:pt x="139689" y="54612"/>
                    <a:pt x="138561" y="51057"/>
                  </a:cubicBezTo>
                  <a:cubicBezTo>
                    <a:pt x="137398" y="47467"/>
                    <a:pt x="136065" y="44321"/>
                    <a:pt x="134048" y="41108"/>
                  </a:cubicBezTo>
                  <a:cubicBezTo>
                    <a:pt x="130698" y="35740"/>
                    <a:pt x="127484" y="30168"/>
                    <a:pt x="123962" y="24903"/>
                  </a:cubicBezTo>
                  <a:cubicBezTo>
                    <a:pt x="122424" y="22578"/>
                    <a:pt x="120236" y="20630"/>
                    <a:pt x="118356" y="18578"/>
                  </a:cubicBezTo>
                  <a:cubicBezTo>
                    <a:pt x="116920" y="17040"/>
                    <a:pt x="116441" y="15296"/>
                    <a:pt x="114869" y="13826"/>
                  </a:cubicBezTo>
                  <a:cubicBezTo>
                    <a:pt x="109707" y="9177"/>
                    <a:pt x="103758" y="4971"/>
                    <a:pt x="97433" y="2066"/>
                  </a:cubicBezTo>
                  <a:cubicBezTo>
                    <a:pt x="95895" y="1314"/>
                    <a:pt x="94185" y="801"/>
                    <a:pt x="92476" y="459"/>
                  </a:cubicBezTo>
                  <a:close/>
                </a:path>
              </a:pathLst>
            </a:custGeom>
            <a:solidFill>
              <a:schemeClr val="accent5"/>
            </a:solidFill>
            <a:ln w="3415" cap="flat">
              <a:noFill/>
              <a:prstDash val="solid"/>
              <a:miter/>
            </a:ln>
          </p:spPr>
          <p:txBody>
            <a:bodyPr rtlCol="0" anchor="ctr"/>
            <a:lstStyle/>
            <a:p>
              <a:endParaRPr lang="zh-CN" altLang="en-US"/>
            </a:p>
          </p:txBody>
        </p:sp>
        <p:sp>
          <p:nvSpPr>
            <p:cNvPr id="334" name="任意多边形: 形状 333"/>
            <p:cNvSpPr/>
            <p:nvPr/>
          </p:nvSpPr>
          <p:spPr>
            <a:xfrm>
              <a:off x="10447680" y="2171682"/>
              <a:ext cx="126376" cy="111296"/>
            </a:xfrm>
            <a:custGeom>
              <a:avLst/>
              <a:gdLst>
                <a:gd name="connsiteX0" fmla="*/ 126290 w 126376"/>
                <a:gd name="connsiteY0" fmla="*/ 47437 h 111296"/>
                <a:gd name="connsiteX1" fmla="*/ 124136 w 126376"/>
                <a:gd name="connsiteY1" fmla="*/ 40394 h 111296"/>
                <a:gd name="connsiteX2" fmla="*/ 119862 w 126376"/>
                <a:gd name="connsiteY2" fmla="*/ 33523 h 111296"/>
                <a:gd name="connsiteX3" fmla="*/ 116307 w 126376"/>
                <a:gd name="connsiteY3" fmla="*/ 27642 h 111296"/>
                <a:gd name="connsiteX4" fmla="*/ 107042 w 126376"/>
                <a:gd name="connsiteY4" fmla="*/ 18548 h 111296"/>
                <a:gd name="connsiteX5" fmla="*/ 96136 w 126376"/>
                <a:gd name="connsiteY5" fmla="*/ 11198 h 111296"/>
                <a:gd name="connsiteX6" fmla="*/ 88034 w 126376"/>
                <a:gd name="connsiteY6" fmla="*/ 6412 h 111296"/>
                <a:gd name="connsiteX7" fmla="*/ 84615 w 126376"/>
                <a:gd name="connsiteY7" fmla="*/ 4565 h 111296"/>
                <a:gd name="connsiteX8" fmla="*/ 80615 w 126376"/>
                <a:gd name="connsiteY8" fmla="*/ 3096 h 111296"/>
                <a:gd name="connsiteX9" fmla="*/ 40957 w 126376"/>
                <a:gd name="connsiteY9" fmla="*/ 4395 h 111296"/>
                <a:gd name="connsiteX10" fmla="*/ 32719 w 126376"/>
                <a:gd name="connsiteY10" fmla="*/ 8463 h 111296"/>
                <a:gd name="connsiteX11" fmla="*/ 27385 w 126376"/>
                <a:gd name="connsiteY11" fmla="*/ 11403 h 111296"/>
                <a:gd name="connsiteX12" fmla="*/ 19180 w 126376"/>
                <a:gd name="connsiteY12" fmla="*/ 19232 h 111296"/>
                <a:gd name="connsiteX13" fmla="*/ 1 w 126376"/>
                <a:gd name="connsiteY13" fmla="*/ 67881 h 111296"/>
                <a:gd name="connsiteX14" fmla="*/ 18086 w 126376"/>
                <a:gd name="connsiteY14" fmla="*/ 98889 h 111296"/>
                <a:gd name="connsiteX15" fmla="*/ 45812 w 126376"/>
                <a:gd name="connsiteY15" fmla="*/ 111162 h 111296"/>
                <a:gd name="connsiteX16" fmla="*/ 82632 w 126376"/>
                <a:gd name="connsiteY16" fmla="*/ 105077 h 111296"/>
                <a:gd name="connsiteX17" fmla="*/ 90666 w 126376"/>
                <a:gd name="connsiteY17" fmla="*/ 101795 h 111296"/>
                <a:gd name="connsiteX18" fmla="*/ 123452 w 126376"/>
                <a:gd name="connsiteY18" fmla="*/ 72325 h 111296"/>
                <a:gd name="connsiteX19" fmla="*/ 125195 w 126376"/>
                <a:gd name="connsiteY19" fmla="*/ 64086 h 111296"/>
                <a:gd name="connsiteX20" fmla="*/ 126119 w 126376"/>
                <a:gd name="connsiteY20" fmla="*/ 55231 h 111296"/>
                <a:gd name="connsiteX21" fmla="*/ 126290 w 126376"/>
                <a:gd name="connsiteY21" fmla="*/ 47437 h 1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376" h="111296">
                  <a:moveTo>
                    <a:pt x="126290" y="47437"/>
                  </a:moveTo>
                  <a:cubicBezTo>
                    <a:pt x="126324" y="44736"/>
                    <a:pt x="125401" y="42787"/>
                    <a:pt x="124136" y="40394"/>
                  </a:cubicBezTo>
                  <a:cubicBezTo>
                    <a:pt x="122871" y="38001"/>
                    <a:pt x="121127" y="35881"/>
                    <a:pt x="119862" y="33523"/>
                  </a:cubicBezTo>
                  <a:cubicBezTo>
                    <a:pt x="118734" y="31369"/>
                    <a:pt x="117845" y="29557"/>
                    <a:pt x="116307" y="27642"/>
                  </a:cubicBezTo>
                  <a:cubicBezTo>
                    <a:pt x="113572" y="24223"/>
                    <a:pt x="110119" y="21659"/>
                    <a:pt x="107042" y="18548"/>
                  </a:cubicBezTo>
                  <a:cubicBezTo>
                    <a:pt x="103999" y="15437"/>
                    <a:pt x="99657" y="13728"/>
                    <a:pt x="96136" y="11198"/>
                  </a:cubicBezTo>
                  <a:cubicBezTo>
                    <a:pt x="93538" y="9352"/>
                    <a:pt x="90700" y="8087"/>
                    <a:pt x="88034" y="6412"/>
                  </a:cubicBezTo>
                  <a:cubicBezTo>
                    <a:pt x="86837" y="5660"/>
                    <a:pt x="85914" y="5010"/>
                    <a:pt x="84615" y="4565"/>
                  </a:cubicBezTo>
                  <a:cubicBezTo>
                    <a:pt x="83282" y="4121"/>
                    <a:pt x="81982" y="3540"/>
                    <a:pt x="80615" y="3096"/>
                  </a:cubicBezTo>
                  <a:cubicBezTo>
                    <a:pt x="68342" y="-802"/>
                    <a:pt x="52547" y="-1691"/>
                    <a:pt x="40957" y="4395"/>
                  </a:cubicBezTo>
                  <a:cubicBezTo>
                    <a:pt x="38223" y="5830"/>
                    <a:pt x="35624" y="7369"/>
                    <a:pt x="32719" y="8463"/>
                  </a:cubicBezTo>
                  <a:cubicBezTo>
                    <a:pt x="30599" y="9283"/>
                    <a:pt x="29129" y="9967"/>
                    <a:pt x="27385" y="11403"/>
                  </a:cubicBezTo>
                  <a:cubicBezTo>
                    <a:pt x="24445" y="13865"/>
                    <a:pt x="21847" y="16463"/>
                    <a:pt x="19180" y="19232"/>
                  </a:cubicBezTo>
                  <a:cubicBezTo>
                    <a:pt x="7625" y="31300"/>
                    <a:pt x="-102" y="51197"/>
                    <a:pt x="1" y="67881"/>
                  </a:cubicBezTo>
                  <a:cubicBezTo>
                    <a:pt x="104" y="81761"/>
                    <a:pt x="7317" y="91162"/>
                    <a:pt x="18086" y="98889"/>
                  </a:cubicBezTo>
                  <a:cubicBezTo>
                    <a:pt x="26872" y="105179"/>
                    <a:pt x="34633" y="110376"/>
                    <a:pt x="45812" y="111162"/>
                  </a:cubicBezTo>
                  <a:cubicBezTo>
                    <a:pt x="58359" y="112085"/>
                    <a:pt x="70598" y="108051"/>
                    <a:pt x="82632" y="105077"/>
                  </a:cubicBezTo>
                  <a:cubicBezTo>
                    <a:pt x="85606" y="104359"/>
                    <a:pt x="88034" y="103436"/>
                    <a:pt x="90666" y="101795"/>
                  </a:cubicBezTo>
                  <a:cubicBezTo>
                    <a:pt x="103692" y="93727"/>
                    <a:pt x="117503" y="86957"/>
                    <a:pt x="123452" y="72325"/>
                  </a:cubicBezTo>
                  <a:cubicBezTo>
                    <a:pt x="124580" y="69556"/>
                    <a:pt x="125230" y="67129"/>
                    <a:pt x="125195" y="64086"/>
                  </a:cubicBezTo>
                  <a:cubicBezTo>
                    <a:pt x="125127" y="60975"/>
                    <a:pt x="125640" y="58274"/>
                    <a:pt x="126119" y="55231"/>
                  </a:cubicBezTo>
                  <a:cubicBezTo>
                    <a:pt x="126597" y="52770"/>
                    <a:pt x="126255" y="50001"/>
                    <a:pt x="126290" y="47437"/>
                  </a:cubicBezTo>
                  <a:close/>
                </a:path>
              </a:pathLst>
            </a:custGeom>
            <a:solidFill>
              <a:schemeClr val="accent5"/>
            </a:solidFill>
            <a:ln w="3415" cap="flat">
              <a:noFill/>
              <a:prstDash val="solid"/>
              <a:miter/>
            </a:ln>
          </p:spPr>
          <p:txBody>
            <a:bodyPr rtlCol="0" anchor="ctr"/>
            <a:lstStyle/>
            <a:p>
              <a:endParaRPr lang="zh-CN" altLang="en-US"/>
            </a:p>
          </p:txBody>
        </p:sp>
        <p:sp>
          <p:nvSpPr>
            <p:cNvPr id="335" name="任意多边形: 形状 334"/>
            <p:cNvSpPr/>
            <p:nvPr/>
          </p:nvSpPr>
          <p:spPr>
            <a:xfrm>
              <a:off x="10388034" y="1987529"/>
              <a:ext cx="140010" cy="138855"/>
            </a:xfrm>
            <a:custGeom>
              <a:avLst/>
              <a:gdLst>
                <a:gd name="connsiteX0" fmla="*/ 73083 w 140010"/>
                <a:gd name="connsiteY0" fmla="*/ 72 h 138855"/>
                <a:gd name="connsiteX1" fmla="*/ 61493 w 140010"/>
                <a:gd name="connsiteY1" fmla="*/ 38 h 138855"/>
                <a:gd name="connsiteX2" fmla="*/ 56228 w 140010"/>
                <a:gd name="connsiteY2" fmla="*/ 961 h 138855"/>
                <a:gd name="connsiteX3" fmla="*/ 49562 w 140010"/>
                <a:gd name="connsiteY3" fmla="*/ 3012 h 138855"/>
                <a:gd name="connsiteX4" fmla="*/ 44228 w 140010"/>
                <a:gd name="connsiteY4" fmla="*/ 5850 h 138855"/>
                <a:gd name="connsiteX5" fmla="*/ 37801 w 140010"/>
                <a:gd name="connsiteY5" fmla="*/ 9132 h 138855"/>
                <a:gd name="connsiteX6" fmla="*/ 31716 w 140010"/>
                <a:gd name="connsiteY6" fmla="*/ 13508 h 138855"/>
                <a:gd name="connsiteX7" fmla="*/ 23716 w 140010"/>
                <a:gd name="connsiteY7" fmla="*/ 19115 h 138855"/>
                <a:gd name="connsiteX8" fmla="*/ 17631 w 140010"/>
                <a:gd name="connsiteY8" fmla="*/ 24756 h 138855"/>
                <a:gd name="connsiteX9" fmla="*/ 13049 w 140010"/>
                <a:gd name="connsiteY9" fmla="*/ 30910 h 138855"/>
                <a:gd name="connsiteX10" fmla="*/ 6588 w 140010"/>
                <a:gd name="connsiteY10" fmla="*/ 40482 h 138855"/>
                <a:gd name="connsiteX11" fmla="*/ 2485 w 140010"/>
                <a:gd name="connsiteY11" fmla="*/ 53371 h 138855"/>
                <a:gd name="connsiteX12" fmla="*/ 1596 w 140010"/>
                <a:gd name="connsiteY12" fmla="*/ 68686 h 138855"/>
                <a:gd name="connsiteX13" fmla="*/ 879 w 140010"/>
                <a:gd name="connsiteY13" fmla="*/ 77336 h 138855"/>
                <a:gd name="connsiteX14" fmla="*/ 24 w 140010"/>
                <a:gd name="connsiteY14" fmla="*/ 84276 h 138855"/>
                <a:gd name="connsiteX15" fmla="*/ 2007 w 140010"/>
                <a:gd name="connsiteY15" fmla="*/ 101096 h 138855"/>
                <a:gd name="connsiteX16" fmla="*/ 4366 w 140010"/>
                <a:gd name="connsiteY16" fmla="*/ 108412 h 138855"/>
                <a:gd name="connsiteX17" fmla="*/ 6998 w 140010"/>
                <a:gd name="connsiteY17" fmla="*/ 113301 h 138855"/>
                <a:gd name="connsiteX18" fmla="*/ 16092 w 140010"/>
                <a:gd name="connsiteY18" fmla="*/ 124993 h 138855"/>
                <a:gd name="connsiteX19" fmla="*/ 24024 w 140010"/>
                <a:gd name="connsiteY19" fmla="*/ 129335 h 138855"/>
                <a:gd name="connsiteX20" fmla="*/ 31442 w 140010"/>
                <a:gd name="connsiteY20" fmla="*/ 131420 h 138855"/>
                <a:gd name="connsiteX21" fmla="*/ 47715 w 140010"/>
                <a:gd name="connsiteY21" fmla="*/ 137198 h 138855"/>
                <a:gd name="connsiteX22" fmla="*/ 60775 w 140010"/>
                <a:gd name="connsiteY22" fmla="*/ 138326 h 138855"/>
                <a:gd name="connsiteX23" fmla="*/ 65937 w 140010"/>
                <a:gd name="connsiteY23" fmla="*/ 138839 h 138855"/>
                <a:gd name="connsiteX24" fmla="*/ 71681 w 140010"/>
                <a:gd name="connsiteY24" fmla="*/ 137437 h 138855"/>
                <a:gd name="connsiteX25" fmla="*/ 79646 w 140010"/>
                <a:gd name="connsiteY25" fmla="*/ 136378 h 138855"/>
                <a:gd name="connsiteX26" fmla="*/ 84159 w 140010"/>
                <a:gd name="connsiteY26" fmla="*/ 135967 h 138855"/>
                <a:gd name="connsiteX27" fmla="*/ 88672 w 140010"/>
                <a:gd name="connsiteY27" fmla="*/ 135113 h 138855"/>
                <a:gd name="connsiteX28" fmla="*/ 92432 w 140010"/>
                <a:gd name="connsiteY28" fmla="*/ 134292 h 138855"/>
                <a:gd name="connsiteX29" fmla="*/ 94860 w 140010"/>
                <a:gd name="connsiteY29" fmla="*/ 133574 h 138855"/>
                <a:gd name="connsiteX30" fmla="*/ 97116 w 140010"/>
                <a:gd name="connsiteY30" fmla="*/ 133062 h 138855"/>
                <a:gd name="connsiteX31" fmla="*/ 98962 w 140010"/>
                <a:gd name="connsiteY31" fmla="*/ 132241 h 138855"/>
                <a:gd name="connsiteX32" fmla="*/ 104364 w 140010"/>
                <a:gd name="connsiteY32" fmla="*/ 130019 h 138855"/>
                <a:gd name="connsiteX33" fmla="*/ 110859 w 140010"/>
                <a:gd name="connsiteY33" fmla="*/ 125643 h 138855"/>
                <a:gd name="connsiteX34" fmla="*/ 115407 w 140010"/>
                <a:gd name="connsiteY34" fmla="*/ 122805 h 138855"/>
                <a:gd name="connsiteX35" fmla="*/ 118347 w 140010"/>
                <a:gd name="connsiteY35" fmla="*/ 120652 h 138855"/>
                <a:gd name="connsiteX36" fmla="*/ 121321 w 140010"/>
                <a:gd name="connsiteY36" fmla="*/ 118088 h 138855"/>
                <a:gd name="connsiteX37" fmla="*/ 122962 w 140010"/>
                <a:gd name="connsiteY37" fmla="*/ 116788 h 138855"/>
                <a:gd name="connsiteX38" fmla="*/ 124398 w 140010"/>
                <a:gd name="connsiteY38" fmla="*/ 114566 h 138855"/>
                <a:gd name="connsiteX39" fmla="*/ 125287 w 140010"/>
                <a:gd name="connsiteY39" fmla="*/ 113335 h 138855"/>
                <a:gd name="connsiteX40" fmla="*/ 127235 w 140010"/>
                <a:gd name="connsiteY40" fmla="*/ 109677 h 138855"/>
                <a:gd name="connsiteX41" fmla="*/ 128500 w 140010"/>
                <a:gd name="connsiteY41" fmla="*/ 106805 h 138855"/>
                <a:gd name="connsiteX42" fmla="*/ 130962 w 140010"/>
                <a:gd name="connsiteY42" fmla="*/ 99489 h 138855"/>
                <a:gd name="connsiteX43" fmla="*/ 134825 w 140010"/>
                <a:gd name="connsiteY43" fmla="*/ 90498 h 138855"/>
                <a:gd name="connsiteX44" fmla="*/ 138859 w 140010"/>
                <a:gd name="connsiteY44" fmla="*/ 80755 h 138855"/>
                <a:gd name="connsiteX45" fmla="*/ 139953 w 140010"/>
                <a:gd name="connsiteY45" fmla="*/ 71182 h 138855"/>
                <a:gd name="connsiteX46" fmla="*/ 139987 w 140010"/>
                <a:gd name="connsiteY46" fmla="*/ 65746 h 138855"/>
                <a:gd name="connsiteX47" fmla="*/ 139543 w 140010"/>
                <a:gd name="connsiteY47" fmla="*/ 60618 h 138855"/>
                <a:gd name="connsiteX48" fmla="*/ 138483 w 140010"/>
                <a:gd name="connsiteY48" fmla="*/ 49952 h 138855"/>
                <a:gd name="connsiteX49" fmla="*/ 136876 w 140010"/>
                <a:gd name="connsiteY49" fmla="*/ 45029 h 138855"/>
                <a:gd name="connsiteX50" fmla="*/ 135201 w 140010"/>
                <a:gd name="connsiteY50" fmla="*/ 40619 h 138855"/>
                <a:gd name="connsiteX51" fmla="*/ 129286 w 140010"/>
                <a:gd name="connsiteY51" fmla="*/ 30670 h 138855"/>
                <a:gd name="connsiteX52" fmla="*/ 126312 w 140010"/>
                <a:gd name="connsiteY52" fmla="*/ 26704 h 138855"/>
                <a:gd name="connsiteX53" fmla="*/ 123065 w 140010"/>
                <a:gd name="connsiteY53" fmla="*/ 23798 h 138855"/>
                <a:gd name="connsiteX54" fmla="*/ 118449 w 140010"/>
                <a:gd name="connsiteY54" fmla="*/ 20072 h 138855"/>
                <a:gd name="connsiteX55" fmla="*/ 112774 w 140010"/>
                <a:gd name="connsiteY55" fmla="*/ 16790 h 138855"/>
                <a:gd name="connsiteX56" fmla="*/ 102484 w 140010"/>
                <a:gd name="connsiteY56" fmla="*/ 10910 h 138855"/>
                <a:gd name="connsiteX57" fmla="*/ 93561 w 140010"/>
                <a:gd name="connsiteY57" fmla="*/ 6602 h 138855"/>
                <a:gd name="connsiteX58" fmla="*/ 84330 w 140010"/>
                <a:gd name="connsiteY58" fmla="*/ 2910 h 138855"/>
                <a:gd name="connsiteX59" fmla="*/ 73083 w 140010"/>
                <a:gd name="connsiteY59" fmla="*/ 72 h 13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0010" h="138855">
                  <a:moveTo>
                    <a:pt x="73083" y="72"/>
                  </a:moveTo>
                  <a:cubicBezTo>
                    <a:pt x="69219" y="72"/>
                    <a:pt x="65356" y="-64"/>
                    <a:pt x="61493" y="38"/>
                  </a:cubicBezTo>
                  <a:cubicBezTo>
                    <a:pt x="59647" y="72"/>
                    <a:pt x="57972" y="380"/>
                    <a:pt x="56228" y="961"/>
                  </a:cubicBezTo>
                  <a:cubicBezTo>
                    <a:pt x="54040" y="1679"/>
                    <a:pt x="51681" y="2089"/>
                    <a:pt x="49562" y="3012"/>
                  </a:cubicBezTo>
                  <a:cubicBezTo>
                    <a:pt x="47715" y="3799"/>
                    <a:pt x="46006" y="4893"/>
                    <a:pt x="44228" y="5850"/>
                  </a:cubicBezTo>
                  <a:cubicBezTo>
                    <a:pt x="42109" y="6978"/>
                    <a:pt x="39852" y="7901"/>
                    <a:pt x="37801" y="9132"/>
                  </a:cubicBezTo>
                  <a:cubicBezTo>
                    <a:pt x="35647" y="10431"/>
                    <a:pt x="33664" y="11935"/>
                    <a:pt x="31716" y="13508"/>
                  </a:cubicBezTo>
                  <a:cubicBezTo>
                    <a:pt x="29118" y="15559"/>
                    <a:pt x="26417" y="17235"/>
                    <a:pt x="23716" y="19115"/>
                  </a:cubicBezTo>
                  <a:cubicBezTo>
                    <a:pt x="21425" y="20721"/>
                    <a:pt x="19408" y="22568"/>
                    <a:pt x="17631" y="24756"/>
                  </a:cubicBezTo>
                  <a:cubicBezTo>
                    <a:pt x="16023" y="26738"/>
                    <a:pt x="14656" y="28926"/>
                    <a:pt x="13049" y="30910"/>
                  </a:cubicBezTo>
                  <a:cubicBezTo>
                    <a:pt x="10588" y="33918"/>
                    <a:pt x="8092" y="36824"/>
                    <a:pt x="6588" y="40482"/>
                  </a:cubicBezTo>
                  <a:cubicBezTo>
                    <a:pt x="4878" y="44653"/>
                    <a:pt x="3340" y="48960"/>
                    <a:pt x="2485" y="53371"/>
                  </a:cubicBezTo>
                  <a:cubicBezTo>
                    <a:pt x="1494" y="58499"/>
                    <a:pt x="1904" y="63524"/>
                    <a:pt x="1596" y="68686"/>
                  </a:cubicBezTo>
                  <a:cubicBezTo>
                    <a:pt x="1460" y="71558"/>
                    <a:pt x="1152" y="74464"/>
                    <a:pt x="879" y="77336"/>
                  </a:cubicBezTo>
                  <a:cubicBezTo>
                    <a:pt x="673" y="79661"/>
                    <a:pt x="92" y="81951"/>
                    <a:pt x="24" y="84276"/>
                  </a:cubicBezTo>
                  <a:cubicBezTo>
                    <a:pt x="-147" y="90054"/>
                    <a:pt x="605" y="95489"/>
                    <a:pt x="2007" y="101096"/>
                  </a:cubicBezTo>
                  <a:cubicBezTo>
                    <a:pt x="2622" y="103558"/>
                    <a:pt x="3340" y="106088"/>
                    <a:pt x="4366" y="108412"/>
                  </a:cubicBezTo>
                  <a:cubicBezTo>
                    <a:pt x="5118" y="110087"/>
                    <a:pt x="6143" y="111660"/>
                    <a:pt x="6998" y="113301"/>
                  </a:cubicBezTo>
                  <a:cubicBezTo>
                    <a:pt x="9357" y="117814"/>
                    <a:pt x="12024" y="121882"/>
                    <a:pt x="16092" y="124993"/>
                  </a:cubicBezTo>
                  <a:cubicBezTo>
                    <a:pt x="18451" y="126805"/>
                    <a:pt x="21220" y="128310"/>
                    <a:pt x="24024" y="129335"/>
                  </a:cubicBezTo>
                  <a:cubicBezTo>
                    <a:pt x="26451" y="130224"/>
                    <a:pt x="29015" y="130531"/>
                    <a:pt x="31442" y="131420"/>
                  </a:cubicBezTo>
                  <a:cubicBezTo>
                    <a:pt x="36878" y="133369"/>
                    <a:pt x="42177" y="135489"/>
                    <a:pt x="47715" y="137198"/>
                  </a:cubicBezTo>
                  <a:cubicBezTo>
                    <a:pt x="51920" y="138497"/>
                    <a:pt x="56467" y="137780"/>
                    <a:pt x="60775" y="138326"/>
                  </a:cubicBezTo>
                  <a:cubicBezTo>
                    <a:pt x="62485" y="138532"/>
                    <a:pt x="64194" y="138942"/>
                    <a:pt x="65937" y="138839"/>
                  </a:cubicBezTo>
                  <a:cubicBezTo>
                    <a:pt x="67954" y="138702"/>
                    <a:pt x="69732" y="137780"/>
                    <a:pt x="71681" y="137437"/>
                  </a:cubicBezTo>
                  <a:cubicBezTo>
                    <a:pt x="74313" y="136959"/>
                    <a:pt x="76980" y="136583"/>
                    <a:pt x="79646" y="136378"/>
                  </a:cubicBezTo>
                  <a:cubicBezTo>
                    <a:pt x="81151" y="136241"/>
                    <a:pt x="82655" y="136002"/>
                    <a:pt x="84159" y="135967"/>
                  </a:cubicBezTo>
                  <a:cubicBezTo>
                    <a:pt x="85698" y="135933"/>
                    <a:pt x="87134" y="135420"/>
                    <a:pt x="88672" y="135113"/>
                  </a:cubicBezTo>
                  <a:cubicBezTo>
                    <a:pt x="89937" y="134873"/>
                    <a:pt x="91202" y="134771"/>
                    <a:pt x="92432" y="134292"/>
                  </a:cubicBezTo>
                  <a:cubicBezTo>
                    <a:pt x="93219" y="133984"/>
                    <a:pt x="94039" y="133711"/>
                    <a:pt x="94860" y="133574"/>
                  </a:cubicBezTo>
                  <a:cubicBezTo>
                    <a:pt x="95680" y="133438"/>
                    <a:pt x="96364" y="133403"/>
                    <a:pt x="97116" y="133062"/>
                  </a:cubicBezTo>
                  <a:cubicBezTo>
                    <a:pt x="97766" y="132788"/>
                    <a:pt x="98313" y="132446"/>
                    <a:pt x="98962" y="132241"/>
                  </a:cubicBezTo>
                  <a:cubicBezTo>
                    <a:pt x="100911" y="131660"/>
                    <a:pt x="102723" y="131250"/>
                    <a:pt x="104364" y="130019"/>
                  </a:cubicBezTo>
                  <a:cubicBezTo>
                    <a:pt x="106450" y="128446"/>
                    <a:pt x="108740" y="127215"/>
                    <a:pt x="110859" y="125643"/>
                  </a:cubicBezTo>
                  <a:cubicBezTo>
                    <a:pt x="112295" y="124583"/>
                    <a:pt x="113902" y="123797"/>
                    <a:pt x="115407" y="122805"/>
                  </a:cubicBezTo>
                  <a:cubicBezTo>
                    <a:pt x="116398" y="122121"/>
                    <a:pt x="117321" y="121335"/>
                    <a:pt x="118347" y="120652"/>
                  </a:cubicBezTo>
                  <a:cubicBezTo>
                    <a:pt x="119475" y="119899"/>
                    <a:pt x="120364" y="119044"/>
                    <a:pt x="121321" y="118088"/>
                  </a:cubicBezTo>
                  <a:cubicBezTo>
                    <a:pt x="121834" y="117575"/>
                    <a:pt x="122483" y="117267"/>
                    <a:pt x="122962" y="116788"/>
                  </a:cubicBezTo>
                  <a:cubicBezTo>
                    <a:pt x="123577" y="116173"/>
                    <a:pt x="123851" y="115250"/>
                    <a:pt x="124398" y="114566"/>
                  </a:cubicBezTo>
                  <a:cubicBezTo>
                    <a:pt x="124774" y="114087"/>
                    <a:pt x="125047" y="113882"/>
                    <a:pt x="125287" y="113335"/>
                  </a:cubicBezTo>
                  <a:cubicBezTo>
                    <a:pt x="125834" y="112002"/>
                    <a:pt x="126449" y="110908"/>
                    <a:pt x="127235" y="109677"/>
                  </a:cubicBezTo>
                  <a:cubicBezTo>
                    <a:pt x="127851" y="108720"/>
                    <a:pt x="128466" y="107968"/>
                    <a:pt x="128500" y="106805"/>
                  </a:cubicBezTo>
                  <a:cubicBezTo>
                    <a:pt x="128603" y="104036"/>
                    <a:pt x="129970" y="102019"/>
                    <a:pt x="130962" y="99489"/>
                  </a:cubicBezTo>
                  <a:cubicBezTo>
                    <a:pt x="132159" y="96447"/>
                    <a:pt x="133765" y="93609"/>
                    <a:pt x="134825" y="90498"/>
                  </a:cubicBezTo>
                  <a:cubicBezTo>
                    <a:pt x="135988" y="87182"/>
                    <a:pt x="137902" y="84105"/>
                    <a:pt x="138859" y="80755"/>
                  </a:cubicBezTo>
                  <a:cubicBezTo>
                    <a:pt x="139748" y="77712"/>
                    <a:pt x="139987" y="74327"/>
                    <a:pt x="139953" y="71182"/>
                  </a:cubicBezTo>
                  <a:cubicBezTo>
                    <a:pt x="139953" y="69370"/>
                    <a:pt x="140056" y="67558"/>
                    <a:pt x="139987" y="65746"/>
                  </a:cubicBezTo>
                  <a:cubicBezTo>
                    <a:pt x="139919" y="64037"/>
                    <a:pt x="139543" y="62362"/>
                    <a:pt x="139543" y="60618"/>
                  </a:cubicBezTo>
                  <a:cubicBezTo>
                    <a:pt x="139543" y="57028"/>
                    <a:pt x="139132" y="53507"/>
                    <a:pt x="138483" y="49952"/>
                  </a:cubicBezTo>
                  <a:cubicBezTo>
                    <a:pt x="138175" y="48208"/>
                    <a:pt x="137526" y="46670"/>
                    <a:pt x="136876" y="45029"/>
                  </a:cubicBezTo>
                  <a:cubicBezTo>
                    <a:pt x="136295" y="43559"/>
                    <a:pt x="135885" y="42020"/>
                    <a:pt x="135201" y="40619"/>
                  </a:cubicBezTo>
                  <a:cubicBezTo>
                    <a:pt x="133491" y="37063"/>
                    <a:pt x="131680" y="33884"/>
                    <a:pt x="129286" y="30670"/>
                  </a:cubicBezTo>
                  <a:cubicBezTo>
                    <a:pt x="128295" y="29337"/>
                    <a:pt x="127304" y="28003"/>
                    <a:pt x="126312" y="26704"/>
                  </a:cubicBezTo>
                  <a:cubicBezTo>
                    <a:pt x="125389" y="25508"/>
                    <a:pt x="124124" y="24824"/>
                    <a:pt x="123065" y="23798"/>
                  </a:cubicBezTo>
                  <a:cubicBezTo>
                    <a:pt x="121560" y="22363"/>
                    <a:pt x="120227" y="21132"/>
                    <a:pt x="118449" y="20072"/>
                  </a:cubicBezTo>
                  <a:cubicBezTo>
                    <a:pt x="116569" y="18944"/>
                    <a:pt x="114620" y="18021"/>
                    <a:pt x="112774" y="16790"/>
                  </a:cubicBezTo>
                  <a:cubicBezTo>
                    <a:pt x="109492" y="14568"/>
                    <a:pt x="105697" y="13200"/>
                    <a:pt x="102484" y="10910"/>
                  </a:cubicBezTo>
                  <a:cubicBezTo>
                    <a:pt x="99885" y="9064"/>
                    <a:pt x="96569" y="7662"/>
                    <a:pt x="93561" y="6602"/>
                  </a:cubicBezTo>
                  <a:cubicBezTo>
                    <a:pt x="90450" y="5508"/>
                    <a:pt x="87304" y="4380"/>
                    <a:pt x="84330" y="2910"/>
                  </a:cubicBezTo>
                  <a:cubicBezTo>
                    <a:pt x="81561" y="1508"/>
                    <a:pt x="78211" y="1030"/>
                    <a:pt x="73083" y="72"/>
                  </a:cubicBezTo>
                  <a:close/>
                </a:path>
              </a:pathLst>
            </a:custGeom>
            <a:solidFill>
              <a:schemeClr val="accent5"/>
            </a:solidFill>
            <a:ln w="3415" cap="flat">
              <a:noFill/>
              <a:prstDash val="solid"/>
              <a:miter/>
            </a:ln>
          </p:spPr>
          <p:txBody>
            <a:bodyPr rtlCol="0" anchor="ctr"/>
            <a:lstStyle/>
            <a:p>
              <a:endParaRPr lang="zh-CN" altLang="en-US"/>
            </a:p>
          </p:txBody>
        </p:sp>
        <p:sp>
          <p:nvSpPr>
            <p:cNvPr id="336" name="任意多边形: 形状 335"/>
            <p:cNvSpPr/>
            <p:nvPr/>
          </p:nvSpPr>
          <p:spPr>
            <a:xfrm>
              <a:off x="10297353" y="1820811"/>
              <a:ext cx="150626" cy="154005"/>
            </a:xfrm>
            <a:custGeom>
              <a:avLst/>
              <a:gdLst>
                <a:gd name="connsiteX0" fmla="*/ 34672 w 150626"/>
                <a:gd name="connsiteY0" fmla="*/ 18553 h 154005"/>
                <a:gd name="connsiteX1" fmla="*/ 31971 w 150626"/>
                <a:gd name="connsiteY1" fmla="*/ 20194 h 154005"/>
                <a:gd name="connsiteX2" fmla="*/ 16382 w 150626"/>
                <a:gd name="connsiteY2" fmla="*/ 39954 h 154005"/>
                <a:gd name="connsiteX3" fmla="*/ 12211 w 150626"/>
                <a:gd name="connsiteY3" fmla="*/ 44398 h 154005"/>
                <a:gd name="connsiteX4" fmla="*/ 4656 w 150626"/>
                <a:gd name="connsiteY4" fmla="*/ 54997 h 154005"/>
                <a:gd name="connsiteX5" fmla="*/ 622 w 150626"/>
                <a:gd name="connsiteY5" fmla="*/ 65116 h 154005"/>
                <a:gd name="connsiteX6" fmla="*/ 451 w 150626"/>
                <a:gd name="connsiteY6" fmla="*/ 78312 h 154005"/>
                <a:gd name="connsiteX7" fmla="*/ 1271 w 150626"/>
                <a:gd name="connsiteY7" fmla="*/ 85321 h 154005"/>
                <a:gd name="connsiteX8" fmla="*/ 4040 w 150626"/>
                <a:gd name="connsiteY8" fmla="*/ 93287 h 154005"/>
                <a:gd name="connsiteX9" fmla="*/ 8245 w 150626"/>
                <a:gd name="connsiteY9" fmla="*/ 104739 h 154005"/>
                <a:gd name="connsiteX10" fmla="*/ 12006 w 150626"/>
                <a:gd name="connsiteY10" fmla="*/ 114995 h 154005"/>
                <a:gd name="connsiteX11" fmla="*/ 17168 w 150626"/>
                <a:gd name="connsiteY11" fmla="*/ 124978 h 154005"/>
                <a:gd name="connsiteX12" fmla="*/ 25271 w 150626"/>
                <a:gd name="connsiteY12" fmla="*/ 134003 h 154005"/>
                <a:gd name="connsiteX13" fmla="*/ 31458 w 150626"/>
                <a:gd name="connsiteY13" fmla="*/ 138619 h 154005"/>
                <a:gd name="connsiteX14" fmla="*/ 38638 w 150626"/>
                <a:gd name="connsiteY14" fmla="*/ 143303 h 154005"/>
                <a:gd name="connsiteX15" fmla="*/ 45681 w 150626"/>
                <a:gd name="connsiteY15" fmla="*/ 146961 h 154005"/>
                <a:gd name="connsiteX16" fmla="*/ 54159 w 150626"/>
                <a:gd name="connsiteY16" fmla="*/ 150790 h 154005"/>
                <a:gd name="connsiteX17" fmla="*/ 61236 w 150626"/>
                <a:gd name="connsiteY17" fmla="*/ 153115 h 154005"/>
                <a:gd name="connsiteX18" fmla="*/ 69304 w 150626"/>
                <a:gd name="connsiteY18" fmla="*/ 153730 h 154005"/>
                <a:gd name="connsiteX19" fmla="*/ 81440 w 150626"/>
                <a:gd name="connsiteY19" fmla="*/ 153593 h 154005"/>
                <a:gd name="connsiteX20" fmla="*/ 87970 w 150626"/>
                <a:gd name="connsiteY20" fmla="*/ 151747 h 154005"/>
                <a:gd name="connsiteX21" fmla="*/ 96210 w 150626"/>
                <a:gd name="connsiteY21" fmla="*/ 149422 h 154005"/>
                <a:gd name="connsiteX22" fmla="*/ 107936 w 150626"/>
                <a:gd name="connsiteY22" fmla="*/ 144465 h 154005"/>
                <a:gd name="connsiteX23" fmla="*/ 112825 w 150626"/>
                <a:gd name="connsiteY23" fmla="*/ 142311 h 154005"/>
                <a:gd name="connsiteX24" fmla="*/ 117611 w 150626"/>
                <a:gd name="connsiteY24" fmla="*/ 139303 h 154005"/>
                <a:gd name="connsiteX25" fmla="*/ 121884 w 150626"/>
                <a:gd name="connsiteY25" fmla="*/ 135952 h 154005"/>
                <a:gd name="connsiteX26" fmla="*/ 125953 w 150626"/>
                <a:gd name="connsiteY26" fmla="*/ 132328 h 154005"/>
                <a:gd name="connsiteX27" fmla="*/ 129918 w 150626"/>
                <a:gd name="connsiteY27" fmla="*/ 126927 h 154005"/>
                <a:gd name="connsiteX28" fmla="*/ 133542 w 150626"/>
                <a:gd name="connsiteY28" fmla="*/ 121764 h 154005"/>
                <a:gd name="connsiteX29" fmla="*/ 138328 w 150626"/>
                <a:gd name="connsiteY29" fmla="*/ 113731 h 154005"/>
                <a:gd name="connsiteX30" fmla="*/ 143183 w 150626"/>
                <a:gd name="connsiteY30" fmla="*/ 102859 h 154005"/>
                <a:gd name="connsiteX31" fmla="*/ 146329 w 150626"/>
                <a:gd name="connsiteY31" fmla="*/ 92945 h 154005"/>
                <a:gd name="connsiteX32" fmla="*/ 148995 w 150626"/>
                <a:gd name="connsiteY32" fmla="*/ 83304 h 154005"/>
                <a:gd name="connsiteX33" fmla="*/ 149918 w 150626"/>
                <a:gd name="connsiteY33" fmla="*/ 78962 h 154005"/>
                <a:gd name="connsiteX34" fmla="*/ 150260 w 150626"/>
                <a:gd name="connsiteY34" fmla="*/ 74107 h 154005"/>
                <a:gd name="connsiteX35" fmla="*/ 150602 w 150626"/>
                <a:gd name="connsiteY35" fmla="*/ 70107 h 154005"/>
                <a:gd name="connsiteX36" fmla="*/ 149610 w 150626"/>
                <a:gd name="connsiteY36" fmla="*/ 64056 h 154005"/>
                <a:gd name="connsiteX37" fmla="*/ 146978 w 150626"/>
                <a:gd name="connsiteY37" fmla="*/ 54005 h 154005"/>
                <a:gd name="connsiteX38" fmla="*/ 140653 w 150626"/>
                <a:gd name="connsiteY38" fmla="*/ 42894 h 154005"/>
                <a:gd name="connsiteX39" fmla="*/ 132243 w 150626"/>
                <a:gd name="connsiteY39" fmla="*/ 30621 h 154005"/>
                <a:gd name="connsiteX40" fmla="*/ 128619 w 150626"/>
                <a:gd name="connsiteY40" fmla="*/ 25322 h 154005"/>
                <a:gd name="connsiteX41" fmla="*/ 123560 w 150626"/>
                <a:gd name="connsiteY41" fmla="*/ 18724 h 154005"/>
                <a:gd name="connsiteX42" fmla="*/ 116209 w 150626"/>
                <a:gd name="connsiteY42" fmla="*/ 11578 h 154005"/>
                <a:gd name="connsiteX43" fmla="*/ 109509 w 150626"/>
                <a:gd name="connsiteY43" fmla="*/ 6758 h 154005"/>
                <a:gd name="connsiteX44" fmla="*/ 101987 w 150626"/>
                <a:gd name="connsiteY44" fmla="*/ 2929 h 154005"/>
                <a:gd name="connsiteX45" fmla="*/ 97338 w 150626"/>
                <a:gd name="connsiteY45" fmla="*/ 2519 h 154005"/>
                <a:gd name="connsiteX46" fmla="*/ 92073 w 150626"/>
                <a:gd name="connsiteY46" fmla="*/ 1732 h 154005"/>
                <a:gd name="connsiteX47" fmla="*/ 86158 w 150626"/>
                <a:gd name="connsiteY47" fmla="*/ 1767 h 154005"/>
                <a:gd name="connsiteX48" fmla="*/ 80825 w 150626"/>
                <a:gd name="connsiteY48" fmla="*/ 1220 h 154005"/>
                <a:gd name="connsiteX49" fmla="*/ 68586 w 150626"/>
                <a:gd name="connsiteY49" fmla="*/ 160 h 154005"/>
                <a:gd name="connsiteX50" fmla="*/ 59219 w 150626"/>
                <a:gd name="connsiteY50" fmla="*/ 3305 h 154005"/>
                <a:gd name="connsiteX51" fmla="*/ 49681 w 150626"/>
                <a:gd name="connsiteY51" fmla="*/ 9151 h 154005"/>
                <a:gd name="connsiteX52" fmla="*/ 34672 w 150626"/>
                <a:gd name="connsiteY52" fmla="*/ 18553 h 15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0626" h="154005">
                  <a:moveTo>
                    <a:pt x="34672" y="18553"/>
                  </a:moveTo>
                  <a:cubicBezTo>
                    <a:pt x="33783" y="19100"/>
                    <a:pt x="32894" y="19647"/>
                    <a:pt x="31971" y="20194"/>
                  </a:cubicBezTo>
                  <a:cubicBezTo>
                    <a:pt x="24929" y="24706"/>
                    <a:pt x="21715" y="33732"/>
                    <a:pt x="16382" y="39954"/>
                  </a:cubicBezTo>
                  <a:cubicBezTo>
                    <a:pt x="15049" y="41492"/>
                    <a:pt x="13544" y="42860"/>
                    <a:pt x="12211" y="44398"/>
                  </a:cubicBezTo>
                  <a:cubicBezTo>
                    <a:pt x="9408" y="47612"/>
                    <a:pt x="6570" y="51065"/>
                    <a:pt x="4656" y="54997"/>
                  </a:cubicBezTo>
                  <a:cubicBezTo>
                    <a:pt x="3117" y="58210"/>
                    <a:pt x="1579" y="61595"/>
                    <a:pt x="622" y="65116"/>
                  </a:cubicBezTo>
                  <a:cubicBezTo>
                    <a:pt x="-541" y="69218"/>
                    <a:pt x="245" y="73902"/>
                    <a:pt x="451" y="78312"/>
                  </a:cubicBezTo>
                  <a:cubicBezTo>
                    <a:pt x="587" y="80637"/>
                    <a:pt x="792" y="82996"/>
                    <a:pt x="1271" y="85321"/>
                  </a:cubicBezTo>
                  <a:cubicBezTo>
                    <a:pt x="1818" y="88056"/>
                    <a:pt x="3083" y="90620"/>
                    <a:pt x="4040" y="93287"/>
                  </a:cubicBezTo>
                  <a:cubicBezTo>
                    <a:pt x="5442" y="97115"/>
                    <a:pt x="6809" y="100944"/>
                    <a:pt x="8245" y="104739"/>
                  </a:cubicBezTo>
                  <a:cubicBezTo>
                    <a:pt x="9545" y="108158"/>
                    <a:pt x="10707" y="111611"/>
                    <a:pt x="12006" y="114995"/>
                  </a:cubicBezTo>
                  <a:cubicBezTo>
                    <a:pt x="13339" y="118448"/>
                    <a:pt x="14638" y="122038"/>
                    <a:pt x="17168" y="124978"/>
                  </a:cubicBezTo>
                  <a:cubicBezTo>
                    <a:pt x="19767" y="128021"/>
                    <a:pt x="22433" y="131132"/>
                    <a:pt x="25271" y="134003"/>
                  </a:cubicBezTo>
                  <a:cubicBezTo>
                    <a:pt x="27117" y="135850"/>
                    <a:pt x="29305" y="137183"/>
                    <a:pt x="31458" y="138619"/>
                  </a:cubicBezTo>
                  <a:cubicBezTo>
                    <a:pt x="33852" y="140192"/>
                    <a:pt x="36245" y="141730"/>
                    <a:pt x="38638" y="143303"/>
                  </a:cubicBezTo>
                  <a:cubicBezTo>
                    <a:pt x="40894" y="144773"/>
                    <a:pt x="43288" y="145764"/>
                    <a:pt x="45681" y="146961"/>
                  </a:cubicBezTo>
                  <a:cubicBezTo>
                    <a:pt x="48484" y="148328"/>
                    <a:pt x="51287" y="149627"/>
                    <a:pt x="54159" y="150790"/>
                  </a:cubicBezTo>
                  <a:cubicBezTo>
                    <a:pt x="56552" y="151747"/>
                    <a:pt x="58774" y="152670"/>
                    <a:pt x="61236" y="153115"/>
                  </a:cubicBezTo>
                  <a:cubicBezTo>
                    <a:pt x="63971" y="153593"/>
                    <a:pt x="66603" y="153627"/>
                    <a:pt x="69304" y="153730"/>
                  </a:cubicBezTo>
                  <a:cubicBezTo>
                    <a:pt x="73406" y="153867"/>
                    <a:pt x="77543" y="154345"/>
                    <a:pt x="81440" y="153593"/>
                  </a:cubicBezTo>
                  <a:cubicBezTo>
                    <a:pt x="83697" y="153149"/>
                    <a:pt x="85782" y="152363"/>
                    <a:pt x="87970" y="151747"/>
                  </a:cubicBezTo>
                  <a:cubicBezTo>
                    <a:pt x="90706" y="150961"/>
                    <a:pt x="93577" y="150414"/>
                    <a:pt x="96210" y="149422"/>
                  </a:cubicBezTo>
                  <a:cubicBezTo>
                    <a:pt x="100209" y="147952"/>
                    <a:pt x="104004" y="146072"/>
                    <a:pt x="107936" y="144465"/>
                  </a:cubicBezTo>
                  <a:cubicBezTo>
                    <a:pt x="109577" y="143781"/>
                    <a:pt x="111252" y="143132"/>
                    <a:pt x="112825" y="142311"/>
                  </a:cubicBezTo>
                  <a:cubicBezTo>
                    <a:pt x="114500" y="141422"/>
                    <a:pt x="116004" y="140260"/>
                    <a:pt x="117611" y="139303"/>
                  </a:cubicBezTo>
                  <a:cubicBezTo>
                    <a:pt x="119218" y="138380"/>
                    <a:pt x="120517" y="137183"/>
                    <a:pt x="121884" y="135952"/>
                  </a:cubicBezTo>
                  <a:cubicBezTo>
                    <a:pt x="123218" y="134722"/>
                    <a:pt x="124722" y="133696"/>
                    <a:pt x="125953" y="132328"/>
                  </a:cubicBezTo>
                  <a:cubicBezTo>
                    <a:pt x="127457" y="130653"/>
                    <a:pt x="128653" y="128773"/>
                    <a:pt x="129918" y="126927"/>
                  </a:cubicBezTo>
                  <a:cubicBezTo>
                    <a:pt x="131115" y="125183"/>
                    <a:pt x="132482" y="123611"/>
                    <a:pt x="133542" y="121764"/>
                  </a:cubicBezTo>
                  <a:cubicBezTo>
                    <a:pt x="135115" y="119064"/>
                    <a:pt x="136893" y="116499"/>
                    <a:pt x="138328" y="113731"/>
                  </a:cubicBezTo>
                  <a:cubicBezTo>
                    <a:pt x="140106" y="110209"/>
                    <a:pt x="141781" y="106620"/>
                    <a:pt x="143183" y="102859"/>
                  </a:cubicBezTo>
                  <a:cubicBezTo>
                    <a:pt x="144380" y="99645"/>
                    <a:pt x="145303" y="96261"/>
                    <a:pt x="146329" y="92945"/>
                  </a:cubicBezTo>
                  <a:cubicBezTo>
                    <a:pt x="147320" y="89799"/>
                    <a:pt x="148414" y="86585"/>
                    <a:pt x="148995" y="83304"/>
                  </a:cubicBezTo>
                  <a:cubicBezTo>
                    <a:pt x="149269" y="81834"/>
                    <a:pt x="149645" y="80432"/>
                    <a:pt x="149918" y="78962"/>
                  </a:cubicBezTo>
                  <a:cubicBezTo>
                    <a:pt x="150192" y="77389"/>
                    <a:pt x="150021" y="75680"/>
                    <a:pt x="150260" y="74107"/>
                  </a:cubicBezTo>
                  <a:cubicBezTo>
                    <a:pt x="150465" y="72706"/>
                    <a:pt x="150704" y="71578"/>
                    <a:pt x="150602" y="70107"/>
                  </a:cubicBezTo>
                  <a:cubicBezTo>
                    <a:pt x="150465" y="68056"/>
                    <a:pt x="150123" y="66107"/>
                    <a:pt x="149610" y="64056"/>
                  </a:cubicBezTo>
                  <a:cubicBezTo>
                    <a:pt x="148790" y="60672"/>
                    <a:pt x="148858" y="57219"/>
                    <a:pt x="146978" y="54005"/>
                  </a:cubicBezTo>
                  <a:cubicBezTo>
                    <a:pt x="144824" y="50313"/>
                    <a:pt x="142670" y="46655"/>
                    <a:pt x="140653" y="42894"/>
                  </a:cubicBezTo>
                  <a:cubicBezTo>
                    <a:pt x="138294" y="38587"/>
                    <a:pt x="134978" y="34757"/>
                    <a:pt x="132243" y="30621"/>
                  </a:cubicBezTo>
                  <a:cubicBezTo>
                    <a:pt x="131046" y="28843"/>
                    <a:pt x="129987" y="26997"/>
                    <a:pt x="128619" y="25322"/>
                  </a:cubicBezTo>
                  <a:cubicBezTo>
                    <a:pt x="126841" y="23134"/>
                    <a:pt x="125132" y="21048"/>
                    <a:pt x="123560" y="18724"/>
                  </a:cubicBezTo>
                  <a:cubicBezTo>
                    <a:pt x="121645" y="15920"/>
                    <a:pt x="118807" y="13766"/>
                    <a:pt x="116209" y="11578"/>
                  </a:cubicBezTo>
                  <a:cubicBezTo>
                    <a:pt x="114090" y="9801"/>
                    <a:pt x="111628" y="8501"/>
                    <a:pt x="109509" y="6758"/>
                  </a:cubicBezTo>
                  <a:cubicBezTo>
                    <a:pt x="107218" y="4843"/>
                    <a:pt x="104722" y="3715"/>
                    <a:pt x="101987" y="2929"/>
                  </a:cubicBezTo>
                  <a:cubicBezTo>
                    <a:pt x="100380" y="2484"/>
                    <a:pt x="98944" y="2758"/>
                    <a:pt x="97338" y="2519"/>
                  </a:cubicBezTo>
                  <a:cubicBezTo>
                    <a:pt x="95560" y="2279"/>
                    <a:pt x="93816" y="1869"/>
                    <a:pt x="92073" y="1732"/>
                  </a:cubicBezTo>
                  <a:cubicBezTo>
                    <a:pt x="90090" y="1562"/>
                    <a:pt x="88107" y="1732"/>
                    <a:pt x="86158" y="1767"/>
                  </a:cubicBezTo>
                  <a:cubicBezTo>
                    <a:pt x="84312" y="1801"/>
                    <a:pt x="82672" y="1562"/>
                    <a:pt x="80825" y="1220"/>
                  </a:cubicBezTo>
                  <a:cubicBezTo>
                    <a:pt x="76859" y="468"/>
                    <a:pt x="72381" y="-353"/>
                    <a:pt x="68586" y="160"/>
                  </a:cubicBezTo>
                  <a:cubicBezTo>
                    <a:pt x="65304" y="604"/>
                    <a:pt x="61885" y="1698"/>
                    <a:pt x="59219" y="3305"/>
                  </a:cubicBezTo>
                  <a:cubicBezTo>
                    <a:pt x="56005" y="5220"/>
                    <a:pt x="52621" y="6861"/>
                    <a:pt x="49681" y="9151"/>
                  </a:cubicBezTo>
                  <a:cubicBezTo>
                    <a:pt x="44826" y="12843"/>
                    <a:pt x="39800" y="15476"/>
                    <a:pt x="34672" y="18553"/>
                  </a:cubicBezTo>
                  <a:close/>
                </a:path>
              </a:pathLst>
            </a:custGeom>
            <a:solidFill>
              <a:schemeClr val="accent5"/>
            </a:solidFill>
            <a:ln w="3415" cap="flat">
              <a:noFill/>
              <a:prstDash val="solid"/>
              <a:miter/>
            </a:ln>
          </p:spPr>
          <p:txBody>
            <a:bodyPr rtlCol="0" anchor="ctr"/>
            <a:lstStyle/>
            <a:p>
              <a:endParaRPr lang="zh-CN" altLang="en-US"/>
            </a:p>
          </p:txBody>
        </p:sp>
      </p:grpSp>
      <p:grpSp>
        <p:nvGrpSpPr>
          <p:cNvPr id="337" name="图形 4"/>
          <p:cNvGrpSpPr/>
          <p:nvPr userDrawn="1"/>
        </p:nvGrpSpPr>
        <p:grpSpPr>
          <a:xfrm>
            <a:off x="11384012" y="6333616"/>
            <a:ext cx="443862" cy="463826"/>
            <a:chOff x="5679673" y="2617914"/>
            <a:chExt cx="481162" cy="502803"/>
          </a:xfrm>
          <a:solidFill>
            <a:schemeClr val="accent6">
              <a:lumMod val="20000"/>
              <a:lumOff val="80000"/>
            </a:schemeClr>
          </a:solidFill>
        </p:grpSpPr>
        <p:sp>
          <p:nvSpPr>
            <p:cNvPr id="338" name="任意多边形: 形状 337"/>
            <p:cNvSpPr/>
            <p:nvPr/>
          </p:nvSpPr>
          <p:spPr>
            <a:xfrm>
              <a:off x="5679673" y="2744255"/>
              <a:ext cx="77701" cy="99880"/>
            </a:xfrm>
            <a:custGeom>
              <a:avLst/>
              <a:gdLst>
                <a:gd name="connsiteX0" fmla="*/ 53324 w 77701"/>
                <a:gd name="connsiteY0" fmla="*/ 2124 h 99880"/>
                <a:gd name="connsiteX1" fmla="*/ 41666 w 77701"/>
                <a:gd name="connsiteY1" fmla="*/ 8824 h 99880"/>
                <a:gd name="connsiteX2" fmla="*/ 36709 w 77701"/>
                <a:gd name="connsiteY2" fmla="*/ 11799 h 99880"/>
                <a:gd name="connsiteX3" fmla="*/ 25632 w 77701"/>
                <a:gd name="connsiteY3" fmla="*/ 22568 h 99880"/>
                <a:gd name="connsiteX4" fmla="*/ 23376 w 77701"/>
                <a:gd name="connsiteY4" fmla="*/ 25679 h 99880"/>
                <a:gd name="connsiteX5" fmla="*/ 6111 w 77701"/>
                <a:gd name="connsiteY5" fmla="*/ 49781 h 99880"/>
                <a:gd name="connsiteX6" fmla="*/ 11034 w 77701"/>
                <a:gd name="connsiteY6" fmla="*/ 43422 h 99880"/>
                <a:gd name="connsiteX7" fmla="*/ 9325 w 77701"/>
                <a:gd name="connsiteY7" fmla="*/ 45610 h 99880"/>
                <a:gd name="connsiteX8" fmla="*/ 1154 w 77701"/>
                <a:gd name="connsiteY8" fmla="*/ 59627 h 99880"/>
                <a:gd name="connsiteX9" fmla="*/ 26 w 77701"/>
                <a:gd name="connsiteY9" fmla="*/ 68071 h 99880"/>
                <a:gd name="connsiteX10" fmla="*/ 12538 w 77701"/>
                <a:gd name="connsiteY10" fmla="*/ 93028 h 99880"/>
                <a:gd name="connsiteX11" fmla="*/ 23342 w 77701"/>
                <a:gd name="connsiteY11" fmla="*/ 98738 h 99880"/>
                <a:gd name="connsiteX12" fmla="*/ 36025 w 77701"/>
                <a:gd name="connsiteY12" fmla="*/ 99284 h 99880"/>
                <a:gd name="connsiteX13" fmla="*/ 47820 w 77701"/>
                <a:gd name="connsiteY13" fmla="*/ 95524 h 99880"/>
                <a:gd name="connsiteX14" fmla="*/ 59204 w 77701"/>
                <a:gd name="connsiteY14" fmla="*/ 84139 h 99880"/>
                <a:gd name="connsiteX15" fmla="*/ 71922 w 77701"/>
                <a:gd name="connsiteY15" fmla="*/ 52311 h 99880"/>
                <a:gd name="connsiteX16" fmla="*/ 74247 w 77701"/>
                <a:gd name="connsiteY16" fmla="*/ 46157 h 99880"/>
                <a:gd name="connsiteX17" fmla="*/ 76366 w 77701"/>
                <a:gd name="connsiteY17" fmla="*/ 33815 h 99880"/>
                <a:gd name="connsiteX18" fmla="*/ 76777 w 77701"/>
                <a:gd name="connsiteY18" fmla="*/ 21679 h 99880"/>
                <a:gd name="connsiteX19" fmla="*/ 76093 w 77701"/>
                <a:gd name="connsiteY19" fmla="*/ 26739 h 99880"/>
                <a:gd name="connsiteX20" fmla="*/ 77255 w 77701"/>
                <a:gd name="connsiteY20" fmla="*/ 20653 h 99880"/>
                <a:gd name="connsiteX21" fmla="*/ 71375 w 77701"/>
                <a:gd name="connsiteY21" fmla="*/ 3457 h 99880"/>
                <a:gd name="connsiteX22" fmla="*/ 53324 w 77701"/>
                <a:gd name="connsiteY22" fmla="*/ 2124 h 99880"/>
                <a:gd name="connsiteX23" fmla="*/ 53324 w 77701"/>
                <a:gd name="connsiteY23" fmla="*/ 2124 h 9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701" h="99880">
                  <a:moveTo>
                    <a:pt x="53324" y="2124"/>
                  </a:moveTo>
                  <a:cubicBezTo>
                    <a:pt x="49427" y="4346"/>
                    <a:pt x="45563" y="6568"/>
                    <a:pt x="41666" y="8824"/>
                  </a:cubicBezTo>
                  <a:cubicBezTo>
                    <a:pt x="39991" y="9782"/>
                    <a:pt x="38350" y="10773"/>
                    <a:pt x="36709" y="11799"/>
                  </a:cubicBezTo>
                  <a:cubicBezTo>
                    <a:pt x="31307" y="15217"/>
                    <a:pt x="29324" y="17508"/>
                    <a:pt x="25632" y="22568"/>
                  </a:cubicBezTo>
                  <a:cubicBezTo>
                    <a:pt x="24880" y="23593"/>
                    <a:pt x="24128" y="24619"/>
                    <a:pt x="23376" y="25679"/>
                  </a:cubicBezTo>
                  <a:cubicBezTo>
                    <a:pt x="17632" y="33713"/>
                    <a:pt x="12128" y="41952"/>
                    <a:pt x="6111" y="49781"/>
                  </a:cubicBezTo>
                  <a:cubicBezTo>
                    <a:pt x="7752" y="47662"/>
                    <a:pt x="9393" y="45542"/>
                    <a:pt x="11034" y="43422"/>
                  </a:cubicBezTo>
                  <a:cubicBezTo>
                    <a:pt x="10453" y="44174"/>
                    <a:pt x="9906" y="44892"/>
                    <a:pt x="9325" y="45610"/>
                  </a:cubicBezTo>
                  <a:cubicBezTo>
                    <a:pt x="5393" y="49576"/>
                    <a:pt x="2658" y="54260"/>
                    <a:pt x="1154" y="59627"/>
                  </a:cubicBezTo>
                  <a:cubicBezTo>
                    <a:pt x="778" y="62430"/>
                    <a:pt x="402" y="65268"/>
                    <a:pt x="26" y="68071"/>
                  </a:cubicBezTo>
                  <a:cubicBezTo>
                    <a:pt x="-419" y="78020"/>
                    <a:pt x="4949" y="87182"/>
                    <a:pt x="12538" y="93028"/>
                  </a:cubicBezTo>
                  <a:cubicBezTo>
                    <a:pt x="15615" y="95832"/>
                    <a:pt x="19205" y="97746"/>
                    <a:pt x="23342" y="98738"/>
                  </a:cubicBezTo>
                  <a:cubicBezTo>
                    <a:pt x="27547" y="100036"/>
                    <a:pt x="31786" y="100242"/>
                    <a:pt x="36025" y="99284"/>
                  </a:cubicBezTo>
                  <a:cubicBezTo>
                    <a:pt x="40264" y="99079"/>
                    <a:pt x="44196" y="97849"/>
                    <a:pt x="47820" y="95524"/>
                  </a:cubicBezTo>
                  <a:cubicBezTo>
                    <a:pt x="52606" y="92686"/>
                    <a:pt x="56401" y="88892"/>
                    <a:pt x="59204" y="84139"/>
                  </a:cubicBezTo>
                  <a:cubicBezTo>
                    <a:pt x="63820" y="73644"/>
                    <a:pt x="67922" y="63012"/>
                    <a:pt x="71922" y="52311"/>
                  </a:cubicBezTo>
                  <a:cubicBezTo>
                    <a:pt x="72708" y="50260"/>
                    <a:pt x="73460" y="48174"/>
                    <a:pt x="74247" y="46157"/>
                  </a:cubicBezTo>
                  <a:cubicBezTo>
                    <a:pt x="75751" y="42226"/>
                    <a:pt x="76366" y="38021"/>
                    <a:pt x="76366" y="33815"/>
                  </a:cubicBezTo>
                  <a:cubicBezTo>
                    <a:pt x="76366" y="29781"/>
                    <a:pt x="76366" y="25679"/>
                    <a:pt x="76777" y="21679"/>
                  </a:cubicBezTo>
                  <a:cubicBezTo>
                    <a:pt x="76571" y="23354"/>
                    <a:pt x="76332" y="25063"/>
                    <a:pt x="76093" y="26739"/>
                  </a:cubicBezTo>
                  <a:cubicBezTo>
                    <a:pt x="76435" y="24722"/>
                    <a:pt x="76845" y="22705"/>
                    <a:pt x="77255" y="20653"/>
                  </a:cubicBezTo>
                  <a:cubicBezTo>
                    <a:pt x="78657" y="14124"/>
                    <a:pt x="76777" y="7628"/>
                    <a:pt x="71375" y="3457"/>
                  </a:cubicBezTo>
                  <a:cubicBezTo>
                    <a:pt x="66315" y="-577"/>
                    <a:pt x="59102" y="-1158"/>
                    <a:pt x="53324" y="2124"/>
                  </a:cubicBezTo>
                  <a:lnTo>
                    <a:pt x="53324" y="2124"/>
                  </a:lnTo>
                  <a:close/>
                </a:path>
              </a:pathLst>
            </a:custGeom>
            <a:grpFill/>
            <a:ln w="3415" cap="flat">
              <a:noFill/>
              <a:prstDash val="solid"/>
              <a:miter/>
            </a:ln>
          </p:spPr>
          <p:txBody>
            <a:bodyPr rtlCol="0" anchor="ctr"/>
            <a:lstStyle/>
            <a:p>
              <a:endParaRPr lang="zh-CN" altLang="en-US"/>
            </a:p>
          </p:txBody>
        </p:sp>
        <p:sp>
          <p:nvSpPr>
            <p:cNvPr id="339" name="任意多边形: 形状 338"/>
            <p:cNvSpPr/>
            <p:nvPr/>
          </p:nvSpPr>
          <p:spPr>
            <a:xfrm>
              <a:off x="5825094" y="2705974"/>
              <a:ext cx="71112" cy="102447"/>
            </a:xfrm>
            <a:custGeom>
              <a:avLst/>
              <a:gdLst>
                <a:gd name="connsiteX0" fmla="*/ 43080 w 71112"/>
                <a:gd name="connsiteY0" fmla="*/ 2423 h 102447"/>
                <a:gd name="connsiteX1" fmla="*/ 34294 w 71112"/>
                <a:gd name="connsiteY1" fmla="*/ 9192 h 102447"/>
                <a:gd name="connsiteX2" fmla="*/ 38533 w 71112"/>
                <a:gd name="connsiteY2" fmla="*/ 5910 h 102447"/>
                <a:gd name="connsiteX3" fmla="*/ 33644 w 71112"/>
                <a:gd name="connsiteY3" fmla="*/ 8987 h 102447"/>
                <a:gd name="connsiteX4" fmla="*/ 20961 w 71112"/>
                <a:gd name="connsiteY4" fmla="*/ 21602 h 102447"/>
                <a:gd name="connsiteX5" fmla="*/ 13576 w 71112"/>
                <a:gd name="connsiteY5" fmla="*/ 34901 h 102447"/>
                <a:gd name="connsiteX6" fmla="*/ 859 w 71112"/>
                <a:gd name="connsiteY6" fmla="*/ 66422 h 102447"/>
                <a:gd name="connsiteX7" fmla="*/ 3730 w 71112"/>
                <a:gd name="connsiteY7" fmla="*/ 88404 h 102447"/>
                <a:gd name="connsiteX8" fmla="*/ 20790 w 71112"/>
                <a:gd name="connsiteY8" fmla="*/ 101532 h 102447"/>
                <a:gd name="connsiteX9" fmla="*/ 42773 w 71112"/>
                <a:gd name="connsiteY9" fmla="*/ 98661 h 102447"/>
                <a:gd name="connsiteX10" fmla="*/ 55866 w 71112"/>
                <a:gd name="connsiteY10" fmla="*/ 81601 h 102447"/>
                <a:gd name="connsiteX11" fmla="*/ 62977 w 71112"/>
                <a:gd name="connsiteY11" fmla="*/ 55755 h 102447"/>
                <a:gd name="connsiteX12" fmla="*/ 67969 w 71112"/>
                <a:gd name="connsiteY12" fmla="*/ 42354 h 102447"/>
                <a:gd name="connsiteX13" fmla="*/ 70088 w 71112"/>
                <a:gd name="connsiteY13" fmla="*/ 24029 h 102447"/>
                <a:gd name="connsiteX14" fmla="*/ 69336 w 71112"/>
                <a:gd name="connsiteY14" fmla="*/ 29602 h 102447"/>
                <a:gd name="connsiteX15" fmla="*/ 70567 w 71112"/>
                <a:gd name="connsiteY15" fmla="*/ 23551 h 102447"/>
                <a:gd name="connsiteX16" fmla="*/ 63866 w 71112"/>
                <a:gd name="connsiteY16" fmla="*/ 3859 h 102447"/>
                <a:gd name="connsiteX17" fmla="*/ 55012 w 71112"/>
                <a:gd name="connsiteY17" fmla="*/ 201 h 102447"/>
                <a:gd name="connsiteX18" fmla="*/ 43080 w 71112"/>
                <a:gd name="connsiteY18" fmla="*/ 2423 h 102447"/>
                <a:gd name="connsiteX19" fmla="*/ 43080 w 71112"/>
                <a:gd name="connsiteY19" fmla="*/ 2423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112" h="102447">
                  <a:moveTo>
                    <a:pt x="43080" y="2423"/>
                  </a:moveTo>
                  <a:cubicBezTo>
                    <a:pt x="40106" y="4577"/>
                    <a:pt x="37166" y="6867"/>
                    <a:pt x="34294" y="9192"/>
                  </a:cubicBezTo>
                  <a:cubicBezTo>
                    <a:pt x="35696" y="8098"/>
                    <a:pt x="37132" y="7004"/>
                    <a:pt x="38533" y="5910"/>
                  </a:cubicBezTo>
                  <a:cubicBezTo>
                    <a:pt x="36926" y="6970"/>
                    <a:pt x="35251" y="7927"/>
                    <a:pt x="33644" y="8987"/>
                  </a:cubicBezTo>
                  <a:cubicBezTo>
                    <a:pt x="28380" y="12406"/>
                    <a:pt x="24243" y="16166"/>
                    <a:pt x="20961" y="21602"/>
                  </a:cubicBezTo>
                  <a:cubicBezTo>
                    <a:pt x="18363" y="25944"/>
                    <a:pt x="15901" y="30354"/>
                    <a:pt x="13576" y="34901"/>
                  </a:cubicBezTo>
                  <a:cubicBezTo>
                    <a:pt x="8448" y="44918"/>
                    <a:pt x="3286" y="55379"/>
                    <a:pt x="859" y="66422"/>
                  </a:cubicBezTo>
                  <a:cubicBezTo>
                    <a:pt x="-782" y="73875"/>
                    <a:pt x="-201" y="81670"/>
                    <a:pt x="3730" y="88404"/>
                  </a:cubicBezTo>
                  <a:cubicBezTo>
                    <a:pt x="7183" y="94319"/>
                    <a:pt x="13987" y="99960"/>
                    <a:pt x="20790" y="101532"/>
                  </a:cubicBezTo>
                  <a:cubicBezTo>
                    <a:pt x="28106" y="103173"/>
                    <a:pt x="36277" y="102832"/>
                    <a:pt x="42773" y="98661"/>
                  </a:cubicBezTo>
                  <a:cubicBezTo>
                    <a:pt x="48858" y="94729"/>
                    <a:pt x="54294" y="88883"/>
                    <a:pt x="55866" y="81601"/>
                  </a:cubicBezTo>
                  <a:cubicBezTo>
                    <a:pt x="57781" y="72883"/>
                    <a:pt x="60106" y="64166"/>
                    <a:pt x="62977" y="55755"/>
                  </a:cubicBezTo>
                  <a:cubicBezTo>
                    <a:pt x="64516" y="51243"/>
                    <a:pt x="66157" y="46764"/>
                    <a:pt x="67969" y="42354"/>
                  </a:cubicBezTo>
                  <a:cubicBezTo>
                    <a:pt x="70430" y="36303"/>
                    <a:pt x="69575" y="30252"/>
                    <a:pt x="70088" y="24029"/>
                  </a:cubicBezTo>
                  <a:cubicBezTo>
                    <a:pt x="69849" y="25910"/>
                    <a:pt x="69575" y="27756"/>
                    <a:pt x="69336" y="29602"/>
                  </a:cubicBezTo>
                  <a:cubicBezTo>
                    <a:pt x="69712" y="27585"/>
                    <a:pt x="70123" y="25568"/>
                    <a:pt x="70567" y="23551"/>
                  </a:cubicBezTo>
                  <a:cubicBezTo>
                    <a:pt x="72276" y="16098"/>
                    <a:pt x="69951" y="8611"/>
                    <a:pt x="63866" y="3859"/>
                  </a:cubicBezTo>
                  <a:cubicBezTo>
                    <a:pt x="61165" y="1808"/>
                    <a:pt x="58362" y="645"/>
                    <a:pt x="55012" y="201"/>
                  </a:cubicBezTo>
                  <a:cubicBezTo>
                    <a:pt x="51183" y="-312"/>
                    <a:pt x="46328" y="64"/>
                    <a:pt x="43080" y="2423"/>
                  </a:cubicBezTo>
                  <a:lnTo>
                    <a:pt x="43080" y="2423"/>
                  </a:lnTo>
                  <a:close/>
                </a:path>
              </a:pathLst>
            </a:custGeom>
            <a:grpFill/>
            <a:ln w="3415" cap="flat">
              <a:noFill/>
              <a:prstDash val="solid"/>
              <a:miter/>
            </a:ln>
          </p:spPr>
          <p:txBody>
            <a:bodyPr rtlCol="0" anchor="ctr"/>
            <a:lstStyle/>
            <a:p>
              <a:endParaRPr lang="zh-CN" altLang="en-US"/>
            </a:p>
          </p:txBody>
        </p:sp>
        <p:sp>
          <p:nvSpPr>
            <p:cNvPr id="340" name="任意多边形: 形状 339"/>
            <p:cNvSpPr/>
            <p:nvPr/>
          </p:nvSpPr>
          <p:spPr>
            <a:xfrm>
              <a:off x="5870337" y="2785720"/>
              <a:ext cx="99559" cy="144640"/>
            </a:xfrm>
            <a:custGeom>
              <a:avLst/>
              <a:gdLst>
                <a:gd name="connsiteX0" fmla="*/ 56400 w 99559"/>
                <a:gd name="connsiteY0" fmla="*/ 7256 h 144640"/>
                <a:gd name="connsiteX1" fmla="*/ 24264 w 99559"/>
                <a:gd name="connsiteY1" fmla="*/ 52623 h 144640"/>
                <a:gd name="connsiteX2" fmla="*/ 13290 w 99559"/>
                <a:gd name="connsiteY2" fmla="*/ 75324 h 144640"/>
                <a:gd name="connsiteX3" fmla="*/ 7786 w 99559"/>
                <a:gd name="connsiteY3" fmla="*/ 86503 h 144640"/>
                <a:gd name="connsiteX4" fmla="*/ 5085 w 99559"/>
                <a:gd name="connsiteY4" fmla="*/ 91631 h 144640"/>
                <a:gd name="connsiteX5" fmla="*/ 333 w 99559"/>
                <a:gd name="connsiteY5" fmla="*/ 105579 h 144640"/>
                <a:gd name="connsiteX6" fmla="*/ 1188 w 99559"/>
                <a:gd name="connsiteY6" fmla="*/ 120212 h 144640"/>
                <a:gd name="connsiteX7" fmla="*/ 20401 w 99559"/>
                <a:gd name="connsiteY7" fmla="*/ 141750 h 144640"/>
                <a:gd name="connsiteX8" fmla="*/ 33187 w 99559"/>
                <a:gd name="connsiteY8" fmla="*/ 144622 h 144640"/>
                <a:gd name="connsiteX9" fmla="*/ 49939 w 99559"/>
                <a:gd name="connsiteY9" fmla="*/ 140075 h 144640"/>
                <a:gd name="connsiteX10" fmla="*/ 73870 w 99559"/>
                <a:gd name="connsiteY10" fmla="*/ 102468 h 144640"/>
                <a:gd name="connsiteX11" fmla="*/ 82554 w 99559"/>
                <a:gd name="connsiteY11" fmla="*/ 78811 h 144640"/>
                <a:gd name="connsiteX12" fmla="*/ 98075 w 99559"/>
                <a:gd name="connsiteY12" fmla="*/ 33102 h 144640"/>
                <a:gd name="connsiteX13" fmla="*/ 95511 w 99559"/>
                <a:gd name="connsiteY13" fmla="*/ 39187 h 144640"/>
                <a:gd name="connsiteX14" fmla="*/ 96092 w 99559"/>
                <a:gd name="connsiteY14" fmla="*/ 37854 h 144640"/>
                <a:gd name="connsiteX15" fmla="*/ 98622 w 99559"/>
                <a:gd name="connsiteY15" fmla="*/ 18401 h 144640"/>
                <a:gd name="connsiteX16" fmla="*/ 89562 w 99559"/>
                <a:gd name="connsiteY16" fmla="*/ 5273 h 144640"/>
                <a:gd name="connsiteX17" fmla="*/ 56400 w 99559"/>
                <a:gd name="connsiteY17" fmla="*/ 7256 h 144640"/>
                <a:gd name="connsiteX18" fmla="*/ 56400 w 99559"/>
                <a:gd name="connsiteY18" fmla="*/ 7256 h 1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559" h="144640">
                  <a:moveTo>
                    <a:pt x="56400" y="7256"/>
                  </a:moveTo>
                  <a:cubicBezTo>
                    <a:pt x="43272" y="20658"/>
                    <a:pt x="33529" y="36452"/>
                    <a:pt x="24264" y="52623"/>
                  </a:cubicBezTo>
                  <a:cubicBezTo>
                    <a:pt x="20093" y="59939"/>
                    <a:pt x="16880" y="67734"/>
                    <a:pt x="13290" y="75324"/>
                  </a:cubicBezTo>
                  <a:cubicBezTo>
                    <a:pt x="11512" y="79084"/>
                    <a:pt x="9666" y="82811"/>
                    <a:pt x="7786" y="86503"/>
                  </a:cubicBezTo>
                  <a:cubicBezTo>
                    <a:pt x="6897" y="88212"/>
                    <a:pt x="5974" y="89922"/>
                    <a:pt x="5085" y="91631"/>
                  </a:cubicBezTo>
                  <a:cubicBezTo>
                    <a:pt x="2726" y="96212"/>
                    <a:pt x="1017" y="100485"/>
                    <a:pt x="333" y="105579"/>
                  </a:cubicBezTo>
                  <a:cubicBezTo>
                    <a:pt x="-351" y="110605"/>
                    <a:pt x="59" y="115254"/>
                    <a:pt x="1188" y="120212"/>
                  </a:cubicBezTo>
                  <a:cubicBezTo>
                    <a:pt x="3376" y="130194"/>
                    <a:pt x="11341" y="137921"/>
                    <a:pt x="20401" y="141750"/>
                  </a:cubicBezTo>
                  <a:cubicBezTo>
                    <a:pt x="24367" y="143835"/>
                    <a:pt x="28606" y="144792"/>
                    <a:pt x="33187" y="144622"/>
                  </a:cubicBezTo>
                  <a:cubicBezTo>
                    <a:pt x="39170" y="144622"/>
                    <a:pt x="44777" y="143117"/>
                    <a:pt x="49939" y="140075"/>
                  </a:cubicBezTo>
                  <a:cubicBezTo>
                    <a:pt x="63682" y="134058"/>
                    <a:pt x="68810" y="115254"/>
                    <a:pt x="73870" y="102468"/>
                  </a:cubicBezTo>
                  <a:cubicBezTo>
                    <a:pt x="76947" y="94708"/>
                    <a:pt x="80229" y="86845"/>
                    <a:pt x="82554" y="78811"/>
                  </a:cubicBezTo>
                  <a:cubicBezTo>
                    <a:pt x="86964" y="63358"/>
                    <a:pt x="91853" y="47939"/>
                    <a:pt x="98075" y="33102"/>
                  </a:cubicBezTo>
                  <a:cubicBezTo>
                    <a:pt x="97220" y="35119"/>
                    <a:pt x="96365" y="37170"/>
                    <a:pt x="95511" y="39187"/>
                  </a:cubicBezTo>
                  <a:cubicBezTo>
                    <a:pt x="95716" y="38743"/>
                    <a:pt x="95887" y="38298"/>
                    <a:pt x="96092" y="37854"/>
                  </a:cubicBezTo>
                  <a:cubicBezTo>
                    <a:pt x="98759" y="31666"/>
                    <a:pt x="100844" y="25205"/>
                    <a:pt x="98622" y="18401"/>
                  </a:cubicBezTo>
                  <a:cubicBezTo>
                    <a:pt x="96913" y="13068"/>
                    <a:pt x="94007" y="8726"/>
                    <a:pt x="89562" y="5273"/>
                  </a:cubicBezTo>
                  <a:cubicBezTo>
                    <a:pt x="79785" y="-2282"/>
                    <a:pt x="65289" y="-1803"/>
                    <a:pt x="56400" y="7256"/>
                  </a:cubicBezTo>
                  <a:lnTo>
                    <a:pt x="56400" y="7256"/>
                  </a:lnTo>
                  <a:close/>
                </a:path>
              </a:pathLst>
            </a:custGeom>
            <a:grpFill/>
            <a:ln w="3415" cap="flat">
              <a:noFill/>
              <a:prstDash val="solid"/>
              <a:miter/>
            </a:ln>
          </p:spPr>
          <p:txBody>
            <a:bodyPr rtlCol="0" anchor="ctr"/>
            <a:lstStyle/>
            <a:p>
              <a:endParaRPr lang="zh-CN" altLang="en-US"/>
            </a:p>
          </p:txBody>
        </p:sp>
        <p:sp>
          <p:nvSpPr>
            <p:cNvPr id="341" name="任意多边形: 形状 340"/>
            <p:cNvSpPr/>
            <p:nvPr/>
          </p:nvSpPr>
          <p:spPr>
            <a:xfrm>
              <a:off x="5731024" y="2886539"/>
              <a:ext cx="71965" cy="101425"/>
            </a:xfrm>
            <a:custGeom>
              <a:avLst/>
              <a:gdLst>
                <a:gd name="connsiteX0" fmla="*/ 46177 w 71965"/>
                <a:gd name="connsiteY0" fmla="*/ 2230 h 101425"/>
                <a:gd name="connsiteX1" fmla="*/ 41630 w 71965"/>
                <a:gd name="connsiteY1" fmla="*/ 5342 h 101425"/>
                <a:gd name="connsiteX2" fmla="*/ 56364 w 71965"/>
                <a:gd name="connsiteY2" fmla="*/ 3427 h 101425"/>
                <a:gd name="connsiteX3" fmla="*/ 55715 w 71965"/>
                <a:gd name="connsiteY3" fmla="*/ 3188 h 101425"/>
                <a:gd name="connsiteX4" fmla="*/ 34108 w 71965"/>
                <a:gd name="connsiteY4" fmla="*/ 8897 h 101425"/>
                <a:gd name="connsiteX5" fmla="*/ 23545 w 71965"/>
                <a:gd name="connsiteY5" fmla="*/ 23871 h 101425"/>
                <a:gd name="connsiteX6" fmla="*/ 16194 w 71965"/>
                <a:gd name="connsiteY6" fmla="*/ 36076 h 101425"/>
                <a:gd name="connsiteX7" fmla="*/ 3579 w 71965"/>
                <a:gd name="connsiteY7" fmla="*/ 61238 h 101425"/>
                <a:gd name="connsiteX8" fmla="*/ 913 w 71965"/>
                <a:gd name="connsiteY8" fmla="*/ 81785 h 101425"/>
                <a:gd name="connsiteX9" fmla="*/ 13152 w 71965"/>
                <a:gd name="connsiteY9" fmla="*/ 97716 h 101425"/>
                <a:gd name="connsiteX10" fmla="*/ 33698 w 71965"/>
                <a:gd name="connsiteY10" fmla="*/ 100383 h 101425"/>
                <a:gd name="connsiteX11" fmla="*/ 49630 w 71965"/>
                <a:gd name="connsiteY11" fmla="*/ 88143 h 101425"/>
                <a:gd name="connsiteX12" fmla="*/ 56364 w 71965"/>
                <a:gd name="connsiteY12" fmla="*/ 73648 h 101425"/>
                <a:gd name="connsiteX13" fmla="*/ 63852 w 71965"/>
                <a:gd name="connsiteY13" fmla="*/ 54469 h 101425"/>
                <a:gd name="connsiteX14" fmla="*/ 68091 w 71965"/>
                <a:gd name="connsiteY14" fmla="*/ 40418 h 101425"/>
                <a:gd name="connsiteX15" fmla="*/ 70416 w 71965"/>
                <a:gd name="connsiteY15" fmla="*/ 33512 h 101425"/>
                <a:gd name="connsiteX16" fmla="*/ 64877 w 71965"/>
                <a:gd name="connsiteY16" fmla="*/ 8350 h 101425"/>
                <a:gd name="connsiteX17" fmla="*/ 70484 w 71965"/>
                <a:gd name="connsiteY17" fmla="*/ 21854 h 101425"/>
                <a:gd name="connsiteX18" fmla="*/ 70894 w 71965"/>
                <a:gd name="connsiteY18" fmla="*/ 16384 h 101425"/>
                <a:gd name="connsiteX19" fmla="*/ 46177 w 71965"/>
                <a:gd name="connsiteY19" fmla="*/ 2230 h 101425"/>
                <a:gd name="connsiteX20" fmla="*/ 46177 w 71965"/>
                <a:gd name="connsiteY20" fmla="*/ 2230 h 10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965" h="101425">
                  <a:moveTo>
                    <a:pt x="46177" y="2230"/>
                  </a:moveTo>
                  <a:cubicBezTo>
                    <a:pt x="44638" y="3256"/>
                    <a:pt x="43134" y="4282"/>
                    <a:pt x="41630" y="5342"/>
                  </a:cubicBezTo>
                  <a:cubicBezTo>
                    <a:pt x="46553" y="4692"/>
                    <a:pt x="51441" y="4042"/>
                    <a:pt x="56364" y="3427"/>
                  </a:cubicBezTo>
                  <a:cubicBezTo>
                    <a:pt x="56159" y="3359"/>
                    <a:pt x="55920" y="3256"/>
                    <a:pt x="55715" y="3188"/>
                  </a:cubicBezTo>
                  <a:cubicBezTo>
                    <a:pt x="48160" y="760"/>
                    <a:pt x="39613" y="3564"/>
                    <a:pt x="34108" y="8897"/>
                  </a:cubicBezTo>
                  <a:cubicBezTo>
                    <a:pt x="29869" y="12999"/>
                    <a:pt x="26656" y="18846"/>
                    <a:pt x="23545" y="23871"/>
                  </a:cubicBezTo>
                  <a:cubicBezTo>
                    <a:pt x="21049" y="27905"/>
                    <a:pt x="18622" y="31973"/>
                    <a:pt x="16194" y="36076"/>
                  </a:cubicBezTo>
                  <a:cubicBezTo>
                    <a:pt x="11442" y="44110"/>
                    <a:pt x="8092" y="53033"/>
                    <a:pt x="3579" y="61238"/>
                  </a:cubicBezTo>
                  <a:cubicBezTo>
                    <a:pt x="195" y="67358"/>
                    <a:pt x="-1002" y="74947"/>
                    <a:pt x="913" y="81785"/>
                  </a:cubicBezTo>
                  <a:cubicBezTo>
                    <a:pt x="2622" y="87972"/>
                    <a:pt x="7374" y="94673"/>
                    <a:pt x="13152" y="97716"/>
                  </a:cubicBezTo>
                  <a:cubicBezTo>
                    <a:pt x="19340" y="100998"/>
                    <a:pt x="26827" y="102639"/>
                    <a:pt x="33698" y="100383"/>
                  </a:cubicBezTo>
                  <a:cubicBezTo>
                    <a:pt x="40091" y="98331"/>
                    <a:pt x="46518" y="94297"/>
                    <a:pt x="49630" y="88143"/>
                  </a:cubicBezTo>
                  <a:cubicBezTo>
                    <a:pt x="52023" y="83391"/>
                    <a:pt x="54245" y="78537"/>
                    <a:pt x="56364" y="73648"/>
                  </a:cubicBezTo>
                  <a:cubicBezTo>
                    <a:pt x="59065" y="67289"/>
                    <a:pt x="61937" y="61101"/>
                    <a:pt x="63852" y="54469"/>
                  </a:cubicBezTo>
                  <a:cubicBezTo>
                    <a:pt x="65219" y="49751"/>
                    <a:pt x="66586" y="45033"/>
                    <a:pt x="68091" y="40418"/>
                  </a:cubicBezTo>
                  <a:cubicBezTo>
                    <a:pt x="68843" y="38093"/>
                    <a:pt x="69595" y="35802"/>
                    <a:pt x="70416" y="33512"/>
                  </a:cubicBezTo>
                  <a:cubicBezTo>
                    <a:pt x="73458" y="24965"/>
                    <a:pt x="72227" y="14435"/>
                    <a:pt x="64877" y="8350"/>
                  </a:cubicBezTo>
                  <a:cubicBezTo>
                    <a:pt x="66758" y="12863"/>
                    <a:pt x="68604" y="17341"/>
                    <a:pt x="70484" y="21854"/>
                  </a:cubicBezTo>
                  <a:cubicBezTo>
                    <a:pt x="70587" y="20008"/>
                    <a:pt x="70723" y="18196"/>
                    <a:pt x="70894" y="16384"/>
                  </a:cubicBezTo>
                  <a:cubicBezTo>
                    <a:pt x="72022" y="4111"/>
                    <a:pt x="55988" y="-4197"/>
                    <a:pt x="46177" y="2230"/>
                  </a:cubicBezTo>
                  <a:lnTo>
                    <a:pt x="46177" y="2230"/>
                  </a:lnTo>
                  <a:close/>
                </a:path>
              </a:pathLst>
            </a:custGeom>
            <a:grpFill/>
            <a:ln w="3415" cap="flat">
              <a:noFill/>
              <a:prstDash val="solid"/>
              <a:miter/>
            </a:ln>
          </p:spPr>
          <p:txBody>
            <a:bodyPr rtlCol="0" anchor="ctr"/>
            <a:lstStyle/>
            <a:p>
              <a:endParaRPr lang="zh-CN" altLang="en-US"/>
            </a:p>
          </p:txBody>
        </p:sp>
        <p:sp>
          <p:nvSpPr>
            <p:cNvPr id="342" name="任意多边形: 形状 341"/>
            <p:cNvSpPr/>
            <p:nvPr/>
          </p:nvSpPr>
          <p:spPr>
            <a:xfrm>
              <a:off x="5975561" y="2894437"/>
              <a:ext cx="74523" cy="121376"/>
            </a:xfrm>
            <a:custGeom>
              <a:avLst/>
              <a:gdLst>
                <a:gd name="connsiteX0" fmla="*/ 47756 w 74523"/>
                <a:gd name="connsiteY0" fmla="*/ 2059 h 121376"/>
                <a:gd name="connsiteX1" fmla="*/ 45944 w 74523"/>
                <a:gd name="connsiteY1" fmla="*/ 3221 h 121376"/>
                <a:gd name="connsiteX2" fmla="*/ 54251 w 74523"/>
                <a:gd name="connsiteY2" fmla="*/ 965 h 121376"/>
                <a:gd name="connsiteX3" fmla="*/ 40269 w 74523"/>
                <a:gd name="connsiteY3" fmla="*/ 4281 h 121376"/>
                <a:gd name="connsiteX4" fmla="*/ 33021 w 74523"/>
                <a:gd name="connsiteY4" fmla="*/ 10537 h 121376"/>
                <a:gd name="connsiteX5" fmla="*/ 24098 w 74523"/>
                <a:gd name="connsiteY5" fmla="*/ 22059 h 121376"/>
                <a:gd name="connsiteX6" fmla="*/ 13842 w 74523"/>
                <a:gd name="connsiteY6" fmla="*/ 47050 h 121376"/>
                <a:gd name="connsiteX7" fmla="*/ 6321 w 74523"/>
                <a:gd name="connsiteY7" fmla="*/ 67083 h 121376"/>
                <a:gd name="connsiteX8" fmla="*/ 3039 w 74523"/>
                <a:gd name="connsiteY8" fmla="*/ 76246 h 121376"/>
                <a:gd name="connsiteX9" fmla="*/ 30 w 74523"/>
                <a:gd name="connsiteY9" fmla="*/ 93066 h 121376"/>
                <a:gd name="connsiteX10" fmla="*/ 20987 w 74523"/>
                <a:gd name="connsiteY10" fmla="*/ 120587 h 121376"/>
                <a:gd name="connsiteX11" fmla="*/ 53226 w 74523"/>
                <a:gd name="connsiteY11" fmla="*/ 107459 h 121376"/>
                <a:gd name="connsiteX12" fmla="*/ 61807 w 74523"/>
                <a:gd name="connsiteY12" fmla="*/ 82365 h 121376"/>
                <a:gd name="connsiteX13" fmla="*/ 67174 w 74523"/>
                <a:gd name="connsiteY13" fmla="*/ 62502 h 121376"/>
                <a:gd name="connsiteX14" fmla="*/ 73055 w 74523"/>
                <a:gd name="connsiteY14" fmla="*/ 42708 h 121376"/>
                <a:gd name="connsiteX15" fmla="*/ 74456 w 74523"/>
                <a:gd name="connsiteY15" fmla="*/ 27699 h 121376"/>
                <a:gd name="connsiteX16" fmla="*/ 73533 w 74523"/>
                <a:gd name="connsiteY16" fmla="*/ 17819 h 121376"/>
                <a:gd name="connsiteX17" fmla="*/ 65943 w 74523"/>
                <a:gd name="connsiteY17" fmla="*/ 5820 h 121376"/>
                <a:gd name="connsiteX18" fmla="*/ 70183 w 74523"/>
                <a:gd name="connsiteY18" fmla="*/ 13101 h 121376"/>
                <a:gd name="connsiteX19" fmla="*/ 69738 w 74523"/>
                <a:gd name="connsiteY19" fmla="*/ 11016 h 121376"/>
                <a:gd name="connsiteX20" fmla="*/ 47756 w 74523"/>
                <a:gd name="connsiteY20" fmla="*/ 2059 h 121376"/>
                <a:gd name="connsiteX21" fmla="*/ 47756 w 74523"/>
                <a:gd name="connsiteY21" fmla="*/ 2059 h 12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23" h="121376">
                  <a:moveTo>
                    <a:pt x="47756" y="2059"/>
                  </a:moveTo>
                  <a:cubicBezTo>
                    <a:pt x="47140" y="2435"/>
                    <a:pt x="46559" y="2845"/>
                    <a:pt x="45944" y="3221"/>
                  </a:cubicBezTo>
                  <a:cubicBezTo>
                    <a:pt x="48713" y="2469"/>
                    <a:pt x="51482" y="1717"/>
                    <a:pt x="54251" y="965"/>
                  </a:cubicBezTo>
                  <a:cubicBezTo>
                    <a:pt x="49260" y="1136"/>
                    <a:pt x="44679" y="1683"/>
                    <a:pt x="40269" y="4281"/>
                  </a:cubicBezTo>
                  <a:cubicBezTo>
                    <a:pt x="37397" y="5956"/>
                    <a:pt x="35277" y="8212"/>
                    <a:pt x="33021" y="10537"/>
                  </a:cubicBezTo>
                  <a:cubicBezTo>
                    <a:pt x="29602" y="14059"/>
                    <a:pt x="26286" y="17614"/>
                    <a:pt x="24098" y="22059"/>
                  </a:cubicBezTo>
                  <a:cubicBezTo>
                    <a:pt x="20166" y="30058"/>
                    <a:pt x="17090" y="38742"/>
                    <a:pt x="13842" y="47050"/>
                  </a:cubicBezTo>
                  <a:cubicBezTo>
                    <a:pt x="11244" y="53682"/>
                    <a:pt x="8748" y="60348"/>
                    <a:pt x="6321" y="67083"/>
                  </a:cubicBezTo>
                  <a:cubicBezTo>
                    <a:pt x="5227" y="70126"/>
                    <a:pt x="4133" y="73169"/>
                    <a:pt x="3039" y="76246"/>
                  </a:cubicBezTo>
                  <a:cubicBezTo>
                    <a:pt x="1124" y="81715"/>
                    <a:pt x="338" y="87220"/>
                    <a:pt x="30" y="93066"/>
                  </a:cubicBezTo>
                  <a:cubicBezTo>
                    <a:pt x="-619" y="104997"/>
                    <a:pt x="9295" y="117920"/>
                    <a:pt x="20987" y="120587"/>
                  </a:cubicBezTo>
                  <a:cubicBezTo>
                    <a:pt x="33192" y="123356"/>
                    <a:pt x="46833" y="118809"/>
                    <a:pt x="53226" y="107459"/>
                  </a:cubicBezTo>
                  <a:cubicBezTo>
                    <a:pt x="57738" y="99459"/>
                    <a:pt x="59550" y="91151"/>
                    <a:pt x="61807" y="82365"/>
                  </a:cubicBezTo>
                  <a:cubicBezTo>
                    <a:pt x="63516" y="75733"/>
                    <a:pt x="65294" y="69100"/>
                    <a:pt x="67174" y="62502"/>
                  </a:cubicBezTo>
                  <a:cubicBezTo>
                    <a:pt x="69054" y="55870"/>
                    <a:pt x="71208" y="49340"/>
                    <a:pt x="73055" y="42708"/>
                  </a:cubicBezTo>
                  <a:cubicBezTo>
                    <a:pt x="74456" y="37716"/>
                    <a:pt x="74661" y="32793"/>
                    <a:pt x="74456" y="27699"/>
                  </a:cubicBezTo>
                  <a:cubicBezTo>
                    <a:pt x="74354" y="24417"/>
                    <a:pt x="74422" y="21033"/>
                    <a:pt x="73533" y="17819"/>
                  </a:cubicBezTo>
                  <a:cubicBezTo>
                    <a:pt x="72200" y="12999"/>
                    <a:pt x="69362" y="9341"/>
                    <a:pt x="65943" y="5820"/>
                  </a:cubicBezTo>
                  <a:cubicBezTo>
                    <a:pt x="67345" y="8247"/>
                    <a:pt x="68781" y="10674"/>
                    <a:pt x="70183" y="13101"/>
                  </a:cubicBezTo>
                  <a:cubicBezTo>
                    <a:pt x="70046" y="12418"/>
                    <a:pt x="69875" y="11734"/>
                    <a:pt x="69738" y="11016"/>
                  </a:cubicBezTo>
                  <a:cubicBezTo>
                    <a:pt x="67790" y="1751"/>
                    <a:pt x="55551" y="-3001"/>
                    <a:pt x="47756" y="2059"/>
                  </a:cubicBezTo>
                  <a:lnTo>
                    <a:pt x="47756" y="2059"/>
                  </a:lnTo>
                  <a:close/>
                </a:path>
              </a:pathLst>
            </a:custGeom>
            <a:grpFill/>
            <a:ln w="3415" cap="flat">
              <a:noFill/>
              <a:prstDash val="solid"/>
              <a:miter/>
            </a:ln>
          </p:spPr>
          <p:txBody>
            <a:bodyPr rtlCol="0" anchor="ctr"/>
            <a:lstStyle/>
            <a:p>
              <a:endParaRPr lang="zh-CN" altLang="en-US"/>
            </a:p>
          </p:txBody>
        </p:sp>
        <p:sp>
          <p:nvSpPr>
            <p:cNvPr id="343" name="任意多边形: 形状 342"/>
            <p:cNvSpPr/>
            <p:nvPr/>
          </p:nvSpPr>
          <p:spPr>
            <a:xfrm>
              <a:off x="5995898" y="2763508"/>
              <a:ext cx="59426" cy="89186"/>
            </a:xfrm>
            <a:custGeom>
              <a:avLst/>
              <a:gdLst>
                <a:gd name="connsiteX0" fmla="*/ 44170 w 59426"/>
                <a:gd name="connsiteY0" fmla="*/ 1469 h 89186"/>
                <a:gd name="connsiteX1" fmla="*/ 36513 w 59426"/>
                <a:gd name="connsiteY1" fmla="*/ 7555 h 89186"/>
                <a:gd name="connsiteX2" fmla="*/ 35145 w 59426"/>
                <a:gd name="connsiteY2" fmla="*/ 8751 h 89186"/>
                <a:gd name="connsiteX3" fmla="*/ 36034 w 59426"/>
                <a:gd name="connsiteY3" fmla="*/ 8068 h 89186"/>
                <a:gd name="connsiteX4" fmla="*/ 34324 w 59426"/>
                <a:gd name="connsiteY4" fmla="*/ 9367 h 89186"/>
                <a:gd name="connsiteX5" fmla="*/ 30085 w 59426"/>
                <a:gd name="connsiteY5" fmla="*/ 12717 h 89186"/>
                <a:gd name="connsiteX6" fmla="*/ 16889 w 59426"/>
                <a:gd name="connsiteY6" fmla="*/ 28443 h 89186"/>
                <a:gd name="connsiteX7" fmla="*/ 8821 w 59426"/>
                <a:gd name="connsiteY7" fmla="*/ 43383 h 89186"/>
                <a:gd name="connsiteX8" fmla="*/ 0 w 59426"/>
                <a:gd name="connsiteY8" fmla="*/ 68203 h 89186"/>
                <a:gd name="connsiteX9" fmla="*/ 12992 w 59426"/>
                <a:gd name="connsiteY9" fmla="*/ 87519 h 89186"/>
                <a:gd name="connsiteX10" fmla="*/ 36102 w 59426"/>
                <a:gd name="connsiteY10" fmla="*/ 83143 h 89186"/>
                <a:gd name="connsiteX11" fmla="*/ 42529 w 59426"/>
                <a:gd name="connsiteY11" fmla="*/ 71759 h 89186"/>
                <a:gd name="connsiteX12" fmla="*/ 43555 w 59426"/>
                <a:gd name="connsiteY12" fmla="*/ 68237 h 89186"/>
                <a:gd name="connsiteX13" fmla="*/ 45846 w 59426"/>
                <a:gd name="connsiteY13" fmla="*/ 60579 h 89186"/>
                <a:gd name="connsiteX14" fmla="*/ 50905 w 59426"/>
                <a:gd name="connsiteY14" fmla="*/ 44306 h 89186"/>
                <a:gd name="connsiteX15" fmla="*/ 54598 w 59426"/>
                <a:gd name="connsiteY15" fmla="*/ 28512 h 89186"/>
                <a:gd name="connsiteX16" fmla="*/ 56068 w 59426"/>
                <a:gd name="connsiteY16" fmla="*/ 20922 h 89186"/>
                <a:gd name="connsiteX17" fmla="*/ 57230 w 59426"/>
                <a:gd name="connsiteY17" fmla="*/ 17640 h 89186"/>
                <a:gd name="connsiteX18" fmla="*/ 57640 w 59426"/>
                <a:gd name="connsiteY18" fmla="*/ 16580 h 89186"/>
                <a:gd name="connsiteX19" fmla="*/ 58153 w 59426"/>
                <a:gd name="connsiteY19" fmla="*/ 15486 h 89186"/>
                <a:gd name="connsiteX20" fmla="*/ 56546 w 59426"/>
                <a:gd name="connsiteY20" fmla="*/ 3008 h 89186"/>
                <a:gd name="connsiteX21" fmla="*/ 44170 w 59426"/>
                <a:gd name="connsiteY21" fmla="*/ 1469 h 89186"/>
                <a:gd name="connsiteX22" fmla="*/ 44170 w 59426"/>
                <a:gd name="connsiteY22" fmla="*/ 1469 h 8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426" h="89186">
                  <a:moveTo>
                    <a:pt x="44170" y="1469"/>
                  </a:moveTo>
                  <a:cubicBezTo>
                    <a:pt x="41538" y="3384"/>
                    <a:pt x="38974" y="5401"/>
                    <a:pt x="36513" y="7555"/>
                  </a:cubicBezTo>
                  <a:cubicBezTo>
                    <a:pt x="36239" y="7794"/>
                    <a:pt x="35248" y="8444"/>
                    <a:pt x="35145" y="8751"/>
                  </a:cubicBezTo>
                  <a:cubicBezTo>
                    <a:pt x="36478" y="7692"/>
                    <a:pt x="36786" y="7486"/>
                    <a:pt x="36034" y="8068"/>
                  </a:cubicBezTo>
                  <a:cubicBezTo>
                    <a:pt x="35453" y="8478"/>
                    <a:pt x="34906" y="8922"/>
                    <a:pt x="34324" y="9367"/>
                  </a:cubicBezTo>
                  <a:cubicBezTo>
                    <a:pt x="32889" y="10461"/>
                    <a:pt x="31487" y="11555"/>
                    <a:pt x="30085" y="12717"/>
                  </a:cubicBezTo>
                  <a:cubicBezTo>
                    <a:pt x="24957" y="16990"/>
                    <a:pt x="20889" y="23213"/>
                    <a:pt x="16889" y="28443"/>
                  </a:cubicBezTo>
                  <a:cubicBezTo>
                    <a:pt x="13436" y="32956"/>
                    <a:pt x="11214" y="38255"/>
                    <a:pt x="8821" y="43383"/>
                  </a:cubicBezTo>
                  <a:cubicBezTo>
                    <a:pt x="5334" y="50904"/>
                    <a:pt x="-34" y="60032"/>
                    <a:pt x="0" y="68203"/>
                  </a:cubicBezTo>
                  <a:cubicBezTo>
                    <a:pt x="0" y="76682"/>
                    <a:pt x="5299" y="84305"/>
                    <a:pt x="12992" y="87519"/>
                  </a:cubicBezTo>
                  <a:cubicBezTo>
                    <a:pt x="20239" y="90596"/>
                    <a:pt x="30701" y="89570"/>
                    <a:pt x="36102" y="83143"/>
                  </a:cubicBezTo>
                  <a:cubicBezTo>
                    <a:pt x="39042" y="79656"/>
                    <a:pt x="41230" y="76169"/>
                    <a:pt x="42529" y="71759"/>
                  </a:cubicBezTo>
                  <a:cubicBezTo>
                    <a:pt x="42871" y="70596"/>
                    <a:pt x="43213" y="69400"/>
                    <a:pt x="43555" y="68237"/>
                  </a:cubicBezTo>
                  <a:cubicBezTo>
                    <a:pt x="44307" y="65673"/>
                    <a:pt x="45059" y="63143"/>
                    <a:pt x="45846" y="60579"/>
                  </a:cubicBezTo>
                  <a:cubicBezTo>
                    <a:pt x="47521" y="55212"/>
                    <a:pt x="49811" y="49845"/>
                    <a:pt x="50905" y="44306"/>
                  </a:cubicBezTo>
                  <a:cubicBezTo>
                    <a:pt x="51931" y="38973"/>
                    <a:pt x="53504" y="33776"/>
                    <a:pt x="54598" y="28512"/>
                  </a:cubicBezTo>
                  <a:cubicBezTo>
                    <a:pt x="55111" y="25982"/>
                    <a:pt x="55350" y="23418"/>
                    <a:pt x="56068" y="20922"/>
                  </a:cubicBezTo>
                  <a:cubicBezTo>
                    <a:pt x="56375" y="19828"/>
                    <a:pt x="56820" y="18734"/>
                    <a:pt x="57230" y="17640"/>
                  </a:cubicBezTo>
                  <a:cubicBezTo>
                    <a:pt x="57230" y="17606"/>
                    <a:pt x="58256" y="15110"/>
                    <a:pt x="57640" y="16580"/>
                  </a:cubicBezTo>
                  <a:cubicBezTo>
                    <a:pt x="57025" y="18084"/>
                    <a:pt x="58119" y="15520"/>
                    <a:pt x="58153" y="15486"/>
                  </a:cubicBezTo>
                  <a:cubicBezTo>
                    <a:pt x="59999" y="11418"/>
                    <a:pt x="60136" y="6290"/>
                    <a:pt x="56546" y="3008"/>
                  </a:cubicBezTo>
                  <a:cubicBezTo>
                    <a:pt x="53504" y="204"/>
                    <a:pt x="47863" y="-1300"/>
                    <a:pt x="44170" y="1469"/>
                  </a:cubicBezTo>
                  <a:lnTo>
                    <a:pt x="44170" y="1469"/>
                  </a:lnTo>
                  <a:close/>
                </a:path>
              </a:pathLst>
            </a:custGeom>
            <a:grpFill/>
            <a:ln w="3415" cap="flat">
              <a:noFill/>
              <a:prstDash val="solid"/>
              <a:miter/>
            </a:ln>
          </p:spPr>
          <p:txBody>
            <a:bodyPr rtlCol="0" anchor="ctr"/>
            <a:lstStyle/>
            <a:p>
              <a:endParaRPr lang="zh-CN" altLang="en-US"/>
            </a:p>
          </p:txBody>
        </p:sp>
        <p:sp>
          <p:nvSpPr>
            <p:cNvPr id="344" name="任意多边形: 形状 343"/>
            <p:cNvSpPr/>
            <p:nvPr/>
          </p:nvSpPr>
          <p:spPr>
            <a:xfrm>
              <a:off x="5948806" y="2617914"/>
              <a:ext cx="68455" cy="106994"/>
            </a:xfrm>
            <a:custGeom>
              <a:avLst/>
              <a:gdLst>
                <a:gd name="connsiteX0" fmla="*/ 50921 w 68455"/>
                <a:gd name="connsiteY0" fmla="*/ 2689 h 106994"/>
                <a:gd name="connsiteX1" fmla="*/ 35776 w 68455"/>
                <a:gd name="connsiteY1" fmla="*/ 16809 h 106994"/>
                <a:gd name="connsiteX2" fmla="*/ 20323 w 68455"/>
                <a:gd name="connsiteY2" fmla="*/ 37219 h 106994"/>
                <a:gd name="connsiteX3" fmla="*/ 10306 w 68455"/>
                <a:gd name="connsiteY3" fmla="*/ 57184 h 106994"/>
                <a:gd name="connsiteX4" fmla="*/ 50 w 68455"/>
                <a:gd name="connsiteY4" fmla="*/ 85970 h 106994"/>
                <a:gd name="connsiteX5" fmla="*/ 15605 w 68455"/>
                <a:gd name="connsiteY5" fmla="*/ 106380 h 106994"/>
                <a:gd name="connsiteX6" fmla="*/ 39502 w 68455"/>
                <a:gd name="connsiteY6" fmla="*/ 96671 h 106994"/>
                <a:gd name="connsiteX7" fmla="*/ 44665 w 68455"/>
                <a:gd name="connsiteY7" fmla="*/ 83132 h 106994"/>
                <a:gd name="connsiteX8" fmla="*/ 47878 w 68455"/>
                <a:gd name="connsiteY8" fmla="*/ 73047 h 106994"/>
                <a:gd name="connsiteX9" fmla="*/ 54716 w 68455"/>
                <a:gd name="connsiteY9" fmla="*/ 52432 h 106994"/>
                <a:gd name="connsiteX10" fmla="*/ 60562 w 68455"/>
                <a:gd name="connsiteY10" fmla="*/ 32603 h 106994"/>
                <a:gd name="connsiteX11" fmla="*/ 63331 w 68455"/>
                <a:gd name="connsiteY11" fmla="*/ 22894 h 106994"/>
                <a:gd name="connsiteX12" fmla="*/ 63502 w 68455"/>
                <a:gd name="connsiteY12" fmla="*/ 22552 h 106994"/>
                <a:gd name="connsiteX13" fmla="*/ 64733 w 68455"/>
                <a:gd name="connsiteY13" fmla="*/ 19851 h 106994"/>
                <a:gd name="connsiteX14" fmla="*/ 67092 w 68455"/>
                <a:gd name="connsiteY14" fmla="*/ 15202 h 106994"/>
                <a:gd name="connsiteX15" fmla="*/ 50921 w 68455"/>
                <a:gd name="connsiteY15" fmla="*/ 2689 h 106994"/>
                <a:gd name="connsiteX16" fmla="*/ 50921 w 68455"/>
                <a:gd name="connsiteY16" fmla="*/ 2689 h 10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55" h="106994">
                  <a:moveTo>
                    <a:pt x="50921" y="2689"/>
                  </a:moveTo>
                  <a:cubicBezTo>
                    <a:pt x="45656" y="7099"/>
                    <a:pt x="40631" y="11954"/>
                    <a:pt x="35776" y="16809"/>
                  </a:cubicBezTo>
                  <a:cubicBezTo>
                    <a:pt x="29861" y="22723"/>
                    <a:pt x="25007" y="30278"/>
                    <a:pt x="20323" y="37219"/>
                  </a:cubicBezTo>
                  <a:cubicBezTo>
                    <a:pt x="16152" y="43372"/>
                    <a:pt x="13315" y="50381"/>
                    <a:pt x="10306" y="57184"/>
                  </a:cubicBezTo>
                  <a:cubicBezTo>
                    <a:pt x="6238" y="66346"/>
                    <a:pt x="905" y="75953"/>
                    <a:pt x="50" y="85970"/>
                  </a:cubicBezTo>
                  <a:cubicBezTo>
                    <a:pt x="-702" y="94790"/>
                    <a:pt x="7127" y="104431"/>
                    <a:pt x="15605" y="106380"/>
                  </a:cubicBezTo>
                  <a:cubicBezTo>
                    <a:pt x="25349" y="108602"/>
                    <a:pt x="33861" y="104670"/>
                    <a:pt x="39502" y="96671"/>
                  </a:cubicBezTo>
                  <a:cubicBezTo>
                    <a:pt x="42203" y="92841"/>
                    <a:pt x="43263" y="87611"/>
                    <a:pt x="44665" y="83132"/>
                  </a:cubicBezTo>
                  <a:cubicBezTo>
                    <a:pt x="45725" y="79748"/>
                    <a:pt x="46784" y="76397"/>
                    <a:pt x="47878" y="73047"/>
                  </a:cubicBezTo>
                  <a:cubicBezTo>
                    <a:pt x="50135" y="66175"/>
                    <a:pt x="52938" y="59440"/>
                    <a:pt x="54716" y="52432"/>
                  </a:cubicBezTo>
                  <a:cubicBezTo>
                    <a:pt x="56425" y="45731"/>
                    <a:pt x="58647" y="39235"/>
                    <a:pt x="60562" y="32603"/>
                  </a:cubicBezTo>
                  <a:cubicBezTo>
                    <a:pt x="61485" y="29355"/>
                    <a:pt x="62237" y="26108"/>
                    <a:pt x="63331" y="22894"/>
                  </a:cubicBezTo>
                  <a:cubicBezTo>
                    <a:pt x="62887" y="24125"/>
                    <a:pt x="63160" y="23304"/>
                    <a:pt x="63502" y="22552"/>
                  </a:cubicBezTo>
                  <a:cubicBezTo>
                    <a:pt x="63912" y="21629"/>
                    <a:pt x="64322" y="20740"/>
                    <a:pt x="64733" y="19851"/>
                  </a:cubicBezTo>
                  <a:cubicBezTo>
                    <a:pt x="65485" y="18279"/>
                    <a:pt x="66271" y="16740"/>
                    <a:pt x="67092" y="15202"/>
                  </a:cubicBezTo>
                  <a:cubicBezTo>
                    <a:pt x="72698" y="4535"/>
                    <a:pt x="59775" y="-4764"/>
                    <a:pt x="50921" y="2689"/>
                  </a:cubicBezTo>
                  <a:lnTo>
                    <a:pt x="50921" y="2689"/>
                  </a:lnTo>
                  <a:close/>
                </a:path>
              </a:pathLst>
            </a:custGeom>
            <a:grpFill/>
            <a:ln w="3415" cap="flat">
              <a:noFill/>
              <a:prstDash val="solid"/>
              <a:miter/>
            </a:ln>
          </p:spPr>
          <p:txBody>
            <a:bodyPr rtlCol="0" anchor="ctr"/>
            <a:lstStyle/>
            <a:p>
              <a:endParaRPr lang="zh-CN" altLang="en-US"/>
            </a:p>
          </p:txBody>
        </p:sp>
        <p:sp>
          <p:nvSpPr>
            <p:cNvPr id="345" name="任意多边形: 形状 344"/>
            <p:cNvSpPr/>
            <p:nvPr/>
          </p:nvSpPr>
          <p:spPr>
            <a:xfrm>
              <a:off x="5825581" y="2992757"/>
              <a:ext cx="57867" cy="127960"/>
            </a:xfrm>
            <a:custGeom>
              <a:avLst/>
              <a:gdLst>
                <a:gd name="connsiteX0" fmla="*/ 43037 w 57867"/>
                <a:gd name="connsiteY0" fmla="*/ 182 h 127960"/>
                <a:gd name="connsiteX1" fmla="*/ 41465 w 57867"/>
                <a:gd name="connsiteY1" fmla="*/ 45 h 127960"/>
                <a:gd name="connsiteX2" fmla="*/ 27311 w 57867"/>
                <a:gd name="connsiteY2" fmla="*/ 8148 h 127960"/>
                <a:gd name="connsiteX3" fmla="*/ 14696 w 57867"/>
                <a:gd name="connsiteY3" fmla="*/ 32865 h 127960"/>
                <a:gd name="connsiteX4" fmla="*/ 5773 w 57867"/>
                <a:gd name="connsiteY4" fmla="*/ 59771 h 127960"/>
                <a:gd name="connsiteX5" fmla="*/ 3004 w 57867"/>
                <a:gd name="connsiteY5" fmla="*/ 86266 h 127960"/>
                <a:gd name="connsiteX6" fmla="*/ 2936 w 57867"/>
                <a:gd name="connsiteY6" fmla="*/ 90163 h 127960"/>
                <a:gd name="connsiteX7" fmla="*/ 1910 w 57867"/>
                <a:gd name="connsiteY7" fmla="*/ 95907 h 127960"/>
                <a:gd name="connsiteX8" fmla="*/ 30 w 57867"/>
                <a:gd name="connsiteY8" fmla="*/ 111872 h 127960"/>
                <a:gd name="connsiteX9" fmla="*/ 32508 w 57867"/>
                <a:gd name="connsiteY9" fmla="*/ 116248 h 127960"/>
                <a:gd name="connsiteX10" fmla="*/ 38046 w 57867"/>
                <a:gd name="connsiteY10" fmla="*/ 94779 h 127960"/>
                <a:gd name="connsiteX11" fmla="*/ 50183 w 57867"/>
                <a:gd name="connsiteY11" fmla="*/ 68830 h 127960"/>
                <a:gd name="connsiteX12" fmla="*/ 56336 w 57867"/>
                <a:gd name="connsiteY12" fmla="*/ 44284 h 127960"/>
                <a:gd name="connsiteX13" fmla="*/ 57806 w 57867"/>
                <a:gd name="connsiteY13" fmla="*/ 16387 h 127960"/>
                <a:gd name="connsiteX14" fmla="*/ 45807 w 57867"/>
                <a:gd name="connsiteY14" fmla="*/ 592 h 127960"/>
                <a:gd name="connsiteX15" fmla="*/ 43037 w 57867"/>
                <a:gd name="connsiteY15" fmla="*/ 182 h 127960"/>
                <a:gd name="connsiteX16" fmla="*/ 43037 w 57867"/>
                <a:gd name="connsiteY16" fmla="*/ 182 h 12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67" h="127960">
                  <a:moveTo>
                    <a:pt x="43037" y="182"/>
                  </a:moveTo>
                  <a:cubicBezTo>
                    <a:pt x="42491" y="148"/>
                    <a:pt x="41978" y="114"/>
                    <a:pt x="41465" y="45"/>
                  </a:cubicBezTo>
                  <a:cubicBezTo>
                    <a:pt x="36166" y="-468"/>
                    <a:pt x="29670" y="3464"/>
                    <a:pt x="27311" y="8148"/>
                  </a:cubicBezTo>
                  <a:cubicBezTo>
                    <a:pt x="23175" y="16421"/>
                    <a:pt x="18012" y="24216"/>
                    <a:pt x="14696" y="32865"/>
                  </a:cubicBezTo>
                  <a:cubicBezTo>
                    <a:pt x="11448" y="41344"/>
                    <a:pt x="6970" y="50779"/>
                    <a:pt x="5773" y="59771"/>
                  </a:cubicBezTo>
                  <a:cubicBezTo>
                    <a:pt x="4577" y="68557"/>
                    <a:pt x="3619" y="77411"/>
                    <a:pt x="3004" y="86266"/>
                  </a:cubicBezTo>
                  <a:cubicBezTo>
                    <a:pt x="2970" y="86915"/>
                    <a:pt x="2765" y="92488"/>
                    <a:pt x="2936" y="90163"/>
                  </a:cubicBezTo>
                  <a:cubicBezTo>
                    <a:pt x="2765" y="92078"/>
                    <a:pt x="2218" y="93992"/>
                    <a:pt x="1910" y="95907"/>
                  </a:cubicBezTo>
                  <a:cubicBezTo>
                    <a:pt x="1055" y="101103"/>
                    <a:pt x="-210" y="106607"/>
                    <a:pt x="30" y="111872"/>
                  </a:cubicBezTo>
                  <a:cubicBezTo>
                    <a:pt x="918" y="130641"/>
                    <a:pt x="26559" y="134128"/>
                    <a:pt x="32508" y="116248"/>
                  </a:cubicBezTo>
                  <a:cubicBezTo>
                    <a:pt x="35038" y="108590"/>
                    <a:pt x="35550" y="100351"/>
                    <a:pt x="38046" y="94779"/>
                  </a:cubicBezTo>
                  <a:cubicBezTo>
                    <a:pt x="41875" y="86163"/>
                    <a:pt x="47208" y="77753"/>
                    <a:pt x="50183" y="68830"/>
                  </a:cubicBezTo>
                  <a:cubicBezTo>
                    <a:pt x="52815" y="60967"/>
                    <a:pt x="54661" y="52420"/>
                    <a:pt x="56336" y="44284"/>
                  </a:cubicBezTo>
                  <a:cubicBezTo>
                    <a:pt x="58182" y="35224"/>
                    <a:pt x="57875" y="25583"/>
                    <a:pt x="57806" y="16387"/>
                  </a:cubicBezTo>
                  <a:cubicBezTo>
                    <a:pt x="57772" y="9071"/>
                    <a:pt x="52713" y="2643"/>
                    <a:pt x="45807" y="592"/>
                  </a:cubicBezTo>
                  <a:cubicBezTo>
                    <a:pt x="51824" y="2404"/>
                    <a:pt x="44063" y="216"/>
                    <a:pt x="43037" y="182"/>
                  </a:cubicBezTo>
                  <a:lnTo>
                    <a:pt x="43037" y="182"/>
                  </a:lnTo>
                  <a:close/>
                </a:path>
              </a:pathLst>
            </a:custGeom>
            <a:grpFill/>
            <a:ln w="3415" cap="flat">
              <a:noFill/>
              <a:prstDash val="solid"/>
              <a:miter/>
            </a:ln>
          </p:spPr>
          <p:txBody>
            <a:bodyPr rtlCol="0" anchor="ctr"/>
            <a:lstStyle/>
            <a:p>
              <a:endParaRPr lang="zh-CN" altLang="en-US"/>
            </a:p>
          </p:txBody>
        </p:sp>
        <p:sp>
          <p:nvSpPr>
            <p:cNvPr id="346" name="任意多边形: 形状 345"/>
            <p:cNvSpPr/>
            <p:nvPr/>
          </p:nvSpPr>
          <p:spPr>
            <a:xfrm>
              <a:off x="6098529" y="2809780"/>
              <a:ext cx="62306" cy="87240"/>
            </a:xfrm>
            <a:custGeom>
              <a:avLst/>
              <a:gdLst>
                <a:gd name="connsiteX0" fmla="*/ 31965 w 62306"/>
                <a:gd name="connsiteY0" fmla="*/ 7641 h 87240"/>
                <a:gd name="connsiteX1" fmla="*/ 30427 w 62306"/>
                <a:gd name="connsiteY1" fmla="*/ 9692 h 87240"/>
                <a:gd name="connsiteX2" fmla="*/ 44444 w 62306"/>
                <a:gd name="connsiteY2" fmla="*/ 1658 h 87240"/>
                <a:gd name="connsiteX3" fmla="*/ 27145 w 62306"/>
                <a:gd name="connsiteY3" fmla="*/ 11230 h 87240"/>
                <a:gd name="connsiteX4" fmla="*/ 24444 w 62306"/>
                <a:gd name="connsiteY4" fmla="*/ 15094 h 87240"/>
                <a:gd name="connsiteX5" fmla="*/ 18701 w 62306"/>
                <a:gd name="connsiteY5" fmla="*/ 22752 h 87240"/>
                <a:gd name="connsiteX6" fmla="*/ 22153 w 62306"/>
                <a:gd name="connsiteY6" fmla="*/ 18273 h 87240"/>
                <a:gd name="connsiteX7" fmla="*/ 14837 w 62306"/>
                <a:gd name="connsiteY7" fmla="*/ 28529 h 87240"/>
                <a:gd name="connsiteX8" fmla="*/ 10803 w 62306"/>
                <a:gd name="connsiteY8" fmla="*/ 35777 h 87240"/>
                <a:gd name="connsiteX9" fmla="*/ 3385 w 62306"/>
                <a:gd name="connsiteY9" fmla="*/ 50102 h 87240"/>
                <a:gd name="connsiteX10" fmla="*/ 0 w 62306"/>
                <a:gd name="connsiteY10" fmla="*/ 62614 h 87240"/>
                <a:gd name="connsiteX11" fmla="*/ 889 w 62306"/>
                <a:gd name="connsiteY11" fmla="*/ 69178 h 87240"/>
                <a:gd name="connsiteX12" fmla="*/ 15248 w 62306"/>
                <a:gd name="connsiteY12" fmla="*/ 85246 h 87240"/>
                <a:gd name="connsiteX13" fmla="*/ 48717 w 62306"/>
                <a:gd name="connsiteY13" fmla="*/ 69178 h 87240"/>
                <a:gd name="connsiteX14" fmla="*/ 56683 w 62306"/>
                <a:gd name="connsiteY14" fmla="*/ 47572 h 87240"/>
                <a:gd name="connsiteX15" fmla="*/ 61640 w 62306"/>
                <a:gd name="connsiteY15" fmla="*/ 25247 h 87240"/>
                <a:gd name="connsiteX16" fmla="*/ 61640 w 62306"/>
                <a:gd name="connsiteY16" fmla="*/ 15299 h 87240"/>
                <a:gd name="connsiteX17" fmla="*/ 56820 w 62306"/>
                <a:gd name="connsiteY17" fmla="*/ 7025 h 87240"/>
                <a:gd name="connsiteX18" fmla="*/ 55965 w 62306"/>
                <a:gd name="connsiteY18" fmla="*/ 6342 h 87240"/>
                <a:gd name="connsiteX19" fmla="*/ 60717 w 62306"/>
                <a:gd name="connsiteY19" fmla="*/ 17795 h 87240"/>
                <a:gd name="connsiteX20" fmla="*/ 60785 w 62306"/>
                <a:gd name="connsiteY20" fmla="*/ 15333 h 87240"/>
                <a:gd name="connsiteX21" fmla="*/ 49435 w 62306"/>
                <a:gd name="connsiteY21" fmla="*/ 462 h 87240"/>
                <a:gd name="connsiteX22" fmla="*/ 41230 w 62306"/>
                <a:gd name="connsiteY22" fmla="*/ 462 h 87240"/>
                <a:gd name="connsiteX23" fmla="*/ 31965 w 62306"/>
                <a:gd name="connsiteY23" fmla="*/ 7641 h 87240"/>
                <a:gd name="connsiteX24" fmla="*/ 31965 w 62306"/>
                <a:gd name="connsiteY24" fmla="*/ 7641 h 8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306" h="87240">
                  <a:moveTo>
                    <a:pt x="31965" y="7641"/>
                  </a:moveTo>
                  <a:cubicBezTo>
                    <a:pt x="31452" y="8325"/>
                    <a:pt x="30940" y="9008"/>
                    <a:pt x="30427" y="9692"/>
                  </a:cubicBezTo>
                  <a:cubicBezTo>
                    <a:pt x="35076" y="7025"/>
                    <a:pt x="39760" y="4325"/>
                    <a:pt x="44444" y="1658"/>
                  </a:cubicBezTo>
                  <a:cubicBezTo>
                    <a:pt x="37025" y="1214"/>
                    <a:pt x="31179" y="5419"/>
                    <a:pt x="27145" y="11230"/>
                  </a:cubicBezTo>
                  <a:cubicBezTo>
                    <a:pt x="26256" y="12496"/>
                    <a:pt x="25367" y="13829"/>
                    <a:pt x="24444" y="15094"/>
                  </a:cubicBezTo>
                  <a:cubicBezTo>
                    <a:pt x="22598" y="17692"/>
                    <a:pt x="20683" y="20256"/>
                    <a:pt x="18701" y="22752"/>
                  </a:cubicBezTo>
                  <a:cubicBezTo>
                    <a:pt x="19863" y="21248"/>
                    <a:pt x="20991" y="19777"/>
                    <a:pt x="22153" y="18273"/>
                  </a:cubicBezTo>
                  <a:cubicBezTo>
                    <a:pt x="19555" y="21624"/>
                    <a:pt x="16889" y="24837"/>
                    <a:pt x="14837" y="28529"/>
                  </a:cubicBezTo>
                  <a:cubicBezTo>
                    <a:pt x="13470" y="30957"/>
                    <a:pt x="12136" y="33350"/>
                    <a:pt x="10803" y="35777"/>
                  </a:cubicBezTo>
                  <a:cubicBezTo>
                    <a:pt x="8205" y="40495"/>
                    <a:pt x="5675" y="45247"/>
                    <a:pt x="3385" y="50102"/>
                  </a:cubicBezTo>
                  <a:cubicBezTo>
                    <a:pt x="1128" y="53965"/>
                    <a:pt x="0" y="58136"/>
                    <a:pt x="0" y="62614"/>
                  </a:cubicBezTo>
                  <a:cubicBezTo>
                    <a:pt x="308" y="64802"/>
                    <a:pt x="581" y="66990"/>
                    <a:pt x="889" y="69178"/>
                  </a:cubicBezTo>
                  <a:cubicBezTo>
                    <a:pt x="2598" y="76631"/>
                    <a:pt x="8444" y="82409"/>
                    <a:pt x="15248" y="85246"/>
                  </a:cubicBezTo>
                  <a:cubicBezTo>
                    <a:pt x="29230" y="91161"/>
                    <a:pt x="44170" y="83366"/>
                    <a:pt x="48717" y="69178"/>
                  </a:cubicBezTo>
                  <a:cubicBezTo>
                    <a:pt x="51042" y="61862"/>
                    <a:pt x="53879" y="54717"/>
                    <a:pt x="56683" y="47572"/>
                  </a:cubicBezTo>
                  <a:cubicBezTo>
                    <a:pt x="59486" y="40495"/>
                    <a:pt x="60580" y="32769"/>
                    <a:pt x="61640" y="25247"/>
                  </a:cubicBezTo>
                  <a:cubicBezTo>
                    <a:pt x="62529" y="21931"/>
                    <a:pt x="62529" y="18615"/>
                    <a:pt x="61640" y="15299"/>
                  </a:cubicBezTo>
                  <a:cubicBezTo>
                    <a:pt x="60751" y="12154"/>
                    <a:pt x="59144" y="9384"/>
                    <a:pt x="56820" y="7025"/>
                  </a:cubicBezTo>
                  <a:cubicBezTo>
                    <a:pt x="56546" y="6786"/>
                    <a:pt x="56238" y="6581"/>
                    <a:pt x="55965" y="6342"/>
                  </a:cubicBezTo>
                  <a:cubicBezTo>
                    <a:pt x="57538" y="10171"/>
                    <a:pt x="59144" y="13966"/>
                    <a:pt x="60717" y="17795"/>
                  </a:cubicBezTo>
                  <a:cubicBezTo>
                    <a:pt x="60751" y="16974"/>
                    <a:pt x="60751" y="16153"/>
                    <a:pt x="60785" y="15333"/>
                  </a:cubicBezTo>
                  <a:cubicBezTo>
                    <a:pt x="60922" y="8837"/>
                    <a:pt x="55931" y="1932"/>
                    <a:pt x="49435" y="462"/>
                  </a:cubicBezTo>
                  <a:cubicBezTo>
                    <a:pt x="46734" y="-154"/>
                    <a:pt x="43931" y="-154"/>
                    <a:pt x="41230" y="462"/>
                  </a:cubicBezTo>
                  <a:cubicBezTo>
                    <a:pt x="37128" y="1453"/>
                    <a:pt x="34324" y="4427"/>
                    <a:pt x="31965" y="7641"/>
                  </a:cubicBezTo>
                  <a:lnTo>
                    <a:pt x="31965" y="7641"/>
                  </a:lnTo>
                  <a:close/>
                </a:path>
              </a:pathLst>
            </a:custGeom>
            <a:grpFill/>
            <a:ln w="3415" cap="flat">
              <a:noFill/>
              <a:prstDash val="solid"/>
              <a:miter/>
            </a:ln>
          </p:spPr>
          <p:txBody>
            <a:bodyPr rtlCol="0" anchor="ctr"/>
            <a:lstStyle/>
            <a:p>
              <a:endParaRPr lang="zh-CN" altLang="en-US"/>
            </a:p>
          </p:txBody>
        </p:sp>
        <p:sp>
          <p:nvSpPr>
            <p:cNvPr id="347" name="任意多边形: 形状 346"/>
            <p:cNvSpPr/>
            <p:nvPr/>
          </p:nvSpPr>
          <p:spPr>
            <a:xfrm>
              <a:off x="6076086" y="2643543"/>
              <a:ext cx="69405" cy="91025"/>
            </a:xfrm>
            <a:custGeom>
              <a:avLst/>
              <a:gdLst>
                <a:gd name="connsiteX0" fmla="*/ 40391 w 69405"/>
                <a:gd name="connsiteY0" fmla="*/ 2393 h 91025"/>
                <a:gd name="connsiteX1" fmla="*/ 36494 w 69405"/>
                <a:gd name="connsiteY1" fmla="*/ 5128 h 91025"/>
                <a:gd name="connsiteX2" fmla="*/ 24973 w 69405"/>
                <a:gd name="connsiteY2" fmla="*/ 16102 h 91025"/>
                <a:gd name="connsiteX3" fmla="*/ 18443 w 69405"/>
                <a:gd name="connsiteY3" fmla="*/ 27247 h 91025"/>
                <a:gd name="connsiteX4" fmla="*/ 11434 w 69405"/>
                <a:gd name="connsiteY4" fmla="*/ 38187 h 91025"/>
                <a:gd name="connsiteX5" fmla="*/ 4665 w 69405"/>
                <a:gd name="connsiteY5" fmla="*/ 48991 h 91025"/>
                <a:gd name="connsiteX6" fmla="*/ 8905 w 69405"/>
                <a:gd name="connsiteY6" fmla="*/ 43486 h 91025"/>
                <a:gd name="connsiteX7" fmla="*/ 7947 w 69405"/>
                <a:gd name="connsiteY7" fmla="*/ 44683 h 91025"/>
                <a:gd name="connsiteX8" fmla="*/ 2340 w 69405"/>
                <a:gd name="connsiteY8" fmla="*/ 53401 h 91025"/>
                <a:gd name="connsiteX9" fmla="*/ 16 w 69405"/>
                <a:gd name="connsiteY9" fmla="*/ 63862 h 91025"/>
                <a:gd name="connsiteX10" fmla="*/ 7947 w 69405"/>
                <a:gd name="connsiteY10" fmla="*/ 83041 h 91025"/>
                <a:gd name="connsiteX11" fmla="*/ 27126 w 69405"/>
                <a:gd name="connsiteY11" fmla="*/ 91007 h 91025"/>
                <a:gd name="connsiteX12" fmla="*/ 46305 w 69405"/>
                <a:gd name="connsiteY12" fmla="*/ 83041 h 91025"/>
                <a:gd name="connsiteX13" fmla="*/ 58100 w 69405"/>
                <a:gd name="connsiteY13" fmla="*/ 67349 h 91025"/>
                <a:gd name="connsiteX14" fmla="*/ 65656 w 69405"/>
                <a:gd name="connsiteY14" fmla="*/ 48478 h 91025"/>
                <a:gd name="connsiteX15" fmla="*/ 68630 w 69405"/>
                <a:gd name="connsiteY15" fmla="*/ 34939 h 91025"/>
                <a:gd name="connsiteX16" fmla="*/ 68562 w 69405"/>
                <a:gd name="connsiteY16" fmla="*/ 20444 h 91025"/>
                <a:gd name="connsiteX17" fmla="*/ 67809 w 69405"/>
                <a:gd name="connsiteY17" fmla="*/ 17846 h 91025"/>
                <a:gd name="connsiteX18" fmla="*/ 64391 w 69405"/>
                <a:gd name="connsiteY18" fmla="*/ 8650 h 91025"/>
                <a:gd name="connsiteX19" fmla="*/ 53895 w 69405"/>
                <a:gd name="connsiteY19" fmla="*/ 615 h 91025"/>
                <a:gd name="connsiteX20" fmla="*/ 49246 w 69405"/>
                <a:gd name="connsiteY20" fmla="*/ 0 h 91025"/>
                <a:gd name="connsiteX21" fmla="*/ 40391 w 69405"/>
                <a:gd name="connsiteY21" fmla="*/ 2393 h 91025"/>
                <a:gd name="connsiteX22" fmla="*/ 40391 w 69405"/>
                <a:gd name="connsiteY22" fmla="*/ 2393 h 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405" h="91025">
                  <a:moveTo>
                    <a:pt x="40391" y="2393"/>
                  </a:moveTo>
                  <a:cubicBezTo>
                    <a:pt x="38989" y="2974"/>
                    <a:pt x="37725" y="4239"/>
                    <a:pt x="36494" y="5128"/>
                  </a:cubicBezTo>
                  <a:cubicBezTo>
                    <a:pt x="32084" y="8342"/>
                    <a:pt x="27947" y="11282"/>
                    <a:pt x="24973" y="16102"/>
                  </a:cubicBezTo>
                  <a:cubicBezTo>
                    <a:pt x="22716" y="19760"/>
                    <a:pt x="20768" y="23623"/>
                    <a:pt x="18443" y="27247"/>
                  </a:cubicBezTo>
                  <a:cubicBezTo>
                    <a:pt x="16118" y="30905"/>
                    <a:pt x="13486" y="34358"/>
                    <a:pt x="11434" y="38187"/>
                  </a:cubicBezTo>
                  <a:cubicBezTo>
                    <a:pt x="9451" y="41982"/>
                    <a:pt x="7229" y="45606"/>
                    <a:pt x="4665" y="48991"/>
                  </a:cubicBezTo>
                  <a:cubicBezTo>
                    <a:pt x="6067" y="47144"/>
                    <a:pt x="7503" y="45333"/>
                    <a:pt x="8905" y="43486"/>
                  </a:cubicBezTo>
                  <a:cubicBezTo>
                    <a:pt x="8597" y="43897"/>
                    <a:pt x="8289" y="44273"/>
                    <a:pt x="7947" y="44683"/>
                  </a:cubicBezTo>
                  <a:cubicBezTo>
                    <a:pt x="5315" y="47144"/>
                    <a:pt x="3434" y="50050"/>
                    <a:pt x="2340" y="53401"/>
                  </a:cubicBezTo>
                  <a:cubicBezTo>
                    <a:pt x="631" y="56649"/>
                    <a:pt x="-121" y="60136"/>
                    <a:pt x="16" y="63862"/>
                  </a:cubicBezTo>
                  <a:cubicBezTo>
                    <a:pt x="16" y="70494"/>
                    <a:pt x="2956" y="78460"/>
                    <a:pt x="7947" y="83041"/>
                  </a:cubicBezTo>
                  <a:cubicBezTo>
                    <a:pt x="13110" y="87793"/>
                    <a:pt x="19913" y="91315"/>
                    <a:pt x="27126" y="91007"/>
                  </a:cubicBezTo>
                  <a:cubicBezTo>
                    <a:pt x="34101" y="90699"/>
                    <a:pt x="41519" y="88409"/>
                    <a:pt x="46305" y="83041"/>
                  </a:cubicBezTo>
                  <a:cubicBezTo>
                    <a:pt x="50647" y="78187"/>
                    <a:pt x="54647" y="72888"/>
                    <a:pt x="58100" y="67349"/>
                  </a:cubicBezTo>
                  <a:cubicBezTo>
                    <a:pt x="61724" y="61503"/>
                    <a:pt x="63946" y="55110"/>
                    <a:pt x="65656" y="48478"/>
                  </a:cubicBezTo>
                  <a:cubicBezTo>
                    <a:pt x="66818" y="43999"/>
                    <a:pt x="67809" y="39486"/>
                    <a:pt x="68630" y="34939"/>
                  </a:cubicBezTo>
                  <a:cubicBezTo>
                    <a:pt x="69519" y="29914"/>
                    <a:pt x="69826" y="25435"/>
                    <a:pt x="68562" y="20444"/>
                  </a:cubicBezTo>
                  <a:cubicBezTo>
                    <a:pt x="68356" y="19589"/>
                    <a:pt x="68049" y="18700"/>
                    <a:pt x="67809" y="17846"/>
                  </a:cubicBezTo>
                  <a:cubicBezTo>
                    <a:pt x="66886" y="14769"/>
                    <a:pt x="66066" y="11419"/>
                    <a:pt x="64391" y="8650"/>
                  </a:cubicBezTo>
                  <a:cubicBezTo>
                    <a:pt x="62168" y="5025"/>
                    <a:pt x="58169" y="1573"/>
                    <a:pt x="53895" y="615"/>
                  </a:cubicBezTo>
                  <a:cubicBezTo>
                    <a:pt x="52357" y="410"/>
                    <a:pt x="50784" y="205"/>
                    <a:pt x="49246" y="0"/>
                  </a:cubicBezTo>
                  <a:cubicBezTo>
                    <a:pt x="46100" y="0"/>
                    <a:pt x="43126" y="786"/>
                    <a:pt x="40391" y="2393"/>
                  </a:cubicBezTo>
                  <a:lnTo>
                    <a:pt x="40391" y="2393"/>
                  </a:lnTo>
                  <a:close/>
                </a:path>
              </a:pathLst>
            </a:custGeom>
            <a:grpFill/>
            <a:ln w="3415" cap="flat">
              <a:noFill/>
              <a:prstDash val="solid"/>
              <a:miter/>
            </a:ln>
          </p:spPr>
          <p:txBody>
            <a:bodyPr rtlCol="0" anchor="ctr"/>
            <a:lstStyle/>
            <a:p>
              <a:endParaRPr lang="zh-CN" altLang="en-US"/>
            </a:p>
          </p:txBody>
        </p:sp>
        <p:sp>
          <p:nvSpPr>
            <p:cNvPr id="348" name="任意多边形: 形状 347"/>
            <p:cNvSpPr/>
            <p:nvPr/>
          </p:nvSpPr>
          <p:spPr>
            <a:xfrm>
              <a:off x="6072310" y="2986376"/>
              <a:ext cx="67266" cy="92661"/>
            </a:xfrm>
            <a:custGeom>
              <a:avLst/>
              <a:gdLst>
                <a:gd name="connsiteX0" fmla="*/ 40851 w 67266"/>
                <a:gd name="connsiteY0" fmla="*/ 4579 h 92661"/>
                <a:gd name="connsiteX1" fmla="*/ 40475 w 67266"/>
                <a:gd name="connsiteY1" fmla="*/ 5127 h 92661"/>
                <a:gd name="connsiteX2" fmla="*/ 48851 w 67266"/>
                <a:gd name="connsiteY2" fmla="*/ 306 h 92661"/>
                <a:gd name="connsiteX3" fmla="*/ 37569 w 67266"/>
                <a:gd name="connsiteY3" fmla="*/ 2938 h 92661"/>
                <a:gd name="connsiteX4" fmla="*/ 30253 w 67266"/>
                <a:gd name="connsiteY4" fmla="*/ 10494 h 92661"/>
                <a:gd name="connsiteX5" fmla="*/ 27211 w 67266"/>
                <a:gd name="connsiteY5" fmla="*/ 14631 h 92661"/>
                <a:gd name="connsiteX6" fmla="*/ 30561 w 67266"/>
                <a:gd name="connsiteY6" fmla="*/ 10323 h 92661"/>
                <a:gd name="connsiteX7" fmla="*/ 27484 w 67266"/>
                <a:gd name="connsiteY7" fmla="*/ 14118 h 92661"/>
                <a:gd name="connsiteX8" fmla="*/ 22732 w 67266"/>
                <a:gd name="connsiteY8" fmla="*/ 20340 h 92661"/>
                <a:gd name="connsiteX9" fmla="*/ 19621 w 67266"/>
                <a:gd name="connsiteY9" fmla="*/ 27793 h 92661"/>
                <a:gd name="connsiteX10" fmla="*/ 22048 w 67266"/>
                <a:gd name="connsiteY10" fmla="*/ 22083 h 92661"/>
                <a:gd name="connsiteX11" fmla="*/ 3382 w 67266"/>
                <a:gd name="connsiteY11" fmla="*/ 54869 h 92661"/>
                <a:gd name="connsiteX12" fmla="*/ 852 w 67266"/>
                <a:gd name="connsiteY12" fmla="*/ 74322 h 92661"/>
                <a:gd name="connsiteX13" fmla="*/ 12442 w 67266"/>
                <a:gd name="connsiteY13" fmla="*/ 89433 h 92661"/>
                <a:gd name="connsiteX14" fmla="*/ 46971 w 67266"/>
                <a:gd name="connsiteY14" fmla="*/ 80373 h 92661"/>
                <a:gd name="connsiteX15" fmla="*/ 60509 w 67266"/>
                <a:gd name="connsiteY15" fmla="*/ 54049 h 92661"/>
                <a:gd name="connsiteX16" fmla="*/ 66423 w 67266"/>
                <a:gd name="connsiteY16" fmla="*/ 38322 h 92661"/>
                <a:gd name="connsiteX17" fmla="*/ 66423 w 67266"/>
                <a:gd name="connsiteY17" fmla="*/ 19554 h 92661"/>
                <a:gd name="connsiteX18" fmla="*/ 62287 w 67266"/>
                <a:gd name="connsiteY18" fmla="*/ 7930 h 92661"/>
                <a:gd name="connsiteX19" fmla="*/ 52338 w 67266"/>
                <a:gd name="connsiteY19" fmla="*/ 1058 h 92661"/>
                <a:gd name="connsiteX20" fmla="*/ 51415 w 67266"/>
                <a:gd name="connsiteY20" fmla="*/ 682 h 92661"/>
                <a:gd name="connsiteX21" fmla="*/ 57227 w 67266"/>
                <a:gd name="connsiteY21" fmla="*/ 5161 h 92661"/>
                <a:gd name="connsiteX22" fmla="*/ 56988 w 67266"/>
                <a:gd name="connsiteY22" fmla="*/ 4614 h 92661"/>
                <a:gd name="connsiteX23" fmla="*/ 40851 w 67266"/>
                <a:gd name="connsiteY23" fmla="*/ 4579 h 92661"/>
                <a:gd name="connsiteX24" fmla="*/ 40851 w 67266"/>
                <a:gd name="connsiteY24" fmla="*/ 4579 h 9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266" h="92661">
                  <a:moveTo>
                    <a:pt x="40851" y="4579"/>
                  </a:moveTo>
                  <a:cubicBezTo>
                    <a:pt x="40714" y="4750"/>
                    <a:pt x="40612" y="4955"/>
                    <a:pt x="40475" y="5127"/>
                  </a:cubicBezTo>
                  <a:cubicBezTo>
                    <a:pt x="43278" y="3520"/>
                    <a:pt x="46048" y="1913"/>
                    <a:pt x="48851" y="306"/>
                  </a:cubicBezTo>
                  <a:cubicBezTo>
                    <a:pt x="44920" y="374"/>
                    <a:pt x="41056" y="921"/>
                    <a:pt x="37569" y="2938"/>
                  </a:cubicBezTo>
                  <a:cubicBezTo>
                    <a:pt x="34253" y="4853"/>
                    <a:pt x="32373" y="7485"/>
                    <a:pt x="30253" y="10494"/>
                  </a:cubicBezTo>
                  <a:cubicBezTo>
                    <a:pt x="29262" y="11896"/>
                    <a:pt x="28270" y="13263"/>
                    <a:pt x="27211" y="14631"/>
                  </a:cubicBezTo>
                  <a:cubicBezTo>
                    <a:pt x="28339" y="13195"/>
                    <a:pt x="29433" y="11759"/>
                    <a:pt x="30561" y="10323"/>
                  </a:cubicBezTo>
                  <a:cubicBezTo>
                    <a:pt x="29569" y="11622"/>
                    <a:pt x="28509" y="12887"/>
                    <a:pt x="27484" y="14118"/>
                  </a:cubicBezTo>
                  <a:cubicBezTo>
                    <a:pt x="25809" y="16101"/>
                    <a:pt x="23963" y="18015"/>
                    <a:pt x="22732" y="20340"/>
                  </a:cubicBezTo>
                  <a:cubicBezTo>
                    <a:pt x="21501" y="22699"/>
                    <a:pt x="20646" y="25297"/>
                    <a:pt x="19621" y="27793"/>
                  </a:cubicBezTo>
                  <a:cubicBezTo>
                    <a:pt x="20407" y="25878"/>
                    <a:pt x="21228" y="23998"/>
                    <a:pt x="22048" y="22083"/>
                  </a:cubicBezTo>
                  <a:cubicBezTo>
                    <a:pt x="17159" y="33639"/>
                    <a:pt x="11040" y="44852"/>
                    <a:pt x="3382" y="54869"/>
                  </a:cubicBezTo>
                  <a:cubicBezTo>
                    <a:pt x="-311" y="59690"/>
                    <a:pt x="-687" y="68784"/>
                    <a:pt x="852" y="74322"/>
                  </a:cubicBezTo>
                  <a:cubicBezTo>
                    <a:pt x="2459" y="80168"/>
                    <a:pt x="7006" y="86527"/>
                    <a:pt x="12442" y="89433"/>
                  </a:cubicBezTo>
                  <a:cubicBezTo>
                    <a:pt x="25091" y="96099"/>
                    <a:pt x="39176" y="92133"/>
                    <a:pt x="46971" y="80373"/>
                  </a:cubicBezTo>
                  <a:cubicBezTo>
                    <a:pt x="52441" y="72100"/>
                    <a:pt x="56680" y="63177"/>
                    <a:pt x="60509" y="54049"/>
                  </a:cubicBezTo>
                  <a:cubicBezTo>
                    <a:pt x="62663" y="48955"/>
                    <a:pt x="65159" y="43690"/>
                    <a:pt x="66423" y="38322"/>
                  </a:cubicBezTo>
                  <a:cubicBezTo>
                    <a:pt x="67893" y="32100"/>
                    <a:pt x="67141" y="25810"/>
                    <a:pt x="66423" y="19554"/>
                  </a:cubicBezTo>
                  <a:cubicBezTo>
                    <a:pt x="65911" y="15177"/>
                    <a:pt x="65090" y="11554"/>
                    <a:pt x="62287" y="7930"/>
                  </a:cubicBezTo>
                  <a:cubicBezTo>
                    <a:pt x="59552" y="4374"/>
                    <a:pt x="56509" y="2733"/>
                    <a:pt x="52338" y="1058"/>
                  </a:cubicBezTo>
                  <a:cubicBezTo>
                    <a:pt x="52030" y="921"/>
                    <a:pt x="51723" y="785"/>
                    <a:pt x="51415" y="682"/>
                  </a:cubicBezTo>
                  <a:cubicBezTo>
                    <a:pt x="53330" y="2186"/>
                    <a:pt x="55278" y="3656"/>
                    <a:pt x="57227" y="5161"/>
                  </a:cubicBezTo>
                  <a:cubicBezTo>
                    <a:pt x="57159" y="4955"/>
                    <a:pt x="57056" y="4785"/>
                    <a:pt x="56988" y="4614"/>
                  </a:cubicBezTo>
                  <a:cubicBezTo>
                    <a:pt x="53979" y="-2327"/>
                    <a:pt x="44304" y="-685"/>
                    <a:pt x="40851" y="4579"/>
                  </a:cubicBezTo>
                  <a:lnTo>
                    <a:pt x="40851" y="4579"/>
                  </a:lnTo>
                  <a:close/>
                </a:path>
              </a:pathLst>
            </a:custGeom>
            <a:grpFill/>
            <a:ln w="3415" cap="flat">
              <a:noFill/>
              <a:prstDash val="solid"/>
              <a:miter/>
            </a:ln>
          </p:spPr>
          <p:txBody>
            <a:bodyPr rtlCol="0" anchor="ctr"/>
            <a:lstStyle/>
            <a:p>
              <a:endParaRPr lang="zh-CN" altLang="en-US"/>
            </a:p>
          </p:txBody>
        </p:sp>
      </p:grpSp>
      <p:grpSp>
        <p:nvGrpSpPr>
          <p:cNvPr id="349" name="组合 348"/>
          <p:cNvGrpSpPr/>
          <p:nvPr userDrawn="1"/>
        </p:nvGrpSpPr>
        <p:grpSpPr>
          <a:xfrm rot="16200000">
            <a:off x="-200556" y="2980281"/>
            <a:ext cx="1032376" cy="653928"/>
            <a:chOff x="6170546" y="1047559"/>
            <a:chExt cx="1186294" cy="751423"/>
          </a:xfrm>
        </p:grpSpPr>
        <p:sp>
          <p:nvSpPr>
            <p:cNvPr id="350" name="任意多边形: 形状 349"/>
            <p:cNvSpPr/>
            <p:nvPr/>
          </p:nvSpPr>
          <p:spPr>
            <a:xfrm>
              <a:off x="6919817" y="1047750"/>
              <a:ext cx="437023" cy="654886"/>
            </a:xfrm>
            <a:custGeom>
              <a:avLst/>
              <a:gdLst>
                <a:gd name="connsiteX0" fmla="*/ 218885 w 437023"/>
                <a:gd name="connsiteY0" fmla="*/ 14859 h 654886"/>
                <a:gd name="connsiteX1" fmla="*/ 250698 w 437023"/>
                <a:gd name="connsiteY1" fmla="*/ 33433 h 654886"/>
                <a:gd name="connsiteX2" fmla="*/ 319850 w 437023"/>
                <a:gd name="connsiteY2" fmla="*/ 82106 h 654886"/>
                <a:gd name="connsiteX3" fmla="*/ 412147 w 437023"/>
                <a:gd name="connsiteY3" fmla="*/ 168116 h 654886"/>
                <a:gd name="connsiteX4" fmla="*/ 434912 w 437023"/>
                <a:gd name="connsiteY4" fmla="*/ 209169 h 654886"/>
                <a:gd name="connsiteX5" fmla="*/ 435864 w 437023"/>
                <a:gd name="connsiteY5" fmla="*/ 224790 h 654886"/>
                <a:gd name="connsiteX6" fmla="*/ 346424 w 437023"/>
                <a:gd name="connsiteY6" fmla="*/ 290703 h 654886"/>
                <a:gd name="connsiteX7" fmla="*/ 337566 w 437023"/>
                <a:gd name="connsiteY7" fmla="*/ 293465 h 654886"/>
                <a:gd name="connsiteX8" fmla="*/ 319850 w 437023"/>
                <a:gd name="connsiteY8" fmla="*/ 294704 h 654886"/>
                <a:gd name="connsiteX9" fmla="*/ 296323 w 437023"/>
                <a:gd name="connsiteY9" fmla="*/ 287274 h 654886"/>
                <a:gd name="connsiteX10" fmla="*/ 286226 w 437023"/>
                <a:gd name="connsiteY10" fmla="*/ 281654 h 654886"/>
                <a:gd name="connsiteX11" fmla="*/ 230981 w 437023"/>
                <a:gd name="connsiteY11" fmla="*/ 257080 h 654886"/>
                <a:gd name="connsiteX12" fmla="*/ 163354 w 437023"/>
                <a:gd name="connsiteY12" fmla="*/ 224028 h 654886"/>
                <a:gd name="connsiteX13" fmla="*/ 120682 w 437023"/>
                <a:gd name="connsiteY13" fmla="*/ 195263 h 654886"/>
                <a:gd name="connsiteX14" fmla="*/ 88202 w 437023"/>
                <a:gd name="connsiteY14" fmla="*/ 178975 h 654886"/>
                <a:gd name="connsiteX15" fmla="*/ 90392 w 437023"/>
                <a:gd name="connsiteY15" fmla="*/ 189262 h 654886"/>
                <a:gd name="connsiteX16" fmla="*/ 157448 w 437023"/>
                <a:gd name="connsiteY16" fmla="*/ 313944 h 654886"/>
                <a:gd name="connsiteX17" fmla="*/ 183452 w 437023"/>
                <a:gd name="connsiteY17" fmla="*/ 357759 h 654886"/>
                <a:gd name="connsiteX18" fmla="*/ 236125 w 437023"/>
                <a:gd name="connsiteY18" fmla="*/ 502253 h 654886"/>
                <a:gd name="connsiteX19" fmla="*/ 252222 w 437023"/>
                <a:gd name="connsiteY19" fmla="*/ 592741 h 654886"/>
                <a:gd name="connsiteX20" fmla="*/ 251841 w 437023"/>
                <a:gd name="connsiteY20" fmla="*/ 597408 h 654886"/>
                <a:gd name="connsiteX21" fmla="*/ 219932 w 437023"/>
                <a:gd name="connsiteY21" fmla="*/ 642938 h 654886"/>
                <a:gd name="connsiteX22" fmla="*/ 168593 w 437023"/>
                <a:gd name="connsiteY22" fmla="*/ 653510 h 654886"/>
                <a:gd name="connsiteX23" fmla="*/ 90964 w 437023"/>
                <a:gd name="connsiteY23" fmla="*/ 606171 h 654886"/>
                <a:gd name="connsiteX24" fmla="*/ 14288 w 437023"/>
                <a:gd name="connsiteY24" fmla="*/ 503968 h 654886"/>
                <a:gd name="connsiteX25" fmla="*/ 0 w 437023"/>
                <a:gd name="connsiteY25" fmla="*/ 485299 h 654886"/>
                <a:gd name="connsiteX26" fmla="*/ 14573 w 437023"/>
                <a:gd name="connsiteY26" fmla="*/ 356425 h 654886"/>
                <a:gd name="connsiteX27" fmla="*/ 19812 w 437023"/>
                <a:gd name="connsiteY27" fmla="*/ 288131 h 654886"/>
                <a:gd name="connsiteX28" fmla="*/ 28194 w 437023"/>
                <a:gd name="connsiteY28" fmla="*/ 165640 h 654886"/>
                <a:gd name="connsiteX29" fmla="*/ 23908 w 437023"/>
                <a:gd name="connsiteY29" fmla="*/ 0 h 654886"/>
                <a:gd name="connsiteX30" fmla="*/ 85820 w 437023"/>
                <a:gd name="connsiteY30" fmla="*/ 0 h 654886"/>
                <a:gd name="connsiteX31" fmla="*/ 119444 w 437023"/>
                <a:gd name="connsiteY31" fmla="*/ 62008 h 654886"/>
                <a:gd name="connsiteX32" fmla="*/ 210503 w 437023"/>
                <a:gd name="connsiteY32" fmla="*/ 169450 h 654886"/>
                <a:gd name="connsiteX33" fmla="*/ 245745 w 437023"/>
                <a:gd name="connsiteY33" fmla="*/ 188405 h 654886"/>
                <a:gd name="connsiteX34" fmla="*/ 267367 w 437023"/>
                <a:gd name="connsiteY34" fmla="*/ 185356 h 654886"/>
                <a:gd name="connsiteX35" fmla="*/ 280226 w 437023"/>
                <a:gd name="connsiteY35" fmla="*/ 148876 h 654886"/>
                <a:gd name="connsiteX36" fmla="*/ 260509 w 437023"/>
                <a:gd name="connsiteY36" fmla="*/ 91250 h 654886"/>
                <a:gd name="connsiteX37" fmla="*/ 218885 w 437023"/>
                <a:gd name="connsiteY37" fmla="*/ 14859 h 65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37023" h="654886">
                  <a:moveTo>
                    <a:pt x="218885" y="14859"/>
                  </a:moveTo>
                  <a:cubicBezTo>
                    <a:pt x="229553" y="21050"/>
                    <a:pt x="240506" y="26575"/>
                    <a:pt x="250698" y="33433"/>
                  </a:cubicBezTo>
                  <a:cubicBezTo>
                    <a:pt x="274034" y="49244"/>
                    <a:pt x="297371" y="65151"/>
                    <a:pt x="319850" y="82106"/>
                  </a:cubicBezTo>
                  <a:cubicBezTo>
                    <a:pt x="353568" y="107537"/>
                    <a:pt x="388525" y="131921"/>
                    <a:pt x="412147" y="168116"/>
                  </a:cubicBezTo>
                  <a:cubicBezTo>
                    <a:pt x="420719" y="181166"/>
                    <a:pt x="428054" y="195167"/>
                    <a:pt x="434912" y="209169"/>
                  </a:cubicBezTo>
                  <a:cubicBezTo>
                    <a:pt x="437102" y="213551"/>
                    <a:pt x="437864" y="220599"/>
                    <a:pt x="435864" y="224790"/>
                  </a:cubicBezTo>
                  <a:cubicBezTo>
                    <a:pt x="418148" y="262890"/>
                    <a:pt x="394621" y="293561"/>
                    <a:pt x="346424" y="290703"/>
                  </a:cubicBezTo>
                  <a:cubicBezTo>
                    <a:pt x="343567" y="290513"/>
                    <a:pt x="340519" y="292513"/>
                    <a:pt x="337566" y="293465"/>
                  </a:cubicBezTo>
                  <a:cubicBezTo>
                    <a:pt x="331661" y="293846"/>
                    <a:pt x="325755" y="294323"/>
                    <a:pt x="319850" y="294704"/>
                  </a:cubicBezTo>
                  <a:cubicBezTo>
                    <a:pt x="315182" y="282035"/>
                    <a:pt x="305276" y="286322"/>
                    <a:pt x="296323" y="287274"/>
                  </a:cubicBezTo>
                  <a:cubicBezTo>
                    <a:pt x="292989" y="285369"/>
                    <a:pt x="289560" y="283559"/>
                    <a:pt x="286226" y="281654"/>
                  </a:cubicBezTo>
                  <a:cubicBezTo>
                    <a:pt x="267843" y="273463"/>
                    <a:pt x="249269" y="265652"/>
                    <a:pt x="230981" y="257080"/>
                  </a:cubicBezTo>
                  <a:cubicBezTo>
                    <a:pt x="208217" y="246412"/>
                    <a:pt x="185261" y="236125"/>
                    <a:pt x="163354" y="224028"/>
                  </a:cubicBezTo>
                  <a:cubicBezTo>
                    <a:pt x="148400" y="215837"/>
                    <a:pt x="135255" y="204311"/>
                    <a:pt x="120682" y="195263"/>
                  </a:cubicBezTo>
                  <a:cubicBezTo>
                    <a:pt x="111252" y="189357"/>
                    <a:pt x="100679" y="185166"/>
                    <a:pt x="88202" y="178975"/>
                  </a:cubicBezTo>
                  <a:cubicBezTo>
                    <a:pt x="89440" y="184976"/>
                    <a:pt x="89440" y="187357"/>
                    <a:pt x="90392" y="189262"/>
                  </a:cubicBezTo>
                  <a:cubicBezTo>
                    <a:pt x="112681" y="230886"/>
                    <a:pt x="134874" y="272510"/>
                    <a:pt x="157448" y="313944"/>
                  </a:cubicBezTo>
                  <a:cubicBezTo>
                    <a:pt x="165545" y="328803"/>
                    <a:pt x="174688" y="343186"/>
                    <a:pt x="183452" y="357759"/>
                  </a:cubicBezTo>
                  <a:cubicBezTo>
                    <a:pt x="204788" y="404527"/>
                    <a:pt x="218694" y="454057"/>
                    <a:pt x="236125" y="502253"/>
                  </a:cubicBezTo>
                  <a:cubicBezTo>
                    <a:pt x="246888" y="532067"/>
                    <a:pt x="245840" y="562832"/>
                    <a:pt x="252222" y="592741"/>
                  </a:cubicBezTo>
                  <a:cubicBezTo>
                    <a:pt x="252508" y="594265"/>
                    <a:pt x="252603" y="596265"/>
                    <a:pt x="251841" y="597408"/>
                  </a:cubicBezTo>
                  <a:cubicBezTo>
                    <a:pt x="241554" y="612934"/>
                    <a:pt x="233744" y="631508"/>
                    <a:pt x="219932" y="642938"/>
                  </a:cubicBezTo>
                  <a:cubicBezTo>
                    <a:pt x="206693" y="653891"/>
                    <a:pt x="188500" y="657035"/>
                    <a:pt x="168593" y="653510"/>
                  </a:cubicBezTo>
                  <a:cubicBezTo>
                    <a:pt x="135731" y="647605"/>
                    <a:pt x="113157" y="627126"/>
                    <a:pt x="90964" y="606171"/>
                  </a:cubicBezTo>
                  <a:cubicBezTo>
                    <a:pt x="59722" y="576644"/>
                    <a:pt x="37148" y="540068"/>
                    <a:pt x="14288" y="503968"/>
                  </a:cubicBezTo>
                  <a:cubicBezTo>
                    <a:pt x="10096" y="497396"/>
                    <a:pt x="4858" y="491490"/>
                    <a:pt x="0" y="485299"/>
                  </a:cubicBezTo>
                  <a:cubicBezTo>
                    <a:pt x="4858" y="442341"/>
                    <a:pt x="10096" y="399383"/>
                    <a:pt x="14573" y="356425"/>
                  </a:cubicBezTo>
                  <a:cubicBezTo>
                    <a:pt x="16954" y="333756"/>
                    <a:pt x="18193" y="310896"/>
                    <a:pt x="19812" y="288131"/>
                  </a:cubicBezTo>
                  <a:cubicBezTo>
                    <a:pt x="22860" y="247269"/>
                    <a:pt x="27908" y="206502"/>
                    <a:pt x="28194" y="165640"/>
                  </a:cubicBezTo>
                  <a:cubicBezTo>
                    <a:pt x="28670" y="110490"/>
                    <a:pt x="25527" y="55245"/>
                    <a:pt x="23908" y="0"/>
                  </a:cubicBezTo>
                  <a:cubicBezTo>
                    <a:pt x="44577" y="0"/>
                    <a:pt x="65151" y="0"/>
                    <a:pt x="85820" y="0"/>
                  </a:cubicBezTo>
                  <a:cubicBezTo>
                    <a:pt x="96965" y="20669"/>
                    <a:pt x="107442" y="41815"/>
                    <a:pt x="119444" y="62008"/>
                  </a:cubicBezTo>
                  <a:cubicBezTo>
                    <a:pt x="143732" y="102870"/>
                    <a:pt x="172879" y="139922"/>
                    <a:pt x="210503" y="169450"/>
                  </a:cubicBezTo>
                  <a:cubicBezTo>
                    <a:pt x="220885" y="177641"/>
                    <a:pt x="233267" y="183928"/>
                    <a:pt x="245745" y="188405"/>
                  </a:cubicBezTo>
                  <a:cubicBezTo>
                    <a:pt x="252032" y="190691"/>
                    <a:pt x="263271" y="189643"/>
                    <a:pt x="267367" y="185356"/>
                  </a:cubicBezTo>
                  <a:cubicBezTo>
                    <a:pt x="276606" y="175831"/>
                    <a:pt x="284036" y="162973"/>
                    <a:pt x="280226" y="148876"/>
                  </a:cubicBezTo>
                  <a:cubicBezTo>
                    <a:pt x="274892" y="129350"/>
                    <a:pt x="269177" y="109538"/>
                    <a:pt x="260509" y="91250"/>
                  </a:cubicBezTo>
                  <a:cubicBezTo>
                    <a:pt x="248031" y="65151"/>
                    <a:pt x="232886" y="40291"/>
                    <a:pt x="218885" y="14859"/>
                  </a:cubicBezTo>
                  <a:close/>
                </a:path>
              </a:pathLst>
            </a:custGeom>
            <a:solidFill>
              <a:schemeClr val="accent5"/>
            </a:solidFill>
            <a:ln w="9525" cap="flat">
              <a:noFill/>
              <a:prstDash val="solid"/>
              <a:miter/>
            </a:ln>
          </p:spPr>
          <p:txBody>
            <a:bodyPr rtlCol="0" anchor="ctr"/>
            <a:lstStyle/>
            <a:p>
              <a:endParaRPr lang="zh-CN" altLang="en-US"/>
            </a:p>
          </p:txBody>
        </p:sp>
        <p:sp>
          <p:nvSpPr>
            <p:cNvPr id="351" name="任意多边形: 形状 350"/>
            <p:cNvSpPr/>
            <p:nvPr/>
          </p:nvSpPr>
          <p:spPr>
            <a:xfrm>
              <a:off x="6620019" y="1047750"/>
              <a:ext cx="237980" cy="751232"/>
            </a:xfrm>
            <a:custGeom>
              <a:avLst/>
              <a:gdLst>
                <a:gd name="connsiteX0" fmla="*/ 237980 w 237980"/>
                <a:gd name="connsiteY0" fmla="*/ 542735 h 751232"/>
                <a:gd name="connsiteX1" fmla="*/ 229027 w 237980"/>
                <a:gd name="connsiteY1" fmla="*/ 547688 h 751232"/>
                <a:gd name="connsiteX2" fmla="*/ 224074 w 237980"/>
                <a:gd name="connsiteY2" fmla="*/ 570643 h 751232"/>
                <a:gd name="connsiteX3" fmla="*/ 220835 w 237980"/>
                <a:gd name="connsiteY3" fmla="*/ 589217 h 751232"/>
                <a:gd name="connsiteX4" fmla="*/ 156922 w 237980"/>
                <a:gd name="connsiteY4" fmla="*/ 714565 h 751232"/>
                <a:gd name="connsiteX5" fmla="*/ 90629 w 237980"/>
                <a:gd name="connsiteY5" fmla="*/ 751142 h 751232"/>
                <a:gd name="connsiteX6" fmla="*/ 39194 w 237980"/>
                <a:gd name="connsiteY6" fmla="*/ 723614 h 751232"/>
                <a:gd name="connsiteX7" fmla="*/ 8142 w 237980"/>
                <a:gd name="connsiteY7" fmla="*/ 633032 h 751232"/>
                <a:gd name="connsiteX8" fmla="*/ 427 w 237980"/>
                <a:gd name="connsiteY8" fmla="*/ 536639 h 751232"/>
                <a:gd name="connsiteX9" fmla="*/ 7094 w 237980"/>
                <a:gd name="connsiteY9" fmla="*/ 441008 h 751232"/>
                <a:gd name="connsiteX10" fmla="*/ 6142 w 237980"/>
                <a:gd name="connsiteY10" fmla="*/ 403574 h 751232"/>
                <a:gd name="connsiteX11" fmla="*/ 11857 w 237980"/>
                <a:gd name="connsiteY11" fmla="*/ 369475 h 751232"/>
                <a:gd name="connsiteX12" fmla="*/ 12333 w 237980"/>
                <a:gd name="connsiteY12" fmla="*/ 358235 h 751232"/>
                <a:gd name="connsiteX13" fmla="*/ 13286 w 237980"/>
                <a:gd name="connsiteY13" fmla="*/ 332804 h 751232"/>
                <a:gd name="connsiteX14" fmla="*/ 19667 w 237980"/>
                <a:gd name="connsiteY14" fmla="*/ 305467 h 751232"/>
                <a:gd name="connsiteX15" fmla="*/ 77294 w 237980"/>
                <a:gd name="connsiteY15" fmla="*/ 183166 h 751232"/>
                <a:gd name="connsiteX16" fmla="*/ 150636 w 237980"/>
                <a:gd name="connsiteY16" fmla="*/ 31147 h 751232"/>
                <a:gd name="connsiteX17" fmla="*/ 161780 w 237980"/>
                <a:gd name="connsiteY17" fmla="*/ 0 h 751232"/>
                <a:gd name="connsiteX18" fmla="*/ 214168 w 237980"/>
                <a:gd name="connsiteY18" fmla="*/ 0 h 751232"/>
                <a:gd name="connsiteX19" fmla="*/ 209596 w 237980"/>
                <a:gd name="connsiteY19" fmla="*/ 51816 h 751232"/>
                <a:gd name="connsiteX20" fmla="*/ 204929 w 237980"/>
                <a:gd name="connsiteY20" fmla="*/ 224314 h 751232"/>
                <a:gd name="connsiteX21" fmla="*/ 205405 w 237980"/>
                <a:gd name="connsiteY21" fmla="*/ 240983 h 751232"/>
                <a:gd name="connsiteX22" fmla="*/ 209024 w 237980"/>
                <a:gd name="connsiteY22" fmla="*/ 285750 h 751232"/>
                <a:gd name="connsiteX23" fmla="*/ 209215 w 237980"/>
                <a:gd name="connsiteY23" fmla="*/ 390430 h 751232"/>
                <a:gd name="connsiteX24" fmla="*/ 237980 w 237980"/>
                <a:gd name="connsiteY24" fmla="*/ 542735 h 7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980" h="751232">
                  <a:moveTo>
                    <a:pt x="237980" y="542735"/>
                  </a:moveTo>
                  <a:cubicBezTo>
                    <a:pt x="234837" y="544354"/>
                    <a:pt x="229789" y="545306"/>
                    <a:pt x="229027" y="547688"/>
                  </a:cubicBezTo>
                  <a:cubicBezTo>
                    <a:pt x="226455" y="555022"/>
                    <a:pt x="225503" y="562928"/>
                    <a:pt x="224074" y="570643"/>
                  </a:cubicBezTo>
                  <a:cubicBezTo>
                    <a:pt x="222931" y="576834"/>
                    <a:pt x="223407" y="583692"/>
                    <a:pt x="220835" y="589217"/>
                  </a:cubicBezTo>
                  <a:cubicBezTo>
                    <a:pt x="201214" y="631793"/>
                    <a:pt x="186640" y="676942"/>
                    <a:pt x="156922" y="714565"/>
                  </a:cubicBezTo>
                  <a:cubicBezTo>
                    <a:pt x="139682" y="736378"/>
                    <a:pt x="117394" y="749808"/>
                    <a:pt x="90629" y="751142"/>
                  </a:cubicBezTo>
                  <a:cubicBezTo>
                    <a:pt x="69864" y="752189"/>
                    <a:pt x="49766" y="744284"/>
                    <a:pt x="39194" y="723614"/>
                  </a:cubicBezTo>
                  <a:cubicBezTo>
                    <a:pt x="24525" y="695039"/>
                    <a:pt x="10714" y="667036"/>
                    <a:pt x="8142" y="633032"/>
                  </a:cubicBezTo>
                  <a:cubicBezTo>
                    <a:pt x="5665" y="600932"/>
                    <a:pt x="-1859" y="569214"/>
                    <a:pt x="427" y="536639"/>
                  </a:cubicBezTo>
                  <a:cubicBezTo>
                    <a:pt x="2713" y="504825"/>
                    <a:pt x="-1478" y="472631"/>
                    <a:pt x="7094" y="441008"/>
                  </a:cubicBezTo>
                  <a:cubicBezTo>
                    <a:pt x="10238" y="429482"/>
                    <a:pt x="6046" y="416147"/>
                    <a:pt x="6142" y="403574"/>
                  </a:cubicBezTo>
                  <a:cubicBezTo>
                    <a:pt x="6237" y="392049"/>
                    <a:pt x="2522" y="379857"/>
                    <a:pt x="11857" y="369475"/>
                  </a:cubicBezTo>
                  <a:cubicBezTo>
                    <a:pt x="13762" y="367284"/>
                    <a:pt x="12143" y="362045"/>
                    <a:pt x="12333" y="358235"/>
                  </a:cubicBezTo>
                  <a:cubicBezTo>
                    <a:pt x="12619" y="349758"/>
                    <a:pt x="13000" y="341281"/>
                    <a:pt x="13286" y="332804"/>
                  </a:cubicBezTo>
                  <a:cubicBezTo>
                    <a:pt x="15286" y="323660"/>
                    <a:pt x="15857" y="313849"/>
                    <a:pt x="19667" y="305467"/>
                  </a:cubicBezTo>
                  <a:cubicBezTo>
                    <a:pt x="38431" y="264509"/>
                    <a:pt x="57863" y="223838"/>
                    <a:pt x="77294" y="183166"/>
                  </a:cubicBezTo>
                  <a:cubicBezTo>
                    <a:pt x="101678" y="132398"/>
                    <a:pt x="126443" y="81915"/>
                    <a:pt x="150636" y="31147"/>
                  </a:cubicBezTo>
                  <a:cubicBezTo>
                    <a:pt x="155398" y="21241"/>
                    <a:pt x="158161" y="10382"/>
                    <a:pt x="161780" y="0"/>
                  </a:cubicBezTo>
                  <a:cubicBezTo>
                    <a:pt x="179211" y="0"/>
                    <a:pt x="196737" y="0"/>
                    <a:pt x="214168" y="0"/>
                  </a:cubicBezTo>
                  <a:cubicBezTo>
                    <a:pt x="212644" y="17240"/>
                    <a:pt x="210167" y="34481"/>
                    <a:pt x="209596" y="51816"/>
                  </a:cubicBezTo>
                  <a:cubicBezTo>
                    <a:pt x="207691" y="109347"/>
                    <a:pt x="206357" y="166783"/>
                    <a:pt x="204929" y="224314"/>
                  </a:cubicBezTo>
                  <a:cubicBezTo>
                    <a:pt x="204833" y="229838"/>
                    <a:pt x="204929" y="235458"/>
                    <a:pt x="205405" y="240983"/>
                  </a:cubicBezTo>
                  <a:cubicBezTo>
                    <a:pt x="206548" y="255937"/>
                    <a:pt x="208738" y="270796"/>
                    <a:pt x="209024" y="285750"/>
                  </a:cubicBezTo>
                  <a:cubicBezTo>
                    <a:pt x="209596" y="320612"/>
                    <a:pt x="209310" y="355568"/>
                    <a:pt x="209215" y="390430"/>
                  </a:cubicBezTo>
                  <a:cubicBezTo>
                    <a:pt x="209120" y="443008"/>
                    <a:pt x="216739" y="494157"/>
                    <a:pt x="237980" y="542735"/>
                  </a:cubicBezTo>
                  <a:close/>
                </a:path>
              </a:pathLst>
            </a:custGeom>
            <a:solidFill>
              <a:schemeClr val="accent5"/>
            </a:solidFill>
            <a:ln w="9525" cap="flat">
              <a:noFill/>
              <a:prstDash val="solid"/>
              <a:miter/>
            </a:ln>
          </p:spPr>
          <p:txBody>
            <a:bodyPr rtlCol="0" anchor="ctr"/>
            <a:lstStyle/>
            <a:p>
              <a:endParaRPr lang="zh-CN" altLang="en-US"/>
            </a:p>
          </p:txBody>
        </p:sp>
        <p:sp>
          <p:nvSpPr>
            <p:cNvPr id="352" name="任意多边形: 形状 351"/>
            <p:cNvSpPr/>
            <p:nvPr/>
          </p:nvSpPr>
          <p:spPr>
            <a:xfrm>
              <a:off x="6170546" y="1047750"/>
              <a:ext cx="439803" cy="503320"/>
            </a:xfrm>
            <a:custGeom>
              <a:avLst/>
              <a:gdLst>
                <a:gd name="connsiteX0" fmla="*/ 295309 w 439803"/>
                <a:gd name="connsiteY0" fmla="*/ 361855 h 503320"/>
                <a:gd name="connsiteX1" fmla="*/ 181676 w 439803"/>
                <a:gd name="connsiteY1" fmla="*/ 454724 h 503320"/>
                <a:gd name="connsiteX2" fmla="*/ 111763 w 439803"/>
                <a:gd name="connsiteY2" fmla="*/ 493967 h 503320"/>
                <a:gd name="connsiteX3" fmla="*/ 58804 w 439803"/>
                <a:gd name="connsiteY3" fmla="*/ 503301 h 503320"/>
                <a:gd name="connsiteX4" fmla="*/ 1939 w 439803"/>
                <a:gd name="connsiteY4" fmla="*/ 449866 h 503320"/>
                <a:gd name="connsiteX5" fmla="*/ 18132 w 439803"/>
                <a:gd name="connsiteY5" fmla="*/ 362236 h 503320"/>
                <a:gd name="connsiteX6" fmla="*/ 36706 w 439803"/>
                <a:gd name="connsiteY6" fmla="*/ 323945 h 503320"/>
                <a:gd name="connsiteX7" fmla="*/ 91856 w 439803"/>
                <a:gd name="connsiteY7" fmla="*/ 253746 h 503320"/>
                <a:gd name="connsiteX8" fmla="*/ 139004 w 439803"/>
                <a:gd name="connsiteY8" fmla="*/ 194596 h 503320"/>
                <a:gd name="connsiteX9" fmla="*/ 195869 w 439803"/>
                <a:gd name="connsiteY9" fmla="*/ 134969 h 503320"/>
                <a:gd name="connsiteX10" fmla="*/ 316455 w 439803"/>
                <a:gd name="connsiteY10" fmla="*/ 17526 h 503320"/>
                <a:gd name="connsiteX11" fmla="*/ 325504 w 439803"/>
                <a:gd name="connsiteY11" fmla="*/ 0 h 503320"/>
                <a:gd name="connsiteX12" fmla="*/ 439804 w 439803"/>
                <a:gd name="connsiteY12" fmla="*/ 0 h 503320"/>
                <a:gd name="connsiteX13" fmla="*/ 430088 w 439803"/>
                <a:gd name="connsiteY13" fmla="*/ 24003 h 503320"/>
                <a:gd name="connsiteX14" fmla="*/ 377891 w 439803"/>
                <a:gd name="connsiteY14" fmla="*/ 132874 h 503320"/>
                <a:gd name="connsiteX15" fmla="*/ 295309 w 439803"/>
                <a:gd name="connsiteY15" fmla="*/ 361855 h 50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803" h="503320">
                  <a:moveTo>
                    <a:pt x="295309" y="361855"/>
                  </a:moveTo>
                  <a:cubicBezTo>
                    <a:pt x="257590" y="393001"/>
                    <a:pt x="220729" y="425291"/>
                    <a:pt x="181676" y="454724"/>
                  </a:cubicBezTo>
                  <a:cubicBezTo>
                    <a:pt x="160436" y="470725"/>
                    <a:pt x="136242" y="483584"/>
                    <a:pt x="111763" y="493967"/>
                  </a:cubicBezTo>
                  <a:cubicBezTo>
                    <a:pt x="95570" y="500825"/>
                    <a:pt x="76520" y="503587"/>
                    <a:pt x="58804" y="503301"/>
                  </a:cubicBezTo>
                  <a:cubicBezTo>
                    <a:pt x="33277" y="502825"/>
                    <a:pt x="8226" y="485394"/>
                    <a:pt x="1939" y="449866"/>
                  </a:cubicBezTo>
                  <a:cubicBezTo>
                    <a:pt x="-3680" y="418148"/>
                    <a:pt x="3273" y="389763"/>
                    <a:pt x="18132" y="362236"/>
                  </a:cubicBezTo>
                  <a:cubicBezTo>
                    <a:pt x="24895" y="349758"/>
                    <a:pt x="30610" y="336709"/>
                    <a:pt x="36706" y="323945"/>
                  </a:cubicBezTo>
                  <a:cubicBezTo>
                    <a:pt x="55089" y="300514"/>
                    <a:pt x="73472" y="277082"/>
                    <a:pt x="91856" y="253746"/>
                  </a:cubicBezTo>
                  <a:cubicBezTo>
                    <a:pt x="107476" y="233934"/>
                    <a:pt x="122336" y="213455"/>
                    <a:pt x="139004" y="194596"/>
                  </a:cubicBezTo>
                  <a:cubicBezTo>
                    <a:pt x="157102" y="173927"/>
                    <a:pt x="176342" y="154305"/>
                    <a:pt x="195869" y="134969"/>
                  </a:cubicBezTo>
                  <a:cubicBezTo>
                    <a:pt x="235778" y="95536"/>
                    <a:pt x="275974" y="56388"/>
                    <a:pt x="316455" y="17526"/>
                  </a:cubicBezTo>
                  <a:cubicBezTo>
                    <a:pt x="321980" y="12287"/>
                    <a:pt x="327409" y="8382"/>
                    <a:pt x="325504" y="0"/>
                  </a:cubicBezTo>
                  <a:cubicBezTo>
                    <a:pt x="363604" y="0"/>
                    <a:pt x="401704" y="0"/>
                    <a:pt x="439804" y="0"/>
                  </a:cubicBezTo>
                  <a:cubicBezTo>
                    <a:pt x="436565" y="8001"/>
                    <a:pt x="433803" y="16288"/>
                    <a:pt x="430088" y="24003"/>
                  </a:cubicBezTo>
                  <a:cubicBezTo>
                    <a:pt x="412848" y="60389"/>
                    <a:pt x="395894" y="96965"/>
                    <a:pt x="377891" y="132874"/>
                  </a:cubicBezTo>
                  <a:cubicBezTo>
                    <a:pt x="341125" y="205931"/>
                    <a:pt x="314455" y="282512"/>
                    <a:pt x="295309" y="361855"/>
                  </a:cubicBezTo>
                  <a:close/>
                </a:path>
              </a:pathLst>
            </a:custGeom>
            <a:solidFill>
              <a:schemeClr val="accent5"/>
            </a:solidFill>
            <a:ln w="9525" cap="flat">
              <a:noFill/>
              <a:prstDash val="solid"/>
              <a:miter/>
            </a:ln>
          </p:spPr>
          <p:txBody>
            <a:bodyPr rtlCol="0" anchor="ctr"/>
            <a:lstStyle/>
            <a:p>
              <a:endParaRPr lang="zh-CN" altLang="en-US"/>
            </a:p>
          </p:txBody>
        </p:sp>
        <p:sp>
          <p:nvSpPr>
            <p:cNvPr id="353" name="任意多边形: 形状 352"/>
            <p:cNvSpPr/>
            <p:nvPr/>
          </p:nvSpPr>
          <p:spPr>
            <a:xfrm>
              <a:off x="6844084" y="1047750"/>
              <a:ext cx="84885" cy="457485"/>
            </a:xfrm>
            <a:custGeom>
              <a:avLst/>
              <a:gdLst>
                <a:gd name="connsiteX0" fmla="*/ 4390 w 84885"/>
                <a:gd name="connsiteY0" fmla="*/ 0 h 457485"/>
                <a:gd name="connsiteX1" fmla="*/ 80590 w 84885"/>
                <a:gd name="connsiteY1" fmla="*/ 0 h 457485"/>
                <a:gd name="connsiteX2" fmla="*/ 84877 w 84885"/>
                <a:gd name="connsiteY2" fmla="*/ 47054 h 457485"/>
                <a:gd name="connsiteX3" fmla="*/ 80209 w 84885"/>
                <a:gd name="connsiteY3" fmla="*/ 303562 h 457485"/>
                <a:gd name="connsiteX4" fmla="*/ 79352 w 84885"/>
                <a:gd name="connsiteY4" fmla="*/ 310610 h 457485"/>
                <a:gd name="connsiteX5" fmla="*/ 70875 w 84885"/>
                <a:gd name="connsiteY5" fmla="*/ 385763 h 457485"/>
                <a:gd name="connsiteX6" fmla="*/ 61064 w 84885"/>
                <a:gd name="connsiteY6" fmla="*/ 438055 h 457485"/>
                <a:gd name="connsiteX7" fmla="*/ 21154 w 84885"/>
                <a:gd name="connsiteY7" fmla="*/ 345853 h 457485"/>
                <a:gd name="connsiteX8" fmla="*/ 12772 w 84885"/>
                <a:gd name="connsiteY8" fmla="*/ 457486 h 457485"/>
                <a:gd name="connsiteX9" fmla="*/ 5057 w 84885"/>
                <a:gd name="connsiteY9" fmla="*/ 447485 h 457485"/>
                <a:gd name="connsiteX10" fmla="*/ 9 w 84885"/>
                <a:gd name="connsiteY10" fmla="*/ 367379 h 457485"/>
                <a:gd name="connsiteX11" fmla="*/ 4390 w 84885"/>
                <a:gd name="connsiteY11" fmla="*/ 0 h 4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885" h="457485">
                  <a:moveTo>
                    <a:pt x="4390" y="0"/>
                  </a:moveTo>
                  <a:cubicBezTo>
                    <a:pt x="29822" y="0"/>
                    <a:pt x="55158" y="0"/>
                    <a:pt x="80590" y="0"/>
                  </a:cubicBezTo>
                  <a:cubicBezTo>
                    <a:pt x="82114" y="15716"/>
                    <a:pt x="85067" y="31433"/>
                    <a:pt x="84877" y="47054"/>
                  </a:cubicBezTo>
                  <a:cubicBezTo>
                    <a:pt x="83733" y="132588"/>
                    <a:pt x="81924" y="218123"/>
                    <a:pt x="80209" y="303562"/>
                  </a:cubicBezTo>
                  <a:cubicBezTo>
                    <a:pt x="80209" y="305943"/>
                    <a:pt x="79638" y="308229"/>
                    <a:pt x="79352" y="310610"/>
                  </a:cubicBezTo>
                  <a:cubicBezTo>
                    <a:pt x="76590" y="335661"/>
                    <a:pt x="74304" y="360807"/>
                    <a:pt x="70875" y="385763"/>
                  </a:cubicBezTo>
                  <a:cubicBezTo>
                    <a:pt x="68398" y="403289"/>
                    <a:pt x="64398" y="420624"/>
                    <a:pt x="61064" y="438055"/>
                  </a:cubicBezTo>
                  <a:cubicBezTo>
                    <a:pt x="47538" y="406813"/>
                    <a:pt x="34013" y="375571"/>
                    <a:pt x="21154" y="345853"/>
                  </a:cubicBezTo>
                  <a:cubicBezTo>
                    <a:pt x="18392" y="382334"/>
                    <a:pt x="15535" y="419862"/>
                    <a:pt x="12772" y="457486"/>
                  </a:cubicBezTo>
                  <a:cubicBezTo>
                    <a:pt x="10105" y="454152"/>
                    <a:pt x="5343" y="451009"/>
                    <a:pt x="5057" y="447485"/>
                  </a:cubicBezTo>
                  <a:cubicBezTo>
                    <a:pt x="2771" y="420815"/>
                    <a:pt x="-182" y="394049"/>
                    <a:pt x="9" y="367379"/>
                  </a:cubicBezTo>
                  <a:cubicBezTo>
                    <a:pt x="866" y="244983"/>
                    <a:pt x="2771" y="122492"/>
                    <a:pt x="4390" y="0"/>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354" name="任意多边形: 形状 353"/>
            <p:cNvSpPr/>
            <p:nvPr/>
          </p:nvSpPr>
          <p:spPr>
            <a:xfrm>
              <a:off x="6496526" y="1047750"/>
              <a:ext cx="266223" cy="324992"/>
            </a:xfrm>
            <a:custGeom>
              <a:avLst/>
              <a:gdLst>
                <a:gd name="connsiteX0" fmla="*/ 132874 w 266223"/>
                <a:gd name="connsiteY0" fmla="*/ 0 h 324992"/>
                <a:gd name="connsiteX1" fmla="*/ 266224 w 266223"/>
                <a:gd name="connsiteY1" fmla="*/ 0 h 324992"/>
                <a:gd name="connsiteX2" fmla="*/ 246888 w 266223"/>
                <a:gd name="connsiteY2" fmla="*/ 47816 h 324992"/>
                <a:gd name="connsiteX3" fmla="*/ 165735 w 266223"/>
                <a:gd name="connsiteY3" fmla="*/ 215551 h 324992"/>
                <a:gd name="connsiteX4" fmla="*/ 155448 w 266223"/>
                <a:gd name="connsiteY4" fmla="*/ 233363 h 324992"/>
                <a:gd name="connsiteX5" fmla="*/ 154115 w 266223"/>
                <a:gd name="connsiteY5" fmla="*/ 218408 h 324992"/>
                <a:gd name="connsiteX6" fmla="*/ 157258 w 266223"/>
                <a:gd name="connsiteY6" fmla="*/ 164497 h 324992"/>
                <a:gd name="connsiteX7" fmla="*/ 138589 w 266223"/>
                <a:gd name="connsiteY7" fmla="*/ 185547 h 324992"/>
                <a:gd name="connsiteX8" fmla="*/ 83629 w 266223"/>
                <a:gd name="connsiteY8" fmla="*/ 246602 h 324992"/>
                <a:gd name="connsiteX9" fmla="*/ 75533 w 266223"/>
                <a:gd name="connsiteY9" fmla="*/ 251365 h 324992"/>
                <a:gd name="connsiteX10" fmla="*/ 25337 w 266223"/>
                <a:gd name="connsiteY10" fmla="*/ 304610 h 324992"/>
                <a:gd name="connsiteX11" fmla="*/ 0 w 266223"/>
                <a:gd name="connsiteY11" fmla="*/ 324993 h 324992"/>
                <a:gd name="connsiteX12" fmla="*/ 17812 w 266223"/>
                <a:gd name="connsiteY12" fmla="*/ 259366 h 324992"/>
                <a:gd name="connsiteX13" fmla="*/ 126111 w 266223"/>
                <a:gd name="connsiteY13" fmla="*/ 17717 h 324992"/>
                <a:gd name="connsiteX14" fmla="*/ 132874 w 266223"/>
                <a:gd name="connsiteY14" fmla="*/ 0 h 32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223" h="324992">
                  <a:moveTo>
                    <a:pt x="132874" y="0"/>
                  </a:moveTo>
                  <a:cubicBezTo>
                    <a:pt x="177356" y="0"/>
                    <a:pt x="221742" y="0"/>
                    <a:pt x="266224" y="0"/>
                  </a:cubicBezTo>
                  <a:cubicBezTo>
                    <a:pt x="259842" y="16002"/>
                    <a:pt x="254318" y="32290"/>
                    <a:pt x="246888" y="47816"/>
                  </a:cubicBezTo>
                  <a:cubicBezTo>
                    <a:pt x="220218" y="103918"/>
                    <a:pt x="192977" y="159639"/>
                    <a:pt x="165735" y="215551"/>
                  </a:cubicBezTo>
                  <a:cubicBezTo>
                    <a:pt x="162783" y="221647"/>
                    <a:pt x="158877" y="227362"/>
                    <a:pt x="155448" y="233363"/>
                  </a:cubicBezTo>
                  <a:cubicBezTo>
                    <a:pt x="154972" y="228410"/>
                    <a:pt x="153924" y="223361"/>
                    <a:pt x="154115" y="218408"/>
                  </a:cubicBezTo>
                  <a:cubicBezTo>
                    <a:pt x="154686" y="202025"/>
                    <a:pt x="163925" y="186119"/>
                    <a:pt x="157258" y="164497"/>
                  </a:cubicBezTo>
                  <a:cubicBezTo>
                    <a:pt x="149447" y="173355"/>
                    <a:pt x="144018" y="179451"/>
                    <a:pt x="138589" y="185547"/>
                  </a:cubicBezTo>
                  <a:cubicBezTo>
                    <a:pt x="120301" y="205931"/>
                    <a:pt x="102013" y="226219"/>
                    <a:pt x="83629" y="246602"/>
                  </a:cubicBezTo>
                  <a:cubicBezTo>
                    <a:pt x="80867" y="248222"/>
                    <a:pt x="77629" y="249269"/>
                    <a:pt x="75533" y="251365"/>
                  </a:cubicBezTo>
                  <a:cubicBezTo>
                    <a:pt x="58769" y="269081"/>
                    <a:pt x="42482" y="287274"/>
                    <a:pt x="25337" y="304610"/>
                  </a:cubicBezTo>
                  <a:cubicBezTo>
                    <a:pt x="17812" y="312230"/>
                    <a:pt x="8477" y="318230"/>
                    <a:pt x="0" y="324993"/>
                  </a:cubicBezTo>
                  <a:cubicBezTo>
                    <a:pt x="5810" y="303086"/>
                    <a:pt x="9906" y="280511"/>
                    <a:pt x="17812" y="259366"/>
                  </a:cubicBezTo>
                  <a:cubicBezTo>
                    <a:pt x="48673" y="176498"/>
                    <a:pt x="87249" y="97060"/>
                    <a:pt x="126111" y="17717"/>
                  </a:cubicBezTo>
                  <a:cubicBezTo>
                    <a:pt x="129064" y="12002"/>
                    <a:pt x="130683" y="5906"/>
                    <a:pt x="132874" y="0"/>
                  </a:cubicBezTo>
                  <a:close/>
                </a:path>
              </a:pathLst>
            </a:custGeom>
            <a:solidFill>
              <a:schemeClr val="accent2">
                <a:lumMod val="60000"/>
                <a:lumOff val="40000"/>
              </a:schemeClr>
            </a:solidFill>
            <a:ln w="9525" cap="flat">
              <a:noFill/>
              <a:prstDash val="solid"/>
              <a:miter/>
            </a:ln>
          </p:spPr>
          <p:txBody>
            <a:bodyPr rtlCol="0" anchor="ctr"/>
            <a:lstStyle/>
            <a:p>
              <a:endParaRPr lang="zh-CN" altLang="en-US" dirty="0"/>
            </a:p>
          </p:txBody>
        </p:sp>
        <p:sp>
          <p:nvSpPr>
            <p:cNvPr id="355" name="任意多边形: 形状 354"/>
            <p:cNvSpPr/>
            <p:nvPr/>
          </p:nvSpPr>
          <p:spPr>
            <a:xfrm>
              <a:off x="6451999" y="1047559"/>
              <a:ext cx="329895" cy="541986"/>
            </a:xfrm>
            <a:custGeom>
              <a:avLst/>
              <a:gdLst>
                <a:gd name="connsiteX0" fmla="*/ 200070 w 329895"/>
                <a:gd name="connsiteY0" fmla="*/ 233458 h 541986"/>
                <a:gd name="connsiteX1" fmla="*/ 210357 w 329895"/>
                <a:gd name="connsiteY1" fmla="*/ 215646 h 541986"/>
                <a:gd name="connsiteX2" fmla="*/ 291510 w 329895"/>
                <a:gd name="connsiteY2" fmla="*/ 47911 h 541986"/>
                <a:gd name="connsiteX3" fmla="*/ 310846 w 329895"/>
                <a:gd name="connsiteY3" fmla="*/ 95 h 541986"/>
                <a:gd name="connsiteX4" fmla="*/ 329896 w 329895"/>
                <a:gd name="connsiteY4" fmla="*/ 95 h 541986"/>
                <a:gd name="connsiteX5" fmla="*/ 318752 w 329895"/>
                <a:gd name="connsiteY5" fmla="*/ 31242 h 541986"/>
                <a:gd name="connsiteX6" fmla="*/ 245409 w 329895"/>
                <a:gd name="connsiteY6" fmla="*/ 183261 h 541986"/>
                <a:gd name="connsiteX7" fmla="*/ 187783 w 329895"/>
                <a:gd name="connsiteY7" fmla="*/ 305562 h 541986"/>
                <a:gd name="connsiteX8" fmla="*/ 181401 w 329895"/>
                <a:gd name="connsiteY8" fmla="*/ 332899 h 541986"/>
                <a:gd name="connsiteX9" fmla="*/ 166352 w 329895"/>
                <a:gd name="connsiteY9" fmla="*/ 353473 h 541986"/>
                <a:gd name="connsiteX10" fmla="*/ 82627 w 329895"/>
                <a:gd name="connsiteY10" fmla="*/ 497110 h 541986"/>
                <a:gd name="connsiteX11" fmla="*/ 50909 w 329895"/>
                <a:gd name="connsiteY11" fmla="*/ 532257 h 541986"/>
                <a:gd name="connsiteX12" fmla="*/ 10332 w 329895"/>
                <a:gd name="connsiteY12" fmla="*/ 523208 h 541986"/>
                <a:gd name="connsiteX13" fmla="*/ 141 w 329895"/>
                <a:gd name="connsiteY13" fmla="*/ 470059 h 541986"/>
                <a:gd name="connsiteX14" fmla="*/ 13952 w 329895"/>
                <a:gd name="connsiteY14" fmla="*/ 361855 h 541986"/>
                <a:gd name="connsiteX15" fmla="*/ 96533 w 329895"/>
                <a:gd name="connsiteY15" fmla="*/ 132874 h 541986"/>
                <a:gd name="connsiteX16" fmla="*/ 148730 w 329895"/>
                <a:gd name="connsiteY16" fmla="*/ 24003 h 541986"/>
                <a:gd name="connsiteX17" fmla="*/ 158446 w 329895"/>
                <a:gd name="connsiteY17" fmla="*/ 0 h 541986"/>
                <a:gd name="connsiteX18" fmla="*/ 177496 w 329895"/>
                <a:gd name="connsiteY18" fmla="*/ 0 h 541986"/>
                <a:gd name="connsiteX19" fmla="*/ 170924 w 329895"/>
                <a:gd name="connsiteY19" fmla="*/ 17621 h 541986"/>
                <a:gd name="connsiteX20" fmla="*/ 62624 w 329895"/>
                <a:gd name="connsiteY20" fmla="*/ 259271 h 541986"/>
                <a:gd name="connsiteX21" fmla="*/ 44813 w 329895"/>
                <a:gd name="connsiteY21" fmla="*/ 324898 h 541986"/>
                <a:gd name="connsiteX22" fmla="*/ 26906 w 329895"/>
                <a:gd name="connsiteY22" fmla="*/ 381095 h 541986"/>
                <a:gd name="connsiteX23" fmla="*/ 16428 w 329895"/>
                <a:gd name="connsiteY23" fmla="*/ 484632 h 541986"/>
                <a:gd name="connsiteX24" fmla="*/ 33573 w 329895"/>
                <a:gd name="connsiteY24" fmla="*/ 524828 h 541986"/>
                <a:gd name="connsiteX25" fmla="*/ 73292 w 329895"/>
                <a:gd name="connsiteY25" fmla="*/ 484346 h 541986"/>
                <a:gd name="connsiteX26" fmla="*/ 144539 w 329895"/>
                <a:gd name="connsiteY26" fmla="*/ 360902 h 541986"/>
                <a:gd name="connsiteX27" fmla="*/ 185497 w 329895"/>
                <a:gd name="connsiteY27" fmla="*/ 267462 h 541986"/>
                <a:gd name="connsiteX28" fmla="*/ 200070 w 329895"/>
                <a:gd name="connsiteY28" fmla="*/ 233458 h 54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9895" h="541986">
                  <a:moveTo>
                    <a:pt x="200070" y="233458"/>
                  </a:moveTo>
                  <a:cubicBezTo>
                    <a:pt x="203499" y="227552"/>
                    <a:pt x="207404" y="221837"/>
                    <a:pt x="210357" y="215646"/>
                  </a:cubicBezTo>
                  <a:cubicBezTo>
                    <a:pt x="237503" y="159830"/>
                    <a:pt x="264840" y="104013"/>
                    <a:pt x="291510" y="47911"/>
                  </a:cubicBezTo>
                  <a:cubicBezTo>
                    <a:pt x="298844" y="32385"/>
                    <a:pt x="304464" y="16097"/>
                    <a:pt x="310846" y="95"/>
                  </a:cubicBezTo>
                  <a:cubicBezTo>
                    <a:pt x="317228" y="95"/>
                    <a:pt x="323514" y="95"/>
                    <a:pt x="329896" y="95"/>
                  </a:cubicBezTo>
                  <a:cubicBezTo>
                    <a:pt x="326276" y="10478"/>
                    <a:pt x="323514" y="21336"/>
                    <a:pt x="318752" y="31242"/>
                  </a:cubicBezTo>
                  <a:cubicBezTo>
                    <a:pt x="294558" y="82010"/>
                    <a:pt x="269698" y="132588"/>
                    <a:pt x="245409" y="183261"/>
                  </a:cubicBezTo>
                  <a:cubicBezTo>
                    <a:pt x="225883" y="223933"/>
                    <a:pt x="206452" y="264605"/>
                    <a:pt x="187783" y="305562"/>
                  </a:cubicBezTo>
                  <a:cubicBezTo>
                    <a:pt x="183973" y="313944"/>
                    <a:pt x="183497" y="323755"/>
                    <a:pt x="181401" y="332899"/>
                  </a:cubicBezTo>
                  <a:cubicBezTo>
                    <a:pt x="176353" y="339662"/>
                    <a:pt x="170638" y="346139"/>
                    <a:pt x="166352" y="353473"/>
                  </a:cubicBezTo>
                  <a:cubicBezTo>
                    <a:pt x="138443" y="401384"/>
                    <a:pt x="111392" y="449771"/>
                    <a:pt x="82627" y="497110"/>
                  </a:cubicBezTo>
                  <a:cubicBezTo>
                    <a:pt x="74531" y="510350"/>
                    <a:pt x="62529" y="521684"/>
                    <a:pt x="50909" y="532257"/>
                  </a:cubicBezTo>
                  <a:cubicBezTo>
                    <a:pt x="33954" y="547688"/>
                    <a:pt x="18333" y="544830"/>
                    <a:pt x="10332" y="523208"/>
                  </a:cubicBezTo>
                  <a:cubicBezTo>
                    <a:pt x="4046" y="506444"/>
                    <a:pt x="-907" y="487585"/>
                    <a:pt x="141" y="470059"/>
                  </a:cubicBezTo>
                  <a:cubicBezTo>
                    <a:pt x="2426" y="433864"/>
                    <a:pt x="9094" y="397954"/>
                    <a:pt x="13952" y="361855"/>
                  </a:cubicBezTo>
                  <a:cubicBezTo>
                    <a:pt x="33097" y="282512"/>
                    <a:pt x="59767" y="205931"/>
                    <a:pt x="96533" y="132874"/>
                  </a:cubicBezTo>
                  <a:cubicBezTo>
                    <a:pt x="114631" y="96965"/>
                    <a:pt x="131490" y="60389"/>
                    <a:pt x="148730" y="24003"/>
                  </a:cubicBezTo>
                  <a:cubicBezTo>
                    <a:pt x="152445" y="16192"/>
                    <a:pt x="155208" y="8001"/>
                    <a:pt x="158446" y="0"/>
                  </a:cubicBezTo>
                  <a:cubicBezTo>
                    <a:pt x="164828" y="0"/>
                    <a:pt x="171114" y="0"/>
                    <a:pt x="177496" y="0"/>
                  </a:cubicBezTo>
                  <a:cubicBezTo>
                    <a:pt x="175305" y="5906"/>
                    <a:pt x="173686" y="12002"/>
                    <a:pt x="170924" y="17621"/>
                  </a:cubicBezTo>
                  <a:cubicBezTo>
                    <a:pt x="132062" y="96965"/>
                    <a:pt x="93485" y="176403"/>
                    <a:pt x="62624" y="259271"/>
                  </a:cubicBezTo>
                  <a:cubicBezTo>
                    <a:pt x="54719" y="280416"/>
                    <a:pt x="50623" y="302990"/>
                    <a:pt x="44813" y="324898"/>
                  </a:cubicBezTo>
                  <a:cubicBezTo>
                    <a:pt x="38717" y="343567"/>
                    <a:pt x="31573" y="362045"/>
                    <a:pt x="26906" y="381095"/>
                  </a:cubicBezTo>
                  <a:cubicBezTo>
                    <a:pt x="18714" y="415004"/>
                    <a:pt x="12713" y="449485"/>
                    <a:pt x="16428" y="484632"/>
                  </a:cubicBezTo>
                  <a:cubicBezTo>
                    <a:pt x="17952" y="499015"/>
                    <a:pt x="18714" y="514636"/>
                    <a:pt x="33573" y="524828"/>
                  </a:cubicBezTo>
                  <a:cubicBezTo>
                    <a:pt x="51004" y="514731"/>
                    <a:pt x="63577" y="500539"/>
                    <a:pt x="73292" y="484346"/>
                  </a:cubicBezTo>
                  <a:cubicBezTo>
                    <a:pt x="97676" y="443579"/>
                    <a:pt x="122441" y="402908"/>
                    <a:pt x="144539" y="360902"/>
                  </a:cubicBezTo>
                  <a:cubicBezTo>
                    <a:pt x="160351" y="330899"/>
                    <a:pt x="171971" y="298704"/>
                    <a:pt x="185497" y="267462"/>
                  </a:cubicBezTo>
                  <a:cubicBezTo>
                    <a:pt x="190259" y="256222"/>
                    <a:pt x="195117" y="244793"/>
                    <a:pt x="200070" y="233458"/>
                  </a:cubicBezTo>
                  <a:close/>
                </a:path>
              </a:pathLst>
            </a:custGeom>
            <a:solidFill>
              <a:schemeClr val="accent5"/>
            </a:solidFill>
            <a:ln w="9525" cap="flat">
              <a:noFill/>
              <a:prstDash val="solid"/>
              <a:miter/>
            </a:ln>
          </p:spPr>
          <p:txBody>
            <a:bodyPr rtlCol="0" anchor="ctr"/>
            <a:lstStyle/>
            <a:p>
              <a:endParaRPr lang="zh-CN" altLang="en-US"/>
            </a:p>
          </p:txBody>
        </p:sp>
        <p:sp>
          <p:nvSpPr>
            <p:cNvPr id="356" name="任意多边形: 形状 355"/>
            <p:cNvSpPr/>
            <p:nvPr/>
          </p:nvSpPr>
          <p:spPr>
            <a:xfrm>
              <a:off x="6824923" y="1047654"/>
              <a:ext cx="123060" cy="573039"/>
            </a:xfrm>
            <a:custGeom>
              <a:avLst/>
              <a:gdLst>
                <a:gd name="connsiteX0" fmla="*/ 80225 w 123060"/>
                <a:gd name="connsiteY0" fmla="*/ 438245 h 573039"/>
                <a:gd name="connsiteX1" fmla="*/ 90036 w 123060"/>
                <a:gd name="connsiteY1" fmla="*/ 385953 h 573039"/>
                <a:gd name="connsiteX2" fmla="*/ 98513 w 123060"/>
                <a:gd name="connsiteY2" fmla="*/ 310801 h 573039"/>
                <a:gd name="connsiteX3" fmla="*/ 99370 w 123060"/>
                <a:gd name="connsiteY3" fmla="*/ 303752 h 573039"/>
                <a:gd name="connsiteX4" fmla="*/ 104037 w 123060"/>
                <a:gd name="connsiteY4" fmla="*/ 47244 h 573039"/>
                <a:gd name="connsiteX5" fmla="*/ 99751 w 123060"/>
                <a:gd name="connsiteY5" fmla="*/ 95 h 573039"/>
                <a:gd name="connsiteX6" fmla="*/ 118801 w 123060"/>
                <a:gd name="connsiteY6" fmla="*/ 95 h 573039"/>
                <a:gd name="connsiteX7" fmla="*/ 122992 w 123060"/>
                <a:gd name="connsiteY7" fmla="*/ 165830 h 573039"/>
                <a:gd name="connsiteX8" fmla="*/ 114610 w 123060"/>
                <a:gd name="connsiteY8" fmla="*/ 288322 h 573039"/>
                <a:gd name="connsiteX9" fmla="*/ 109371 w 123060"/>
                <a:gd name="connsiteY9" fmla="*/ 356616 h 573039"/>
                <a:gd name="connsiteX10" fmla="*/ 94798 w 123060"/>
                <a:gd name="connsiteY10" fmla="*/ 485489 h 573039"/>
                <a:gd name="connsiteX11" fmla="*/ 88797 w 123060"/>
                <a:gd name="connsiteY11" fmla="*/ 522732 h 573039"/>
                <a:gd name="connsiteX12" fmla="*/ 81082 w 123060"/>
                <a:gd name="connsiteY12" fmla="*/ 552355 h 573039"/>
                <a:gd name="connsiteX13" fmla="*/ 61461 w 123060"/>
                <a:gd name="connsiteY13" fmla="*/ 573024 h 573039"/>
                <a:gd name="connsiteX14" fmla="*/ 40124 w 123060"/>
                <a:gd name="connsiteY14" fmla="*/ 557594 h 573039"/>
                <a:gd name="connsiteX15" fmla="*/ 33171 w 123060"/>
                <a:gd name="connsiteY15" fmla="*/ 542830 h 573039"/>
                <a:gd name="connsiteX16" fmla="*/ 4311 w 123060"/>
                <a:gd name="connsiteY16" fmla="*/ 390430 h 573039"/>
                <a:gd name="connsiteX17" fmla="*/ 4120 w 123060"/>
                <a:gd name="connsiteY17" fmla="*/ 285750 h 573039"/>
                <a:gd name="connsiteX18" fmla="*/ 500 w 123060"/>
                <a:gd name="connsiteY18" fmla="*/ 240983 h 573039"/>
                <a:gd name="connsiteX19" fmla="*/ 24 w 123060"/>
                <a:gd name="connsiteY19" fmla="*/ 224314 h 573039"/>
                <a:gd name="connsiteX20" fmla="*/ 4691 w 123060"/>
                <a:gd name="connsiteY20" fmla="*/ 51816 h 573039"/>
                <a:gd name="connsiteX21" fmla="*/ 9264 w 123060"/>
                <a:gd name="connsiteY21" fmla="*/ 0 h 573039"/>
                <a:gd name="connsiteX22" fmla="*/ 23551 w 123060"/>
                <a:gd name="connsiteY22" fmla="*/ 0 h 573039"/>
                <a:gd name="connsiteX23" fmla="*/ 19074 w 123060"/>
                <a:gd name="connsiteY23" fmla="*/ 367379 h 573039"/>
                <a:gd name="connsiteX24" fmla="*/ 24123 w 123060"/>
                <a:gd name="connsiteY24" fmla="*/ 447485 h 573039"/>
                <a:gd name="connsiteX25" fmla="*/ 31933 w 123060"/>
                <a:gd name="connsiteY25" fmla="*/ 457486 h 573039"/>
                <a:gd name="connsiteX26" fmla="*/ 60603 w 123060"/>
                <a:gd name="connsiteY26" fmla="*/ 560832 h 573039"/>
                <a:gd name="connsiteX27" fmla="*/ 80225 w 123060"/>
                <a:gd name="connsiteY27" fmla="*/ 438245 h 57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060" h="573039">
                  <a:moveTo>
                    <a:pt x="80225" y="438245"/>
                  </a:moveTo>
                  <a:cubicBezTo>
                    <a:pt x="83558" y="420814"/>
                    <a:pt x="87654" y="403479"/>
                    <a:pt x="90036" y="385953"/>
                  </a:cubicBezTo>
                  <a:cubicBezTo>
                    <a:pt x="93465" y="360998"/>
                    <a:pt x="95750" y="335852"/>
                    <a:pt x="98513" y="310801"/>
                  </a:cubicBezTo>
                  <a:cubicBezTo>
                    <a:pt x="98799" y="308420"/>
                    <a:pt x="99275" y="306134"/>
                    <a:pt x="99370" y="303752"/>
                  </a:cubicBezTo>
                  <a:cubicBezTo>
                    <a:pt x="100989" y="218218"/>
                    <a:pt x="102894" y="132683"/>
                    <a:pt x="104037" y="47244"/>
                  </a:cubicBezTo>
                  <a:cubicBezTo>
                    <a:pt x="104228" y="31528"/>
                    <a:pt x="101275" y="15812"/>
                    <a:pt x="99751" y="95"/>
                  </a:cubicBezTo>
                  <a:cubicBezTo>
                    <a:pt x="106133" y="95"/>
                    <a:pt x="112419" y="95"/>
                    <a:pt x="118801" y="95"/>
                  </a:cubicBezTo>
                  <a:cubicBezTo>
                    <a:pt x="120420" y="55340"/>
                    <a:pt x="123564" y="110585"/>
                    <a:pt x="122992" y="165830"/>
                  </a:cubicBezTo>
                  <a:cubicBezTo>
                    <a:pt x="122611" y="206693"/>
                    <a:pt x="117563" y="247460"/>
                    <a:pt x="114610" y="288322"/>
                  </a:cubicBezTo>
                  <a:cubicBezTo>
                    <a:pt x="112896" y="311087"/>
                    <a:pt x="111753" y="333947"/>
                    <a:pt x="109371" y="356616"/>
                  </a:cubicBezTo>
                  <a:cubicBezTo>
                    <a:pt x="104895" y="399574"/>
                    <a:pt x="99751" y="442532"/>
                    <a:pt x="94798" y="485489"/>
                  </a:cubicBezTo>
                  <a:cubicBezTo>
                    <a:pt x="92798" y="497872"/>
                    <a:pt x="91274" y="510350"/>
                    <a:pt x="88797" y="522732"/>
                  </a:cubicBezTo>
                  <a:cubicBezTo>
                    <a:pt x="86797" y="532733"/>
                    <a:pt x="83749" y="542544"/>
                    <a:pt x="81082" y="552355"/>
                  </a:cubicBezTo>
                  <a:cubicBezTo>
                    <a:pt x="78129" y="562832"/>
                    <a:pt x="72129" y="573500"/>
                    <a:pt x="61461" y="573024"/>
                  </a:cubicBezTo>
                  <a:cubicBezTo>
                    <a:pt x="54126" y="572738"/>
                    <a:pt x="46411" y="563880"/>
                    <a:pt x="40124" y="557594"/>
                  </a:cubicBezTo>
                  <a:cubicBezTo>
                    <a:pt x="36505" y="553974"/>
                    <a:pt x="35362" y="547783"/>
                    <a:pt x="33171" y="542830"/>
                  </a:cubicBezTo>
                  <a:cubicBezTo>
                    <a:pt x="11931" y="494252"/>
                    <a:pt x="4215" y="443103"/>
                    <a:pt x="4311" y="390430"/>
                  </a:cubicBezTo>
                  <a:cubicBezTo>
                    <a:pt x="4406" y="355568"/>
                    <a:pt x="4691" y="320612"/>
                    <a:pt x="4120" y="285750"/>
                  </a:cubicBezTo>
                  <a:cubicBezTo>
                    <a:pt x="3834" y="270796"/>
                    <a:pt x="1644" y="255937"/>
                    <a:pt x="500" y="240983"/>
                  </a:cubicBezTo>
                  <a:cubicBezTo>
                    <a:pt x="120" y="235458"/>
                    <a:pt x="-71" y="229933"/>
                    <a:pt x="24" y="224314"/>
                  </a:cubicBezTo>
                  <a:cubicBezTo>
                    <a:pt x="1453" y="166783"/>
                    <a:pt x="2787" y="109347"/>
                    <a:pt x="4691" y="51816"/>
                  </a:cubicBezTo>
                  <a:cubicBezTo>
                    <a:pt x="5263" y="34481"/>
                    <a:pt x="7644" y="17240"/>
                    <a:pt x="9264" y="0"/>
                  </a:cubicBezTo>
                  <a:cubicBezTo>
                    <a:pt x="14026" y="0"/>
                    <a:pt x="18789" y="0"/>
                    <a:pt x="23551" y="0"/>
                  </a:cubicBezTo>
                  <a:cubicBezTo>
                    <a:pt x="21932" y="122492"/>
                    <a:pt x="20027" y="244983"/>
                    <a:pt x="19074" y="367379"/>
                  </a:cubicBezTo>
                  <a:cubicBezTo>
                    <a:pt x="18884" y="394049"/>
                    <a:pt x="21837" y="420814"/>
                    <a:pt x="24123" y="447485"/>
                  </a:cubicBezTo>
                  <a:cubicBezTo>
                    <a:pt x="24408" y="451009"/>
                    <a:pt x="29171" y="454152"/>
                    <a:pt x="31933" y="457486"/>
                  </a:cubicBezTo>
                  <a:cubicBezTo>
                    <a:pt x="27647" y="493776"/>
                    <a:pt x="39172" y="525494"/>
                    <a:pt x="60603" y="560832"/>
                  </a:cubicBezTo>
                  <a:cubicBezTo>
                    <a:pt x="74129" y="517398"/>
                    <a:pt x="84225" y="479108"/>
                    <a:pt x="80225" y="438245"/>
                  </a:cubicBezTo>
                  <a:close/>
                </a:path>
              </a:pathLst>
            </a:custGeom>
            <a:solidFill>
              <a:schemeClr val="accent5"/>
            </a:solidFill>
            <a:ln w="9525" cap="flat">
              <a:noFill/>
              <a:prstDash val="solid"/>
              <a:miter/>
            </a:ln>
          </p:spPr>
          <p:txBody>
            <a:bodyPr rtlCol="0" anchor="ctr"/>
            <a:lstStyle/>
            <a:p>
              <a:endParaRPr lang="zh-CN" altLang="en-US"/>
            </a:p>
          </p:txBody>
        </p:sp>
        <p:sp>
          <p:nvSpPr>
            <p:cNvPr id="357" name="任意多边形: 形状 356"/>
            <p:cNvSpPr/>
            <p:nvPr/>
          </p:nvSpPr>
          <p:spPr>
            <a:xfrm>
              <a:off x="7024687" y="1047750"/>
              <a:ext cx="157964" cy="170140"/>
            </a:xfrm>
            <a:custGeom>
              <a:avLst/>
              <a:gdLst>
                <a:gd name="connsiteX0" fmla="*/ 0 w 157964"/>
                <a:gd name="connsiteY0" fmla="*/ 0 h 170140"/>
                <a:gd name="connsiteX1" fmla="*/ 85725 w 157964"/>
                <a:gd name="connsiteY1" fmla="*/ 0 h 170140"/>
                <a:gd name="connsiteX2" fmla="*/ 91345 w 157964"/>
                <a:gd name="connsiteY2" fmla="*/ 12764 h 170140"/>
                <a:gd name="connsiteX3" fmla="*/ 147161 w 157964"/>
                <a:gd name="connsiteY3" fmla="*/ 108966 h 170140"/>
                <a:gd name="connsiteX4" fmla="*/ 154305 w 157964"/>
                <a:gd name="connsiteY4" fmla="*/ 169736 h 170140"/>
                <a:gd name="connsiteX5" fmla="*/ 126873 w 157964"/>
                <a:gd name="connsiteY5" fmla="*/ 163925 h 170140"/>
                <a:gd name="connsiteX6" fmla="*/ 37147 w 157964"/>
                <a:gd name="connsiteY6" fmla="*/ 68199 h 170140"/>
                <a:gd name="connsiteX7" fmla="*/ 0 w 157964"/>
                <a:gd name="connsiteY7" fmla="*/ 0 h 17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964" h="170140">
                  <a:moveTo>
                    <a:pt x="0" y="0"/>
                  </a:moveTo>
                  <a:cubicBezTo>
                    <a:pt x="28575" y="0"/>
                    <a:pt x="57150" y="0"/>
                    <a:pt x="85725" y="0"/>
                  </a:cubicBezTo>
                  <a:cubicBezTo>
                    <a:pt x="87535" y="4286"/>
                    <a:pt x="88963" y="8763"/>
                    <a:pt x="91345" y="12764"/>
                  </a:cubicBezTo>
                  <a:cubicBezTo>
                    <a:pt x="109919" y="44863"/>
                    <a:pt x="129254" y="76486"/>
                    <a:pt x="147161" y="108966"/>
                  </a:cubicBezTo>
                  <a:cubicBezTo>
                    <a:pt x="157639" y="127921"/>
                    <a:pt x="161449" y="148495"/>
                    <a:pt x="154305" y="169736"/>
                  </a:cubicBezTo>
                  <a:cubicBezTo>
                    <a:pt x="137827" y="170688"/>
                    <a:pt x="138017" y="170402"/>
                    <a:pt x="126873" y="163925"/>
                  </a:cubicBezTo>
                  <a:cubicBezTo>
                    <a:pt x="87439" y="140875"/>
                    <a:pt x="61817" y="104584"/>
                    <a:pt x="37147" y="68199"/>
                  </a:cubicBezTo>
                  <a:cubicBezTo>
                    <a:pt x="22670" y="46863"/>
                    <a:pt x="12192" y="22765"/>
                    <a:pt x="0" y="0"/>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358" name="任意多边形: 形状 357"/>
            <p:cNvSpPr/>
            <p:nvPr/>
          </p:nvSpPr>
          <p:spPr>
            <a:xfrm>
              <a:off x="7005542" y="1047654"/>
              <a:ext cx="195425" cy="189636"/>
            </a:xfrm>
            <a:custGeom>
              <a:avLst/>
              <a:gdLst>
                <a:gd name="connsiteX0" fmla="*/ 19145 w 195425"/>
                <a:gd name="connsiteY0" fmla="*/ 95 h 189636"/>
                <a:gd name="connsiteX1" fmla="*/ 56198 w 195425"/>
                <a:gd name="connsiteY1" fmla="*/ 68199 h 189636"/>
                <a:gd name="connsiteX2" fmla="*/ 145923 w 195425"/>
                <a:gd name="connsiteY2" fmla="*/ 163925 h 189636"/>
                <a:gd name="connsiteX3" fmla="*/ 173355 w 195425"/>
                <a:gd name="connsiteY3" fmla="*/ 169736 h 189636"/>
                <a:gd name="connsiteX4" fmla="*/ 166211 w 195425"/>
                <a:gd name="connsiteY4" fmla="*/ 108966 h 189636"/>
                <a:gd name="connsiteX5" fmla="*/ 110395 w 195425"/>
                <a:gd name="connsiteY5" fmla="*/ 12764 h 189636"/>
                <a:gd name="connsiteX6" fmla="*/ 104775 w 195425"/>
                <a:gd name="connsiteY6" fmla="*/ 0 h 189636"/>
                <a:gd name="connsiteX7" fmla="*/ 123825 w 195425"/>
                <a:gd name="connsiteY7" fmla="*/ 0 h 189636"/>
                <a:gd name="connsiteX8" fmla="*/ 133064 w 195425"/>
                <a:gd name="connsiteY8" fmla="*/ 14859 h 189636"/>
                <a:gd name="connsiteX9" fmla="*/ 174688 w 195425"/>
                <a:gd name="connsiteY9" fmla="*/ 91345 h 189636"/>
                <a:gd name="connsiteX10" fmla="*/ 194405 w 195425"/>
                <a:gd name="connsiteY10" fmla="*/ 148971 h 189636"/>
                <a:gd name="connsiteX11" fmla="*/ 181546 w 195425"/>
                <a:gd name="connsiteY11" fmla="*/ 185452 h 189636"/>
                <a:gd name="connsiteX12" fmla="*/ 159925 w 195425"/>
                <a:gd name="connsiteY12" fmla="*/ 188500 h 189636"/>
                <a:gd name="connsiteX13" fmla="*/ 124682 w 195425"/>
                <a:gd name="connsiteY13" fmla="*/ 169545 h 189636"/>
                <a:gd name="connsiteX14" fmla="*/ 33623 w 195425"/>
                <a:gd name="connsiteY14" fmla="*/ 62103 h 189636"/>
                <a:gd name="connsiteX15" fmla="*/ 0 w 195425"/>
                <a:gd name="connsiteY15" fmla="*/ 95 h 189636"/>
                <a:gd name="connsiteX16" fmla="*/ 19145 w 195425"/>
                <a:gd name="connsiteY16" fmla="*/ 95 h 18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425" h="189636">
                  <a:moveTo>
                    <a:pt x="19145" y="95"/>
                  </a:moveTo>
                  <a:cubicBezTo>
                    <a:pt x="31337" y="22860"/>
                    <a:pt x="41815" y="46958"/>
                    <a:pt x="56198" y="68199"/>
                  </a:cubicBezTo>
                  <a:cubicBezTo>
                    <a:pt x="80963" y="104680"/>
                    <a:pt x="106490" y="140970"/>
                    <a:pt x="145923" y="163925"/>
                  </a:cubicBezTo>
                  <a:cubicBezTo>
                    <a:pt x="157067" y="170402"/>
                    <a:pt x="156877" y="170688"/>
                    <a:pt x="173355" y="169736"/>
                  </a:cubicBezTo>
                  <a:cubicBezTo>
                    <a:pt x="180499" y="148590"/>
                    <a:pt x="176689" y="128016"/>
                    <a:pt x="166211" y="108966"/>
                  </a:cubicBezTo>
                  <a:cubicBezTo>
                    <a:pt x="148304" y="76486"/>
                    <a:pt x="128969" y="44863"/>
                    <a:pt x="110395" y="12764"/>
                  </a:cubicBezTo>
                  <a:cubicBezTo>
                    <a:pt x="108109" y="8763"/>
                    <a:pt x="106680" y="4286"/>
                    <a:pt x="104775" y="0"/>
                  </a:cubicBezTo>
                  <a:cubicBezTo>
                    <a:pt x="111157" y="0"/>
                    <a:pt x="117443" y="0"/>
                    <a:pt x="123825" y="0"/>
                  </a:cubicBezTo>
                  <a:cubicBezTo>
                    <a:pt x="126873" y="4953"/>
                    <a:pt x="129921" y="9906"/>
                    <a:pt x="133064" y="14859"/>
                  </a:cubicBezTo>
                  <a:cubicBezTo>
                    <a:pt x="147066" y="40291"/>
                    <a:pt x="162306" y="65151"/>
                    <a:pt x="174688" y="91345"/>
                  </a:cubicBezTo>
                  <a:cubicBezTo>
                    <a:pt x="183356" y="109538"/>
                    <a:pt x="189071" y="129350"/>
                    <a:pt x="194405" y="148971"/>
                  </a:cubicBezTo>
                  <a:cubicBezTo>
                    <a:pt x="198215" y="163068"/>
                    <a:pt x="190786" y="175927"/>
                    <a:pt x="181546" y="185452"/>
                  </a:cubicBezTo>
                  <a:cubicBezTo>
                    <a:pt x="177451" y="189738"/>
                    <a:pt x="166211" y="190691"/>
                    <a:pt x="159925" y="188500"/>
                  </a:cubicBezTo>
                  <a:cubicBezTo>
                    <a:pt x="147447" y="184023"/>
                    <a:pt x="135065" y="177737"/>
                    <a:pt x="124682" y="169545"/>
                  </a:cubicBezTo>
                  <a:cubicBezTo>
                    <a:pt x="87154" y="140018"/>
                    <a:pt x="58007" y="102870"/>
                    <a:pt x="33623" y="62103"/>
                  </a:cubicBezTo>
                  <a:cubicBezTo>
                    <a:pt x="21622" y="41910"/>
                    <a:pt x="11144" y="20765"/>
                    <a:pt x="0" y="95"/>
                  </a:cubicBezTo>
                  <a:cubicBezTo>
                    <a:pt x="6477" y="95"/>
                    <a:pt x="12763" y="95"/>
                    <a:pt x="19145" y="95"/>
                  </a:cubicBezTo>
                  <a:close/>
                </a:path>
              </a:pathLst>
            </a:custGeom>
            <a:solidFill>
              <a:schemeClr val="accent5"/>
            </a:solidFill>
            <a:ln w="9525" cap="flat">
              <a:noFill/>
              <a:prstDash val="solid"/>
              <a:miter/>
            </a:ln>
          </p:spPr>
          <p:txBody>
            <a:bodyPr rtlCol="0" anchor="ctr"/>
            <a:lstStyle/>
            <a:p>
              <a:endParaRPr lang="zh-CN" altLang="en-US"/>
            </a:p>
          </p:txBody>
        </p:sp>
      </p:grpSp>
      <p:grpSp>
        <p:nvGrpSpPr>
          <p:cNvPr id="376" name="组合 375"/>
          <p:cNvGrpSpPr/>
          <p:nvPr userDrawn="1"/>
        </p:nvGrpSpPr>
        <p:grpSpPr>
          <a:xfrm rot="5400000">
            <a:off x="10859124" y="-1108739"/>
            <a:ext cx="1619054" cy="2206224"/>
            <a:chOff x="-483428" y="-254590"/>
            <a:chExt cx="1619054" cy="2206224"/>
          </a:xfrm>
          <a:solidFill>
            <a:schemeClr val="accent4">
              <a:lumMod val="40000"/>
              <a:lumOff val="60000"/>
            </a:schemeClr>
          </a:solidFill>
        </p:grpSpPr>
        <p:sp>
          <p:nvSpPr>
            <p:cNvPr id="377" name="任意多边形: 形状 376"/>
            <p:cNvSpPr/>
            <p:nvPr/>
          </p:nvSpPr>
          <p:spPr>
            <a:xfrm>
              <a:off x="154452" y="0"/>
              <a:ext cx="846040" cy="1392058"/>
            </a:xfrm>
            <a:custGeom>
              <a:avLst/>
              <a:gdLst>
                <a:gd name="connsiteX0" fmla="*/ 0 w 846040"/>
                <a:gd name="connsiteY0" fmla="*/ 0 h 1392058"/>
                <a:gd name="connsiteX1" fmla="*/ 38272 w 846040"/>
                <a:gd name="connsiteY1" fmla="*/ 0 h 1392058"/>
                <a:gd name="connsiteX2" fmla="*/ 70242 w 846040"/>
                <a:gd name="connsiteY2" fmla="*/ 42928 h 1392058"/>
                <a:gd name="connsiteX3" fmla="*/ 371781 w 846040"/>
                <a:gd name="connsiteY3" fmla="*/ 669325 h 1392058"/>
                <a:gd name="connsiteX4" fmla="*/ 374529 w 846040"/>
                <a:gd name="connsiteY4" fmla="*/ 666773 h 1392058"/>
                <a:gd name="connsiteX5" fmla="*/ 612902 w 846040"/>
                <a:gd name="connsiteY5" fmla="*/ 866477 h 1392058"/>
                <a:gd name="connsiteX6" fmla="*/ 672103 w 846040"/>
                <a:gd name="connsiteY6" fmla="*/ 927405 h 1392058"/>
                <a:gd name="connsiteX7" fmla="*/ 691143 w 846040"/>
                <a:gd name="connsiteY7" fmla="*/ 998109 h 1392058"/>
                <a:gd name="connsiteX8" fmla="*/ 730479 w 846040"/>
                <a:gd name="connsiteY8" fmla="*/ 1023312 h 1392058"/>
                <a:gd name="connsiteX9" fmla="*/ 761807 w 846040"/>
                <a:gd name="connsiteY9" fmla="*/ 1042352 h 1392058"/>
                <a:gd name="connsiteX10" fmla="*/ 777275 w 846040"/>
                <a:gd name="connsiteY10" fmla="*/ 1051068 h 1392058"/>
                <a:gd name="connsiteX11" fmla="*/ 779081 w 846040"/>
                <a:gd name="connsiteY11" fmla="*/ 1049419 h 1392058"/>
                <a:gd name="connsiteX12" fmla="*/ 837732 w 846040"/>
                <a:gd name="connsiteY12" fmla="*/ 1057937 h 1392058"/>
                <a:gd name="connsiteX13" fmla="*/ 829213 w 846040"/>
                <a:gd name="connsiteY13" fmla="*/ 1116588 h 1392058"/>
                <a:gd name="connsiteX14" fmla="*/ 770562 w 846040"/>
                <a:gd name="connsiteY14" fmla="*/ 1108070 h 1392058"/>
                <a:gd name="connsiteX15" fmla="*/ 762514 w 846040"/>
                <a:gd name="connsiteY15" fmla="*/ 1086595 h 1392058"/>
                <a:gd name="connsiteX16" fmla="*/ 740412 w 846040"/>
                <a:gd name="connsiteY16" fmla="*/ 1073562 h 1392058"/>
                <a:gd name="connsiteX17" fmla="*/ 709515 w 846040"/>
                <a:gd name="connsiteY17" fmla="*/ 1052206 h 1392058"/>
                <a:gd name="connsiteX18" fmla="*/ 679837 w 846040"/>
                <a:gd name="connsiteY18" fmla="*/ 1029671 h 1392058"/>
                <a:gd name="connsiteX19" fmla="*/ 662446 w 846040"/>
                <a:gd name="connsiteY19" fmla="*/ 1052009 h 1392058"/>
                <a:gd name="connsiteX20" fmla="*/ 753719 w 846040"/>
                <a:gd name="connsiteY20" fmla="*/ 1146582 h 1392058"/>
                <a:gd name="connsiteX21" fmla="*/ 806286 w 846040"/>
                <a:gd name="connsiteY21" fmla="*/ 1158752 h 1392058"/>
                <a:gd name="connsiteX22" fmla="*/ 797767 w 846040"/>
                <a:gd name="connsiteY22" fmla="*/ 1217403 h 1392058"/>
                <a:gd name="connsiteX23" fmla="*/ 739116 w 846040"/>
                <a:gd name="connsiteY23" fmla="*/ 1208883 h 1392058"/>
                <a:gd name="connsiteX24" fmla="*/ 733071 w 846040"/>
                <a:gd name="connsiteY24" fmla="*/ 1170214 h 1392058"/>
                <a:gd name="connsiteX25" fmla="*/ 643130 w 846040"/>
                <a:gd name="connsiteY25" fmla="*/ 1069754 h 1392058"/>
                <a:gd name="connsiteX26" fmla="*/ 636417 w 846040"/>
                <a:gd name="connsiteY26" fmla="*/ 1075211 h 1392058"/>
                <a:gd name="connsiteX27" fmla="*/ 623973 w 846040"/>
                <a:gd name="connsiteY27" fmla="*/ 1084436 h 1392058"/>
                <a:gd name="connsiteX28" fmla="*/ 679601 w 846040"/>
                <a:gd name="connsiteY28" fmla="*/ 1179872 h 1392058"/>
                <a:gd name="connsiteX29" fmla="*/ 714227 w 846040"/>
                <a:gd name="connsiteY29" fmla="*/ 1233067 h 1392058"/>
                <a:gd name="connsiteX30" fmla="*/ 724355 w 846040"/>
                <a:gd name="connsiteY30" fmla="*/ 1248848 h 1392058"/>
                <a:gd name="connsiteX31" fmla="*/ 758431 w 846040"/>
                <a:gd name="connsiteY31" fmla="*/ 1265572 h 1392058"/>
                <a:gd name="connsiteX32" fmla="*/ 749912 w 846040"/>
                <a:gd name="connsiteY32" fmla="*/ 1324223 h 1392058"/>
                <a:gd name="connsiteX33" fmla="*/ 691261 w 846040"/>
                <a:gd name="connsiteY33" fmla="*/ 1315704 h 1392058"/>
                <a:gd name="connsiteX34" fmla="*/ 692085 w 846040"/>
                <a:gd name="connsiteY34" fmla="*/ 1264747 h 1392058"/>
                <a:gd name="connsiteX35" fmla="*/ 682153 w 846040"/>
                <a:gd name="connsiteY35" fmla="*/ 1246689 h 1392058"/>
                <a:gd name="connsiteX36" fmla="*/ 652042 w 846040"/>
                <a:gd name="connsiteY36" fmla="*/ 1195144 h 1392058"/>
                <a:gd name="connsiteX37" fmla="*/ 603873 w 846040"/>
                <a:gd name="connsiteY37" fmla="*/ 1099315 h 1392058"/>
                <a:gd name="connsiteX38" fmla="*/ 562496 w 846040"/>
                <a:gd name="connsiteY38" fmla="*/ 1126324 h 1392058"/>
                <a:gd name="connsiteX39" fmla="*/ 560964 w 846040"/>
                <a:gd name="connsiteY39" fmla="*/ 1127188 h 1392058"/>
                <a:gd name="connsiteX40" fmla="*/ 592331 w 846040"/>
                <a:gd name="connsiteY40" fmla="*/ 1209630 h 1392058"/>
                <a:gd name="connsiteX41" fmla="*/ 614787 w 846040"/>
                <a:gd name="connsiteY41" fmla="*/ 1268830 h 1392058"/>
                <a:gd name="connsiteX42" fmla="*/ 632374 w 846040"/>
                <a:gd name="connsiteY42" fmla="*/ 1308442 h 1392058"/>
                <a:gd name="connsiteX43" fmla="*/ 664723 w 846040"/>
                <a:gd name="connsiteY43" fmla="*/ 1325087 h 1392058"/>
                <a:gd name="connsiteX44" fmla="*/ 656204 w 846040"/>
                <a:gd name="connsiteY44" fmla="*/ 1383738 h 1392058"/>
                <a:gd name="connsiteX45" fmla="*/ 597553 w 846040"/>
                <a:gd name="connsiteY45" fmla="*/ 1375218 h 1392058"/>
                <a:gd name="connsiteX46" fmla="*/ 596415 w 846040"/>
                <a:gd name="connsiteY46" fmla="*/ 1327010 h 1392058"/>
                <a:gd name="connsiteX47" fmla="*/ 581143 w 846040"/>
                <a:gd name="connsiteY47" fmla="*/ 1287006 h 1392058"/>
                <a:gd name="connsiteX48" fmla="*/ 559865 w 846040"/>
                <a:gd name="connsiteY48" fmla="*/ 1224822 h 1392058"/>
                <a:gd name="connsiteX49" fmla="*/ 532738 w 846040"/>
                <a:gd name="connsiteY49" fmla="*/ 1142381 h 1392058"/>
                <a:gd name="connsiteX50" fmla="*/ 501685 w 846040"/>
                <a:gd name="connsiteY50" fmla="*/ 1154904 h 1392058"/>
                <a:gd name="connsiteX51" fmla="*/ 509262 w 846040"/>
                <a:gd name="connsiteY51" fmla="*/ 1204212 h 1392058"/>
                <a:gd name="connsiteX52" fmla="*/ 515661 w 846040"/>
                <a:gd name="connsiteY52" fmla="*/ 1251792 h 1392058"/>
                <a:gd name="connsiteX53" fmla="*/ 519312 w 846040"/>
                <a:gd name="connsiteY53" fmla="*/ 1276917 h 1392058"/>
                <a:gd name="connsiteX54" fmla="*/ 520097 w 846040"/>
                <a:gd name="connsiteY54" fmla="*/ 1282217 h 1392058"/>
                <a:gd name="connsiteX55" fmla="*/ 548794 w 846040"/>
                <a:gd name="connsiteY55" fmla="*/ 1298666 h 1392058"/>
                <a:gd name="connsiteX56" fmla="*/ 540275 w 846040"/>
                <a:gd name="connsiteY56" fmla="*/ 1357317 h 1392058"/>
                <a:gd name="connsiteX57" fmla="*/ 481624 w 846040"/>
                <a:gd name="connsiteY57" fmla="*/ 1348798 h 1392058"/>
                <a:gd name="connsiteX58" fmla="*/ 487984 w 846040"/>
                <a:gd name="connsiteY58" fmla="*/ 1292109 h 1392058"/>
                <a:gd name="connsiteX59" fmla="*/ 485865 w 846040"/>
                <a:gd name="connsiteY59" fmla="*/ 1280686 h 1392058"/>
                <a:gd name="connsiteX60" fmla="*/ 481742 w 846040"/>
                <a:gd name="connsiteY60" fmla="*/ 1255600 h 1392058"/>
                <a:gd name="connsiteX61" fmla="*/ 476206 w 846040"/>
                <a:gd name="connsiteY61" fmla="*/ 1207942 h 1392058"/>
                <a:gd name="connsiteX62" fmla="*/ 472674 w 846040"/>
                <a:gd name="connsiteY62" fmla="*/ 1160793 h 1392058"/>
                <a:gd name="connsiteX63" fmla="*/ 423249 w 846040"/>
                <a:gd name="connsiteY63" fmla="*/ 1154236 h 1392058"/>
                <a:gd name="connsiteX64" fmla="*/ 424505 w 846040"/>
                <a:gd name="connsiteY64" fmla="*/ 1190510 h 1392058"/>
                <a:gd name="connsiteX65" fmla="*/ 422817 w 846040"/>
                <a:gd name="connsiteY65" fmla="*/ 1226314 h 1392058"/>
                <a:gd name="connsiteX66" fmla="*/ 420579 w 846040"/>
                <a:gd name="connsiteY66" fmla="*/ 1241939 h 1392058"/>
                <a:gd name="connsiteX67" fmla="*/ 433219 w 846040"/>
                <a:gd name="connsiteY67" fmla="*/ 1253127 h 1392058"/>
                <a:gd name="connsiteX68" fmla="*/ 424700 w 846040"/>
                <a:gd name="connsiteY68" fmla="*/ 1311778 h 1392058"/>
                <a:gd name="connsiteX69" fmla="*/ 366167 w 846040"/>
                <a:gd name="connsiteY69" fmla="*/ 1303299 h 1392058"/>
                <a:gd name="connsiteX70" fmla="*/ 374687 w 846040"/>
                <a:gd name="connsiteY70" fmla="*/ 1244647 h 1392058"/>
                <a:gd name="connsiteX71" fmla="*/ 385874 w 846040"/>
                <a:gd name="connsiteY71" fmla="*/ 1238876 h 1392058"/>
                <a:gd name="connsiteX72" fmla="*/ 386385 w 846040"/>
                <a:gd name="connsiteY72" fmla="*/ 1236717 h 1392058"/>
                <a:gd name="connsiteX73" fmla="*/ 389291 w 846040"/>
                <a:gd name="connsiteY73" fmla="*/ 1219719 h 1392058"/>
                <a:gd name="connsiteX74" fmla="*/ 393373 w 846040"/>
                <a:gd name="connsiteY74" fmla="*/ 1187488 h 1392058"/>
                <a:gd name="connsiteX75" fmla="*/ 398398 w 846040"/>
                <a:gd name="connsiteY75" fmla="*/ 1139280 h 1392058"/>
                <a:gd name="connsiteX76" fmla="*/ 391607 w 846040"/>
                <a:gd name="connsiteY76" fmla="*/ 1132645 h 1392058"/>
                <a:gd name="connsiteX77" fmla="*/ 364794 w 846040"/>
                <a:gd name="connsiteY77" fmla="*/ 1054051 h 1392058"/>
                <a:gd name="connsiteX78" fmla="*/ 357295 w 846040"/>
                <a:gd name="connsiteY78" fmla="*/ 691506 h 1392058"/>
                <a:gd name="connsiteX79" fmla="*/ 229590 w 846040"/>
                <a:gd name="connsiteY79" fmla="*/ 381958 h 1392058"/>
                <a:gd name="connsiteX80" fmla="*/ 17848 w 846040"/>
                <a:gd name="connsiteY80" fmla="*/ 22455 h 139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46040" h="1392058">
                  <a:moveTo>
                    <a:pt x="0" y="0"/>
                  </a:moveTo>
                  <a:lnTo>
                    <a:pt x="38272" y="0"/>
                  </a:lnTo>
                  <a:lnTo>
                    <a:pt x="70242" y="42928"/>
                  </a:lnTo>
                  <a:cubicBezTo>
                    <a:pt x="200303" y="236822"/>
                    <a:pt x="293540" y="450345"/>
                    <a:pt x="371781" y="669325"/>
                  </a:cubicBezTo>
                  <a:cubicBezTo>
                    <a:pt x="372684" y="668461"/>
                    <a:pt x="373547" y="667519"/>
                    <a:pt x="374529" y="666773"/>
                  </a:cubicBezTo>
                  <a:cubicBezTo>
                    <a:pt x="459719" y="721027"/>
                    <a:pt x="535761" y="800799"/>
                    <a:pt x="612902" y="866477"/>
                  </a:cubicBezTo>
                  <a:cubicBezTo>
                    <a:pt x="634533" y="884928"/>
                    <a:pt x="656439" y="903694"/>
                    <a:pt x="672103" y="927405"/>
                  </a:cubicBezTo>
                  <a:cubicBezTo>
                    <a:pt x="685804" y="948212"/>
                    <a:pt x="694245" y="973651"/>
                    <a:pt x="691143" y="998109"/>
                  </a:cubicBezTo>
                  <a:cubicBezTo>
                    <a:pt x="704099" y="1006706"/>
                    <a:pt x="717132" y="1015224"/>
                    <a:pt x="730479" y="1023312"/>
                  </a:cubicBezTo>
                  <a:cubicBezTo>
                    <a:pt x="741001" y="1029711"/>
                    <a:pt x="751168" y="1035913"/>
                    <a:pt x="761807" y="1042352"/>
                  </a:cubicBezTo>
                  <a:cubicBezTo>
                    <a:pt x="766597" y="1045257"/>
                    <a:pt x="772053" y="1047927"/>
                    <a:pt x="777275" y="1051068"/>
                  </a:cubicBezTo>
                  <a:cubicBezTo>
                    <a:pt x="777903" y="1050557"/>
                    <a:pt x="778413" y="1049929"/>
                    <a:pt x="779081" y="1049419"/>
                  </a:cubicBezTo>
                  <a:cubicBezTo>
                    <a:pt x="797649" y="1035600"/>
                    <a:pt x="823873" y="1039408"/>
                    <a:pt x="837732" y="1057937"/>
                  </a:cubicBezTo>
                  <a:cubicBezTo>
                    <a:pt x="851551" y="1076506"/>
                    <a:pt x="847742" y="1102730"/>
                    <a:pt x="829213" y="1116588"/>
                  </a:cubicBezTo>
                  <a:cubicBezTo>
                    <a:pt x="810643" y="1130447"/>
                    <a:pt x="784419" y="1126599"/>
                    <a:pt x="770562" y="1108070"/>
                  </a:cubicBezTo>
                  <a:cubicBezTo>
                    <a:pt x="765733" y="1101553"/>
                    <a:pt x="763141" y="1094094"/>
                    <a:pt x="762514" y="1086595"/>
                  </a:cubicBezTo>
                  <a:cubicBezTo>
                    <a:pt x="754701" y="1083102"/>
                    <a:pt x="747360" y="1077920"/>
                    <a:pt x="740412" y="1073562"/>
                  </a:cubicBezTo>
                  <a:cubicBezTo>
                    <a:pt x="729734" y="1066927"/>
                    <a:pt x="719526" y="1059782"/>
                    <a:pt x="709515" y="1052206"/>
                  </a:cubicBezTo>
                  <a:cubicBezTo>
                    <a:pt x="699584" y="1044707"/>
                    <a:pt x="689691" y="1037209"/>
                    <a:pt x="679837" y="1029671"/>
                  </a:cubicBezTo>
                  <a:cubicBezTo>
                    <a:pt x="675048" y="1037681"/>
                    <a:pt x="669080" y="1045100"/>
                    <a:pt x="662446" y="1052009"/>
                  </a:cubicBezTo>
                  <a:cubicBezTo>
                    <a:pt x="690554" y="1085615"/>
                    <a:pt x="721175" y="1117216"/>
                    <a:pt x="753719" y="1146582"/>
                  </a:cubicBezTo>
                  <a:cubicBezTo>
                    <a:pt x="771583" y="1137473"/>
                    <a:pt x="793880" y="1142145"/>
                    <a:pt x="806286" y="1158752"/>
                  </a:cubicBezTo>
                  <a:cubicBezTo>
                    <a:pt x="820104" y="1177320"/>
                    <a:pt x="816297" y="1203545"/>
                    <a:pt x="797767" y="1217403"/>
                  </a:cubicBezTo>
                  <a:cubicBezTo>
                    <a:pt x="779198" y="1231260"/>
                    <a:pt x="752974" y="1227414"/>
                    <a:pt x="739116" y="1208883"/>
                  </a:cubicBezTo>
                  <a:cubicBezTo>
                    <a:pt x="730519" y="1197381"/>
                    <a:pt x="728752" y="1182856"/>
                    <a:pt x="733071" y="1170214"/>
                  </a:cubicBezTo>
                  <a:cubicBezTo>
                    <a:pt x="700879" y="1138848"/>
                    <a:pt x="670690" y="1105282"/>
                    <a:pt x="643130" y="1069754"/>
                  </a:cubicBezTo>
                  <a:cubicBezTo>
                    <a:pt x="640893" y="1071599"/>
                    <a:pt x="638655" y="1073444"/>
                    <a:pt x="636417" y="1075211"/>
                  </a:cubicBezTo>
                  <a:cubicBezTo>
                    <a:pt x="632374" y="1078430"/>
                    <a:pt x="628095" y="1081335"/>
                    <a:pt x="623973" y="1084436"/>
                  </a:cubicBezTo>
                  <a:cubicBezTo>
                    <a:pt x="645839" y="1114155"/>
                    <a:pt x="660562" y="1148270"/>
                    <a:pt x="679601" y="1179872"/>
                  </a:cubicBezTo>
                  <a:cubicBezTo>
                    <a:pt x="690515" y="1198009"/>
                    <a:pt x="703078" y="1215086"/>
                    <a:pt x="714227" y="1233067"/>
                  </a:cubicBezTo>
                  <a:cubicBezTo>
                    <a:pt x="717014" y="1237542"/>
                    <a:pt x="720704" y="1242998"/>
                    <a:pt x="724355" y="1248848"/>
                  </a:cubicBezTo>
                  <a:cubicBezTo>
                    <a:pt x="737271" y="1248730"/>
                    <a:pt x="750108" y="1254423"/>
                    <a:pt x="758431" y="1265572"/>
                  </a:cubicBezTo>
                  <a:cubicBezTo>
                    <a:pt x="772250" y="1284140"/>
                    <a:pt x="768442" y="1310365"/>
                    <a:pt x="749912" y="1324223"/>
                  </a:cubicBezTo>
                  <a:cubicBezTo>
                    <a:pt x="731343" y="1338081"/>
                    <a:pt x="705118" y="1334234"/>
                    <a:pt x="691261" y="1315704"/>
                  </a:cubicBezTo>
                  <a:cubicBezTo>
                    <a:pt x="679641" y="1300158"/>
                    <a:pt x="680621" y="1279272"/>
                    <a:pt x="692085" y="1264747"/>
                  </a:cubicBezTo>
                  <a:cubicBezTo>
                    <a:pt x="688866" y="1258663"/>
                    <a:pt x="685687" y="1252617"/>
                    <a:pt x="682153" y="1246689"/>
                  </a:cubicBezTo>
                  <a:cubicBezTo>
                    <a:pt x="671907" y="1229611"/>
                    <a:pt x="661307" y="1212770"/>
                    <a:pt x="652042" y="1195144"/>
                  </a:cubicBezTo>
                  <a:cubicBezTo>
                    <a:pt x="635357" y="1163462"/>
                    <a:pt x="623110" y="1129465"/>
                    <a:pt x="603873" y="1099315"/>
                  </a:cubicBezTo>
                  <a:cubicBezTo>
                    <a:pt x="590408" y="1108776"/>
                    <a:pt x="576628" y="1117844"/>
                    <a:pt x="562496" y="1126324"/>
                  </a:cubicBezTo>
                  <a:cubicBezTo>
                    <a:pt x="561985" y="1126638"/>
                    <a:pt x="561475" y="1126914"/>
                    <a:pt x="560964" y="1127188"/>
                  </a:cubicBezTo>
                  <a:cubicBezTo>
                    <a:pt x="571996" y="1154433"/>
                    <a:pt x="582202" y="1182031"/>
                    <a:pt x="592331" y="1209630"/>
                  </a:cubicBezTo>
                  <a:cubicBezTo>
                    <a:pt x="599594" y="1229454"/>
                    <a:pt x="606936" y="1249241"/>
                    <a:pt x="614787" y="1268830"/>
                  </a:cubicBezTo>
                  <a:cubicBezTo>
                    <a:pt x="620086" y="1282059"/>
                    <a:pt x="626643" y="1295172"/>
                    <a:pt x="632374" y="1308442"/>
                  </a:cubicBezTo>
                  <a:cubicBezTo>
                    <a:pt x="644701" y="1308833"/>
                    <a:pt x="656793" y="1314447"/>
                    <a:pt x="664723" y="1325087"/>
                  </a:cubicBezTo>
                  <a:cubicBezTo>
                    <a:pt x="678581" y="1343656"/>
                    <a:pt x="674733" y="1369880"/>
                    <a:pt x="656204" y="1383738"/>
                  </a:cubicBezTo>
                  <a:cubicBezTo>
                    <a:pt x="637634" y="1397556"/>
                    <a:pt x="611411" y="1393788"/>
                    <a:pt x="597553" y="1375218"/>
                  </a:cubicBezTo>
                  <a:cubicBezTo>
                    <a:pt x="586678" y="1360654"/>
                    <a:pt x="586875" y="1341340"/>
                    <a:pt x="596415" y="1327010"/>
                  </a:cubicBezTo>
                  <a:cubicBezTo>
                    <a:pt x="590643" y="1313897"/>
                    <a:pt x="585932" y="1300119"/>
                    <a:pt x="581143" y="1287006"/>
                  </a:cubicBezTo>
                  <a:cubicBezTo>
                    <a:pt x="573605" y="1266396"/>
                    <a:pt x="566697" y="1245629"/>
                    <a:pt x="559865" y="1224822"/>
                  </a:cubicBezTo>
                  <a:cubicBezTo>
                    <a:pt x="550875" y="1197342"/>
                    <a:pt x="542120" y="1169743"/>
                    <a:pt x="532738" y="1142381"/>
                  </a:cubicBezTo>
                  <a:cubicBezTo>
                    <a:pt x="522649" y="1147288"/>
                    <a:pt x="512324" y="1151646"/>
                    <a:pt x="501685" y="1154904"/>
                  </a:cubicBezTo>
                  <a:cubicBezTo>
                    <a:pt x="504590" y="1171275"/>
                    <a:pt x="507221" y="1187684"/>
                    <a:pt x="509262" y="1204212"/>
                  </a:cubicBezTo>
                  <a:cubicBezTo>
                    <a:pt x="511225" y="1220111"/>
                    <a:pt x="513266" y="1235971"/>
                    <a:pt x="515661" y="1251792"/>
                  </a:cubicBezTo>
                  <a:cubicBezTo>
                    <a:pt x="516917" y="1260154"/>
                    <a:pt x="518174" y="1268516"/>
                    <a:pt x="519312" y="1276917"/>
                  </a:cubicBezTo>
                  <a:cubicBezTo>
                    <a:pt x="519547" y="1278683"/>
                    <a:pt x="519823" y="1280451"/>
                    <a:pt x="520097" y="1282217"/>
                  </a:cubicBezTo>
                  <a:cubicBezTo>
                    <a:pt x="531129" y="1283512"/>
                    <a:pt x="541611" y="1289048"/>
                    <a:pt x="548794" y="1298666"/>
                  </a:cubicBezTo>
                  <a:cubicBezTo>
                    <a:pt x="562613" y="1317234"/>
                    <a:pt x="558844" y="1343460"/>
                    <a:pt x="540275" y="1357317"/>
                  </a:cubicBezTo>
                  <a:cubicBezTo>
                    <a:pt x="521707" y="1371136"/>
                    <a:pt x="495483" y="1367328"/>
                    <a:pt x="481624" y="1348798"/>
                  </a:cubicBezTo>
                  <a:cubicBezTo>
                    <a:pt x="468355" y="1331053"/>
                    <a:pt x="471457" y="1306360"/>
                    <a:pt x="487984" y="1292109"/>
                  </a:cubicBezTo>
                  <a:cubicBezTo>
                    <a:pt x="487238" y="1288224"/>
                    <a:pt x="486610" y="1284337"/>
                    <a:pt x="485865" y="1280686"/>
                  </a:cubicBezTo>
                  <a:cubicBezTo>
                    <a:pt x="484177" y="1272363"/>
                    <a:pt x="482841" y="1264041"/>
                    <a:pt x="481742" y="1255600"/>
                  </a:cubicBezTo>
                  <a:cubicBezTo>
                    <a:pt x="479622" y="1239741"/>
                    <a:pt x="477855" y="1223840"/>
                    <a:pt x="476206" y="1207942"/>
                  </a:cubicBezTo>
                  <a:cubicBezTo>
                    <a:pt x="474558" y="1192239"/>
                    <a:pt x="473655" y="1176535"/>
                    <a:pt x="472674" y="1160793"/>
                  </a:cubicBezTo>
                  <a:cubicBezTo>
                    <a:pt x="455989" y="1162324"/>
                    <a:pt x="438755" y="1160282"/>
                    <a:pt x="423249" y="1154236"/>
                  </a:cubicBezTo>
                  <a:cubicBezTo>
                    <a:pt x="423680" y="1166328"/>
                    <a:pt x="424190" y="1178420"/>
                    <a:pt x="424505" y="1190510"/>
                  </a:cubicBezTo>
                  <a:cubicBezTo>
                    <a:pt x="424818" y="1202524"/>
                    <a:pt x="424151" y="1214379"/>
                    <a:pt x="422817" y="1226314"/>
                  </a:cubicBezTo>
                  <a:cubicBezTo>
                    <a:pt x="422189" y="1231535"/>
                    <a:pt x="421442" y="1236756"/>
                    <a:pt x="420579" y="1241939"/>
                  </a:cubicBezTo>
                  <a:cubicBezTo>
                    <a:pt x="425368" y="1244686"/>
                    <a:pt x="429686" y="1248416"/>
                    <a:pt x="433219" y="1253127"/>
                  </a:cubicBezTo>
                  <a:cubicBezTo>
                    <a:pt x="447038" y="1271696"/>
                    <a:pt x="443230" y="1297920"/>
                    <a:pt x="424700" y="1311778"/>
                  </a:cubicBezTo>
                  <a:cubicBezTo>
                    <a:pt x="406171" y="1325596"/>
                    <a:pt x="379908" y="1321789"/>
                    <a:pt x="366167" y="1303299"/>
                  </a:cubicBezTo>
                  <a:cubicBezTo>
                    <a:pt x="352348" y="1284729"/>
                    <a:pt x="356117" y="1258505"/>
                    <a:pt x="374687" y="1244647"/>
                  </a:cubicBezTo>
                  <a:cubicBezTo>
                    <a:pt x="378180" y="1242017"/>
                    <a:pt x="381989" y="1240251"/>
                    <a:pt x="385874" y="1238876"/>
                  </a:cubicBezTo>
                  <a:cubicBezTo>
                    <a:pt x="386071" y="1238170"/>
                    <a:pt x="386228" y="1237464"/>
                    <a:pt x="386385" y="1236717"/>
                  </a:cubicBezTo>
                  <a:cubicBezTo>
                    <a:pt x="387523" y="1231103"/>
                    <a:pt x="388466" y="1225411"/>
                    <a:pt x="389291" y="1219719"/>
                  </a:cubicBezTo>
                  <a:cubicBezTo>
                    <a:pt x="390821" y="1209002"/>
                    <a:pt x="391920" y="1198205"/>
                    <a:pt x="393373" y="1187488"/>
                  </a:cubicBezTo>
                  <a:cubicBezTo>
                    <a:pt x="395532" y="1171431"/>
                    <a:pt x="396945" y="1155376"/>
                    <a:pt x="398398" y="1139280"/>
                  </a:cubicBezTo>
                  <a:cubicBezTo>
                    <a:pt x="396003" y="1137160"/>
                    <a:pt x="393688" y="1135040"/>
                    <a:pt x="391607" y="1132645"/>
                  </a:cubicBezTo>
                  <a:cubicBezTo>
                    <a:pt x="373077" y="1111446"/>
                    <a:pt x="368130" y="1081963"/>
                    <a:pt x="364794" y="1054051"/>
                  </a:cubicBezTo>
                  <a:cubicBezTo>
                    <a:pt x="357060" y="989000"/>
                    <a:pt x="323101" y="773123"/>
                    <a:pt x="357295" y="691506"/>
                  </a:cubicBezTo>
                  <a:cubicBezTo>
                    <a:pt x="316702" y="587511"/>
                    <a:pt x="276542" y="483283"/>
                    <a:pt x="229590" y="381958"/>
                  </a:cubicBezTo>
                  <a:cubicBezTo>
                    <a:pt x="170507" y="254429"/>
                    <a:pt x="99303" y="134791"/>
                    <a:pt x="17848" y="22455"/>
                  </a:cubicBezTo>
                  <a:close/>
                </a:path>
              </a:pathLst>
            </a:custGeom>
            <a:grpFill/>
            <a:ln w="3415" cap="flat">
              <a:noFill/>
              <a:prstDash val="solid"/>
              <a:miter/>
            </a:ln>
          </p:spPr>
          <p:txBody>
            <a:bodyPr wrap="square" rtlCol="0" anchor="ctr">
              <a:noAutofit/>
            </a:bodyPr>
            <a:lstStyle/>
            <a:p>
              <a:endParaRPr lang="zh-CN" altLang="en-US"/>
            </a:p>
          </p:txBody>
        </p:sp>
        <p:sp>
          <p:nvSpPr>
            <p:cNvPr id="378" name="任意多边形: 形状 377"/>
            <p:cNvSpPr/>
            <p:nvPr/>
          </p:nvSpPr>
          <p:spPr>
            <a:xfrm>
              <a:off x="-483428" y="-254590"/>
              <a:ext cx="1619054" cy="2206224"/>
            </a:xfrm>
            <a:custGeom>
              <a:avLst/>
              <a:gdLst>
                <a:gd name="connsiteX0" fmla="*/ 0 w 1619054"/>
                <a:gd name="connsiteY0" fmla="*/ 0 h 2206224"/>
                <a:gd name="connsiteX1" fmla="*/ 47734 w 1619054"/>
                <a:gd name="connsiteY1" fmla="*/ 0 h 2206224"/>
                <a:gd name="connsiteX2" fmla="*/ 103946 w 1619054"/>
                <a:gd name="connsiteY2" fmla="*/ 74920 h 2206224"/>
                <a:gd name="connsiteX3" fmla="*/ 188390 w 1619054"/>
                <a:gd name="connsiteY3" fmla="*/ 228345 h 2206224"/>
                <a:gd name="connsiteX4" fmla="*/ 385503 w 1619054"/>
                <a:gd name="connsiteY4" fmla="*/ 897219 h 2206224"/>
                <a:gd name="connsiteX5" fmla="*/ 469318 w 1619054"/>
                <a:gd name="connsiteY5" fmla="*/ 1170767 h 2206224"/>
                <a:gd name="connsiteX6" fmla="*/ 618576 w 1619054"/>
                <a:gd name="connsiteY6" fmla="*/ 1423037 h 2206224"/>
                <a:gd name="connsiteX7" fmla="*/ 816946 w 1619054"/>
                <a:gd name="connsiteY7" fmla="*/ 1646846 h 2206224"/>
                <a:gd name="connsiteX8" fmla="*/ 915443 w 1619054"/>
                <a:gd name="connsiteY8" fmla="*/ 1728777 h 2206224"/>
                <a:gd name="connsiteX9" fmla="*/ 1212428 w 1619054"/>
                <a:gd name="connsiteY9" fmla="*/ 1727913 h 2206224"/>
                <a:gd name="connsiteX10" fmla="*/ 1296990 w 1619054"/>
                <a:gd name="connsiteY10" fmla="*/ 1735961 h 2206224"/>
                <a:gd name="connsiteX11" fmla="*/ 1348104 w 1619054"/>
                <a:gd name="connsiteY11" fmla="*/ 1766032 h 2206224"/>
                <a:gd name="connsiteX12" fmla="*/ 1414920 w 1619054"/>
                <a:gd name="connsiteY12" fmla="*/ 1760144 h 2206224"/>
                <a:gd name="connsiteX13" fmla="*/ 1451744 w 1619054"/>
                <a:gd name="connsiteY13" fmla="*/ 1755786 h 2206224"/>
                <a:gd name="connsiteX14" fmla="*/ 1470980 w 1619054"/>
                <a:gd name="connsiteY14" fmla="*/ 1752842 h 2206224"/>
                <a:gd name="connsiteX15" fmla="*/ 1471333 w 1619054"/>
                <a:gd name="connsiteY15" fmla="*/ 1750644 h 2206224"/>
                <a:gd name="connsiteX16" fmla="*/ 1522761 w 1619054"/>
                <a:gd name="connsiteY16" fmla="*/ 1721239 h 2206224"/>
                <a:gd name="connsiteX17" fmla="*/ 1552165 w 1619054"/>
                <a:gd name="connsiteY17" fmla="*/ 1772667 h 2206224"/>
                <a:gd name="connsiteX18" fmla="*/ 1500698 w 1619054"/>
                <a:gd name="connsiteY18" fmla="*/ 1802071 h 2206224"/>
                <a:gd name="connsiteX19" fmla="*/ 1481344 w 1619054"/>
                <a:gd name="connsiteY19" fmla="*/ 1790333 h 2206224"/>
                <a:gd name="connsiteX20" fmla="*/ 1474552 w 1619054"/>
                <a:gd name="connsiteY20" fmla="*/ 1791315 h 2206224"/>
                <a:gd name="connsiteX21" fmla="*/ 1457005 w 1619054"/>
                <a:gd name="connsiteY21" fmla="*/ 1793435 h 2206224"/>
                <a:gd name="connsiteX22" fmla="*/ 1419984 w 1619054"/>
                <a:gd name="connsiteY22" fmla="*/ 1795554 h 2206224"/>
                <a:gd name="connsiteX23" fmla="*/ 1366162 w 1619054"/>
                <a:gd name="connsiteY23" fmla="*/ 1796301 h 2206224"/>
                <a:gd name="connsiteX24" fmla="*/ 1370440 w 1619054"/>
                <a:gd name="connsiteY24" fmla="*/ 1822249 h 2206224"/>
                <a:gd name="connsiteX25" fmla="*/ 1511141 w 1619054"/>
                <a:gd name="connsiteY25" fmla="*/ 1842821 h 2206224"/>
                <a:gd name="connsiteX26" fmla="*/ 1560056 w 1619054"/>
                <a:gd name="connsiteY26" fmla="*/ 1820012 h 2206224"/>
                <a:gd name="connsiteX27" fmla="*/ 1589460 w 1619054"/>
                <a:gd name="connsiteY27" fmla="*/ 1871439 h 2206224"/>
                <a:gd name="connsiteX28" fmla="*/ 1538033 w 1619054"/>
                <a:gd name="connsiteY28" fmla="*/ 1900844 h 2206224"/>
                <a:gd name="connsiteX29" fmla="*/ 1509492 w 1619054"/>
                <a:gd name="connsiteY29" fmla="*/ 1874148 h 2206224"/>
                <a:gd name="connsiteX30" fmla="*/ 1369302 w 1619054"/>
                <a:gd name="connsiteY30" fmla="*/ 1848356 h 2206224"/>
                <a:gd name="connsiteX31" fmla="*/ 1365534 w 1619054"/>
                <a:gd name="connsiteY31" fmla="*/ 1871597 h 2206224"/>
                <a:gd name="connsiteX32" fmla="*/ 1365376 w 1619054"/>
                <a:gd name="connsiteY32" fmla="*/ 1872225 h 2206224"/>
                <a:gd name="connsiteX33" fmla="*/ 1466740 w 1619054"/>
                <a:gd name="connsiteY33" fmla="*/ 1911954 h 2206224"/>
                <a:gd name="connsiteX34" fmla="*/ 1529160 w 1619054"/>
                <a:gd name="connsiteY34" fmla="*/ 1933703 h 2206224"/>
                <a:gd name="connsiteX35" fmla="*/ 1550359 w 1619054"/>
                <a:gd name="connsiteY35" fmla="*/ 1941869 h 2206224"/>
                <a:gd name="connsiteX36" fmla="*/ 1588165 w 1619054"/>
                <a:gd name="connsiteY36" fmla="*/ 1933585 h 2206224"/>
                <a:gd name="connsiteX37" fmla="*/ 1617568 w 1619054"/>
                <a:gd name="connsiteY37" fmla="*/ 1985013 h 2206224"/>
                <a:gd name="connsiteX38" fmla="*/ 1566141 w 1619054"/>
                <a:gd name="connsiteY38" fmla="*/ 2014416 h 2206224"/>
                <a:gd name="connsiteX39" fmla="*/ 1535402 w 1619054"/>
                <a:gd name="connsiteY39" fmla="*/ 1973863 h 2206224"/>
                <a:gd name="connsiteX40" fmla="*/ 1514007 w 1619054"/>
                <a:gd name="connsiteY40" fmla="*/ 1964795 h 2206224"/>
                <a:gd name="connsiteX41" fmla="*/ 1456102 w 1619054"/>
                <a:gd name="connsiteY41" fmla="*/ 1941358 h 2206224"/>
                <a:gd name="connsiteX42" fmla="*/ 1359881 w 1619054"/>
                <a:gd name="connsiteY42" fmla="*/ 1896015 h 2206224"/>
                <a:gd name="connsiteX43" fmla="*/ 1346180 w 1619054"/>
                <a:gd name="connsiteY43" fmla="*/ 1945873 h 2206224"/>
                <a:gd name="connsiteX44" fmla="*/ 1422850 w 1619054"/>
                <a:gd name="connsiteY44" fmla="*/ 1991843 h 2206224"/>
                <a:gd name="connsiteX45" fmla="*/ 1477694 w 1619054"/>
                <a:gd name="connsiteY45" fmla="*/ 2025095 h 2206224"/>
                <a:gd name="connsiteX46" fmla="*/ 1515185 w 1619054"/>
                <a:gd name="connsiteY46" fmla="*/ 2044998 h 2206224"/>
                <a:gd name="connsiteX47" fmla="*/ 1551027 w 1619054"/>
                <a:gd name="connsiteY47" fmla="*/ 2038089 h 2206224"/>
                <a:gd name="connsiteX48" fmla="*/ 1580431 w 1619054"/>
                <a:gd name="connsiteY48" fmla="*/ 2089556 h 2206224"/>
                <a:gd name="connsiteX49" fmla="*/ 1529003 w 1619054"/>
                <a:gd name="connsiteY49" fmla="*/ 2118960 h 2206224"/>
                <a:gd name="connsiteX50" fmla="*/ 1498421 w 1619054"/>
                <a:gd name="connsiteY50" fmla="*/ 2082058 h 2206224"/>
                <a:gd name="connsiteX51" fmla="*/ 1458693 w 1619054"/>
                <a:gd name="connsiteY51" fmla="*/ 2057522 h 2206224"/>
                <a:gd name="connsiteX52" fmla="*/ 1404752 w 1619054"/>
                <a:gd name="connsiteY52" fmla="*/ 2022347 h 2206224"/>
                <a:gd name="connsiteX53" fmla="*/ 1335815 w 1619054"/>
                <a:gd name="connsiteY53" fmla="*/ 1976454 h 2206224"/>
                <a:gd name="connsiteX54" fmla="*/ 1321369 w 1619054"/>
                <a:gd name="connsiteY54" fmla="*/ 2007822 h 2206224"/>
                <a:gd name="connsiteX55" fmla="*/ 1352657 w 1619054"/>
                <a:gd name="connsiteY55" fmla="*/ 2037264 h 2206224"/>
                <a:gd name="connsiteX56" fmla="*/ 1387518 w 1619054"/>
                <a:gd name="connsiteY56" fmla="*/ 2071301 h 2206224"/>
                <a:gd name="connsiteX57" fmla="*/ 1405695 w 1619054"/>
                <a:gd name="connsiteY57" fmla="*/ 2088693 h 2206224"/>
                <a:gd name="connsiteX58" fmla="*/ 1410759 w 1619054"/>
                <a:gd name="connsiteY58" fmla="*/ 2093364 h 2206224"/>
                <a:gd name="connsiteX59" fmla="*/ 1443499 w 1619054"/>
                <a:gd name="connsiteY59" fmla="*/ 2088652 h 2206224"/>
                <a:gd name="connsiteX60" fmla="*/ 1472904 w 1619054"/>
                <a:gd name="connsiteY60" fmla="*/ 2140081 h 2206224"/>
                <a:gd name="connsiteX61" fmla="*/ 1421476 w 1619054"/>
                <a:gd name="connsiteY61" fmla="*/ 2169484 h 2206224"/>
                <a:gd name="connsiteX62" fmla="*/ 1391561 w 1619054"/>
                <a:gd name="connsiteY62" fmla="*/ 2121079 h 2206224"/>
                <a:gd name="connsiteX63" fmla="*/ 1366633 w 1619054"/>
                <a:gd name="connsiteY63" fmla="*/ 2098192 h 2206224"/>
                <a:gd name="connsiteX64" fmla="*/ 1331693 w 1619054"/>
                <a:gd name="connsiteY64" fmla="*/ 2062860 h 2206224"/>
                <a:gd name="connsiteX65" fmla="*/ 1304527 w 1619054"/>
                <a:gd name="connsiteY65" fmla="*/ 2033143 h 2206224"/>
                <a:gd name="connsiteX66" fmla="*/ 1299188 w 1619054"/>
                <a:gd name="connsiteY66" fmla="*/ 2040012 h 2206224"/>
                <a:gd name="connsiteX67" fmla="*/ 1266329 w 1619054"/>
                <a:gd name="connsiteY67" fmla="*/ 2064785 h 2206224"/>
                <a:gd name="connsiteX68" fmla="*/ 1279284 w 1619054"/>
                <a:gd name="connsiteY68" fmla="*/ 2080212 h 2206224"/>
                <a:gd name="connsiteX69" fmla="*/ 1298128 w 1619054"/>
                <a:gd name="connsiteY69" fmla="*/ 2106673 h 2206224"/>
                <a:gd name="connsiteX70" fmla="*/ 1307511 w 1619054"/>
                <a:gd name="connsiteY70" fmla="*/ 2122886 h 2206224"/>
                <a:gd name="connsiteX71" fmla="*/ 1324509 w 1619054"/>
                <a:gd name="connsiteY71" fmla="*/ 2123907 h 2206224"/>
                <a:gd name="connsiteX72" fmla="*/ 1353913 w 1619054"/>
                <a:gd name="connsiteY72" fmla="*/ 2175334 h 2206224"/>
                <a:gd name="connsiteX73" fmla="*/ 1302486 w 1619054"/>
                <a:gd name="connsiteY73" fmla="*/ 2204738 h 2206224"/>
                <a:gd name="connsiteX74" fmla="*/ 1273081 w 1619054"/>
                <a:gd name="connsiteY74" fmla="*/ 2153310 h 2206224"/>
                <a:gd name="connsiteX75" fmla="*/ 1278146 w 1619054"/>
                <a:gd name="connsiteY75" fmla="*/ 2142200 h 2206224"/>
                <a:gd name="connsiteX76" fmla="*/ 1270098 w 1619054"/>
                <a:gd name="connsiteY76" fmla="*/ 2126026 h 2206224"/>
                <a:gd name="connsiteX77" fmla="*/ 1253374 w 1619054"/>
                <a:gd name="connsiteY77" fmla="*/ 2097996 h 2206224"/>
                <a:gd name="connsiteX78" fmla="*/ 1238339 w 1619054"/>
                <a:gd name="connsiteY78" fmla="*/ 2073774 h 2206224"/>
                <a:gd name="connsiteX79" fmla="*/ 1216394 w 1619054"/>
                <a:gd name="connsiteY79" fmla="*/ 2073853 h 2206224"/>
                <a:gd name="connsiteX80" fmla="*/ 1145062 w 1619054"/>
                <a:gd name="connsiteY80" fmla="*/ 2031376 h 2206224"/>
                <a:gd name="connsiteX81" fmla="*/ 903155 w 1619054"/>
                <a:gd name="connsiteY81" fmla="*/ 1755747 h 2206224"/>
                <a:gd name="connsiteX82" fmla="*/ 564478 w 1619054"/>
                <a:gd name="connsiteY82" fmla="*/ 1410122 h 2206224"/>
                <a:gd name="connsiteX83" fmla="*/ 424682 w 1619054"/>
                <a:gd name="connsiteY83" fmla="*/ 1162641 h 2206224"/>
                <a:gd name="connsiteX84" fmla="*/ 343026 w 1619054"/>
                <a:gd name="connsiteY84" fmla="*/ 881752 h 2206224"/>
                <a:gd name="connsiteX85" fmla="*/ 141045 w 1619054"/>
                <a:gd name="connsiteY85" fmla="*/ 219355 h 2206224"/>
                <a:gd name="connsiteX86" fmla="*/ 56390 w 1619054"/>
                <a:gd name="connsiteY86" fmla="*/ 71840 h 220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19054" h="2206224">
                  <a:moveTo>
                    <a:pt x="0" y="0"/>
                  </a:moveTo>
                  <a:lnTo>
                    <a:pt x="47734" y="0"/>
                  </a:lnTo>
                  <a:lnTo>
                    <a:pt x="103946" y="74920"/>
                  </a:lnTo>
                  <a:cubicBezTo>
                    <a:pt x="135370" y="123591"/>
                    <a:pt x="163569" y="174778"/>
                    <a:pt x="188390" y="228345"/>
                  </a:cubicBezTo>
                  <a:cubicBezTo>
                    <a:pt x="286494" y="440023"/>
                    <a:pt x="333761" y="671055"/>
                    <a:pt x="385503" y="897219"/>
                  </a:cubicBezTo>
                  <a:cubicBezTo>
                    <a:pt x="407015" y="991438"/>
                    <a:pt x="429079" y="1082516"/>
                    <a:pt x="469318" y="1170767"/>
                  </a:cubicBezTo>
                  <a:cubicBezTo>
                    <a:pt x="509911" y="1259804"/>
                    <a:pt x="561024" y="1343972"/>
                    <a:pt x="618576" y="1423037"/>
                  </a:cubicBezTo>
                  <a:cubicBezTo>
                    <a:pt x="677267" y="1503633"/>
                    <a:pt x="743220" y="1579598"/>
                    <a:pt x="816946" y="1646846"/>
                  </a:cubicBezTo>
                  <a:cubicBezTo>
                    <a:pt x="847841" y="1675034"/>
                    <a:pt x="880778" y="1703142"/>
                    <a:pt x="915443" y="1728777"/>
                  </a:cubicBezTo>
                  <a:cubicBezTo>
                    <a:pt x="1011664" y="1717667"/>
                    <a:pt x="1115776" y="1727835"/>
                    <a:pt x="1212428" y="1727913"/>
                  </a:cubicBezTo>
                  <a:cubicBezTo>
                    <a:pt x="1240851" y="1727952"/>
                    <a:pt x="1269705" y="1728031"/>
                    <a:pt x="1296990" y="1735961"/>
                  </a:cubicBezTo>
                  <a:cubicBezTo>
                    <a:pt x="1316147" y="1741497"/>
                    <a:pt x="1334559" y="1751664"/>
                    <a:pt x="1348104" y="1766032"/>
                  </a:cubicBezTo>
                  <a:cubicBezTo>
                    <a:pt x="1370401" y="1764384"/>
                    <a:pt x="1392700" y="1762814"/>
                    <a:pt x="1414920" y="1760144"/>
                  </a:cubicBezTo>
                  <a:cubicBezTo>
                    <a:pt x="1427207" y="1758691"/>
                    <a:pt x="1439456" y="1757278"/>
                    <a:pt x="1451744" y="1755786"/>
                  </a:cubicBezTo>
                  <a:cubicBezTo>
                    <a:pt x="1457985" y="1755041"/>
                    <a:pt x="1464502" y="1753627"/>
                    <a:pt x="1470980" y="1752842"/>
                  </a:cubicBezTo>
                  <a:cubicBezTo>
                    <a:pt x="1471137" y="1752095"/>
                    <a:pt x="1471137" y="1751350"/>
                    <a:pt x="1471333" y="1750644"/>
                  </a:cubicBezTo>
                  <a:cubicBezTo>
                    <a:pt x="1477418" y="1728306"/>
                    <a:pt x="1500423" y="1715154"/>
                    <a:pt x="1522761" y="1721239"/>
                  </a:cubicBezTo>
                  <a:cubicBezTo>
                    <a:pt x="1545098" y="1727324"/>
                    <a:pt x="1558250" y="1750329"/>
                    <a:pt x="1552165" y="1772667"/>
                  </a:cubicBezTo>
                  <a:cubicBezTo>
                    <a:pt x="1546080" y="1795004"/>
                    <a:pt x="1523036" y="1808156"/>
                    <a:pt x="1500698" y="1802071"/>
                  </a:cubicBezTo>
                  <a:cubicBezTo>
                    <a:pt x="1492964" y="1799990"/>
                    <a:pt x="1486447" y="1795751"/>
                    <a:pt x="1481344" y="1790333"/>
                  </a:cubicBezTo>
                  <a:cubicBezTo>
                    <a:pt x="1479106" y="1790687"/>
                    <a:pt x="1476829" y="1791000"/>
                    <a:pt x="1474552" y="1791315"/>
                  </a:cubicBezTo>
                  <a:cubicBezTo>
                    <a:pt x="1468704" y="1792139"/>
                    <a:pt x="1462854" y="1792846"/>
                    <a:pt x="1457005" y="1793435"/>
                  </a:cubicBezTo>
                  <a:cubicBezTo>
                    <a:pt x="1444678" y="1794691"/>
                    <a:pt x="1432389" y="1795358"/>
                    <a:pt x="1419984" y="1795554"/>
                  </a:cubicBezTo>
                  <a:cubicBezTo>
                    <a:pt x="1402043" y="1795829"/>
                    <a:pt x="1384103" y="1796064"/>
                    <a:pt x="1366162" y="1796301"/>
                  </a:cubicBezTo>
                  <a:cubicBezTo>
                    <a:pt x="1368832" y="1804663"/>
                    <a:pt x="1370088" y="1813377"/>
                    <a:pt x="1370440" y="1822249"/>
                  </a:cubicBezTo>
                  <a:cubicBezTo>
                    <a:pt x="1416647" y="1832692"/>
                    <a:pt x="1463875" y="1839445"/>
                    <a:pt x="1511141" y="1842821"/>
                  </a:cubicBezTo>
                  <a:cubicBezTo>
                    <a:pt x="1519582" y="1824605"/>
                    <a:pt x="1540034" y="1814555"/>
                    <a:pt x="1560056" y="1820012"/>
                  </a:cubicBezTo>
                  <a:cubicBezTo>
                    <a:pt x="1582393" y="1826097"/>
                    <a:pt x="1595545" y="1849102"/>
                    <a:pt x="1589460" y="1871439"/>
                  </a:cubicBezTo>
                  <a:cubicBezTo>
                    <a:pt x="1583414" y="1893777"/>
                    <a:pt x="1560370" y="1906929"/>
                    <a:pt x="1538033" y="1900844"/>
                  </a:cubicBezTo>
                  <a:cubicBezTo>
                    <a:pt x="1524174" y="1897036"/>
                    <a:pt x="1513888" y="1886750"/>
                    <a:pt x="1509492" y="1874148"/>
                  </a:cubicBezTo>
                  <a:cubicBezTo>
                    <a:pt x="1462226" y="1869045"/>
                    <a:pt x="1415273" y="1860409"/>
                    <a:pt x="1369302" y="1848356"/>
                  </a:cubicBezTo>
                  <a:cubicBezTo>
                    <a:pt x="1368360" y="1856168"/>
                    <a:pt x="1367025" y="1863981"/>
                    <a:pt x="1365534" y="1871597"/>
                  </a:cubicBezTo>
                  <a:cubicBezTo>
                    <a:pt x="1365495" y="1871832"/>
                    <a:pt x="1365415" y="1872028"/>
                    <a:pt x="1365376" y="1872225"/>
                  </a:cubicBezTo>
                  <a:cubicBezTo>
                    <a:pt x="1400590" y="1881215"/>
                    <a:pt x="1433175" y="1898135"/>
                    <a:pt x="1466740" y="1911954"/>
                  </a:cubicBezTo>
                  <a:cubicBezTo>
                    <a:pt x="1487155" y="1920355"/>
                    <a:pt x="1508393" y="1926362"/>
                    <a:pt x="1529160" y="1933703"/>
                  </a:cubicBezTo>
                  <a:cubicBezTo>
                    <a:pt x="1536305" y="1936215"/>
                    <a:pt x="1543371" y="1938963"/>
                    <a:pt x="1550359" y="1941869"/>
                  </a:cubicBezTo>
                  <a:cubicBezTo>
                    <a:pt x="1560527" y="1933427"/>
                    <a:pt x="1574463" y="1929855"/>
                    <a:pt x="1588165" y="1933585"/>
                  </a:cubicBezTo>
                  <a:cubicBezTo>
                    <a:pt x="1610503" y="1939670"/>
                    <a:pt x="1623653" y="1962714"/>
                    <a:pt x="1617568" y="1985013"/>
                  </a:cubicBezTo>
                  <a:cubicBezTo>
                    <a:pt x="1611483" y="2007350"/>
                    <a:pt x="1588478" y="2020501"/>
                    <a:pt x="1566141" y="2014416"/>
                  </a:cubicBezTo>
                  <a:cubicBezTo>
                    <a:pt x="1547455" y="2009313"/>
                    <a:pt x="1535324" y="1992354"/>
                    <a:pt x="1535402" y="1973863"/>
                  </a:cubicBezTo>
                  <a:cubicBezTo>
                    <a:pt x="1528335" y="1970683"/>
                    <a:pt x="1521230" y="1967581"/>
                    <a:pt x="1514007" y="1964795"/>
                  </a:cubicBezTo>
                  <a:cubicBezTo>
                    <a:pt x="1494574" y="1957296"/>
                    <a:pt x="1474906" y="1950348"/>
                    <a:pt x="1456102" y="1941358"/>
                  </a:cubicBezTo>
                  <a:cubicBezTo>
                    <a:pt x="1424303" y="1926204"/>
                    <a:pt x="1393564" y="1906929"/>
                    <a:pt x="1359881" y="1896015"/>
                  </a:cubicBezTo>
                  <a:cubicBezTo>
                    <a:pt x="1355915" y="1912817"/>
                    <a:pt x="1351400" y="1929423"/>
                    <a:pt x="1346180" y="1945873"/>
                  </a:cubicBezTo>
                  <a:cubicBezTo>
                    <a:pt x="1372011" y="1960751"/>
                    <a:pt x="1397529" y="1976101"/>
                    <a:pt x="1422850" y="1991843"/>
                  </a:cubicBezTo>
                  <a:cubicBezTo>
                    <a:pt x="1440987" y="2003110"/>
                    <a:pt x="1459202" y="2014377"/>
                    <a:pt x="1477694" y="2025095"/>
                  </a:cubicBezTo>
                  <a:cubicBezTo>
                    <a:pt x="1489784" y="2032082"/>
                    <a:pt x="1502700" y="2038246"/>
                    <a:pt x="1515185" y="2044998"/>
                  </a:cubicBezTo>
                  <a:cubicBezTo>
                    <a:pt x="1525117" y="2037657"/>
                    <a:pt x="1538150" y="2034595"/>
                    <a:pt x="1551027" y="2038089"/>
                  </a:cubicBezTo>
                  <a:cubicBezTo>
                    <a:pt x="1573325" y="2044174"/>
                    <a:pt x="1586516" y="2067218"/>
                    <a:pt x="1580431" y="2089556"/>
                  </a:cubicBezTo>
                  <a:cubicBezTo>
                    <a:pt x="1574346" y="2111854"/>
                    <a:pt x="1551302" y="2125045"/>
                    <a:pt x="1529003" y="2118960"/>
                  </a:cubicBezTo>
                  <a:cubicBezTo>
                    <a:pt x="1511572" y="2114209"/>
                    <a:pt x="1499873" y="2099095"/>
                    <a:pt x="1498421" y="2082058"/>
                  </a:cubicBezTo>
                  <a:cubicBezTo>
                    <a:pt x="1484681" y="2074638"/>
                    <a:pt x="1471372" y="2065452"/>
                    <a:pt x="1458693" y="2057522"/>
                  </a:cubicBezTo>
                  <a:cubicBezTo>
                    <a:pt x="1440477" y="2046176"/>
                    <a:pt x="1422575" y="2034281"/>
                    <a:pt x="1404752" y="2022347"/>
                  </a:cubicBezTo>
                  <a:cubicBezTo>
                    <a:pt x="1381826" y="2006997"/>
                    <a:pt x="1358899" y="1991568"/>
                    <a:pt x="1335815" y="1976454"/>
                  </a:cubicBezTo>
                  <a:cubicBezTo>
                    <a:pt x="1331693" y="1987250"/>
                    <a:pt x="1326864" y="1997731"/>
                    <a:pt x="1321369" y="2007822"/>
                  </a:cubicBezTo>
                  <a:cubicBezTo>
                    <a:pt x="1331969" y="2017440"/>
                    <a:pt x="1342489" y="2027097"/>
                    <a:pt x="1352657" y="2037264"/>
                  </a:cubicBezTo>
                  <a:cubicBezTo>
                    <a:pt x="1364120" y="2048728"/>
                    <a:pt x="1375701" y="2060151"/>
                    <a:pt x="1387518" y="2071301"/>
                  </a:cubicBezTo>
                  <a:cubicBezTo>
                    <a:pt x="1393642" y="2077072"/>
                    <a:pt x="1399688" y="2082843"/>
                    <a:pt x="1405695" y="2088693"/>
                  </a:cubicBezTo>
                  <a:cubicBezTo>
                    <a:pt x="1407303" y="2090262"/>
                    <a:pt x="1409071" y="2091833"/>
                    <a:pt x="1410759" y="2093364"/>
                  </a:cubicBezTo>
                  <a:cubicBezTo>
                    <a:pt x="1420259" y="2087592"/>
                    <a:pt x="1431958" y="2085512"/>
                    <a:pt x="1443499" y="2088652"/>
                  </a:cubicBezTo>
                  <a:cubicBezTo>
                    <a:pt x="1465837" y="2094738"/>
                    <a:pt x="1478989" y="2117783"/>
                    <a:pt x="1472904" y="2140081"/>
                  </a:cubicBezTo>
                  <a:cubicBezTo>
                    <a:pt x="1466858" y="2162419"/>
                    <a:pt x="1443814" y="2175569"/>
                    <a:pt x="1421476" y="2169484"/>
                  </a:cubicBezTo>
                  <a:cubicBezTo>
                    <a:pt x="1400159" y="2163675"/>
                    <a:pt x="1387400" y="2142436"/>
                    <a:pt x="1391561" y="2121079"/>
                  </a:cubicBezTo>
                  <a:cubicBezTo>
                    <a:pt x="1382610" y="2114092"/>
                    <a:pt x="1374327" y="2105730"/>
                    <a:pt x="1366633" y="2098192"/>
                  </a:cubicBezTo>
                  <a:cubicBezTo>
                    <a:pt x="1354817" y="2086612"/>
                    <a:pt x="1343236" y="2074755"/>
                    <a:pt x="1331693" y="2062860"/>
                  </a:cubicBezTo>
                  <a:cubicBezTo>
                    <a:pt x="1322350" y="2053203"/>
                    <a:pt x="1313438" y="2043192"/>
                    <a:pt x="1304527" y="2033143"/>
                  </a:cubicBezTo>
                  <a:cubicBezTo>
                    <a:pt x="1302682" y="2035419"/>
                    <a:pt x="1301151" y="2037853"/>
                    <a:pt x="1299188" y="2040012"/>
                  </a:cubicBezTo>
                  <a:cubicBezTo>
                    <a:pt x="1289962" y="2050141"/>
                    <a:pt x="1278617" y="2058621"/>
                    <a:pt x="1266329" y="2064785"/>
                  </a:cubicBezTo>
                  <a:cubicBezTo>
                    <a:pt x="1270648" y="2069927"/>
                    <a:pt x="1275006" y="2075030"/>
                    <a:pt x="1279284" y="2080212"/>
                  </a:cubicBezTo>
                  <a:cubicBezTo>
                    <a:pt x="1286273" y="2088613"/>
                    <a:pt x="1292397" y="2097407"/>
                    <a:pt x="1298128" y="2106673"/>
                  </a:cubicBezTo>
                  <a:cubicBezTo>
                    <a:pt x="1301426" y="2111972"/>
                    <a:pt x="1304487" y="2117390"/>
                    <a:pt x="1307511" y="2122886"/>
                  </a:cubicBezTo>
                  <a:cubicBezTo>
                    <a:pt x="1313046" y="2122100"/>
                    <a:pt x="1318778" y="2122336"/>
                    <a:pt x="1324509" y="2123907"/>
                  </a:cubicBezTo>
                  <a:cubicBezTo>
                    <a:pt x="1346847" y="2129991"/>
                    <a:pt x="1359998" y="2153036"/>
                    <a:pt x="1353913" y="2175334"/>
                  </a:cubicBezTo>
                  <a:cubicBezTo>
                    <a:pt x="1347868" y="2197672"/>
                    <a:pt x="1324824" y="2210823"/>
                    <a:pt x="1302486" y="2204738"/>
                  </a:cubicBezTo>
                  <a:cubicBezTo>
                    <a:pt x="1280148" y="2198653"/>
                    <a:pt x="1266996" y="2175648"/>
                    <a:pt x="1273081" y="2153310"/>
                  </a:cubicBezTo>
                  <a:cubicBezTo>
                    <a:pt x="1274181" y="2149267"/>
                    <a:pt x="1276025" y="2145615"/>
                    <a:pt x="1278146" y="2142200"/>
                  </a:cubicBezTo>
                  <a:cubicBezTo>
                    <a:pt x="1275398" y="2136783"/>
                    <a:pt x="1273003" y="2131090"/>
                    <a:pt x="1270098" y="2126026"/>
                  </a:cubicBezTo>
                  <a:cubicBezTo>
                    <a:pt x="1264680" y="2116604"/>
                    <a:pt x="1258910" y="2107379"/>
                    <a:pt x="1253374" y="2097996"/>
                  </a:cubicBezTo>
                  <a:cubicBezTo>
                    <a:pt x="1248545" y="2089791"/>
                    <a:pt x="1243442" y="2081783"/>
                    <a:pt x="1238339" y="2073774"/>
                  </a:cubicBezTo>
                  <a:cubicBezTo>
                    <a:pt x="1231115" y="2074835"/>
                    <a:pt x="1223735" y="2074952"/>
                    <a:pt x="1216394" y="2073853"/>
                  </a:cubicBezTo>
                  <a:cubicBezTo>
                    <a:pt x="1188560" y="2069770"/>
                    <a:pt x="1165673" y="2050494"/>
                    <a:pt x="1145062" y="2031376"/>
                  </a:cubicBezTo>
                  <a:cubicBezTo>
                    <a:pt x="1096186" y="1986073"/>
                    <a:pt x="925454" y="1839405"/>
                    <a:pt x="903155" y="1755747"/>
                  </a:cubicBezTo>
                  <a:cubicBezTo>
                    <a:pt x="766892" y="1668869"/>
                    <a:pt x="655557" y="1541517"/>
                    <a:pt x="564478" y="1410122"/>
                  </a:cubicBezTo>
                  <a:cubicBezTo>
                    <a:pt x="510499" y="1332273"/>
                    <a:pt x="462487" y="1249557"/>
                    <a:pt x="424682" y="1162641"/>
                  </a:cubicBezTo>
                  <a:cubicBezTo>
                    <a:pt x="385345" y="1072270"/>
                    <a:pt x="365010" y="977501"/>
                    <a:pt x="343026" y="881752"/>
                  </a:cubicBezTo>
                  <a:cubicBezTo>
                    <a:pt x="291480" y="657079"/>
                    <a:pt x="242526" y="427932"/>
                    <a:pt x="141045" y="219355"/>
                  </a:cubicBezTo>
                  <a:cubicBezTo>
                    <a:pt x="116214" y="168281"/>
                    <a:pt x="87998" y="118915"/>
                    <a:pt x="56390" y="71840"/>
                  </a:cubicBezTo>
                  <a:close/>
                </a:path>
              </a:pathLst>
            </a:custGeom>
            <a:grpFill/>
            <a:ln w="3415" cap="flat">
              <a:noFill/>
              <a:prstDash val="solid"/>
              <a:miter/>
            </a:ln>
          </p:spPr>
          <p:txBody>
            <a:bodyPr wrap="square" rtlCol="0" anchor="ctr">
              <a:noAutofit/>
            </a:bodyPr>
            <a:lstStyle/>
            <a:p>
              <a:endParaRPr lang="zh-CN" altLang="en-US"/>
            </a:p>
          </p:txBody>
        </p:sp>
      </p:grpSp>
      <p:sp>
        <p:nvSpPr>
          <p:cNvPr id="22" name="任意多边形: 形状 21"/>
          <p:cNvSpPr/>
          <p:nvPr userDrawn="1"/>
        </p:nvSpPr>
        <p:spPr>
          <a:xfrm>
            <a:off x="8701027" y="-44245"/>
            <a:ext cx="3540133" cy="2457672"/>
          </a:xfrm>
          <a:custGeom>
            <a:avLst/>
            <a:gdLst>
              <a:gd name="connsiteX0" fmla="*/ 0 w 3805084"/>
              <a:gd name="connsiteY0" fmla="*/ 0 h 2457672"/>
              <a:gd name="connsiteX1" fmla="*/ 501446 w 3805084"/>
              <a:gd name="connsiteY1" fmla="*/ 781664 h 2457672"/>
              <a:gd name="connsiteX2" fmla="*/ 1415846 w 3805084"/>
              <a:gd name="connsiteY2" fmla="*/ 1047135 h 2457672"/>
              <a:gd name="connsiteX3" fmla="*/ 2625213 w 3805084"/>
              <a:gd name="connsiteY3" fmla="*/ 1179871 h 2457672"/>
              <a:gd name="connsiteX4" fmla="*/ 3524865 w 3805084"/>
              <a:gd name="connsiteY4" fmla="*/ 2271251 h 2457672"/>
              <a:gd name="connsiteX5" fmla="*/ 3805084 w 3805084"/>
              <a:gd name="connsiteY5" fmla="*/ 2448232 h 245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084" h="2457672">
                <a:moveTo>
                  <a:pt x="0" y="0"/>
                </a:moveTo>
                <a:cubicBezTo>
                  <a:pt x="132736" y="303571"/>
                  <a:pt x="265472" y="607142"/>
                  <a:pt x="501446" y="781664"/>
                </a:cubicBezTo>
                <a:cubicBezTo>
                  <a:pt x="737420" y="956186"/>
                  <a:pt x="1061885" y="980767"/>
                  <a:pt x="1415846" y="1047135"/>
                </a:cubicBezTo>
                <a:cubicBezTo>
                  <a:pt x="1769807" y="1113503"/>
                  <a:pt x="2273710" y="975852"/>
                  <a:pt x="2625213" y="1179871"/>
                </a:cubicBezTo>
                <a:cubicBezTo>
                  <a:pt x="2976716" y="1383890"/>
                  <a:pt x="3328220" y="2059858"/>
                  <a:pt x="3524865" y="2271251"/>
                </a:cubicBezTo>
                <a:cubicBezTo>
                  <a:pt x="3721510" y="2482644"/>
                  <a:pt x="3763297" y="2465438"/>
                  <a:pt x="3805084" y="2448232"/>
                </a:cubicBezTo>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9" name="组合 378"/>
          <p:cNvGrpSpPr/>
          <p:nvPr userDrawn="1"/>
        </p:nvGrpSpPr>
        <p:grpSpPr>
          <a:xfrm rot="10800000">
            <a:off x="2267005" y="5840710"/>
            <a:ext cx="1025709" cy="1009973"/>
            <a:chOff x="5148639" y="1047654"/>
            <a:chExt cx="1025709" cy="1009973"/>
          </a:xfrm>
          <a:solidFill>
            <a:schemeClr val="accent5"/>
          </a:solidFill>
        </p:grpSpPr>
        <p:sp>
          <p:nvSpPr>
            <p:cNvPr id="380" name="任意多边形: 形状 379"/>
            <p:cNvSpPr/>
            <p:nvPr/>
          </p:nvSpPr>
          <p:spPr>
            <a:xfrm>
              <a:off x="5148639" y="1047750"/>
              <a:ext cx="906098" cy="1009877"/>
            </a:xfrm>
            <a:custGeom>
              <a:avLst/>
              <a:gdLst>
                <a:gd name="connsiteX0" fmla="*/ 792865 w 906098"/>
                <a:gd name="connsiteY0" fmla="*/ 16764 h 1009877"/>
                <a:gd name="connsiteX1" fmla="*/ 699043 w 906098"/>
                <a:gd name="connsiteY1" fmla="*/ 76486 h 1009877"/>
                <a:gd name="connsiteX2" fmla="*/ 607984 w 906098"/>
                <a:gd name="connsiteY2" fmla="*/ 121825 h 1009877"/>
                <a:gd name="connsiteX3" fmla="*/ 499114 w 906098"/>
                <a:gd name="connsiteY3" fmla="*/ 124682 h 1009877"/>
                <a:gd name="connsiteX4" fmla="*/ 478063 w 906098"/>
                <a:gd name="connsiteY4" fmla="*/ 114395 h 1009877"/>
                <a:gd name="connsiteX5" fmla="*/ 461966 w 906098"/>
                <a:gd name="connsiteY5" fmla="*/ 61722 h 1009877"/>
                <a:gd name="connsiteX6" fmla="*/ 499399 w 906098"/>
                <a:gd name="connsiteY6" fmla="*/ 16574 h 1009877"/>
                <a:gd name="connsiteX7" fmla="*/ 518735 w 906098"/>
                <a:gd name="connsiteY7" fmla="*/ 0 h 1009877"/>
                <a:gd name="connsiteX8" fmla="*/ 566360 w 906098"/>
                <a:gd name="connsiteY8" fmla="*/ 0 h 1009877"/>
                <a:gd name="connsiteX9" fmla="*/ 509115 w 906098"/>
                <a:gd name="connsiteY9" fmla="*/ 32671 h 1009877"/>
                <a:gd name="connsiteX10" fmla="*/ 480349 w 906098"/>
                <a:gd name="connsiteY10" fmla="*/ 63341 h 1009877"/>
                <a:gd name="connsiteX11" fmla="*/ 489970 w 906098"/>
                <a:gd name="connsiteY11" fmla="*/ 101346 h 1009877"/>
                <a:gd name="connsiteX12" fmla="*/ 509496 w 906098"/>
                <a:gd name="connsiteY12" fmla="*/ 109633 h 1009877"/>
                <a:gd name="connsiteX13" fmla="*/ 602365 w 906098"/>
                <a:gd name="connsiteY13" fmla="*/ 105728 h 1009877"/>
                <a:gd name="connsiteX14" fmla="*/ 688947 w 906098"/>
                <a:gd name="connsiteY14" fmla="*/ 62294 h 1009877"/>
                <a:gd name="connsiteX15" fmla="*/ 780577 w 906098"/>
                <a:gd name="connsiteY15" fmla="*/ 0 h 1009877"/>
                <a:gd name="connsiteX16" fmla="*/ 823440 w 906098"/>
                <a:gd name="connsiteY16" fmla="*/ 0 h 1009877"/>
                <a:gd name="connsiteX17" fmla="*/ 782387 w 906098"/>
                <a:gd name="connsiteY17" fmla="*/ 108299 h 1009877"/>
                <a:gd name="connsiteX18" fmla="*/ 787626 w 906098"/>
                <a:gd name="connsiteY18" fmla="*/ 140494 h 1009877"/>
                <a:gd name="connsiteX19" fmla="*/ 801532 w 906098"/>
                <a:gd name="connsiteY19" fmla="*/ 153257 h 1009877"/>
                <a:gd name="connsiteX20" fmla="*/ 835441 w 906098"/>
                <a:gd name="connsiteY20" fmla="*/ 198025 h 1009877"/>
                <a:gd name="connsiteX21" fmla="*/ 902497 w 906098"/>
                <a:gd name="connsiteY21" fmla="*/ 371761 h 1009877"/>
                <a:gd name="connsiteX22" fmla="*/ 880018 w 906098"/>
                <a:gd name="connsiteY22" fmla="*/ 482537 h 1009877"/>
                <a:gd name="connsiteX23" fmla="*/ 823916 w 906098"/>
                <a:gd name="connsiteY23" fmla="*/ 495967 h 1009877"/>
                <a:gd name="connsiteX24" fmla="*/ 760956 w 906098"/>
                <a:gd name="connsiteY24" fmla="*/ 419100 h 1009877"/>
                <a:gd name="connsiteX25" fmla="*/ 747145 w 906098"/>
                <a:gd name="connsiteY25" fmla="*/ 189833 h 1009877"/>
                <a:gd name="connsiteX26" fmla="*/ 733238 w 906098"/>
                <a:gd name="connsiteY26" fmla="*/ 208693 h 1009877"/>
                <a:gd name="connsiteX27" fmla="*/ 670945 w 906098"/>
                <a:gd name="connsiteY27" fmla="*/ 320421 h 1009877"/>
                <a:gd name="connsiteX28" fmla="*/ 604746 w 906098"/>
                <a:gd name="connsiteY28" fmla="*/ 423958 h 1009877"/>
                <a:gd name="connsiteX29" fmla="*/ 631606 w 906098"/>
                <a:gd name="connsiteY29" fmla="*/ 484156 h 1009877"/>
                <a:gd name="connsiteX30" fmla="*/ 684661 w 906098"/>
                <a:gd name="connsiteY30" fmla="*/ 653320 h 1009877"/>
                <a:gd name="connsiteX31" fmla="*/ 691423 w 906098"/>
                <a:gd name="connsiteY31" fmla="*/ 714661 h 1009877"/>
                <a:gd name="connsiteX32" fmla="*/ 644084 w 906098"/>
                <a:gd name="connsiteY32" fmla="*/ 855155 h 1009877"/>
                <a:gd name="connsiteX33" fmla="*/ 628463 w 906098"/>
                <a:gd name="connsiteY33" fmla="*/ 869633 h 1009877"/>
                <a:gd name="connsiteX34" fmla="*/ 532927 w 906098"/>
                <a:gd name="connsiteY34" fmla="*/ 855059 h 1009877"/>
                <a:gd name="connsiteX35" fmla="*/ 504543 w 906098"/>
                <a:gd name="connsiteY35" fmla="*/ 785241 h 1009877"/>
                <a:gd name="connsiteX36" fmla="*/ 507305 w 906098"/>
                <a:gd name="connsiteY36" fmla="*/ 655130 h 1009877"/>
                <a:gd name="connsiteX37" fmla="*/ 540833 w 906098"/>
                <a:gd name="connsiteY37" fmla="*/ 524256 h 1009877"/>
                <a:gd name="connsiteX38" fmla="*/ 542833 w 906098"/>
                <a:gd name="connsiteY38" fmla="*/ 509111 h 1009877"/>
                <a:gd name="connsiteX39" fmla="*/ 528165 w 906098"/>
                <a:gd name="connsiteY39" fmla="*/ 521970 h 1009877"/>
                <a:gd name="connsiteX40" fmla="*/ 439201 w 906098"/>
                <a:gd name="connsiteY40" fmla="*/ 624173 h 1009877"/>
                <a:gd name="connsiteX41" fmla="*/ 422247 w 906098"/>
                <a:gd name="connsiteY41" fmla="*/ 654463 h 1009877"/>
                <a:gd name="connsiteX42" fmla="*/ 401959 w 906098"/>
                <a:gd name="connsiteY42" fmla="*/ 699802 h 1009877"/>
                <a:gd name="connsiteX43" fmla="*/ 387576 w 906098"/>
                <a:gd name="connsiteY43" fmla="*/ 734949 h 1009877"/>
                <a:gd name="connsiteX44" fmla="*/ 376717 w 906098"/>
                <a:gd name="connsiteY44" fmla="*/ 763715 h 1009877"/>
                <a:gd name="connsiteX45" fmla="*/ 299851 w 906098"/>
                <a:gd name="connsiteY45" fmla="*/ 875062 h 1009877"/>
                <a:gd name="connsiteX46" fmla="*/ 222412 w 906098"/>
                <a:gd name="connsiteY46" fmla="*/ 952024 h 1009877"/>
                <a:gd name="connsiteX47" fmla="*/ 93063 w 906098"/>
                <a:gd name="connsiteY47" fmla="*/ 1008412 h 1009877"/>
                <a:gd name="connsiteX48" fmla="*/ 2480 w 906098"/>
                <a:gd name="connsiteY48" fmla="*/ 910876 h 1009877"/>
                <a:gd name="connsiteX49" fmla="*/ 69822 w 906098"/>
                <a:gd name="connsiteY49" fmla="*/ 783812 h 1009877"/>
                <a:gd name="connsiteX50" fmla="*/ 139831 w 906098"/>
                <a:gd name="connsiteY50" fmla="*/ 712946 h 1009877"/>
                <a:gd name="connsiteX51" fmla="*/ 187932 w 906098"/>
                <a:gd name="connsiteY51" fmla="*/ 682657 h 1009877"/>
                <a:gd name="connsiteX52" fmla="*/ 417961 w 906098"/>
                <a:gd name="connsiteY52" fmla="*/ 609314 h 1009877"/>
                <a:gd name="connsiteX53" fmla="*/ 439106 w 906098"/>
                <a:gd name="connsiteY53" fmla="*/ 596646 h 1009877"/>
                <a:gd name="connsiteX54" fmla="*/ 543500 w 906098"/>
                <a:gd name="connsiteY54" fmla="*/ 473202 h 1009877"/>
                <a:gd name="connsiteX55" fmla="*/ 583029 w 906098"/>
                <a:gd name="connsiteY55" fmla="*/ 419862 h 1009877"/>
                <a:gd name="connsiteX56" fmla="*/ 639131 w 906098"/>
                <a:gd name="connsiteY56" fmla="*/ 339376 h 1009877"/>
                <a:gd name="connsiteX57" fmla="*/ 666182 w 906098"/>
                <a:gd name="connsiteY57" fmla="*/ 290608 h 1009877"/>
                <a:gd name="connsiteX58" fmla="*/ 668087 w 906098"/>
                <a:gd name="connsiteY58" fmla="*/ 289655 h 1009877"/>
                <a:gd name="connsiteX59" fmla="*/ 668087 w 906098"/>
                <a:gd name="connsiteY59" fmla="*/ 288131 h 1009877"/>
                <a:gd name="connsiteX60" fmla="*/ 666563 w 906098"/>
                <a:gd name="connsiteY60" fmla="*/ 290894 h 1009877"/>
                <a:gd name="connsiteX61" fmla="*/ 652085 w 906098"/>
                <a:gd name="connsiteY61" fmla="*/ 296894 h 1009877"/>
                <a:gd name="connsiteX62" fmla="*/ 556454 w 906098"/>
                <a:gd name="connsiteY62" fmla="*/ 353663 h 1009877"/>
                <a:gd name="connsiteX63" fmla="*/ 459775 w 906098"/>
                <a:gd name="connsiteY63" fmla="*/ 403955 h 1009877"/>
                <a:gd name="connsiteX64" fmla="*/ 370336 w 906098"/>
                <a:gd name="connsiteY64" fmla="*/ 426625 h 1009877"/>
                <a:gd name="connsiteX65" fmla="*/ 243748 w 906098"/>
                <a:gd name="connsiteY65" fmla="*/ 421196 h 1009877"/>
                <a:gd name="connsiteX66" fmla="*/ 203362 w 906098"/>
                <a:gd name="connsiteY66" fmla="*/ 402050 h 1009877"/>
                <a:gd name="connsiteX67" fmla="*/ 187646 w 906098"/>
                <a:gd name="connsiteY67" fmla="*/ 310896 h 1009877"/>
                <a:gd name="connsiteX68" fmla="*/ 207172 w 906098"/>
                <a:gd name="connsiteY68" fmla="*/ 287084 h 1009877"/>
                <a:gd name="connsiteX69" fmla="*/ 270418 w 906098"/>
                <a:gd name="connsiteY69" fmla="*/ 245936 h 1009877"/>
                <a:gd name="connsiteX70" fmla="*/ 364811 w 906098"/>
                <a:gd name="connsiteY70" fmla="*/ 224885 h 1009877"/>
                <a:gd name="connsiteX71" fmla="*/ 514449 w 906098"/>
                <a:gd name="connsiteY71" fmla="*/ 225362 h 1009877"/>
                <a:gd name="connsiteX72" fmla="*/ 659991 w 906098"/>
                <a:gd name="connsiteY72" fmla="*/ 245840 h 1009877"/>
                <a:gd name="connsiteX73" fmla="*/ 678755 w 906098"/>
                <a:gd name="connsiteY73" fmla="*/ 248698 h 1009877"/>
                <a:gd name="connsiteX74" fmla="*/ 699520 w 906098"/>
                <a:gd name="connsiteY74" fmla="*/ 237077 h 1009877"/>
                <a:gd name="connsiteX75" fmla="*/ 793055 w 906098"/>
                <a:gd name="connsiteY75" fmla="*/ 34576 h 1009877"/>
                <a:gd name="connsiteX76" fmla="*/ 796579 w 906098"/>
                <a:gd name="connsiteY76" fmla="*/ 20765 h 1009877"/>
                <a:gd name="connsiteX77" fmla="*/ 797056 w 906098"/>
                <a:gd name="connsiteY77" fmla="*/ 14859 h 1009877"/>
                <a:gd name="connsiteX78" fmla="*/ 792865 w 906098"/>
                <a:gd name="connsiteY78" fmla="*/ 16764 h 1009877"/>
                <a:gd name="connsiteX79" fmla="*/ 776386 w 906098"/>
                <a:gd name="connsiteY79" fmla="*/ 405098 h 1009877"/>
                <a:gd name="connsiteX80" fmla="*/ 840204 w 906098"/>
                <a:gd name="connsiteY80" fmla="*/ 484061 h 1009877"/>
                <a:gd name="connsiteX81" fmla="*/ 862016 w 906098"/>
                <a:gd name="connsiteY81" fmla="*/ 476631 h 1009877"/>
                <a:gd name="connsiteX82" fmla="*/ 883828 w 906098"/>
                <a:gd name="connsiteY82" fmla="*/ 381095 h 1009877"/>
                <a:gd name="connsiteX83" fmla="*/ 809438 w 906098"/>
                <a:gd name="connsiteY83" fmla="*/ 186690 h 1009877"/>
                <a:gd name="connsiteX84" fmla="*/ 789721 w 906098"/>
                <a:gd name="connsiteY84" fmla="*/ 165164 h 1009877"/>
                <a:gd name="connsiteX85" fmla="*/ 784959 w 906098"/>
                <a:gd name="connsiteY85" fmla="*/ 168116 h 1009877"/>
                <a:gd name="connsiteX86" fmla="*/ 792198 w 906098"/>
                <a:gd name="connsiteY86" fmla="*/ 199930 h 1009877"/>
                <a:gd name="connsiteX87" fmla="*/ 820201 w 906098"/>
                <a:gd name="connsiteY87" fmla="*/ 305467 h 1009877"/>
                <a:gd name="connsiteX88" fmla="*/ 816677 w 906098"/>
                <a:gd name="connsiteY88" fmla="*/ 331565 h 1009877"/>
                <a:gd name="connsiteX89" fmla="*/ 805247 w 906098"/>
                <a:gd name="connsiteY89" fmla="*/ 309372 h 1009877"/>
                <a:gd name="connsiteX90" fmla="*/ 775529 w 906098"/>
                <a:gd name="connsiteY90" fmla="*/ 201930 h 1009877"/>
                <a:gd name="connsiteX91" fmla="*/ 770005 w 906098"/>
                <a:gd name="connsiteY91" fmla="*/ 185452 h 1009877"/>
                <a:gd name="connsiteX92" fmla="*/ 765338 w 906098"/>
                <a:gd name="connsiteY92" fmla="*/ 186214 h 1009877"/>
                <a:gd name="connsiteX93" fmla="*/ 765338 w 906098"/>
                <a:gd name="connsiteY93" fmla="*/ 238125 h 1009877"/>
                <a:gd name="connsiteX94" fmla="*/ 767338 w 906098"/>
                <a:gd name="connsiteY94" fmla="*/ 358902 h 1009877"/>
                <a:gd name="connsiteX95" fmla="*/ 776386 w 906098"/>
                <a:gd name="connsiteY95" fmla="*/ 405098 h 1009877"/>
                <a:gd name="connsiteX96" fmla="*/ 423676 w 906098"/>
                <a:gd name="connsiteY96" fmla="*/ 395478 h 1009877"/>
                <a:gd name="connsiteX97" fmla="*/ 468348 w 906098"/>
                <a:gd name="connsiteY97" fmla="*/ 379762 h 1009877"/>
                <a:gd name="connsiteX98" fmla="*/ 587220 w 906098"/>
                <a:gd name="connsiteY98" fmla="*/ 319850 h 1009877"/>
                <a:gd name="connsiteX99" fmla="*/ 653609 w 906098"/>
                <a:gd name="connsiteY99" fmla="*/ 272225 h 1009877"/>
                <a:gd name="connsiteX100" fmla="*/ 636369 w 906098"/>
                <a:gd name="connsiteY100" fmla="*/ 273749 h 1009877"/>
                <a:gd name="connsiteX101" fmla="*/ 495208 w 906098"/>
                <a:gd name="connsiteY101" fmla="*/ 306134 h 1009877"/>
                <a:gd name="connsiteX102" fmla="*/ 419866 w 906098"/>
                <a:gd name="connsiteY102" fmla="*/ 314801 h 1009877"/>
                <a:gd name="connsiteX103" fmla="*/ 405769 w 906098"/>
                <a:gd name="connsiteY103" fmla="*/ 311372 h 1009877"/>
                <a:gd name="connsiteX104" fmla="*/ 405292 w 906098"/>
                <a:gd name="connsiteY104" fmla="*/ 304895 h 1009877"/>
                <a:gd name="connsiteX105" fmla="*/ 613318 w 906098"/>
                <a:gd name="connsiteY105" fmla="*/ 256985 h 1009877"/>
                <a:gd name="connsiteX106" fmla="*/ 603317 w 906098"/>
                <a:gd name="connsiteY106" fmla="*/ 252698 h 1009877"/>
                <a:gd name="connsiteX107" fmla="*/ 350047 w 906098"/>
                <a:gd name="connsiteY107" fmla="*/ 243173 h 1009877"/>
                <a:gd name="connsiteX108" fmla="*/ 222508 w 906098"/>
                <a:gd name="connsiteY108" fmla="*/ 299466 h 1009877"/>
                <a:gd name="connsiteX109" fmla="*/ 199838 w 906098"/>
                <a:gd name="connsiteY109" fmla="*/ 323183 h 1009877"/>
                <a:gd name="connsiteX110" fmla="*/ 201743 w 906098"/>
                <a:gd name="connsiteY110" fmla="*/ 375285 h 1009877"/>
                <a:gd name="connsiteX111" fmla="*/ 262798 w 906098"/>
                <a:gd name="connsiteY111" fmla="*/ 408813 h 1009877"/>
                <a:gd name="connsiteX112" fmla="*/ 423676 w 906098"/>
                <a:gd name="connsiteY112" fmla="*/ 395478 h 1009877"/>
                <a:gd name="connsiteX113" fmla="*/ 166120 w 906098"/>
                <a:gd name="connsiteY113" fmla="*/ 883253 h 1009877"/>
                <a:gd name="connsiteX114" fmla="*/ 164786 w 906098"/>
                <a:gd name="connsiteY114" fmla="*/ 870680 h 1009877"/>
                <a:gd name="connsiteX115" fmla="*/ 406912 w 906098"/>
                <a:gd name="connsiteY115" fmla="*/ 628745 h 1009877"/>
                <a:gd name="connsiteX116" fmla="*/ 275181 w 906098"/>
                <a:gd name="connsiteY116" fmla="*/ 663035 h 1009877"/>
                <a:gd name="connsiteX117" fmla="*/ 122400 w 906098"/>
                <a:gd name="connsiteY117" fmla="*/ 751523 h 1009877"/>
                <a:gd name="connsiteX118" fmla="*/ 23245 w 906098"/>
                <a:gd name="connsiteY118" fmla="*/ 903351 h 1009877"/>
                <a:gd name="connsiteX119" fmla="*/ 102397 w 906098"/>
                <a:gd name="connsiteY119" fmla="*/ 988981 h 1009877"/>
                <a:gd name="connsiteX120" fmla="*/ 222603 w 906098"/>
                <a:gd name="connsiteY120" fmla="*/ 929831 h 1009877"/>
                <a:gd name="connsiteX121" fmla="*/ 299374 w 906098"/>
                <a:gd name="connsiteY121" fmla="*/ 848868 h 1009877"/>
                <a:gd name="connsiteX122" fmla="*/ 340713 w 906098"/>
                <a:gd name="connsiteY122" fmla="*/ 788003 h 1009877"/>
                <a:gd name="connsiteX123" fmla="*/ 390243 w 906098"/>
                <a:gd name="connsiteY123" fmla="*/ 683324 h 1009877"/>
                <a:gd name="connsiteX124" fmla="*/ 387576 w 906098"/>
                <a:gd name="connsiteY124" fmla="*/ 676370 h 1009877"/>
                <a:gd name="connsiteX125" fmla="*/ 366145 w 906098"/>
                <a:gd name="connsiteY125" fmla="*/ 694849 h 1009877"/>
                <a:gd name="connsiteX126" fmla="*/ 166120 w 906098"/>
                <a:gd name="connsiteY126" fmla="*/ 883253 h 1009877"/>
                <a:gd name="connsiteX127" fmla="*/ 591220 w 906098"/>
                <a:gd name="connsiteY127" fmla="*/ 444437 h 1009877"/>
                <a:gd name="connsiteX128" fmla="*/ 587220 w 906098"/>
                <a:gd name="connsiteY128" fmla="*/ 460248 h 1009877"/>
                <a:gd name="connsiteX129" fmla="*/ 591125 w 906098"/>
                <a:gd name="connsiteY129" fmla="*/ 519398 h 1009877"/>
                <a:gd name="connsiteX130" fmla="*/ 595602 w 906098"/>
                <a:gd name="connsiteY130" fmla="*/ 749999 h 1009877"/>
                <a:gd name="connsiteX131" fmla="*/ 591982 w 906098"/>
                <a:gd name="connsiteY131" fmla="*/ 767715 h 1009877"/>
                <a:gd name="connsiteX132" fmla="*/ 580457 w 906098"/>
                <a:gd name="connsiteY132" fmla="*/ 744950 h 1009877"/>
                <a:gd name="connsiteX133" fmla="*/ 576361 w 906098"/>
                <a:gd name="connsiteY133" fmla="*/ 573786 h 1009877"/>
                <a:gd name="connsiteX134" fmla="*/ 574361 w 906098"/>
                <a:gd name="connsiteY134" fmla="*/ 499491 h 1009877"/>
                <a:gd name="connsiteX135" fmla="*/ 569599 w 906098"/>
                <a:gd name="connsiteY135" fmla="*/ 498634 h 1009877"/>
                <a:gd name="connsiteX136" fmla="*/ 552073 w 906098"/>
                <a:gd name="connsiteY136" fmla="*/ 546640 h 1009877"/>
                <a:gd name="connsiteX137" fmla="*/ 519211 w 906098"/>
                <a:gd name="connsiteY137" fmla="*/ 761714 h 1009877"/>
                <a:gd name="connsiteX138" fmla="*/ 543024 w 906098"/>
                <a:gd name="connsiteY138" fmla="*/ 840486 h 1009877"/>
                <a:gd name="connsiteX139" fmla="*/ 621986 w 906098"/>
                <a:gd name="connsiteY139" fmla="*/ 851916 h 1009877"/>
                <a:gd name="connsiteX140" fmla="*/ 670754 w 906098"/>
                <a:gd name="connsiteY140" fmla="*/ 761905 h 1009877"/>
                <a:gd name="connsiteX141" fmla="*/ 671707 w 906098"/>
                <a:gd name="connsiteY141" fmla="*/ 691039 h 1009877"/>
                <a:gd name="connsiteX142" fmla="*/ 591220 w 906098"/>
                <a:gd name="connsiteY142" fmla="*/ 444437 h 1009877"/>
                <a:gd name="connsiteX143" fmla="*/ 393100 w 906098"/>
                <a:gd name="connsiteY143" fmla="*/ 675608 h 1009877"/>
                <a:gd name="connsiteX144" fmla="*/ 394720 w 906098"/>
                <a:gd name="connsiteY144" fmla="*/ 673989 h 1009877"/>
                <a:gd name="connsiteX145" fmla="*/ 391672 w 906098"/>
                <a:gd name="connsiteY145" fmla="*/ 672560 h 1009877"/>
                <a:gd name="connsiteX146" fmla="*/ 390148 w 906098"/>
                <a:gd name="connsiteY146" fmla="*/ 673894 h 1009877"/>
                <a:gd name="connsiteX147" fmla="*/ 393100 w 906098"/>
                <a:gd name="connsiteY147" fmla="*/ 675608 h 100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906098" h="1009877">
                  <a:moveTo>
                    <a:pt x="792865" y="16764"/>
                  </a:moveTo>
                  <a:cubicBezTo>
                    <a:pt x="761623" y="36767"/>
                    <a:pt x="731143" y="58007"/>
                    <a:pt x="699043" y="76486"/>
                  </a:cubicBezTo>
                  <a:cubicBezTo>
                    <a:pt x="669706" y="93345"/>
                    <a:pt x="639226" y="108776"/>
                    <a:pt x="607984" y="121825"/>
                  </a:cubicBezTo>
                  <a:cubicBezTo>
                    <a:pt x="572742" y="136589"/>
                    <a:pt x="535690" y="137446"/>
                    <a:pt x="499114" y="124682"/>
                  </a:cubicBezTo>
                  <a:cubicBezTo>
                    <a:pt x="491779" y="122111"/>
                    <a:pt x="484636" y="118586"/>
                    <a:pt x="478063" y="114395"/>
                  </a:cubicBezTo>
                  <a:cubicBezTo>
                    <a:pt x="457584" y="101346"/>
                    <a:pt x="451965" y="83344"/>
                    <a:pt x="461966" y="61722"/>
                  </a:cubicBezTo>
                  <a:cubicBezTo>
                    <a:pt x="470443" y="43529"/>
                    <a:pt x="483302" y="28670"/>
                    <a:pt x="499399" y="16574"/>
                  </a:cubicBezTo>
                  <a:cubicBezTo>
                    <a:pt x="506162" y="11430"/>
                    <a:pt x="512353" y="5525"/>
                    <a:pt x="518735" y="0"/>
                  </a:cubicBezTo>
                  <a:cubicBezTo>
                    <a:pt x="534642" y="0"/>
                    <a:pt x="550453" y="0"/>
                    <a:pt x="566360" y="0"/>
                  </a:cubicBezTo>
                  <a:cubicBezTo>
                    <a:pt x="547215" y="10763"/>
                    <a:pt x="527117" y="20193"/>
                    <a:pt x="509115" y="32671"/>
                  </a:cubicBezTo>
                  <a:cubicBezTo>
                    <a:pt x="497780" y="40481"/>
                    <a:pt x="487874" y="51721"/>
                    <a:pt x="480349" y="63341"/>
                  </a:cubicBezTo>
                  <a:cubicBezTo>
                    <a:pt x="470062" y="79343"/>
                    <a:pt x="474063" y="91440"/>
                    <a:pt x="489970" y="101346"/>
                  </a:cubicBezTo>
                  <a:cubicBezTo>
                    <a:pt x="495970" y="105061"/>
                    <a:pt x="502733" y="107728"/>
                    <a:pt x="509496" y="109633"/>
                  </a:cubicBezTo>
                  <a:cubicBezTo>
                    <a:pt x="540833" y="118586"/>
                    <a:pt x="572456" y="118777"/>
                    <a:pt x="602365" y="105728"/>
                  </a:cubicBezTo>
                  <a:cubicBezTo>
                    <a:pt x="631988" y="92774"/>
                    <a:pt x="661324" y="78867"/>
                    <a:pt x="688947" y="62294"/>
                  </a:cubicBezTo>
                  <a:cubicBezTo>
                    <a:pt x="720570" y="43339"/>
                    <a:pt x="750097" y="20955"/>
                    <a:pt x="780577" y="0"/>
                  </a:cubicBezTo>
                  <a:cubicBezTo>
                    <a:pt x="794865" y="0"/>
                    <a:pt x="809152" y="0"/>
                    <a:pt x="823440" y="0"/>
                  </a:cubicBezTo>
                  <a:cubicBezTo>
                    <a:pt x="809914" y="36100"/>
                    <a:pt x="797056" y="72581"/>
                    <a:pt x="782387" y="108299"/>
                  </a:cubicBezTo>
                  <a:cubicBezTo>
                    <a:pt x="777053" y="121349"/>
                    <a:pt x="778577" y="131064"/>
                    <a:pt x="787626" y="140494"/>
                  </a:cubicBezTo>
                  <a:cubicBezTo>
                    <a:pt x="792007" y="145066"/>
                    <a:pt x="796579" y="149447"/>
                    <a:pt x="801532" y="153257"/>
                  </a:cubicBezTo>
                  <a:cubicBezTo>
                    <a:pt x="817249" y="164878"/>
                    <a:pt x="827059" y="180880"/>
                    <a:pt x="835441" y="198025"/>
                  </a:cubicBezTo>
                  <a:cubicBezTo>
                    <a:pt x="862492" y="254127"/>
                    <a:pt x="885829" y="311658"/>
                    <a:pt x="902497" y="371761"/>
                  </a:cubicBezTo>
                  <a:cubicBezTo>
                    <a:pt x="912118" y="412147"/>
                    <a:pt x="901735" y="448628"/>
                    <a:pt x="880018" y="482537"/>
                  </a:cubicBezTo>
                  <a:cubicBezTo>
                    <a:pt x="864397" y="506825"/>
                    <a:pt x="848681" y="510635"/>
                    <a:pt x="823916" y="495967"/>
                  </a:cubicBezTo>
                  <a:cubicBezTo>
                    <a:pt x="793626" y="478155"/>
                    <a:pt x="770290" y="454247"/>
                    <a:pt x="760956" y="419100"/>
                  </a:cubicBezTo>
                  <a:cubicBezTo>
                    <a:pt x="741144" y="343853"/>
                    <a:pt x="747621" y="266986"/>
                    <a:pt x="747145" y="189833"/>
                  </a:cubicBezTo>
                  <a:cubicBezTo>
                    <a:pt x="741049" y="195739"/>
                    <a:pt x="736953" y="202121"/>
                    <a:pt x="733238" y="208693"/>
                  </a:cubicBezTo>
                  <a:cubicBezTo>
                    <a:pt x="712474" y="245936"/>
                    <a:pt x="692757" y="283750"/>
                    <a:pt x="670945" y="320421"/>
                  </a:cubicBezTo>
                  <a:cubicBezTo>
                    <a:pt x="649990" y="355568"/>
                    <a:pt x="626939" y="389477"/>
                    <a:pt x="604746" y="423958"/>
                  </a:cubicBezTo>
                  <a:cubicBezTo>
                    <a:pt x="613604" y="444056"/>
                    <a:pt x="620748" y="465106"/>
                    <a:pt x="631606" y="484156"/>
                  </a:cubicBezTo>
                  <a:cubicBezTo>
                    <a:pt x="661610" y="536829"/>
                    <a:pt x="675326" y="594360"/>
                    <a:pt x="684661" y="653320"/>
                  </a:cubicBezTo>
                  <a:cubicBezTo>
                    <a:pt x="687899" y="673608"/>
                    <a:pt x="690185" y="694182"/>
                    <a:pt x="691423" y="714661"/>
                  </a:cubicBezTo>
                  <a:cubicBezTo>
                    <a:pt x="694662" y="767715"/>
                    <a:pt x="678184" y="814483"/>
                    <a:pt x="644084" y="855155"/>
                  </a:cubicBezTo>
                  <a:cubicBezTo>
                    <a:pt x="639512" y="860584"/>
                    <a:pt x="634083" y="865442"/>
                    <a:pt x="628463" y="869633"/>
                  </a:cubicBezTo>
                  <a:cubicBezTo>
                    <a:pt x="594745" y="894874"/>
                    <a:pt x="557978" y="889254"/>
                    <a:pt x="532927" y="855059"/>
                  </a:cubicBezTo>
                  <a:cubicBezTo>
                    <a:pt x="517687" y="834200"/>
                    <a:pt x="509115" y="810673"/>
                    <a:pt x="504543" y="785241"/>
                  </a:cubicBezTo>
                  <a:cubicBezTo>
                    <a:pt x="496732" y="741617"/>
                    <a:pt x="501590" y="698373"/>
                    <a:pt x="507305" y="655130"/>
                  </a:cubicBezTo>
                  <a:cubicBezTo>
                    <a:pt x="513211" y="610172"/>
                    <a:pt x="524926" y="566642"/>
                    <a:pt x="540833" y="524256"/>
                  </a:cubicBezTo>
                  <a:cubicBezTo>
                    <a:pt x="542071" y="520827"/>
                    <a:pt x="541881" y="516922"/>
                    <a:pt x="542833" y="509111"/>
                  </a:cubicBezTo>
                  <a:cubicBezTo>
                    <a:pt x="535975" y="515017"/>
                    <a:pt x="531594" y="518065"/>
                    <a:pt x="528165" y="521970"/>
                  </a:cubicBezTo>
                  <a:cubicBezTo>
                    <a:pt x="498351" y="555879"/>
                    <a:pt x="468348" y="589693"/>
                    <a:pt x="439201" y="624173"/>
                  </a:cubicBezTo>
                  <a:cubicBezTo>
                    <a:pt x="431867" y="632841"/>
                    <a:pt x="427295" y="644081"/>
                    <a:pt x="422247" y="654463"/>
                  </a:cubicBezTo>
                  <a:cubicBezTo>
                    <a:pt x="415103" y="669417"/>
                    <a:pt x="408436" y="684562"/>
                    <a:pt x="401959" y="699802"/>
                  </a:cubicBezTo>
                  <a:cubicBezTo>
                    <a:pt x="396910" y="711422"/>
                    <a:pt x="392243" y="723138"/>
                    <a:pt x="387576" y="734949"/>
                  </a:cubicBezTo>
                  <a:cubicBezTo>
                    <a:pt x="383861" y="744569"/>
                    <a:pt x="382147" y="755333"/>
                    <a:pt x="376717" y="763715"/>
                  </a:cubicBezTo>
                  <a:cubicBezTo>
                    <a:pt x="351857" y="801434"/>
                    <a:pt x="328045" y="840010"/>
                    <a:pt x="299851" y="875062"/>
                  </a:cubicBezTo>
                  <a:cubicBezTo>
                    <a:pt x="277181" y="903256"/>
                    <a:pt x="250035" y="928402"/>
                    <a:pt x="222412" y="952024"/>
                  </a:cubicBezTo>
                  <a:cubicBezTo>
                    <a:pt x="185455" y="983647"/>
                    <a:pt x="140592" y="999839"/>
                    <a:pt x="93063" y="1008412"/>
                  </a:cubicBezTo>
                  <a:cubicBezTo>
                    <a:pt x="30388" y="1019747"/>
                    <a:pt x="-10760" y="963263"/>
                    <a:pt x="2480" y="910876"/>
                  </a:cubicBezTo>
                  <a:cubicBezTo>
                    <a:pt x="14672" y="862679"/>
                    <a:pt x="39151" y="821341"/>
                    <a:pt x="69822" y="783812"/>
                  </a:cubicBezTo>
                  <a:cubicBezTo>
                    <a:pt x="90777" y="758190"/>
                    <a:pt x="115066" y="735044"/>
                    <a:pt x="139831" y="712946"/>
                  </a:cubicBezTo>
                  <a:cubicBezTo>
                    <a:pt x="153832" y="700469"/>
                    <a:pt x="170977" y="691039"/>
                    <a:pt x="187932" y="682657"/>
                  </a:cubicBezTo>
                  <a:cubicBezTo>
                    <a:pt x="260893" y="646843"/>
                    <a:pt x="336903" y="620363"/>
                    <a:pt x="417961" y="609314"/>
                  </a:cubicBezTo>
                  <a:cubicBezTo>
                    <a:pt x="425485" y="608267"/>
                    <a:pt x="433963" y="602552"/>
                    <a:pt x="439106" y="596646"/>
                  </a:cubicBezTo>
                  <a:cubicBezTo>
                    <a:pt x="474349" y="555879"/>
                    <a:pt x="509210" y="514731"/>
                    <a:pt x="543500" y="473202"/>
                  </a:cubicBezTo>
                  <a:cubicBezTo>
                    <a:pt x="557597" y="456152"/>
                    <a:pt x="569980" y="437674"/>
                    <a:pt x="583029" y="419862"/>
                  </a:cubicBezTo>
                  <a:cubicBezTo>
                    <a:pt x="601793" y="393097"/>
                    <a:pt x="621129" y="366713"/>
                    <a:pt x="639131" y="339376"/>
                  </a:cubicBezTo>
                  <a:cubicBezTo>
                    <a:pt x="649323" y="323850"/>
                    <a:pt x="657229" y="306896"/>
                    <a:pt x="666182" y="290608"/>
                  </a:cubicBezTo>
                  <a:cubicBezTo>
                    <a:pt x="666849" y="290322"/>
                    <a:pt x="667611" y="290132"/>
                    <a:pt x="668087" y="289655"/>
                  </a:cubicBezTo>
                  <a:cubicBezTo>
                    <a:pt x="668373" y="289465"/>
                    <a:pt x="668087" y="288703"/>
                    <a:pt x="668087" y="288131"/>
                  </a:cubicBezTo>
                  <a:cubicBezTo>
                    <a:pt x="667611" y="289084"/>
                    <a:pt x="667039" y="289941"/>
                    <a:pt x="666563" y="290894"/>
                  </a:cubicBezTo>
                  <a:cubicBezTo>
                    <a:pt x="661705" y="292894"/>
                    <a:pt x="656562" y="294227"/>
                    <a:pt x="652085" y="296894"/>
                  </a:cubicBezTo>
                  <a:cubicBezTo>
                    <a:pt x="620176" y="315754"/>
                    <a:pt x="588839" y="335661"/>
                    <a:pt x="556454" y="353663"/>
                  </a:cubicBezTo>
                  <a:cubicBezTo>
                    <a:pt x="524736" y="371380"/>
                    <a:pt x="492065" y="387287"/>
                    <a:pt x="459775" y="403955"/>
                  </a:cubicBezTo>
                  <a:cubicBezTo>
                    <a:pt x="429962" y="411575"/>
                    <a:pt x="400434" y="420529"/>
                    <a:pt x="370336" y="426625"/>
                  </a:cubicBezTo>
                  <a:cubicBezTo>
                    <a:pt x="327949" y="435293"/>
                    <a:pt x="285277" y="434245"/>
                    <a:pt x="243748" y="421196"/>
                  </a:cubicBezTo>
                  <a:cubicBezTo>
                    <a:pt x="229651" y="416719"/>
                    <a:pt x="215554" y="410337"/>
                    <a:pt x="203362" y="402050"/>
                  </a:cubicBezTo>
                  <a:cubicBezTo>
                    <a:pt x="170596" y="379476"/>
                    <a:pt x="164881" y="343567"/>
                    <a:pt x="187646" y="310896"/>
                  </a:cubicBezTo>
                  <a:cubicBezTo>
                    <a:pt x="193456" y="302514"/>
                    <a:pt x="200600" y="294989"/>
                    <a:pt x="207172" y="287084"/>
                  </a:cubicBezTo>
                  <a:cubicBezTo>
                    <a:pt x="228127" y="273177"/>
                    <a:pt x="248130" y="257366"/>
                    <a:pt x="270418" y="245936"/>
                  </a:cubicBezTo>
                  <a:cubicBezTo>
                    <a:pt x="299565" y="230981"/>
                    <a:pt x="332236" y="225743"/>
                    <a:pt x="364811" y="224885"/>
                  </a:cubicBezTo>
                  <a:cubicBezTo>
                    <a:pt x="414627" y="223647"/>
                    <a:pt x="464824" y="221837"/>
                    <a:pt x="514449" y="225362"/>
                  </a:cubicBezTo>
                  <a:cubicBezTo>
                    <a:pt x="563217" y="228886"/>
                    <a:pt x="611509" y="238697"/>
                    <a:pt x="659991" y="245840"/>
                  </a:cubicBezTo>
                  <a:cubicBezTo>
                    <a:pt x="666277" y="246793"/>
                    <a:pt x="672469" y="247745"/>
                    <a:pt x="678755" y="248698"/>
                  </a:cubicBezTo>
                  <a:cubicBezTo>
                    <a:pt x="688851" y="250317"/>
                    <a:pt x="694852" y="246031"/>
                    <a:pt x="699520" y="237077"/>
                  </a:cubicBezTo>
                  <a:cubicBezTo>
                    <a:pt x="733905" y="171069"/>
                    <a:pt x="769719" y="105632"/>
                    <a:pt x="793055" y="34576"/>
                  </a:cubicBezTo>
                  <a:cubicBezTo>
                    <a:pt x="794579" y="30099"/>
                    <a:pt x="795436" y="25432"/>
                    <a:pt x="796579" y="20765"/>
                  </a:cubicBezTo>
                  <a:cubicBezTo>
                    <a:pt x="796770" y="18764"/>
                    <a:pt x="796865" y="16859"/>
                    <a:pt x="797056" y="14859"/>
                  </a:cubicBezTo>
                  <a:cubicBezTo>
                    <a:pt x="795627" y="15431"/>
                    <a:pt x="794198" y="16097"/>
                    <a:pt x="792865" y="16764"/>
                  </a:cubicBezTo>
                  <a:close/>
                  <a:moveTo>
                    <a:pt x="776386" y="405098"/>
                  </a:moveTo>
                  <a:cubicBezTo>
                    <a:pt x="782197" y="443865"/>
                    <a:pt x="807152" y="467297"/>
                    <a:pt x="840204" y="484061"/>
                  </a:cubicBezTo>
                  <a:cubicBezTo>
                    <a:pt x="849729" y="488918"/>
                    <a:pt x="856587" y="485108"/>
                    <a:pt x="862016" y="476631"/>
                  </a:cubicBezTo>
                  <a:cubicBezTo>
                    <a:pt x="880876" y="447389"/>
                    <a:pt x="894020" y="416909"/>
                    <a:pt x="883828" y="381095"/>
                  </a:cubicBezTo>
                  <a:cubicBezTo>
                    <a:pt x="870779" y="311849"/>
                    <a:pt x="838680" y="249746"/>
                    <a:pt x="809438" y="186690"/>
                  </a:cubicBezTo>
                  <a:cubicBezTo>
                    <a:pt x="805533" y="178308"/>
                    <a:pt x="796389" y="172307"/>
                    <a:pt x="789721" y="165164"/>
                  </a:cubicBezTo>
                  <a:cubicBezTo>
                    <a:pt x="788102" y="166116"/>
                    <a:pt x="786578" y="167069"/>
                    <a:pt x="784959" y="168116"/>
                  </a:cubicBezTo>
                  <a:cubicBezTo>
                    <a:pt x="787340" y="178689"/>
                    <a:pt x="789436" y="189452"/>
                    <a:pt x="792198" y="199930"/>
                  </a:cubicBezTo>
                  <a:cubicBezTo>
                    <a:pt x="801342" y="235172"/>
                    <a:pt x="810581" y="270320"/>
                    <a:pt x="820201" y="305467"/>
                  </a:cubicBezTo>
                  <a:cubicBezTo>
                    <a:pt x="822297" y="313087"/>
                    <a:pt x="824583" y="320231"/>
                    <a:pt x="816677" y="331565"/>
                  </a:cubicBezTo>
                  <a:cubicBezTo>
                    <a:pt x="811819" y="322326"/>
                    <a:pt x="807247" y="316230"/>
                    <a:pt x="805247" y="309372"/>
                  </a:cubicBezTo>
                  <a:cubicBezTo>
                    <a:pt x="794960" y="273653"/>
                    <a:pt x="785435" y="237744"/>
                    <a:pt x="775529" y="201930"/>
                  </a:cubicBezTo>
                  <a:cubicBezTo>
                    <a:pt x="774005" y="196310"/>
                    <a:pt x="771814" y="190976"/>
                    <a:pt x="770005" y="185452"/>
                  </a:cubicBezTo>
                  <a:cubicBezTo>
                    <a:pt x="768481" y="185738"/>
                    <a:pt x="766861" y="186023"/>
                    <a:pt x="765338" y="186214"/>
                  </a:cubicBezTo>
                  <a:cubicBezTo>
                    <a:pt x="765338" y="203549"/>
                    <a:pt x="765147" y="220790"/>
                    <a:pt x="765338" y="238125"/>
                  </a:cubicBezTo>
                  <a:cubicBezTo>
                    <a:pt x="765814" y="278416"/>
                    <a:pt x="765528" y="318707"/>
                    <a:pt x="767338" y="358902"/>
                  </a:cubicBezTo>
                  <a:cubicBezTo>
                    <a:pt x="768004" y="374523"/>
                    <a:pt x="773243" y="389763"/>
                    <a:pt x="776386" y="405098"/>
                  </a:cubicBezTo>
                  <a:close/>
                  <a:moveTo>
                    <a:pt x="423676" y="395478"/>
                  </a:moveTo>
                  <a:cubicBezTo>
                    <a:pt x="438630" y="390335"/>
                    <a:pt x="454156" y="386620"/>
                    <a:pt x="468348" y="379762"/>
                  </a:cubicBezTo>
                  <a:cubicBezTo>
                    <a:pt x="508353" y="360521"/>
                    <a:pt x="547882" y="340328"/>
                    <a:pt x="587220" y="319850"/>
                  </a:cubicBezTo>
                  <a:cubicBezTo>
                    <a:pt x="610270" y="307848"/>
                    <a:pt x="631321" y="292703"/>
                    <a:pt x="653609" y="272225"/>
                  </a:cubicBezTo>
                  <a:cubicBezTo>
                    <a:pt x="645037" y="272891"/>
                    <a:pt x="640560" y="272796"/>
                    <a:pt x="636369" y="273749"/>
                  </a:cubicBezTo>
                  <a:cubicBezTo>
                    <a:pt x="589315" y="284607"/>
                    <a:pt x="542452" y="296513"/>
                    <a:pt x="495208" y="306134"/>
                  </a:cubicBezTo>
                  <a:cubicBezTo>
                    <a:pt x="470539" y="311182"/>
                    <a:pt x="445012" y="312420"/>
                    <a:pt x="419866" y="314801"/>
                  </a:cubicBezTo>
                  <a:cubicBezTo>
                    <a:pt x="415294" y="315182"/>
                    <a:pt x="410436" y="312611"/>
                    <a:pt x="405769" y="311372"/>
                  </a:cubicBezTo>
                  <a:cubicBezTo>
                    <a:pt x="405578" y="309182"/>
                    <a:pt x="405483" y="307086"/>
                    <a:pt x="405292" y="304895"/>
                  </a:cubicBezTo>
                  <a:cubicBezTo>
                    <a:pt x="475206" y="292132"/>
                    <a:pt x="545691" y="281464"/>
                    <a:pt x="613318" y="256985"/>
                  </a:cubicBezTo>
                  <a:cubicBezTo>
                    <a:pt x="610080" y="254413"/>
                    <a:pt x="606746" y="253270"/>
                    <a:pt x="603317" y="252698"/>
                  </a:cubicBezTo>
                  <a:cubicBezTo>
                    <a:pt x="519307" y="239840"/>
                    <a:pt x="434915" y="232886"/>
                    <a:pt x="350047" y="243173"/>
                  </a:cubicBezTo>
                  <a:cubicBezTo>
                    <a:pt x="301946" y="248984"/>
                    <a:pt x="257179" y="262890"/>
                    <a:pt x="222508" y="299466"/>
                  </a:cubicBezTo>
                  <a:cubicBezTo>
                    <a:pt x="214888" y="307372"/>
                    <a:pt x="206029" y="314325"/>
                    <a:pt x="199838" y="323183"/>
                  </a:cubicBezTo>
                  <a:cubicBezTo>
                    <a:pt x="186598" y="342138"/>
                    <a:pt x="187646" y="357092"/>
                    <a:pt x="201743" y="375285"/>
                  </a:cubicBezTo>
                  <a:cubicBezTo>
                    <a:pt x="217174" y="395192"/>
                    <a:pt x="239367" y="404050"/>
                    <a:pt x="262798" y="408813"/>
                  </a:cubicBezTo>
                  <a:cubicBezTo>
                    <a:pt x="317567" y="420243"/>
                    <a:pt x="371193" y="413195"/>
                    <a:pt x="423676" y="395478"/>
                  </a:cubicBezTo>
                  <a:close/>
                  <a:moveTo>
                    <a:pt x="166120" y="883253"/>
                  </a:moveTo>
                  <a:cubicBezTo>
                    <a:pt x="165643" y="879062"/>
                    <a:pt x="165262" y="874871"/>
                    <a:pt x="164786" y="870680"/>
                  </a:cubicBezTo>
                  <a:cubicBezTo>
                    <a:pt x="244320" y="791242"/>
                    <a:pt x="323854" y="711708"/>
                    <a:pt x="406912" y="628745"/>
                  </a:cubicBezTo>
                  <a:cubicBezTo>
                    <a:pt x="357763" y="635699"/>
                    <a:pt x="315567" y="646557"/>
                    <a:pt x="275181" y="663035"/>
                  </a:cubicBezTo>
                  <a:cubicBezTo>
                    <a:pt x="220412" y="685419"/>
                    <a:pt x="165358" y="706469"/>
                    <a:pt x="122400" y="751523"/>
                  </a:cubicBezTo>
                  <a:cubicBezTo>
                    <a:pt x="79633" y="796481"/>
                    <a:pt x="43628" y="844677"/>
                    <a:pt x="23245" y="903351"/>
                  </a:cubicBezTo>
                  <a:cubicBezTo>
                    <a:pt x="3147" y="961168"/>
                    <a:pt x="37437" y="1003078"/>
                    <a:pt x="102397" y="988981"/>
                  </a:cubicBezTo>
                  <a:cubicBezTo>
                    <a:pt x="146689" y="979361"/>
                    <a:pt x="189265" y="962501"/>
                    <a:pt x="222603" y="929831"/>
                  </a:cubicBezTo>
                  <a:cubicBezTo>
                    <a:pt x="249178" y="903827"/>
                    <a:pt x="275371" y="877157"/>
                    <a:pt x="299374" y="848868"/>
                  </a:cubicBezTo>
                  <a:cubicBezTo>
                    <a:pt x="315186" y="830294"/>
                    <a:pt x="325378" y="807053"/>
                    <a:pt x="340713" y="788003"/>
                  </a:cubicBezTo>
                  <a:cubicBezTo>
                    <a:pt x="365764" y="756857"/>
                    <a:pt x="373193" y="717899"/>
                    <a:pt x="390243" y="683324"/>
                  </a:cubicBezTo>
                  <a:cubicBezTo>
                    <a:pt x="390719" y="682371"/>
                    <a:pt x="389195" y="680561"/>
                    <a:pt x="387576" y="676370"/>
                  </a:cubicBezTo>
                  <a:cubicBezTo>
                    <a:pt x="379956" y="682943"/>
                    <a:pt x="372907" y="688753"/>
                    <a:pt x="366145" y="694849"/>
                  </a:cubicBezTo>
                  <a:cubicBezTo>
                    <a:pt x="298231" y="755999"/>
                    <a:pt x="238986" y="826865"/>
                    <a:pt x="166120" y="883253"/>
                  </a:cubicBezTo>
                  <a:close/>
                  <a:moveTo>
                    <a:pt x="591220" y="444437"/>
                  </a:moveTo>
                  <a:cubicBezTo>
                    <a:pt x="589696" y="450056"/>
                    <a:pt x="586934" y="455200"/>
                    <a:pt x="587220" y="460248"/>
                  </a:cubicBezTo>
                  <a:cubicBezTo>
                    <a:pt x="588077" y="479965"/>
                    <a:pt x="590649" y="499682"/>
                    <a:pt x="591125" y="519398"/>
                  </a:cubicBezTo>
                  <a:cubicBezTo>
                    <a:pt x="592935" y="596265"/>
                    <a:pt x="594364" y="673132"/>
                    <a:pt x="595602" y="749999"/>
                  </a:cubicBezTo>
                  <a:cubicBezTo>
                    <a:pt x="595697" y="755618"/>
                    <a:pt x="593316" y="761238"/>
                    <a:pt x="591982" y="767715"/>
                  </a:cubicBezTo>
                  <a:cubicBezTo>
                    <a:pt x="577790" y="762762"/>
                    <a:pt x="580743" y="752856"/>
                    <a:pt x="580457" y="744950"/>
                  </a:cubicBezTo>
                  <a:cubicBezTo>
                    <a:pt x="578933" y="687896"/>
                    <a:pt x="577695" y="630841"/>
                    <a:pt x="576361" y="573786"/>
                  </a:cubicBezTo>
                  <a:cubicBezTo>
                    <a:pt x="575790" y="549021"/>
                    <a:pt x="575028" y="524256"/>
                    <a:pt x="574361" y="499491"/>
                  </a:cubicBezTo>
                  <a:cubicBezTo>
                    <a:pt x="572742" y="499205"/>
                    <a:pt x="571123" y="498920"/>
                    <a:pt x="569599" y="498634"/>
                  </a:cubicBezTo>
                  <a:cubicBezTo>
                    <a:pt x="563788" y="514636"/>
                    <a:pt x="557502" y="530447"/>
                    <a:pt x="552073" y="546640"/>
                  </a:cubicBezTo>
                  <a:cubicBezTo>
                    <a:pt x="528451" y="616363"/>
                    <a:pt x="516449" y="687991"/>
                    <a:pt x="519211" y="761714"/>
                  </a:cubicBezTo>
                  <a:cubicBezTo>
                    <a:pt x="520259" y="789623"/>
                    <a:pt x="527213" y="816674"/>
                    <a:pt x="543024" y="840486"/>
                  </a:cubicBezTo>
                  <a:cubicBezTo>
                    <a:pt x="563598" y="871538"/>
                    <a:pt x="593888" y="876205"/>
                    <a:pt x="621986" y="851916"/>
                  </a:cubicBezTo>
                  <a:cubicBezTo>
                    <a:pt x="649323" y="828294"/>
                    <a:pt x="665992" y="797338"/>
                    <a:pt x="670754" y="761905"/>
                  </a:cubicBezTo>
                  <a:cubicBezTo>
                    <a:pt x="673897" y="738664"/>
                    <a:pt x="673326" y="714565"/>
                    <a:pt x="671707" y="691039"/>
                  </a:cubicBezTo>
                  <a:cubicBezTo>
                    <a:pt x="665420" y="602742"/>
                    <a:pt x="638274" y="521018"/>
                    <a:pt x="591220" y="444437"/>
                  </a:cubicBezTo>
                  <a:close/>
                  <a:moveTo>
                    <a:pt x="393100" y="675608"/>
                  </a:moveTo>
                  <a:cubicBezTo>
                    <a:pt x="393767" y="675037"/>
                    <a:pt x="394243" y="674561"/>
                    <a:pt x="394720" y="673989"/>
                  </a:cubicBezTo>
                  <a:cubicBezTo>
                    <a:pt x="393672" y="673513"/>
                    <a:pt x="392719" y="672751"/>
                    <a:pt x="391672" y="672560"/>
                  </a:cubicBezTo>
                  <a:cubicBezTo>
                    <a:pt x="391291" y="672465"/>
                    <a:pt x="390624" y="673418"/>
                    <a:pt x="390148" y="673894"/>
                  </a:cubicBezTo>
                  <a:cubicBezTo>
                    <a:pt x="391100" y="674561"/>
                    <a:pt x="392148" y="675132"/>
                    <a:pt x="393100" y="675608"/>
                  </a:cubicBezTo>
                  <a:close/>
                </a:path>
              </a:pathLst>
            </a:custGeom>
            <a:grpFill/>
            <a:ln w="9525" cap="flat">
              <a:noFill/>
              <a:prstDash val="solid"/>
              <a:miter/>
            </a:ln>
          </p:spPr>
          <p:txBody>
            <a:bodyPr rtlCol="0" anchor="ctr"/>
            <a:lstStyle/>
            <a:p>
              <a:endParaRPr lang="zh-CN" altLang="en-US"/>
            </a:p>
          </p:txBody>
        </p:sp>
        <p:sp>
          <p:nvSpPr>
            <p:cNvPr id="381" name="任意多边形: 形状 380"/>
            <p:cNvSpPr/>
            <p:nvPr/>
          </p:nvSpPr>
          <p:spPr>
            <a:xfrm>
              <a:off x="6000750" y="1047654"/>
              <a:ext cx="173598" cy="238888"/>
            </a:xfrm>
            <a:custGeom>
              <a:avLst/>
              <a:gdLst>
                <a:gd name="connsiteX0" fmla="*/ 19050 w 173598"/>
                <a:gd name="connsiteY0" fmla="*/ 95 h 238888"/>
                <a:gd name="connsiteX1" fmla="*/ 67056 w 173598"/>
                <a:gd name="connsiteY1" fmla="*/ 151829 h 238888"/>
                <a:gd name="connsiteX2" fmla="*/ 93154 w 173598"/>
                <a:gd name="connsiteY2" fmla="*/ 194215 h 238888"/>
                <a:gd name="connsiteX3" fmla="*/ 130302 w 173598"/>
                <a:gd name="connsiteY3" fmla="*/ 221742 h 238888"/>
                <a:gd name="connsiteX4" fmla="*/ 151638 w 173598"/>
                <a:gd name="connsiteY4" fmla="*/ 211741 h 238888"/>
                <a:gd name="connsiteX5" fmla="*/ 150304 w 173598"/>
                <a:gd name="connsiteY5" fmla="*/ 166021 h 238888"/>
                <a:gd name="connsiteX6" fmla="*/ 83439 w 173598"/>
                <a:gd name="connsiteY6" fmla="*/ 60103 h 238888"/>
                <a:gd name="connsiteX7" fmla="*/ 38195 w 173598"/>
                <a:gd name="connsiteY7" fmla="*/ 0 h 238888"/>
                <a:gd name="connsiteX8" fmla="*/ 62008 w 173598"/>
                <a:gd name="connsiteY8" fmla="*/ 0 h 238888"/>
                <a:gd name="connsiteX9" fmla="*/ 104204 w 173598"/>
                <a:gd name="connsiteY9" fmla="*/ 58769 h 238888"/>
                <a:gd name="connsiteX10" fmla="*/ 165259 w 173598"/>
                <a:gd name="connsiteY10" fmla="*/ 154591 h 238888"/>
                <a:gd name="connsiteX11" fmla="*/ 171736 w 173598"/>
                <a:gd name="connsiteY11" fmla="*/ 207645 h 238888"/>
                <a:gd name="connsiteX12" fmla="*/ 128778 w 173598"/>
                <a:gd name="connsiteY12" fmla="*/ 238316 h 238888"/>
                <a:gd name="connsiteX13" fmla="*/ 81724 w 173598"/>
                <a:gd name="connsiteY13" fmla="*/ 209169 h 238888"/>
                <a:gd name="connsiteX14" fmla="*/ 5048 w 173598"/>
                <a:gd name="connsiteY14" fmla="*/ 28004 h 238888"/>
                <a:gd name="connsiteX15" fmla="*/ 0 w 173598"/>
                <a:gd name="connsiteY15" fmla="*/ 95 h 238888"/>
                <a:gd name="connsiteX16" fmla="*/ 19050 w 173598"/>
                <a:gd name="connsiteY16" fmla="*/ 95 h 23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598" h="238888">
                  <a:moveTo>
                    <a:pt x="19050" y="95"/>
                  </a:moveTo>
                  <a:cubicBezTo>
                    <a:pt x="23908" y="54197"/>
                    <a:pt x="35433" y="106109"/>
                    <a:pt x="67056" y="151829"/>
                  </a:cubicBezTo>
                  <a:cubicBezTo>
                    <a:pt x="76486" y="165449"/>
                    <a:pt x="84201" y="180213"/>
                    <a:pt x="93154" y="194215"/>
                  </a:cubicBezTo>
                  <a:cubicBezTo>
                    <a:pt x="101918" y="208026"/>
                    <a:pt x="114014" y="217646"/>
                    <a:pt x="130302" y="221742"/>
                  </a:cubicBezTo>
                  <a:cubicBezTo>
                    <a:pt x="140494" y="224314"/>
                    <a:pt x="147161" y="220694"/>
                    <a:pt x="151638" y="211741"/>
                  </a:cubicBezTo>
                  <a:cubicBezTo>
                    <a:pt x="159353" y="196310"/>
                    <a:pt x="156781" y="181070"/>
                    <a:pt x="150304" y="166021"/>
                  </a:cubicBezTo>
                  <a:cubicBezTo>
                    <a:pt x="133731" y="127064"/>
                    <a:pt x="109633" y="92964"/>
                    <a:pt x="83439" y="60103"/>
                  </a:cubicBezTo>
                  <a:cubicBezTo>
                    <a:pt x="67818" y="40481"/>
                    <a:pt x="53245" y="20098"/>
                    <a:pt x="38195" y="0"/>
                  </a:cubicBezTo>
                  <a:cubicBezTo>
                    <a:pt x="46101" y="0"/>
                    <a:pt x="54102" y="0"/>
                    <a:pt x="62008" y="0"/>
                  </a:cubicBezTo>
                  <a:cubicBezTo>
                    <a:pt x="76010" y="19622"/>
                    <a:pt x="89630" y="39624"/>
                    <a:pt x="104204" y="58769"/>
                  </a:cubicBezTo>
                  <a:cubicBezTo>
                    <a:pt x="127254" y="88964"/>
                    <a:pt x="149257" y="119825"/>
                    <a:pt x="165259" y="154591"/>
                  </a:cubicBezTo>
                  <a:cubicBezTo>
                    <a:pt x="173164" y="171831"/>
                    <a:pt x="175736" y="189167"/>
                    <a:pt x="171736" y="207645"/>
                  </a:cubicBezTo>
                  <a:cubicBezTo>
                    <a:pt x="166878" y="230315"/>
                    <a:pt x="151829" y="241649"/>
                    <a:pt x="128778" y="238316"/>
                  </a:cubicBezTo>
                  <a:cubicBezTo>
                    <a:pt x="109061" y="235363"/>
                    <a:pt x="93059" y="225552"/>
                    <a:pt x="81724" y="209169"/>
                  </a:cubicBezTo>
                  <a:cubicBezTo>
                    <a:pt x="43720" y="154115"/>
                    <a:pt x="10668" y="96869"/>
                    <a:pt x="5048" y="28004"/>
                  </a:cubicBezTo>
                  <a:cubicBezTo>
                    <a:pt x="4191" y="18669"/>
                    <a:pt x="1714" y="9430"/>
                    <a:pt x="0" y="95"/>
                  </a:cubicBezTo>
                  <a:cubicBezTo>
                    <a:pt x="6382" y="95"/>
                    <a:pt x="12668" y="95"/>
                    <a:pt x="19050" y="95"/>
                  </a:cubicBezTo>
                  <a:close/>
                </a:path>
              </a:pathLst>
            </a:custGeom>
            <a:grpFill/>
            <a:ln w="9525" cap="flat">
              <a:noFill/>
              <a:prstDash val="solid"/>
              <a:miter/>
            </a:ln>
          </p:spPr>
          <p:txBody>
            <a:bodyPr rtlCol="0" anchor="ctr"/>
            <a:lstStyle/>
            <a:p>
              <a:endParaRPr lang="zh-CN" altLang="en-US"/>
            </a:p>
          </p:txBody>
        </p:sp>
        <p:sp>
          <p:nvSpPr>
            <p:cNvPr id="382" name="任意多边形: 形状 381"/>
            <p:cNvSpPr/>
            <p:nvPr/>
          </p:nvSpPr>
          <p:spPr>
            <a:xfrm>
              <a:off x="5300757" y="1918430"/>
              <a:ext cx="14001" cy="18478"/>
            </a:xfrm>
            <a:custGeom>
              <a:avLst/>
              <a:gdLst>
                <a:gd name="connsiteX0" fmla="*/ 14002 w 14001"/>
                <a:gd name="connsiteY0" fmla="*/ 12573 h 18478"/>
                <a:gd name="connsiteX1" fmla="*/ 3429 w 14001"/>
                <a:gd name="connsiteY1" fmla="*/ 18478 h 18478"/>
                <a:gd name="connsiteX2" fmla="*/ 0 w 14001"/>
                <a:gd name="connsiteY2" fmla="*/ 14764 h 18478"/>
                <a:gd name="connsiteX3" fmla="*/ 12573 w 14001"/>
                <a:gd name="connsiteY3" fmla="*/ 0 h 18478"/>
                <a:gd name="connsiteX4" fmla="*/ 14002 w 14001"/>
                <a:gd name="connsiteY4" fmla="*/ 12573 h 1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01" h="18478">
                  <a:moveTo>
                    <a:pt x="14002" y="12573"/>
                  </a:moveTo>
                  <a:cubicBezTo>
                    <a:pt x="10477" y="14573"/>
                    <a:pt x="6953" y="16478"/>
                    <a:pt x="3429" y="18478"/>
                  </a:cubicBezTo>
                  <a:cubicBezTo>
                    <a:pt x="2286" y="17240"/>
                    <a:pt x="1143" y="16002"/>
                    <a:pt x="0" y="14764"/>
                  </a:cubicBezTo>
                  <a:cubicBezTo>
                    <a:pt x="4191" y="9811"/>
                    <a:pt x="8382" y="4858"/>
                    <a:pt x="12573" y="0"/>
                  </a:cubicBezTo>
                  <a:cubicBezTo>
                    <a:pt x="13145" y="4096"/>
                    <a:pt x="13621" y="8287"/>
                    <a:pt x="14002" y="12573"/>
                  </a:cubicBezTo>
                  <a:close/>
                </a:path>
              </a:pathLst>
            </a:custGeom>
            <a:grpFill/>
            <a:ln w="9525" cap="flat">
              <a:noFill/>
              <a:prstDash val="solid"/>
              <a:miter/>
            </a:ln>
          </p:spPr>
          <p:txBody>
            <a:bodyPr rtlCol="0" anchor="ctr"/>
            <a:lstStyle/>
            <a:p>
              <a:endParaRPr lang="zh-CN" altLang="en-US"/>
            </a:p>
          </p:txBody>
        </p:sp>
        <p:sp>
          <p:nvSpPr>
            <p:cNvPr id="383" name="任意多边形: 形状 382"/>
            <p:cNvSpPr/>
            <p:nvPr/>
          </p:nvSpPr>
          <p:spPr>
            <a:xfrm>
              <a:off x="5941504" y="1062418"/>
              <a:ext cx="4095" cy="5905"/>
            </a:xfrm>
            <a:custGeom>
              <a:avLst/>
              <a:gdLst>
                <a:gd name="connsiteX0" fmla="*/ 0 w 4095"/>
                <a:gd name="connsiteY0" fmla="*/ 2096 h 5905"/>
                <a:gd name="connsiteX1" fmla="*/ 4096 w 4095"/>
                <a:gd name="connsiteY1" fmla="*/ 0 h 5905"/>
                <a:gd name="connsiteX2" fmla="*/ 3620 w 4095"/>
                <a:gd name="connsiteY2" fmla="*/ 5906 h 5905"/>
                <a:gd name="connsiteX3" fmla="*/ 0 w 4095"/>
                <a:gd name="connsiteY3" fmla="*/ 2096 h 5905"/>
              </a:gdLst>
              <a:ahLst/>
              <a:cxnLst>
                <a:cxn ang="0">
                  <a:pos x="connsiteX0" y="connsiteY0"/>
                </a:cxn>
                <a:cxn ang="0">
                  <a:pos x="connsiteX1" y="connsiteY1"/>
                </a:cxn>
                <a:cxn ang="0">
                  <a:pos x="connsiteX2" y="connsiteY2"/>
                </a:cxn>
                <a:cxn ang="0">
                  <a:pos x="connsiteX3" y="connsiteY3"/>
                </a:cxn>
              </a:cxnLst>
              <a:rect l="l" t="t" r="r" b="b"/>
              <a:pathLst>
                <a:path w="4095" h="5905">
                  <a:moveTo>
                    <a:pt x="0" y="2096"/>
                  </a:moveTo>
                  <a:cubicBezTo>
                    <a:pt x="1334" y="1429"/>
                    <a:pt x="2762" y="762"/>
                    <a:pt x="4096" y="0"/>
                  </a:cubicBezTo>
                  <a:cubicBezTo>
                    <a:pt x="3905" y="2000"/>
                    <a:pt x="3810" y="3905"/>
                    <a:pt x="3620" y="5906"/>
                  </a:cubicBezTo>
                  <a:cubicBezTo>
                    <a:pt x="2477" y="4667"/>
                    <a:pt x="1238" y="3334"/>
                    <a:pt x="0" y="2096"/>
                  </a:cubicBezTo>
                  <a:close/>
                </a:path>
              </a:pathLst>
            </a:custGeom>
            <a:grpFill/>
            <a:ln w="9525" cap="flat">
              <a:noFill/>
              <a:prstDash val="solid"/>
              <a:miter/>
            </a:ln>
          </p:spPr>
          <p:txBody>
            <a:bodyPr rtlCol="0" anchor="ctr"/>
            <a:lstStyle/>
            <a:p>
              <a:endParaRPr lang="zh-CN" altLang="en-US"/>
            </a:p>
          </p:txBody>
        </p:sp>
        <p:sp>
          <p:nvSpPr>
            <p:cNvPr id="384" name="任意多边形: 形状 383"/>
            <p:cNvSpPr/>
            <p:nvPr/>
          </p:nvSpPr>
          <p:spPr>
            <a:xfrm>
              <a:off x="5814822" y="1335690"/>
              <a:ext cx="2031" cy="2762"/>
            </a:xfrm>
            <a:custGeom>
              <a:avLst/>
              <a:gdLst>
                <a:gd name="connsiteX0" fmla="*/ 381 w 2031"/>
                <a:gd name="connsiteY0" fmla="*/ 2762 h 2762"/>
                <a:gd name="connsiteX1" fmla="*/ 1905 w 2031"/>
                <a:gd name="connsiteY1" fmla="*/ 0 h 2762"/>
                <a:gd name="connsiteX2" fmla="*/ 1905 w 2031"/>
                <a:gd name="connsiteY2" fmla="*/ 1524 h 2762"/>
                <a:gd name="connsiteX3" fmla="*/ 0 w 2031"/>
                <a:gd name="connsiteY3" fmla="*/ 2477 h 2762"/>
                <a:gd name="connsiteX4" fmla="*/ 381 w 2031"/>
                <a:gd name="connsiteY4" fmla="*/ 2762 h 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2762">
                  <a:moveTo>
                    <a:pt x="381" y="2762"/>
                  </a:moveTo>
                  <a:cubicBezTo>
                    <a:pt x="857" y="1810"/>
                    <a:pt x="1429" y="953"/>
                    <a:pt x="1905" y="0"/>
                  </a:cubicBezTo>
                  <a:cubicBezTo>
                    <a:pt x="1905" y="476"/>
                    <a:pt x="2191" y="1238"/>
                    <a:pt x="1905" y="1524"/>
                  </a:cubicBezTo>
                  <a:cubicBezTo>
                    <a:pt x="1429" y="2000"/>
                    <a:pt x="667" y="2191"/>
                    <a:pt x="0" y="2477"/>
                  </a:cubicBezTo>
                  <a:cubicBezTo>
                    <a:pt x="95" y="2477"/>
                    <a:pt x="381" y="2762"/>
                    <a:pt x="381" y="2762"/>
                  </a:cubicBezTo>
                  <a:close/>
                </a:path>
              </a:pathLst>
            </a:custGeom>
            <a:grpFill/>
            <a:ln w="9525" cap="flat">
              <a:noFill/>
              <a:prstDash val="solid"/>
              <a:miter/>
            </a:ln>
          </p:spPr>
          <p:txBody>
            <a:bodyPr rtlCol="0" anchor="ctr"/>
            <a:lstStyle/>
            <a:p>
              <a:endParaRPr lang="zh-CN" altLang="en-US"/>
            </a:p>
          </p:txBody>
        </p:sp>
      </p:grpSp>
      <p:grpSp>
        <p:nvGrpSpPr>
          <p:cNvPr id="25" name="组合 24"/>
          <p:cNvGrpSpPr/>
          <p:nvPr userDrawn="1"/>
        </p:nvGrpSpPr>
        <p:grpSpPr>
          <a:xfrm rot="10800000">
            <a:off x="-30055" y="5909632"/>
            <a:ext cx="1006606" cy="1300505"/>
            <a:chOff x="10986202" y="-319086"/>
            <a:chExt cx="1215424" cy="1570291"/>
          </a:xfrm>
        </p:grpSpPr>
        <p:sp>
          <p:nvSpPr>
            <p:cNvPr id="385" name="任意多边形: 形状 384"/>
            <p:cNvSpPr/>
            <p:nvPr userDrawn="1"/>
          </p:nvSpPr>
          <p:spPr>
            <a:xfrm>
              <a:off x="10986202" y="-319086"/>
              <a:ext cx="882269" cy="1190428"/>
            </a:xfrm>
            <a:custGeom>
              <a:avLst/>
              <a:gdLst>
                <a:gd name="connsiteX0" fmla="*/ 882269 w 882269"/>
                <a:gd name="connsiteY0" fmla="*/ 0 h 1190428"/>
                <a:gd name="connsiteX1" fmla="*/ 804069 w 882269"/>
                <a:gd name="connsiteY1" fmla="*/ 85725 h 1190428"/>
                <a:gd name="connsiteX2" fmla="*/ 642620 w 882269"/>
                <a:gd name="connsiteY2" fmla="*/ 275654 h 1190428"/>
                <a:gd name="connsiteX3" fmla="*/ 458407 w 882269"/>
                <a:gd name="connsiteY3" fmla="*/ 551783 h 1190428"/>
                <a:gd name="connsiteX4" fmla="*/ 452977 w 882269"/>
                <a:gd name="connsiteY4" fmla="*/ 563118 h 1190428"/>
                <a:gd name="connsiteX5" fmla="*/ 524224 w 882269"/>
                <a:gd name="connsiteY5" fmla="*/ 693039 h 1190428"/>
                <a:gd name="connsiteX6" fmla="*/ 588232 w 882269"/>
                <a:gd name="connsiteY6" fmla="*/ 889254 h 1190428"/>
                <a:gd name="connsiteX7" fmla="*/ 641001 w 882269"/>
                <a:gd name="connsiteY7" fmla="*/ 1033177 h 1190428"/>
                <a:gd name="connsiteX8" fmla="*/ 691864 w 882269"/>
                <a:gd name="connsiteY8" fmla="*/ 1098518 h 1190428"/>
                <a:gd name="connsiteX9" fmla="*/ 691769 w 882269"/>
                <a:gd name="connsiteY9" fmla="*/ 1103281 h 1190428"/>
                <a:gd name="connsiteX10" fmla="*/ 657765 w 882269"/>
                <a:gd name="connsiteY10" fmla="*/ 1131380 h 1190428"/>
                <a:gd name="connsiteX11" fmla="*/ 606902 w 882269"/>
                <a:gd name="connsiteY11" fmla="*/ 1110234 h 1190428"/>
                <a:gd name="connsiteX12" fmla="*/ 612521 w 882269"/>
                <a:gd name="connsiteY12" fmla="*/ 1064705 h 1190428"/>
                <a:gd name="connsiteX13" fmla="*/ 610807 w 882269"/>
                <a:gd name="connsiteY13" fmla="*/ 1026605 h 1190428"/>
                <a:gd name="connsiteX14" fmla="*/ 605568 w 882269"/>
                <a:gd name="connsiteY14" fmla="*/ 1001363 h 1190428"/>
                <a:gd name="connsiteX15" fmla="*/ 539274 w 882269"/>
                <a:gd name="connsiteY15" fmla="*/ 808196 h 1190428"/>
                <a:gd name="connsiteX16" fmla="*/ 468694 w 882269"/>
                <a:gd name="connsiteY16" fmla="*/ 619411 h 1190428"/>
                <a:gd name="connsiteX17" fmla="*/ 460788 w 882269"/>
                <a:gd name="connsiteY17" fmla="*/ 607505 h 1190428"/>
                <a:gd name="connsiteX18" fmla="*/ 454596 w 882269"/>
                <a:gd name="connsiteY18" fmla="*/ 775049 h 1190428"/>
                <a:gd name="connsiteX19" fmla="*/ 460978 w 882269"/>
                <a:gd name="connsiteY19" fmla="*/ 807244 h 1190428"/>
                <a:gd name="connsiteX20" fmla="*/ 457549 w 882269"/>
                <a:gd name="connsiteY20" fmla="*/ 823151 h 1190428"/>
                <a:gd name="connsiteX21" fmla="*/ 474504 w 882269"/>
                <a:gd name="connsiteY21" fmla="*/ 1077563 h 1190428"/>
                <a:gd name="connsiteX22" fmla="*/ 489172 w 882269"/>
                <a:gd name="connsiteY22" fmla="*/ 1084612 h 1190428"/>
                <a:gd name="connsiteX23" fmla="*/ 523748 w 882269"/>
                <a:gd name="connsiteY23" fmla="*/ 1131856 h 1190428"/>
                <a:gd name="connsiteX24" fmla="*/ 499174 w 882269"/>
                <a:gd name="connsiteY24" fmla="*/ 1177004 h 1190428"/>
                <a:gd name="connsiteX25" fmla="*/ 464598 w 882269"/>
                <a:gd name="connsiteY25" fmla="*/ 1190244 h 1190428"/>
                <a:gd name="connsiteX26" fmla="*/ 422783 w 882269"/>
                <a:gd name="connsiteY26" fmla="*/ 1144810 h 1190428"/>
                <a:gd name="connsiteX27" fmla="*/ 443643 w 882269"/>
                <a:gd name="connsiteY27" fmla="*/ 1098137 h 1190428"/>
                <a:gd name="connsiteX28" fmla="*/ 452215 w 882269"/>
                <a:gd name="connsiteY28" fmla="*/ 1072896 h 1190428"/>
                <a:gd name="connsiteX29" fmla="*/ 440119 w 882269"/>
                <a:gd name="connsiteY29" fmla="*/ 957358 h 1190428"/>
                <a:gd name="connsiteX30" fmla="*/ 431070 w 882269"/>
                <a:gd name="connsiteY30" fmla="*/ 772287 h 1190428"/>
                <a:gd name="connsiteX31" fmla="*/ 431546 w 882269"/>
                <a:gd name="connsiteY31" fmla="*/ 750856 h 1190428"/>
                <a:gd name="connsiteX32" fmla="*/ 434880 w 882269"/>
                <a:gd name="connsiteY32" fmla="*/ 620744 h 1190428"/>
                <a:gd name="connsiteX33" fmla="*/ 434023 w 882269"/>
                <a:gd name="connsiteY33" fmla="*/ 603123 h 1190428"/>
                <a:gd name="connsiteX34" fmla="*/ 429736 w 882269"/>
                <a:gd name="connsiteY34" fmla="*/ 604457 h 1190428"/>
                <a:gd name="connsiteX35" fmla="*/ 407353 w 882269"/>
                <a:gd name="connsiteY35" fmla="*/ 648653 h 1190428"/>
                <a:gd name="connsiteX36" fmla="*/ 391351 w 882269"/>
                <a:gd name="connsiteY36" fmla="*/ 687419 h 1190428"/>
                <a:gd name="connsiteX37" fmla="*/ 371158 w 882269"/>
                <a:gd name="connsiteY37" fmla="*/ 721900 h 1190428"/>
                <a:gd name="connsiteX38" fmla="*/ 265049 w 882269"/>
                <a:gd name="connsiteY38" fmla="*/ 988409 h 1190428"/>
                <a:gd name="connsiteX39" fmla="*/ 229711 w 882269"/>
                <a:gd name="connsiteY39" fmla="*/ 1083850 h 1190428"/>
                <a:gd name="connsiteX40" fmla="*/ 270478 w 882269"/>
                <a:gd name="connsiteY40" fmla="*/ 1129570 h 1190428"/>
                <a:gd name="connsiteX41" fmla="*/ 248952 w 882269"/>
                <a:gd name="connsiteY41" fmla="*/ 1177671 h 1190428"/>
                <a:gd name="connsiteX42" fmla="*/ 203137 w 882269"/>
                <a:gd name="connsiteY42" fmla="*/ 1185101 h 1190428"/>
                <a:gd name="connsiteX43" fmla="*/ 181134 w 882269"/>
                <a:gd name="connsiteY43" fmla="*/ 1165955 h 1190428"/>
                <a:gd name="connsiteX44" fmla="*/ 193897 w 882269"/>
                <a:gd name="connsiteY44" fmla="*/ 1102138 h 1190428"/>
                <a:gd name="connsiteX45" fmla="*/ 214471 w 882269"/>
                <a:gd name="connsiteY45" fmla="*/ 1065943 h 1190428"/>
                <a:gd name="connsiteX46" fmla="*/ 277336 w 882269"/>
                <a:gd name="connsiteY46" fmla="*/ 891826 h 1190428"/>
                <a:gd name="connsiteX47" fmla="*/ 349631 w 882269"/>
                <a:gd name="connsiteY47" fmla="*/ 714089 h 1190428"/>
                <a:gd name="connsiteX48" fmla="*/ 377730 w 882269"/>
                <a:gd name="connsiteY48" fmla="*/ 656558 h 1190428"/>
                <a:gd name="connsiteX49" fmla="*/ 391351 w 882269"/>
                <a:gd name="connsiteY49" fmla="*/ 628745 h 1190428"/>
                <a:gd name="connsiteX50" fmla="*/ 392684 w 882269"/>
                <a:gd name="connsiteY50" fmla="*/ 627126 h 1190428"/>
                <a:gd name="connsiteX51" fmla="*/ 391636 w 882269"/>
                <a:gd name="connsiteY51" fmla="*/ 629031 h 1190428"/>
                <a:gd name="connsiteX52" fmla="*/ 371919 w 882269"/>
                <a:gd name="connsiteY52" fmla="*/ 647700 h 1190428"/>
                <a:gd name="connsiteX53" fmla="*/ 285718 w 882269"/>
                <a:gd name="connsiteY53" fmla="*/ 727615 h 1190428"/>
                <a:gd name="connsiteX54" fmla="*/ 258191 w 882269"/>
                <a:gd name="connsiteY54" fmla="*/ 752761 h 1190428"/>
                <a:gd name="connsiteX55" fmla="*/ 104839 w 882269"/>
                <a:gd name="connsiteY55" fmla="*/ 901160 h 1190428"/>
                <a:gd name="connsiteX56" fmla="*/ 91123 w 882269"/>
                <a:gd name="connsiteY56" fmla="*/ 935641 h 1190428"/>
                <a:gd name="connsiteX57" fmla="*/ 63500 w 882269"/>
                <a:gd name="connsiteY57" fmla="*/ 994029 h 1190428"/>
                <a:gd name="connsiteX58" fmla="*/ 15685 w 882269"/>
                <a:gd name="connsiteY58" fmla="*/ 988981 h 1190428"/>
                <a:gd name="connsiteX59" fmla="*/ 3778 w 882269"/>
                <a:gd name="connsiteY59" fmla="*/ 937641 h 1190428"/>
                <a:gd name="connsiteX60" fmla="*/ 69215 w 882269"/>
                <a:gd name="connsiteY60" fmla="*/ 904399 h 1190428"/>
                <a:gd name="connsiteX61" fmla="*/ 73311 w 882269"/>
                <a:gd name="connsiteY61" fmla="*/ 902399 h 1190428"/>
                <a:gd name="connsiteX62" fmla="*/ 174752 w 882269"/>
                <a:gd name="connsiteY62" fmla="*/ 806006 h 1190428"/>
                <a:gd name="connsiteX63" fmla="*/ 192373 w 882269"/>
                <a:gd name="connsiteY63" fmla="*/ 786860 h 1190428"/>
                <a:gd name="connsiteX64" fmla="*/ 277051 w 882269"/>
                <a:gd name="connsiteY64" fmla="*/ 708470 h 1190428"/>
                <a:gd name="connsiteX65" fmla="*/ 316865 w 882269"/>
                <a:gd name="connsiteY65" fmla="*/ 671894 h 1190428"/>
                <a:gd name="connsiteX66" fmla="*/ 362680 w 882269"/>
                <a:gd name="connsiteY66" fmla="*/ 624935 h 1190428"/>
                <a:gd name="connsiteX67" fmla="*/ 416402 w 882269"/>
                <a:gd name="connsiteY67" fmla="*/ 578263 h 1190428"/>
                <a:gd name="connsiteX68" fmla="*/ 429736 w 882269"/>
                <a:gd name="connsiteY68" fmla="*/ 558832 h 1190428"/>
                <a:gd name="connsiteX69" fmla="*/ 604615 w 882269"/>
                <a:gd name="connsiteY69" fmla="*/ 290132 h 1190428"/>
                <a:gd name="connsiteX70" fmla="*/ 770064 w 882269"/>
                <a:gd name="connsiteY70" fmla="*/ 91154 h 1190428"/>
                <a:gd name="connsiteX71" fmla="*/ 839311 w 882269"/>
                <a:gd name="connsiteY71" fmla="*/ 16002 h 1190428"/>
                <a:gd name="connsiteX72" fmla="*/ 848646 w 882269"/>
                <a:gd name="connsiteY72" fmla="*/ 476 h 1190428"/>
                <a:gd name="connsiteX73" fmla="*/ 882269 w 882269"/>
                <a:gd name="connsiteY73" fmla="*/ 0 h 119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82269" h="1190428">
                  <a:moveTo>
                    <a:pt x="882269" y="0"/>
                  </a:moveTo>
                  <a:cubicBezTo>
                    <a:pt x="856171" y="28575"/>
                    <a:pt x="829405" y="56483"/>
                    <a:pt x="804069" y="85725"/>
                  </a:cubicBezTo>
                  <a:cubicBezTo>
                    <a:pt x="749681" y="148590"/>
                    <a:pt x="694626" y="210884"/>
                    <a:pt x="642620" y="275654"/>
                  </a:cubicBezTo>
                  <a:cubicBezTo>
                    <a:pt x="573183" y="362236"/>
                    <a:pt x="514318" y="456057"/>
                    <a:pt x="458407" y="551783"/>
                  </a:cubicBezTo>
                  <a:cubicBezTo>
                    <a:pt x="456501" y="555117"/>
                    <a:pt x="455073" y="558737"/>
                    <a:pt x="452977" y="563118"/>
                  </a:cubicBezTo>
                  <a:cubicBezTo>
                    <a:pt x="492602" y="598075"/>
                    <a:pt x="507175" y="646748"/>
                    <a:pt x="524224" y="693039"/>
                  </a:cubicBezTo>
                  <a:cubicBezTo>
                    <a:pt x="547942" y="757523"/>
                    <a:pt x="566230" y="824103"/>
                    <a:pt x="588232" y="889254"/>
                  </a:cubicBezTo>
                  <a:cubicBezTo>
                    <a:pt x="604710" y="937832"/>
                    <a:pt x="623475" y="985647"/>
                    <a:pt x="641001" y="1033177"/>
                  </a:cubicBezTo>
                  <a:cubicBezTo>
                    <a:pt x="688530" y="1038130"/>
                    <a:pt x="697865" y="1050512"/>
                    <a:pt x="691864" y="1098518"/>
                  </a:cubicBezTo>
                  <a:cubicBezTo>
                    <a:pt x="691674" y="1100042"/>
                    <a:pt x="691769" y="1101662"/>
                    <a:pt x="691769" y="1103281"/>
                  </a:cubicBezTo>
                  <a:cubicBezTo>
                    <a:pt x="680434" y="1112711"/>
                    <a:pt x="669862" y="1123093"/>
                    <a:pt x="657765" y="1131380"/>
                  </a:cubicBezTo>
                  <a:cubicBezTo>
                    <a:pt x="636620" y="1145762"/>
                    <a:pt x="611378" y="1135475"/>
                    <a:pt x="606902" y="1110234"/>
                  </a:cubicBezTo>
                  <a:cubicBezTo>
                    <a:pt x="604139" y="1094899"/>
                    <a:pt x="602234" y="1078325"/>
                    <a:pt x="612521" y="1064705"/>
                  </a:cubicBezTo>
                  <a:cubicBezTo>
                    <a:pt x="622999" y="1050893"/>
                    <a:pt x="620712" y="1038892"/>
                    <a:pt x="610807" y="1026605"/>
                  </a:cubicBezTo>
                  <a:cubicBezTo>
                    <a:pt x="609092" y="1018127"/>
                    <a:pt x="608330" y="1009364"/>
                    <a:pt x="605568" y="1001363"/>
                  </a:cubicBezTo>
                  <a:cubicBezTo>
                    <a:pt x="583565" y="936974"/>
                    <a:pt x="560038" y="873062"/>
                    <a:pt x="539274" y="808196"/>
                  </a:cubicBezTo>
                  <a:cubicBezTo>
                    <a:pt x="518795" y="744093"/>
                    <a:pt x="499078" y="679704"/>
                    <a:pt x="468694" y="619411"/>
                  </a:cubicBezTo>
                  <a:cubicBezTo>
                    <a:pt x="466598" y="615220"/>
                    <a:pt x="463455" y="611505"/>
                    <a:pt x="460788" y="607505"/>
                  </a:cubicBezTo>
                  <a:cubicBezTo>
                    <a:pt x="455739" y="664274"/>
                    <a:pt x="454596" y="719614"/>
                    <a:pt x="454596" y="775049"/>
                  </a:cubicBezTo>
                  <a:cubicBezTo>
                    <a:pt x="454596" y="785813"/>
                    <a:pt x="458787" y="796481"/>
                    <a:pt x="460978" y="807244"/>
                  </a:cubicBezTo>
                  <a:cubicBezTo>
                    <a:pt x="459740" y="812578"/>
                    <a:pt x="457549" y="817912"/>
                    <a:pt x="457549" y="823151"/>
                  </a:cubicBezTo>
                  <a:cubicBezTo>
                    <a:pt x="457740" y="907923"/>
                    <a:pt x="464693" y="992315"/>
                    <a:pt x="474504" y="1077563"/>
                  </a:cubicBezTo>
                  <a:cubicBezTo>
                    <a:pt x="479457" y="1079945"/>
                    <a:pt x="484124" y="1082802"/>
                    <a:pt x="489172" y="1084612"/>
                  </a:cubicBezTo>
                  <a:cubicBezTo>
                    <a:pt x="511556" y="1092518"/>
                    <a:pt x="520605" y="1111091"/>
                    <a:pt x="523748" y="1131856"/>
                  </a:cubicBezTo>
                  <a:cubicBezTo>
                    <a:pt x="526796" y="1151668"/>
                    <a:pt x="516604" y="1167479"/>
                    <a:pt x="499174" y="1177004"/>
                  </a:cubicBezTo>
                  <a:cubicBezTo>
                    <a:pt x="488315" y="1182910"/>
                    <a:pt x="476504" y="1189101"/>
                    <a:pt x="464598" y="1190244"/>
                  </a:cubicBezTo>
                  <a:cubicBezTo>
                    <a:pt x="439547" y="1192721"/>
                    <a:pt x="419259" y="1169861"/>
                    <a:pt x="422783" y="1144810"/>
                  </a:cubicBezTo>
                  <a:cubicBezTo>
                    <a:pt x="425260" y="1127474"/>
                    <a:pt x="429641" y="1110425"/>
                    <a:pt x="443643" y="1098137"/>
                  </a:cubicBezTo>
                  <a:cubicBezTo>
                    <a:pt x="451453" y="1091279"/>
                    <a:pt x="453644" y="1083659"/>
                    <a:pt x="452215" y="1072896"/>
                  </a:cubicBezTo>
                  <a:cubicBezTo>
                    <a:pt x="447358" y="1034510"/>
                    <a:pt x="442595" y="995934"/>
                    <a:pt x="440119" y="957358"/>
                  </a:cubicBezTo>
                  <a:cubicBezTo>
                    <a:pt x="436118" y="895731"/>
                    <a:pt x="433927" y="834009"/>
                    <a:pt x="431070" y="772287"/>
                  </a:cubicBezTo>
                  <a:cubicBezTo>
                    <a:pt x="430784" y="765143"/>
                    <a:pt x="431355" y="758000"/>
                    <a:pt x="431546" y="750856"/>
                  </a:cubicBezTo>
                  <a:cubicBezTo>
                    <a:pt x="432689" y="707517"/>
                    <a:pt x="433832" y="664083"/>
                    <a:pt x="434880" y="620744"/>
                  </a:cubicBezTo>
                  <a:cubicBezTo>
                    <a:pt x="434975" y="614934"/>
                    <a:pt x="434308" y="609219"/>
                    <a:pt x="434023" y="603123"/>
                  </a:cubicBezTo>
                  <a:cubicBezTo>
                    <a:pt x="431070" y="603980"/>
                    <a:pt x="429927" y="603980"/>
                    <a:pt x="429736" y="604457"/>
                  </a:cubicBezTo>
                  <a:cubicBezTo>
                    <a:pt x="422212" y="619125"/>
                    <a:pt x="414306" y="633698"/>
                    <a:pt x="407353" y="648653"/>
                  </a:cubicBezTo>
                  <a:cubicBezTo>
                    <a:pt x="401447" y="661321"/>
                    <a:pt x="396589" y="674465"/>
                    <a:pt x="391351" y="687419"/>
                  </a:cubicBezTo>
                  <a:cubicBezTo>
                    <a:pt x="384588" y="698849"/>
                    <a:pt x="376873" y="709898"/>
                    <a:pt x="371158" y="721900"/>
                  </a:cubicBezTo>
                  <a:cubicBezTo>
                    <a:pt x="330295" y="808482"/>
                    <a:pt x="295529" y="897541"/>
                    <a:pt x="265049" y="988409"/>
                  </a:cubicBezTo>
                  <a:cubicBezTo>
                    <a:pt x="254477" y="1019842"/>
                    <a:pt x="242094" y="1050608"/>
                    <a:pt x="229711" y="1083850"/>
                  </a:cubicBezTo>
                  <a:cubicBezTo>
                    <a:pt x="258477" y="1086993"/>
                    <a:pt x="265145" y="1107281"/>
                    <a:pt x="270478" y="1129570"/>
                  </a:cubicBezTo>
                  <a:cubicBezTo>
                    <a:pt x="274860" y="1147858"/>
                    <a:pt x="269812" y="1163288"/>
                    <a:pt x="248952" y="1177671"/>
                  </a:cubicBezTo>
                  <a:cubicBezTo>
                    <a:pt x="235141" y="1187196"/>
                    <a:pt x="219043" y="1187768"/>
                    <a:pt x="203137" y="1185101"/>
                  </a:cubicBezTo>
                  <a:cubicBezTo>
                    <a:pt x="192564" y="1183291"/>
                    <a:pt x="184753" y="1177290"/>
                    <a:pt x="181134" y="1165955"/>
                  </a:cubicBezTo>
                  <a:cubicBezTo>
                    <a:pt x="173514" y="1142048"/>
                    <a:pt x="176276" y="1119854"/>
                    <a:pt x="193897" y="1102138"/>
                  </a:cubicBezTo>
                  <a:cubicBezTo>
                    <a:pt x="204565" y="1091470"/>
                    <a:pt x="209709" y="1079659"/>
                    <a:pt x="214471" y="1065943"/>
                  </a:cubicBezTo>
                  <a:cubicBezTo>
                    <a:pt x="234664" y="1007650"/>
                    <a:pt x="255143" y="949452"/>
                    <a:pt x="277336" y="891826"/>
                  </a:cubicBezTo>
                  <a:cubicBezTo>
                    <a:pt x="300387" y="832104"/>
                    <a:pt x="325437" y="773240"/>
                    <a:pt x="349631" y="714089"/>
                  </a:cubicBezTo>
                  <a:cubicBezTo>
                    <a:pt x="358966" y="694944"/>
                    <a:pt x="368300" y="675704"/>
                    <a:pt x="377730" y="656558"/>
                  </a:cubicBezTo>
                  <a:cubicBezTo>
                    <a:pt x="382302" y="647319"/>
                    <a:pt x="386778" y="637985"/>
                    <a:pt x="391351" y="628745"/>
                  </a:cubicBezTo>
                  <a:cubicBezTo>
                    <a:pt x="391827" y="628174"/>
                    <a:pt x="392208" y="627698"/>
                    <a:pt x="392684" y="627126"/>
                  </a:cubicBezTo>
                  <a:cubicBezTo>
                    <a:pt x="392303" y="627793"/>
                    <a:pt x="392018" y="628364"/>
                    <a:pt x="391636" y="629031"/>
                  </a:cubicBezTo>
                  <a:cubicBezTo>
                    <a:pt x="385064" y="635222"/>
                    <a:pt x="378492" y="641509"/>
                    <a:pt x="371919" y="647700"/>
                  </a:cubicBezTo>
                  <a:cubicBezTo>
                    <a:pt x="343249" y="674370"/>
                    <a:pt x="314484" y="700945"/>
                    <a:pt x="285718" y="727615"/>
                  </a:cubicBezTo>
                  <a:cubicBezTo>
                    <a:pt x="276574" y="736092"/>
                    <a:pt x="267430" y="744379"/>
                    <a:pt x="258191" y="752761"/>
                  </a:cubicBezTo>
                  <a:cubicBezTo>
                    <a:pt x="207137" y="802291"/>
                    <a:pt x="156464" y="852202"/>
                    <a:pt x="104839" y="901160"/>
                  </a:cubicBezTo>
                  <a:cubicBezTo>
                    <a:pt x="94075" y="911352"/>
                    <a:pt x="88455" y="920115"/>
                    <a:pt x="91123" y="935641"/>
                  </a:cubicBezTo>
                  <a:cubicBezTo>
                    <a:pt x="95409" y="960692"/>
                    <a:pt x="84836" y="980599"/>
                    <a:pt x="63500" y="994029"/>
                  </a:cubicBezTo>
                  <a:cubicBezTo>
                    <a:pt x="47022" y="1004507"/>
                    <a:pt x="29877" y="1002221"/>
                    <a:pt x="15685" y="988981"/>
                  </a:cubicBezTo>
                  <a:cubicBezTo>
                    <a:pt x="826" y="975170"/>
                    <a:pt x="-4223" y="953453"/>
                    <a:pt x="3778" y="937641"/>
                  </a:cubicBezTo>
                  <a:cubicBezTo>
                    <a:pt x="17875" y="909733"/>
                    <a:pt x="40736" y="898208"/>
                    <a:pt x="69215" y="904399"/>
                  </a:cubicBezTo>
                  <a:cubicBezTo>
                    <a:pt x="70549" y="903732"/>
                    <a:pt x="72263" y="903351"/>
                    <a:pt x="73311" y="902399"/>
                  </a:cubicBezTo>
                  <a:cubicBezTo>
                    <a:pt x="107125" y="870299"/>
                    <a:pt x="141033" y="838200"/>
                    <a:pt x="174752" y="806006"/>
                  </a:cubicBezTo>
                  <a:cubicBezTo>
                    <a:pt x="181039" y="800005"/>
                    <a:pt x="186563" y="793242"/>
                    <a:pt x="192373" y="786860"/>
                  </a:cubicBezTo>
                  <a:cubicBezTo>
                    <a:pt x="220568" y="760762"/>
                    <a:pt x="248761" y="734568"/>
                    <a:pt x="277051" y="708470"/>
                  </a:cubicBezTo>
                  <a:cubicBezTo>
                    <a:pt x="290290" y="696182"/>
                    <a:pt x="304006" y="684467"/>
                    <a:pt x="316865" y="671894"/>
                  </a:cubicBezTo>
                  <a:cubicBezTo>
                    <a:pt x="332486" y="656558"/>
                    <a:pt x="347440" y="640652"/>
                    <a:pt x="362680" y="624935"/>
                  </a:cubicBezTo>
                  <a:cubicBezTo>
                    <a:pt x="380683" y="609410"/>
                    <a:pt x="398971" y="594265"/>
                    <a:pt x="416402" y="578263"/>
                  </a:cubicBezTo>
                  <a:cubicBezTo>
                    <a:pt x="422021" y="573024"/>
                    <a:pt x="425927" y="565690"/>
                    <a:pt x="429736" y="558832"/>
                  </a:cubicBezTo>
                  <a:cubicBezTo>
                    <a:pt x="481743" y="465201"/>
                    <a:pt x="540036" y="375380"/>
                    <a:pt x="604615" y="290132"/>
                  </a:cubicBezTo>
                  <a:cubicBezTo>
                    <a:pt x="656622" y="221456"/>
                    <a:pt x="714248" y="156877"/>
                    <a:pt x="770064" y="91154"/>
                  </a:cubicBezTo>
                  <a:cubicBezTo>
                    <a:pt x="792068" y="65246"/>
                    <a:pt x="816356" y="41148"/>
                    <a:pt x="839311" y="16002"/>
                  </a:cubicBezTo>
                  <a:cubicBezTo>
                    <a:pt x="843312" y="11621"/>
                    <a:pt x="845598" y="5715"/>
                    <a:pt x="848646" y="476"/>
                  </a:cubicBezTo>
                  <a:cubicBezTo>
                    <a:pt x="860076" y="0"/>
                    <a:pt x="871125" y="0"/>
                    <a:pt x="882269" y="0"/>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386" name="任意多边形: 形状 385"/>
            <p:cNvSpPr/>
            <p:nvPr userDrawn="1"/>
          </p:nvSpPr>
          <p:spPr>
            <a:xfrm>
              <a:off x="11317356" y="1015672"/>
              <a:ext cx="127478" cy="121053"/>
            </a:xfrm>
            <a:custGeom>
              <a:avLst/>
              <a:gdLst>
                <a:gd name="connsiteX0" fmla="*/ 127444 w 127478"/>
                <a:gd name="connsiteY0" fmla="*/ 72846 h 121053"/>
                <a:gd name="connsiteX1" fmla="*/ 91439 w 127478"/>
                <a:gd name="connsiteY1" fmla="*/ 117042 h 121053"/>
                <a:gd name="connsiteX2" fmla="*/ 25717 w 127478"/>
                <a:gd name="connsiteY2" fmla="*/ 103516 h 121053"/>
                <a:gd name="connsiteX3" fmla="*/ 95 w 127478"/>
                <a:gd name="connsiteY3" fmla="*/ 61035 h 121053"/>
                <a:gd name="connsiteX4" fmla="*/ 6381 w 127478"/>
                <a:gd name="connsiteY4" fmla="*/ 36651 h 121053"/>
                <a:gd name="connsiteX5" fmla="*/ 62960 w 127478"/>
                <a:gd name="connsiteY5" fmla="*/ 646 h 121053"/>
                <a:gd name="connsiteX6" fmla="*/ 127444 w 127478"/>
                <a:gd name="connsiteY6" fmla="*/ 72846 h 12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78" h="121053">
                  <a:moveTo>
                    <a:pt x="127444" y="72846"/>
                  </a:moveTo>
                  <a:cubicBezTo>
                    <a:pt x="127539" y="88276"/>
                    <a:pt x="117061" y="107802"/>
                    <a:pt x="91439" y="117042"/>
                  </a:cubicBezTo>
                  <a:cubicBezTo>
                    <a:pt x="66865" y="125900"/>
                    <a:pt x="45624" y="119518"/>
                    <a:pt x="25717" y="103516"/>
                  </a:cubicBezTo>
                  <a:cubicBezTo>
                    <a:pt x="11715" y="92181"/>
                    <a:pt x="-1239" y="80751"/>
                    <a:pt x="95" y="61035"/>
                  </a:cubicBezTo>
                  <a:cubicBezTo>
                    <a:pt x="666" y="52748"/>
                    <a:pt x="1619" y="42651"/>
                    <a:pt x="6381" y="36651"/>
                  </a:cubicBezTo>
                  <a:cubicBezTo>
                    <a:pt x="20955" y="18648"/>
                    <a:pt x="39433" y="4551"/>
                    <a:pt x="62960" y="646"/>
                  </a:cubicBezTo>
                  <a:cubicBezTo>
                    <a:pt x="96011" y="-4974"/>
                    <a:pt x="128682" y="26649"/>
                    <a:pt x="127444" y="72846"/>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387" name="任意多边形: 形状 386"/>
            <p:cNvSpPr/>
            <p:nvPr userDrawn="1"/>
          </p:nvSpPr>
          <p:spPr>
            <a:xfrm>
              <a:off x="11126469" y="1053165"/>
              <a:ext cx="110109" cy="104123"/>
            </a:xfrm>
            <a:custGeom>
              <a:avLst/>
              <a:gdLst>
                <a:gd name="connsiteX0" fmla="*/ 57727 w 110109"/>
                <a:gd name="connsiteY0" fmla="*/ 104123 h 104123"/>
                <a:gd name="connsiteX1" fmla="*/ 100 w 110109"/>
                <a:gd name="connsiteY1" fmla="*/ 43640 h 104123"/>
                <a:gd name="connsiteX2" fmla="*/ 28199 w 110109"/>
                <a:gd name="connsiteY2" fmla="*/ 5825 h 104123"/>
                <a:gd name="connsiteX3" fmla="*/ 81730 w 110109"/>
                <a:gd name="connsiteY3" fmla="*/ 10016 h 104123"/>
                <a:gd name="connsiteX4" fmla="*/ 106304 w 110109"/>
                <a:gd name="connsiteY4" fmla="*/ 40401 h 104123"/>
                <a:gd name="connsiteX5" fmla="*/ 57727 w 110109"/>
                <a:gd name="connsiteY5" fmla="*/ 104123 h 10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09" h="104123">
                  <a:moveTo>
                    <a:pt x="57727" y="104123"/>
                  </a:moveTo>
                  <a:cubicBezTo>
                    <a:pt x="21056" y="103266"/>
                    <a:pt x="-1709" y="75739"/>
                    <a:pt x="100" y="43640"/>
                  </a:cubicBezTo>
                  <a:cubicBezTo>
                    <a:pt x="1148" y="25542"/>
                    <a:pt x="11911" y="13350"/>
                    <a:pt x="28199" y="5825"/>
                  </a:cubicBezTo>
                  <a:cubicBezTo>
                    <a:pt x="46869" y="-2747"/>
                    <a:pt x="65728" y="-2271"/>
                    <a:pt x="81730" y="10016"/>
                  </a:cubicBezTo>
                  <a:cubicBezTo>
                    <a:pt x="91826" y="17731"/>
                    <a:pt x="100971" y="28876"/>
                    <a:pt x="106304" y="40401"/>
                  </a:cubicBezTo>
                  <a:cubicBezTo>
                    <a:pt x="120116" y="70405"/>
                    <a:pt x="94589" y="102885"/>
                    <a:pt x="57727" y="104123"/>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388" name="任意多边形: 形状 387"/>
            <p:cNvSpPr/>
            <p:nvPr userDrawn="1"/>
          </p:nvSpPr>
          <p:spPr>
            <a:xfrm>
              <a:off x="11242774" y="1173575"/>
              <a:ext cx="80486" cy="77630"/>
            </a:xfrm>
            <a:custGeom>
              <a:avLst/>
              <a:gdLst>
                <a:gd name="connsiteX0" fmla="*/ 38195 w 80486"/>
                <a:gd name="connsiteY0" fmla="*/ 77630 h 77630"/>
                <a:gd name="connsiteX1" fmla="*/ 0 w 80486"/>
                <a:gd name="connsiteY1" fmla="*/ 34863 h 77630"/>
                <a:gd name="connsiteX2" fmla="*/ 38958 w 80486"/>
                <a:gd name="connsiteY2" fmla="*/ 2 h 77630"/>
                <a:gd name="connsiteX3" fmla="*/ 80486 w 80486"/>
                <a:gd name="connsiteY3" fmla="*/ 42769 h 77630"/>
                <a:gd name="connsiteX4" fmla="*/ 38195 w 80486"/>
                <a:gd name="connsiteY4" fmla="*/ 77630 h 77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6" h="77630">
                  <a:moveTo>
                    <a:pt x="38195" y="77630"/>
                  </a:moveTo>
                  <a:cubicBezTo>
                    <a:pt x="17621" y="77630"/>
                    <a:pt x="95" y="58009"/>
                    <a:pt x="0" y="34863"/>
                  </a:cubicBezTo>
                  <a:cubicBezTo>
                    <a:pt x="0" y="15813"/>
                    <a:pt x="17907" y="-189"/>
                    <a:pt x="38958" y="2"/>
                  </a:cubicBezTo>
                  <a:cubicBezTo>
                    <a:pt x="60960" y="287"/>
                    <a:pt x="80391" y="20290"/>
                    <a:pt x="80486" y="42769"/>
                  </a:cubicBezTo>
                  <a:cubicBezTo>
                    <a:pt x="80582" y="62867"/>
                    <a:pt x="62675" y="77726"/>
                    <a:pt x="38195" y="77630"/>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389" name="任意多边形: 形状 388"/>
            <p:cNvSpPr/>
            <p:nvPr userDrawn="1"/>
          </p:nvSpPr>
          <p:spPr>
            <a:xfrm>
              <a:off x="11358217" y="309468"/>
              <a:ext cx="19716" cy="27813"/>
            </a:xfrm>
            <a:custGeom>
              <a:avLst/>
              <a:gdLst>
                <a:gd name="connsiteX0" fmla="*/ 5905 w 19716"/>
                <a:gd name="connsiteY0" fmla="*/ 27813 h 27813"/>
                <a:gd name="connsiteX1" fmla="*/ 0 w 19716"/>
                <a:gd name="connsiteY1" fmla="*/ 18955 h 27813"/>
                <a:gd name="connsiteX2" fmla="*/ 19717 w 19716"/>
                <a:gd name="connsiteY2" fmla="*/ 286 h 27813"/>
                <a:gd name="connsiteX3" fmla="*/ 19431 w 19716"/>
                <a:gd name="connsiteY3" fmla="*/ 0 h 27813"/>
                <a:gd name="connsiteX4" fmla="*/ 5905 w 19716"/>
                <a:gd name="connsiteY4" fmla="*/ 27813 h 2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 h="27813">
                  <a:moveTo>
                    <a:pt x="5905" y="27813"/>
                  </a:moveTo>
                  <a:cubicBezTo>
                    <a:pt x="3906" y="24860"/>
                    <a:pt x="2000" y="21908"/>
                    <a:pt x="0" y="18955"/>
                  </a:cubicBezTo>
                  <a:cubicBezTo>
                    <a:pt x="6572" y="12764"/>
                    <a:pt x="13145" y="6477"/>
                    <a:pt x="19717" y="286"/>
                  </a:cubicBezTo>
                  <a:lnTo>
                    <a:pt x="19431" y="0"/>
                  </a:lnTo>
                  <a:cubicBezTo>
                    <a:pt x="14954" y="9239"/>
                    <a:pt x="10478" y="18574"/>
                    <a:pt x="5905" y="27813"/>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390" name="任意多边形: 形状 389"/>
            <p:cNvSpPr/>
            <p:nvPr userDrawn="1"/>
          </p:nvSpPr>
          <p:spPr>
            <a:xfrm>
              <a:off x="11377743" y="307849"/>
              <a:ext cx="1333" cy="1904"/>
            </a:xfrm>
            <a:custGeom>
              <a:avLst/>
              <a:gdLst>
                <a:gd name="connsiteX0" fmla="*/ 286 w 1333"/>
                <a:gd name="connsiteY0" fmla="*/ 1905 h 1904"/>
                <a:gd name="connsiteX1" fmla="*/ 1334 w 1333"/>
                <a:gd name="connsiteY1" fmla="*/ 0 h 1904"/>
                <a:gd name="connsiteX2" fmla="*/ 0 w 1333"/>
                <a:gd name="connsiteY2" fmla="*/ 1619 h 1904"/>
                <a:gd name="connsiteX3" fmla="*/ 286 w 1333"/>
                <a:gd name="connsiteY3" fmla="*/ 1905 h 1904"/>
              </a:gdLst>
              <a:ahLst/>
              <a:cxnLst>
                <a:cxn ang="0">
                  <a:pos x="connsiteX0" y="connsiteY0"/>
                </a:cxn>
                <a:cxn ang="0">
                  <a:pos x="connsiteX1" y="connsiteY1"/>
                </a:cxn>
                <a:cxn ang="0">
                  <a:pos x="connsiteX2" y="connsiteY2"/>
                </a:cxn>
                <a:cxn ang="0">
                  <a:pos x="connsiteX3" y="connsiteY3"/>
                </a:cxn>
              </a:cxnLst>
              <a:rect l="l" t="t" r="r" b="b"/>
              <a:pathLst>
                <a:path w="1333" h="1904">
                  <a:moveTo>
                    <a:pt x="286" y="1905"/>
                  </a:moveTo>
                  <a:cubicBezTo>
                    <a:pt x="667" y="1238"/>
                    <a:pt x="953" y="667"/>
                    <a:pt x="1334" y="0"/>
                  </a:cubicBezTo>
                  <a:cubicBezTo>
                    <a:pt x="858" y="571"/>
                    <a:pt x="477" y="1048"/>
                    <a:pt x="0" y="1619"/>
                  </a:cubicBezTo>
                  <a:cubicBezTo>
                    <a:pt x="0" y="1619"/>
                    <a:pt x="286" y="1905"/>
                    <a:pt x="286" y="1905"/>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391" name="任意多边形: 形状 390"/>
            <p:cNvSpPr/>
            <p:nvPr userDrawn="1"/>
          </p:nvSpPr>
          <p:spPr>
            <a:xfrm>
              <a:off x="11016258" y="61735"/>
              <a:ext cx="112775" cy="117526"/>
            </a:xfrm>
            <a:custGeom>
              <a:avLst/>
              <a:gdLst>
                <a:gd name="connsiteX0" fmla="*/ 55542 w 112775"/>
                <a:gd name="connsiteY0" fmla="*/ 117527 h 117526"/>
                <a:gd name="connsiteX1" fmla="*/ 16299 w 112775"/>
                <a:gd name="connsiteY1" fmla="*/ 88380 h 117526"/>
                <a:gd name="connsiteX2" fmla="*/ 12775 w 112775"/>
                <a:gd name="connsiteY2" fmla="*/ 15323 h 117526"/>
                <a:gd name="connsiteX3" fmla="*/ 21443 w 112775"/>
                <a:gd name="connsiteY3" fmla="*/ 7513 h 117526"/>
                <a:gd name="connsiteX4" fmla="*/ 104882 w 112775"/>
                <a:gd name="connsiteY4" fmla="*/ 24182 h 117526"/>
                <a:gd name="connsiteX5" fmla="*/ 111645 w 112775"/>
                <a:gd name="connsiteY5" fmla="*/ 57710 h 117526"/>
                <a:gd name="connsiteX6" fmla="*/ 55542 w 112775"/>
                <a:gd name="connsiteY6" fmla="*/ 117527 h 1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75" h="117526">
                  <a:moveTo>
                    <a:pt x="55542" y="117527"/>
                  </a:moveTo>
                  <a:cubicBezTo>
                    <a:pt x="42398" y="107906"/>
                    <a:pt x="27634" y="99810"/>
                    <a:pt x="16299" y="88380"/>
                  </a:cubicBezTo>
                  <a:cubicBezTo>
                    <a:pt x="-6560" y="65425"/>
                    <a:pt x="-3131" y="39517"/>
                    <a:pt x="12775" y="15323"/>
                  </a:cubicBezTo>
                  <a:cubicBezTo>
                    <a:pt x="14871" y="12180"/>
                    <a:pt x="18205" y="9608"/>
                    <a:pt x="21443" y="7513"/>
                  </a:cubicBezTo>
                  <a:cubicBezTo>
                    <a:pt x="44779" y="-7632"/>
                    <a:pt x="89166" y="1226"/>
                    <a:pt x="104882" y="24182"/>
                  </a:cubicBezTo>
                  <a:cubicBezTo>
                    <a:pt x="111835" y="34373"/>
                    <a:pt x="114502" y="45137"/>
                    <a:pt x="111645" y="57710"/>
                  </a:cubicBezTo>
                  <a:cubicBezTo>
                    <a:pt x="105644" y="84665"/>
                    <a:pt x="90500" y="102001"/>
                    <a:pt x="55542" y="117527"/>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392" name="任意多边形: 形状 391"/>
            <p:cNvSpPr/>
            <p:nvPr userDrawn="1"/>
          </p:nvSpPr>
          <p:spPr>
            <a:xfrm>
              <a:off x="11764729" y="-230419"/>
              <a:ext cx="436897" cy="589497"/>
            </a:xfrm>
            <a:custGeom>
              <a:avLst/>
              <a:gdLst>
                <a:gd name="connsiteX0" fmla="*/ 882269 w 882269"/>
                <a:gd name="connsiteY0" fmla="*/ 0 h 1190428"/>
                <a:gd name="connsiteX1" fmla="*/ 804069 w 882269"/>
                <a:gd name="connsiteY1" fmla="*/ 85725 h 1190428"/>
                <a:gd name="connsiteX2" fmla="*/ 642620 w 882269"/>
                <a:gd name="connsiteY2" fmla="*/ 275654 h 1190428"/>
                <a:gd name="connsiteX3" fmla="*/ 458407 w 882269"/>
                <a:gd name="connsiteY3" fmla="*/ 551783 h 1190428"/>
                <a:gd name="connsiteX4" fmla="*/ 452977 w 882269"/>
                <a:gd name="connsiteY4" fmla="*/ 563118 h 1190428"/>
                <a:gd name="connsiteX5" fmla="*/ 524224 w 882269"/>
                <a:gd name="connsiteY5" fmla="*/ 693039 h 1190428"/>
                <a:gd name="connsiteX6" fmla="*/ 588232 w 882269"/>
                <a:gd name="connsiteY6" fmla="*/ 889254 h 1190428"/>
                <a:gd name="connsiteX7" fmla="*/ 641001 w 882269"/>
                <a:gd name="connsiteY7" fmla="*/ 1033177 h 1190428"/>
                <a:gd name="connsiteX8" fmla="*/ 691864 w 882269"/>
                <a:gd name="connsiteY8" fmla="*/ 1098518 h 1190428"/>
                <a:gd name="connsiteX9" fmla="*/ 691769 w 882269"/>
                <a:gd name="connsiteY9" fmla="*/ 1103281 h 1190428"/>
                <a:gd name="connsiteX10" fmla="*/ 657765 w 882269"/>
                <a:gd name="connsiteY10" fmla="*/ 1131380 h 1190428"/>
                <a:gd name="connsiteX11" fmla="*/ 606902 w 882269"/>
                <a:gd name="connsiteY11" fmla="*/ 1110234 h 1190428"/>
                <a:gd name="connsiteX12" fmla="*/ 612521 w 882269"/>
                <a:gd name="connsiteY12" fmla="*/ 1064705 h 1190428"/>
                <a:gd name="connsiteX13" fmla="*/ 610807 w 882269"/>
                <a:gd name="connsiteY13" fmla="*/ 1026605 h 1190428"/>
                <a:gd name="connsiteX14" fmla="*/ 605568 w 882269"/>
                <a:gd name="connsiteY14" fmla="*/ 1001363 h 1190428"/>
                <a:gd name="connsiteX15" fmla="*/ 539274 w 882269"/>
                <a:gd name="connsiteY15" fmla="*/ 808196 h 1190428"/>
                <a:gd name="connsiteX16" fmla="*/ 468694 w 882269"/>
                <a:gd name="connsiteY16" fmla="*/ 619411 h 1190428"/>
                <a:gd name="connsiteX17" fmla="*/ 460788 w 882269"/>
                <a:gd name="connsiteY17" fmla="*/ 607505 h 1190428"/>
                <a:gd name="connsiteX18" fmla="*/ 454596 w 882269"/>
                <a:gd name="connsiteY18" fmla="*/ 775049 h 1190428"/>
                <a:gd name="connsiteX19" fmla="*/ 460978 w 882269"/>
                <a:gd name="connsiteY19" fmla="*/ 807244 h 1190428"/>
                <a:gd name="connsiteX20" fmla="*/ 457549 w 882269"/>
                <a:gd name="connsiteY20" fmla="*/ 823151 h 1190428"/>
                <a:gd name="connsiteX21" fmla="*/ 474504 w 882269"/>
                <a:gd name="connsiteY21" fmla="*/ 1077563 h 1190428"/>
                <a:gd name="connsiteX22" fmla="*/ 489172 w 882269"/>
                <a:gd name="connsiteY22" fmla="*/ 1084612 h 1190428"/>
                <a:gd name="connsiteX23" fmla="*/ 523748 w 882269"/>
                <a:gd name="connsiteY23" fmla="*/ 1131856 h 1190428"/>
                <a:gd name="connsiteX24" fmla="*/ 499174 w 882269"/>
                <a:gd name="connsiteY24" fmla="*/ 1177004 h 1190428"/>
                <a:gd name="connsiteX25" fmla="*/ 464598 w 882269"/>
                <a:gd name="connsiteY25" fmla="*/ 1190244 h 1190428"/>
                <a:gd name="connsiteX26" fmla="*/ 422783 w 882269"/>
                <a:gd name="connsiteY26" fmla="*/ 1144810 h 1190428"/>
                <a:gd name="connsiteX27" fmla="*/ 443643 w 882269"/>
                <a:gd name="connsiteY27" fmla="*/ 1098137 h 1190428"/>
                <a:gd name="connsiteX28" fmla="*/ 452215 w 882269"/>
                <a:gd name="connsiteY28" fmla="*/ 1072896 h 1190428"/>
                <a:gd name="connsiteX29" fmla="*/ 440119 w 882269"/>
                <a:gd name="connsiteY29" fmla="*/ 957358 h 1190428"/>
                <a:gd name="connsiteX30" fmla="*/ 431070 w 882269"/>
                <a:gd name="connsiteY30" fmla="*/ 772287 h 1190428"/>
                <a:gd name="connsiteX31" fmla="*/ 431546 w 882269"/>
                <a:gd name="connsiteY31" fmla="*/ 750856 h 1190428"/>
                <a:gd name="connsiteX32" fmla="*/ 434880 w 882269"/>
                <a:gd name="connsiteY32" fmla="*/ 620744 h 1190428"/>
                <a:gd name="connsiteX33" fmla="*/ 434023 w 882269"/>
                <a:gd name="connsiteY33" fmla="*/ 603123 h 1190428"/>
                <a:gd name="connsiteX34" fmla="*/ 429736 w 882269"/>
                <a:gd name="connsiteY34" fmla="*/ 604457 h 1190428"/>
                <a:gd name="connsiteX35" fmla="*/ 407353 w 882269"/>
                <a:gd name="connsiteY35" fmla="*/ 648653 h 1190428"/>
                <a:gd name="connsiteX36" fmla="*/ 391351 w 882269"/>
                <a:gd name="connsiteY36" fmla="*/ 687419 h 1190428"/>
                <a:gd name="connsiteX37" fmla="*/ 371158 w 882269"/>
                <a:gd name="connsiteY37" fmla="*/ 721900 h 1190428"/>
                <a:gd name="connsiteX38" fmla="*/ 265049 w 882269"/>
                <a:gd name="connsiteY38" fmla="*/ 988409 h 1190428"/>
                <a:gd name="connsiteX39" fmla="*/ 229711 w 882269"/>
                <a:gd name="connsiteY39" fmla="*/ 1083850 h 1190428"/>
                <a:gd name="connsiteX40" fmla="*/ 270478 w 882269"/>
                <a:gd name="connsiteY40" fmla="*/ 1129570 h 1190428"/>
                <a:gd name="connsiteX41" fmla="*/ 248952 w 882269"/>
                <a:gd name="connsiteY41" fmla="*/ 1177671 h 1190428"/>
                <a:gd name="connsiteX42" fmla="*/ 203137 w 882269"/>
                <a:gd name="connsiteY42" fmla="*/ 1185101 h 1190428"/>
                <a:gd name="connsiteX43" fmla="*/ 181134 w 882269"/>
                <a:gd name="connsiteY43" fmla="*/ 1165955 h 1190428"/>
                <a:gd name="connsiteX44" fmla="*/ 193897 w 882269"/>
                <a:gd name="connsiteY44" fmla="*/ 1102138 h 1190428"/>
                <a:gd name="connsiteX45" fmla="*/ 214471 w 882269"/>
                <a:gd name="connsiteY45" fmla="*/ 1065943 h 1190428"/>
                <a:gd name="connsiteX46" fmla="*/ 277336 w 882269"/>
                <a:gd name="connsiteY46" fmla="*/ 891826 h 1190428"/>
                <a:gd name="connsiteX47" fmla="*/ 349631 w 882269"/>
                <a:gd name="connsiteY47" fmla="*/ 714089 h 1190428"/>
                <a:gd name="connsiteX48" fmla="*/ 377730 w 882269"/>
                <a:gd name="connsiteY48" fmla="*/ 656558 h 1190428"/>
                <a:gd name="connsiteX49" fmla="*/ 391351 w 882269"/>
                <a:gd name="connsiteY49" fmla="*/ 628745 h 1190428"/>
                <a:gd name="connsiteX50" fmla="*/ 392684 w 882269"/>
                <a:gd name="connsiteY50" fmla="*/ 627126 h 1190428"/>
                <a:gd name="connsiteX51" fmla="*/ 391636 w 882269"/>
                <a:gd name="connsiteY51" fmla="*/ 629031 h 1190428"/>
                <a:gd name="connsiteX52" fmla="*/ 371919 w 882269"/>
                <a:gd name="connsiteY52" fmla="*/ 647700 h 1190428"/>
                <a:gd name="connsiteX53" fmla="*/ 285718 w 882269"/>
                <a:gd name="connsiteY53" fmla="*/ 727615 h 1190428"/>
                <a:gd name="connsiteX54" fmla="*/ 258191 w 882269"/>
                <a:gd name="connsiteY54" fmla="*/ 752761 h 1190428"/>
                <a:gd name="connsiteX55" fmla="*/ 104839 w 882269"/>
                <a:gd name="connsiteY55" fmla="*/ 901160 h 1190428"/>
                <a:gd name="connsiteX56" fmla="*/ 91123 w 882269"/>
                <a:gd name="connsiteY56" fmla="*/ 935641 h 1190428"/>
                <a:gd name="connsiteX57" fmla="*/ 63500 w 882269"/>
                <a:gd name="connsiteY57" fmla="*/ 994029 h 1190428"/>
                <a:gd name="connsiteX58" fmla="*/ 15685 w 882269"/>
                <a:gd name="connsiteY58" fmla="*/ 988981 h 1190428"/>
                <a:gd name="connsiteX59" fmla="*/ 3778 w 882269"/>
                <a:gd name="connsiteY59" fmla="*/ 937641 h 1190428"/>
                <a:gd name="connsiteX60" fmla="*/ 69215 w 882269"/>
                <a:gd name="connsiteY60" fmla="*/ 904399 h 1190428"/>
                <a:gd name="connsiteX61" fmla="*/ 73311 w 882269"/>
                <a:gd name="connsiteY61" fmla="*/ 902399 h 1190428"/>
                <a:gd name="connsiteX62" fmla="*/ 174752 w 882269"/>
                <a:gd name="connsiteY62" fmla="*/ 806006 h 1190428"/>
                <a:gd name="connsiteX63" fmla="*/ 192373 w 882269"/>
                <a:gd name="connsiteY63" fmla="*/ 786860 h 1190428"/>
                <a:gd name="connsiteX64" fmla="*/ 277051 w 882269"/>
                <a:gd name="connsiteY64" fmla="*/ 708470 h 1190428"/>
                <a:gd name="connsiteX65" fmla="*/ 316865 w 882269"/>
                <a:gd name="connsiteY65" fmla="*/ 671894 h 1190428"/>
                <a:gd name="connsiteX66" fmla="*/ 362680 w 882269"/>
                <a:gd name="connsiteY66" fmla="*/ 624935 h 1190428"/>
                <a:gd name="connsiteX67" fmla="*/ 416402 w 882269"/>
                <a:gd name="connsiteY67" fmla="*/ 578263 h 1190428"/>
                <a:gd name="connsiteX68" fmla="*/ 429736 w 882269"/>
                <a:gd name="connsiteY68" fmla="*/ 558832 h 1190428"/>
                <a:gd name="connsiteX69" fmla="*/ 604615 w 882269"/>
                <a:gd name="connsiteY69" fmla="*/ 290132 h 1190428"/>
                <a:gd name="connsiteX70" fmla="*/ 770064 w 882269"/>
                <a:gd name="connsiteY70" fmla="*/ 91154 h 1190428"/>
                <a:gd name="connsiteX71" fmla="*/ 839311 w 882269"/>
                <a:gd name="connsiteY71" fmla="*/ 16002 h 1190428"/>
                <a:gd name="connsiteX72" fmla="*/ 848646 w 882269"/>
                <a:gd name="connsiteY72" fmla="*/ 476 h 1190428"/>
                <a:gd name="connsiteX73" fmla="*/ 882269 w 882269"/>
                <a:gd name="connsiteY73" fmla="*/ 0 h 119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82269" h="1190428">
                  <a:moveTo>
                    <a:pt x="882269" y="0"/>
                  </a:moveTo>
                  <a:cubicBezTo>
                    <a:pt x="856171" y="28575"/>
                    <a:pt x="829405" y="56483"/>
                    <a:pt x="804069" y="85725"/>
                  </a:cubicBezTo>
                  <a:cubicBezTo>
                    <a:pt x="749681" y="148590"/>
                    <a:pt x="694626" y="210884"/>
                    <a:pt x="642620" y="275654"/>
                  </a:cubicBezTo>
                  <a:cubicBezTo>
                    <a:pt x="573183" y="362236"/>
                    <a:pt x="514318" y="456057"/>
                    <a:pt x="458407" y="551783"/>
                  </a:cubicBezTo>
                  <a:cubicBezTo>
                    <a:pt x="456501" y="555117"/>
                    <a:pt x="455073" y="558737"/>
                    <a:pt x="452977" y="563118"/>
                  </a:cubicBezTo>
                  <a:cubicBezTo>
                    <a:pt x="492602" y="598075"/>
                    <a:pt x="507175" y="646748"/>
                    <a:pt x="524224" y="693039"/>
                  </a:cubicBezTo>
                  <a:cubicBezTo>
                    <a:pt x="547942" y="757523"/>
                    <a:pt x="566230" y="824103"/>
                    <a:pt x="588232" y="889254"/>
                  </a:cubicBezTo>
                  <a:cubicBezTo>
                    <a:pt x="604710" y="937832"/>
                    <a:pt x="623475" y="985647"/>
                    <a:pt x="641001" y="1033177"/>
                  </a:cubicBezTo>
                  <a:cubicBezTo>
                    <a:pt x="688530" y="1038130"/>
                    <a:pt x="697865" y="1050512"/>
                    <a:pt x="691864" y="1098518"/>
                  </a:cubicBezTo>
                  <a:cubicBezTo>
                    <a:pt x="691674" y="1100042"/>
                    <a:pt x="691769" y="1101662"/>
                    <a:pt x="691769" y="1103281"/>
                  </a:cubicBezTo>
                  <a:cubicBezTo>
                    <a:pt x="680434" y="1112711"/>
                    <a:pt x="669862" y="1123093"/>
                    <a:pt x="657765" y="1131380"/>
                  </a:cubicBezTo>
                  <a:cubicBezTo>
                    <a:pt x="636620" y="1145762"/>
                    <a:pt x="611378" y="1135475"/>
                    <a:pt x="606902" y="1110234"/>
                  </a:cubicBezTo>
                  <a:cubicBezTo>
                    <a:pt x="604139" y="1094899"/>
                    <a:pt x="602234" y="1078325"/>
                    <a:pt x="612521" y="1064705"/>
                  </a:cubicBezTo>
                  <a:cubicBezTo>
                    <a:pt x="622999" y="1050893"/>
                    <a:pt x="620712" y="1038892"/>
                    <a:pt x="610807" y="1026605"/>
                  </a:cubicBezTo>
                  <a:cubicBezTo>
                    <a:pt x="609092" y="1018127"/>
                    <a:pt x="608330" y="1009364"/>
                    <a:pt x="605568" y="1001363"/>
                  </a:cubicBezTo>
                  <a:cubicBezTo>
                    <a:pt x="583565" y="936974"/>
                    <a:pt x="560038" y="873062"/>
                    <a:pt x="539274" y="808196"/>
                  </a:cubicBezTo>
                  <a:cubicBezTo>
                    <a:pt x="518795" y="744093"/>
                    <a:pt x="499078" y="679704"/>
                    <a:pt x="468694" y="619411"/>
                  </a:cubicBezTo>
                  <a:cubicBezTo>
                    <a:pt x="466598" y="615220"/>
                    <a:pt x="463455" y="611505"/>
                    <a:pt x="460788" y="607505"/>
                  </a:cubicBezTo>
                  <a:cubicBezTo>
                    <a:pt x="455739" y="664274"/>
                    <a:pt x="454596" y="719614"/>
                    <a:pt x="454596" y="775049"/>
                  </a:cubicBezTo>
                  <a:cubicBezTo>
                    <a:pt x="454596" y="785813"/>
                    <a:pt x="458787" y="796481"/>
                    <a:pt x="460978" y="807244"/>
                  </a:cubicBezTo>
                  <a:cubicBezTo>
                    <a:pt x="459740" y="812578"/>
                    <a:pt x="457549" y="817912"/>
                    <a:pt x="457549" y="823151"/>
                  </a:cubicBezTo>
                  <a:cubicBezTo>
                    <a:pt x="457740" y="907923"/>
                    <a:pt x="464693" y="992315"/>
                    <a:pt x="474504" y="1077563"/>
                  </a:cubicBezTo>
                  <a:cubicBezTo>
                    <a:pt x="479457" y="1079945"/>
                    <a:pt x="484124" y="1082802"/>
                    <a:pt x="489172" y="1084612"/>
                  </a:cubicBezTo>
                  <a:cubicBezTo>
                    <a:pt x="511556" y="1092518"/>
                    <a:pt x="520605" y="1111091"/>
                    <a:pt x="523748" y="1131856"/>
                  </a:cubicBezTo>
                  <a:cubicBezTo>
                    <a:pt x="526796" y="1151668"/>
                    <a:pt x="516604" y="1167479"/>
                    <a:pt x="499174" y="1177004"/>
                  </a:cubicBezTo>
                  <a:cubicBezTo>
                    <a:pt x="488315" y="1182910"/>
                    <a:pt x="476504" y="1189101"/>
                    <a:pt x="464598" y="1190244"/>
                  </a:cubicBezTo>
                  <a:cubicBezTo>
                    <a:pt x="439547" y="1192721"/>
                    <a:pt x="419259" y="1169861"/>
                    <a:pt x="422783" y="1144810"/>
                  </a:cubicBezTo>
                  <a:cubicBezTo>
                    <a:pt x="425260" y="1127474"/>
                    <a:pt x="429641" y="1110425"/>
                    <a:pt x="443643" y="1098137"/>
                  </a:cubicBezTo>
                  <a:cubicBezTo>
                    <a:pt x="451453" y="1091279"/>
                    <a:pt x="453644" y="1083659"/>
                    <a:pt x="452215" y="1072896"/>
                  </a:cubicBezTo>
                  <a:cubicBezTo>
                    <a:pt x="447358" y="1034510"/>
                    <a:pt x="442595" y="995934"/>
                    <a:pt x="440119" y="957358"/>
                  </a:cubicBezTo>
                  <a:cubicBezTo>
                    <a:pt x="436118" y="895731"/>
                    <a:pt x="433927" y="834009"/>
                    <a:pt x="431070" y="772287"/>
                  </a:cubicBezTo>
                  <a:cubicBezTo>
                    <a:pt x="430784" y="765143"/>
                    <a:pt x="431355" y="758000"/>
                    <a:pt x="431546" y="750856"/>
                  </a:cubicBezTo>
                  <a:cubicBezTo>
                    <a:pt x="432689" y="707517"/>
                    <a:pt x="433832" y="664083"/>
                    <a:pt x="434880" y="620744"/>
                  </a:cubicBezTo>
                  <a:cubicBezTo>
                    <a:pt x="434975" y="614934"/>
                    <a:pt x="434308" y="609219"/>
                    <a:pt x="434023" y="603123"/>
                  </a:cubicBezTo>
                  <a:cubicBezTo>
                    <a:pt x="431070" y="603980"/>
                    <a:pt x="429927" y="603980"/>
                    <a:pt x="429736" y="604457"/>
                  </a:cubicBezTo>
                  <a:cubicBezTo>
                    <a:pt x="422212" y="619125"/>
                    <a:pt x="414306" y="633698"/>
                    <a:pt x="407353" y="648653"/>
                  </a:cubicBezTo>
                  <a:cubicBezTo>
                    <a:pt x="401447" y="661321"/>
                    <a:pt x="396589" y="674465"/>
                    <a:pt x="391351" y="687419"/>
                  </a:cubicBezTo>
                  <a:cubicBezTo>
                    <a:pt x="384588" y="698849"/>
                    <a:pt x="376873" y="709898"/>
                    <a:pt x="371158" y="721900"/>
                  </a:cubicBezTo>
                  <a:cubicBezTo>
                    <a:pt x="330295" y="808482"/>
                    <a:pt x="295529" y="897541"/>
                    <a:pt x="265049" y="988409"/>
                  </a:cubicBezTo>
                  <a:cubicBezTo>
                    <a:pt x="254477" y="1019842"/>
                    <a:pt x="242094" y="1050608"/>
                    <a:pt x="229711" y="1083850"/>
                  </a:cubicBezTo>
                  <a:cubicBezTo>
                    <a:pt x="258477" y="1086993"/>
                    <a:pt x="265145" y="1107281"/>
                    <a:pt x="270478" y="1129570"/>
                  </a:cubicBezTo>
                  <a:cubicBezTo>
                    <a:pt x="274860" y="1147858"/>
                    <a:pt x="269812" y="1163288"/>
                    <a:pt x="248952" y="1177671"/>
                  </a:cubicBezTo>
                  <a:cubicBezTo>
                    <a:pt x="235141" y="1187196"/>
                    <a:pt x="219043" y="1187768"/>
                    <a:pt x="203137" y="1185101"/>
                  </a:cubicBezTo>
                  <a:cubicBezTo>
                    <a:pt x="192564" y="1183291"/>
                    <a:pt x="184753" y="1177290"/>
                    <a:pt x="181134" y="1165955"/>
                  </a:cubicBezTo>
                  <a:cubicBezTo>
                    <a:pt x="173514" y="1142048"/>
                    <a:pt x="176276" y="1119854"/>
                    <a:pt x="193897" y="1102138"/>
                  </a:cubicBezTo>
                  <a:cubicBezTo>
                    <a:pt x="204565" y="1091470"/>
                    <a:pt x="209709" y="1079659"/>
                    <a:pt x="214471" y="1065943"/>
                  </a:cubicBezTo>
                  <a:cubicBezTo>
                    <a:pt x="234664" y="1007650"/>
                    <a:pt x="255143" y="949452"/>
                    <a:pt x="277336" y="891826"/>
                  </a:cubicBezTo>
                  <a:cubicBezTo>
                    <a:pt x="300387" y="832104"/>
                    <a:pt x="325437" y="773240"/>
                    <a:pt x="349631" y="714089"/>
                  </a:cubicBezTo>
                  <a:cubicBezTo>
                    <a:pt x="358966" y="694944"/>
                    <a:pt x="368300" y="675704"/>
                    <a:pt x="377730" y="656558"/>
                  </a:cubicBezTo>
                  <a:cubicBezTo>
                    <a:pt x="382302" y="647319"/>
                    <a:pt x="386778" y="637985"/>
                    <a:pt x="391351" y="628745"/>
                  </a:cubicBezTo>
                  <a:cubicBezTo>
                    <a:pt x="391827" y="628174"/>
                    <a:pt x="392208" y="627698"/>
                    <a:pt x="392684" y="627126"/>
                  </a:cubicBezTo>
                  <a:cubicBezTo>
                    <a:pt x="392303" y="627793"/>
                    <a:pt x="392018" y="628364"/>
                    <a:pt x="391636" y="629031"/>
                  </a:cubicBezTo>
                  <a:cubicBezTo>
                    <a:pt x="385064" y="635222"/>
                    <a:pt x="378492" y="641509"/>
                    <a:pt x="371919" y="647700"/>
                  </a:cubicBezTo>
                  <a:cubicBezTo>
                    <a:pt x="343249" y="674370"/>
                    <a:pt x="314484" y="700945"/>
                    <a:pt x="285718" y="727615"/>
                  </a:cubicBezTo>
                  <a:cubicBezTo>
                    <a:pt x="276574" y="736092"/>
                    <a:pt x="267430" y="744379"/>
                    <a:pt x="258191" y="752761"/>
                  </a:cubicBezTo>
                  <a:cubicBezTo>
                    <a:pt x="207137" y="802291"/>
                    <a:pt x="156464" y="852202"/>
                    <a:pt x="104839" y="901160"/>
                  </a:cubicBezTo>
                  <a:cubicBezTo>
                    <a:pt x="94075" y="911352"/>
                    <a:pt x="88455" y="920115"/>
                    <a:pt x="91123" y="935641"/>
                  </a:cubicBezTo>
                  <a:cubicBezTo>
                    <a:pt x="95409" y="960692"/>
                    <a:pt x="84836" y="980599"/>
                    <a:pt x="63500" y="994029"/>
                  </a:cubicBezTo>
                  <a:cubicBezTo>
                    <a:pt x="47022" y="1004507"/>
                    <a:pt x="29877" y="1002221"/>
                    <a:pt x="15685" y="988981"/>
                  </a:cubicBezTo>
                  <a:cubicBezTo>
                    <a:pt x="826" y="975170"/>
                    <a:pt x="-4223" y="953453"/>
                    <a:pt x="3778" y="937641"/>
                  </a:cubicBezTo>
                  <a:cubicBezTo>
                    <a:pt x="17875" y="909733"/>
                    <a:pt x="40736" y="898208"/>
                    <a:pt x="69215" y="904399"/>
                  </a:cubicBezTo>
                  <a:cubicBezTo>
                    <a:pt x="70549" y="903732"/>
                    <a:pt x="72263" y="903351"/>
                    <a:pt x="73311" y="902399"/>
                  </a:cubicBezTo>
                  <a:cubicBezTo>
                    <a:pt x="107125" y="870299"/>
                    <a:pt x="141033" y="838200"/>
                    <a:pt x="174752" y="806006"/>
                  </a:cubicBezTo>
                  <a:cubicBezTo>
                    <a:pt x="181039" y="800005"/>
                    <a:pt x="186563" y="793242"/>
                    <a:pt x="192373" y="786860"/>
                  </a:cubicBezTo>
                  <a:cubicBezTo>
                    <a:pt x="220568" y="760762"/>
                    <a:pt x="248761" y="734568"/>
                    <a:pt x="277051" y="708470"/>
                  </a:cubicBezTo>
                  <a:cubicBezTo>
                    <a:pt x="290290" y="696182"/>
                    <a:pt x="304006" y="684467"/>
                    <a:pt x="316865" y="671894"/>
                  </a:cubicBezTo>
                  <a:cubicBezTo>
                    <a:pt x="332486" y="656558"/>
                    <a:pt x="347440" y="640652"/>
                    <a:pt x="362680" y="624935"/>
                  </a:cubicBezTo>
                  <a:cubicBezTo>
                    <a:pt x="380683" y="609410"/>
                    <a:pt x="398971" y="594265"/>
                    <a:pt x="416402" y="578263"/>
                  </a:cubicBezTo>
                  <a:cubicBezTo>
                    <a:pt x="422021" y="573024"/>
                    <a:pt x="425927" y="565690"/>
                    <a:pt x="429736" y="558832"/>
                  </a:cubicBezTo>
                  <a:cubicBezTo>
                    <a:pt x="481743" y="465201"/>
                    <a:pt x="540036" y="375380"/>
                    <a:pt x="604615" y="290132"/>
                  </a:cubicBezTo>
                  <a:cubicBezTo>
                    <a:pt x="656622" y="221456"/>
                    <a:pt x="714248" y="156877"/>
                    <a:pt x="770064" y="91154"/>
                  </a:cubicBezTo>
                  <a:cubicBezTo>
                    <a:pt x="792068" y="65246"/>
                    <a:pt x="816356" y="41148"/>
                    <a:pt x="839311" y="16002"/>
                  </a:cubicBezTo>
                  <a:cubicBezTo>
                    <a:pt x="843312" y="11621"/>
                    <a:pt x="845598" y="5715"/>
                    <a:pt x="848646" y="476"/>
                  </a:cubicBezTo>
                  <a:cubicBezTo>
                    <a:pt x="860076" y="0"/>
                    <a:pt x="871125" y="0"/>
                    <a:pt x="882269" y="0"/>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393" name="任意多边形: 形状 392"/>
            <p:cNvSpPr/>
            <p:nvPr userDrawn="1"/>
          </p:nvSpPr>
          <p:spPr>
            <a:xfrm>
              <a:off x="11928715" y="430550"/>
              <a:ext cx="63127" cy="59945"/>
            </a:xfrm>
            <a:custGeom>
              <a:avLst/>
              <a:gdLst>
                <a:gd name="connsiteX0" fmla="*/ 127444 w 127478"/>
                <a:gd name="connsiteY0" fmla="*/ 72846 h 121053"/>
                <a:gd name="connsiteX1" fmla="*/ 91439 w 127478"/>
                <a:gd name="connsiteY1" fmla="*/ 117042 h 121053"/>
                <a:gd name="connsiteX2" fmla="*/ 25717 w 127478"/>
                <a:gd name="connsiteY2" fmla="*/ 103516 h 121053"/>
                <a:gd name="connsiteX3" fmla="*/ 95 w 127478"/>
                <a:gd name="connsiteY3" fmla="*/ 61035 h 121053"/>
                <a:gd name="connsiteX4" fmla="*/ 6381 w 127478"/>
                <a:gd name="connsiteY4" fmla="*/ 36651 h 121053"/>
                <a:gd name="connsiteX5" fmla="*/ 62960 w 127478"/>
                <a:gd name="connsiteY5" fmla="*/ 646 h 121053"/>
                <a:gd name="connsiteX6" fmla="*/ 127444 w 127478"/>
                <a:gd name="connsiteY6" fmla="*/ 72846 h 12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78" h="121053">
                  <a:moveTo>
                    <a:pt x="127444" y="72846"/>
                  </a:moveTo>
                  <a:cubicBezTo>
                    <a:pt x="127539" y="88276"/>
                    <a:pt x="117061" y="107802"/>
                    <a:pt x="91439" y="117042"/>
                  </a:cubicBezTo>
                  <a:cubicBezTo>
                    <a:pt x="66865" y="125900"/>
                    <a:pt x="45624" y="119518"/>
                    <a:pt x="25717" y="103516"/>
                  </a:cubicBezTo>
                  <a:cubicBezTo>
                    <a:pt x="11715" y="92181"/>
                    <a:pt x="-1239" y="80751"/>
                    <a:pt x="95" y="61035"/>
                  </a:cubicBezTo>
                  <a:cubicBezTo>
                    <a:pt x="666" y="52748"/>
                    <a:pt x="1619" y="42651"/>
                    <a:pt x="6381" y="36651"/>
                  </a:cubicBezTo>
                  <a:cubicBezTo>
                    <a:pt x="20955" y="18648"/>
                    <a:pt x="39433" y="4551"/>
                    <a:pt x="62960" y="646"/>
                  </a:cubicBezTo>
                  <a:cubicBezTo>
                    <a:pt x="96011" y="-4974"/>
                    <a:pt x="128682" y="26649"/>
                    <a:pt x="127444" y="72846"/>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394" name="任意多边形: 形状 393"/>
            <p:cNvSpPr/>
            <p:nvPr userDrawn="1"/>
          </p:nvSpPr>
          <p:spPr>
            <a:xfrm>
              <a:off x="11834189" y="449116"/>
              <a:ext cx="54526" cy="51561"/>
            </a:xfrm>
            <a:custGeom>
              <a:avLst/>
              <a:gdLst>
                <a:gd name="connsiteX0" fmla="*/ 57727 w 110109"/>
                <a:gd name="connsiteY0" fmla="*/ 104123 h 104123"/>
                <a:gd name="connsiteX1" fmla="*/ 100 w 110109"/>
                <a:gd name="connsiteY1" fmla="*/ 43640 h 104123"/>
                <a:gd name="connsiteX2" fmla="*/ 28199 w 110109"/>
                <a:gd name="connsiteY2" fmla="*/ 5825 h 104123"/>
                <a:gd name="connsiteX3" fmla="*/ 81730 w 110109"/>
                <a:gd name="connsiteY3" fmla="*/ 10016 h 104123"/>
                <a:gd name="connsiteX4" fmla="*/ 106304 w 110109"/>
                <a:gd name="connsiteY4" fmla="*/ 40401 h 104123"/>
                <a:gd name="connsiteX5" fmla="*/ 57727 w 110109"/>
                <a:gd name="connsiteY5" fmla="*/ 104123 h 10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09" h="104123">
                  <a:moveTo>
                    <a:pt x="57727" y="104123"/>
                  </a:moveTo>
                  <a:cubicBezTo>
                    <a:pt x="21056" y="103266"/>
                    <a:pt x="-1709" y="75739"/>
                    <a:pt x="100" y="43640"/>
                  </a:cubicBezTo>
                  <a:cubicBezTo>
                    <a:pt x="1148" y="25542"/>
                    <a:pt x="11911" y="13350"/>
                    <a:pt x="28199" y="5825"/>
                  </a:cubicBezTo>
                  <a:cubicBezTo>
                    <a:pt x="46869" y="-2747"/>
                    <a:pt x="65728" y="-2271"/>
                    <a:pt x="81730" y="10016"/>
                  </a:cubicBezTo>
                  <a:cubicBezTo>
                    <a:pt x="91826" y="17731"/>
                    <a:pt x="100971" y="28876"/>
                    <a:pt x="106304" y="40401"/>
                  </a:cubicBezTo>
                  <a:cubicBezTo>
                    <a:pt x="120116" y="70405"/>
                    <a:pt x="94589" y="102885"/>
                    <a:pt x="57727" y="104123"/>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395" name="任意多边形: 形状 394"/>
            <p:cNvSpPr/>
            <p:nvPr userDrawn="1"/>
          </p:nvSpPr>
          <p:spPr>
            <a:xfrm>
              <a:off x="11891783" y="508743"/>
              <a:ext cx="39856" cy="38442"/>
            </a:xfrm>
            <a:custGeom>
              <a:avLst/>
              <a:gdLst>
                <a:gd name="connsiteX0" fmla="*/ 38195 w 80486"/>
                <a:gd name="connsiteY0" fmla="*/ 77630 h 77630"/>
                <a:gd name="connsiteX1" fmla="*/ 0 w 80486"/>
                <a:gd name="connsiteY1" fmla="*/ 34863 h 77630"/>
                <a:gd name="connsiteX2" fmla="*/ 38958 w 80486"/>
                <a:gd name="connsiteY2" fmla="*/ 2 h 77630"/>
                <a:gd name="connsiteX3" fmla="*/ 80486 w 80486"/>
                <a:gd name="connsiteY3" fmla="*/ 42769 h 77630"/>
                <a:gd name="connsiteX4" fmla="*/ 38195 w 80486"/>
                <a:gd name="connsiteY4" fmla="*/ 77630 h 77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6" h="77630">
                  <a:moveTo>
                    <a:pt x="38195" y="77630"/>
                  </a:moveTo>
                  <a:cubicBezTo>
                    <a:pt x="17621" y="77630"/>
                    <a:pt x="95" y="58009"/>
                    <a:pt x="0" y="34863"/>
                  </a:cubicBezTo>
                  <a:cubicBezTo>
                    <a:pt x="0" y="15813"/>
                    <a:pt x="17907" y="-189"/>
                    <a:pt x="38958" y="2"/>
                  </a:cubicBezTo>
                  <a:cubicBezTo>
                    <a:pt x="60960" y="287"/>
                    <a:pt x="80391" y="20290"/>
                    <a:pt x="80486" y="42769"/>
                  </a:cubicBezTo>
                  <a:cubicBezTo>
                    <a:pt x="80582" y="62867"/>
                    <a:pt x="62675" y="77726"/>
                    <a:pt x="38195" y="77630"/>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396" name="任意多边形: 形状 395"/>
            <p:cNvSpPr/>
            <p:nvPr userDrawn="1"/>
          </p:nvSpPr>
          <p:spPr>
            <a:xfrm>
              <a:off x="11948950" y="80839"/>
              <a:ext cx="9763" cy="13773"/>
            </a:xfrm>
            <a:custGeom>
              <a:avLst/>
              <a:gdLst>
                <a:gd name="connsiteX0" fmla="*/ 5905 w 19716"/>
                <a:gd name="connsiteY0" fmla="*/ 27813 h 27813"/>
                <a:gd name="connsiteX1" fmla="*/ 0 w 19716"/>
                <a:gd name="connsiteY1" fmla="*/ 18955 h 27813"/>
                <a:gd name="connsiteX2" fmla="*/ 19717 w 19716"/>
                <a:gd name="connsiteY2" fmla="*/ 286 h 27813"/>
                <a:gd name="connsiteX3" fmla="*/ 19431 w 19716"/>
                <a:gd name="connsiteY3" fmla="*/ 0 h 27813"/>
                <a:gd name="connsiteX4" fmla="*/ 5905 w 19716"/>
                <a:gd name="connsiteY4" fmla="*/ 27813 h 2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 h="27813">
                  <a:moveTo>
                    <a:pt x="5905" y="27813"/>
                  </a:moveTo>
                  <a:cubicBezTo>
                    <a:pt x="3906" y="24860"/>
                    <a:pt x="2000" y="21908"/>
                    <a:pt x="0" y="18955"/>
                  </a:cubicBezTo>
                  <a:cubicBezTo>
                    <a:pt x="6572" y="12764"/>
                    <a:pt x="13145" y="6477"/>
                    <a:pt x="19717" y="286"/>
                  </a:cubicBezTo>
                  <a:lnTo>
                    <a:pt x="19431" y="0"/>
                  </a:lnTo>
                  <a:cubicBezTo>
                    <a:pt x="14954" y="9239"/>
                    <a:pt x="10478" y="18574"/>
                    <a:pt x="5905" y="27813"/>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397" name="任意多边形: 形状 396"/>
            <p:cNvSpPr/>
            <p:nvPr userDrawn="1"/>
          </p:nvSpPr>
          <p:spPr>
            <a:xfrm>
              <a:off x="11958619" y="80038"/>
              <a:ext cx="660" cy="943"/>
            </a:xfrm>
            <a:custGeom>
              <a:avLst/>
              <a:gdLst>
                <a:gd name="connsiteX0" fmla="*/ 286 w 1333"/>
                <a:gd name="connsiteY0" fmla="*/ 1905 h 1904"/>
                <a:gd name="connsiteX1" fmla="*/ 1334 w 1333"/>
                <a:gd name="connsiteY1" fmla="*/ 0 h 1904"/>
                <a:gd name="connsiteX2" fmla="*/ 0 w 1333"/>
                <a:gd name="connsiteY2" fmla="*/ 1619 h 1904"/>
                <a:gd name="connsiteX3" fmla="*/ 286 w 1333"/>
                <a:gd name="connsiteY3" fmla="*/ 1905 h 1904"/>
              </a:gdLst>
              <a:ahLst/>
              <a:cxnLst>
                <a:cxn ang="0">
                  <a:pos x="connsiteX0" y="connsiteY0"/>
                </a:cxn>
                <a:cxn ang="0">
                  <a:pos x="connsiteX1" y="connsiteY1"/>
                </a:cxn>
                <a:cxn ang="0">
                  <a:pos x="connsiteX2" y="connsiteY2"/>
                </a:cxn>
                <a:cxn ang="0">
                  <a:pos x="connsiteX3" y="connsiteY3"/>
                </a:cxn>
              </a:cxnLst>
              <a:rect l="l" t="t" r="r" b="b"/>
              <a:pathLst>
                <a:path w="1333" h="1904">
                  <a:moveTo>
                    <a:pt x="286" y="1905"/>
                  </a:moveTo>
                  <a:cubicBezTo>
                    <a:pt x="667" y="1238"/>
                    <a:pt x="953" y="667"/>
                    <a:pt x="1334" y="0"/>
                  </a:cubicBezTo>
                  <a:cubicBezTo>
                    <a:pt x="858" y="571"/>
                    <a:pt x="477" y="1048"/>
                    <a:pt x="0" y="1619"/>
                  </a:cubicBezTo>
                  <a:cubicBezTo>
                    <a:pt x="0" y="1619"/>
                    <a:pt x="286" y="1905"/>
                    <a:pt x="286" y="1905"/>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398" name="任意多边形: 形状 397"/>
            <p:cNvSpPr/>
            <p:nvPr userDrawn="1"/>
          </p:nvSpPr>
          <p:spPr>
            <a:xfrm>
              <a:off x="11779613" y="-41837"/>
              <a:ext cx="55846" cy="58199"/>
            </a:xfrm>
            <a:custGeom>
              <a:avLst/>
              <a:gdLst>
                <a:gd name="connsiteX0" fmla="*/ 55542 w 112775"/>
                <a:gd name="connsiteY0" fmla="*/ 117527 h 117526"/>
                <a:gd name="connsiteX1" fmla="*/ 16299 w 112775"/>
                <a:gd name="connsiteY1" fmla="*/ 88380 h 117526"/>
                <a:gd name="connsiteX2" fmla="*/ 12775 w 112775"/>
                <a:gd name="connsiteY2" fmla="*/ 15323 h 117526"/>
                <a:gd name="connsiteX3" fmla="*/ 21443 w 112775"/>
                <a:gd name="connsiteY3" fmla="*/ 7513 h 117526"/>
                <a:gd name="connsiteX4" fmla="*/ 104882 w 112775"/>
                <a:gd name="connsiteY4" fmla="*/ 24182 h 117526"/>
                <a:gd name="connsiteX5" fmla="*/ 111645 w 112775"/>
                <a:gd name="connsiteY5" fmla="*/ 57710 h 117526"/>
                <a:gd name="connsiteX6" fmla="*/ 55542 w 112775"/>
                <a:gd name="connsiteY6" fmla="*/ 117527 h 1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75" h="117526">
                  <a:moveTo>
                    <a:pt x="55542" y="117527"/>
                  </a:moveTo>
                  <a:cubicBezTo>
                    <a:pt x="42398" y="107906"/>
                    <a:pt x="27634" y="99810"/>
                    <a:pt x="16299" y="88380"/>
                  </a:cubicBezTo>
                  <a:cubicBezTo>
                    <a:pt x="-6560" y="65425"/>
                    <a:pt x="-3131" y="39517"/>
                    <a:pt x="12775" y="15323"/>
                  </a:cubicBezTo>
                  <a:cubicBezTo>
                    <a:pt x="14871" y="12180"/>
                    <a:pt x="18205" y="9608"/>
                    <a:pt x="21443" y="7513"/>
                  </a:cubicBezTo>
                  <a:cubicBezTo>
                    <a:pt x="44779" y="-7632"/>
                    <a:pt x="89166" y="1226"/>
                    <a:pt x="104882" y="24182"/>
                  </a:cubicBezTo>
                  <a:cubicBezTo>
                    <a:pt x="111835" y="34373"/>
                    <a:pt x="114502" y="45137"/>
                    <a:pt x="111645" y="57710"/>
                  </a:cubicBezTo>
                  <a:cubicBezTo>
                    <a:pt x="105644" y="84665"/>
                    <a:pt x="90500" y="102001"/>
                    <a:pt x="55542" y="117527"/>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grpSp>
      <p:grpSp>
        <p:nvGrpSpPr>
          <p:cNvPr id="399" name="图形 4"/>
          <p:cNvGrpSpPr/>
          <p:nvPr userDrawn="1"/>
        </p:nvGrpSpPr>
        <p:grpSpPr>
          <a:xfrm>
            <a:off x="11632282" y="826326"/>
            <a:ext cx="443862" cy="463826"/>
            <a:chOff x="5679673" y="2617914"/>
            <a:chExt cx="481162" cy="502803"/>
          </a:xfrm>
          <a:solidFill>
            <a:schemeClr val="accent4">
              <a:lumMod val="40000"/>
              <a:lumOff val="60000"/>
            </a:schemeClr>
          </a:solidFill>
        </p:grpSpPr>
        <p:sp>
          <p:nvSpPr>
            <p:cNvPr id="400" name="任意多边形: 形状 399"/>
            <p:cNvSpPr/>
            <p:nvPr/>
          </p:nvSpPr>
          <p:spPr>
            <a:xfrm>
              <a:off x="5679673" y="2744255"/>
              <a:ext cx="77701" cy="99880"/>
            </a:xfrm>
            <a:custGeom>
              <a:avLst/>
              <a:gdLst>
                <a:gd name="connsiteX0" fmla="*/ 53324 w 77701"/>
                <a:gd name="connsiteY0" fmla="*/ 2124 h 99880"/>
                <a:gd name="connsiteX1" fmla="*/ 41666 w 77701"/>
                <a:gd name="connsiteY1" fmla="*/ 8824 h 99880"/>
                <a:gd name="connsiteX2" fmla="*/ 36709 w 77701"/>
                <a:gd name="connsiteY2" fmla="*/ 11799 h 99880"/>
                <a:gd name="connsiteX3" fmla="*/ 25632 w 77701"/>
                <a:gd name="connsiteY3" fmla="*/ 22568 h 99880"/>
                <a:gd name="connsiteX4" fmla="*/ 23376 w 77701"/>
                <a:gd name="connsiteY4" fmla="*/ 25679 h 99880"/>
                <a:gd name="connsiteX5" fmla="*/ 6111 w 77701"/>
                <a:gd name="connsiteY5" fmla="*/ 49781 h 99880"/>
                <a:gd name="connsiteX6" fmla="*/ 11034 w 77701"/>
                <a:gd name="connsiteY6" fmla="*/ 43422 h 99880"/>
                <a:gd name="connsiteX7" fmla="*/ 9325 w 77701"/>
                <a:gd name="connsiteY7" fmla="*/ 45610 h 99880"/>
                <a:gd name="connsiteX8" fmla="*/ 1154 w 77701"/>
                <a:gd name="connsiteY8" fmla="*/ 59627 h 99880"/>
                <a:gd name="connsiteX9" fmla="*/ 26 w 77701"/>
                <a:gd name="connsiteY9" fmla="*/ 68071 h 99880"/>
                <a:gd name="connsiteX10" fmla="*/ 12538 w 77701"/>
                <a:gd name="connsiteY10" fmla="*/ 93028 h 99880"/>
                <a:gd name="connsiteX11" fmla="*/ 23342 w 77701"/>
                <a:gd name="connsiteY11" fmla="*/ 98738 h 99880"/>
                <a:gd name="connsiteX12" fmla="*/ 36025 w 77701"/>
                <a:gd name="connsiteY12" fmla="*/ 99284 h 99880"/>
                <a:gd name="connsiteX13" fmla="*/ 47820 w 77701"/>
                <a:gd name="connsiteY13" fmla="*/ 95524 h 99880"/>
                <a:gd name="connsiteX14" fmla="*/ 59204 w 77701"/>
                <a:gd name="connsiteY14" fmla="*/ 84139 h 99880"/>
                <a:gd name="connsiteX15" fmla="*/ 71922 w 77701"/>
                <a:gd name="connsiteY15" fmla="*/ 52311 h 99880"/>
                <a:gd name="connsiteX16" fmla="*/ 74247 w 77701"/>
                <a:gd name="connsiteY16" fmla="*/ 46157 h 99880"/>
                <a:gd name="connsiteX17" fmla="*/ 76366 w 77701"/>
                <a:gd name="connsiteY17" fmla="*/ 33815 h 99880"/>
                <a:gd name="connsiteX18" fmla="*/ 76777 w 77701"/>
                <a:gd name="connsiteY18" fmla="*/ 21679 h 99880"/>
                <a:gd name="connsiteX19" fmla="*/ 76093 w 77701"/>
                <a:gd name="connsiteY19" fmla="*/ 26739 h 99880"/>
                <a:gd name="connsiteX20" fmla="*/ 77255 w 77701"/>
                <a:gd name="connsiteY20" fmla="*/ 20653 h 99880"/>
                <a:gd name="connsiteX21" fmla="*/ 71375 w 77701"/>
                <a:gd name="connsiteY21" fmla="*/ 3457 h 99880"/>
                <a:gd name="connsiteX22" fmla="*/ 53324 w 77701"/>
                <a:gd name="connsiteY22" fmla="*/ 2124 h 99880"/>
                <a:gd name="connsiteX23" fmla="*/ 53324 w 77701"/>
                <a:gd name="connsiteY23" fmla="*/ 2124 h 9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701" h="99880">
                  <a:moveTo>
                    <a:pt x="53324" y="2124"/>
                  </a:moveTo>
                  <a:cubicBezTo>
                    <a:pt x="49427" y="4346"/>
                    <a:pt x="45563" y="6568"/>
                    <a:pt x="41666" y="8824"/>
                  </a:cubicBezTo>
                  <a:cubicBezTo>
                    <a:pt x="39991" y="9782"/>
                    <a:pt x="38350" y="10773"/>
                    <a:pt x="36709" y="11799"/>
                  </a:cubicBezTo>
                  <a:cubicBezTo>
                    <a:pt x="31307" y="15217"/>
                    <a:pt x="29324" y="17508"/>
                    <a:pt x="25632" y="22568"/>
                  </a:cubicBezTo>
                  <a:cubicBezTo>
                    <a:pt x="24880" y="23593"/>
                    <a:pt x="24128" y="24619"/>
                    <a:pt x="23376" y="25679"/>
                  </a:cubicBezTo>
                  <a:cubicBezTo>
                    <a:pt x="17632" y="33713"/>
                    <a:pt x="12128" y="41952"/>
                    <a:pt x="6111" y="49781"/>
                  </a:cubicBezTo>
                  <a:cubicBezTo>
                    <a:pt x="7752" y="47662"/>
                    <a:pt x="9393" y="45542"/>
                    <a:pt x="11034" y="43422"/>
                  </a:cubicBezTo>
                  <a:cubicBezTo>
                    <a:pt x="10453" y="44174"/>
                    <a:pt x="9906" y="44892"/>
                    <a:pt x="9325" y="45610"/>
                  </a:cubicBezTo>
                  <a:cubicBezTo>
                    <a:pt x="5393" y="49576"/>
                    <a:pt x="2658" y="54260"/>
                    <a:pt x="1154" y="59627"/>
                  </a:cubicBezTo>
                  <a:cubicBezTo>
                    <a:pt x="778" y="62430"/>
                    <a:pt x="402" y="65268"/>
                    <a:pt x="26" y="68071"/>
                  </a:cubicBezTo>
                  <a:cubicBezTo>
                    <a:pt x="-419" y="78020"/>
                    <a:pt x="4949" y="87182"/>
                    <a:pt x="12538" y="93028"/>
                  </a:cubicBezTo>
                  <a:cubicBezTo>
                    <a:pt x="15615" y="95832"/>
                    <a:pt x="19205" y="97746"/>
                    <a:pt x="23342" y="98738"/>
                  </a:cubicBezTo>
                  <a:cubicBezTo>
                    <a:pt x="27547" y="100036"/>
                    <a:pt x="31786" y="100242"/>
                    <a:pt x="36025" y="99284"/>
                  </a:cubicBezTo>
                  <a:cubicBezTo>
                    <a:pt x="40264" y="99079"/>
                    <a:pt x="44196" y="97849"/>
                    <a:pt x="47820" y="95524"/>
                  </a:cubicBezTo>
                  <a:cubicBezTo>
                    <a:pt x="52606" y="92686"/>
                    <a:pt x="56401" y="88892"/>
                    <a:pt x="59204" y="84139"/>
                  </a:cubicBezTo>
                  <a:cubicBezTo>
                    <a:pt x="63820" y="73644"/>
                    <a:pt x="67922" y="63012"/>
                    <a:pt x="71922" y="52311"/>
                  </a:cubicBezTo>
                  <a:cubicBezTo>
                    <a:pt x="72708" y="50260"/>
                    <a:pt x="73460" y="48174"/>
                    <a:pt x="74247" y="46157"/>
                  </a:cubicBezTo>
                  <a:cubicBezTo>
                    <a:pt x="75751" y="42226"/>
                    <a:pt x="76366" y="38021"/>
                    <a:pt x="76366" y="33815"/>
                  </a:cubicBezTo>
                  <a:cubicBezTo>
                    <a:pt x="76366" y="29781"/>
                    <a:pt x="76366" y="25679"/>
                    <a:pt x="76777" y="21679"/>
                  </a:cubicBezTo>
                  <a:cubicBezTo>
                    <a:pt x="76571" y="23354"/>
                    <a:pt x="76332" y="25063"/>
                    <a:pt x="76093" y="26739"/>
                  </a:cubicBezTo>
                  <a:cubicBezTo>
                    <a:pt x="76435" y="24722"/>
                    <a:pt x="76845" y="22705"/>
                    <a:pt x="77255" y="20653"/>
                  </a:cubicBezTo>
                  <a:cubicBezTo>
                    <a:pt x="78657" y="14124"/>
                    <a:pt x="76777" y="7628"/>
                    <a:pt x="71375" y="3457"/>
                  </a:cubicBezTo>
                  <a:cubicBezTo>
                    <a:pt x="66315" y="-577"/>
                    <a:pt x="59102" y="-1158"/>
                    <a:pt x="53324" y="2124"/>
                  </a:cubicBezTo>
                  <a:lnTo>
                    <a:pt x="53324" y="2124"/>
                  </a:lnTo>
                  <a:close/>
                </a:path>
              </a:pathLst>
            </a:custGeom>
            <a:grpFill/>
            <a:ln w="3415" cap="flat">
              <a:noFill/>
              <a:prstDash val="solid"/>
              <a:miter/>
            </a:ln>
          </p:spPr>
          <p:txBody>
            <a:bodyPr rtlCol="0" anchor="ctr"/>
            <a:lstStyle/>
            <a:p>
              <a:endParaRPr lang="zh-CN" altLang="en-US"/>
            </a:p>
          </p:txBody>
        </p:sp>
        <p:sp>
          <p:nvSpPr>
            <p:cNvPr id="401" name="任意多边形: 形状 400"/>
            <p:cNvSpPr/>
            <p:nvPr/>
          </p:nvSpPr>
          <p:spPr>
            <a:xfrm>
              <a:off x="5825094" y="2705974"/>
              <a:ext cx="71112" cy="102447"/>
            </a:xfrm>
            <a:custGeom>
              <a:avLst/>
              <a:gdLst>
                <a:gd name="connsiteX0" fmla="*/ 43080 w 71112"/>
                <a:gd name="connsiteY0" fmla="*/ 2423 h 102447"/>
                <a:gd name="connsiteX1" fmla="*/ 34294 w 71112"/>
                <a:gd name="connsiteY1" fmla="*/ 9192 h 102447"/>
                <a:gd name="connsiteX2" fmla="*/ 38533 w 71112"/>
                <a:gd name="connsiteY2" fmla="*/ 5910 h 102447"/>
                <a:gd name="connsiteX3" fmla="*/ 33644 w 71112"/>
                <a:gd name="connsiteY3" fmla="*/ 8987 h 102447"/>
                <a:gd name="connsiteX4" fmla="*/ 20961 w 71112"/>
                <a:gd name="connsiteY4" fmla="*/ 21602 h 102447"/>
                <a:gd name="connsiteX5" fmla="*/ 13576 w 71112"/>
                <a:gd name="connsiteY5" fmla="*/ 34901 h 102447"/>
                <a:gd name="connsiteX6" fmla="*/ 859 w 71112"/>
                <a:gd name="connsiteY6" fmla="*/ 66422 h 102447"/>
                <a:gd name="connsiteX7" fmla="*/ 3730 w 71112"/>
                <a:gd name="connsiteY7" fmla="*/ 88404 h 102447"/>
                <a:gd name="connsiteX8" fmla="*/ 20790 w 71112"/>
                <a:gd name="connsiteY8" fmla="*/ 101532 h 102447"/>
                <a:gd name="connsiteX9" fmla="*/ 42773 w 71112"/>
                <a:gd name="connsiteY9" fmla="*/ 98661 h 102447"/>
                <a:gd name="connsiteX10" fmla="*/ 55866 w 71112"/>
                <a:gd name="connsiteY10" fmla="*/ 81601 h 102447"/>
                <a:gd name="connsiteX11" fmla="*/ 62977 w 71112"/>
                <a:gd name="connsiteY11" fmla="*/ 55755 h 102447"/>
                <a:gd name="connsiteX12" fmla="*/ 67969 w 71112"/>
                <a:gd name="connsiteY12" fmla="*/ 42354 h 102447"/>
                <a:gd name="connsiteX13" fmla="*/ 70088 w 71112"/>
                <a:gd name="connsiteY13" fmla="*/ 24029 h 102447"/>
                <a:gd name="connsiteX14" fmla="*/ 69336 w 71112"/>
                <a:gd name="connsiteY14" fmla="*/ 29602 h 102447"/>
                <a:gd name="connsiteX15" fmla="*/ 70567 w 71112"/>
                <a:gd name="connsiteY15" fmla="*/ 23551 h 102447"/>
                <a:gd name="connsiteX16" fmla="*/ 63866 w 71112"/>
                <a:gd name="connsiteY16" fmla="*/ 3859 h 102447"/>
                <a:gd name="connsiteX17" fmla="*/ 55012 w 71112"/>
                <a:gd name="connsiteY17" fmla="*/ 201 h 102447"/>
                <a:gd name="connsiteX18" fmla="*/ 43080 w 71112"/>
                <a:gd name="connsiteY18" fmla="*/ 2423 h 102447"/>
                <a:gd name="connsiteX19" fmla="*/ 43080 w 71112"/>
                <a:gd name="connsiteY19" fmla="*/ 2423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112" h="102447">
                  <a:moveTo>
                    <a:pt x="43080" y="2423"/>
                  </a:moveTo>
                  <a:cubicBezTo>
                    <a:pt x="40106" y="4577"/>
                    <a:pt x="37166" y="6867"/>
                    <a:pt x="34294" y="9192"/>
                  </a:cubicBezTo>
                  <a:cubicBezTo>
                    <a:pt x="35696" y="8098"/>
                    <a:pt x="37132" y="7004"/>
                    <a:pt x="38533" y="5910"/>
                  </a:cubicBezTo>
                  <a:cubicBezTo>
                    <a:pt x="36926" y="6970"/>
                    <a:pt x="35251" y="7927"/>
                    <a:pt x="33644" y="8987"/>
                  </a:cubicBezTo>
                  <a:cubicBezTo>
                    <a:pt x="28380" y="12406"/>
                    <a:pt x="24243" y="16166"/>
                    <a:pt x="20961" y="21602"/>
                  </a:cubicBezTo>
                  <a:cubicBezTo>
                    <a:pt x="18363" y="25944"/>
                    <a:pt x="15901" y="30354"/>
                    <a:pt x="13576" y="34901"/>
                  </a:cubicBezTo>
                  <a:cubicBezTo>
                    <a:pt x="8448" y="44918"/>
                    <a:pt x="3286" y="55379"/>
                    <a:pt x="859" y="66422"/>
                  </a:cubicBezTo>
                  <a:cubicBezTo>
                    <a:pt x="-782" y="73875"/>
                    <a:pt x="-201" y="81670"/>
                    <a:pt x="3730" y="88404"/>
                  </a:cubicBezTo>
                  <a:cubicBezTo>
                    <a:pt x="7183" y="94319"/>
                    <a:pt x="13987" y="99960"/>
                    <a:pt x="20790" y="101532"/>
                  </a:cubicBezTo>
                  <a:cubicBezTo>
                    <a:pt x="28106" y="103173"/>
                    <a:pt x="36277" y="102832"/>
                    <a:pt x="42773" y="98661"/>
                  </a:cubicBezTo>
                  <a:cubicBezTo>
                    <a:pt x="48858" y="94729"/>
                    <a:pt x="54294" y="88883"/>
                    <a:pt x="55866" y="81601"/>
                  </a:cubicBezTo>
                  <a:cubicBezTo>
                    <a:pt x="57781" y="72883"/>
                    <a:pt x="60106" y="64166"/>
                    <a:pt x="62977" y="55755"/>
                  </a:cubicBezTo>
                  <a:cubicBezTo>
                    <a:pt x="64516" y="51243"/>
                    <a:pt x="66157" y="46764"/>
                    <a:pt x="67969" y="42354"/>
                  </a:cubicBezTo>
                  <a:cubicBezTo>
                    <a:pt x="70430" y="36303"/>
                    <a:pt x="69575" y="30252"/>
                    <a:pt x="70088" y="24029"/>
                  </a:cubicBezTo>
                  <a:cubicBezTo>
                    <a:pt x="69849" y="25910"/>
                    <a:pt x="69575" y="27756"/>
                    <a:pt x="69336" y="29602"/>
                  </a:cubicBezTo>
                  <a:cubicBezTo>
                    <a:pt x="69712" y="27585"/>
                    <a:pt x="70123" y="25568"/>
                    <a:pt x="70567" y="23551"/>
                  </a:cubicBezTo>
                  <a:cubicBezTo>
                    <a:pt x="72276" y="16098"/>
                    <a:pt x="69951" y="8611"/>
                    <a:pt x="63866" y="3859"/>
                  </a:cubicBezTo>
                  <a:cubicBezTo>
                    <a:pt x="61165" y="1808"/>
                    <a:pt x="58362" y="645"/>
                    <a:pt x="55012" y="201"/>
                  </a:cubicBezTo>
                  <a:cubicBezTo>
                    <a:pt x="51183" y="-312"/>
                    <a:pt x="46328" y="64"/>
                    <a:pt x="43080" y="2423"/>
                  </a:cubicBezTo>
                  <a:lnTo>
                    <a:pt x="43080" y="2423"/>
                  </a:lnTo>
                  <a:close/>
                </a:path>
              </a:pathLst>
            </a:custGeom>
            <a:grpFill/>
            <a:ln w="3415" cap="flat">
              <a:noFill/>
              <a:prstDash val="solid"/>
              <a:miter/>
            </a:ln>
          </p:spPr>
          <p:txBody>
            <a:bodyPr rtlCol="0" anchor="ctr"/>
            <a:lstStyle/>
            <a:p>
              <a:endParaRPr lang="zh-CN" altLang="en-US"/>
            </a:p>
          </p:txBody>
        </p:sp>
        <p:sp>
          <p:nvSpPr>
            <p:cNvPr id="402" name="任意多边形: 形状 401"/>
            <p:cNvSpPr/>
            <p:nvPr/>
          </p:nvSpPr>
          <p:spPr>
            <a:xfrm>
              <a:off x="5870337" y="2785720"/>
              <a:ext cx="99559" cy="144640"/>
            </a:xfrm>
            <a:custGeom>
              <a:avLst/>
              <a:gdLst>
                <a:gd name="connsiteX0" fmla="*/ 56400 w 99559"/>
                <a:gd name="connsiteY0" fmla="*/ 7256 h 144640"/>
                <a:gd name="connsiteX1" fmla="*/ 24264 w 99559"/>
                <a:gd name="connsiteY1" fmla="*/ 52623 h 144640"/>
                <a:gd name="connsiteX2" fmla="*/ 13290 w 99559"/>
                <a:gd name="connsiteY2" fmla="*/ 75324 h 144640"/>
                <a:gd name="connsiteX3" fmla="*/ 7786 w 99559"/>
                <a:gd name="connsiteY3" fmla="*/ 86503 h 144640"/>
                <a:gd name="connsiteX4" fmla="*/ 5085 w 99559"/>
                <a:gd name="connsiteY4" fmla="*/ 91631 h 144640"/>
                <a:gd name="connsiteX5" fmla="*/ 333 w 99559"/>
                <a:gd name="connsiteY5" fmla="*/ 105579 h 144640"/>
                <a:gd name="connsiteX6" fmla="*/ 1188 w 99559"/>
                <a:gd name="connsiteY6" fmla="*/ 120212 h 144640"/>
                <a:gd name="connsiteX7" fmla="*/ 20401 w 99559"/>
                <a:gd name="connsiteY7" fmla="*/ 141750 h 144640"/>
                <a:gd name="connsiteX8" fmla="*/ 33187 w 99559"/>
                <a:gd name="connsiteY8" fmla="*/ 144622 h 144640"/>
                <a:gd name="connsiteX9" fmla="*/ 49939 w 99559"/>
                <a:gd name="connsiteY9" fmla="*/ 140075 h 144640"/>
                <a:gd name="connsiteX10" fmla="*/ 73870 w 99559"/>
                <a:gd name="connsiteY10" fmla="*/ 102468 h 144640"/>
                <a:gd name="connsiteX11" fmla="*/ 82554 w 99559"/>
                <a:gd name="connsiteY11" fmla="*/ 78811 h 144640"/>
                <a:gd name="connsiteX12" fmla="*/ 98075 w 99559"/>
                <a:gd name="connsiteY12" fmla="*/ 33102 h 144640"/>
                <a:gd name="connsiteX13" fmla="*/ 95511 w 99559"/>
                <a:gd name="connsiteY13" fmla="*/ 39187 h 144640"/>
                <a:gd name="connsiteX14" fmla="*/ 96092 w 99559"/>
                <a:gd name="connsiteY14" fmla="*/ 37854 h 144640"/>
                <a:gd name="connsiteX15" fmla="*/ 98622 w 99559"/>
                <a:gd name="connsiteY15" fmla="*/ 18401 h 144640"/>
                <a:gd name="connsiteX16" fmla="*/ 89562 w 99559"/>
                <a:gd name="connsiteY16" fmla="*/ 5273 h 144640"/>
                <a:gd name="connsiteX17" fmla="*/ 56400 w 99559"/>
                <a:gd name="connsiteY17" fmla="*/ 7256 h 144640"/>
                <a:gd name="connsiteX18" fmla="*/ 56400 w 99559"/>
                <a:gd name="connsiteY18" fmla="*/ 7256 h 1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559" h="144640">
                  <a:moveTo>
                    <a:pt x="56400" y="7256"/>
                  </a:moveTo>
                  <a:cubicBezTo>
                    <a:pt x="43272" y="20658"/>
                    <a:pt x="33529" y="36452"/>
                    <a:pt x="24264" y="52623"/>
                  </a:cubicBezTo>
                  <a:cubicBezTo>
                    <a:pt x="20093" y="59939"/>
                    <a:pt x="16880" y="67734"/>
                    <a:pt x="13290" y="75324"/>
                  </a:cubicBezTo>
                  <a:cubicBezTo>
                    <a:pt x="11512" y="79084"/>
                    <a:pt x="9666" y="82811"/>
                    <a:pt x="7786" y="86503"/>
                  </a:cubicBezTo>
                  <a:cubicBezTo>
                    <a:pt x="6897" y="88212"/>
                    <a:pt x="5974" y="89922"/>
                    <a:pt x="5085" y="91631"/>
                  </a:cubicBezTo>
                  <a:cubicBezTo>
                    <a:pt x="2726" y="96212"/>
                    <a:pt x="1017" y="100485"/>
                    <a:pt x="333" y="105579"/>
                  </a:cubicBezTo>
                  <a:cubicBezTo>
                    <a:pt x="-351" y="110605"/>
                    <a:pt x="59" y="115254"/>
                    <a:pt x="1188" y="120212"/>
                  </a:cubicBezTo>
                  <a:cubicBezTo>
                    <a:pt x="3376" y="130194"/>
                    <a:pt x="11341" y="137921"/>
                    <a:pt x="20401" y="141750"/>
                  </a:cubicBezTo>
                  <a:cubicBezTo>
                    <a:pt x="24367" y="143835"/>
                    <a:pt x="28606" y="144792"/>
                    <a:pt x="33187" y="144622"/>
                  </a:cubicBezTo>
                  <a:cubicBezTo>
                    <a:pt x="39170" y="144622"/>
                    <a:pt x="44777" y="143117"/>
                    <a:pt x="49939" y="140075"/>
                  </a:cubicBezTo>
                  <a:cubicBezTo>
                    <a:pt x="63682" y="134058"/>
                    <a:pt x="68810" y="115254"/>
                    <a:pt x="73870" y="102468"/>
                  </a:cubicBezTo>
                  <a:cubicBezTo>
                    <a:pt x="76947" y="94708"/>
                    <a:pt x="80229" y="86845"/>
                    <a:pt x="82554" y="78811"/>
                  </a:cubicBezTo>
                  <a:cubicBezTo>
                    <a:pt x="86964" y="63358"/>
                    <a:pt x="91853" y="47939"/>
                    <a:pt x="98075" y="33102"/>
                  </a:cubicBezTo>
                  <a:cubicBezTo>
                    <a:pt x="97220" y="35119"/>
                    <a:pt x="96365" y="37170"/>
                    <a:pt x="95511" y="39187"/>
                  </a:cubicBezTo>
                  <a:cubicBezTo>
                    <a:pt x="95716" y="38743"/>
                    <a:pt x="95887" y="38298"/>
                    <a:pt x="96092" y="37854"/>
                  </a:cubicBezTo>
                  <a:cubicBezTo>
                    <a:pt x="98759" y="31666"/>
                    <a:pt x="100844" y="25205"/>
                    <a:pt x="98622" y="18401"/>
                  </a:cubicBezTo>
                  <a:cubicBezTo>
                    <a:pt x="96913" y="13068"/>
                    <a:pt x="94007" y="8726"/>
                    <a:pt x="89562" y="5273"/>
                  </a:cubicBezTo>
                  <a:cubicBezTo>
                    <a:pt x="79785" y="-2282"/>
                    <a:pt x="65289" y="-1803"/>
                    <a:pt x="56400" y="7256"/>
                  </a:cubicBezTo>
                  <a:lnTo>
                    <a:pt x="56400" y="7256"/>
                  </a:lnTo>
                  <a:close/>
                </a:path>
              </a:pathLst>
            </a:custGeom>
            <a:grpFill/>
            <a:ln w="3415" cap="flat">
              <a:noFill/>
              <a:prstDash val="solid"/>
              <a:miter/>
            </a:ln>
          </p:spPr>
          <p:txBody>
            <a:bodyPr rtlCol="0" anchor="ctr"/>
            <a:lstStyle/>
            <a:p>
              <a:endParaRPr lang="zh-CN" altLang="en-US"/>
            </a:p>
          </p:txBody>
        </p:sp>
        <p:sp>
          <p:nvSpPr>
            <p:cNvPr id="403" name="任意多边形: 形状 402"/>
            <p:cNvSpPr/>
            <p:nvPr/>
          </p:nvSpPr>
          <p:spPr>
            <a:xfrm>
              <a:off x="5731024" y="2886539"/>
              <a:ext cx="71965" cy="101425"/>
            </a:xfrm>
            <a:custGeom>
              <a:avLst/>
              <a:gdLst>
                <a:gd name="connsiteX0" fmla="*/ 46177 w 71965"/>
                <a:gd name="connsiteY0" fmla="*/ 2230 h 101425"/>
                <a:gd name="connsiteX1" fmla="*/ 41630 w 71965"/>
                <a:gd name="connsiteY1" fmla="*/ 5342 h 101425"/>
                <a:gd name="connsiteX2" fmla="*/ 56364 w 71965"/>
                <a:gd name="connsiteY2" fmla="*/ 3427 h 101425"/>
                <a:gd name="connsiteX3" fmla="*/ 55715 w 71965"/>
                <a:gd name="connsiteY3" fmla="*/ 3188 h 101425"/>
                <a:gd name="connsiteX4" fmla="*/ 34108 w 71965"/>
                <a:gd name="connsiteY4" fmla="*/ 8897 h 101425"/>
                <a:gd name="connsiteX5" fmla="*/ 23545 w 71965"/>
                <a:gd name="connsiteY5" fmla="*/ 23871 h 101425"/>
                <a:gd name="connsiteX6" fmla="*/ 16194 w 71965"/>
                <a:gd name="connsiteY6" fmla="*/ 36076 h 101425"/>
                <a:gd name="connsiteX7" fmla="*/ 3579 w 71965"/>
                <a:gd name="connsiteY7" fmla="*/ 61238 h 101425"/>
                <a:gd name="connsiteX8" fmla="*/ 913 w 71965"/>
                <a:gd name="connsiteY8" fmla="*/ 81785 h 101425"/>
                <a:gd name="connsiteX9" fmla="*/ 13152 w 71965"/>
                <a:gd name="connsiteY9" fmla="*/ 97716 h 101425"/>
                <a:gd name="connsiteX10" fmla="*/ 33698 w 71965"/>
                <a:gd name="connsiteY10" fmla="*/ 100383 h 101425"/>
                <a:gd name="connsiteX11" fmla="*/ 49630 w 71965"/>
                <a:gd name="connsiteY11" fmla="*/ 88143 h 101425"/>
                <a:gd name="connsiteX12" fmla="*/ 56364 w 71965"/>
                <a:gd name="connsiteY12" fmla="*/ 73648 h 101425"/>
                <a:gd name="connsiteX13" fmla="*/ 63852 w 71965"/>
                <a:gd name="connsiteY13" fmla="*/ 54469 h 101425"/>
                <a:gd name="connsiteX14" fmla="*/ 68091 w 71965"/>
                <a:gd name="connsiteY14" fmla="*/ 40418 h 101425"/>
                <a:gd name="connsiteX15" fmla="*/ 70416 w 71965"/>
                <a:gd name="connsiteY15" fmla="*/ 33512 h 101425"/>
                <a:gd name="connsiteX16" fmla="*/ 64877 w 71965"/>
                <a:gd name="connsiteY16" fmla="*/ 8350 h 101425"/>
                <a:gd name="connsiteX17" fmla="*/ 70484 w 71965"/>
                <a:gd name="connsiteY17" fmla="*/ 21854 h 101425"/>
                <a:gd name="connsiteX18" fmla="*/ 70894 w 71965"/>
                <a:gd name="connsiteY18" fmla="*/ 16384 h 101425"/>
                <a:gd name="connsiteX19" fmla="*/ 46177 w 71965"/>
                <a:gd name="connsiteY19" fmla="*/ 2230 h 101425"/>
                <a:gd name="connsiteX20" fmla="*/ 46177 w 71965"/>
                <a:gd name="connsiteY20" fmla="*/ 2230 h 10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965" h="101425">
                  <a:moveTo>
                    <a:pt x="46177" y="2230"/>
                  </a:moveTo>
                  <a:cubicBezTo>
                    <a:pt x="44638" y="3256"/>
                    <a:pt x="43134" y="4282"/>
                    <a:pt x="41630" y="5342"/>
                  </a:cubicBezTo>
                  <a:cubicBezTo>
                    <a:pt x="46553" y="4692"/>
                    <a:pt x="51441" y="4042"/>
                    <a:pt x="56364" y="3427"/>
                  </a:cubicBezTo>
                  <a:cubicBezTo>
                    <a:pt x="56159" y="3359"/>
                    <a:pt x="55920" y="3256"/>
                    <a:pt x="55715" y="3188"/>
                  </a:cubicBezTo>
                  <a:cubicBezTo>
                    <a:pt x="48160" y="760"/>
                    <a:pt x="39613" y="3564"/>
                    <a:pt x="34108" y="8897"/>
                  </a:cubicBezTo>
                  <a:cubicBezTo>
                    <a:pt x="29869" y="12999"/>
                    <a:pt x="26656" y="18846"/>
                    <a:pt x="23545" y="23871"/>
                  </a:cubicBezTo>
                  <a:cubicBezTo>
                    <a:pt x="21049" y="27905"/>
                    <a:pt x="18622" y="31973"/>
                    <a:pt x="16194" y="36076"/>
                  </a:cubicBezTo>
                  <a:cubicBezTo>
                    <a:pt x="11442" y="44110"/>
                    <a:pt x="8092" y="53033"/>
                    <a:pt x="3579" y="61238"/>
                  </a:cubicBezTo>
                  <a:cubicBezTo>
                    <a:pt x="195" y="67358"/>
                    <a:pt x="-1002" y="74947"/>
                    <a:pt x="913" y="81785"/>
                  </a:cubicBezTo>
                  <a:cubicBezTo>
                    <a:pt x="2622" y="87972"/>
                    <a:pt x="7374" y="94673"/>
                    <a:pt x="13152" y="97716"/>
                  </a:cubicBezTo>
                  <a:cubicBezTo>
                    <a:pt x="19340" y="100998"/>
                    <a:pt x="26827" y="102639"/>
                    <a:pt x="33698" y="100383"/>
                  </a:cubicBezTo>
                  <a:cubicBezTo>
                    <a:pt x="40091" y="98331"/>
                    <a:pt x="46518" y="94297"/>
                    <a:pt x="49630" y="88143"/>
                  </a:cubicBezTo>
                  <a:cubicBezTo>
                    <a:pt x="52023" y="83391"/>
                    <a:pt x="54245" y="78537"/>
                    <a:pt x="56364" y="73648"/>
                  </a:cubicBezTo>
                  <a:cubicBezTo>
                    <a:pt x="59065" y="67289"/>
                    <a:pt x="61937" y="61101"/>
                    <a:pt x="63852" y="54469"/>
                  </a:cubicBezTo>
                  <a:cubicBezTo>
                    <a:pt x="65219" y="49751"/>
                    <a:pt x="66586" y="45033"/>
                    <a:pt x="68091" y="40418"/>
                  </a:cubicBezTo>
                  <a:cubicBezTo>
                    <a:pt x="68843" y="38093"/>
                    <a:pt x="69595" y="35802"/>
                    <a:pt x="70416" y="33512"/>
                  </a:cubicBezTo>
                  <a:cubicBezTo>
                    <a:pt x="73458" y="24965"/>
                    <a:pt x="72227" y="14435"/>
                    <a:pt x="64877" y="8350"/>
                  </a:cubicBezTo>
                  <a:cubicBezTo>
                    <a:pt x="66758" y="12863"/>
                    <a:pt x="68604" y="17341"/>
                    <a:pt x="70484" y="21854"/>
                  </a:cubicBezTo>
                  <a:cubicBezTo>
                    <a:pt x="70587" y="20008"/>
                    <a:pt x="70723" y="18196"/>
                    <a:pt x="70894" y="16384"/>
                  </a:cubicBezTo>
                  <a:cubicBezTo>
                    <a:pt x="72022" y="4111"/>
                    <a:pt x="55988" y="-4197"/>
                    <a:pt x="46177" y="2230"/>
                  </a:cubicBezTo>
                  <a:lnTo>
                    <a:pt x="46177" y="2230"/>
                  </a:lnTo>
                  <a:close/>
                </a:path>
              </a:pathLst>
            </a:custGeom>
            <a:grpFill/>
            <a:ln w="3415" cap="flat">
              <a:noFill/>
              <a:prstDash val="solid"/>
              <a:miter/>
            </a:ln>
          </p:spPr>
          <p:txBody>
            <a:bodyPr rtlCol="0" anchor="ctr"/>
            <a:lstStyle/>
            <a:p>
              <a:endParaRPr lang="zh-CN" altLang="en-US"/>
            </a:p>
          </p:txBody>
        </p:sp>
        <p:sp>
          <p:nvSpPr>
            <p:cNvPr id="404" name="任意多边形: 形状 403"/>
            <p:cNvSpPr/>
            <p:nvPr/>
          </p:nvSpPr>
          <p:spPr>
            <a:xfrm>
              <a:off x="5975561" y="2894437"/>
              <a:ext cx="74523" cy="121376"/>
            </a:xfrm>
            <a:custGeom>
              <a:avLst/>
              <a:gdLst>
                <a:gd name="connsiteX0" fmla="*/ 47756 w 74523"/>
                <a:gd name="connsiteY0" fmla="*/ 2059 h 121376"/>
                <a:gd name="connsiteX1" fmla="*/ 45944 w 74523"/>
                <a:gd name="connsiteY1" fmla="*/ 3221 h 121376"/>
                <a:gd name="connsiteX2" fmla="*/ 54251 w 74523"/>
                <a:gd name="connsiteY2" fmla="*/ 965 h 121376"/>
                <a:gd name="connsiteX3" fmla="*/ 40269 w 74523"/>
                <a:gd name="connsiteY3" fmla="*/ 4281 h 121376"/>
                <a:gd name="connsiteX4" fmla="*/ 33021 w 74523"/>
                <a:gd name="connsiteY4" fmla="*/ 10537 h 121376"/>
                <a:gd name="connsiteX5" fmla="*/ 24098 w 74523"/>
                <a:gd name="connsiteY5" fmla="*/ 22059 h 121376"/>
                <a:gd name="connsiteX6" fmla="*/ 13842 w 74523"/>
                <a:gd name="connsiteY6" fmla="*/ 47050 h 121376"/>
                <a:gd name="connsiteX7" fmla="*/ 6321 w 74523"/>
                <a:gd name="connsiteY7" fmla="*/ 67083 h 121376"/>
                <a:gd name="connsiteX8" fmla="*/ 3039 w 74523"/>
                <a:gd name="connsiteY8" fmla="*/ 76246 h 121376"/>
                <a:gd name="connsiteX9" fmla="*/ 30 w 74523"/>
                <a:gd name="connsiteY9" fmla="*/ 93066 h 121376"/>
                <a:gd name="connsiteX10" fmla="*/ 20987 w 74523"/>
                <a:gd name="connsiteY10" fmla="*/ 120587 h 121376"/>
                <a:gd name="connsiteX11" fmla="*/ 53226 w 74523"/>
                <a:gd name="connsiteY11" fmla="*/ 107459 h 121376"/>
                <a:gd name="connsiteX12" fmla="*/ 61807 w 74523"/>
                <a:gd name="connsiteY12" fmla="*/ 82365 h 121376"/>
                <a:gd name="connsiteX13" fmla="*/ 67174 w 74523"/>
                <a:gd name="connsiteY13" fmla="*/ 62502 h 121376"/>
                <a:gd name="connsiteX14" fmla="*/ 73055 w 74523"/>
                <a:gd name="connsiteY14" fmla="*/ 42708 h 121376"/>
                <a:gd name="connsiteX15" fmla="*/ 74456 w 74523"/>
                <a:gd name="connsiteY15" fmla="*/ 27699 h 121376"/>
                <a:gd name="connsiteX16" fmla="*/ 73533 w 74523"/>
                <a:gd name="connsiteY16" fmla="*/ 17819 h 121376"/>
                <a:gd name="connsiteX17" fmla="*/ 65943 w 74523"/>
                <a:gd name="connsiteY17" fmla="*/ 5820 h 121376"/>
                <a:gd name="connsiteX18" fmla="*/ 70183 w 74523"/>
                <a:gd name="connsiteY18" fmla="*/ 13101 h 121376"/>
                <a:gd name="connsiteX19" fmla="*/ 69738 w 74523"/>
                <a:gd name="connsiteY19" fmla="*/ 11016 h 121376"/>
                <a:gd name="connsiteX20" fmla="*/ 47756 w 74523"/>
                <a:gd name="connsiteY20" fmla="*/ 2059 h 121376"/>
                <a:gd name="connsiteX21" fmla="*/ 47756 w 74523"/>
                <a:gd name="connsiteY21" fmla="*/ 2059 h 12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23" h="121376">
                  <a:moveTo>
                    <a:pt x="47756" y="2059"/>
                  </a:moveTo>
                  <a:cubicBezTo>
                    <a:pt x="47140" y="2435"/>
                    <a:pt x="46559" y="2845"/>
                    <a:pt x="45944" y="3221"/>
                  </a:cubicBezTo>
                  <a:cubicBezTo>
                    <a:pt x="48713" y="2469"/>
                    <a:pt x="51482" y="1717"/>
                    <a:pt x="54251" y="965"/>
                  </a:cubicBezTo>
                  <a:cubicBezTo>
                    <a:pt x="49260" y="1136"/>
                    <a:pt x="44679" y="1683"/>
                    <a:pt x="40269" y="4281"/>
                  </a:cubicBezTo>
                  <a:cubicBezTo>
                    <a:pt x="37397" y="5956"/>
                    <a:pt x="35277" y="8212"/>
                    <a:pt x="33021" y="10537"/>
                  </a:cubicBezTo>
                  <a:cubicBezTo>
                    <a:pt x="29602" y="14059"/>
                    <a:pt x="26286" y="17614"/>
                    <a:pt x="24098" y="22059"/>
                  </a:cubicBezTo>
                  <a:cubicBezTo>
                    <a:pt x="20166" y="30058"/>
                    <a:pt x="17090" y="38742"/>
                    <a:pt x="13842" y="47050"/>
                  </a:cubicBezTo>
                  <a:cubicBezTo>
                    <a:pt x="11244" y="53682"/>
                    <a:pt x="8748" y="60348"/>
                    <a:pt x="6321" y="67083"/>
                  </a:cubicBezTo>
                  <a:cubicBezTo>
                    <a:pt x="5227" y="70126"/>
                    <a:pt x="4133" y="73169"/>
                    <a:pt x="3039" y="76246"/>
                  </a:cubicBezTo>
                  <a:cubicBezTo>
                    <a:pt x="1124" y="81715"/>
                    <a:pt x="338" y="87220"/>
                    <a:pt x="30" y="93066"/>
                  </a:cubicBezTo>
                  <a:cubicBezTo>
                    <a:pt x="-619" y="104997"/>
                    <a:pt x="9295" y="117920"/>
                    <a:pt x="20987" y="120587"/>
                  </a:cubicBezTo>
                  <a:cubicBezTo>
                    <a:pt x="33192" y="123356"/>
                    <a:pt x="46833" y="118809"/>
                    <a:pt x="53226" y="107459"/>
                  </a:cubicBezTo>
                  <a:cubicBezTo>
                    <a:pt x="57738" y="99459"/>
                    <a:pt x="59550" y="91151"/>
                    <a:pt x="61807" y="82365"/>
                  </a:cubicBezTo>
                  <a:cubicBezTo>
                    <a:pt x="63516" y="75733"/>
                    <a:pt x="65294" y="69100"/>
                    <a:pt x="67174" y="62502"/>
                  </a:cubicBezTo>
                  <a:cubicBezTo>
                    <a:pt x="69054" y="55870"/>
                    <a:pt x="71208" y="49340"/>
                    <a:pt x="73055" y="42708"/>
                  </a:cubicBezTo>
                  <a:cubicBezTo>
                    <a:pt x="74456" y="37716"/>
                    <a:pt x="74661" y="32793"/>
                    <a:pt x="74456" y="27699"/>
                  </a:cubicBezTo>
                  <a:cubicBezTo>
                    <a:pt x="74354" y="24417"/>
                    <a:pt x="74422" y="21033"/>
                    <a:pt x="73533" y="17819"/>
                  </a:cubicBezTo>
                  <a:cubicBezTo>
                    <a:pt x="72200" y="12999"/>
                    <a:pt x="69362" y="9341"/>
                    <a:pt x="65943" y="5820"/>
                  </a:cubicBezTo>
                  <a:cubicBezTo>
                    <a:pt x="67345" y="8247"/>
                    <a:pt x="68781" y="10674"/>
                    <a:pt x="70183" y="13101"/>
                  </a:cubicBezTo>
                  <a:cubicBezTo>
                    <a:pt x="70046" y="12418"/>
                    <a:pt x="69875" y="11734"/>
                    <a:pt x="69738" y="11016"/>
                  </a:cubicBezTo>
                  <a:cubicBezTo>
                    <a:pt x="67790" y="1751"/>
                    <a:pt x="55551" y="-3001"/>
                    <a:pt x="47756" y="2059"/>
                  </a:cubicBezTo>
                  <a:lnTo>
                    <a:pt x="47756" y="2059"/>
                  </a:lnTo>
                  <a:close/>
                </a:path>
              </a:pathLst>
            </a:custGeom>
            <a:grpFill/>
            <a:ln w="3415" cap="flat">
              <a:noFill/>
              <a:prstDash val="solid"/>
              <a:miter/>
            </a:ln>
          </p:spPr>
          <p:txBody>
            <a:bodyPr rtlCol="0" anchor="ctr"/>
            <a:lstStyle/>
            <a:p>
              <a:endParaRPr lang="zh-CN" altLang="en-US"/>
            </a:p>
          </p:txBody>
        </p:sp>
        <p:sp>
          <p:nvSpPr>
            <p:cNvPr id="405" name="任意多边形: 形状 404"/>
            <p:cNvSpPr/>
            <p:nvPr/>
          </p:nvSpPr>
          <p:spPr>
            <a:xfrm>
              <a:off x="5995898" y="2763508"/>
              <a:ext cx="59426" cy="89186"/>
            </a:xfrm>
            <a:custGeom>
              <a:avLst/>
              <a:gdLst>
                <a:gd name="connsiteX0" fmla="*/ 44170 w 59426"/>
                <a:gd name="connsiteY0" fmla="*/ 1469 h 89186"/>
                <a:gd name="connsiteX1" fmla="*/ 36513 w 59426"/>
                <a:gd name="connsiteY1" fmla="*/ 7555 h 89186"/>
                <a:gd name="connsiteX2" fmla="*/ 35145 w 59426"/>
                <a:gd name="connsiteY2" fmla="*/ 8751 h 89186"/>
                <a:gd name="connsiteX3" fmla="*/ 36034 w 59426"/>
                <a:gd name="connsiteY3" fmla="*/ 8068 h 89186"/>
                <a:gd name="connsiteX4" fmla="*/ 34324 w 59426"/>
                <a:gd name="connsiteY4" fmla="*/ 9367 h 89186"/>
                <a:gd name="connsiteX5" fmla="*/ 30085 w 59426"/>
                <a:gd name="connsiteY5" fmla="*/ 12717 h 89186"/>
                <a:gd name="connsiteX6" fmla="*/ 16889 w 59426"/>
                <a:gd name="connsiteY6" fmla="*/ 28443 h 89186"/>
                <a:gd name="connsiteX7" fmla="*/ 8821 w 59426"/>
                <a:gd name="connsiteY7" fmla="*/ 43383 h 89186"/>
                <a:gd name="connsiteX8" fmla="*/ 0 w 59426"/>
                <a:gd name="connsiteY8" fmla="*/ 68203 h 89186"/>
                <a:gd name="connsiteX9" fmla="*/ 12992 w 59426"/>
                <a:gd name="connsiteY9" fmla="*/ 87519 h 89186"/>
                <a:gd name="connsiteX10" fmla="*/ 36102 w 59426"/>
                <a:gd name="connsiteY10" fmla="*/ 83143 h 89186"/>
                <a:gd name="connsiteX11" fmla="*/ 42529 w 59426"/>
                <a:gd name="connsiteY11" fmla="*/ 71759 h 89186"/>
                <a:gd name="connsiteX12" fmla="*/ 43555 w 59426"/>
                <a:gd name="connsiteY12" fmla="*/ 68237 h 89186"/>
                <a:gd name="connsiteX13" fmla="*/ 45846 w 59426"/>
                <a:gd name="connsiteY13" fmla="*/ 60579 h 89186"/>
                <a:gd name="connsiteX14" fmla="*/ 50905 w 59426"/>
                <a:gd name="connsiteY14" fmla="*/ 44306 h 89186"/>
                <a:gd name="connsiteX15" fmla="*/ 54598 w 59426"/>
                <a:gd name="connsiteY15" fmla="*/ 28512 h 89186"/>
                <a:gd name="connsiteX16" fmla="*/ 56068 w 59426"/>
                <a:gd name="connsiteY16" fmla="*/ 20922 h 89186"/>
                <a:gd name="connsiteX17" fmla="*/ 57230 w 59426"/>
                <a:gd name="connsiteY17" fmla="*/ 17640 h 89186"/>
                <a:gd name="connsiteX18" fmla="*/ 57640 w 59426"/>
                <a:gd name="connsiteY18" fmla="*/ 16580 h 89186"/>
                <a:gd name="connsiteX19" fmla="*/ 58153 w 59426"/>
                <a:gd name="connsiteY19" fmla="*/ 15486 h 89186"/>
                <a:gd name="connsiteX20" fmla="*/ 56546 w 59426"/>
                <a:gd name="connsiteY20" fmla="*/ 3008 h 89186"/>
                <a:gd name="connsiteX21" fmla="*/ 44170 w 59426"/>
                <a:gd name="connsiteY21" fmla="*/ 1469 h 89186"/>
                <a:gd name="connsiteX22" fmla="*/ 44170 w 59426"/>
                <a:gd name="connsiteY22" fmla="*/ 1469 h 8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426" h="89186">
                  <a:moveTo>
                    <a:pt x="44170" y="1469"/>
                  </a:moveTo>
                  <a:cubicBezTo>
                    <a:pt x="41538" y="3384"/>
                    <a:pt x="38974" y="5401"/>
                    <a:pt x="36513" y="7555"/>
                  </a:cubicBezTo>
                  <a:cubicBezTo>
                    <a:pt x="36239" y="7794"/>
                    <a:pt x="35248" y="8444"/>
                    <a:pt x="35145" y="8751"/>
                  </a:cubicBezTo>
                  <a:cubicBezTo>
                    <a:pt x="36478" y="7692"/>
                    <a:pt x="36786" y="7486"/>
                    <a:pt x="36034" y="8068"/>
                  </a:cubicBezTo>
                  <a:cubicBezTo>
                    <a:pt x="35453" y="8478"/>
                    <a:pt x="34906" y="8922"/>
                    <a:pt x="34324" y="9367"/>
                  </a:cubicBezTo>
                  <a:cubicBezTo>
                    <a:pt x="32889" y="10461"/>
                    <a:pt x="31487" y="11555"/>
                    <a:pt x="30085" y="12717"/>
                  </a:cubicBezTo>
                  <a:cubicBezTo>
                    <a:pt x="24957" y="16990"/>
                    <a:pt x="20889" y="23213"/>
                    <a:pt x="16889" y="28443"/>
                  </a:cubicBezTo>
                  <a:cubicBezTo>
                    <a:pt x="13436" y="32956"/>
                    <a:pt x="11214" y="38255"/>
                    <a:pt x="8821" y="43383"/>
                  </a:cubicBezTo>
                  <a:cubicBezTo>
                    <a:pt x="5334" y="50904"/>
                    <a:pt x="-34" y="60032"/>
                    <a:pt x="0" y="68203"/>
                  </a:cubicBezTo>
                  <a:cubicBezTo>
                    <a:pt x="0" y="76682"/>
                    <a:pt x="5299" y="84305"/>
                    <a:pt x="12992" y="87519"/>
                  </a:cubicBezTo>
                  <a:cubicBezTo>
                    <a:pt x="20239" y="90596"/>
                    <a:pt x="30701" y="89570"/>
                    <a:pt x="36102" y="83143"/>
                  </a:cubicBezTo>
                  <a:cubicBezTo>
                    <a:pt x="39042" y="79656"/>
                    <a:pt x="41230" y="76169"/>
                    <a:pt x="42529" y="71759"/>
                  </a:cubicBezTo>
                  <a:cubicBezTo>
                    <a:pt x="42871" y="70596"/>
                    <a:pt x="43213" y="69400"/>
                    <a:pt x="43555" y="68237"/>
                  </a:cubicBezTo>
                  <a:cubicBezTo>
                    <a:pt x="44307" y="65673"/>
                    <a:pt x="45059" y="63143"/>
                    <a:pt x="45846" y="60579"/>
                  </a:cubicBezTo>
                  <a:cubicBezTo>
                    <a:pt x="47521" y="55212"/>
                    <a:pt x="49811" y="49845"/>
                    <a:pt x="50905" y="44306"/>
                  </a:cubicBezTo>
                  <a:cubicBezTo>
                    <a:pt x="51931" y="38973"/>
                    <a:pt x="53504" y="33776"/>
                    <a:pt x="54598" y="28512"/>
                  </a:cubicBezTo>
                  <a:cubicBezTo>
                    <a:pt x="55111" y="25982"/>
                    <a:pt x="55350" y="23418"/>
                    <a:pt x="56068" y="20922"/>
                  </a:cubicBezTo>
                  <a:cubicBezTo>
                    <a:pt x="56375" y="19828"/>
                    <a:pt x="56820" y="18734"/>
                    <a:pt x="57230" y="17640"/>
                  </a:cubicBezTo>
                  <a:cubicBezTo>
                    <a:pt x="57230" y="17606"/>
                    <a:pt x="58256" y="15110"/>
                    <a:pt x="57640" y="16580"/>
                  </a:cubicBezTo>
                  <a:cubicBezTo>
                    <a:pt x="57025" y="18084"/>
                    <a:pt x="58119" y="15520"/>
                    <a:pt x="58153" y="15486"/>
                  </a:cubicBezTo>
                  <a:cubicBezTo>
                    <a:pt x="59999" y="11418"/>
                    <a:pt x="60136" y="6290"/>
                    <a:pt x="56546" y="3008"/>
                  </a:cubicBezTo>
                  <a:cubicBezTo>
                    <a:pt x="53504" y="204"/>
                    <a:pt x="47863" y="-1300"/>
                    <a:pt x="44170" y="1469"/>
                  </a:cubicBezTo>
                  <a:lnTo>
                    <a:pt x="44170" y="1469"/>
                  </a:lnTo>
                  <a:close/>
                </a:path>
              </a:pathLst>
            </a:custGeom>
            <a:grpFill/>
            <a:ln w="3415" cap="flat">
              <a:noFill/>
              <a:prstDash val="solid"/>
              <a:miter/>
            </a:ln>
          </p:spPr>
          <p:txBody>
            <a:bodyPr rtlCol="0" anchor="ctr"/>
            <a:lstStyle/>
            <a:p>
              <a:endParaRPr lang="zh-CN" altLang="en-US"/>
            </a:p>
          </p:txBody>
        </p:sp>
        <p:sp>
          <p:nvSpPr>
            <p:cNvPr id="406" name="任意多边形: 形状 405"/>
            <p:cNvSpPr/>
            <p:nvPr/>
          </p:nvSpPr>
          <p:spPr>
            <a:xfrm>
              <a:off x="5948806" y="2617914"/>
              <a:ext cx="68455" cy="106994"/>
            </a:xfrm>
            <a:custGeom>
              <a:avLst/>
              <a:gdLst>
                <a:gd name="connsiteX0" fmla="*/ 50921 w 68455"/>
                <a:gd name="connsiteY0" fmla="*/ 2689 h 106994"/>
                <a:gd name="connsiteX1" fmla="*/ 35776 w 68455"/>
                <a:gd name="connsiteY1" fmla="*/ 16809 h 106994"/>
                <a:gd name="connsiteX2" fmla="*/ 20323 w 68455"/>
                <a:gd name="connsiteY2" fmla="*/ 37219 h 106994"/>
                <a:gd name="connsiteX3" fmla="*/ 10306 w 68455"/>
                <a:gd name="connsiteY3" fmla="*/ 57184 h 106994"/>
                <a:gd name="connsiteX4" fmla="*/ 50 w 68455"/>
                <a:gd name="connsiteY4" fmla="*/ 85970 h 106994"/>
                <a:gd name="connsiteX5" fmla="*/ 15605 w 68455"/>
                <a:gd name="connsiteY5" fmla="*/ 106380 h 106994"/>
                <a:gd name="connsiteX6" fmla="*/ 39502 w 68455"/>
                <a:gd name="connsiteY6" fmla="*/ 96671 h 106994"/>
                <a:gd name="connsiteX7" fmla="*/ 44665 w 68455"/>
                <a:gd name="connsiteY7" fmla="*/ 83132 h 106994"/>
                <a:gd name="connsiteX8" fmla="*/ 47878 w 68455"/>
                <a:gd name="connsiteY8" fmla="*/ 73047 h 106994"/>
                <a:gd name="connsiteX9" fmla="*/ 54716 w 68455"/>
                <a:gd name="connsiteY9" fmla="*/ 52432 h 106994"/>
                <a:gd name="connsiteX10" fmla="*/ 60562 w 68455"/>
                <a:gd name="connsiteY10" fmla="*/ 32603 h 106994"/>
                <a:gd name="connsiteX11" fmla="*/ 63331 w 68455"/>
                <a:gd name="connsiteY11" fmla="*/ 22894 h 106994"/>
                <a:gd name="connsiteX12" fmla="*/ 63502 w 68455"/>
                <a:gd name="connsiteY12" fmla="*/ 22552 h 106994"/>
                <a:gd name="connsiteX13" fmla="*/ 64733 w 68455"/>
                <a:gd name="connsiteY13" fmla="*/ 19851 h 106994"/>
                <a:gd name="connsiteX14" fmla="*/ 67092 w 68455"/>
                <a:gd name="connsiteY14" fmla="*/ 15202 h 106994"/>
                <a:gd name="connsiteX15" fmla="*/ 50921 w 68455"/>
                <a:gd name="connsiteY15" fmla="*/ 2689 h 106994"/>
                <a:gd name="connsiteX16" fmla="*/ 50921 w 68455"/>
                <a:gd name="connsiteY16" fmla="*/ 2689 h 10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55" h="106994">
                  <a:moveTo>
                    <a:pt x="50921" y="2689"/>
                  </a:moveTo>
                  <a:cubicBezTo>
                    <a:pt x="45656" y="7099"/>
                    <a:pt x="40631" y="11954"/>
                    <a:pt x="35776" y="16809"/>
                  </a:cubicBezTo>
                  <a:cubicBezTo>
                    <a:pt x="29861" y="22723"/>
                    <a:pt x="25007" y="30278"/>
                    <a:pt x="20323" y="37219"/>
                  </a:cubicBezTo>
                  <a:cubicBezTo>
                    <a:pt x="16152" y="43372"/>
                    <a:pt x="13315" y="50381"/>
                    <a:pt x="10306" y="57184"/>
                  </a:cubicBezTo>
                  <a:cubicBezTo>
                    <a:pt x="6238" y="66346"/>
                    <a:pt x="905" y="75953"/>
                    <a:pt x="50" y="85970"/>
                  </a:cubicBezTo>
                  <a:cubicBezTo>
                    <a:pt x="-702" y="94790"/>
                    <a:pt x="7127" y="104431"/>
                    <a:pt x="15605" y="106380"/>
                  </a:cubicBezTo>
                  <a:cubicBezTo>
                    <a:pt x="25349" y="108602"/>
                    <a:pt x="33861" y="104670"/>
                    <a:pt x="39502" y="96671"/>
                  </a:cubicBezTo>
                  <a:cubicBezTo>
                    <a:pt x="42203" y="92841"/>
                    <a:pt x="43263" y="87611"/>
                    <a:pt x="44665" y="83132"/>
                  </a:cubicBezTo>
                  <a:cubicBezTo>
                    <a:pt x="45725" y="79748"/>
                    <a:pt x="46784" y="76397"/>
                    <a:pt x="47878" y="73047"/>
                  </a:cubicBezTo>
                  <a:cubicBezTo>
                    <a:pt x="50135" y="66175"/>
                    <a:pt x="52938" y="59440"/>
                    <a:pt x="54716" y="52432"/>
                  </a:cubicBezTo>
                  <a:cubicBezTo>
                    <a:pt x="56425" y="45731"/>
                    <a:pt x="58647" y="39235"/>
                    <a:pt x="60562" y="32603"/>
                  </a:cubicBezTo>
                  <a:cubicBezTo>
                    <a:pt x="61485" y="29355"/>
                    <a:pt x="62237" y="26108"/>
                    <a:pt x="63331" y="22894"/>
                  </a:cubicBezTo>
                  <a:cubicBezTo>
                    <a:pt x="62887" y="24125"/>
                    <a:pt x="63160" y="23304"/>
                    <a:pt x="63502" y="22552"/>
                  </a:cubicBezTo>
                  <a:cubicBezTo>
                    <a:pt x="63912" y="21629"/>
                    <a:pt x="64322" y="20740"/>
                    <a:pt x="64733" y="19851"/>
                  </a:cubicBezTo>
                  <a:cubicBezTo>
                    <a:pt x="65485" y="18279"/>
                    <a:pt x="66271" y="16740"/>
                    <a:pt x="67092" y="15202"/>
                  </a:cubicBezTo>
                  <a:cubicBezTo>
                    <a:pt x="72698" y="4535"/>
                    <a:pt x="59775" y="-4764"/>
                    <a:pt x="50921" y="2689"/>
                  </a:cubicBezTo>
                  <a:lnTo>
                    <a:pt x="50921" y="2689"/>
                  </a:lnTo>
                  <a:close/>
                </a:path>
              </a:pathLst>
            </a:custGeom>
            <a:grpFill/>
            <a:ln w="3415" cap="flat">
              <a:noFill/>
              <a:prstDash val="solid"/>
              <a:miter/>
            </a:ln>
          </p:spPr>
          <p:txBody>
            <a:bodyPr rtlCol="0" anchor="ctr"/>
            <a:lstStyle/>
            <a:p>
              <a:endParaRPr lang="zh-CN" altLang="en-US"/>
            </a:p>
          </p:txBody>
        </p:sp>
        <p:sp>
          <p:nvSpPr>
            <p:cNvPr id="407" name="任意多边形: 形状 406"/>
            <p:cNvSpPr/>
            <p:nvPr/>
          </p:nvSpPr>
          <p:spPr>
            <a:xfrm>
              <a:off x="5825581" y="2992757"/>
              <a:ext cx="57867" cy="127960"/>
            </a:xfrm>
            <a:custGeom>
              <a:avLst/>
              <a:gdLst>
                <a:gd name="connsiteX0" fmla="*/ 43037 w 57867"/>
                <a:gd name="connsiteY0" fmla="*/ 182 h 127960"/>
                <a:gd name="connsiteX1" fmla="*/ 41465 w 57867"/>
                <a:gd name="connsiteY1" fmla="*/ 45 h 127960"/>
                <a:gd name="connsiteX2" fmla="*/ 27311 w 57867"/>
                <a:gd name="connsiteY2" fmla="*/ 8148 h 127960"/>
                <a:gd name="connsiteX3" fmla="*/ 14696 w 57867"/>
                <a:gd name="connsiteY3" fmla="*/ 32865 h 127960"/>
                <a:gd name="connsiteX4" fmla="*/ 5773 w 57867"/>
                <a:gd name="connsiteY4" fmla="*/ 59771 h 127960"/>
                <a:gd name="connsiteX5" fmla="*/ 3004 w 57867"/>
                <a:gd name="connsiteY5" fmla="*/ 86266 h 127960"/>
                <a:gd name="connsiteX6" fmla="*/ 2936 w 57867"/>
                <a:gd name="connsiteY6" fmla="*/ 90163 h 127960"/>
                <a:gd name="connsiteX7" fmla="*/ 1910 w 57867"/>
                <a:gd name="connsiteY7" fmla="*/ 95907 h 127960"/>
                <a:gd name="connsiteX8" fmla="*/ 30 w 57867"/>
                <a:gd name="connsiteY8" fmla="*/ 111872 h 127960"/>
                <a:gd name="connsiteX9" fmla="*/ 32508 w 57867"/>
                <a:gd name="connsiteY9" fmla="*/ 116248 h 127960"/>
                <a:gd name="connsiteX10" fmla="*/ 38046 w 57867"/>
                <a:gd name="connsiteY10" fmla="*/ 94779 h 127960"/>
                <a:gd name="connsiteX11" fmla="*/ 50183 w 57867"/>
                <a:gd name="connsiteY11" fmla="*/ 68830 h 127960"/>
                <a:gd name="connsiteX12" fmla="*/ 56336 w 57867"/>
                <a:gd name="connsiteY12" fmla="*/ 44284 h 127960"/>
                <a:gd name="connsiteX13" fmla="*/ 57806 w 57867"/>
                <a:gd name="connsiteY13" fmla="*/ 16387 h 127960"/>
                <a:gd name="connsiteX14" fmla="*/ 45807 w 57867"/>
                <a:gd name="connsiteY14" fmla="*/ 592 h 127960"/>
                <a:gd name="connsiteX15" fmla="*/ 43037 w 57867"/>
                <a:gd name="connsiteY15" fmla="*/ 182 h 127960"/>
                <a:gd name="connsiteX16" fmla="*/ 43037 w 57867"/>
                <a:gd name="connsiteY16" fmla="*/ 182 h 12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67" h="127960">
                  <a:moveTo>
                    <a:pt x="43037" y="182"/>
                  </a:moveTo>
                  <a:cubicBezTo>
                    <a:pt x="42491" y="148"/>
                    <a:pt x="41978" y="114"/>
                    <a:pt x="41465" y="45"/>
                  </a:cubicBezTo>
                  <a:cubicBezTo>
                    <a:pt x="36166" y="-468"/>
                    <a:pt x="29670" y="3464"/>
                    <a:pt x="27311" y="8148"/>
                  </a:cubicBezTo>
                  <a:cubicBezTo>
                    <a:pt x="23175" y="16421"/>
                    <a:pt x="18012" y="24216"/>
                    <a:pt x="14696" y="32865"/>
                  </a:cubicBezTo>
                  <a:cubicBezTo>
                    <a:pt x="11448" y="41344"/>
                    <a:pt x="6970" y="50779"/>
                    <a:pt x="5773" y="59771"/>
                  </a:cubicBezTo>
                  <a:cubicBezTo>
                    <a:pt x="4577" y="68557"/>
                    <a:pt x="3619" y="77411"/>
                    <a:pt x="3004" y="86266"/>
                  </a:cubicBezTo>
                  <a:cubicBezTo>
                    <a:pt x="2970" y="86915"/>
                    <a:pt x="2765" y="92488"/>
                    <a:pt x="2936" y="90163"/>
                  </a:cubicBezTo>
                  <a:cubicBezTo>
                    <a:pt x="2765" y="92078"/>
                    <a:pt x="2218" y="93992"/>
                    <a:pt x="1910" y="95907"/>
                  </a:cubicBezTo>
                  <a:cubicBezTo>
                    <a:pt x="1055" y="101103"/>
                    <a:pt x="-210" y="106607"/>
                    <a:pt x="30" y="111872"/>
                  </a:cubicBezTo>
                  <a:cubicBezTo>
                    <a:pt x="918" y="130641"/>
                    <a:pt x="26559" y="134128"/>
                    <a:pt x="32508" y="116248"/>
                  </a:cubicBezTo>
                  <a:cubicBezTo>
                    <a:pt x="35038" y="108590"/>
                    <a:pt x="35550" y="100351"/>
                    <a:pt x="38046" y="94779"/>
                  </a:cubicBezTo>
                  <a:cubicBezTo>
                    <a:pt x="41875" y="86163"/>
                    <a:pt x="47208" y="77753"/>
                    <a:pt x="50183" y="68830"/>
                  </a:cubicBezTo>
                  <a:cubicBezTo>
                    <a:pt x="52815" y="60967"/>
                    <a:pt x="54661" y="52420"/>
                    <a:pt x="56336" y="44284"/>
                  </a:cubicBezTo>
                  <a:cubicBezTo>
                    <a:pt x="58182" y="35224"/>
                    <a:pt x="57875" y="25583"/>
                    <a:pt x="57806" y="16387"/>
                  </a:cubicBezTo>
                  <a:cubicBezTo>
                    <a:pt x="57772" y="9071"/>
                    <a:pt x="52713" y="2643"/>
                    <a:pt x="45807" y="592"/>
                  </a:cubicBezTo>
                  <a:cubicBezTo>
                    <a:pt x="51824" y="2404"/>
                    <a:pt x="44063" y="216"/>
                    <a:pt x="43037" y="182"/>
                  </a:cubicBezTo>
                  <a:lnTo>
                    <a:pt x="43037" y="182"/>
                  </a:lnTo>
                  <a:close/>
                </a:path>
              </a:pathLst>
            </a:custGeom>
            <a:grpFill/>
            <a:ln w="3415" cap="flat">
              <a:noFill/>
              <a:prstDash val="solid"/>
              <a:miter/>
            </a:ln>
          </p:spPr>
          <p:txBody>
            <a:bodyPr rtlCol="0" anchor="ctr"/>
            <a:lstStyle/>
            <a:p>
              <a:endParaRPr lang="zh-CN" altLang="en-US"/>
            </a:p>
          </p:txBody>
        </p:sp>
        <p:sp>
          <p:nvSpPr>
            <p:cNvPr id="408" name="任意多边形: 形状 407"/>
            <p:cNvSpPr/>
            <p:nvPr/>
          </p:nvSpPr>
          <p:spPr>
            <a:xfrm>
              <a:off x="6098529" y="2809780"/>
              <a:ext cx="62306" cy="87240"/>
            </a:xfrm>
            <a:custGeom>
              <a:avLst/>
              <a:gdLst>
                <a:gd name="connsiteX0" fmla="*/ 31965 w 62306"/>
                <a:gd name="connsiteY0" fmla="*/ 7641 h 87240"/>
                <a:gd name="connsiteX1" fmla="*/ 30427 w 62306"/>
                <a:gd name="connsiteY1" fmla="*/ 9692 h 87240"/>
                <a:gd name="connsiteX2" fmla="*/ 44444 w 62306"/>
                <a:gd name="connsiteY2" fmla="*/ 1658 h 87240"/>
                <a:gd name="connsiteX3" fmla="*/ 27145 w 62306"/>
                <a:gd name="connsiteY3" fmla="*/ 11230 h 87240"/>
                <a:gd name="connsiteX4" fmla="*/ 24444 w 62306"/>
                <a:gd name="connsiteY4" fmla="*/ 15094 h 87240"/>
                <a:gd name="connsiteX5" fmla="*/ 18701 w 62306"/>
                <a:gd name="connsiteY5" fmla="*/ 22752 h 87240"/>
                <a:gd name="connsiteX6" fmla="*/ 22153 w 62306"/>
                <a:gd name="connsiteY6" fmla="*/ 18273 h 87240"/>
                <a:gd name="connsiteX7" fmla="*/ 14837 w 62306"/>
                <a:gd name="connsiteY7" fmla="*/ 28529 h 87240"/>
                <a:gd name="connsiteX8" fmla="*/ 10803 w 62306"/>
                <a:gd name="connsiteY8" fmla="*/ 35777 h 87240"/>
                <a:gd name="connsiteX9" fmla="*/ 3385 w 62306"/>
                <a:gd name="connsiteY9" fmla="*/ 50102 h 87240"/>
                <a:gd name="connsiteX10" fmla="*/ 0 w 62306"/>
                <a:gd name="connsiteY10" fmla="*/ 62614 h 87240"/>
                <a:gd name="connsiteX11" fmla="*/ 889 w 62306"/>
                <a:gd name="connsiteY11" fmla="*/ 69178 h 87240"/>
                <a:gd name="connsiteX12" fmla="*/ 15248 w 62306"/>
                <a:gd name="connsiteY12" fmla="*/ 85246 h 87240"/>
                <a:gd name="connsiteX13" fmla="*/ 48717 w 62306"/>
                <a:gd name="connsiteY13" fmla="*/ 69178 h 87240"/>
                <a:gd name="connsiteX14" fmla="*/ 56683 w 62306"/>
                <a:gd name="connsiteY14" fmla="*/ 47572 h 87240"/>
                <a:gd name="connsiteX15" fmla="*/ 61640 w 62306"/>
                <a:gd name="connsiteY15" fmla="*/ 25247 h 87240"/>
                <a:gd name="connsiteX16" fmla="*/ 61640 w 62306"/>
                <a:gd name="connsiteY16" fmla="*/ 15299 h 87240"/>
                <a:gd name="connsiteX17" fmla="*/ 56820 w 62306"/>
                <a:gd name="connsiteY17" fmla="*/ 7025 h 87240"/>
                <a:gd name="connsiteX18" fmla="*/ 55965 w 62306"/>
                <a:gd name="connsiteY18" fmla="*/ 6342 h 87240"/>
                <a:gd name="connsiteX19" fmla="*/ 60717 w 62306"/>
                <a:gd name="connsiteY19" fmla="*/ 17795 h 87240"/>
                <a:gd name="connsiteX20" fmla="*/ 60785 w 62306"/>
                <a:gd name="connsiteY20" fmla="*/ 15333 h 87240"/>
                <a:gd name="connsiteX21" fmla="*/ 49435 w 62306"/>
                <a:gd name="connsiteY21" fmla="*/ 462 h 87240"/>
                <a:gd name="connsiteX22" fmla="*/ 41230 w 62306"/>
                <a:gd name="connsiteY22" fmla="*/ 462 h 87240"/>
                <a:gd name="connsiteX23" fmla="*/ 31965 w 62306"/>
                <a:gd name="connsiteY23" fmla="*/ 7641 h 87240"/>
                <a:gd name="connsiteX24" fmla="*/ 31965 w 62306"/>
                <a:gd name="connsiteY24" fmla="*/ 7641 h 8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306" h="87240">
                  <a:moveTo>
                    <a:pt x="31965" y="7641"/>
                  </a:moveTo>
                  <a:cubicBezTo>
                    <a:pt x="31452" y="8325"/>
                    <a:pt x="30940" y="9008"/>
                    <a:pt x="30427" y="9692"/>
                  </a:cubicBezTo>
                  <a:cubicBezTo>
                    <a:pt x="35076" y="7025"/>
                    <a:pt x="39760" y="4325"/>
                    <a:pt x="44444" y="1658"/>
                  </a:cubicBezTo>
                  <a:cubicBezTo>
                    <a:pt x="37025" y="1214"/>
                    <a:pt x="31179" y="5419"/>
                    <a:pt x="27145" y="11230"/>
                  </a:cubicBezTo>
                  <a:cubicBezTo>
                    <a:pt x="26256" y="12496"/>
                    <a:pt x="25367" y="13829"/>
                    <a:pt x="24444" y="15094"/>
                  </a:cubicBezTo>
                  <a:cubicBezTo>
                    <a:pt x="22598" y="17692"/>
                    <a:pt x="20683" y="20256"/>
                    <a:pt x="18701" y="22752"/>
                  </a:cubicBezTo>
                  <a:cubicBezTo>
                    <a:pt x="19863" y="21248"/>
                    <a:pt x="20991" y="19777"/>
                    <a:pt x="22153" y="18273"/>
                  </a:cubicBezTo>
                  <a:cubicBezTo>
                    <a:pt x="19555" y="21624"/>
                    <a:pt x="16889" y="24837"/>
                    <a:pt x="14837" y="28529"/>
                  </a:cubicBezTo>
                  <a:cubicBezTo>
                    <a:pt x="13470" y="30957"/>
                    <a:pt x="12136" y="33350"/>
                    <a:pt x="10803" y="35777"/>
                  </a:cubicBezTo>
                  <a:cubicBezTo>
                    <a:pt x="8205" y="40495"/>
                    <a:pt x="5675" y="45247"/>
                    <a:pt x="3385" y="50102"/>
                  </a:cubicBezTo>
                  <a:cubicBezTo>
                    <a:pt x="1128" y="53965"/>
                    <a:pt x="0" y="58136"/>
                    <a:pt x="0" y="62614"/>
                  </a:cubicBezTo>
                  <a:cubicBezTo>
                    <a:pt x="308" y="64802"/>
                    <a:pt x="581" y="66990"/>
                    <a:pt x="889" y="69178"/>
                  </a:cubicBezTo>
                  <a:cubicBezTo>
                    <a:pt x="2598" y="76631"/>
                    <a:pt x="8444" y="82409"/>
                    <a:pt x="15248" y="85246"/>
                  </a:cubicBezTo>
                  <a:cubicBezTo>
                    <a:pt x="29230" y="91161"/>
                    <a:pt x="44170" y="83366"/>
                    <a:pt x="48717" y="69178"/>
                  </a:cubicBezTo>
                  <a:cubicBezTo>
                    <a:pt x="51042" y="61862"/>
                    <a:pt x="53879" y="54717"/>
                    <a:pt x="56683" y="47572"/>
                  </a:cubicBezTo>
                  <a:cubicBezTo>
                    <a:pt x="59486" y="40495"/>
                    <a:pt x="60580" y="32769"/>
                    <a:pt x="61640" y="25247"/>
                  </a:cubicBezTo>
                  <a:cubicBezTo>
                    <a:pt x="62529" y="21931"/>
                    <a:pt x="62529" y="18615"/>
                    <a:pt x="61640" y="15299"/>
                  </a:cubicBezTo>
                  <a:cubicBezTo>
                    <a:pt x="60751" y="12154"/>
                    <a:pt x="59144" y="9384"/>
                    <a:pt x="56820" y="7025"/>
                  </a:cubicBezTo>
                  <a:cubicBezTo>
                    <a:pt x="56546" y="6786"/>
                    <a:pt x="56238" y="6581"/>
                    <a:pt x="55965" y="6342"/>
                  </a:cubicBezTo>
                  <a:cubicBezTo>
                    <a:pt x="57538" y="10171"/>
                    <a:pt x="59144" y="13966"/>
                    <a:pt x="60717" y="17795"/>
                  </a:cubicBezTo>
                  <a:cubicBezTo>
                    <a:pt x="60751" y="16974"/>
                    <a:pt x="60751" y="16153"/>
                    <a:pt x="60785" y="15333"/>
                  </a:cubicBezTo>
                  <a:cubicBezTo>
                    <a:pt x="60922" y="8837"/>
                    <a:pt x="55931" y="1932"/>
                    <a:pt x="49435" y="462"/>
                  </a:cubicBezTo>
                  <a:cubicBezTo>
                    <a:pt x="46734" y="-154"/>
                    <a:pt x="43931" y="-154"/>
                    <a:pt x="41230" y="462"/>
                  </a:cubicBezTo>
                  <a:cubicBezTo>
                    <a:pt x="37128" y="1453"/>
                    <a:pt x="34324" y="4427"/>
                    <a:pt x="31965" y="7641"/>
                  </a:cubicBezTo>
                  <a:lnTo>
                    <a:pt x="31965" y="7641"/>
                  </a:lnTo>
                  <a:close/>
                </a:path>
              </a:pathLst>
            </a:custGeom>
            <a:grpFill/>
            <a:ln w="3415" cap="flat">
              <a:noFill/>
              <a:prstDash val="solid"/>
              <a:miter/>
            </a:ln>
          </p:spPr>
          <p:txBody>
            <a:bodyPr rtlCol="0" anchor="ctr"/>
            <a:lstStyle/>
            <a:p>
              <a:endParaRPr lang="zh-CN" altLang="en-US"/>
            </a:p>
          </p:txBody>
        </p:sp>
        <p:sp>
          <p:nvSpPr>
            <p:cNvPr id="409" name="任意多边形: 形状 408"/>
            <p:cNvSpPr/>
            <p:nvPr/>
          </p:nvSpPr>
          <p:spPr>
            <a:xfrm>
              <a:off x="6076086" y="2643543"/>
              <a:ext cx="69405" cy="91025"/>
            </a:xfrm>
            <a:custGeom>
              <a:avLst/>
              <a:gdLst>
                <a:gd name="connsiteX0" fmla="*/ 40391 w 69405"/>
                <a:gd name="connsiteY0" fmla="*/ 2393 h 91025"/>
                <a:gd name="connsiteX1" fmla="*/ 36494 w 69405"/>
                <a:gd name="connsiteY1" fmla="*/ 5128 h 91025"/>
                <a:gd name="connsiteX2" fmla="*/ 24973 w 69405"/>
                <a:gd name="connsiteY2" fmla="*/ 16102 h 91025"/>
                <a:gd name="connsiteX3" fmla="*/ 18443 w 69405"/>
                <a:gd name="connsiteY3" fmla="*/ 27247 h 91025"/>
                <a:gd name="connsiteX4" fmla="*/ 11434 w 69405"/>
                <a:gd name="connsiteY4" fmla="*/ 38187 h 91025"/>
                <a:gd name="connsiteX5" fmla="*/ 4665 w 69405"/>
                <a:gd name="connsiteY5" fmla="*/ 48991 h 91025"/>
                <a:gd name="connsiteX6" fmla="*/ 8905 w 69405"/>
                <a:gd name="connsiteY6" fmla="*/ 43486 h 91025"/>
                <a:gd name="connsiteX7" fmla="*/ 7947 w 69405"/>
                <a:gd name="connsiteY7" fmla="*/ 44683 h 91025"/>
                <a:gd name="connsiteX8" fmla="*/ 2340 w 69405"/>
                <a:gd name="connsiteY8" fmla="*/ 53401 h 91025"/>
                <a:gd name="connsiteX9" fmla="*/ 16 w 69405"/>
                <a:gd name="connsiteY9" fmla="*/ 63862 h 91025"/>
                <a:gd name="connsiteX10" fmla="*/ 7947 w 69405"/>
                <a:gd name="connsiteY10" fmla="*/ 83041 h 91025"/>
                <a:gd name="connsiteX11" fmla="*/ 27126 w 69405"/>
                <a:gd name="connsiteY11" fmla="*/ 91007 h 91025"/>
                <a:gd name="connsiteX12" fmla="*/ 46305 w 69405"/>
                <a:gd name="connsiteY12" fmla="*/ 83041 h 91025"/>
                <a:gd name="connsiteX13" fmla="*/ 58100 w 69405"/>
                <a:gd name="connsiteY13" fmla="*/ 67349 h 91025"/>
                <a:gd name="connsiteX14" fmla="*/ 65656 w 69405"/>
                <a:gd name="connsiteY14" fmla="*/ 48478 h 91025"/>
                <a:gd name="connsiteX15" fmla="*/ 68630 w 69405"/>
                <a:gd name="connsiteY15" fmla="*/ 34939 h 91025"/>
                <a:gd name="connsiteX16" fmla="*/ 68562 w 69405"/>
                <a:gd name="connsiteY16" fmla="*/ 20444 h 91025"/>
                <a:gd name="connsiteX17" fmla="*/ 67809 w 69405"/>
                <a:gd name="connsiteY17" fmla="*/ 17846 h 91025"/>
                <a:gd name="connsiteX18" fmla="*/ 64391 w 69405"/>
                <a:gd name="connsiteY18" fmla="*/ 8650 h 91025"/>
                <a:gd name="connsiteX19" fmla="*/ 53895 w 69405"/>
                <a:gd name="connsiteY19" fmla="*/ 615 h 91025"/>
                <a:gd name="connsiteX20" fmla="*/ 49246 w 69405"/>
                <a:gd name="connsiteY20" fmla="*/ 0 h 91025"/>
                <a:gd name="connsiteX21" fmla="*/ 40391 w 69405"/>
                <a:gd name="connsiteY21" fmla="*/ 2393 h 91025"/>
                <a:gd name="connsiteX22" fmla="*/ 40391 w 69405"/>
                <a:gd name="connsiteY22" fmla="*/ 2393 h 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405" h="91025">
                  <a:moveTo>
                    <a:pt x="40391" y="2393"/>
                  </a:moveTo>
                  <a:cubicBezTo>
                    <a:pt x="38989" y="2974"/>
                    <a:pt x="37725" y="4239"/>
                    <a:pt x="36494" y="5128"/>
                  </a:cubicBezTo>
                  <a:cubicBezTo>
                    <a:pt x="32084" y="8342"/>
                    <a:pt x="27947" y="11282"/>
                    <a:pt x="24973" y="16102"/>
                  </a:cubicBezTo>
                  <a:cubicBezTo>
                    <a:pt x="22716" y="19760"/>
                    <a:pt x="20768" y="23623"/>
                    <a:pt x="18443" y="27247"/>
                  </a:cubicBezTo>
                  <a:cubicBezTo>
                    <a:pt x="16118" y="30905"/>
                    <a:pt x="13486" y="34358"/>
                    <a:pt x="11434" y="38187"/>
                  </a:cubicBezTo>
                  <a:cubicBezTo>
                    <a:pt x="9451" y="41982"/>
                    <a:pt x="7229" y="45606"/>
                    <a:pt x="4665" y="48991"/>
                  </a:cubicBezTo>
                  <a:cubicBezTo>
                    <a:pt x="6067" y="47144"/>
                    <a:pt x="7503" y="45333"/>
                    <a:pt x="8905" y="43486"/>
                  </a:cubicBezTo>
                  <a:cubicBezTo>
                    <a:pt x="8597" y="43897"/>
                    <a:pt x="8289" y="44273"/>
                    <a:pt x="7947" y="44683"/>
                  </a:cubicBezTo>
                  <a:cubicBezTo>
                    <a:pt x="5315" y="47144"/>
                    <a:pt x="3434" y="50050"/>
                    <a:pt x="2340" y="53401"/>
                  </a:cubicBezTo>
                  <a:cubicBezTo>
                    <a:pt x="631" y="56649"/>
                    <a:pt x="-121" y="60136"/>
                    <a:pt x="16" y="63862"/>
                  </a:cubicBezTo>
                  <a:cubicBezTo>
                    <a:pt x="16" y="70494"/>
                    <a:pt x="2956" y="78460"/>
                    <a:pt x="7947" y="83041"/>
                  </a:cubicBezTo>
                  <a:cubicBezTo>
                    <a:pt x="13110" y="87793"/>
                    <a:pt x="19913" y="91315"/>
                    <a:pt x="27126" y="91007"/>
                  </a:cubicBezTo>
                  <a:cubicBezTo>
                    <a:pt x="34101" y="90699"/>
                    <a:pt x="41519" y="88409"/>
                    <a:pt x="46305" y="83041"/>
                  </a:cubicBezTo>
                  <a:cubicBezTo>
                    <a:pt x="50647" y="78187"/>
                    <a:pt x="54647" y="72888"/>
                    <a:pt x="58100" y="67349"/>
                  </a:cubicBezTo>
                  <a:cubicBezTo>
                    <a:pt x="61724" y="61503"/>
                    <a:pt x="63946" y="55110"/>
                    <a:pt x="65656" y="48478"/>
                  </a:cubicBezTo>
                  <a:cubicBezTo>
                    <a:pt x="66818" y="43999"/>
                    <a:pt x="67809" y="39486"/>
                    <a:pt x="68630" y="34939"/>
                  </a:cubicBezTo>
                  <a:cubicBezTo>
                    <a:pt x="69519" y="29914"/>
                    <a:pt x="69826" y="25435"/>
                    <a:pt x="68562" y="20444"/>
                  </a:cubicBezTo>
                  <a:cubicBezTo>
                    <a:pt x="68356" y="19589"/>
                    <a:pt x="68049" y="18700"/>
                    <a:pt x="67809" y="17846"/>
                  </a:cubicBezTo>
                  <a:cubicBezTo>
                    <a:pt x="66886" y="14769"/>
                    <a:pt x="66066" y="11419"/>
                    <a:pt x="64391" y="8650"/>
                  </a:cubicBezTo>
                  <a:cubicBezTo>
                    <a:pt x="62168" y="5025"/>
                    <a:pt x="58169" y="1573"/>
                    <a:pt x="53895" y="615"/>
                  </a:cubicBezTo>
                  <a:cubicBezTo>
                    <a:pt x="52357" y="410"/>
                    <a:pt x="50784" y="205"/>
                    <a:pt x="49246" y="0"/>
                  </a:cubicBezTo>
                  <a:cubicBezTo>
                    <a:pt x="46100" y="0"/>
                    <a:pt x="43126" y="786"/>
                    <a:pt x="40391" y="2393"/>
                  </a:cubicBezTo>
                  <a:lnTo>
                    <a:pt x="40391" y="2393"/>
                  </a:lnTo>
                  <a:close/>
                </a:path>
              </a:pathLst>
            </a:custGeom>
            <a:grpFill/>
            <a:ln w="3415" cap="flat">
              <a:noFill/>
              <a:prstDash val="solid"/>
              <a:miter/>
            </a:ln>
          </p:spPr>
          <p:txBody>
            <a:bodyPr rtlCol="0" anchor="ctr"/>
            <a:lstStyle/>
            <a:p>
              <a:endParaRPr lang="zh-CN" altLang="en-US"/>
            </a:p>
          </p:txBody>
        </p:sp>
        <p:sp>
          <p:nvSpPr>
            <p:cNvPr id="410" name="任意多边形: 形状 409"/>
            <p:cNvSpPr/>
            <p:nvPr/>
          </p:nvSpPr>
          <p:spPr>
            <a:xfrm>
              <a:off x="6072310" y="2986376"/>
              <a:ext cx="67266" cy="92661"/>
            </a:xfrm>
            <a:custGeom>
              <a:avLst/>
              <a:gdLst>
                <a:gd name="connsiteX0" fmla="*/ 40851 w 67266"/>
                <a:gd name="connsiteY0" fmla="*/ 4579 h 92661"/>
                <a:gd name="connsiteX1" fmla="*/ 40475 w 67266"/>
                <a:gd name="connsiteY1" fmla="*/ 5127 h 92661"/>
                <a:gd name="connsiteX2" fmla="*/ 48851 w 67266"/>
                <a:gd name="connsiteY2" fmla="*/ 306 h 92661"/>
                <a:gd name="connsiteX3" fmla="*/ 37569 w 67266"/>
                <a:gd name="connsiteY3" fmla="*/ 2938 h 92661"/>
                <a:gd name="connsiteX4" fmla="*/ 30253 w 67266"/>
                <a:gd name="connsiteY4" fmla="*/ 10494 h 92661"/>
                <a:gd name="connsiteX5" fmla="*/ 27211 w 67266"/>
                <a:gd name="connsiteY5" fmla="*/ 14631 h 92661"/>
                <a:gd name="connsiteX6" fmla="*/ 30561 w 67266"/>
                <a:gd name="connsiteY6" fmla="*/ 10323 h 92661"/>
                <a:gd name="connsiteX7" fmla="*/ 27484 w 67266"/>
                <a:gd name="connsiteY7" fmla="*/ 14118 h 92661"/>
                <a:gd name="connsiteX8" fmla="*/ 22732 w 67266"/>
                <a:gd name="connsiteY8" fmla="*/ 20340 h 92661"/>
                <a:gd name="connsiteX9" fmla="*/ 19621 w 67266"/>
                <a:gd name="connsiteY9" fmla="*/ 27793 h 92661"/>
                <a:gd name="connsiteX10" fmla="*/ 22048 w 67266"/>
                <a:gd name="connsiteY10" fmla="*/ 22083 h 92661"/>
                <a:gd name="connsiteX11" fmla="*/ 3382 w 67266"/>
                <a:gd name="connsiteY11" fmla="*/ 54869 h 92661"/>
                <a:gd name="connsiteX12" fmla="*/ 852 w 67266"/>
                <a:gd name="connsiteY12" fmla="*/ 74322 h 92661"/>
                <a:gd name="connsiteX13" fmla="*/ 12442 w 67266"/>
                <a:gd name="connsiteY13" fmla="*/ 89433 h 92661"/>
                <a:gd name="connsiteX14" fmla="*/ 46971 w 67266"/>
                <a:gd name="connsiteY14" fmla="*/ 80373 h 92661"/>
                <a:gd name="connsiteX15" fmla="*/ 60509 w 67266"/>
                <a:gd name="connsiteY15" fmla="*/ 54049 h 92661"/>
                <a:gd name="connsiteX16" fmla="*/ 66423 w 67266"/>
                <a:gd name="connsiteY16" fmla="*/ 38322 h 92661"/>
                <a:gd name="connsiteX17" fmla="*/ 66423 w 67266"/>
                <a:gd name="connsiteY17" fmla="*/ 19554 h 92661"/>
                <a:gd name="connsiteX18" fmla="*/ 62287 w 67266"/>
                <a:gd name="connsiteY18" fmla="*/ 7930 h 92661"/>
                <a:gd name="connsiteX19" fmla="*/ 52338 w 67266"/>
                <a:gd name="connsiteY19" fmla="*/ 1058 h 92661"/>
                <a:gd name="connsiteX20" fmla="*/ 51415 w 67266"/>
                <a:gd name="connsiteY20" fmla="*/ 682 h 92661"/>
                <a:gd name="connsiteX21" fmla="*/ 57227 w 67266"/>
                <a:gd name="connsiteY21" fmla="*/ 5161 h 92661"/>
                <a:gd name="connsiteX22" fmla="*/ 56988 w 67266"/>
                <a:gd name="connsiteY22" fmla="*/ 4614 h 92661"/>
                <a:gd name="connsiteX23" fmla="*/ 40851 w 67266"/>
                <a:gd name="connsiteY23" fmla="*/ 4579 h 92661"/>
                <a:gd name="connsiteX24" fmla="*/ 40851 w 67266"/>
                <a:gd name="connsiteY24" fmla="*/ 4579 h 9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266" h="92661">
                  <a:moveTo>
                    <a:pt x="40851" y="4579"/>
                  </a:moveTo>
                  <a:cubicBezTo>
                    <a:pt x="40714" y="4750"/>
                    <a:pt x="40612" y="4955"/>
                    <a:pt x="40475" y="5127"/>
                  </a:cubicBezTo>
                  <a:cubicBezTo>
                    <a:pt x="43278" y="3520"/>
                    <a:pt x="46048" y="1913"/>
                    <a:pt x="48851" y="306"/>
                  </a:cubicBezTo>
                  <a:cubicBezTo>
                    <a:pt x="44920" y="374"/>
                    <a:pt x="41056" y="921"/>
                    <a:pt x="37569" y="2938"/>
                  </a:cubicBezTo>
                  <a:cubicBezTo>
                    <a:pt x="34253" y="4853"/>
                    <a:pt x="32373" y="7485"/>
                    <a:pt x="30253" y="10494"/>
                  </a:cubicBezTo>
                  <a:cubicBezTo>
                    <a:pt x="29262" y="11896"/>
                    <a:pt x="28270" y="13263"/>
                    <a:pt x="27211" y="14631"/>
                  </a:cubicBezTo>
                  <a:cubicBezTo>
                    <a:pt x="28339" y="13195"/>
                    <a:pt x="29433" y="11759"/>
                    <a:pt x="30561" y="10323"/>
                  </a:cubicBezTo>
                  <a:cubicBezTo>
                    <a:pt x="29569" y="11622"/>
                    <a:pt x="28509" y="12887"/>
                    <a:pt x="27484" y="14118"/>
                  </a:cubicBezTo>
                  <a:cubicBezTo>
                    <a:pt x="25809" y="16101"/>
                    <a:pt x="23963" y="18015"/>
                    <a:pt x="22732" y="20340"/>
                  </a:cubicBezTo>
                  <a:cubicBezTo>
                    <a:pt x="21501" y="22699"/>
                    <a:pt x="20646" y="25297"/>
                    <a:pt x="19621" y="27793"/>
                  </a:cubicBezTo>
                  <a:cubicBezTo>
                    <a:pt x="20407" y="25878"/>
                    <a:pt x="21228" y="23998"/>
                    <a:pt x="22048" y="22083"/>
                  </a:cubicBezTo>
                  <a:cubicBezTo>
                    <a:pt x="17159" y="33639"/>
                    <a:pt x="11040" y="44852"/>
                    <a:pt x="3382" y="54869"/>
                  </a:cubicBezTo>
                  <a:cubicBezTo>
                    <a:pt x="-311" y="59690"/>
                    <a:pt x="-687" y="68784"/>
                    <a:pt x="852" y="74322"/>
                  </a:cubicBezTo>
                  <a:cubicBezTo>
                    <a:pt x="2459" y="80168"/>
                    <a:pt x="7006" y="86527"/>
                    <a:pt x="12442" y="89433"/>
                  </a:cubicBezTo>
                  <a:cubicBezTo>
                    <a:pt x="25091" y="96099"/>
                    <a:pt x="39176" y="92133"/>
                    <a:pt x="46971" y="80373"/>
                  </a:cubicBezTo>
                  <a:cubicBezTo>
                    <a:pt x="52441" y="72100"/>
                    <a:pt x="56680" y="63177"/>
                    <a:pt x="60509" y="54049"/>
                  </a:cubicBezTo>
                  <a:cubicBezTo>
                    <a:pt x="62663" y="48955"/>
                    <a:pt x="65159" y="43690"/>
                    <a:pt x="66423" y="38322"/>
                  </a:cubicBezTo>
                  <a:cubicBezTo>
                    <a:pt x="67893" y="32100"/>
                    <a:pt x="67141" y="25810"/>
                    <a:pt x="66423" y="19554"/>
                  </a:cubicBezTo>
                  <a:cubicBezTo>
                    <a:pt x="65911" y="15177"/>
                    <a:pt x="65090" y="11554"/>
                    <a:pt x="62287" y="7930"/>
                  </a:cubicBezTo>
                  <a:cubicBezTo>
                    <a:pt x="59552" y="4374"/>
                    <a:pt x="56509" y="2733"/>
                    <a:pt x="52338" y="1058"/>
                  </a:cubicBezTo>
                  <a:cubicBezTo>
                    <a:pt x="52030" y="921"/>
                    <a:pt x="51723" y="785"/>
                    <a:pt x="51415" y="682"/>
                  </a:cubicBezTo>
                  <a:cubicBezTo>
                    <a:pt x="53330" y="2186"/>
                    <a:pt x="55278" y="3656"/>
                    <a:pt x="57227" y="5161"/>
                  </a:cubicBezTo>
                  <a:cubicBezTo>
                    <a:pt x="57159" y="4955"/>
                    <a:pt x="57056" y="4785"/>
                    <a:pt x="56988" y="4614"/>
                  </a:cubicBezTo>
                  <a:cubicBezTo>
                    <a:pt x="53979" y="-2327"/>
                    <a:pt x="44304" y="-685"/>
                    <a:pt x="40851" y="4579"/>
                  </a:cubicBezTo>
                  <a:lnTo>
                    <a:pt x="40851" y="4579"/>
                  </a:lnTo>
                  <a:close/>
                </a:path>
              </a:pathLst>
            </a:custGeom>
            <a:grpFill/>
            <a:ln w="3415" cap="flat">
              <a:noFill/>
              <a:prstDash val="solid"/>
              <a:miter/>
            </a:ln>
          </p:spPr>
          <p:txBody>
            <a:bodyPr rtlCol="0" anchor="ctr"/>
            <a:lstStyle/>
            <a:p>
              <a:endParaRPr lang="zh-CN" altLang="en-US"/>
            </a:p>
          </p:txBody>
        </p:sp>
      </p:grpSp>
      <p:grpSp>
        <p:nvGrpSpPr>
          <p:cNvPr id="411" name="组合 410"/>
          <p:cNvGrpSpPr/>
          <p:nvPr userDrawn="1"/>
        </p:nvGrpSpPr>
        <p:grpSpPr>
          <a:xfrm>
            <a:off x="11459110" y="3528698"/>
            <a:ext cx="451278" cy="403555"/>
            <a:chOff x="7382792" y="1711965"/>
            <a:chExt cx="518559" cy="463721"/>
          </a:xfrm>
          <a:solidFill>
            <a:schemeClr val="accent2"/>
          </a:solidFill>
        </p:grpSpPr>
        <p:sp>
          <p:nvSpPr>
            <p:cNvPr id="412" name="任意多边形: 形状 411"/>
            <p:cNvSpPr/>
            <p:nvPr/>
          </p:nvSpPr>
          <p:spPr>
            <a:xfrm>
              <a:off x="7660502" y="1711965"/>
              <a:ext cx="240849" cy="255834"/>
            </a:xfrm>
            <a:custGeom>
              <a:avLst/>
              <a:gdLst>
                <a:gd name="connsiteX0" fmla="*/ 130567 w 240849"/>
                <a:gd name="connsiteY0" fmla="*/ 254280 h 255834"/>
                <a:gd name="connsiteX1" fmla="*/ 63701 w 240849"/>
                <a:gd name="connsiteY1" fmla="*/ 244565 h 255834"/>
                <a:gd name="connsiteX2" fmla="*/ 12552 w 240849"/>
                <a:gd name="connsiteY2" fmla="*/ 203703 h 255834"/>
                <a:gd name="connsiteX3" fmla="*/ 5980 w 240849"/>
                <a:gd name="connsiteY3" fmla="*/ 126074 h 255834"/>
                <a:gd name="connsiteX4" fmla="*/ 57891 w 240849"/>
                <a:gd name="connsiteY4" fmla="*/ 34158 h 255834"/>
                <a:gd name="connsiteX5" fmla="*/ 116470 w 240849"/>
                <a:gd name="connsiteY5" fmla="*/ 1011 h 255834"/>
                <a:gd name="connsiteX6" fmla="*/ 139235 w 240849"/>
                <a:gd name="connsiteY6" fmla="*/ 3487 h 255834"/>
                <a:gd name="connsiteX7" fmla="*/ 223054 w 240849"/>
                <a:gd name="connsiteY7" fmla="*/ 59208 h 255834"/>
                <a:gd name="connsiteX8" fmla="*/ 240676 w 240849"/>
                <a:gd name="connsiteY8" fmla="*/ 104547 h 255834"/>
                <a:gd name="connsiteX9" fmla="*/ 214006 w 240849"/>
                <a:gd name="connsiteY9" fmla="*/ 208370 h 255834"/>
                <a:gd name="connsiteX10" fmla="*/ 130567 w 240849"/>
                <a:gd name="connsiteY10" fmla="*/ 254280 h 2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849" h="255834">
                  <a:moveTo>
                    <a:pt x="130567" y="254280"/>
                  </a:moveTo>
                  <a:cubicBezTo>
                    <a:pt x="105992" y="257805"/>
                    <a:pt x="84752" y="252090"/>
                    <a:pt x="63701" y="244565"/>
                  </a:cubicBezTo>
                  <a:cubicBezTo>
                    <a:pt x="41889" y="236850"/>
                    <a:pt x="25506" y="221991"/>
                    <a:pt x="12552" y="203703"/>
                  </a:cubicBezTo>
                  <a:cubicBezTo>
                    <a:pt x="-4497" y="179604"/>
                    <a:pt x="-1545" y="151315"/>
                    <a:pt x="5980" y="126074"/>
                  </a:cubicBezTo>
                  <a:cubicBezTo>
                    <a:pt x="16076" y="92165"/>
                    <a:pt x="31507" y="60066"/>
                    <a:pt x="57891" y="34158"/>
                  </a:cubicBezTo>
                  <a:cubicBezTo>
                    <a:pt x="74845" y="17489"/>
                    <a:pt x="94848" y="7964"/>
                    <a:pt x="116470" y="1011"/>
                  </a:cubicBezTo>
                  <a:cubicBezTo>
                    <a:pt x="123233" y="-1180"/>
                    <a:pt x="132567" y="439"/>
                    <a:pt x="139235" y="3487"/>
                  </a:cubicBezTo>
                  <a:cubicBezTo>
                    <a:pt x="170191" y="17394"/>
                    <a:pt x="201052" y="31586"/>
                    <a:pt x="223054" y="59208"/>
                  </a:cubicBezTo>
                  <a:cubicBezTo>
                    <a:pt x="233722" y="72639"/>
                    <a:pt x="239914" y="86831"/>
                    <a:pt x="240676" y="104547"/>
                  </a:cubicBezTo>
                  <a:cubicBezTo>
                    <a:pt x="242200" y="142076"/>
                    <a:pt x="233722" y="176556"/>
                    <a:pt x="214006" y="208370"/>
                  </a:cubicBezTo>
                  <a:cubicBezTo>
                    <a:pt x="194479" y="240088"/>
                    <a:pt x="169429" y="261996"/>
                    <a:pt x="130567" y="254280"/>
                  </a:cubicBezTo>
                  <a:close/>
                </a:path>
              </a:pathLst>
            </a:custGeom>
            <a:grpFill/>
            <a:ln w="9525" cap="flat">
              <a:noFill/>
              <a:prstDash val="solid"/>
              <a:miter/>
            </a:ln>
          </p:spPr>
          <p:txBody>
            <a:bodyPr rtlCol="0" anchor="ctr"/>
            <a:lstStyle/>
            <a:p>
              <a:endParaRPr lang="zh-CN" altLang="en-US"/>
            </a:p>
          </p:txBody>
        </p:sp>
        <p:sp>
          <p:nvSpPr>
            <p:cNvPr id="413" name="任意多边形: 形状 412"/>
            <p:cNvSpPr/>
            <p:nvPr/>
          </p:nvSpPr>
          <p:spPr>
            <a:xfrm>
              <a:off x="7382792" y="1782889"/>
              <a:ext cx="160792" cy="172726"/>
            </a:xfrm>
            <a:custGeom>
              <a:avLst/>
              <a:gdLst>
                <a:gd name="connsiteX0" fmla="*/ 71187 w 160792"/>
                <a:gd name="connsiteY0" fmla="*/ 172498 h 172726"/>
                <a:gd name="connsiteX1" fmla="*/ 34325 w 160792"/>
                <a:gd name="connsiteY1" fmla="*/ 161354 h 172726"/>
                <a:gd name="connsiteX2" fmla="*/ 2512 w 160792"/>
                <a:gd name="connsiteY2" fmla="*/ 82963 h 172726"/>
                <a:gd name="connsiteX3" fmla="*/ 21943 w 160792"/>
                <a:gd name="connsiteY3" fmla="*/ 33719 h 172726"/>
                <a:gd name="connsiteX4" fmla="*/ 102715 w 160792"/>
                <a:gd name="connsiteY4" fmla="*/ 0 h 172726"/>
                <a:gd name="connsiteX5" fmla="*/ 160722 w 160792"/>
                <a:gd name="connsiteY5" fmla="*/ 67818 h 172726"/>
                <a:gd name="connsiteX6" fmla="*/ 156722 w 160792"/>
                <a:gd name="connsiteY6" fmla="*/ 98012 h 172726"/>
                <a:gd name="connsiteX7" fmla="*/ 123384 w 160792"/>
                <a:gd name="connsiteY7" fmla="*/ 151638 h 172726"/>
                <a:gd name="connsiteX8" fmla="*/ 71187 w 160792"/>
                <a:gd name="connsiteY8" fmla="*/ 172498 h 1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92" h="172726">
                  <a:moveTo>
                    <a:pt x="71187" y="172498"/>
                  </a:moveTo>
                  <a:cubicBezTo>
                    <a:pt x="58519" y="169069"/>
                    <a:pt x="40898" y="169640"/>
                    <a:pt x="34325" y="161354"/>
                  </a:cubicBezTo>
                  <a:cubicBezTo>
                    <a:pt x="16609" y="139160"/>
                    <a:pt x="-7966" y="118967"/>
                    <a:pt x="2512" y="82963"/>
                  </a:cubicBezTo>
                  <a:cubicBezTo>
                    <a:pt x="7560" y="65627"/>
                    <a:pt x="7751" y="47244"/>
                    <a:pt x="21943" y="33719"/>
                  </a:cubicBezTo>
                  <a:cubicBezTo>
                    <a:pt x="44613" y="12192"/>
                    <a:pt x="72044" y="0"/>
                    <a:pt x="102715" y="0"/>
                  </a:cubicBezTo>
                  <a:cubicBezTo>
                    <a:pt x="136909" y="0"/>
                    <a:pt x="158627" y="26956"/>
                    <a:pt x="160722" y="67818"/>
                  </a:cubicBezTo>
                  <a:cubicBezTo>
                    <a:pt x="161199" y="77819"/>
                    <a:pt x="159198" y="88202"/>
                    <a:pt x="156722" y="98012"/>
                  </a:cubicBezTo>
                  <a:cubicBezTo>
                    <a:pt x="151483" y="119348"/>
                    <a:pt x="138053" y="136208"/>
                    <a:pt x="123384" y="151638"/>
                  </a:cubicBezTo>
                  <a:cubicBezTo>
                    <a:pt x="109573" y="166211"/>
                    <a:pt x="92809" y="174212"/>
                    <a:pt x="71187" y="172498"/>
                  </a:cubicBezTo>
                  <a:close/>
                </a:path>
              </a:pathLst>
            </a:custGeom>
            <a:grpFill/>
            <a:ln w="9525" cap="flat">
              <a:noFill/>
              <a:prstDash val="solid"/>
              <a:miter/>
            </a:ln>
          </p:spPr>
          <p:txBody>
            <a:bodyPr rtlCol="0" anchor="ctr"/>
            <a:lstStyle/>
            <a:p>
              <a:endParaRPr lang="zh-CN" altLang="en-US"/>
            </a:p>
          </p:txBody>
        </p:sp>
        <p:sp>
          <p:nvSpPr>
            <p:cNvPr id="414" name="任意多边形: 形状 413"/>
            <p:cNvSpPr/>
            <p:nvPr/>
          </p:nvSpPr>
          <p:spPr>
            <a:xfrm>
              <a:off x="7548818" y="2045438"/>
              <a:ext cx="128267" cy="130248"/>
            </a:xfrm>
            <a:custGeom>
              <a:avLst/>
              <a:gdLst>
                <a:gd name="connsiteX0" fmla="*/ 69467 w 128267"/>
                <a:gd name="connsiteY0" fmla="*/ 56 h 130248"/>
                <a:gd name="connsiteX1" fmla="*/ 126998 w 128267"/>
                <a:gd name="connsiteY1" fmla="*/ 79494 h 130248"/>
                <a:gd name="connsiteX2" fmla="*/ 82326 w 128267"/>
                <a:gd name="connsiteY2" fmla="*/ 130167 h 130248"/>
                <a:gd name="connsiteX3" fmla="*/ 23270 w 128267"/>
                <a:gd name="connsiteY3" fmla="*/ 109498 h 130248"/>
                <a:gd name="connsiteX4" fmla="*/ 13079 w 128267"/>
                <a:gd name="connsiteY4" fmla="*/ 20534 h 130248"/>
                <a:gd name="connsiteX5" fmla="*/ 20128 w 128267"/>
                <a:gd name="connsiteY5" fmla="*/ 14438 h 130248"/>
                <a:gd name="connsiteX6" fmla="*/ 69467 w 128267"/>
                <a:gd name="connsiteY6" fmla="*/ 56 h 13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67" h="130248">
                  <a:moveTo>
                    <a:pt x="69467" y="56"/>
                  </a:moveTo>
                  <a:cubicBezTo>
                    <a:pt x="99852" y="-1754"/>
                    <a:pt x="135475" y="41013"/>
                    <a:pt x="126998" y="79494"/>
                  </a:cubicBezTo>
                  <a:cubicBezTo>
                    <a:pt x="120521" y="109117"/>
                    <a:pt x="102805" y="131786"/>
                    <a:pt x="82326" y="130167"/>
                  </a:cubicBezTo>
                  <a:cubicBezTo>
                    <a:pt x="61561" y="128453"/>
                    <a:pt x="40511" y="124357"/>
                    <a:pt x="23270" y="109498"/>
                  </a:cubicBezTo>
                  <a:cubicBezTo>
                    <a:pt x="-2923" y="87019"/>
                    <a:pt x="-7971" y="47871"/>
                    <a:pt x="13079" y="20534"/>
                  </a:cubicBezTo>
                  <a:cubicBezTo>
                    <a:pt x="14984" y="18058"/>
                    <a:pt x="17365" y="15296"/>
                    <a:pt x="20128" y="14438"/>
                  </a:cubicBezTo>
                  <a:cubicBezTo>
                    <a:pt x="36510" y="9295"/>
                    <a:pt x="53084" y="4818"/>
                    <a:pt x="69467" y="56"/>
                  </a:cubicBezTo>
                  <a:close/>
                </a:path>
              </a:pathLst>
            </a:custGeom>
            <a:grpFill/>
            <a:ln w="9525" cap="flat">
              <a:noFill/>
              <a:prstDash val="solid"/>
              <a:miter/>
            </a:ln>
          </p:spPr>
          <p:txBody>
            <a:bodyPr rtlCol="0" anchor="ctr"/>
            <a:lstStyle/>
            <a:p>
              <a:endParaRPr lang="zh-CN" altLang="en-US"/>
            </a:p>
          </p:txBody>
        </p:sp>
      </p:grpSp>
      <p:sp>
        <p:nvSpPr>
          <p:cNvPr id="428" name="任意多边形: 形状 427"/>
          <p:cNvSpPr/>
          <p:nvPr userDrawn="1"/>
        </p:nvSpPr>
        <p:spPr>
          <a:xfrm>
            <a:off x="11759605" y="5884902"/>
            <a:ext cx="155664" cy="152011"/>
          </a:xfrm>
          <a:custGeom>
            <a:avLst/>
            <a:gdLst>
              <a:gd name="connsiteX0" fmla="*/ 0 w 161954"/>
              <a:gd name="connsiteY0" fmla="*/ 101815 h 158153"/>
              <a:gd name="connsiteX1" fmla="*/ 49911 w 161954"/>
              <a:gd name="connsiteY1" fmla="*/ 10661 h 158153"/>
              <a:gd name="connsiteX2" fmla="*/ 160496 w 161954"/>
              <a:gd name="connsiteY2" fmla="*/ 57905 h 158153"/>
              <a:gd name="connsiteX3" fmla="*/ 157829 w 161954"/>
              <a:gd name="connsiteY3" fmla="*/ 94957 h 158153"/>
              <a:gd name="connsiteX4" fmla="*/ 59531 w 161954"/>
              <a:gd name="connsiteY4" fmla="*/ 155441 h 158153"/>
              <a:gd name="connsiteX5" fmla="*/ 9049 w 161954"/>
              <a:gd name="connsiteY5" fmla="*/ 124294 h 158153"/>
              <a:gd name="connsiteX6" fmla="*/ 0 w 161954"/>
              <a:gd name="connsiteY6" fmla="*/ 101815 h 15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54" h="158153">
                <a:moveTo>
                  <a:pt x="0" y="101815"/>
                </a:moveTo>
                <a:cubicBezTo>
                  <a:pt x="6096" y="62382"/>
                  <a:pt x="15526" y="28853"/>
                  <a:pt x="49911" y="10661"/>
                </a:cubicBezTo>
                <a:cubicBezTo>
                  <a:pt x="100965" y="-16295"/>
                  <a:pt x="145828" y="10946"/>
                  <a:pt x="160496" y="57905"/>
                </a:cubicBezTo>
                <a:cubicBezTo>
                  <a:pt x="163925" y="68953"/>
                  <a:pt x="160592" y="82860"/>
                  <a:pt x="157829" y="94957"/>
                </a:cubicBezTo>
                <a:cubicBezTo>
                  <a:pt x="147161" y="141820"/>
                  <a:pt x="105918" y="166775"/>
                  <a:pt x="59531" y="155441"/>
                </a:cubicBezTo>
                <a:cubicBezTo>
                  <a:pt x="39338" y="150488"/>
                  <a:pt x="19336" y="144773"/>
                  <a:pt x="9049" y="124294"/>
                </a:cubicBezTo>
                <a:cubicBezTo>
                  <a:pt x="4953" y="116198"/>
                  <a:pt x="2191" y="107340"/>
                  <a:pt x="0" y="101815"/>
                </a:cubicBezTo>
                <a:close/>
              </a:path>
            </a:pathLst>
          </a:custGeom>
          <a:solidFill>
            <a:schemeClr val="accent6">
              <a:lumMod val="20000"/>
              <a:lumOff val="80000"/>
            </a:schemeClr>
          </a:solidFill>
          <a:ln w="9525" cap="flat">
            <a:noFill/>
            <a:prstDash val="solid"/>
            <a:miter/>
          </a:ln>
        </p:spPr>
        <p:txBody>
          <a:bodyPr rtlCol="0" anchor="ctr"/>
          <a:lstStyle/>
          <a:p>
            <a:endParaRPr lang="zh-CN" altLang="en-US"/>
          </a:p>
        </p:txBody>
      </p:sp>
      <p:sp>
        <p:nvSpPr>
          <p:cNvPr id="429" name="任意多边形: 形状 428"/>
          <p:cNvSpPr/>
          <p:nvPr userDrawn="1"/>
        </p:nvSpPr>
        <p:spPr>
          <a:xfrm>
            <a:off x="11965808" y="5724400"/>
            <a:ext cx="121244" cy="118399"/>
          </a:xfrm>
          <a:custGeom>
            <a:avLst/>
            <a:gdLst>
              <a:gd name="connsiteX0" fmla="*/ 0 w 161954"/>
              <a:gd name="connsiteY0" fmla="*/ 101815 h 158153"/>
              <a:gd name="connsiteX1" fmla="*/ 49911 w 161954"/>
              <a:gd name="connsiteY1" fmla="*/ 10661 h 158153"/>
              <a:gd name="connsiteX2" fmla="*/ 160496 w 161954"/>
              <a:gd name="connsiteY2" fmla="*/ 57905 h 158153"/>
              <a:gd name="connsiteX3" fmla="*/ 157829 w 161954"/>
              <a:gd name="connsiteY3" fmla="*/ 94957 h 158153"/>
              <a:gd name="connsiteX4" fmla="*/ 59531 w 161954"/>
              <a:gd name="connsiteY4" fmla="*/ 155441 h 158153"/>
              <a:gd name="connsiteX5" fmla="*/ 9049 w 161954"/>
              <a:gd name="connsiteY5" fmla="*/ 124294 h 158153"/>
              <a:gd name="connsiteX6" fmla="*/ 0 w 161954"/>
              <a:gd name="connsiteY6" fmla="*/ 101815 h 15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54" h="158153">
                <a:moveTo>
                  <a:pt x="0" y="101815"/>
                </a:moveTo>
                <a:cubicBezTo>
                  <a:pt x="6096" y="62382"/>
                  <a:pt x="15526" y="28853"/>
                  <a:pt x="49911" y="10661"/>
                </a:cubicBezTo>
                <a:cubicBezTo>
                  <a:pt x="100965" y="-16295"/>
                  <a:pt x="145828" y="10946"/>
                  <a:pt x="160496" y="57905"/>
                </a:cubicBezTo>
                <a:cubicBezTo>
                  <a:pt x="163925" y="68953"/>
                  <a:pt x="160592" y="82860"/>
                  <a:pt x="157829" y="94957"/>
                </a:cubicBezTo>
                <a:cubicBezTo>
                  <a:pt x="147161" y="141820"/>
                  <a:pt x="105918" y="166775"/>
                  <a:pt x="59531" y="155441"/>
                </a:cubicBezTo>
                <a:cubicBezTo>
                  <a:pt x="39338" y="150488"/>
                  <a:pt x="19336" y="144773"/>
                  <a:pt x="9049" y="124294"/>
                </a:cubicBezTo>
                <a:cubicBezTo>
                  <a:pt x="4953" y="116198"/>
                  <a:pt x="2191" y="107340"/>
                  <a:pt x="0" y="101815"/>
                </a:cubicBezTo>
                <a:close/>
              </a:path>
            </a:pathLst>
          </a:custGeom>
          <a:solidFill>
            <a:schemeClr val="accent6">
              <a:lumMod val="20000"/>
              <a:lumOff val="80000"/>
            </a:schemeClr>
          </a:solidFill>
          <a:ln w="9525" cap="flat">
            <a:noFill/>
            <a:prstDash val="solid"/>
            <a:miter/>
          </a:ln>
        </p:spPr>
        <p:txBody>
          <a:bodyPr rtlCol="0" anchor="ctr"/>
          <a:lstStyle/>
          <a:p>
            <a:endParaRPr lang="zh-CN" altLang="en-US"/>
          </a:p>
        </p:txBody>
      </p:sp>
      <p:sp>
        <p:nvSpPr>
          <p:cNvPr id="431" name="任意多边形: 形状 430"/>
          <p:cNvSpPr/>
          <p:nvPr/>
        </p:nvSpPr>
        <p:spPr>
          <a:xfrm rot="1891300">
            <a:off x="10498839" y="1376210"/>
            <a:ext cx="773720" cy="383370"/>
          </a:xfrm>
          <a:custGeom>
            <a:avLst/>
            <a:gdLst>
              <a:gd name="connsiteX0" fmla="*/ 363409 w 1122191"/>
              <a:gd name="connsiteY0" fmla="*/ 669474 h 670041"/>
              <a:gd name="connsiteX1" fmla="*/ 135666 w 1122191"/>
              <a:gd name="connsiteY1" fmla="*/ 72637 h 670041"/>
              <a:gd name="connsiteX2" fmla="*/ 1117312 w 1122191"/>
              <a:gd name="connsiteY2" fmla="*/ 281616 h 670041"/>
              <a:gd name="connsiteX3" fmla="*/ 363409 w 1122191"/>
              <a:gd name="connsiteY3" fmla="*/ 669474 h 670041"/>
            </a:gdLst>
            <a:ahLst/>
            <a:cxnLst>
              <a:cxn ang="0">
                <a:pos x="connsiteX0" y="connsiteY0"/>
              </a:cxn>
              <a:cxn ang="0">
                <a:pos x="connsiteX1" y="connsiteY1"/>
              </a:cxn>
              <a:cxn ang="0">
                <a:pos x="connsiteX2" y="connsiteY2"/>
              </a:cxn>
              <a:cxn ang="0">
                <a:pos x="connsiteX3" y="connsiteY3"/>
              </a:cxn>
            </a:cxnLst>
            <a:rect l="l" t="t" r="r" b="b"/>
            <a:pathLst>
              <a:path w="1122191" h="670041">
                <a:moveTo>
                  <a:pt x="363409" y="669474"/>
                </a:moveTo>
                <a:cubicBezTo>
                  <a:pt x="19366" y="687952"/>
                  <a:pt x="-129510" y="250564"/>
                  <a:pt x="135666" y="72637"/>
                </a:cubicBezTo>
                <a:cubicBezTo>
                  <a:pt x="400842" y="-105290"/>
                  <a:pt x="1054638" y="74352"/>
                  <a:pt x="1117312" y="281616"/>
                </a:cubicBezTo>
                <a:cubicBezTo>
                  <a:pt x="1179987" y="488880"/>
                  <a:pt x="622870" y="655568"/>
                  <a:pt x="363409" y="669474"/>
                </a:cubicBezTo>
                <a:close/>
              </a:path>
            </a:pathLst>
          </a:custGeom>
          <a:solidFill>
            <a:schemeClr val="accent5"/>
          </a:solidFill>
          <a:ln w="9525" cap="flat">
            <a:noFill/>
            <a:prstDash val="solid"/>
            <a:miter/>
          </a:ln>
        </p:spPr>
        <p:txBody>
          <a:bodyPr rtlCol="0" anchor="ct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11" name="任意多边形: 形状 10"/>
          <p:cNvSpPr/>
          <p:nvPr/>
        </p:nvSpPr>
        <p:spPr>
          <a:xfrm>
            <a:off x="9379974" y="-293253"/>
            <a:ext cx="2969813" cy="3565349"/>
          </a:xfrm>
          <a:custGeom>
            <a:avLst/>
            <a:gdLst>
              <a:gd name="connsiteX0" fmla="*/ 0 w 1998949"/>
              <a:gd name="connsiteY0" fmla="*/ 157262 h 2399798"/>
              <a:gd name="connsiteX1" fmla="*/ 392267 w 1998949"/>
              <a:gd name="connsiteY1" fmla="*/ 922343 h 2399798"/>
              <a:gd name="connsiteX2" fmla="*/ 1090066 w 1998949"/>
              <a:gd name="connsiteY2" fmla="*/ 1479051 h 2399798"/>
              <a:gd name="connsiteX3" fmla="*/ 1578297 w 1998949"/>
              <a:gd name="connsiteY3" fmla="*/ 2379446 h 2399798"/>
              <a:gd name="connsiteX4" fmla="*/ 1985128 w 1998949"/>
              <a:gd name="connsiteY4" fmla="*/ 1599972 h 2399798"/>
              <a:gd name="connsiteX5" fmla="*/ 1918018 w 1998949"/>
              <a:gd name="connsiteY5" fmla="*/ 0 h 2399798"/>
              <a:gd name="connsiteX6" fmla="*/ 0 w 1998949"/>
              <a:gd name="connsiteY6" fmla="*/ 157262 h 239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8949" h="2399798">
                <a:moveTo>
                  <a:pt x="0" y="157262"/>
                </a:moveTo>
                <a:cubicBezTo>
                  <a:pt x="0" y="157262"/>
                  <a:pt x="149467" y="829456"/>
                  <a:pt x="392267" y="922343"/>
                </a:cubicBezTo>
                <a:cubicBezTo>
                  <a:pt x="635066" y="1015264"/>
                  <a:pt x="1104357" y="1084631"/>
                  <a:pt x="1090066" y="1479051"/>
                </a:cubicBezTo>
                <a:cubicBezTo>
                  <a:pt x="1075776" y="1873472"/>
                  <a:pt x="1041555" y="2523033"/>
                  <a:pt x="1578297" y="2379446"/>
                </a:cubicBezTo>
                <a:cubicBezTo>
                  <a:pt x="2115040" y="2235858"/>
                  <a:pt x="1985128" y="1599972"/>
                  <a:pt x="1985128" y="1599972"/>
                </a:cubicBezTo>
                <a:lnTo>
                  <a:pt x="1918018" y="0"/>
                </a:lnTo>
                <a:lnTo>
                  <a:pt x="0" y="157262"/>
                </a:lnTo>
                <a:close/>
              </a:path>
            </a:pathLst>
          </a:custGeom>
          <a:solidFill>
            <a:schemeClr val="accent4"/>
          </a:solidFill>
          <a:ln w="3415" cap="flat">
            <a:noFill/>
            <a:prstDash val="solid"/>
            <a:miter/>
          </a:ln>
        </p:spPr>
        <p:txBody>
          <a:bodyPr rtlCol="0" anchor="ctr"/>
          <a:lstStyle/>
          <a:p>
            <a:endParaRPr lang="zh-CN" altLang="en-US"/>
          </a:p>
        </p:txBody>
      </p:sp>
      <p:sp>
        <p:nvSpPr>
          <p:cNvPr id="126" name="任意多边形: 形状 125"/>
          <p:cNvSpPr/>
          <p:nvPr/>
        </p:nvSpPr>
        <p:spPr>
          <a:xfrm>
            <a:off x="10986202" y="-319086"/>
            <a:ext cx="882269" cy="1190428"/>
          </a:xfrm>
          <a:custGeom>
            <a:avLst/>
            <a:gdLst>
              <a:gd name="connsiteX0" fmla="*/ 882269 w 882269"/>
              <a:gd name="connsiteY0" fmla="*/ 0 h 1190428"/>
              <a:gd name="connsiteX1" fmla="*/ 804069 w 882269"/>
              <a:gd name="connsiteY1" fmla="*/ 85725 h 1190428"/>
              <a:gd name="connsiteX2" fmla="*/ 642620 w 882269"/>
              <a:gd name="connsiteY2" fmla="*/ 275654 h 1190428"/>
              <a:gd name="connsiteX3" fmla="*/ 458407 w 882269"/>
              <a:gd name="connsiteY3" fmla="*/ 551783 h 1190428"/>
              <a:gd name="connsiteX4" fmla="*/ 452977 w 882269"/>
              <a:gd name="connsiteY4" fmla="*/ 563118 h 1190428"/>
              <a:gd name="connsiteX5" fmla="*/ 524224 w 882269"/>
              <a:gd name="connsiteY5" fmla="*/ 693039 h 1190428"/>
              <a:gd name="connsiteX6" fmla="*/ 588232 w 882269"/>
              <a:gd name="connsiteY6" fmla="*/ 889254 h 1190428"/>
              <a:gd name="connsiteX7" fmla="*/ 641001 w 882269"/>
              <a:gd name="connsiteY7" fmla="*/ 1033177 h 1190428"/>
              <a:gd name="connsiteX8" fmla="*/ 691864 w 882269"/>
              <a:gd name="connsiteY8" fmla="*/ 1098518 h 1190428"/>
              <a:gd name="connsiteX9" fmla="*/ 691769 w 882269"/>
              <a:gd name="connsiteY9" fmla="*/ 1103281 h 1190428"/>
              <a:gd name="connsiteX10" fmla="*/ 657765 w 882269"/>
              <a:gd name="connsiteY10" fmla="*/ 1131380 h 1190428"/>
              <a:gd name="connsiteX11" fmla="*/ 606902 w 882269"/>
              <a:gd name="connsiteY11" fmla="*/ 1110234 h 1190428"/>
              <a:gd name="connsiteX12" fmla="*/ 612521 w 882269"/>
              <a:gd name="connsiteY12" fmla="*/ 1064705 h 1190428"/>
              <a:gd name="connsiteX13" fmla="*/ 610807 w 882269"/>
              <a:gd name="connsiteY13" fmla="*/ 1026605 h 1190428"/>
              <a:gd name="connsiteX14" fmla="*/ 605568 w 882269"/>
              <a:gd name="connsiteY14" fmla="*/ 1001363 h 1190428"/>
              <a:gd name="connsiteX15" fmla="*/ 539274 w 882269"/>
              <a:gd name="connsiteY15" fmla="*/ 808196 h 1190428"/>
              <a:gd name="connsiteX16" fmla="*/ 468694 w 882269"/>
              <a:gd name="connsiteY16" fmla="*/ 619411 h 1190428"/>
              <a:gd name="connsiteX17" fmla="*/ 460788 w 882269"/>
              <a:gd name="connsiteY17" fmla="*/ 607505 h 1190428"/>
              <a:gd name="connsiteX18" fmla="*/ 454596 w 882269"/>
              <a:gd name="connsiteY18" fmla="*/ 775049 h 1190428"/>
              <a:gd name="connsiteX19" fmla="*/ 460978 w 882269"/>
              <a:gd name="connsiteY19" fmla="*/ 807244 h 1190428"/>
              <a:gd name="connsiteX20" fmla="*/ 457549 w 882269"/>
              <a:gd name="connsiteY20" fmla="*/ 823151 h 1190428"/>
              <a:gd name="connsiteX21" fmla="*/ 474504 w 882269"/>
              <a:gd name="connsiteY21" fmla="*/ 1077563 h 1190428"/>
              <a:gd name="connsiteX22" fmla="*/ 489172 w 882269"/>
              <a:gd name="connsiteY22" fmla="*/ 1084612 h 1190428"/>
              <a:gd name="connsiteX23" fmla="*/ 523748 w 882269"/>
              <a:gd name="connsiteY23" fmla="*/ 1131856 h 1190428"/>
              <a:gd name="connsiteX24" fmla="*/ 499174 w 882269"/>
              <a:gd name="connsiteY24" fmla="*/ 1177004 h 1190428"/>
              <a:gd name="connsiteX25" fmla="*/ 464598 w 882269"/>
              <a:gd name="connsiteY25" fmla="*/ 1190244 h 1190428"/>
              <a:gd name="connsiteX26" fmla="*/ 422783 w 882269"/>
              <a:gd name="connsiteY26" fmla="*/ 1144810 h 1190428"/>
              <a:gd name="connsiteX27" fmla="*/ 443643 w 882269"/>
              <a:gd name="connsiteY27" fmla="*/ 1098137 h 1190428"/>
              <a:gd name="connsiteX28" fmla="*/ 452215 w 882269"/>
              <a:gd name="connsiteY28" fmla="*/ 1072896 h 1190428"/>
              <a:gd name="connsiteX29" fmla="*/ 440119 w 882269"/>
              <a:gd name="connsiteY29" fmla="*/ 957358 h 1190428"/>
              <a:gd name="connsiteX30" fmla="*/ 431070 w 882269"/>
              <a:gd name="connsiteY30" fmla="*/ 772287 h 1190428"/>
              <a:gd name="connsiteX31" fmla="*/ 431546 w 882269"/>
              <a:gd name="connsiteY31" fmla="*/ 750856 h 1190428"/>
              <a:gd name="connsiteX32" fmla="*/ 434880 w 882269"/>
              <a:gd name="connsiteY32" fmla="*/ 620744 h 1190428"/>
              <a:gd name="connsiteX33" fmla="*/ 434023 w 882269"/>
              <a:gd name="connsiteY33" fmla="*/ 603123 h 1190428"/>
              <a:gd name="connsiteX34" fmla="*/ 429736 w 882269"/>
              <a:gd name="connsiteY34" fmla="*/ 604457 h 1190428"/>
              <a:gd name="connsiteX35" fmla="*/ 407353 w 882269"/>
              <a:gd name="connsiteY35" fmla="*/ 648653 h 1190428"/>
              <a:gd name="connsiteX36" fmla="*/ 391351 w 882269"/>
              <a:gd name="connsiteY36" fmla="*/ 687419 h 1190428"/>
              <a:gd name="connsiteX37" fmla="*/ 371158 w 882269"/>
              <a:gd name="connsiteY37" fmla="*/ 721900 h 1190428"/>
              <a:gd name="connsiteX38" fmla="*/ 265049 w 882269"/>
              <a:gd name="connsiteY38" fmla="*/ 988409 h 1190428"/>
              <a:gd name="connsiteX39" fmla="*/ 229711 w 882269"/>
              <a:gd name="connsiteY39" fmla="*/ 1083850 h 1190428"/>
              <a:gd name="connsiteX40" fmla="*/ 270478 w 882269"/>
              <a:gd name="connsiteY40" fmla="*/ 1129570 h 1190428"/>
              <a:gd name="connsiteX41" fmla="*/ 248952 w 882269"/>
              <a:gd name="connsiteY41" fmla="*/ 1177671 h 1190428"/>
              <a:gd name="connsiteX42" fmla="*/ 203137 w 882269"/>
              <a:gd name="connsiteY42" fmla="*/ 1185101 h 1190428"/>
              <a:gd name="connsiteX43" fmla="*/ 181134 w 882269"/>
              <a:gd name="connsiteY43" fmla="*/ 1165955 h 1190428"/>
              <a:gd name="connsiteX44" fmla="*/ 193897 w 882269"/>
              <a:gd name="connsiteY44" fmla="*/ 1102138 h 1190428"/>
              <a:gd name="connsiteX45" fmla="*/ 214471 w 882269"/>
              <a:gd name="connsiteY45" fmla="*/ 1065943 h 1190428"/>
              <a:gd name="connsiteX46" fmla="*/ 277336 w 882269"/>
              <a:gd name="connsiteY46" fmla="*/ 891826 h 1190428"/>
              <a:gd name="connsiteX47" fmla="*/ 349631 w 882269"/>
              <a:gd name="connsiteY47" fmla="*/ 714089 h 1190428"/>
              <a:gd name="connsiteX48" fmla="*/ 377730 w 882269"/>
              <a:gd name="connsiteY48" fmla="*/ 656558 h 1190428"/>
              <a:gd name="connsiteX49" fmla="*/ 391351 w 882269"/>
              <a:gd name="connsiteY49" fmla="*/ 628745 h 1190428"/>
              <a:gd name="connsiteX50" fmla="*/ 392684 w 882269"/>
              <a:gd name="connsiteY50" fmla="*/ 627126 h 1190428"/>
              <a:gd name="connsiteX51" fmla="*/ 391636 w 882269"/>
              <a:gd name="connsiteY51" fmla="*/ 629031 h 1190428"/>
              <a:gd name="connsiteX52" fmla="*/ 371919 w 882269"/>
              <a:gd name="connsiteY52" fmla="*/ 647700 h 1190428"/>
              <a:gd name="connsiteX53" fmla="*/ 285718 w 882269"/>
              <a:gd name="connsiteY53" fmla="*/ 727615 h 1190428"/>
              <a:gd name="connsiteX54" fmla="*/ 258191 w 882269"/>
              <a:gd name="connsiteY54" fmla="*/ 752761 h 1190428"/>
              <a:gd name="connsiteX55" fmla="*/ 104839 w 882269"/>
              <a:gd name="connsiteY55" fmla="*/ 901160 h 1190428"/>
              <a:gd name="connsiteX56" fmla="*/ 91123 w 882269"/>
              <a:gd name="connsiteY56" fmla="*/ 935641 h 1190428"/>
              <a:gd name="connsiteX57" fmla="*/ 63500 w 882269"/>
              <a:gd name="connsiteY57" fmla="*/ 994029 h 1190428"/>
              <a:gd name="connsiteX58" fmla="*/ 15685 w 882269"/>
              <a:gd name="connsiteY58" fmla="*/ 988981 h 1190428"/>
              <a:gd name="connsiteX59" fmla="*/ 3778 w 882269"/>
              <a:gd name="connsiteY59" fmla="*/ 937641 h 1190428"/>
              <a:gd name="connsiteX60" fmla="*/ 69215 w 882269"/>
              <a:gd name="connsiteY60" fmla="*/ 904399 h 1190428"/>
              <a:gd name="connsiteX61" fmla="*/ 73311 w 882269"/>
              <a:gd name="connsiteY61" fmla="*/ 902399 h 1190428"/>
              <a:gd name="connsiteX62" fmla="*/ 174752 w 882269"/>
              <a:gd name="connsiteY62" fmla="*/ 806006 h 1190428"/>
              <a:gd name="connsiteX63" fmla="*/ 192373 w 882269"/>
              <a:gd name="connsiteY63" fmla="*/ 786860 h 1190428"/>
              <a:gd name="connsiteX64" fmla="*/ 277051 w 882269"/>
              <a:gd name="connsiteY64" fmla="*/ 708470 h 1190428"/>
              <a:gd name="connsiteX65" fmla="*/ 316865 w 882269"/>
              <a:gd name="connsiteY65" fmla="*/ 671894 h 1190428"/>
              <a:gd name="connsiteX66" fmla="*/ 362680 w 882269"/>
              <a:gd name="connsiteY66" fmla="*/ 624935 h 1190428"/>
              <a:gd name="connsiteX67" fmla="*/ 416402 w 882269"/>
              <a:gd name="connsiteY67" fmla="*/ 578263 h 1190428"/>
              <a:gd name="connsiteX68" fmla="*/ 429736 w 882269"/>
              <a:gd name="connsiteY68" fmla="*/ 558832 h 1190428"/>
              <a:gd name="connsiteX69" fmla="*/ 604615 w 882269"/>
              <a:gd name="connsiteY69" fmla="*/ 290132 h 1190428"/>
              <a:gd name="connsiteX70" fmla="*/ 770064 w 882269"/>
              <a:gd name="connsiteY70" fmla="*/ 91154 h 1190428"/>
              <a:gd name="connsiteX71" fmla="*/ 839311 w 882269"/>
              <a:gd name="connsiteY71" fmla="*/ 16002 h 1190428"/>
              <a:gd name="connsiteX72" fmla="*/ 848646 w 882269"/>
              <a:gd name="connsiteY72" fmla="*/ 476 h 1190428"/>
              <a:gd name="connsiteX73" fmla="*/ 882269 w 882269"/>
              <a:gd name="connsiteY73" fmla="*/ 0 h 119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82269" h="1190428">
                <a:moveTo>
                  <a:pt x="882269" y="0"/>
                </a:moveTo>
                <a:cubicBezTo>
                  <a:pt x="856171" y="28575"/>
                  <a:pt x="829405" y="56483"/>
                  <a:pt x="804069" y="85725"/>
                </a:cubicBezTo>
                <a:cubicBezTo>
                  <a:pt x="749681" y="148590"/>
                  <a:pt x="694626" y="210884"/>
                  <a:pt x="642620" y="275654"/>
                </a:cubicBezTo>
                <a:cubicBezTo>
                  <a:pt x="573183" y="362236"/>
                  <a:pt x="514318" y="456057"/>
                  <a:pt x="458407" y="551783"/>
                </a:cubicBezTo>
                <a:cubicBezTo>
                  <a:pt x="456501" y="555117"/>
                  <a:pt x="455073" y="558737"/>
                  <a:pt x="452977" y="563118"/>
                </a:cubicBezTo>
                <a:cubicBezTo>
                  <a:pt x="492602" y="598075"/>
                  <a:pt x="507175" y="646748"/>
                  <a:pt x="524224" y="693039"/>
                </a:cubicBezTo>
                <a:cubicBezTo>
                  <a:pt x="547942" y="757523"/>
                  <a:pt x="566230" y="824103"/>
                  <a:pt x="588232" y="889254"/>
                </a:cubicBezTo>
                <a:cubicBezTo>
                  <a:pt x="604710" y="937832"/>
                  <a:pt x="623475" y="985647"/>
                  <a:pt x="641001" y="1033177"/>
                </a:cubicBezTo>
                <a:cubicBezTo>
                  <a:pt x="688530" y="1038130"/>
                  <a:pt x="697865" y="1050512"/>
                  <a:pt x="691864" y="1098518"/>
                </a:cubicBezTo>
                <a:cubicBezTo>
                  <a:pt x="691674" y="1100042"/>
                  <a:pt x="691769" y="1101662"/>
                  <a:pt x="691769" y="1103281"/>
                </a:cubicBezTo>
                <a:cubicBezTo>
                  <a:pt x="680434" y="1112711"/>
                  <a:pt x="669862" y="1123093"/>
                  <a:pt x="657765" y="1131380"/>
                </a:cubicBezTo>
                <a:cubicBezTo>
                  <a:pt x="636620" y="1145762"/>
                  <a:pt x="611378" y="1135475"/>
                  <a:pt x="606902" y="1110234"/>
                </a:cubicBezTo>
                <a:cubicBezTo>
                  <a:pt x="604139" y="1094899"/>
                  <a:pt x="602234" y="1078325"/>
                  <a:pt x="612521" y="1064705"/>
                </a:cubicBezTo>
                <a:cubicBezTo>
                  <a:pt x="622999" y="1050893"/>
                  <a:pt x="620712" y="1038892"/>
                  <a:pt x="610807" y="1026605"/>
                </a:cubicBezTo>
                <a:cubicBezTo>
                  <a:pt x="609092" y="1018127"/>
                  <a:pt x="608330" y="1009364"/>
                  <a:pt x="605568" y="1001363"/>
                </a:cubicBezTo>
                <a:cubicBezTo>
                  <a:pt x="583565" y="936974"/>
                  <a:pt x="560038" y="873062"/>
                  <a:pt x="539274" y="808196"/>
                </a:cubicBezTo>
                <a:cubicBezTo>
                  <a:pt x="518795" y="744093"/>
                  <a:pt x="499078" y="679704"/>
                  <a:pt x="468694" y="619411"/>
                </a:cubicBezTo>
                <a:cubicBezTo>
                  <a:pt x="466598" y="615220"/>
                  <a:pt x="463455" y="611505"/>
                  <a:pt x="460788" y="607505"/>
                </a:cubicBezTo>
                <a:cubicBezTo>
                  <a:pt x="455739" y="664274"/>
                  <a:pt x="454596" y="719614"/>
                  <a:pt x="454596" y="775049"/>
                </a:cubicBezTo>
                <a:cubicBezTo>
                  <a:pt x="454596" y="785813"/>
                  <a:pt x="458787" y="796481"/>
                  <a:pt x="460978" y="807244"/>
                </a:cubicBezTo>
                <a:cubicBezTo>
                  <a:pt x="459740" y="812578"/>
                  <a:pt x="457549" y="817912"/>
                  <a:pt x="457549" y="823151"/>
                </a:cubicBezTo>
                <a:cubicBezTo>
                  <a:pt x="457740" y="907923"/>
                  <a:pt x="464693" y="992315"/>
                  <a:pt x="474504" y="1077563"/>
                </a:cubicBezTo>
                <a:cubicBezTo>
                  <a:pt x="479457" y="1079945"/>
                  <a:pt x="484124" y="1082802"/>
                  <a:pt x="489172" y="1084612"/>
                </a:cubicBezTo>
                <a:cubicBezTo>
                  <a:pt x="511556" y="1092518"/>
                  <a:pt x="520605" y="1111091"/>
                  <a:pt x="523748" y="1131856"/>
                </a:cubicBezTo>
                <a:cubicBezTo>
                  <a:pt x="526796" y="1151668"/>
                  <a:pt x="516604" y="1167479"/>
                  <a:pt x="499174" y="1177004"/>
                </a:cubicBezTo>
                <a:cubicBezTo>
                  <a:pt x="488315" y="1182910"/>
                  <a:pt x="476504" y="1189101"/>
                  <a:pt x="464598" y="1190244"/>
                </a:cubicBezTo>
                <a:cubicBezTo>
                  <a:pt x="439547" y="1192721"/>
                  <a:pt x="419259" y="1169861"/>
                  <a:pt x="422783" y="1144810"/>
                </a:cubicBezTo>
                <a:cubicBezTo>
                  <a:pt x="425260" y="1127474"/>
                  <a:pt x="429641" y="1110425"/>
                  <a:pt x="443643" y="1098137"/>
                </a:cubicBezTo>
                <a:cubicBezTo>
                  <a:pt x="451453" y="1091279"/>
                  <a:pt x="453644" y="1083659"/>
                  <a:pt x="452215" y="1072896"/>
                </a:cubicBezTo>
                <a:cubicBezTo>
                  <a:pt x="447358" y="1034510"/>
                  <a:pt x="442595" y="995934"/>
                  <a:pt x="440119" y="957358"/>
                </a:cubicBezTo>
                <a:cubicBezTo>
                  <a:pt x="436118" y="895731"/>
                  <a:pt x="433927" y="834009"/>
                  <a:pt x="431070" y="772287"/>
                </a:cubicBezTo>
                <a:cubicBezTo>
                  <a:pt x="430784" y="765143"/>
                  <a:pt x="431355" y="758000"/>
                  <a:pt x="431546" y="750856"/>
                </a:cubicBezTo>
                <a:cubicBezTo>
                  <a:pt x="432689" y="707517"/>
                  <a:pt x="433832" y="664083"/>
                  <a:pt x="434880" y="620744"/>
                </a:cubicBezTo>
                <a:cubicBezTo>
                  <a:pt x="434975" y="614934"/>
                  <a:pt x="434308" y="609219"/>
                  <a:pt x="434023" y="603123"/>
                </a:cubicBezTo>
                <a:cubicBezTo>
                  <a:pt x="431070" y="603980"/>
                  <a:pt x="429927" y="603980"/>
                  <a:pt x="429736" y="604457"/>
                </a:cubicBezTo>
                <a:cubicBezTo>
                  <a:pt x="422212" y="619125"/>
                  <a:pt x="414306" y="633698"/>
                  <a:pt x="407353" y="648653"/>
                </a:cubicBezTo>
                <a:cubicBezTo>
                  <a:pt x="401447" y="661321"/>
                  <a:pt x="396589" y="674465"/>
                  <a:pt x="391351" y="687419"/>
                </a:cubicBezTo>
                <a:cubicBezTo>
                  <a:pt x="384588" y="698849"/>
                  <a:pt x="376873" y="709898"/>
                  <a:pt x="371158" y="721900"/>
                </a:cubicBezTo>
                <a:cubicBezTo>
                  <a:pt x="330295" y="808482"/>
                  <a:pt x="295529" y="897541"/>
                  <a:pt x="265049" y="988409"/>
                </a:cubicBezTo>
                <a:cubicBezTo>
                  <a:pt x="254477" y="1019842"/>
                  <a:pt x="242094" y="1050608"/>
                  <a:pt x="229711" y="1083850"/>
                </a:cubicBezTo>
                <a:cubicBezTo>
                  <a:pt x="258477" y="1086993"/>
                  <a:pt x="265145" y="1107281"/>
                  <a:pt x="270478" y="1129570"/>
                </a:cubicBezTo>
                <a:cubicBezTo>
                  <a:pt x="274860" y="1147858"/>
                  <a:pt x="269812" y="1163288"/>
                  <a:pt x="248952" y="1177671"/>
                </a:cubicBezTo>
                <a:cubicBezTo>
                  <a:pt x="235141" y="1187196"/>
                  <a:pt x="219043" y="1187768"/>
                  <a:pt x="203137" y="1185101"/>
                </a:cubicBezTo>
                <a:cubicBezTo>
                  <a:pt x="192564" y="1183291"/>
                  <a:pt x="184753" y="1177290"/>
                  <a:pt x="181134" y="1165955"/>
                </a:cubicBezTo>
                <a:cubicBezTo>
                  <a:pt x="173514" y="1142048"/>
                  <a:pt x="176276" y="1119854"/>
                  <a:pt x="193897" y="1102138"/>
                </a:cubicBezTo>
                <a:cubicBezTo>
                  <a:pt x="204565" y="1091470"/>
                  <a:pt x="209709" y="1079659"/>
                  <a:pt x="214471" y="1065943"/>
                </a:cubicBezTo>
                <a:cubicBezTo>
                  <a:pt x="234664" y="1007650"/>
                  <a:pt x="255143" y="949452"/>
                  <a:pt x="277336" y="891826"/>
                </a:cubicBezTo>
                <a:cubicBezTo>
                  <a:pt x="300387" y="832104"/>
                  <a:pt x="325437" y="773240"/>
                  <a:pt x="349631" y="714089"/>
                </a:cubicBezTo>
                <a:cubicBezTo>
                  <a:pt x="358966" y="694944"/>
                  <a:pt x="368300" y="675704"/>
                  <a:pt x="377730" y="656558"/>
                </a:cubicBezTo>
                <a:cubicBezTo>
                  <a:pt x="382302" y="647319"/>
                  <a:pt x="386778" y="637985"/>
                  <a:pt x="391351" y="628745"/>
                </a:cubicBezTo>
                <a:cubicBezTo>
                  <a:pt x="391827" y="628174"/>
                  <a:pt x="392208" y="627698"/>
                  <a:pt x="392684" y="627126"/>
                </a:cubicBezTo>
                <a:cubicBezTo>
                  <a:pt x="392303" y="627793"/>
                  <a:pt x="392018" y="628364"/>
                  <a:pt x="391636" y="629031"/>
                </a:cubicBezTo>
                <a:cubicBezTo>
                  <a:pt x="385064" y="635222"/>
                  <a:pt x="378492" y="641509"/>
                  <a:pt x="371919" y="647700"/>
                </a:cubicBezTo>
                <a:cubicBezTo>
                  <a:pt x="343249" y="674370"/>
                  <a:pt x="314484" y="700945"/>
                  <a:pt x="285718" y="727615"/>
                </a:cubicBezTo>
                <a:cubicBezTo>
                  <a:pt x="276574" y="736092"/>
                  <a:pt x="267430" y="744379"/>
                  <a:pt x="258191" y="752761"/>
                </a:cubicBezTo>
                <a:cubicBezTo>
                  <a:pt x="207137" y="802291"/>
                  <a:pt x="156464" y="852202"/>
                  <a:pt x="104839" y="901160"/>
                </a:cubicBezTo>
                <a:cubicBezTo>
                  <a:pt x="94075" y="911352"/>
                  <a:pt x="88455" y="920115"/>
                  <a:pt x="91123" y="935641"/>
                </a:cubicBezTo>
                <a:cubicBezTo>
                  <a:pt x="95409" y="960692"/>
                  <a:pt x="84836" y="980599"/>
                  <a:pt x="63500" y="994029"/>
                </a:cubicBezTo>
                <a:cubicBezTo>
                  <a:pt x="47022" y="1004507"/>
                  <a:pt x="29877" y="1002221"/>
                  <a:pt x="15685" y="988981"/>
                </a:cubicBezTo>
                <a:cubicBezTo>
                  <a:pt x="826" y="975170"/>
                  <a:pt x="-4223" y="953453"/>
                  <a:pt x="3778" y="937641"/>
                </a:cubicBezTo>
                <a:cubicBezTo>
                  <a:pt x="17875" y="909733"/>
                  <a:pt x="40736" y="898208"/>
                  <a:pt x="69215" y="904399"/>
                </a:cubicBezTo>
                <a:cubicBezTo>
                  <a:pt x="70549" y="903732"/>
                  <a:pt x="72263" y="903351"/>
                  <a:pt x="73311" y="902399"/>
                </a:cubicBezTo>
                <a:cubicBezTo>
                  <a:pt x="107125" y="870299"/>
                  <a:pt x="141033" y="838200"/>
                  <a:pt x="174752" y="806006"/>
                </a:cubicBezTo>
                <a:cubicBezTo>
                  <a:pt x="181039" y="800005"/>
                  <a:pt x="186563" y="793242"/>
                  <a:pt x="192373" y="786860"/>
                </a:cubicBezTo>
                <a:cubicBezTo>
                  <a:pt x="220568" y="760762"/>
                  <a:pt x="248761" y="734568"/>
                  <a:pt x="277051" y="708470"/>
                </a:cubicBezTo>
                <a:cubicBezTo>
                  <a:pt x="290290" y="696182"/>
                  <a:pt x="304006" y="684467"/>
                  <a:pt x="316865" y="671894"/>
                </a:cubicBezTo>
                <a:cubicBezTo>
                  <a:pt x="332486" y="656558"/>
                  <a:pt x="347440" y="640652"/>
                  <a:pt x="362680" y="624935"/>
                </a:cubicBezTo>
                <a:cubicBezTo>
                  <a:pt x="380683" y="609410"/>
                  <a:pt x="398971" y="594265"/>
                  <a:pt x="416402" y="578263"/>
                </a:cubicBezTo>
                <a:cubicBezTo>
                  <a:pt x="422021" y="573024"/>
                  <a:pt x="425927" y="565690"/>
                  <a:pt x="429736" y="558832"/>
                </a:cubicBezTo>
                <a:cubicBezTo>
                  <a:pt x="481743" y="465201"/>
                  <a:pt x="540036" y="375380"/>
                  <a:pt x="604615" y="290132"/>
                </a:cubicBezTo>
                <a:cubicBezTo>
                  <a:pt x="656622" y="221456"/>
                  <a:pt x="714248" y="156877"/>
                  <a:pt x="770064" y="91154"/>
                </a:cubicBezTo>
                <a:cubicBezTo>
                  <a:pt x="792068" y="65246"/>
                  <a:pt x="816356" y="41148"/>
                  <a:pt x="839311" y="16002"/>
                </a:cubicBezTo>
                <a:cubicBezTo>
                  <a:pt x="843312" y="11621"/>
                  <a:pt x="845598" y="5715"/>
                  <a:pt x="848646" y="476"/>
                </a:cubicBezTo>
                <a:cubicBezTo>
                  <a:pt x="860076" y="0"/>
                  <a:pt x="871125" y="0"/>
                  <a:pt x="882269" y="0"/>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127" name="任意多边形: 形状 126"/>
          <p:cNvSpPr/>
          <p:nvPr/>
        </p:nvSpPr>
        <p:spPr>
          <a:xfrm>
            <a:off x="11317356" y="1015672"/>
            <a:ext cx="127478" cy="121053"/>
          </a:xfrm>
          <a:custGeom>
            <a:avLst/>
            <a:gdLst>
              <a:gd name="connsiteX0" fmla="*/ 127444 w 127478"/>
              <a:gd name="connsiteY0" fmla="*/ 72846 h 121053"/>
              <a:gd name="connsiteX1" fmla="*/ 91439 w 127478"/>
              <a:gd name="connsiteY1" fmla="*/ 117042 h 121053"/>
              <a:gd name="connsiteX2" fmla="*/ 25717 w 127478"/>
              <a:gd name="connsiteY2" fmla="*/ 103516 h 121053"/>
              <a:gd name="connsiteX3" fmla="*/ 95 w 127478"/>
              <a:gd name="connsiteY3" fmla="*/ 61035 h 121053"/>
              <a:gd name="connsiteX4" fmla="*/ 6381 w 127478"/>
              <a:gd name="connsiteY4" fmla="*/ 36651 h 121053"/>
              <a:gd name="connsiteX5" fmla="*/ 62960 w 127478"/>
              <a:gd name="connsiteY5" fmla="*/ 646 h 121053"/>
              <a:gd name="connsiteX6" fmla="*/ 127444 w 127478"/>
              <a:gd name="connsiteY6" fmla="*/ 72846 h 12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78" h="121053">
                <a:moveTo>
                  <a:pt x="127444" y="72846"/>
                </a:moveTo>
                <a:cubicBezTo>
                  <a:pt x="127539" y="88276"/>
                  <a:pt x="117061" y="107802"/>
                  <a:pt x="91439" y="117042"/>
                </a:cubicBezTo>
                <a:cubicBezTo>
                  <a:pt x="66865" y="125900"/>
                  <a:pt x="45624" y="119518"/>
                  <a:pt x="25717" y="103516"/>
                </a:cubicBezTo>
                <a:cubicBezTo>
                  <a:pt x="11715" y="92181"/>
                  <a:pt x="-1239" y="80751"/>
                  <a:pt x="95" y="61035"/>
                </a:cubicBezTo>
                <a:cubicBezTo>
                  <a:pt x="666" y="52748"/>
                  <a:pt x="1619" y="42651"/>
                  <a:pt x="6381" y="36651"/>
                </a:cubicBezTo>
                <a:cubicBezTo>
                  <a:pt x="20955" y="18648"/>
                  <a:pt x="39433" y="4551"/>
                  <a:pt x="62960" y="646"/>
                </a:cubicBezTo>
                <a:cubicBezTo>
                  <a:pt x="96011" y="-4974"/>
                  <a:pt x="128682" y="26649"/>
                  <a:pt x="127444" y="72846"/>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128" name="任意多边形: 形状 127"/>
          <p:cNvSpPr/>
          <p:nvPr/>
        </p:nvSpPr>
        <p:spPr>
          <a:xfrm>
            <a:off x="11126469" y="1053165"/>
            <a:ext cx="110109" cy="104123"/>
          </a:xfrm>
          <a:custGeom>
            <a:avLst/>
            <a:gdLst>
              <a:gd name="connsiteX0" fmla="*/ 57727 w 110109"/>
              <a:gd name="connsiteY0" fmla="*/ 104123 h 104123"/>
              <a:gd name="connsiteX1" fmla="*/ 100 w 110109"/>
              <a:gd name="connsiteY1" fmla="*/ 43640 h 104123"/>
              <a:gd name="connsiteX2" fmla="*/ 28199 w 110109"/>
              <a:gd name="connsiteY2" fmla="*/ 5825 h 104123"/>
              <a:gd name="connsiteX3" fmla="*/ 81730 w 110109"/>
              <a:gd name="connsiteY3" fmla="*/ 10016 h 104123"/>
              <a:gd name="connsiteX4" fmla="*/ 106304 w 110109"/>
              <a:gd name="connsiteY4" fmla="*/ 40401 h 104123"/>
              <a:gd name="connsiteX5" fmla="*/ 57727 w 110109"/>
              <a:gd name="connsiteY5" fmla="*/ 104123 h 10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09" h="104123">
                <a:moveTo>
                  <a:pt x="57727" y="104123"/>
                </a:moveTo>
                <a:cubicBezTo>
                  <a:pt x="21056" y="103266"/>
                  <a:pt x="-1709" y="75739"/>
                  <a:pt x="100" y="43640"/>
                </a:cubicBezTo>
                <a:cubicBezTo>
                  <a:pt x="1148" y="25542"/>
                  <a:pt x="11911" y="13350"/>
                  <a:pt x="28199" y="5825"/>
                </a:cubicBezTo>
                <a:cubicBezTo>
                  <a:pt x="46869" y="-2747"/>
                  <a:pt x="65728" y="-2271"/>
                  <a:pt x="81730" y="10016"/>
                </a:cubicBezTo>
                <a:cubicBezTo>
                  <a:pt x="91826" y="17731"/>
                  <a:pt x="100971" y="28876"/>
                  <a:pt x="106304" y="40401"/>
                </a:cubicBezTo>
                <a:cubicBezTo>
                  <a:pt x="120116" y="70405"/>
                  <a:pt x="94589" y="102885"/>
                  <a:pt x="57727" y="104123"/>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129" name="任意多边形: 形状 128"/>
          <p:cNvSpPr/>
          <p:nvPr/>
        </p:nvSpPr>
        <p:spPr>
          <a:xfrm>
            <a:off x="11242774" y="1173575"/>
            <a:ext cx="80486" cy="77630"/>
          </a:xfrm>
          <a:custGeom>
            <a:avLst/>
            <a:gdLst>
              <a:gd name="connsiteX0" fmla="*/ 38195 w 80486"/>
              <a:gd name="connsiteY0" fmla="*/ 77630 h 77630"/>
              <a:gd name="connsiteX1" fmla="*/ 0 w 80486"/>
              <a:gd name="connsiteY1" fmla="*/ 34863 h 77630"/>
              <a:gd name="connsiteX2" fmla="*/ 38958 w 80486"/>
              <a:gd name="connsiteY2" fmla="*/ 2 h 77630"/>
              <a:gd name="connsiteX3" fmla="*/ 80486 w 80486"/>
              <a:gd name="connsiteY3" fmla="*/ 42769 h 77630"/>
              <a:gd name="connsiteX4" fmla="*/ 38195 w 80486"/>
              <a:gd name="connsiteY4" fmla="*/ 77630 h 77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6" h="77630">
                <a:moveTo>
                  <a:pt x="38195" y="77630"/>
                </a:moveTo>
                <a:cubicBezTo>
                  <a:pt x="17621" y="77630"/>
                  <a:pt x="95" y="58009"/>
                  <a:pt x="0" y="34863"/>
                </a:cubicBezTo>
                <a:cubicBezTo>
                  <a:pt x="0" y="15813"/>
                  <a:pt x="17907" y="-189"/>
                  <a:pt x="38958" y="2"/>
                </a:cubicBezTo>
                <a:cubicBezTo>
                  <a:pt x="60960" y="287"/>
                  <a:pt x="80391" y="20290"/>
                  <a:pt x="80486" y="42769"/>
                </a:cubicBezTo>
                <a:cubicBezTo>
                  <a:pt x="80582" y="62867"/>
                  <a:pt x="62675" y="77726"/>
                  <a:pt x="38195" y="77630"/>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130" name="任意多边形: 形状 129"/>
          <p:cNvSpPr/>
          <p:nvPr/>
        </p:nvSpPr>
        <p:spPr>
          <a:xfrm>
            <a:off x="11358217" y="309468"/>
            <a:ext cx="19716" cy="27813"/>
          </a:xfrm>
          <a:custGeom>
            <a:avLst/>
            <a:gdLst>
              <a:gd name="connsiteX0" fmla="*/ 5905 w 19716"/>
              <a:gd name="connsiteY0" fmla="*/ 27813 h 27813"/>
              <a:gd name="connsiteX1" fmla="*/ 0 w 19716"/>
              <a:gd name="connsiteY1" fmla="*/ 18955 h 27813"/>
              <a:gd name="connsiteX2" fmla="*/ 19717 w 19716"/>
              <a:gd name="connsiteY2" fmla="*/ 286 h 27813"/>
              <a:gd name="connsiteX3" fmla="*/ 19431 w 19716"/>
              <a:gd name="connsiteY3" fmla="*/ 0 h 27813"/>
              <a:gd name="connsiteX4" fmla="*/ 5905 w 19716"/>
              <a:gd name="connsiteY4" fmla="*/ 27813 h 2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 h="27813">
                <a:moveTo>
                  <a:pt x="5905" y="27813"/>
                </a:moveTo>
                <a:cubicBezTo>
                  <a:pt x="3906" y="24860"/>
                  <a:pt x="2000" y="21908"/>
                  <a:pt x="0" y="18955"/>
                </a:cubicBezTo>
                <a:cubicBezTo>
                  <a:pt x="6572" y="12764"/>
                  <a:pt x="13145" y="6477"/>
                  <a:pt x="19717" y="286"/>
                </a:cubicBezTo>
                <a:lnTo>
                  <a:pt x="19431" y="0"/>
                </a:lnTo>
                <a:cubicBezTo>
                  <a:pt x="14954" y="9239"/>
                  <a:pt x="10478" y="18574"/>
                  <a:pt x="5905" y="27813"/>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131" name="任意多边形: 形状 130"/>
          <p:cNvSpPr/>
          <p:nvPr/>
        </p:nvSpPr>
        <p:spPr>
          <a:xfrm>
            <a:off x="11377743" y="307849"/>
            <a:ext cx="1333" cy="1904"/>
          </a:xfrm>
          <a:custGeom>
            <a:avLst/>
            <a:gdLst>
              <a:gd name="connsiteX0" fmla="*/ 286 w 1333"/>
              <a:gd name="connsiteY0" fmla="*/ 1905 h 1904"/>
              <a:gd name="connsiteX1" fmla="*/ 1334 w 1333"/>
              <a:gd name="connsiteY1" fmla="*/ 0 h 1904"/>
              <a:gd name="connsiteX2" fmla="*/ 0 w 1333"/>
              <a:gd name="connsiteY2" fmla="*/ 1619 h 1904"/>
              <a:gd name="connsiteX3" fmla="*/ 286 w 1333"/>
              <a:gd name="connsiteY3" fmla="*/ 1905 h 1904"/>
            </a:gdLst>
            <a:ahLst/>
            <a:cxnLst>
              <a:cxn ang="0">
                <a:pos x="connsiteX0" y="connsiteY0"/>
              </a:cxn>
              <a:cxn ang="0">
                <a:pos x="connsiteX1" y="connsiteY1"/>
              </a:cxn>
              <a:cxn ang="0">
                <a:pos x="connsiteX2" y="connsiteY2"/>
              </a:cxn>
              <a:cxn ang="0">
                <a:pos x="connsiteX3" y="connsiteY3"/>
              </a:cxn>
            </a:cxnLst>
            <a:rect l="l" t="t" r="r" b="b"/>
            <a:pathLst>
              <a:path w="1333" h="1904">
                <a:moveTo>
                  <a:pt x="286" y="1905"/>
                </a:moveTo>
                <a:cubicBezTo>
                  <a:pt x="667" y="1238"/>
                  <a:pt x="953" y="667"/>
                  <a:pt x="1334" y="0"/>
                </a:cubicBezTo>
                <a:cubicBezTo>
                  <a:pt x="858" y="571"/>
                  <a:pt x="477" y="1048"/>
                  <a:pt x="0" y="1619"/>
                </a:cubicBezTo>
                <a:cubicBezTo>
                  <a:pt x="0" y="1619"/>
                  <a:pt x="286" y="1905"/>
                  <a:pt x="286" y="1905"/>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132" name="任意多边形: 形状 131"/>
          <p:cNvSpPr/>
          <p:nvPr/>
        </p:nvSpPr>
        <p:spPr>
          <a:xfrm>
            <a:off x="11016258" y="61735"/>
            <a:ext cx="112775" cy="117526"/>
          </a:xfrm>
          <a:custGeom>
            <a:avLst/>
            <a:gdLst>
              <a:gd name="connsiteX0" fmla="*/ 55542 w 112775"/>
              <a:gd name="connsiteY0" fmla="*/ 117527 h 117526"/>
              <a:gd name="connsiteX1" fmla="*/ 16299 w 112775"/>
              <a:gd name="connsiteY1" fmla="*/ 88380 h 117526"/>
              <a:gd name="connsiteX2" fmla="*/ 12775 w 112775"/>
              <a:gd name="connsiteY2" fmla="*/ 15323 h 117526"/>
              <a:gd name="connsiteX3" fmla="*/ 21443 w 112775"/>
              <a:gd name="connsiteY3" fmla="*/ 7513 h 117526"/>
              <a:gd name="connsiteX4" fmla="*/ 104882 w 112775"/>
              <a:gd name="connsiteY4" fmla="*/ 24182 h 117526"/>
              <a:gd name="connsiteX5" fmla="*/ 111645 w 112775"/>
              <a:gd name="connsiteY5" fmla="*/ 57710 h 117526"/>
              <a:gd name="connsiteX6" fmla="*/ 55542 w 112775"/>
              <a:gd name="connsiteY6" fmla="*/ 117527 h 1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75" h="117526">
                <a:moveTo>
                  <a:pt x="55542" y="117527"/>
                </a:moveTo>
                <a:cubicBezTo>
                  <a:pt x="42398" y="107906"/>
                  <a:pt x="27634" y="99810"/>
                  <a:pt x="16299" y="88380"/>
                </a:cubicBezTo>
                <a:cubicBezTo>
                  <a:pt x="-6560" y="65425"/>
                  <a:pt x="-3131" y="39517"/>
                  <a:pt x="12775" y="15323"/>
                </a:cubicBezTo>
                <a:cubicBezTo>
                  <a:pt x="14871" y="12180"/>
                  <a:pt x="18205" y="9608"/>
                  <a:pt x="21443" y="7513"/>
                </a:cubicBezTo>
                <a:cubicBezTo>
                  <a:pt x="44779" y="-7632"/>
                  <a:pt x="89166" y="1226"/>
                  <a:pt x="104882" y="24182"/>
                </a:cubicBezTo>
                <a:cubicBezTo>
                  <a:pt x="111835" y="34373"/>
                  <a:pt x="114502" y="45137"/>
                  <a:pt x="111645" y="57710"/>
                </a:cubicBezTo>
                <a:cubicBezTo>
                  <a:pt x="105644" y="84665"/>
                  <a:pt x="90500" y="102001"/>
                  <a:pt x="55542" y="117527"/>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113" name="任意多边形: 形状 112"/>
          <p:cNvSpPr/>
          <p:nvPr/>
        </p:nvSpPr>
        <p:spPr>
          <a:xfrm>
            <a:off x="11356426" y="3873079"/>
            <a:ext cx="142172" cy="137444"/>
          </a:xfrm>
          <a:custGeom>
            <a:avLst/>
            <a:gdLst>
              <a:gd name="connsiteX0" fmla="*/ 30957 w 142172"/>
              <a:gd name="connsiteY0" fmla="*/ 137415 h 137444"/>
              <a:gd name="connsiteX1" fmla="*/ 3715 w 142172"/>
              <a:gd name="connsiteY1" fmla="*/ 102363 h 137444"/>
              <a:gd name="connsiteX2" fmla="*/ 21146 w 142172"/>
              <a:gd name="connsiteY2" fmla="*/ 83217 h 137444"/>
              <a:gd name="connsiteX3" fmla="*/ 88392 w 142172"/>
              <a:gd name="connsiteY3" fmla="*/ 23400 h 137444"/>
              <a:gd name="connsiteX4" fmla="*/ 119825 w 142172"/>
              <a:gd name="connsiteY4" fmla="*/ 2350 h 137444"/>
              <a:gd name="connsiteX5" fmla="*/ 138399 w 142172"/>
              <a:gd name="connsiteY5" fmla="*/ 6732 h 137444"/>
              <a:gd name="connsiteX6" fmla="*/ 141256 w 142172"/>
              <a:gd name="connsiteY6" fmla="*/ 23305 h 137444"/>
              <a:gd name="connsiteX7" fmla="*/ 114395 w 142172"/>
              <a:gd name="connsiteY7" fmla="*/ 61786 h 137444"/>
              <a:gd name="connsiteX8" fmla="*/ 48387 w 142172"/>
              <a:gd name="connsiteY8" fmla="*/ 126651 h 137444"/>
              <a:gd name="connsiteX9" fmla="*/ 30957 w 142172"/>
              <a:gd name="connsiteY9" fmla="*/ 137415 h 13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172" h="137444">
                <a:moveTo>
                  <a:pt x="30957" y="137415"/>
                </a:moveTo>
                <a:cubicBezTo>
                  <a:pt x="5144" y="138272"/>
                  <a:pt x="-6572" y="120270"/>
                  <a:pt x="3715" y="102363"/>
                </a:cubicBezTo>
                <a:cubicBezTo>
                  <a:pt x="7906" y="95028"/>
                  <a:pt x="14764" y="89028"/>
                  <a:pt x="21146" y="83217"/>
                </a:cubicBezTo>
                <a:cubicBezTo>
                  <a:pt x="43339" y="63024"/>
                  <a:pt x="65532" y="42831"/>
                  <a:pt x="88392" y="23400"/>
                </a:cubicBezTo>
                <a:cubicBezTo>
                  <a:pt x="97917" y="15304"/>
                  <a:pt x="109061" y="8922"/>
                  <a:pt x="119825" y="2350"/>
                </a:cubicBezTo>
                <a:cubicBezTo>
                  <a:pt x="126968" y="-2031"/>
                  <a:pt x="134398" y="-126"/>
                  <a:pt x="138399" y="6732"/>
                </a:cubicBezTo>
                <a:cubicBezTo>
                  <a:pt x="141161" y="11399"/>
                  <a:pt x="143542" y="19495"/>
                  <a:pt x="141256" y="23305"/>
                </a:cubicBezTo>
                <a:cubicBezTo>
                  <a:pt x="133445" y="36831"/>
                  <a:pt x="124969" y="50451"/>
                  <a:pt x="114395" y="61786"/>
                </a:cubicBezTo>
                <a:cubicBezTo>
                  <a:pt x="93345" y="84265"/>
                  <a:pt x="70961" y="105601"/>
                  <a:pt x="48387" y="126651"/>
                </a:cubicBezTo>
                <a:cubicBezTo>
                  <a:pt x="42482" y="132366"/>
                  <a:pt x="34195" y="135510"/>
                  <a:pt x="30957" y="137415"/>
                </a:cubicBezTo>
                <a:close/>
              </a:path>
            </a:pathLst>
          </a:custGeom>
          <a:solidFill>
            <a:schemeClr val="accent6"/>
          </a:solidFill>
          <a:ln w="9525" cap="flat">
            <a:noFill/>
            <a:prstDash val="solid"/>
            <a:miter/>
          </a:ln>
        </p:spPr>
        <p:txBody>
          <a:bodyPr rtlCol="0" anchor="ctr"/>
          <a:lstStyle/>
          <a:p>
            <a:endParaRPr lang="zh-CN" altLang="en-US"/>
          </a:p>
        </p:txBody>
      </p:sp>
      <p:sp>
        <p:nvSpPr>
          <p:cNvPr id="114" name="任意多边形: 形状 113"/>
          <p:cNvSpPr/>
          <p:nvPr/>
        </p:nvSpPr>
        <p:spPr>
          <a:xfrm>
            <a:off x="11829897" y="3643590"/>
            <a:ext cx="136442" cy="133511"/>
          </a:xfrm>
          <a:custGeom>
            <a:avLst/>
            <a:gdLst>
              <a:gd name="connsiteX0" fmla="*/ 57644 w 136442"/>
              <a:gd name="connsiteY0" fmla="*/ 40767 h 133511"/>
              <a:gd name="connsiteX1" fmla="*/ 99839 w 136442"/>
              <a:gd name="connsiteY1" fmla="*/ 7429 h 133511"/>
              <a:gd name="connsiteX2" fmla="*/ 114222 w 136442"/>
              <a:gd name="connsiteY2" fmla="*/ 0 h 133511"/>
              <a:gd name="connsiteX3" fmla="*/ 134987 w 136442"/>
              <a:gd name="connsiteY3" fmla="*/ 6001 h 133511"/>
              <a:gd name="connsiteX4" fmla="*/ 133939 w 136442"/>
              <a:gd name="connsiteY4" fmla="*/ 22765 h 133511"/>
              <a:gd name="connsiteX5" fmla="*/ 118509 w 136442"/>
              <a:gd name="connsiteY5" fmla="*/ 43244 h 133511"/>
              <a:gd name="connsiteX6" fmla="*/ 102126 w 136442"/>
              <a:gd name="connsiteY6" fmla="*/ 63056 h 133511"/>
              <a:gd name="connsiteX7" fmla="*/ 44976 w 136442"/>
              <a:gd name="connsiteY7" fmla="*/ 122111 h 133511"/>
              <a:gd name="connsiteX8" fmla="*/ 9542 w 136442"/>
              <a:gd name="connsiteY8" fmla="*/ 128969 h 133511"/>
              <a:gd name="connsiteX9" fmla="*/ 7066 w 136442"/>
              <a:gd name="connsiteY9" fmla="*/ 93821 h 133511"/>
              <a:gd name="connsiteX10" fmla="*/ 49833 w 136442"/>
              <a:gd name="connsiteY10" fmla="*/ 49530 h 133511"/>
              <a:gd name="connsiteX11" fmla="*/ 57644 w 136442"/>
              <a:gd name="connsiteY11" fmla="*/ 40767 h 13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442" h="133511">
                <a:moveTo>
                  <a:pt x="57644" y="40767"/>
                </a:moveTo>
                <a:cubicBezTo>
                  <a:pt x="71646" y="29623"/>
                  <a:pt x="85647" y="18288"/>
                  <a:pt x="99839" y="7429"/>
                </a:cubicBezTo>
                <a:cubicBezTo>
                  <a:pt x="104126" y="4191"/>
                  <a:pt x="109364" y="0"/>
                  <a:pt x="114222" y="0"/>
                </a:cubicBezTo>
                <a:cubicBezTo>
                  <a:pt x="121366" y="0"/>
                  <a:pt x="129558" y="1810"/>
                  <a:pt x="134987" y="6001"/>
                </a:cubicBezTo>
                <a:cubicBezTo>
                  <a:pt x="137559" y="8001"/>
                  <a:pt x="136416" y="17907"/>
                  <a:pt x="133939" y="22765"/>
                </a:cubicBezTo>
                <a:cubicBezTo>
                  <a:pt x="130129" y="30290"/>
                  <a:pt x="123938" y="36576"/>
                  <a:pt x="118509" y="43244"/>
                </a:cubicBezTo>
                <a:cubicBezTo>
                  <a:pt x="113175" y="49911"/>
                  <a:pt x="107555" y="56483"/>
                  <a:pt x="102126" y="63056"/>
                </a:cubicBezTo>
                <a:cubicBezTo>
                  <a:pt x="82504" y="82106"/>
                  <a:pt x="58787" y="96965"/>
                  <a:pt x="44976" y="122111"/>
                </a:cubicBezTo>
                <a:cubicBezTo>
                  <a:pt x="38022" y="134684"/>
                  <a:pt x="21258" y="136684"/>
                  <a:pt x="9542" y="128969"/>
                </a:cubicBezTo>
                <a:cubicBezTo>
                  <a:pt x="-1602" y="121634"/>
                  <a:pt x="-3697" y="106490"/>
                  <a:pt x="7066" y="93821"/>
                </a:cubicBezTo>
                <a:cubicBezTo>
                  <a:pt x="20306" y="78200"/>
                  <a:pt x="35546" y="64198"/>
                  <a:pt x="49833" y="49530"/>
                </a:cubicBezTo>
                <a:cubicBezTo>
                  <a:pt x="52500" y="46673"/>
                  <a:pt x="55072" y="43625"/>
                  <a:pt x="57644" y="40767"/>
                </a:cubicBezTo>
                <a:close/>
              </a:path>
            </a:pathLst>
          </a:custGeom>
          <a:solidFill>
            <a:schemeClr val="accent6"/>
          </a:solidFill>
          <a:ln w="9525" cap="flat">
            <a:noFill/>
            <a:prstDash val="solid"/>
            <a:miter/>
          </a:ln>
        </p:spPr>
        <p:txBody>
          <a:bodyPr rtlCol="0" anchor="ctr"/>
          <a:lstStyle/>
          <a:p>
            <a:endParaRPr lang="zh-CN" altLang="en-US"/>
          </a:p>
        </p:txBody>
      </p:sp>
      <p:sp>
        <p:nvSpPr>
          <p:cNvPr id="115" name="任意多边形: 形状 114"/>
          <p:cNvSpPr/>
          <p:nvPr/>
        </p:nvSpPr>
        <p:spPr>
          <a:xfrm>
            <a:off x="11466771" y="3996605"/>
            <a:ext cx="126923" cy="131594"/>
          </a:xfrm>
          <a:custGeom>
            <a:avLst/>
            <a:gdLst>
              <a:gd name="connsiteX0" fmla="*/ 126924 w 126923"/>
              <a:gd name="connsiteY0" fmla="*/ 15698 h 131594"/>
              <a:gd name="connsiteX1" fmla="*/ 113970 w 126923"/>
              <a:gd name="connsiteY1" fmla="*/ 38558 h 131594"/>
              <a:gd name="connsiteX2" fmla="*/ 67964 w 126923"/>
              <a:gd name="connsiteY2" fmla="*/ 89517 h 131594"/>
              <a:gd name="connsiteX3" fmla="*/ 39103 w 126923"/>
              <a:gd name="connsiteY3" fmla="*/ 120854 h 131594"/>
              <a:gd name="connsiteX4" fmla="*/ 10052 w 126923"/>
              <a:gd name="connsiteY4" fmla="*/ 128665 h 131594"/>
              <a:gd name="connsiteX5" fmla="*/ 3004 w 126923"/>
              <a:gd name="connsiteY5" fmla="*/ 97328 h 131594"/>
              <a:gd name="connsiteX6" fmla="*/ 6242 w 126923"/>
              <a:gd name="connsiteY6" fmla="*/ 91041 h 131594"/>
              <a:gd name="connsiteX7" fmla="*/ 91967 w 126923"/>
              <a:gd name="connsiteY7" fmla="*/ 6269 h 131594"/>
              <a:gd name="connsiteX8" fmla="*/ 118066 w 126923"/>
              <a:gd name="connsiteY8" fmla="*/ 3983 h 131594"/>
              <a:gd name="connsiteX9" fmla="*/ 126924 w 126923"/>
              <a:gd name="connsiteY9" fmla="*/ 15698 h 13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23" h="131594">
                <a:moveTo>
                  <a:pt x="126924" y="15698"/>
                </a:moveTo>
                <a:cubicBezTo>
                  <a:pt x="122447" y="23795"/>
                  <a:pt x="119399" y="32177"/>
                  <a:pt x="113970" y="38558"/>
                </a:cubicBezTo>
                <a:cubicBezTo>
                  <a:pt x="99206" y="55989"/>
                  <a:pt x="83395" y="72658"/>
                  <a:pt x="67964" y="89517"/>
                </a:cubicBezTo>
                <a:cubicBezTo>
                  <a:pt x="58344" y="99995"/>
                  <a:pt x="48723" y="110377"/>
                  <a:pt x="39103" y="120854"/>
                </a:cubicBezTo>
                <a:cubicBezTo>
                  <a:pt x="29102" y="131713"/>
                  <a:pt x="19196" y="134380"/>
                  <a:pt x="10052" y="128665"/>
                </a:cubicBezTo>
                <a:cubicBezTo>
                  <a:pt x="-45" y="122378"/>
                  <a:pt x="-2807" y="110282"/>
                  <a:pt x="3004" y="97328"/>
                </a:cubicBezTo>
                <a:cubicBezTo>
                  <a:pt x="3956" y="95137"/>
                  <a:pt x="4813" y="92756"/>
                  <a:pt x="6242" y="91041"/>
                </a:cubicBezTo>
                <a:cubicBezTo>
                  <a:pt x="32150" y="60085"/>
                  <a:pt x="59297" y="30367"/>
                  <a:pt x="91967" y="6269"/>
                </a:cubicBezTo>
                <a:cubicBezTo>
                  <a:pt x="100063" y="363"/>
                  <a:pt x="108922" y="-3161"/>
                  <a:pt x="118066" y="3983"/>
                </a:cubicBezTo>
                <a:cubicBezTo>
                  <a:pt x="121399" y="6745"/>
                  <a:pt x="123495" y="11031"/>
                  <a:pt x="126924" y="15698"/>
                </a:cubicBezTo>
                <a:close/>
              </a:path>
            </a:pathLst>
          </a:custGeom>
          <a:solidFill>
            <a:schemeClr val="accent6"/>
          </a:solidFill>
          <a:ln w="9525" cap="flat">
            <a:noFill/>
            <a:prstDash val="solid"/>
            <a:miter/>
          </a:ln>
        </p:spPr>
        <p:txBody>
          <a:bodyPr rtlCol="0" anchor="ctr"/>
          <a:lstStyle/>
          <a:p>
            <a:endParaRPr lang="zh-CN" altLang="en-US"/>
          </a:p>
        </p:txBody>
      </p:sp>
      <p:sp>
        <p:nvSpPr>
          <p:cNvPr id="116" name="任意多边形: 形状 115"/>
          <p:cNvSpPr/>
          <p:nvPr/>
        </p:nvSpPr>
        <p:spPr>
          <a:xfrm>
            <a:off x="11616173" y="4048488"/>
            <a:ext cx="110958" cy="118290"/>
          </a:xfrm>
          <a:custGeom>
            <a:avLst/>
            <a:gdLst>
              <a:gd name="connsiteX0" fmla="*/ 0 w 110958"/>
              <a:gd name="connsiteY0" fmla="*/ 87925 h 118290"/>
              <a:gd name="connsiteX1" fmla="*/ 6477 w 110958"/>
              <a:gd name="connsiteY1" fmla="*/ 74686 h 118290"/>
              <a:gd name="connsiteX2" fmla="*/ 75343 w 110958"/>
              <a:gd name="connsiteY2" fmla="*/ 10297 h 118290"/>
              <a:gd name="connsiteX3" fmla="*/ 107061 w 110958"/>
              <a:gd name="connsiteY3" fmla="*/ 4296 h 118290"/>
              <a:gd name="connsiteX4" fmla="*/ 101727 w 110958"/>
              <a:gd name="connsiteY4" fmla="*/ 36395 h 118290"/>
              <a:gd name="connsiteX5" fmla="*/ 63818 w 110958"/>
              <a:gd name="connsiteY5" fmla="*/ 81544 h 118290"/>
              <a:gd name="connsiteX6" fmla="*/ 46482 w 110958"/>
              <a:gd name="connsiteY6" fmla="*/ 103642 h 118290"/>
              <a:gd name="connsiteX7" fmla="*/ 17526 w 110958"/>
              <a:gd name="connsiteY7" fmla="*/ 117548 h 118290"/>
              <a:gd name="connsiteX8" fmla="*/ 0 w 110958"/>
              <a:gd name="connsiteY8" fmla="*/ 87925 h 11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58" h="118290">
                <a:moveTo>
                  <a:pt x="0" y="87925"/>
                </a:moveTo>
                <a:cubicBezTo>
                  <a:pt x="1143" y="85544"/>
                  <a:pt x="2381" y="78686"/>
                  <a:pt x="6477" y="74686"/>
                </a:cubicBezTo>
                <a:cubicBezTo>
                  <a:pt x="28956" y="52778"/>
                  <a:pt x="51625" y="30871"/>
                  <a:pt x="75343" y="10297"/>
                </a:cubicBezTo>
                <a:cubicBezTo>
                  <a:pt x="89345" y="-1800"/>
                  <a:pt x="100299" y="-2467"/>
                  <a:pt x="107061" y="4296"/>
                </a:cubicBezTo>
                <a:cubicBezTo>
                  <a:pt x="113443" y="10678"/>
                  <a:pt x="112205" y="22965"/>
                  <a:pt x="101727" y="36395"/>
                </a:cubicBezTo>
                <a:cubicBezTo>
                  <a:pt x="89725" y="51921"/>
                  <a:pt x="76391" y="66494"/>
                  <a:pt x="63818" y="81544"/>
                </a:cubicBezTo>
                <a:cubicBezTo>
                  <a:pt x="57817" y="88687"/>
                  <a:pt x="51531" y="95831"/>
                  <a:pt x="46482" y="103642"/>
                </a:cubicBezTo>
                <a:cubicBezTo>
                  <a:pt x="39719" y="113929"/>
                  <a:pt x="27051" y="120596"/>
                  <a:pt x="17526" y="117548"/>
                </a:cubicBezTo>
                <a:cubicBezTo>
                  <a:pt x="7620" y="114214"/>
                  <a:pt x="95" y="103261"/>
                  <a:pt x="0" y="87925"/>
                </a:cubicBezTo>
                <a:close/>
              </a:path>
            </a:pathLst>
          </a:custGeom>
          <a:solidFill>
            <a:schemeClr val="accent6"/>
          </a:solidFill>
          <a:ln w="9525" cap="flat">
            <a:noFill/>
            <a:prstDash val="solid"/>
            <a:miter/>
          </a:ln>
        </p:spPr>
        <p:txBody>
          <a:bodyPr rtlCol="0" anchor="ctr"/>
          <a:lstStyle/>
          <a:p>
            <a:endParaRPr lang="zh-CN" altLang="en-US"/>
          </a:p>
        </p:txBody>
      </p:sp>
      <p:sp>
        <p:nvSpPr>
          <p:cNvPr id="117" name="任意多边形: 形状 116"/>
          <p:cNvSpPr/>
          <p:nvPr/>
        </p:nvSpPr>
        <p:spPr>
          <a:xfrm>
            <a:off x="11797149" y="3844786"/>
            <a:ext cx="106393" cy="112937"/>
          </a:xfrm>
          <a:custGeom>
            <a:avLst/>
            <a:gdLst>
              <a:gd name="connsiteX0" fmla="*/ 106393 w 106393"/>
              <a:gd name="connsiteY0" fmla="*/ 20832 h 112937"/>
              <a:gd name="connsiteX1" fmla="*/ 96868 w 106393"/>
              <a:gd name="connsiteY1" fmla="*/ 42359 h 112937"/>
              <a:gd name="connsiteX2" fmla="*/ 41243 w 106393"/>
              <a:gd name="connsiteY2" fmla="*/ 106367 h 112937"/>
              <a:gd name="connsiteX3" fmla="*/ 6571 w 106393"/>
              <a:gd name="connsiteY3" fmla="*/ 108176 h 112937"/>
              <a:gd name="connsiteX4" fmla="*/ 6095 w 106393"/>
              <a:gd name="connsiteY4" fmla="*/ 75982 h 112937"/>
              <a:gd name="connsiteX5" fmla="*/ 30193 w 106393"/>
              <a:gd name="connsiteY5" fmla="*/ 50169 h 112937"/>
              <a:gd name="connsiteX6" fmla="*/ 64960 w 106393"/>
              <a:gd name="connsiteY6" fmla="*/ 14736 h 112937"/>
              <a:gd name="connsiteX7" fmla="*/ 86772 w 106393"/>
              <a:gd name="connsiteY7" fmla="*/ 1401 h 112937"/>
              <a:gd name="connsiteX8" fmla="*/ 106393 w 106393"/>
              <a:gd name="connsiteY8" fmla="*/ 20832 h 1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93" h="112937">
                <a:moveTo>
                  <a:pt x="106393" y="20832"/>
                </a:moveTo>
                <a:cubicBezTo>
                  <a:pt x="104393" y="25499"/>
                  <a:pt x="102488" y="35405"/>
                  <a:pt x="96868" y="42359"/>
                </a:cubicBezTo>
                <a:cubicBezTo>
                  <a:pt x="79152" y="64361"/>
                  <a:pt x="60293" y="85507"/>
                  <a:pt x="41243" y="106367"/>
                </a:cubicBezTo>
                <a:cubicBezTo>
                  <a:pt x="33527" y="114749"/>
                  <a:pt x="15240" y="114844"/>
                  <a:pt x="6571" y="108176"/>
                </a:cubicBezTo>
                <a:cubicBezTo>
                  <a:pt x="-1620" y="101890"/>
                  <a:pt x="-2572" y="87507"/>
                  <a:pt x="6095" y="75982"/>
                </a:cubicBezTo>
                <a:cubicBezTo>
                  <a:pt x="13144" y="66647"/>
                  <a:pt x="22002" y="58646"/>
                  <a:pt x="30193" y="50169"/>
                </a:cubicBezTo>
                <a:cubicBezTo>
                  <a:pt x="41623" y="38263"/>
                  <a:pt x="52768" y="25880"/>
                  <a:pt x="64960" y="14736"/>
                </a:cubicBezTo>
                <a:cubicBezTo>
                  <a:pt x="71151" y="9021"/>
                  <a:pt x="78962" y="4259"/>
                  <a:pt x="86772" y="1401"/>
                </a:cubicBezTo>
                <a:cubicBezTo>
                  <a:pt x="99250" y="-3076"/>
                  <a:pt x="106393" y="3116"/>
                  <a:pt x="106393" y="20832"/>
                </a:cubicBezTo>
                <a:close/>
              </a:path>
            </a:pathLst>
          </a:custGeom>
          <a:solidFill>
            <a:schemeClr val="accent6"/>
          </a:solidFill>
          <a:ln w="9525" cap="flat">
            <a:noFill/>
            <a:prstDash val="solid"/>
            <a:miter/>
          </a:ln>
        </p:spPr>
        <p:txBody>
          <a:bodyPr rtlCol="0" anchor="ctr"/>
          <a:lstStyle/>
          <a:p>
            <a:endParaRPr lang="zh-CN" altLang="en-US"/>
          </a:p>
        </p:txBody>
      </p:sp>
      <p:sp>
        <p:nvSpPr>
          <p:cNvPr id="118" name="任意多边形: 形状 117"/>
          <p:cNvSpPr/>
          <p:nvPr/>
        </p:nvSpPr>
        <p:spPr>
          <a:xfrm>
            <a:off x="11644732" y="3828967"/>
            <a:ext cx="95175" cy="102537"/>
          </a:xfrm>
          <a:custGeom>
            <a:avLst/>
            <a:gdLst>
              <a:gd name="connsiteX0" fmla="*/ 95171 w 95175"/>
              <a:gd name="connsiteY0" fmla="*/ 19791 h 102537"/>
              <a:gd name="connsiteX1" fmla="*/ 87075 w 95175"/>
              <a:gd name="connsiteY1" fmla="*/ 34460 h 102537"/>
              <a:gd name="connsiteX2" fmla="*/ 53262 w 95175"/>
              <a:gd name="connsiteY2" fmla="*/ 70845 h 102537"/>
              <a:gd name="connsiteX3" fmla="*/ 36688 w 95175"/>
              <a:gd name="connsiteY3" fmla="*/ 90848 h 102537"/>
              <a:gd name="connsiteX4" fmla="*/ 11256 w 95175"/>
              <a:gd name="connsiteY4" fmla="*/ 100182 h 102537"/>
              <a:gd name="connsiteX5" fmla="*/ 2112 w 95175"/>
              <a:gd name="connsiteY5" fmla="*/ 71798 h 102537"/>
              <a:gd name="connsiteX6" fmla="*/ 52023 w 95175"/>
              <a:gd name="connsiteY6" fmla="*/ 13314 h 102537"/>
              <a:gd name="connsiteX7" fmla="*/ 75360 w 95175"/>
              <a:gd name="connsiteY7" fmla="*/ 1694 h 102537"/>
              <a:gd name="connsiteX8" fmla="*/ 95171 w 95175"/>
              <a:gd name="connsiteY8" fmla="*/ 19791 h 10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75" h="102537">
                <a:moveTo>
                  <a:pt x="95171" y="19791"/>
                </a:moveTo>
                <a:cubicBezTo>
                  <a:pt x="93743" y="22458"/>
                  <a:pt x="91457" y="29316"/>
                  <a:pt x="87075" y="34460"/>
                </a:cubicBezTo>
                <a:cubicBezTo>
                  <a:pt x="76312" y="47033"/>
                  <a:pt x="64406" y="58653"/>
                  <a:pt x="53262" y="70845"/>
                </a:cubicBezTo>
                <a:cubicBezTo>
                  <a:pt x="47452" y="77227"/>
                  <a:pt x="42022" y="84085"/>
                  <a:pt x="36688" y="90848"/>
                </a:cubicBezTo>
                <a:cubicBezTo>
                  <a:pt x="27639" y="102183"/>
                  <a:pt x="19638" y="105231"/>
                  <a:pt x="11256" y="100182"/>
                </a:cubicBezTo>
                <a:cubicBezTo>
                  <a:pt x="303" y="93610"/>
                  <a:pt x="-2460" y="85704"/>
                  <a:pt x="2112" y="71798"/>
                </a:cubicBezTo>
                <a:cubicBezTo>
                  <a:pt x="10780" y="45509"/>
                  <a:pt x="30211" y="28269"/>
                  <a:pt x="52023" y="13314"/>
                </a:cubicBezTo>
                <a:cubicBezTo>
                  <a:pt x="59167" y="8457"/>
                  <a:pt x="67263" y="4647"/>
                  <a:pt x="75360" y="1694"/>
                </a:cubicBezTo>
                <a:cubicBezTo>
                  <a:pt x="88694" y="-3069"/>
                  <a:pt x="95362" y="1980"/>
                  <a:pt x="95171" y="19791"/>
                </a:cubicBezTo>
                <a:close/>
              </a:path>
            </a:pathLst>
          </a:custGeom>
          <a:solidFill>
            <a:schemeClr val="accent6"/>
          </a:solidFill>
          <a:ln w="9525" cap="flat">
            <a:noFill/>
            <a:prstDash val="solid"/>
            <a:miter/>
          </a:ln>
        </p:spPr>
        <p:txBody>
          <a:bodyPr rtlCol="0" anchor="ctr"/>
          <a:lstStyle/>
          <a:p>
            <a:endParaRPr lang="zh-CN" altLang="en-US"/>
          </a:p>
        </p:txBody>
      </p:sp>
      <p:sp>
        <p:nvSpPr>
          <p:cNvPr id="119" name="任意多边形: 形状 118"/>
          <p:cNvSpPr/>
          <p:nvPr/>
        </p:nvSpPr>
        <p:spPr>
          <a:xfrm>
            <a:off x="11654676" y="3700040"/>
            <a:ext cx="90504" cy="81852"/>
          </a:xfrm>
          <a:custGeom>
            <a:avLst/>
            <a:gdLst>
              <a:gd name="connsiteX0" fmla="*/ 26267 w 90504"/>
              <a:gd name="connsiteY0" fmla="*/ 81853 h 81852"/>
              <a:gd name="connsiteX1" fmla="*/ 5407 w 90504"/>
              <a:gd name="connsiteY1" fmla="*/ 46515 h 81852"/>
              <a:gd name="connsiteX2" fmla="*/ 69701 w 90504"/>
              <a:gd name="connsiteY2" fmla="*/ 890 h 81852"/>
              <a:gd name="connsiteX3" fmla="*/ 88846 w 90504"/>
              <a:gd name="connsiteY3" fmla="*/ 22988 h 81852"/>
              <a:gd name="connsiteX4" fmla="*/ 73321 w 90504"/>
              <a:gd name="connsiteY4" fmla="*/ 43277 h 81852"/>
              <a:gd name="connsiteX5" fmla="*/ 41412 w 90504"/>
              <a:gd name="connsiteY5" fmla="*/ 74328 h 81852"/>
              <a:gd name="connsiteX6" fmla="*/ 26267 w 90504"/>
              <a:gd name="connsiteY6" fmla="*/ 81853 h 8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04" h="81852">
                <a:moveTo>
                  <a:pt x="26267" y="81853"/>
                </a:moveTo>
                <a:cubicBezTo>
                  <a:pt x="2264" y="79757"/>
                  <a:pt x="-6784" y="63089"/>
                  <a:pt x="5407" y="46515"/>
                </a:cubicBezTo>
                <a:cubicBezTo>
                  <a:pt x="21505" y="24608"/>
                  <a:pt x="43222" y="8510"/>
                  <a:pt x="69701" y="890"/>
                </a:cubicBezTo>
                <a:cubicBezTo>
                  <a:pt x="84465" y="-3396"/>
                  <a:pt x="94657" y="8415"/>
                  <a:pt x="88846" y="22988"/>
                </a:cubicBezTo>
                <a:cubicBezTo>
                  <a:pt x="85798" y="30608"/>
                  <a:pt x="79226" y="37085"/>
                  <a:pt x="73321" y="43277"/>
                </a:cubicBezTo>
                <a:cubicBezTo>
                  <a:pt x="63129" y="54040"/>
                  <a:pt x="52652" y="64708"/>
                  <a:pt x="41412" y="74328"/>
                </a:cubicBezTo>
                <a:cubicBezTo>
                  <a:pt x="36459" y="78614"/>
                  <a:pt x="29411" y="80424"/>
                  <a:pt x="26267" y="81853"/>
                </a:cubicBezTo>
                <a:close/>
              </a:path>
            </a:pathLst>
          </a:custGeom>
          <a:solidFill>
            <a:schemeClr val="accent6"/>
          </a:solidFill>
          <a:ln w="9525" cap="flat">
            <a:noFill/>
            <a:prstDash val="solid"/>
            <a:miter/>
          </a:ln>
        </p:spPr>
        <p:txBody>
          <a:bodyPr rtlCol="0" anchor="ctr"/>
          <a:lstStyle/>
          <a:p>
            <a:endParaRPr lang="zh-CN" altLang="en-US"/>
          </a:p>
        </p:txBody>
      </p:sp>
      <p:sp>
        <p:nvSpPr>
          <p:cNvPr id="120" name="任意多边形: 形状 119"/>
          <p:cNvSpPr/>
          <p:nvPr/>
        </p:nvSpPr>
        <p:spPr>
          <a:xfrm>
            <a:off x="11880956" y="3982533"/>
            <a:ext cx="91928" cy="81266"/>
          </a:xfrm>
          <a:custGeom>
            <a:avLst/>
            <a:gdLst>
              <a:gd name="connsiteX0" fmla="*/ 91928 w 91928"/>
              <a:gd name="connsiteY0" fmla="*/ 14625 h 81266"/>
              <a:gd name="connsiteX1" fmla="*/ 76022 w 91928"/>
              <a:gd name="connsiteY1" fmla="*/ 40342 h 81266"/>
              <a:gd name="connsiteX2" fmla="*/ 36969 w 91928"/>
              <a:gd name="connsiteY2" fmla="*/ 74728 h 81266"/>
              <a:gd name="connsiteX3" fmla="*/ 11061 w 91928"/>
              <a:gd name="connsiteY3" fmla="*/ 77680 h 81266"/>
              <a:gd name="connsiteX4" fmla="*/ 1060 w 91928"/>
              <a:gd name="connsiteY4" fmla="*/ 53201 h 81266"/>
              <a:gd name="connsiteX5" fmla="*/ 7822 w 91928"/>
              <a:gd name="connsiteY5" fmla="*/ 38342 h 81266"/>
              <a:gd name="connsiteX6" fmla="*/ 55352 w 91928"/>
              <a:gd name="connsiteY6" fmla="*/ 3290 h 81266"/>
              <a:gd name="connsiteX7" fmla="*/ 75736 w 91928"/>
              <a:gd name="connsiteY7" fmla="*/ 909 h 81266"/>
              <a:gd name="connsiteX8" fmla="*/ 91928 w 91928"/>
              <a:gd name="connsiteY8" fmla="*/ 14625 h 8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28" h="81266">
                <a:moveTo>
                  <a:pt x="91928" y="14625"/>
                </a:moveTo>
                <a:cubicBezTo>
                  <a:pt x="85737" y="24817"/>
                  <a:pt x="82308" y="33961"/>
                  <a:pt x="76022" y="40342"/>
                </a:cubicBezTo>
                <a:cubicBezTo>
                  <a:pt x="63829" y="52630"/>
                  <a:pt x="49637" y="62917"/>
                  <a:pt x="36969" y="74728"/>
                </a:cubicBezTo>
                <a:cubicBezTo>
                  <a:pt x="28587" y="82443"/>
                  <a:pt x="19824" y="83205"/>
                  <a:pt x="11061" y="77680"/>
                </a:cubicBezTo>
                <a:cubicBezTo>
                  <a:pt x="2584" y="72251"/>
                  <a:pt x="-2274" y="63869"/>
                  <a:pt x="1060" y="53201"/>
                </a:cubicBezTo>
                <a:cubicBezTo>
                  <a:pt x="2679" y="47962"/>
                  <a:pt x="4013" y="41485"/>
                  <a:pt x="7822" y="38342"/>
                </a:cubicBezTo>
                <a:cubicBezTo>
                  <a:pt x="23063" y="25960"/>
                  <a:pt x="38779" y="13863"/>
                  <a:pt x="55352" y="3290"/>
                </a:cubicBezTo>
                <a:cubicBezTo>
                  <a:pt x="60686" y="-139"/>
                  <a:pt x="69545" y="-806"/>
                  <a:pt x="75736" y="909"/>
                </a:cubicBezTo>
                <a:cubicBezTo>
                  <a:pt x="81451" y="2338"/>
                  <a:pt x="85642" y="8910"/>
                  <a:pt x="91928" y="14625"/>
                </a:cubicBezTo>
                <a:close/>
              </a:path>
            </a:pathLst>
          </a:custGeom>
          <a:solidFill>
            <a:schemeClr val="accent6"/>
          </a:solidFill>
          <a:ln w="9525" cap="flat">
            <a:noFill/>
            <a:prstDash val="solid"/>
            <a:miter/>
          </a:ln>
        </p:spPr>
        <p:txBody>
          <a:bodyPr rtlCol="0" anchor="ctr"/>
          <a:lstStyle/>
          <a:p>
            <a:endParaRPr lang="zh-CN" altLang="en-US"/>
          </a:p>
        </p:txBody>
      </p:sp>
      <p:sp>
        <p:nvSpPr>
          <p:cNvPr id="121" name="任意多边形: 形状 120"/>
          <p:cNvSpPr/>
          <p:nvPr/>
        </p:nvSpPr>
        <p:spPr>
          <a:xfrm>
            <a:off x="11970342" y="3763267"/>
            <a:ext cx="77972" cy="83396"/>
          </a:xfrm>
          <a:custGeom>
            <a:avLst/>
            <a:gdLst>
              <a:gd name="connsiteX0" fmla="*/ 25308 w 77972"/>
              <a:gd name="connsiteY0" fmla="*/ 83396 h 83396"/>
              <a:gd name="connsiteX1" fmla="*/ 4162 w 77972"/>
              <a:gd name="connsiteY1" fmla="*/ 47678 h 83396"/>
              <a:gd name="connsiteX2" fmla="*/ 46834 w 77972"/>
              <a:gd name="connsiteY2" fmla="*/ 4339 h 83396"/>
              <a:gd name="connsiteX3" fmla="*/ 72647 w 77972"/>
              <a:gd name="connsiteY3" fmla="*/ 6625 h 83396"/>
              <a:gd name="connsiteX4" fmla="*/ 74361 w 77972"/>
              <a:gd name="connsiteY4" fmla="*/ 28151 h 83396"/>
              <a:gd name="connsiteX5" fmla="*/ 34642 w 77972"/>
              <a:gd name="connsiteY5" fmla="*/ 80348 h 83396"/>
              <a:gd name="connsiteX6" fmla="*/ 25308 w 77972"/>
              <a:gd name="connsiteY6" fmla="*/ 83396 h 8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972" h="83396">
                <a:moveTo>
                  <a:pt x="25308" y="83396"/>
                </a:moveTo>
                <a:cubicBezTo>
                  <a:pt x="5400" y="82444"/>
                  <a:pt x="-6887" y="62251"/>
                  <a:pt x="4162" y="47678"/>
                </a:cubicBezTo>
                <a:cubicBezTo>
                  <a:pt x="16259" y="31676"/>
                  <a:pt x="31880" y="18055"/>
                  <a:pt x="46834" y="4339"/>
                </a:cubicBezTo>
                <a:cubicBezTo>
                  <a:pt x="55216" y="-3376"/>
                  <a:pt x="64931" y="338"/>
                  <a:pt x="72647" y="6625"/>
                </a:cubicBezTo>
                <a:cubicBezTo>
                  <a:pt x="79981" y="12626"/>
                  <a:pt x="78933" y="21674"/>
                  <a:pt x="74361" y="28151"/>
                </a:cubicBezTo>
                <a:cubicBezTo>
                  <a:pt x="61883" y="46058"/>
                  <a:pt x="48358" y="63299"/>
                  <a:pt x="34642" y="80348"/>
                </a:cubicBezTo>
                <a:cubicBezTo>
                  <a:pt x="32547" y="82920"/>
                  <a:pt x="27403" y="82825"/>
                  <a:pt x="25308" y="83396"/>
                </a:cubicBezTo>
                <a:close/>
              </a:path>
            </a:pathLst>
          </a:custGeom>
          <a:solidFill>
            <a:schemeClr val="accent6"/>
          </a:solidFill>
          <a:ln w="9525" cap="flat">
            <a:noFill/>
            <a:prstDash val="solid"/>
            <a:miter/>
          </a:ln>
        </p:spPr>
        <p:txBody>
          <a:bodyPr rtlCol="0" anchor="ctr"/>
          <a:lstStyle/>
          <a:p>
            <a:endParaRPr lang="zh-CN" altLang="en-US"/>
          </a:p>
        </p:txBody>
      </p:sp>
      <p:sp>
        <p:nvSpPr>
          <p:cNvPr id="122" name="任意多边形: 形状 121"/>
          <p:cNvSpPr/>
          <p:nvPr/>
        </p:nvSpPr>
        <p:spPr>
          <a:xfrm>
            <a:off x="12029888" y="3580126"/>
            <a:ext cx="120093" cy="113280"/>
          </a:xfrm>
          <a:custGeom>
            <a:avLst/>
            <a:gdLst>
              <a:gd name="connsiteX0" fmla="*/ 19769 w 120093"/>
              <a:gd name="connsiteY0" fmla="*/ 113280 h 113280"/>
              <a:gd name="connsiteX1" fmla="*/ 2528 w 120093"/>
              <a:gd name="connsiteY1" fmla="*/ 95754 h 113280"/>
              <a:gd name="connsiteX2" fmla="*/ 8720 w 120093"/>
              <a:gd name="connsiteY2" fmla="*/ 70132 h 113280"/>
              <a:gd name="connsiteX3" fmla="*/ 53201 w 120093"/>
              <a:gd name="connsiteY3" fmla="*/ 31079 h 113280"/>
              <a:gd name="connsiteX4" fmla="*/ 78728 w 120093"/>
              <a:gd name="connsiteY4" fmla="*/ 9839 h 113280"/>
              <a:gd name="connsiteX5" fmla="*/ 97969 w 120093"/>
              <a:gd name="connsiteY5" fmla="*/ 885 h 113280"/>
              <a:gd name="connsiteX6" fmla="*/ 119114 w 120093"/>
              <a:gd name="connsiteY6" fmla="*/ 22031 h 113280"/>
              <a:gd name="connsiteX7" fmla="*/ 106922 w 120093"/>
              <a:gd name="connsiteY7" fmla="*/ 44795 h 113280"/>
              <a:gd name="connsiteX8" fmla="*/ 39105 w 120093"/>
              <a:gd name="connsiteY8" fmla="*/ 104231 h 113280"/>
              <a:gd name="connsiteX9" fmla="*/ 19769 w 120093"/>
              <a:gd name="connsiteY9" fmla="*/ 113280 h 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93" h="113280">
                <a:moveTo>
                  <a:pt x="19769" y="113280"/>
                </a:moveTo>
                <a:cubicBezTo>
                  <a:pt x="13863" y="107470"/>
                  <a:pt x="6529" y="102612"/>
                  <a:pt x="2528" y="95754"/>
                </a:cubicBezTo>
                <a:cubicBezTo>
                  <a:pt x="-2996" y="86420"/>
                  <a:pt x="1195" y="76990"/>
                  <a:pt x="8720" y="70132"/>
                </a:cubicBezTo>
                <a:cubicBezTo>
                  <a:pt x="23293" y="56797"/>
                  <a:pt x="38247" y="43938"/>
                  <a:pt x="53201" y="31079"/>
                </a:cubicBezTo>
                <a:cubicBezTo>
                  <a:pt x="61583" y="23840"/>
                  <a:pt x="69679" y="16220"/>
                  <a:pt x="78728" y="9839"/>
                </a:cubicBezTo>
                <a:cubicBezTo>
                  <a:pt x="84443" y="5743"/>
                  <a:pt x="91206" y="2599"/>
                  <a:pt x="97969" y="885"/>
                </a:cubicBezTo>
                <a:cubicBezTo>
                  <a:pt x="113113" y="-3115"/>
                  <a:pt x="123401" y="6886"/>
                  <a:pt x="119114" y="22031"/>
                </a:cubicBezTo>
                <a:cubicBezTo>
                  <a:pt x="116733" y="30222"/>
                  <a:pt x="112923" y="39176"/>
                  <a:pt x="106922" y="44795"/>
                </a:cubicBezTo>
                <a:cubicBezTo>
                  <a:pt x="85015" y="65369"/>
                  <a:pt x="62060" y="84800"/>
                  <a:pt x="39105" y="104231"/>
                </a:cubicBezTo>
                <a:cubicBezTo>
                  <a:pt x="34437" y="107946"/>
                  <a:pt x="27865" y="109470"/>
                  <a:pt x="19769" y="113280"/>
                </a:cubicBezTo>
                <a:close/>
              </a:path>
            </a:pathLst>
          </a:custGeom>
          <a:solidFill>
            <a:schemeClr val="accent6"/>
          </a:solidFill>
          <a:ln w="9525" cap="flat">
            <a:noFill/>
            <a:prstDash val="solid"/>
            <a:miter/>
          </a:ln>
        </p:spPr>
        <p:txBody>
          <a:bodyPr rtlCol="0" anchor="ctr"/>
          <a:lstStyle/>
          <a:p>
            <a:endParaRPr lang="zh-CN" altLang="en-US"/>
          </a:p>
        </p:txBody>
      </p:sp>
      <p:sp>
        <p:nvSpPr>
          <p:cNvPr id="123" name="任意多边形: 形状 122"/>
          <p:cNvSpPr/>
          <p:nvPr/>
        </p:nvSpPr>
        <p:spPr>
          <a:xfrm>
            <a:off x="11882397" y="3483548"/>
            <a:ext cx="118242" cy="103419"/>
          </a:xfrm>
          <a:custGeom>
            <a:avLst/>
            <a:gdLst>
              <a:gd name="connsiteX0" fmla="*/ 0 w 118242"/>
              <a:gd name="connsiteY0" fmla="*/ 80985 h 103419"/>
              <a:gd name="connsiteX1" fmla="*/ 11049 w 118242"/>
              <a:gd name="connsiteY1" fmla="*/ 64506 h 103419"/>
              <a:gd name="connsiteX2" fmla="*/ 78962 w 118242"/>
              <a:gd name="connsiteY2" fmla="*/ 8785 h 103419"/>
              <a:gd name="connsiteX3" fmla="*/ 91630 w 118242"/>
              <a:gd name="connsiteY3" fmla="*/ 2213 h 103419"/>
              <a:gd name="connsiteX4" fmla="*/ 113633 w 118242"/>
              <a:gd name="connsiteY4" fmla="*/ 5356 h 103419"/>
              <a:gd name="connsiteX5" fmla="*/ 113633 w 118242"/>
              <a:gd name="connsiteY5" fmla="*/ 26883 h 103419"/>
              <a:gd name="connsiteX6" fmla="*/ 94774 w 118242"/>
              <a:gd name="connsiteY6" fmla="*/ 50981 h 103419"/>
              <a:gd name="connsiteX7" fmla="*/ 38100 w 118242"/>
              <a:gd name="connsiteY7" fmla="*/ 97939 h 103419"/>
              <a:gd name="connsiteX8" fmla="*/ 13716 w 118242"/>
              <a:gd name="connsiteY8" fmla="*/ 100035 h 103419"/>
              <a:gd name="connsiteX9" fmla="*/ 0 w 118242"/>
              <a:gd name="connsiteY9" fmla="*/ 80985 h 10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242" h="103419">
                <a:moveTo>
                  <a:pt x="0" y="80985"/>
                </a:moveTo>
                <a:cubicBezTo>
                  <a:pt x="4382" y="74317"/>
                  <a:pt x="6668" y="68221"/>
                  <a:pt x="11049" y="64506"/>
                </a:cubicBezTo>
                <a:cubicBezTo>
                  <a:pt x="33338" y="45552"/>
                  <a:pt x="56102" y="27073"/>
                  <a:pt x="78962" y="8785"/>
                </a:cubicBezTo>
                <a:cubicBezTo>
                  <a:pt x="82582" y="5832"/>
                  <a:pt x="87249" y="4213"/>
                  <a:pt x="91630" y="2213"/>
                </a:cubicBezTo>
                <a:cubicBezTo>
                  <a:pt x="99536" y="-1407"/>
                  <a:pt x="106966" y="-740"/>
                  <a:pt x="113633" y="5356"/>
                </a:cubicBezTo>
                <a:cubicBezTo>
                  <a:pt x="121539" y="12500"/>
                  <a:pt x="117729" y="20310"/>
                  <a:pt x="113633" y="26883"/>
                </a:cubicBezTo>
                <a:cubicBezTo>
                  <a:pt x="108204" y="35455"/>
                  <a:pt x="102298" y="44313"/>
                  <a:pt x="94774" y="50981"/>
                </a:cubicBezTo>
                <a:cubicBezTo>
                  <a:pt x="76486" y="67269"/>
                  <a:pt x="57150" y="82509"/>
                  <a:pt x="38100" y="97939"/>
                </a:cubicBezTo>
                <a:cubicBezTo>
                  <a:pt x="30670" y="103940"/>
                  <a:pt x="21241" y="105559"/>
                  <a:pt x="13716" y="100035"/>
                </a:cubicBezTo>
                <a:cubicBezTo>
                  <a:pt x="8001" y="95939"/>
                  <a:pt x="4953" y="88224"/>
                  <a:pt x="0" y="80985"/>
                </a:cubicBezTo>
                <a:close/>
              </a:path>
            </a:pathLst>
          </a:custGeom>
          <a:solidFill>
            <a:schemeClr val="accent6"/>
          </a:solidFill>
          <a:ln w="9525" cap="flat">
            <a:noFill/>
            <a:prstDash val="solid"/>
            <a:miter/>
          </a:ln>
        </p:spPr>
        <p:txBody>
          <a:bodyPr rtlCol="0" anchor="ctr"/>
          <a:lstStyle/>
          <a:p>
            <a:endParaRPr lang="zh-CN" altLang="en-US"/>
          </a:p>
        </p:txBody>
      </p:sp>
      <p:sp>
        <p:nvSpPr>
          <p:cNvPr id="102" name="任意多边形: 形状 101"/>
          <p:cNvSpPr/>
          <p:nvPr/>
        </p:nvSpPr>
        <p:spPr>
          <a:xfrm>
            <a:off x="10285576" y="1502447"/>
            <a:ext cx="149405" cy="124775"/>
          </a:xfrm>
          <a:custGeom>
            <a:avLst/>
            <a:gdLst>
              <a:gd name="connsiteX0" fmla="*/ 40261 w 149405"/>
              <a:gd name="connsiteY0" fmla="*/ 15316 h 124775"/>
              <a:gd name="connsiteX1" fmla="*/ 911 w 149405"/>
              <a:gd name="connsiteY1" fmla="*/ 66871 h 124775"/>
              <a:gd name="connsiteX2" fmla="*/ 262 w 149405"/>
              <a:gd name="connsiteY2" fmla="*/ 71657 h 124775"/>
              <a:gd name="connsiteX3" fmla="*/ 7065 w 149405"/>
              <a:gd name="connsiteY3" fmla="*/ 99554 h 124775"/>
              <a:gd name="connsiteX4" fmla="*/ 26928 w 149405"/>
              <a:gd name="connsiteY4" fmla="*/ 112169 h 124775"/>
              <a:gd name="connsiteX5" fmla="*/ 91337 w 149405"/>
              <a:gd name="connsiteY5" fmla="*/ 124511 h 124775"/>
              <a:gd name="connsiteX6" fmla="*/ 146550 w 149405"/>
              <a:gd name="connsiteY6" fmla="*/ 87178 h 124775"/>
              <a:gd name="connsiteX7" fmla="*/ 139713 w 149405"/>
              <a:gd name="connsiteY7" fmla="*/ 41333 h 124775"/>
              <a:gd name="connsiteX8" fmla="*/ 123405 w 149405"/>
              <a:gd name="connsiteY8" fmla="*/ 23008 h 124775"/>
              <a:gd name="connsiteX9" fmla="*/ 104499 w 149405"/>
              <a:gd name="connsiteY9" fmla="*/ 3112 h 124775"/>
              <a:gd name="connsiteX10" fmla="*/ 40261 w 149405"/>
              <a:gd name="connsiteY10" fmla="*/ 15316 h 12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405" h="124775">
                <a:moveTo>
                  <a:pt x="40261" y="15316"/>
                </a:moveTo>
                <a:cubicBezTo>
                  <a:pt x="21834" y="29128"/>
                  <a:pt x="4809" y="52717"/>
                  <a:pt x="911" y="66871"/>
                </a:cubicBezTo>
                <a:cubicBezTo>
                  <a:pt x="467" y="68444"/>
                  <a:pt x="399" y="70016"/>
                  <a:pt x="262" y="71657"/>
                </a:cubicBezTo>
                <a:cubicBezTo>
                  <a:pt x="-627" y="81572"/>
                  <a:pt x="535" y="91588"/>
                  <a:pt x="7065" y="99554"/>
                </a:cubicBezTo>
                <a:cubicBezTo>
                  <a:pt x="12091" y="105708"/>
                  <a:pt x="19372" y="109742"/>
                  <a:pt x="26928" y="112169"/>
                </a:cubicBezTo>
                <a:cubicBezTo>
                  <a:pt x="46210" y="118357"/>
                  <a:pt x="71201" y="122255"/>
                  <a:pt x="91337" y="124511"/>
                </a:cubicBezTo>
                <a:cubicBezTo>
                  <a:pt x="115337" y="127178"/>
                  <a:pt x="138789" y="109332"/>
                  <a:pt x="146550" y="87178"/>
                </a:cubicBezTo>
                <a:cubicBezTo>
                  <a:pt x="152191" y="70974"/>
                  <a:pt x="149251" y="55316"/>
                  <a:pt x="139713" y="41333"/>
                </a:cubicBezTo>
                <a:cubicBezTo>
                  <a:pt x="135029" y="34496"/>
                  <a:pt x="129046" y="28957"/>
                  <a:pt x="123405" y="23008"/>
                </a:cubicBezTo>
                <a:cubicBezTo>
                  <a:pt x="117559" y="16821"/>
                  <a:pt x="112397" y="6599"/>
                  <a:pt x="104499" y="3112"/>
                </a:cubicBezTo>
                <a:cubicBezTo>
                  <a:pt x="86106" y="-4957"/>
                  <a:pt x="55406" y="3932"/>
                  <a:pt x="40261" y="15316"/>
                </a:cubicBezTo>
                <a:close/>
              </a:path>
            </a:pathLst>
          </a:custGeom>
          <a:solidFill>
            <a:schemeClr val="accent5"/>
          </a:solidFill>
          <a:ln w="3415" cap="flat">
            <a:noFill/>
            <a:prstDash val="solid"/>
            <a:miter/>
          </a:ln>
        </p:spPr>
        <p:txBody>
          <a:bodyPr rtlCol="0" anchor="ctr"/>
          <a:lstStyle/>
          <a:p>
            <a:endParaRPr lang="zh-CN" altLang="en-US"/>
          </a:p>
        </p:txBody>
      </p:sp>
      <p:sp>
        <p:nvSpPr>
          <p:cNvPr id="103" name="任意多边形: 形状 102"/>
          <p:cNvSpPr/>
          <p:nvPr/>
        </p:nvSpPr>
        <p:spPr>
          <a:xfrm>
            <a:off x="10225556" y="1672778"/>
            <a:ext cx="129125" cy="123973"/>
          </a:xfrm>
          <a:custGeom>
            <a:avLst/>
            <a:gdLst>
              <a:gd name="connsiteX0" fmla="*/ 49615 w 129125"/>
              <a:gd name="connsiteY0" fmla="*/ 2111 h 123973"/>
              <a:gd name="connsiteX1" fmla="*/ 28521 w 129125"/>
              <a:gd name="connsiteY1" fmla="*/ 10453 h 123973"/>
              <a:gd name="connsiteX2" fmla="*/ 7291 w 129125"/>
              <a:gd name="connsiteY2" fmla="*/ 37734 h 123973"/>
              <a:gd name="connsiteX3" fmla="*/ 2573 w 129125"/>
              <a:gd name="connsiteY3" fmla="*/ 47751 h 123973"/>
              <a:gd name="connsiteX4" fmla="*/ 9 w 129125"/>
              <a:gd name="connsiteY4" fmla="*/ 60264 h 123973"/>
              <a:gd name="connsiteX5" fmla="*/ 351 w 129125"/>
              <a:gd name="connsiteY5" fmla="*/ 68127 h 123973"/>
              <a:gd name="connsiteX6" fmla="*/ 522 w 129125"/>
              <a:gd name="connsiteY6" fmla="*/ 73084 h 123973"/>
              <a:gd name="connsiteX7" fmla="*/ 4454 w 129125"/>
              <a:gd name="connsiteY7" fmla="*/ 84605 h 123973"/>
              <a:gd name="connsiteX8" fmla="*/ 9411 w 129125"/>
              <a:gd name="connsiteY8" fmla="*/ 93494 h 123973"/>
              <a:gd name="connsiteX9" fmla="*/ 13718 w 129125"/>
              <a:gd name="connsiteY9" fmla="*/ 102109 h 123973"/>
              <a:gd name="connsiteX10" fmla="*/ 19120 w 129125"/>
              <a:gd name="connsiteY10" fmla="*/ 109562 h 123973"/>
              <a:gd name="connsiteX11" fmla="*/ 25991 w 129125"/>
              <a:gd name="connsiteY11" fmla="*/ 115955 h 123973"/>
              <a:gd name="connsiteX12" fmla="*/ 51324 w 129125"/>
              <a:gd name="connsiteY12" fmla="*/ 122929 h 123973"/>
              <a:gd name="connsiteX13" fmla="*/ 65444 w 129125"/>
              <a:gd name="connsiteY13" fmla="*/ 123510 h 123973"/>
              <a:gd name="connsiteX14" fmla="*/ 70982 w 129125"/>
              <a:gd name="connsiteY14" fmla="*/ 123647 h 123973"/>
              <a:gd name="connsiteX15" fmla="*/ 75016 w 129125"/>
              <a:gd name="connsiteY15" fmla="*/ 123955 h 123973"/>
              <a:gd name="connsiteX16" fmla="*/ 83700 w 129125"/>
              <a:gd name="connsiteY16" fmla="*/ 123203 h 123973"/>
              <a:gd name="connsiteX17" fmla="*/ 119733 w 129125"/>
              <a:gd name="connsiteY17" fmla="*/ 101254 h 123973"/>
              <a:gd name="connsiteX18" fmla="*/ 128930 w 129125"/>
              <a:gd name="connsiteY18" fmla="*/ 70691 h 123973"/>
              <a:gd name="connsiteX19" fmla="*/ 129101 w 129125"/>
              <a:gd name="connsiteY19" fmla="*/ 60879 h 123973"/>
              <a:gd name="connsiteX20" fmla="*/ 128588 w 129125"/>
              <a:gd name="connsiteY20" fmla="*/ 54896 h 123973"/>
              <a:gd name="connsiteX21" fmla="*/ 128280 w 129125"/>
              <a:gd name="connsiteY21" fmla="*/ 47683 h 123973"/>
              <a:gd name="connsiteX22" fmla="*/ 111631 w 129125"/>
              <a:gd name="connsiteY22" fmla="*/ 18076 h 123973"/>
              <a:gd name="connsiteX23" fmla="*/ 102127 w 129125"/>
              <a:gd name="connsiteY23" fmla="*/ 11171 h 123973"/>
              <a:gd name="connsiteX24" fmla="*/ 89546 w 129125"/>
              <a:gd name="connsiteY24" fmla="*/ 4572 h 123973"/>
              <a:gd name="connsiteX25" fmla="*/ 75939 w 129125"/>
              <a:gd name="connsiteY25" fmla="*/ 333 h 123973"/>
              <a:gd name="connsiteX26" fmla="*/ 62333 w 129125"/>
              <a:gd name="connsiteY26" fmla="*/ 1188 h 123973"/>
              <a:gd name="connsiteX27" fmla="*/ 49615 w 129125"/>
              <a:gd name="connsiteY27" fmla="*/ 2111 h 1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125" h="123973">
                <a:moveTo>
                  <a:pt x="49615" y="2111"/>
                </a:moveTo>
                <a:cubicBezTo>
                  <a:pt x="42128" y="2555"/>
                  <a:pt x="35837" y="3581"/>
                  <a:pt x="28521" y="10453"/>
                </a:cubicBezTo>
                <a:cubicBezTo>
                  <a:pt x="20180" y="18281"/>
                  <a:pt x="13240" y="27957"/>
                  <a:pt x="7291" y="37734"/>
                </a:cubicBezTo>
                <a:cubicBezTo>
                  <a:pt x="5342" y="40913"/>
                  <a:pt x="3599" y="44161"/>
                  <a:pt x="2573" y="47751"/>
                </a:cubicBezTo>
                <a:cubicBezTo>
                  <a:pt x="1411" y="51819"/>
                  <a:pt x="146" y="56024"/>
                  <a:pt x="9" y="60264"/>
                </a:cubicBezTo>
                <a:cubicBezTo>
                  <a:pt x="-59" y="62896"/>
                  <a:pt x="282" y="65494"/>
                  <a:pt x="351" y="68127"/>
                </a:cubicBezTo>
                <a:cubicBezTo>
                  <a:pt x="385" y="69802"/>
                  <a:pt x="248" y="71443"/>
                  <a:pt x="522" y="73084"/>
                </a:cubicBezTo>
                <a:cubicBezTo>
                  <a:pt x="1205" y="77187"/>
                  <a:pt x="2129" y="81152"/>
                  <a:pt x="4454" y="84605"/>
                </a:cubicBezTo>
                <a:cubicBezTo>
                  <a:pt x="6368" y="87443"/>
                  <a:pt x="8351" y="90280"/>
                  <a:pt x="9411" y="93494"/>
                </a:cubicBezTo>
                <a:cubicBezTo>
                  <a:pt x="10402" y="96468"/>
                  <a:pt x="12351" y="99271"/>
                  <a:pt x="13718" y="102109"/>
                </a:cubicBezTo>
                <a:cubicBezTo>
                  <a:pt x="15086" y="104947"/>
                  <a:pt x="17171" y="107169"/>
                  <a:pt x="19120" y="109562"/>
                </a:cubicBezTo>
                <a:cubicBezTo>
                  <a:pt x="21103" y="112024"/>
                  <a:pt x="23120" y="114588"/>
                  <a:pt x="25991" y="115955"/>
                </a:cubicBezTo>
                <a:cubicBezTo>
                  <a:pt x="34060" y="119818"/>
                  <a:pt x="42436" y="122075"/>
                  <a:pt x="51324" y="122929"/>
                </a:cubicBezTo>
                <a:cubicBezTo>
                  <a:pt x="56042" y="123408"/>
                  <a:pt x="60726" y="123237"/>
                  <a:pt x="65444" y="123510"/>
                </a:cubicBezTo>
                <a:cubicBezTo>
                  <a:pt x="67290" y="123647"/>
                  <a:pt x="69136" y="123305"/>
                  <a:pt x="70982" y="123647"/>
                </a:cubicBezTo>
                <a:cubicBezTo>
                  <a:pt x="72350" y="123921"/>
                  <a:pt x="73649" y="123886"/>
                  <a:pt x="75016" y="123955"/>
                </a:cubicBezTo>
                <a:cubicBezTo>
                  <a:pt x="77922" y="124092"/>
                  <a:pt x="80794" y="123442"/>
                  <a:pt x="83700" y="123203"/>
                </a:cubicBezTo>
                <a:cubicBezTo>
                  <a:pt x="97067" y="121938"/>
                  <a:pt x="111289" y="111203"/>
                  <a:pt x="119733" y="101254"/>
                </a:cubicBezTo>
                <a:cubicBezTo>
                  <a:pt x="128041" y="91443"/>
                  <a:pt x="129784" y="82998"/>
                  <a:pt x="128930" y="70691"/>
                </a:cubicBezTo>
                <a:cubicBezTo>
                  <a:pt x="128725" y="67477"/>
                  <a:pt x="128998" y="64127"/>
                  <a:pt x="129101" y="60879"/>
                </a:cubicBezTo>
                <a:cubicBezTo>
                  <a:pt x="129169" y="58828"/>
                  <a:pt x="128759" y="56913"/>
                  <a:pt x="128588" y="54896"/>
                </a:cubicBezTo>
                <a:cubicBezTo>
                  <a:pt x="128383" y="52469"/>
                  <a:pt x="128588" y="50110"/>
                  <a:pt x="128280" y="47683"/>
                </a:cubicBezTo>
                <a:cubicBezTo>
                  <a:pt x="126639" y="35136"/>
                  <a:pt x="122434" y="25666"/>
                  <a:pt x="111631" y="18076"/>
                </a:cubicBezTo>
                <a:cubicBezTo>
                  <a:pt x="108417" y="15820"/>
                  <a:pt x="104862" y="13974"/>
                  <a:pt x="102127" y="11171"/>
                </a:cubicBezTo>
                <a:cubicBezTo>
                  <a:pt x="97922" y="6863"/>
                  <a:pt x="95016" y="6418"/>
                  <a:pt x="89546" y="4572"/>
                </a:cubicBezTo>
                <a:cubicBezTo>
                  <a:pt x="85067" y="3068"/>
                  <a:pt x="80589" y="1290"/>
                  <a:pt x="75939" y="333"/>
                </a:cubicBezTo>
                <a:cubicBezTo>
                  <a:pt x="71529" y="-590"/>
                  <a:pt x="66777" y="641"/>
                  <a:pt x="62333" y="1188"/>
                </a:cubicBezTo>
                <a:cubicBezTo>
                  <a:pt x="57615" y="1837"/>
                  <a:pt x="53444" y="1871"/>
                  <a:pt x="49615" y="2111"/>
                </a:cubicBezTo>
                <a:close/>
              </a:path>
            </a:pathLst>
          </a:custGeom>
          <a:solidFill>
            <a:schemeClr val="accent5"/>
          </a:solidFill>
          <a:ln w="3415" cap="flat">
            <a:noFill/>
            <a:prstDash val="solid"/>
            <a:miter/>
          </a:ln>
        </p:spPr>
        <p:txBody>
          <a:bodyPr rtlCol="0" anchor="ctr"/>
          <a:lstStyle/>
          <a:p>
            <a:endParaRPr lang="zh-CN" altLang="en-US"/>
          </a:p>
        </p:txBody>
      </p:sp>
      <p:sp>
        <p:nvSpPr>
          <p:cNvPr id="104" name="任意多边形: 形状 103"/>
          <p:cNvSpPr/>
          <p:nvPr/>
        </p:nvSpPr>
        <p:spPr>
          <a:xfrm>
            <a:off x="10446723" y="1657455"/>
            <a:ext cx="140970" cy="137284"/>
          </a:xfrm>
          <a:custGeom>
            <a:avLst/>
            <a:gdLst>
              <a:gd name="connsiteX0" fmla="*/ 86323 w 140970"/>
              <a:gd name="connsiteY0" fmla="*/ 1536 h 137284"/>
              <a:gd name="connsiteX1" fmla="*/ 62598 w 140970"/>
              <a:gd name="connsiteY1" fmla="*/ 101 h 137284"/>
              <a:gd name="connsiteX2" fmla="*/ 40170 w 140970"/>
              <a:gd name="connsiteY2" fmla="*/ 2254 h 137284"/>
              <a:gd name="connsiteX3" fmla="*/ 23624 w 140970"/>
              <a:gd name="connsiteY3" fmla="*/ 12169 h 137284"/>
              <a:gd name="connsiteX4" fmla="*/ 18872 w 140970"/>
              <a:gd name="connsiteY4" fmla="*/ 21365 h 137284"/>
              <a:gd name="connsiteX5" fmla="*/ 8684 w 140970"/>
              <a:gd name="connsiteY5" fmla="*/ 42732 h 137284"/>
              <a:gd name="connsiteX6" fmla="*/ 0 w 140970"/>
              <a:gd name="connsiteY6" fmla="*/ 73706 h 137284"/>
              <a:gd name="connsiteX7" fmla="*/ 7180 w 140970"/>
              <a:gd name="connsiteY7" fmla="*/ 104167 h 137284"/>
              <a:gd name="connsiteX8" fmla="*/ 15829 w 140970"/>
              <a:gd name="connsiteY8" fmla="*/ 114560 h 137284"/>
              <a:gd name="connsiteX9" fmla="*/ 24444 w 140970"/>
              <a:gd name="connsiteY9" fmla="*/ 118868 h 137284"/>
              <a:gd name="connsiteX10" fmla="*/ 61264 w 140970"/>
              <a:gd name="connsiteY10" fmla="*/ 132953 h 137284"/>
              <a:gd name="connsiteX11" fmla="*/ 64410 w 140970"/>
              <a:gd name="connsiteY11" fmla="*/ 134320 h 137284"/>
              <a:gd name="connsiteX12" fmla="*/ 103144 w 140970"/>
              <a:gd name="connsiteY12" fmla="*/ 135449 h 137284"/>
              <a:gd name="connsiteX13" fmla="*/ 116409 w 140970"/>
              <a:gd name="connsiteY13" fmla="*/ 130184 h 137284"/>
              <a:gd name="connsiteX14" fmla="*/ 138152 w 140970"/>
              <a:gd name="connsiteY14" fmla="*/ 104133 h 137284"/>
              <a:gd name="connsiteX15" fmla="*/ 139827 w 140970"/>
              <a:gd name="connsiteY15" fmla="*/ 81433 h 137284"/>
              <a:gd name="connsiteX16" fmla="*/ 135656 w 140970"/>
              <a:gd name="connsiteY16" fmla="*/ 71963 h 137284"/>
              <a:gd name="connsiteX17" fmla="*/ 133708 w 140970"/>
              <a:gd name="connsiteY17" fmla="*/ 56749 h 137284"/>
              <a:gd name="connsiteX18" fmla="*/ 125195 w 140970"/>
              <a:gd name="connsiteY18" fmla="*/ 27553 h 137284"/>
              <a:gd name="connsiteX19" fmla="*/ 121947 w 140970"/>
              <a:gd name="connsiteY19" fmla="*/ 23314 h 137284"/>
              <a:gd name="connsiteX20" fmla="*/ 117742 w 140970"/>
              <a:gd name="connsiteY20" fmla="*/ 19246 h 137284"/>
              <a:gd name="connsiteX21" fmla="*/ 103759 w 140970"/>
              <a:gd name="connsiteY21" fmla="*/ 8408 h 137284"/>
              <a:gd name="connsiteX22" fmla="*/ 98836 w 140970"/>
              <a:gd name="connsiteY22" fmla="*/ 4682 h 137284"/>
              <a:gd name="connsiteX23" fmla="*/ 86323 w 140970"/>
              <a:gd name="connsiteY23" fmla="*/ 1536 h 13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0970" h="137284">
                <a:moveTo>
                  <a:pt x="86323" y="1536"/>
                </a:moveTo>
                <a:cubicBezTo>
                  <a:pt x="78631" y="169"/>
                  <a:pt x="70939" y="-207"/>
                  <a:pt x="62598" y="101"/>
                </a:cubicBezTo>
                <a:cubicBezTo>
                  <a:pt x="55179" y="408"/>
                  <a:pt x="47589" y="955"/>
                  <a:pt x="40170" y="2254"/>
                </a:cubicBezTo>
                <a:cubicBezTo>
                  <a:pt x="33231" y="3451"/>
                  <a:pt x="28820" y="6733"/>
                  <a:pt x="23624" y="12169"/>
                </a:cubicBezTo>
                <a:cubicBezTo>
                  <a:pt x="21197" y="14733"/>
                  <a:pt x="20479" y="18254"/>
                  <a:pt x="18872" y="21365"/>
                </a:cubicBezTo>
                <a:cubicBezTo>
                  <a:pt x="15351" y="28134"/>
                  <a:pt x="12034" y="35690"/>
                  <a:pt x="8684" y="42732"/>
                </a:cubicBezTo>
                <a:cubicBezTo>
                  <a:pt x="4137" y="52339"/>
                  <a:pt x="-34" y="63108"/>
                  <a:pt x="0" y="73706"/>
                </a:cubicBezTo>
                <a:cubicBezTo>
                  <a:pt x="0" y="85467"/>
                  <a:pt x="1334" y="94697"/>
                  <a:pt x="7180" y="104167"/>
                </a:cubicBezTo>
                <a:cubicBezTo>
                  <a:pt x="9607" y="108099"/>
                  <a:pt x="12274" y="111928"/>
                  <a:pt x="15829" y="114560"/>
                </a:cubicBezTo>
                <a:cubicBezTo>
                  <a:pt x="18462" y="116475"/>
                  <a:pt x="21470" y="117705"/>
                  <a:pt x="24444" y="118868"/>
                </a:cubicBezTo>
                <a:cubicBezTo>
                  <a:pt x="36615" y="123654"/>
                  <a:pt x="48888" y="128748"/>
                  <a:pt x="61264" y="132953"/>
                </a:cubicBezTo>
                <a:cubicBezTo>
                  <a:pt x="62290" y="133568"/>
                  <a:pt x="63281" y="133944"/>
                  <a:pt x="64410" y="134320"/>
                </a:cubicBezTo>
                <a:cubicBezTo>
                  <a:pt x="77777" y="138833"/>
                  <a:pt x="89230" y="137329"/>
                  <a:pt x="103144" y="135449"/>
                </a:cubicBezTo>
                <a:cubicBezTo>
                  <a:pt x="107554" y="134867"/>
                  <a:pt x="112340" y="132440"/>
                  <a:pt x="116409" y="130184"/>
                </a:cubicBezTo>
                <a:cubicBezTo>
                  <a:pt x="126152" y="124782"/>
                  <a:pt x="133468" y="114936"/>
                  <a:pt x="138152" y="104133"/>
                </a:cubicBezTo>
                <a:cubicBezTo>
                  <a:pt x="141297" y="96919"/>
                  <a:pt x="141742" y="88612"/>
                  <a:pt x="139827" y="81433"/>
                </a:cubicBezTo>
                <a:cubicBezTo>
                  <a:pt x="138870" y="77911"/>
                  <a:pt x="136750" y="75279"/>
                  <a:pt x="135656" y="71963"/>
                </a:cubicBezTo>
                <a:cubicBezTo>
                  <a:pt x="134118" y="67245"/>
                  <a:pt x="134733" y="61672"/>
                  <a:pt x="133708" y="56749"/>
                </a:cubicBezTo>
                <a:cubicBezTo>
                  <a:pt x="131725" y="47348"/>
                  <a:pt x="129400" y="35861"/>
                  <a:pt x="125195" y="27553"/>
                </a:cubicBezTo>
                <a:cubicBezTo>
                  <a:pt x="124340" y="25912"/>
                  <a:pt x="123212" y="24545"/>
                  <a:pt x="121947" y="23314"/>
                </a:cubicBezTo>
                <a:cubicBezTo>
                  <a:pt x="120579" y="21981"/>
                  <a:pt x="119178" y="20545"/>
                  <a:pt x="117742" y="19246"/>
                </a:cubicBezTo>
                <a:cubicBezTo>
                  <a:pt x="113297" y="15314"/>
                  <a:pt x="108169" y="12408"/>
                  <a:pt x="103759" y="8408"/>
                </a:cubicBezTo>
                <a:cubicBezTo>
                  <a:pt x="102187" y="6972"/>
                  <a:pt x="100853" y="5366"/>
                  <a:pt x="98836" y="4682"/>
                </a:cubicBezTo>
                <a:cubicBezTo>
                  <a:pt x="94597" y="3314"/>
                  <a:pt x="90495" y="2289"/>
                  <a:pt x="86323" y="1536"/>
                </a:cubicBezTo>
                <a:close/>
              </a:path>
            </a:pathLst>
          </a:custGeom>
          <a:solidFill>
            <a:schemeClr val="accent5"/>
          </a:solidFill>
          <a:ln w="3415" cap="flat">
            <a:noFill/>
            <a:prstDash val="solid"/>
            <a:miter/>
          </a:ln>
        </p:spPr>
        <p:txBody>
          <a:bodyPr rtlCol="0" anchor="ctr"/>
          <a:lstStyle/>
          <a:p>
            <a:endParaRPr lang="zh-CN" altLang="en-US"/>
          </a:p>
        </p:txBody>
      </p:sp>
      <p:sp>
        <p:nvSpPr>
          <p:cNvPr id="105" name="任意多边形: 形状 104"/>
          <p:cNvSpPr/>
          <p:nvPr/>
        </p:nvSpPr>
        <p:spPr>
          <a:xfrm>
            <a:off x="10565433" y="1890414"/>
            <a:ext cx="150928" cy="130454"/>
          </a:xfrm>
          <a:custGeom>
            <a:avLst/>
            <a:gdLst>
              <a:gd name="connsiteX0" fmla="*/ 117628 w 150928"/>
              <a:gd name="connsiteY0" fmla="*/ 129 h 130454"/>
              <a:gd name="connsiteX1" fmla="*/ 102962 w 150928"/>
              <a:gd name="connsiteY1" fmla="*/ 1087 h 130454"/>
              <a:gd name="connsiteX2" fmla="*/ 78449 w 150928"/>
              <a:gd name="connsiteY2" fmla="*/ 61 h 130454"/>
              <a:gd name="connsiteX3" fmla="*/ 67201 w 150928"/>
              <a:gd name="connsiteY3" fmla="*/ 61 h 130454"/>
              <a:gd name="connsiteX4" fmla="*/ 58723 w 150928"/>
              <a:gd name="connsiteY4" fmla="*/ 642 h 130454"/>
              <a:gd name="connsiteX5" fmla="*/ 42279 w 150928"/>
              <a:gd name="connsiteY5" fmla="*/ 676 h 130454"/>
              <a:gd name="connsiteX6" fmla="*/ 28570 w 150928"/>
              <a:gd name="connsiteY6" fmla="*/ 4779 h 130454"/>
              <a:gd name="connsiteX7" fmla="*/ 22997 w 150928"/>
              <a:gd name="connsiteY7" fmla="*/ 9223 h 130454"/>
              <a:gd name="connsiteX8" fmla="*/ 18826 w 150928"/>
              <a:gd name="connsiteY8" fmla="*/ 12334 h 130454"/>
              <a:gd name="connsiteX9" fmla="*/ 12638 w 150928"/>
              <a:gd name="connsiteY9" fmla="*/ 19308 h 130454"/>
              <a:gd name="connsiteX10" fmla="*/ 7339 w 150928"/>
              <a:gd name="connsiteY10" fmla="*/ 28744 h 130454"/>
              <a:gd name="connsiteX11" fmla="*/ 5083 w 150928"/>
              <a:gd name="connsiteY11" fmla="*/ 33633 h 130454"/>
              <a:gd name="connsiteX12" fmla="*/ 2519 w 150928"/>
              <a:gd name="connsiteY12" fmla="*/ 38487 h 130454"/>
              <a:gd name="connsiteX13" fmla="*/ 1083 w 150928"/>
              <a:gd name="connsiteY13" fmla="*/ 43957 h 130454"/>
              <a:gd name="connsiteX14" fmla="*/ 126 w 150928"/>
              <a:gd name="connsiteY14" fmla="*/ 50282 h 130454"/>
              <a:gd name="connsiteX15" fmla="*/ 262 w 150928"/>
              <a:gd name="connsiteY15" fmla="*/ 65085 h 130454"/>
              <a:gd name="connsiteX16" fmla="*/ 2245 w 150928"/>
              <a:gd name="connsiteY16" fmla="*/ 78145 h 130454"/>
              <a:gd name="connsiteX17" fmla="*/ 5630 w 150928"/>
              <a:gd name="connsiteY17" fmla="*/ 88230 h 130454"/>
              <a:gd name="connsiteX18" fmla="*/ 9254 w 150928"/>
              <a:gd name="connsiteY18" fmla="*/ 93427 h 130454"/>
              <a:gd name="connsiteX19" fmla="*/ 13322 w 150928"/>
              <a:gd name="connsiteY19" fmla="*/ 98794 h 130454"/>
              <a:gd name="connsiteX20" fmla="*/ 21288 w 150928"/>
              <a:gd name="connsiteY20" fmla="*/ 105495 h 130454"/>
              <a:gd name="connsiteX21" fmla="*/ 32262 w 150928"/>
              <a:gd name="connsiteY21" fmla="*/ 112196 h 130454"/>
              <a:gd name="connsiteX22" fmla="*/ 37322 w 150928"/>
              <a:gd name="connsiteY22" fmla="*/ 114144 h 130454"/>
              <a:gd name="connsiteX23" fmla="*/ 65150 w 150928"/>
              <a:gd name="connsiteY23" fmla="*/ 125871 h 130454"/>
              <a:gd name="connsiteX24" fmla="*/ 97799 w 150928"/>
              <a:gd name="connsiteY24" fmla="*/ 129290 h 130454"/>
              <a:gd name="connsiteX25" fmla="*/ 110448 w 150928"/>
              <a:gd name="connsiteY25" fmla="*/ 125734 h 130454"/>
              <a:gd name="connsiteX26" fmla="*/ 114927 w 150928"/>
              <a:gd name="connsiteY26" fmla="*/ 124229 h 130454"/>
              <a:gd name="connsiteX27" fmla="*/ 120910 w 150928"/>
              <a:gd name="connsiteY27" fmla="*/ 121358 h 130454"/>
              <a:gd name="connsiteX28" fmla="*/ 127098 w 150928"/>
              <a:gd name="connsiteY28" fmla="*/ 118110 h 130454"/>
              <a:gd name="connsiteX29" fmla="*/ 131508 w 150928"/>
              <a:gd name="connsiteY29" fmla="*/ 114452 h 130454"/>
              <a:gd name="connsiteX30" fmla="*/ 139508 w 150928"/>
              <a:gd name="connsiteY30" fmla="*/ 107478 h 130454"/>
              <a:gd name="connsiteX31" fmla="*/ 146653 w 150928"/>
              <a:gd name="connsiteY31" fmla="*/ 95820 h 130454"/>
              <a:gd name="connsiteX32" fmla="*/ 149251 w 150928"/>
              <a:gd name="connsiteY32" fmla="*/ 82487 h 130454"/>
              <a:gd name="connsiteX33" fmla="*/ 148260 w 150928"/>
              <a:gd name="connsiteY33" fmla="*/ 76094 h 130454"/>
              <a:gd name="connsiteX34" fmla="*/ 148670 w 150928"/>
              <a:gd name="connsiteY34" fmla="*/ 69462 h 130454"/>
              <a:gd name="connsiteX35" fmla="*/ 150619 w 150928"/>
              <a:gd name="connsiteY35" fmla="*/ 49051 h 130454"/>
              <a:gd name="connsiteX36" fmla="*/ 140465 w 150928"/>
              <a:gd name="connsiteY36" fmla="*/ 20984 h 130454"/>
              <a:gd name="connsiteX37" fmla="*/ 123747 w 150928"/>
              <a:gd name="connsiteY37" fmla="*/ 1497 h 130454"/>
              <a:gd name="connsiteX38" fmla="*/ 117628 w 150928"/>
              <a:gd name="connsiteY38" fmla="*/ 129 h 1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0928" h="130454">
                <a:moveTo>
                  <a:pt x="117628" y="129"/>
                </a:moveTo>
                <a:cubicBezTo>
                  <a:pt x="112773" y="-178"/>
                  <a:pt x="107782" y="881"/>
                  <a:pt x="102962" y="1087"/>
                </a:cubicBezTo>
                <a:cubicBezTo>
                  <a:pt x="94791" y="1463"/>
                  <a:pt x="86620" y="27"/>
                  <a:pt x="78449" y="61"/>
                </a:cubicBezTo>
                <a:cubicBezTo>
                  <a:pt x="74689" y="61"/>
                  <a:pt x="70928" y="-76"/>
                  <a:pt x="67201" y="61"/>
                </a:cubicBezTo>
                <a:cubicBezTo>
                  <a:pt x="64364" y="129"/>
                  <a:pt x="61561" y="574"/>
                  <a:pt x="58723" y="642"/>
                </a:cubicBezTo>
                <a:cubicBezTo>
                  <a:pt x="53287" y="779"/>
                  <a:pt x="47680" y="27"/>
                  <a:pt x="42279" y="676"/>
                </a:cubicBezTo>
                <a:cubicBezTo>
                  <a:pt x="37937" y="1189"/>
                  <a:pt x="32296" y="2352"/>
                  <a:pt x="28570" y="4779"/>
                </a:cubicBezTo>
                <a:cubicBezTo>
                  <a:pt x="26587" y="6078"/>
                  <a:pt x="24980" y="7890"/>
                  <a:pt x="22997" y="9223"/>
                </a:cubicBezTo>
                <a:cubicBezTo>
                  <a:pt x="21527" y="10214"/>
                  <a:pt x="20194" y="11206"/>
                  <a:pt x="18826" y="12334"/>
                </a:cubicBezTo>
                <a:cubicBezTo>
                  <a:pt x="16330" y="14419"/>
                  <a:pt x="14382" y="16539"/>
                  <a:pt x="12638" y="19308"/>
                </a:cubicBezTo>
                <a:cubicBezTo>
                  <a:pt x="10690" y="22385"/>
                  <a:pt x="9117" y="25599"/>
                  <a:pt x="7339" y="28744"/>
                </a:cubicBezTo>
                <a:cubicBezTo>
                  <a:pt x="6451" y="30317"/>
                  <a:pt x="5835" y="31958"/>
                  <a:pt x="5083" y="33633"/>
                </a:cubicBezTo>
                <a:cubicBezTo>
                  <a:pt x="4331" y="35308"/>
                  <a:pt x="3305" y="36847"/>
                  <a:pt x="2519" y="38487"/>
                </a:cubicBezTo>
                <a:cubicBezTo>
                  <a:pt x="1664" y="40300"/>
                  <a:pt x="1390" y="42009"/>
                  <a:pt x="1083" y="43957"/>
                </a:cubicBezTo>
                <a:cubicBezTo>
                  <a:pt x="707" y="46111"/>
                  <a:pt x="160" y="48094"/>
                  <a:pt x="126" y="50282"/>
                </a:cubicBezTo>
                <a:cubicBezTo>
                  <a:pt x="58" y="55171"/>
                  <a:pt x="-182" y="60231"/>
                  <a:pt x="262" y="65085"/>
                </a:cubicBezTo>
                <a:cubicBezTo>
                  <a:pt x="673" y="69462"/>
                  <a:pt x="1083" y="73940"/>
                  <a:pt x="2245" y="78145"/>
                </a:cubicBezTo>
                <a:cubicBezTo>
                  <a:pt x="3237" y="81735"/>
                  <a:pt x="3647" y="85017"/>
                  <a:pt x="5630" y="88230"/>
                </a:cubicBezTo>
                <a:cubicBezTo>
                  <a:pt x="6724" y="90042"/>
                  <a:pt x="8194" y="91615"/>
                  <a:pt x="9254" y="93427"/>
                </a:cubicBezTo>
                <a:cubicBezTo>
                  <a:pt x="10450" y="95512"/>
                  <a:pt x="11749" y="96982"/>
                  <a:pt x="13322" y="98794"/>
                </a:cubicBezTo>
                <a:cubicBezTo>
                  <a:pt x="15647" y="101564"/>
                  <a:pt x="18314" y="103444"/>
                  <a:pt x="21288" y="105495"/>
                </a:cubicBezTo>
                <a:cubicBezTo>
                  <a:pt x="24775" y="107888"/>
                  <a:pt x="28570" y="110076"/>
                  <a:pt x="32262" y="112196"/>
                </a:cubicBezTo>
                <a:cubicBezTo>
                  <a:pt x="33834" y="113085"/>
                  <a:pt x="35646" y="113495"/>
                  <a:pt x="37322" y="114144"/>
                </a:cubicBezTo>
                <a:cubicBezTo>
                  <a:pt x="46826" y="117700"/>
                  <a:pt x="55817" y="121871"/>
                  <a:pt x="65150" y="125871"/>
                </a:cubicBezTo>
                <a:cubicBezTo>
                  <a:pt x="76125" y="130589"/>
                  <a:pt x="86175" y="131546"/>
                  <a:pt x="97799" y="129290"/>
                </a:cubicBezTo>
                <a:cubicBezTo>
                  <a:pt x="102209" y="128435"/>
                  <a:pt x="106278" y="127409"/>
                  <a:pt x="110448" y="125734"/>
                </a:cubicBezTo>
                <a:cubicBezTo>
                  <a:pt x="111919" y="125153"/>
                  <a:pt x="113457" y="124742"/>
                  <a:pt x="114927" y="124229"/>
                </a:cubicBezTo>
                <a:cubicBezTo>
                  <a:pt x="117047" y="123512"/>
                  <a:pt x="118927" y="122349"/>
                  <a:pt x="120910" y="121358"/>
                </a:cubicBezTo>
                <a:cubicBezTo>
                  <a:pt x="122995" y="120298"/>
                  <a:pt x="125081" y="119272"/>
                  <a:pt x="127098" y="118110"/>
                </a:cubicBezTo>
                <a:cubicBezTo>
                  <a:pt x="128841" y="117119"/>
                  <a:pt x="130004" y="115751"/>
                  <a:pt x="131508" y="114452"/>
                </a:cubicBezTo>
                <a:cubicBezTo>
                  <a:pt x="134209" y="112127"/>
                  <a:pt x="137354" y="110418"/>
                  <a:pt x="139508" y="107478"/>
                </a:cubicBezTo>
                <a:cubicBezTo>
                  <a:pt x="142175" y="103854"/>
                  <a:pt x="144841" y="99922"/>
                  <a:pt x="146653" y="95820"/>
                </a:cubicBezTo>
                <a:cubicBezTo>
                  <a:pt x="148533" y="91546"/>
                  <a:pt x="149320" y="87136"/>
                  <a:pt x="149251" y="82487"/>
                </a:cubicBezTo>
                <a:cubicBezTo>
                  <a:pt x="149217" y="80196"/>
                  <a:pt x="148602" y="78316"/>
                  <a:pt x="148260" y="76094"/>
                </a:cubicBezTo>
                <a:cubicBezTo>
                  <a:pt x="147918" y="73906"/>
                  <a:pt x="148328" y="71615"/>
                  <a:pt x="148670" y="69462"/>
                </a:cubicBezTo>
                <a:cubicBezTo>
                  <a:pt x="149764" y="62419"/>
                  <a:pt x="151679" y="56299"/>
                  <a:pt x="150619" y="49051"/>
                </a:cubicBezTo>
                <a:cubicBezTo>
                  <a:pt x="149183" y="39274"/>
                  <a:pt x="144157" y="30009"/>
                  <a:pt x="140465" y="20984"/>
                </a:cubicBezTo>
                <a:cubicBezTo>
                  <a:pt x="137251" y="13120"/>
                  <a:pt x="131918" y="4847"/>
                  <a:pt x="123747" y="1497"/>
                </a:cubicBezTo>
                <a:cubicBezTo>
                  <a:pt x="121799" y="642"/>
                  <a:pt x="119747" y="266"/>
                  <a:pt x="117628" y="129"/>
                </a:cubicBezTo>
                <a:close/>
              </a:path>
            </a:pathLst>
          </a:custGeom>
          <a:solidFill>
            <a:schemeClr val="accent5"/>
          </a:solidFill>
          <a:ln w="3415" cap="flat">
            <a:noFill/>
            <a:prstDash val="solid"/>
            <a:miter/>
          </a:ln>
        </p:spPr>
        <p:txBody>
          <a:bodyPr rtlCol="0" anchor="ctr"/>
          <a:lstStyle/>
          <a:p>
            <a:endParaRPr lang="zh-CN" altLang="en-US"/>
          </a:p>
        </p:txBody>
      </p:sp>
      <p:sp>
        <p:nvSpPr>
          <p:cNvPr id="106" name="任意多边形: 形状 105"/>
          <p:cNvSpPr/>
          <p:nvPr/>
        </p:nvSpPr>
        <p:spPr>
          <a:xfrm>
            <a:off x="10629183" y="2084063"/>
            <a:ext cx="139638" cy="120189"/>
          </a:xfrm>
          <a:custGeom>
            <a:avLst/>
            <a:gdLst>
              <a:gd name="connsiteX0" fmla="*/ 92476 w 139638"/>
              <a:gd name="connsiteY0" fmla="*/ 459 h 120189"/>
              <a:gd name="connsiteX1" fmla="*/ 65160 w 139638"/>
              <a:gd name="connsiteY1" fmla="*/ 3741 h 120189"/>
              <a:gd name="connsiteX2" fmla="*/ 48374 w 139638"/>
              <a:gd name="connsiteY2" fmla="*/ 8424 h 120189"/>
              <a:gd name="connsiteX3" fmla="*/ 19930 w 139638"/>
              <a:gd name="connsiteY3" fmla="*/ 15399 h 120189"/>
              <a:gd name="connsiteX4" fmla="*/ 9195 w 139638"/>
              <a:gd name="connsiteY4" fmla="*/ 23159 h 120189"/>
              <a:gd name="connsiteX5" fmla="*/ 4990 w 139638"/>
              <a:gd name="connsiteY5" fmla="*/ 32869 h 120189"/>
              <a:gd name="connsiteX6" fmla="*/ 136 w 139638"/>
              <a:gd name="connsiteY6" fmla="*/ 44424 h 120189"/>
              <a:gd name="connsiteX7" fmla="*/ 717 w 139638"/>
              <a:gd name="connsiteY7" fmla="*/ 52868 h 120189"/>
              <a:gd name="connsiteX8" fmla="*/ 751 w 139638"/>
              <a:gd name="connsiteY8" fmla="*/ 64765 h 120189"/>
              <a:gd name="connsiteX9" fmla="*/ 6734 w 139638"/>
              <a:gd name="connsiteY9" fmla="*/ 79945 h 120189"/>
              <a:gd name="connsiteX10" fmla="*/ 21366 w 139638"/>
              <a:gd name="connsiteY10" fmla="*/ 98440 h 120189"/>
              <a:gd name="connsiteX11" fmla="*/ 46870 w 139638"/>
              <a:gd name="connsiteY11" fmla="*/ 116286 h 120189"/>
              <a:gd name="connsiteX12" fmla="*/ 72989 w 139638"/>
              <a:gd name="connsiteY12" fmla="*/ 119602 h 120189"/>
              <a:gd name="connsiteX13" fmla="*/ 88818 w 139638"/>
              <a:gd name="connsiteY13" fmla="*/ 115944 h 120189"/>
              <a:gd name="connsiteX14" fmla="*/ 105194 w 139638"/>
              <a:gd name="connsiteY14" fmla="*/ 107260 h 120189"/>
              <a:gd name="connsiteX15" fmla="*/ 122117 w 139638"/>
              <a:gd name="connsiteY15" fmla="*/ 96013 h 120189"/>
              <a:gd name="connsiteX16" fmla="*/ 130116 w 139638"/>
              <a:gd name="connsiteY16" fmla="*/ 89278 h 120189"/>
              <a:gd name="connsiteX17" fmla="*/ 137296 w 139638"/>
              <a:gd name="connsiteY17" fmla="*/ 79569 h 120189"/>
              <a:gd name="connsiteX18" fmla="*/ 139621 w 139638"/>
              <a:gd name="connsiteY18" fmla="*/ 61313 h 120189"/>
              <a:gd name="connsiteX19" fmla="*/ 138561 w 139638"/>
              <a:gd name="connsiteY19" fmla="*/ 51057 h 120189"/>
              <a:gd name="connsiteX20" fmla="*/ 134048 w 139638"/>
              <a:gd name="connsiteY20" fmla="*/ 41108 h 120189"/>
              <a:gd name="connsiteX21" fmla="*/ 123962 w 139638"/>
              <a:gd name="connsiteY21" fmla="*/ 24903 h 120189"/>
              <a:gd name="connsiteX22" fmla="*/ 118356 w 139638"/>
              <a:gd name="connsiteY22" fmla="*/ 18578 h 120189"/>
              <a:gd name="connsiteX23" fmla="*/ 114869 w 139638"/>
              <a:gd name="connsiteY23" fmla="*/ 13826 h 120189"/>
              <a:gd name="connsiteX24" fmla="*/ 97433 w 139638"/>
              <a:gd name="connsiteY24" fmla="*/ 2066 h 120189"/>
              <a:gd name="connsiteX25" fmla="*/ 92476 w 139638"/>
              <a:gd name="connsiteY25" fmla="*/ 459 h 12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9638" h="120189">
                <a:moveTo>
                  <a:pt x="92476" y="459"/>
                </a:moveTo>
                <a:cubicBezTo>
                  <a:pt x="83450" y="-1285"/>
                  <a:pt x="74117" y="2407"/>
                  <a:pt x="65160" y="3741"/>
                </a:cubicBezTo>
                <a:cubicBezTo>
                  <a:pt x="59383" y="4630"/>
                  <a:pt x="54015" y="6920"/>
                  <a:pt x="48374" y="8424"/>
                </a:cubicBezTo>
                <a:cubicBezTo>
                  <a:pt x="39144" y="10852"/>
                  <a:pt x="28375" y="10852"/>
                  <a:pt x="19930" y="15399"/>
                </a:cubicBezTo>
                <a:cubicBezTo>
                  <a:pt x="15930" y="17587"/>
                  <a:pt x="11657" y="19023"/>
                  <a:pt x="9195" y="23159"/>
                </a:cubicBezTo>
                <a:cubicBezTo>
                  <a:pt x="7418" y="26168"/>
                  <a:pt x="6734" y="29757"/>
                  <a:pt x="4990" y="32869"/>
                </a:cubicBezTo>
                <a:cubicBezTo>
                  <a:pt x="2905" y="36595"/>
                  <a:pt x="751" y="40116"/>
                  <a:pt x="136" y="44424"/>
                </a:cubicBezTo>
                <a:cubicBezTo>
                  <a:pt x="-275" y="47432"/>
                  <a:pt x="341" y="49894"/>
                  <a:pt x="717" y="52868"/>
                </a:cubicBezTo>
                <a:cubicBezTo>
                  <a:pt x="1196" y="56731"/>
                  <a:pt x="820" y="60868"/>
                  <a:pt x="751" y="64765"/>
                </a:cubicBezTo>
                <a:cubicBezTo>
                  <a:pt x="649" y="70817"/>
                  <a:pt x="3657" y="75022"/>
                  <a:pt x="6734" y="79945"/>
                </a:cubicBezTo>
                <a:cubicBezTo>
                  <a:pt x="10905" y="86543"/>
                  <a:pt x="16306" y="92526"/>
                  <a:pt x="21366" y="98440"/>
                </a:cubicBezTo>
                <a:cubicBezTo>
                  <a:pt x="27930" y="106064"/>
                  <a:pt x="37673" y="112320"/>
                  <a:pt x="46870" y="116286"/>
                </a:cubicBezTo>
                <a:cubicBezTo>
                  <a:pt x="55041" y="119807"/>
                  <a:pt x="64237" y="121038"/>
                  <a:pt x="72989" y="119602"/>
                </a:cubicBezTo>
                <a:cubicBezTo>
                  <a:pt x="78117" y="118782"/>
                  <a:pt x="83929" y="117790"/>
                  <a:pt x="88818" y="115944"/>
                </a:cubicBezTo>
                <a:cubicBezTo>
                  <a:pt x="94664" y="113756"/>
                  <a:pt x="99655" y="110064"/>
                  <a:pt x="105194" y="107260"/>
                </a:cubicBezTo>
                <a:cubicBezTo>
                  <a:pt x="111382" y="104115"/>
                  <a:pt x="116476" y="100047"/>
                  <a:pt x="122117" y="96013"/>
                </a:cubicBezTo>
                <a:cubicBezTo>
                  <a:pt x="125057" y="93893"/>
                  <a:pt x="127894" y="92218"/>
                  <a:pt x="130116" y="89278"/>
                </a:cubicBezTo>
                <a:cubicBezTo>
                  <a:pt x="132578" y="86099"/>
                  <a:pt x="135586" y="83227"/>
                  <a:pt x="137296" y="79569"/>
                </a:cubicBezTo>
                <a:cubicBezTo>
                  <a:pt x="139997" y="73791"/>
                  <a:pt x="139621" y="67466"/>
                  <a:pt x="139621" y="61313"/>
                </a:cubicBezTo>
                <a:cubicBezTo>
                  <a:pt x="139621" y="57620"/>
                  <a:pt x="139689" y="54612"/>
                  <a:pt x="138561" y="51057"/>
                </a:cubicBezTo>
                <a:cubicBezTo>
                  <a:pt x="137398" y="47467"/>
                  <a:pt x="136065" y="44321"/>
                  <a:pt x="134048" y="41108"/>
                </a:cubicBezTo>
                <a:cubicBezTo>
                  <a:pt x="130698" y="35740"/>
                  <a:pt x="127484" y="30168"/>
                  <a:pt x="123962" y="24903"/>
                </a:cubicBezTo>
                <a:cubicBezTo>
                  <a:pt x="122424" y="22578"/>
                  <a:pt x="120236" y="20630"/>
                  <a:pt x="118356" y="18578"/>
                </a:cubicBezTo>
                <a:cubicBezTo>
                  <a:pt x="116920" y="17040"/>
                  <a:pt x="116441" y="15296"/>
                  <a:pt x="114869" y="13826"/>
                </a:cubicBezTo>
                <a:cubicBezTo>
                  <a:pt x="109707" y="9177"/>
                  <a:pt x="103758" y="4971"/>
                  <a:pt x="97433" y="2066"/>
                </a:cubicBezTo>
                <a:cubicBezTo>
                  <a:pt x="95895" y="1314"/>
                  <a:pt x="94185" y="801"/>
                  <a:pt x="92476" y="459"/>
                </a:cubicBezTo>
                <a:close/>
              </a:path>
            </a:pathLst>
          </a:custGeom>
          <a:solidFill>
            <a:schemeClr val="accent5"/>
          </a:solidFill>
          <a:ln w="3415" cap="flat">
            <a:noFill/>
            <a:prstDash val="solid"/>
            <a:miter/>
          </a:ln>
        </p:spPr>
        <p:txBody>
          <a:bodyPr rtlCol="0" anchor="ctr"/>
          <a:lstStyle/>
          <a:p>
            <a:endParaRPr lang="zh-CN" altLang="en-US"/>
          </a:p>
        </p:txBody>
      </p:sp>
      <p:sp>
        <p:nvSpPr>
          <p:cNvPr id="107" name="任意多边形: 形状 106"/>
          <p:cNvSpPr/>
          <p:nvPr/>
        </p:nvSpPr>
        <p:spPr>
          <a:xfrm>
            <a:off x="10447680" y="2171682"/>
            <a:ext cx="126376" cy="111296"/>
          </a:xfrm>
          <a:custGeom>
            <a:avLst/>
            <a:gdLst>
              <a:gd name="connsiteX0" fmla="*/ 126290 w 126376"/>
              <a:gd name="connsiteY0" fmla="*/ 47437 h 111296"/>
              <a:gd name="connsiteX1" fmla="*/ 124136 w 126376"/>
              <a:gd name="connsiteY1" fmla="*/ 40394 h 111296"/>
              <a:gd name="connsiteX2" fmla="*/ 119862 w 126376"/>
              <a:gd name="connsiteY2" fmla="*/ 33523 h 111296"/>
              <a:gd name="connsiteX3" fmla="*/ 116307 w 126376"/>
              <a:gd name="connsiteY3" fmla="*/ 27642 h 111296"/>
              <a:gd name="connsiteX4" fmla="*/ 107042 w 126376"/>
              <a:gd name="connsiteY4" fmla="*/ 18548 h 111296"/>
              <a:gd name="connsiteX5" fmla="*/ 96136 w 126376"/>
              <a:gd name="connsiteY5" fmla="*/ 11198 h 111296"/>
              <a:gd name="connsiteX6" fmla="*/ 88034 w 126376"/>
              <a:gd name="connsiteY6" fmla="*/ 6412 h 111296"/>
              <a:gd name="connsiteX7" fmla="*/ 84615 w 126376"/>
              <a:gd name="connsiteY7" fmla="*/ 4565 h 111296"/>
              <a:gd name="connsiteX8" fmla="*/ 80615 w 126376"/>
              <a:gd name="connsiteY8" fmla="*/ 3096 h 111296"/>
              <a:gd name="connsiteX9" fmla="*/ 40957 w 126376"/>
              <a:gd name="connsiteY9" fmla="*/ 4395 h 111296"/>
              <a:gd name="connsiteX10" fmla="*/ 32719 w 126376"/>
              <a:gd name="connsiteY10" fmla="*/ 8463 h 111296"/>
              <a:gd name="connsiteX11" fmla="*/ 27385 w 126376"/>
              <a:gd name="connsiteY11" fmla="*/ 11403 h 111296"/>
              <a:gd name="connsiteX12" fmla="*/ 19180 w 126376"/>
              <a:gd name="connsiteY12" fmla="*/ 19232 h 111296"/>
              <a:gd name="connsiteX13" fmla="*/ 1 w 126376"/>
              <a:gd name="connsiteY13" fmla="*/ 67881 h 111296"/>
              <a:gd name="connsiteX14" fmla="*/ 18086 w 126376"/>
              <a:gd name="connsiteY14" fmla="*/ 98889 h 111296"/>
              <a:gd name="connsiteX15" fmla="*/ 45812 w 126376"/>
              <a:gd name="connsiteY15" fmla="*/ 111162 h 111296"/>
              <a:gd name="connsiteX16" fmla="*/ 82632 w 126376"/>
              <a:gd name="connsiteY16" fmla="*/ 105077 h 111296"/>
              <a:gd name="connsiteX17" fmla="*/ 90666 w 126376"/>
              <a:gd name="connsiteY17" fmla="*/ 101795 h 111296"/>
              <a:gd name="connsiteX18" fmla="*/ 123452 w 126376"/>
              <a:gd name="connsiteY18" fmla="*/ 72325 h 111296"/>
              <a:gd name="connsiteX19" fmla="*/ 125195 w 126376"/>
              <a:gd name="connsiteY19" fmla="*/ 64086 h 111296"/>
              <a:gd name="connsiteX20" fmla="*/ 126119 w 126376"/>
              <a:gd name="connsiteY20" fmla="*/ 55231 h 111296"/>
              <a:gd name="connsiteX21" fmla="*/ 126290 w 126376"/>
              <a:gd name="connsiteY21" fmla="*/ 47437 h 1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376" h="111296">
                <a:moveTo>
                  <a:pt x="126290" y="47437"/>
                </a:moveTo>
                <a:cubicBezTo>
                  <a:pt x="126324" y="44736"/>
                  <a:pt x="125401" y="42787"/>
                  <a:pt x="124136" y="40394"/>
                </a:cubicBezTo>
                <a:cubicBezTo>
                  <a:pt x="122871" y="38001"/>
                  <a:pt x="121127" y="35881"/>
                  <a:pt x="119862" y="33523"/>
                </a:cubicBezTo>
                <a:cubicBezTo>
                  <a:pt x="118734" y="31369"/>
                  <a:pt x="117845" y="29557"/>
                  <a:pt x="116307" y="27642"/>
                </a:cubicBezTo>
                <a:cubicBezTo>
                  <a:pt x="113572" y="24223"/>
                  <a:pt x="110119" y="21659"/>
                  <a:pt x="107042" y="18548"/>
                </a:cubicBezTo>
                <a:cubicBezTo>
                  <a:pt x="103999" y="15437"/>
                  <a:pt x="99657" y="13728"/>
                  <a:pt x="96136" y="11198"/>
                </a:cubicBezTo>
                <a:cubicBezTo>
                  <a:pt x="93538" y="9352"/>
                  <a:pt x="90700" y="8087"/>
                  <a:pt x="88034" y="6412"/>
                </a:cubicBezTo>
                <a:cubicBezTo>
                  <a:pt x="86837" y="5660"/>
                  <a:pt x="85914" y="5010"/>
                  <a:pt x="84615" y="4565"/>
                </a:cubicBezTo>
                <a:cubicBezTo>
                  <a:pt x="83282" y="4121"/>
                  <a:pt x="81982" y="3540"/>
                  <a:pt x="80615" y="3096"/>
                </a:cubicBezTo>
                <a:cubicBezTo>
                  <a:pt x="68342" y="-802"/>
                  <a:pt x="52547" y="-1691"/>
                  <a:pt x="40957" y="4395"/>
                </a:cubicBezTo>
                <a:cubicBezTo>
                  <a:pt x="38223" y="5830"/>
                  <a:pt x="35624" y="7369"/>
                  <a:pt x="32719" y="8463"/>
                </a:cubicBezTo>
                <a:cubicBezTo>
                  <a:pt x="30599" y="9283"/>
                  <a:pt x="29129" y="9967"/>
                  <a:pt x="27385" y="11403"/>
                </a:cubicBezTo>
                <a:cubicBezTo>
                  <a:pt x="24445" y="13865"/>
                  <a:pt x="21847" y="16463"/>
                  <a:pt x="19180" y="19232"/>
                </a:cubicBezTo>
                <a:cubicBezTo>
                  <a:pt x="7625" y="31300"/>
                  <a:pt x="-102" y="51197"/>
                  <a:pt x="1" y="67881"/>
                </a:cubicBezTo>
                <a:cubicBezTo>
                  <a:pt x="104" y="81761"/>
                  <a:pt x="7317" y="91162"/>
                  <a:pt x="18086" y="98889"/>
                </a:cubicBezTo>
                <a:cubicBezTo>
                  <a:pt x="26872" y="105179"/>
                  <a:pt x="34633" y="110376"/>
                  <a:pt x="45812" y="111162"/>
                </a:cubicBezTo>
                <a:cubicBezTo>
                  <a:pt x="58359" y="112085"/>
                  <a:pt x="70598" y="108051"/>
                  <a:pt x="82632" y="105077"/>
                </a:cubicBezTo>
                <a:cubicBezTo>
                  <a:pt x="85606" y="104359"/>
                  <a:pt x="88034" y="103436"/>
                  <a:pt x="90666" y="101795"/>
                </a:cubicBezTo>
                <a:cubicBezTo>
                  <a:pt x="103692" y="93727"/>
                  <a:pt x="117503" y="86957"/>
                  <a:pt x="123452" y="72325"/>
                </a:cubicBezTo>
                <a:cubicBezTo>
                  <a:pt x="124580" y="69556"/>
                  <a:pt x="125230" y="67129"/>
                  <a:pt x="125195" y="64086"/>
                </a:cubicBezTo>
                <a:cubicBezTo>
                  <a:pt x="125127" y="60975"/>
                  <a:pt x="125640" y="58274"/>
                  <a:pt x="126119" y="55231"/>
                </a:cubicBezTo>
                <a:cubicBezTo>
                  <a:pt x="126597" y="52770"/>
                  <a:pt x="126255" y="50001"/>
                  <a:pt x="126290" y="47437"/>
                </a:cubicBezTo>
                <a:close/>
              </a:path>
            </a:pathLst>
          </a:custGeom>
          <a:solidFill>
            <a:schemeClr val="accent5"/>
          </a:solidFill>
          <a:ln w="3415" cap="flat">
            <a:noFill/>
            <a:prstDash val="solid"/>
            <a:miter/>
          </a:ln>
        </p:spPr>
        <p:txBody>
          <a:bodyPr rtlCol="0" anchor="ctr"/>
          <a:lstStyle/>
          <a:p>
            <a:endParaRPr lang="zh-CN" altLang="en-US"/>
          </a:p>
        </p:txBody>
      </p:sp>
      <p:sp>
        <p:nvSpPr>
          <p:cNvPr id="108" name="任意多边形: 形状 107"/>
          <p:cNvSpPr/>
          <p:nvPr/>
        </p:nvSpPr>
        <p:spPr>
          <a:xfrm>
            <a:off x="10388034" y="1987529"/>
            <a:ext cx="140010" cy="138855"/>
          </a:xfrm>
          <a:custGeom>
            <a:avLst/>
            <a:gdLst>
              <a:gd name="connsiteX0" fmla="*/ 73083 w 140010"/>
              <a:gd name="connsiteY0" fmla="*/ 72 h 138855"/>
              <a:gd name="connsiteX1" fmla="*/ 61493 w 140010"/>
              <a:gd name="connsiteY1" fmla="*/ 38 h 138855"/>
              <a:gd name="connsiteX2" fmla="*/ 56228 w 140010"/>
              <a:gd name="connsiteY2" fmla="*/ 961 h 138855"/>
              <a:gd name="connsiteX3" fmla="*/ 49562 w 140010"/>
              <a:gd name="connsiteY3" fmla="*/ 3012 h 138855"/>
              <a:gd name="connsiteX4" fmla="*/ 44228 w 140010"/>
              <a:gd name="connsiteY4" fmla="*/ 5850 h 138855"/>
              <a:gd name="connsiteX5" fmla="*/ 37801 w 140010"/>
              <a:gd name="connsiteY5" fmla="*/ 9132 h 138855"/>
              <a:gd name="connsiteX6" fmla="*/ 31716 w 140010"/>
              <a:gd name="connsiteY6" fmla="*/ 13508 h 138855"/>
              <a:gd name="connsiteX7" fmla="*/ 23716 w 140010"/>
              <a:gd name="connsiteY7" fmla="*/ 19115 h 138855"/>
              <a:gd name="connsiteX8" fmla="*/ 17631 w 140010"/>
              <a:gd name="connsiteY8" fmla="*/ 24756 h 138855"/>
              <a:gd name="connsiteX9" fmla="*/ 13049 w 140010"/>
              <a:gd name="connsiteY9" fmla="*/ 30910 h 138855"/>
              <a:gd name="connsiteX10" fmla="*/ 6588 w 140010"/>
              <a:gd name="connsiteY10" fmla="*/ 40482 h 138855"/>
              <a:gd name="connsiteX11" fmla="*/ 2485 w 140010"/>
              <a:gd name="connsiteY11" fmla="*/ 53371 h 138855"/>
              <a:gd name="connsiteX12" fmla="*/ 1596 w 140010"/>
              <a:gd name="connsiteY12" fmla="*/ 68686 h 138855"/>
              <a:gd name="connsiteX13" fmla="*/ 879 w 140010"/>
              <a:gd name="connsiteY13" fmla="*/ 77336 h 138855"/>
              <a:gd name="connsiteX14" fmla="*/ 24 w 140010"/>
              <a:gd name="connsiteY14" fmla="*/ 84276 h 138855"/>
              <a:gd name="connsiteX15" fmla="*/ 2007 w 140010"/>
              <a:gd name="connsiteY15" fmla="*/ 101096 h 138855"/>
              <a:gd name="connsiteX16" fmla="*/ 4366 w 140010"/>
              <a:gd name="connsiteY16" fmla="*/ 108412 h 138855"/>
              <a:gd name="connsiteX17" fmla="*/ 6998 w 140010"/>
              <a:gd name="connsiteY17" fmla="*/ 113301 h 138855"/>
              <a:gd name="connsiteX18" fmla="*/ 16092 w 140010"/>
              <a:gd name="connsiteY18" fmla="*/ 124993 h 138855"/>
              <a:gd name="connsiteX19" fmla="*/ 24024 w 140010"/>
              <a:gd name="connsiteY19" fmla="*/ 129335 h 138855"/>
              <a:gd name="connsiteX20" fmla="*/ 31442 w 140010"/>
              <a:gd name="connsiteY20" fmla="*/ 131420 h 138855"/>
              <a:gd name="connsiteX21" fmla="*/ 47715 w 140010"/>
              <a:gd name="connsiteY21" fmla="*/ 137198 h 138855"/>
              <a:gd name="connsiteX22" fmla="*/ 60775 w 140010"/>
              <a:gd name="connsiteY22" fmla="*/ 138326 h 138855"/>
              <a:gd name="connsiteX23" fmla="*/ 65937 w 140010"/>
              <a:gd name="connsiteY23" fmla="*/ 138839 h 138855"/>
              <a:gd name="connsiteX24" fmla="*/ 71681 w 140010"/>
              <a:gd name="connsiteY24" fmla="*/ 137437 h 138855"/>
              <a:gd name="connsiteX25" fmla="*/ 79646 w 140010"/>
              <a:gd name="connsiteY25" fmla="*/ 136378 h 138855"/>
              <a:gd name="connsiteX26" fmla="*/ 84159 w 140010"/>
              <a:gd name="connsiteY26" fmla="*/ 135967 h 138855"/>
              <a:gd name="connsiteX27" fmla="*/ 88672 w 140010"/>
              <a:gd name="connsiteY27" fmla="*/ 135113 h 138855"/>
              <a:gd name="connsiteX28" fmla="*/ 92432 w 140010"/>
              <a:gd name="connsiteY28" fmla="*/ 134292 h 138855"/>
              <a:gd name="connsiteX29" fmla="*/ 94860 w 140010"/>
              <a:gd name="connsiteY29" fmla="*/ 133574 h 138855"/>
              <a:gd name="connsiteX30" fmla="*/ 97116 w 140010"/>
              <a:gd name="connsiteY30" fmla="*/ 133062 h 138855"/>
              <a:gd name="connsiteX31" fmla="*/ 98962 w 140010"/>
              <a:gd name="connsiteY31" fmla="*/ 132241 h 138855"/>
              <a:gd name="connsiteX32" fmla="*/ 104364 w 140010"/>
              <a:gd name="connsiteY32" fmla="*/ 130019 h 138855"/>
              <a:gd name="connsiteX33" fmla="*/ 110859 w 140010"/>
              <a:gd name="connsiteY33" fmla="*/ 125643 h 138855"/>
              <a:gd name="connsiteX34" fmla="*/ 115407 w 140010"/>
              <a:gd name="connsiteY34" fmla="*/ 122805 h 138855"/>
              <a:gd name="connsiteX35" fmla="*/ 118347 w 140010"/>
              <a:gd name="connsiteY35" fmla="*/ 120652 h 138855"/>
              <a:gd name="connsiteX36" fmla="*/ 121321 w 140010"/>
              <a:gd name="connsiteY36" fmla="*/ 118088 h 138855"/>
              <a:gd name="connsiteX37" fmla="*/ 122962 w 140010"/>
              <a:gd name="connsiteY37" fmla="*/ 116788 h 138855"/>
              <a:gd name="connsiteX38" fmla="*/ 124398 w 140010"/>
              <a:gd name="connsiteY38" fmla="*/ 114566 h 138855"/>
              <a:gd name="connsiteX39" fmla="*/ 125287 w 140010"/>
              <a:gd name="connsiteY39" fmla="*/ 113335 h 138855"/>
              <a:gd name="connsiteX40" fmla="*/ 127235 w 140010"/>
              <a:gd name="connsiteY40" fmla="*/ 109677 h 138855"/>
              <a:gd name="connsiteX41" fmla="*/ 128500 w 140010"/>
              <a:gd name="connsiteY41" fmla="*/ 106805 h 138855"/>
              <a:gd name="connsiteX42" fmla="*/ 130962 w 140010"/>
              <a:gd name="connsiteY42" fmla="*/ 99489 h 138855"/>
              <a:gd name="connsiteX43" fmla="*/ 134825 w 140010"/>
              <a:gd name="connsiteY43" fmla="*/ 90498 h 138855"/>
              <a:gd name="connsiteX44" fmla="*/ 138859 w 140010"/>
              <a:gd name="connsiteY44" fmla="*/ 80755 h 138855"/>
              <a:gd name="connsiteX45" fmla="*/ 139953 w 140010"/>
              <a:gd name="connsiteY45" fmla="*/ 71182 h 138855"/>
              <a:gd name="connsiteX46" fmla="*/ 139987 w 140010"/>
              <a:gd name="connsiteY46" fmla="*/ 65746 h 138855"/>
              <a:gd name="connsiteX47" fmla="*/ 139543 w 140010"/>
              <a:gd name="connsiteY47" fmla="*/ 60618 h 138855"/>
              <a:gd name="connsiteX48" fmla="*/ 138483 w 140010"/>
              <a:gd name="connsiteY48" fmla="*/ 49952 h 138855"/>
              <a:gd name="connsiteX49" fmla="*/ 136876 w 140010"/>
              <a:gd name="connsiteY49" fmla="*/ 45029 h 138855"/>
              <a:gd name="connsiteX50" fmla="*/ 135201 w 140010"/>
              <a:gd name="connsiteY50" fmla="*/ 40619 h 138855"/>
              <a:gd name="connsiteX51" fmla="*/ 129286 w 140010"/>
              <a:gd name="connsiteY51" fmla="*/ 30670 h 138855"/>
              <a:gd name="connsiteX52" fmla="*/ 126312 w 140010"/>
              <a:gd name="connsiteY52" fmla="*/ 26704 h 138855"/>
              <a:gd name="connsiteX53" fmla="*/ 123065 w 140010"/>
              <a:gd name="connsiteY53" fmla="*/ 23798 h 138855"/>
              <a:gd name="connsiteX54" fmla="*/ 118449 w 140010"/>
              <a:gd name="connsiteY54" fmla="*/ 20072 h 138855"/>
              <a:gd name="connsiteX55" fmla="*/ 112774 w 140010"/>
              <a:gd name="connsiteY55" fmla="*/ 16790 h 138855"/>
              <a:gd name="connsiteX56" fmla="*/ 102484 w 140010"/>
              <a:gd name="connsiteY56" fmla="*/ 10910 h 138855"/>
              <a:gd name="connsiteX57" fmla="*/ 93561 w 140010"/>
              <a:gd name="connsiteY57" fmla="*/ 6602 h 138855"/>
              <a:gd name="connsiteX58" fmla="*/ 84330 w 140010"/>
              <a:gd name="connsiteY58" fmla="*/ 2910 h 138855"/>
              <a:gd name="connsiteX59" fmla="*/ 73083 w 140010"/>
              <a:gd name="connsiteY59" fmla="*/ 72 h 13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0010" h="138855">
                <a:moveTo>
                  <a:pt x="73083" y="72"/>
                </a:moveTo>
                <a:cubicBezTo>
                  <a:pt x="69219" y="72"/>
                  <a:pt x="65356" y="-64"/>
                  <a:pt x="61493" y="38"/>
                </a:cubicBezTo>
                <a:cubicBezTo>
                  <a:pt x="59647" y="72"/>
                  <a:pt x="57972" y="380"/>
                  <a:pt x="56228" y="961"/>
                </a:cubicBezTo>
                <a:cubicBezTo>
                  <a:pt x="54040" y="1679"/>
                  <a:pt x="51681" y="2089"/>
                  <a:pt x="49562" y="3012"/>
                </a:cubicBezTo>
                <a:cubicBezTo>
                  <a:pt x="47715" y="3799"/>
                  <a:pt x="46006" y="4893"/>
                  <a:pt x="44228" y="5850"/>
                </a:cubicBezTo>
                <a:cubicBezTo>
                  <a:pt x="42109" y="6978"/>
                  <a:pt x="39852" y="7901"/>
                  <a:pt x="37801" y="9132"/>
                </a:cubicBezTo>
                <a:cubicBezTo>
                  <a:pt x="35647" y="10431"/>
                  <a:pt x="33664" y="11935"/>
                  <a:pt x="31716" y="13508"/>
                </a:cubicBezTo>
                <a:cubicBezTo>
                  <a:pt x="29118" y="15559"/>
                  <a:pt x="26417" y="17235"/>
                  <a:pt x="23716" y="19115"/>
                </a:cubicBezTo>
                <a:cubicBezTo>
                  <a:pt x="21425" y="20721"/>
                  <a:pt x="19408" y="22568"/>
                  <a:pt x="17631" y="24756"/>
                </a:cubicBezTo>
                <a:cubicBezTo>
                  <a:pt x="16023" y="26738"/>
                  <a:pt x="14656" y="28926"/>
                  <a:pt x="13049" y="30910"/>
                </a:cubicBezTo>
                <a:cubicBezTo>
                  <a:pt x="10588" y="33918"/>
                  <a:pt x="8092" y="36824"/>
                  <a:pt x="6588" y="40482"/>
                </a:cubicBezTo>
                <a:cubicBezTo>
                  <a:pt x="4878" y="44653"/>
                  <a:pt x="3340" y="48960"/>
                  <a:pt x="2485" y="53371"/>
                </a:cubicBezTo>
                <a:cubicBezTo>
                  <a:pt x="1494" y="58499"/>
                  <a:pt x="1904" y="63524"/>
                  <a:pt x="1596" y="68686"/>
                </a:cubicBezTo>
                <a:cubicBezTo>
                  <a:pt x="1460" y="71558"/>
                  <a:pt x="1152" y="74464"/>
                  <a:pt x="879" y="77336"/>
                </a:cubicBezTo>
                <a:cubicBezTo>
                  <a:pt x="673" y="79661"/>
                  <a:pt x="92" y="81951"/>
                  <a:pt x="24" y="84276"/>
                </a:cubicBezTo>
                <a:cubicBezTo>
                  <a:pt x="-147" y="90054"/>
                  <a:pt x="605" y="95489"/>
                  <a:pt x="2007" y="101096"/>
                </a:cubicBezTo>
                <a:cubicBezTo>
                  <a:pt x="2622" y="103558"/>
                  <a:pt x="3340" y="106088"/>
                  <a:pt x="4366" y="108412"/>
                </a:cubicBezTo>
                <a:cubicBezTo>
                  <a:pt x="5118" y="110087"/>
                  <a:pt x="6143" y="111660"/>
                  <a:pt x="6998" y="113301"/>
                </a:cubicBezTo>
                <a:cubicBezTo>
                  <a:pt x="9357" y="117814"/>
                  <a:pt x="12024" y="121882"/>
                  <a:pt x="16092" y="124993"/>
                </a:cubicBezTo>
                <a:cubicBezTo>
                  <a:pt x="18451" y="126805"/>
                  <a:pt x="21220" y="128310"/>
                  <a:pt x="24024" y="129335"/>
                </a:cubicBezTo>
                <a:cubicBezTo>
                  <a:pt x="26451" y="130224"/>
                  <a:pt x="29015" y="130531"/>
                  <a:pt x="31442" y="131420"/>
                </a:cubicBezTo>
                <a:cubicBezTo>
                  <a:pt x="36878" y="133369"/>
                  <a:pt x="42177" y="135489"/>
                  <a:pt x="47715" y="137198"/>
                </a:cubicBezTo>
                <a:cubicBezTo>
                  <a:pt x="51920" y="138497"/>
                  <a:pt x="56467" y="137780"/>
                  <a:pt x="60775" y="138326"/>
                </a:cubicBezTo>
                <a:cubicBezTo>
                  <a:pt x="62485" y="138532"/>
                  <a:pt x="64194" y="138942"/>
                  <a:pt x="65937" y="138839"/>
                </a:cubicBezTo>
                <a:cubicBezTo>
                  <a:pt x="67954" y="138702"/>
                  <a:pt x="69732" y="137780"/>
                  <a:pt x="71681" y="137437"/>
                </a:cubicBezTo>
                <a:cubicBezTo>
                  <a:pt x="74313" y="136959"/>
                  <a:pt x="76980" y="136583"/>
                  <a:pt x="79646" y="136378"/>
                </a:cubicBezTo>
                <a:cubicBezTo>
                  <a:pt x="81151" y="136241"/>
                  <a:pt x="82655" y="136002"/>
                  <a:pt x="84159" y="135967"/>
                </a:cubicBezTo>
                <a:cubicBezTo>
                  <a:pt x="85698" y="135933"/>
                  <a:pt x="87134" y="135420"/>
                  <a:pt x="88672" y="135113"/>
                </a:cubicBezTo>
                <a:cubicBezTo>
                  <a:pt x="89937" y="134873"/>
                  <a:pt x="91202" y="134771"/>
                  <a:pt x="92432" y="134292"/>
                </a:cubicBezTo>
                <a:cubicBezTo>
                  <a:pt x="93219" y="133984"/>
                  <a:pt x="94039" y="133711"/>
                  <a:pt x="94860" y="133574"/>
                </a:cubicBezTo>
                <a:cubicBezTo>
                  <a:pt x="95680" y="133438"/>
                  <a:pt x="96364" y="133403"/>
                  <a:pt x="97116" y="133062"/>
                </a:cubicBezTo>
                <a:cubicBezTo>
                  <a:pt x="97766" y="132788"/>
                  <a:pt x="98313" y="132446"/>
                  <a:pt x="98962" y="132241"/>
                </a:cubicBezTo>
                <a:cubicBezTo>
                  <a:pt x="100911" y="131660"/>
                  <a:pt x="102723" y="131250"/>
                  <a:pt x="104364" y="130019"/>
                </a:cubicBezTo>
                <a:cubicBezTo>
                  <a:pt x="106450" y="128446"/>
                  <a:pt x="108740" y="127215"/>
                  <a:pt x="110859" y="125643"/>
                </a:cubicBezTo>
                <a:cubicBezTo>
                  <a:pt x="112295" y="124583"/>
                  <a:pt x="113902" y="123797"/>
                  <a:pt x="115407" y="122805"/>
                </a:cubicBezTo>
                <a:cubicBezTo>
                  <a:pt x="116398" y="122121"/>
                  <a:pt x="117321" y="121335"/>
                  <a:pt x="118347" y="120652"/>
                </a:cubicBezTo>
                <a:cubicBezTo>
                  <a:pt x="119475" y="119899"/>
                  <a:pt x="120364" y="119044"/>
                  <a:pt x="121321" y="118088"/>
                </a:cubicBezTo>
                <a:cubicBezTo>
                  <a:pt x="121834" y="117575"/>
                  <a:pt x="122483" y="117267"/>
                  <a:pt x="122962" y="116788"/>
                </a:cubicBezTo>
                <a:cubicBezTo>
                  <a:pt x="123577" y="116173"/>
                  <a:pt x="123851" y="115250"/>
                  <a:pt x="124398" y="114566"/>
                </a:cubicBezTo>
                <a:cubicBezTo>
                  <a:pt x="124774" y="114087"/>
                  <a:pt x="125047" y="113882"/>
                  <a:pt x="125287" y="113335"/>
                </a:cubicBezTo>
                <a:cubicBezTo>
                  <a:pt x="125834" y="112002"/>
                  <a:pt x="126449" y="110908"/>
                  <a:pt x="127235" y="109677"/>
                </a:cubicBezTo>
                <a:cubicBezTo>
                  <a:pt x="127851" y="108720"/>
                  <a:pt x="128466" y="107968"/>
                  <a:pt x="128500" y="106805"/>
                </a:cubicBezTo>
                <a:cubicBezTo>
                  <a:pt x="128603" y="104036"/>
                  <a:pt x="129970" y="102019"/>
                  <a:pt x="130962" y="99489"/>
                </a:cubicBezTo>
                <a:cubicBezTo>
                  <a:pt x="132159" y="96447"/>
                  <a:pt x="133765" y="93609"/>
                  <a:pt x="134825" y="90498"/>
                </a:cubicBezTo>
                <a:cubicBezTo>
                  <a:pt x="135988" y="87182"/>
                  <a:pt x="137902" y="84105"/>
                  <a:pt x="138859" y="80755"/>
                </a:cubicBezTo>
                <a:cubicBezTo>
                  <a:pt x="139748" y="77712"/>
                  <a:pt x="139987" y="74327"/>
                  <a:pt x="139953" y="71182"/>
                </a:cubicBezTo>
                <a:cubicBezTo>
                  <a:pt x="139953" y="69370"/>
                  <a:pt x="140056" y="67558"/>
                  <a:pt x="139987" y="65746"/>
                </a:cubicBezTo>
                <a:cubicBezTo>
                  <a:pt x="139919" y="64037"/>
                  <a:pt x="139543" y="62362"/>
                  <a:pt x="139543" y="60618"/>
                </a:cubicBezTo>
                <a:cubicBezTo>
                  <a:pt x="139543" y="57028"/>
                  <a:pt x="139132" y="53507"/>
                  <a:pt x="138483" y="49952"/>
                </a:cubicBezTo>
                <a:cubicBezTo>
                  <a:pt x="138175" y="48208"/>
                  <a:pt x="137526" y="46670"/>
                  <a:pt x="136876" y="45029"/>
                </a:cubicBezTo>
                <a:cubicBezTo>
                  <a:pt x="136295" y="43559"/>
                  <a:pt x="135885" y="42020"/>
                  <a:pt x="135201" y="40619"/>
                </a:cubicBezTo>
                <a:cubicBezTo>
                  <a:pt x="133491" y="37063"/>
                  <a:pt x="131680" y="33884"/>
                  <a:pt x="129286" y="30670"/>
                </a:cubicBezTo>
                <a:cubicBezTo>
                  <a:pt x="128295" y="29337"/>
                  <a:pt x="127304" y="28003"/>
                  <a:pt x="126312" y="26704"/>
                </a:cubicBezTo>
                <a:cubicBezTo>
                  <a:pt x="125389" y="25508"/>
                  <a:pt x="124124" y="24824"/>
                  <a:pt x="123065" y="23798"/>
                </a:cubicBezTo>
                <a:cubicBezTo>
                  <a:pt x="121560" y="22363"/>
                  <a:pt x="120227" y="21132"/>
                  <a:pt x="118449" y="20072"/>
                </a:cubicBezTo>
                <a:cubicBezTo>
                  <a:pt x="116569" y="18944"/>
                  <a:pt x="114620" y="18021"/>
                  <a:pt x="112774" y="16790"/>
                </a:cubicBezTo>
                <a:cubicBezTo>
                  <a:pt x="109492" y="14568"/>
                  <a:pt x="105697" y="13200"/>
                  <a:pt x="102484" y="10910"/>
                </a:cubicBezTo>
                <a:cubicBezTo>
                  <a:pt x="99885" y="9064"/>
                  <a:pt x="96569" y="7662"/>
                  <a:pt x="93561" y="6602"/>
                </a:cubicBezTo>
                <a:cubicBezTo>
                  <a:pt x="90450" y="5508"/>
                  <a:pt x="87304" y="4380"/>
                  <a:pt x="84330" y="2910"/>
                </a:cubicBezTo>
                <a:cubicBezTo>
                  <a:pt x="81561" y="1508"/>
                  <a:pt x="78211" y="1030"/>
                  <a:pt x="73083" y="72"/>
                </a:cubicBezTo>
                <a:close/>
              </a:path>
            </a:pathLst>
          </a:custGeom>
          <a:solidFill>
            <a:schemeClr val="accent5"/>
          </a:solidFill>
          <a:ln w="3415" cap="flat">
            <a:noFill/>
            <a:prstDash val="solid"/>
            <a:miter/>
          </a:ln>
        </p:spPr>
        <p:txBody>
          <a:bodyPr rtlCol="0" anchor="ctr"/>
          <a:lstStyle/>
          <a:p>
            <a:endParaRPr lang="zh-CN" altLang="en-US"/>
          </a:p>
        </p:txBody>
      </p:sp>
      <p:sp>
        <p:nvSpPr>
          <p:cNvPr id="109" name="任意多边形: 形状 108"/>
          <p:cNvSpPr/>
          <p:nvPr/>
        </p:nvSpPr>
        <p:spPr>
          <a:xfrm>
            <a:off x="10297353" y="1820811"/>
            <a:ext cx="150626" cy="154005"/>
          </a:xfrm>
          <a:custGeom>
            <a:avLst/>
            <a:gdLst>
              <a:gd name="connsiteX0" fmla="*/ 34672 w 150626"/>
              <a:gd name="connsiteY0" fmla="*/ 18553 h 154005"/>
              <a:gd name="connsiteX1" fmla="*/ 31971 w 150626"/>
              <a:gd name="connsiteY1" fmla="*/ 20194 h 154005"/>
              <a:gd name="connsiteX2" fmla="*/ 16382 w 150626"/>
              <a:gd name="connsiteY2" fmla="*/ 39954 h 154005"/>
              <a:gd name="connsiteX3" fmla="*/ 12211 w 150626"/>
              <a:gd name="connsiteY3" fmla="*/ 44398 h 154005"/>
              <a:gd name="connsiteX4" fmla="*/ 4656 w 150626"/>
              <a:gd name="connsiteY4" fmla="*/ 54997 h 154005"/>
              <a:gd name="connsiteX5" fmla="*/ 622 w 150626"/>
              <a:gd name="connsiteY5" fmla="*/ 65116 h 154005"/>
              <a:gd name="connsiteX6" fmla="*/ 451 w 150626"/>
              <a:gd name="connsiteY6" fmla="*/ 78312 h 154005"/>
              <a:gd name="connsiteX7" fmla="*/ 1271 w 150626"/>
              <a:gd name="connsiteY7" fmla="*/ 85321 h 154005"/>
              <a:gd name="connsiteX8" fmla="*/ 4040 w 150626"/>
              <a:gd name="connsiteY8" fmla="*/ 93287 h 154005"/>
              <a:gd name="connsiteX9" fmla="*/ 8245 w 150626"/>
              <a:gd name="connsiteY9" fmla="*/ 104739 h 154005"/>
              <a:gd name="connsiteX10" fmla="*/ 12006 w 150626"/>
              <a:gd name="connsiteY10" fmla="*/ 114995 h 154005"/>
              <a:gd name="connsiteX11" fmla="*/ 17168 w 150626"/>
              <a:gd name="connsiteY11" fmla="*/ 124978 h 154005"/>
              <a:gd name="connsiteX12" fmla="*/ 25271 w 150626"/>
              <a:gd name="connsiteY12" fmla="*/ 134003 h 154005"/>
              <a:gd name="connsiteX13" fmla="*/ 31458 w 150626"/>
              <a:gd name="connsiteY13" fmla="*/ 138619 h 154005"/>
              <a:gd name="connsiteX14" fmla="*/ 38638 w 150626"/>
              <a:gd name="connsiteY14" fmla="*/ 143303 h 154005"/>
              <a:gd name="connsiteX15" fmla="*/ 45681 w 150626"/>
              <a:gd name="connsiteY15" fmla="*/ 146961 h 154005"/>
              <a:gd name="connsiteX16" fmla="*/ 54159 w 150626"/>
              <a:gd name="connsiteY16" fmla="*/ 150790 h 154005"/>
              <a:gd name="connsiteX17" fmla="*/ 61236 w 150626"/>
              <a:gd name="connsiteY17" fmla="*/ 153115 h 154005"/>
              <a:gd name="connsiteX18" fmla="*/ 69304 w 150626"/>
              <a:gd name="connsiteY18" fmla="*/ 153730 h 154005"/>
              <a:gd name="connsiteX19" fmla="*/ 81440 w 150626"/>
              <a:gd name="connsiteY19" fmla="*/ 153593 h 154005"/>
              <a:gd name="connsiteX20" fmla="*/ 87970 w 150626"/>
              <a:gd name="connsiteY20" fmla="*/ 151747 h 154005"/>
              <a:gd name="connsiteX21" fmla="*/ 96210 w 150626"/>
              <a:gd name="connsiteY21" fmla="*/ 149422 h 154005"/>
              <a:gd name="connsiteX22" fmla="*/ 107936 w 150626"/>
              <a:gd name="connsiteY22" fmla="*/ 144465 h 154005"/>
              <a:gd name="connsiteX23" fmla="*/ 112825 w 150626"/>
              <a:gd name="connsiteY23" fmla="*/ 142311 h 154005"/>
              <a:gd name="connsiteX24" fmla="*/ 117611 w 150626"/>
              <a:gd name="connsiteY24" fmla="*/ 139303 h 154005"/>
              <a:gd name="connsiteX25" fmla="*/ 121884 w 150626"/>
              <a:gd name="connsiteY25" fmla="*/ 135952 h 154005"/>
              <a:gd name="connsiteX26" fmla="*/ 125953 w 150626"/>
              <a:gd name="connsiteY26" fmla="*/ 132328 h 154005"/>
              <a:gd name="connsiteX27" fmla="*/ 129918 w 150626"/>
              <a:gd name="connsiteY27" fmla="*/ 126927 h 154005"/>
              <a:gd name="connsiteX28" fmla="*/ 133542 w 150626"/>
              <a:gd name="connsiteY28" fmla="*/ 121764 h 154005"/>
              <a:gd name="connsiteX29" fmla="*/ 138328 w 150626"/>
              <a:gd name="connsiteY29" fmla="*/ 113731 h 154005"/>
              <a:gd name="connsiteX30" fmla="*/ 143183 w 150626"/>
              <a:gd name="connsiteY30" fmla="*/ 102859 h 154005"/>
              <a:gd name="connsiteX31" fmla="*/ 146329 w 150626"/>
              <a:gd name="connsiteY31" fmla="*/ 92945 h 154005"/>
              <a:gd name="connsiteX32" fmla="*/ 148995 w 150626"/>
              <a:gd name="connsiteY32" fmla="*/ 83304 h 154005"/>
              <a:gd name="connsiteX33" fmla="*/ 149918 w 150626"/>
              <a:gd name="connsiteY33" fmla="*/ 78962 h 154005"/>
              <a:gd name="connsiteX34" fmla="*/ 150260 w 150626"/>
              <a:gd name="connsiteY34" fmla="*/ 74107 h 154005"/>
              <a:gd name="connsiteX35" fmla="*/ 150602 w 150626"/>
              <a:gd name="connsiteY35" fmla="*/ 70107 h 154005"/>
              <a:gd name="connsiteX36" fmla="*/ 149610 w 150626"/>
              <a:gd name="connsiteY36" fmla="*/ 64056 h 154005"/>
              <a:gd name="connsiteX37" fmla="*/ 146978 w 150626"/>
              <a:gd name="connsiteY37" fmla="*/ 54005 h 154005"/>
              <a:gd name="connsiteX38" fmla="*/ 140653 w 150626"/>
              <a:gd name="connsiteY38" fmla="*/ 42894 h 154005"/>
              <a:gd name="connsiteX39" fmla="*/ 132243 w 150626"/>
              <a:gd name="connsiteY39" fmla="*/ 30621 h 154005"/>
              <a:gd name="connsiteX40" fmla="*/ 128619 w 150626"/>
              <a:gd name="connsiteY40" fmla="*/ 25322 h 154005"/>
              <a:gd name="connsiteX41" fmla="*/ 123560 w 150626"/>
              <a:gd name="connsiteY41" fmla="*/ 18724 h 154005"/>
              <a:gd name="connsiteX42" fmla="*/ 116209 w 150626"/>
              <a:gd name="connsiteY42" fmla="*/ 11578 h 154005"/>
              <a:gd name="connsiteX43" fmla="*/ 109509 w 150626"/>
              <a:gd name="connsiteY43" fmla="*/ 6758 h 154005"/>
              <a:gd name="connsiteX44" fmla="*/ 101987 w 150626"/>
              <a:gd name="connsiteY44" fmla="*/ 2929 h 154005"/>
              <a:gd name="connsiteX45" fmla="*/ 97338 w 150626"/>
              <a:gd name="connsiteY45" fmla="*/ 2519 h 154005"/>
              <a:gd name="connsiteX46" fmla="*/ 92073 w 150626"/>
              <a:gd name="connsiteY46" fmla="*/ 1732 h 154005"/>
              <a:gd name="connsiteX47" fmla="*/ 86158 w 150626"/>
              <a:gd name="connsiteY47" fmla="*/ 1767 h 154005"/>
              <a:gd name="connsiteX48" fmla="*/ 80825 w 150626"/>
              <a:gd name="connsiteY48" fmla="*/ 1220 h 154005"/>
              <a:gd name="connsiteX49" fmla="*/ 68586 w 150626"/>
              <a:gd name="connsiteY49" fmla="*/ 160 h 154005"/>
              <a:gd name="connsiteX50" fmla="*/ 59219 w 150626"/>
              <a:gd name="connsiteY50" fmla="*/ 3305 h 154005"/>
              <a:gd name="connsiteX51" fmla="*/ 49681 w 150626"/>
              <a:gd name="connsiteY51" fmla="*/ 9151 h 154005"/>
              <a:gd name="connsiteX52" fmla="*/ 34672 w 150626"/>
              <a:gd name="connsiteY52" fmla="*/ 18553 h 15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0626" h="154005">
                <a:moveTo>
                  <a:pt x="34672" y="18553"/>
                </a:moveTo>
                <a:cubicBezTo>
                  <a:pt x="33783" y="19100"/>
                  <a:pt x="32894" y="19647"/>
                  <a:pt x="31971" y="20194"/>
                </a:cubicBezTo>
                <a:cubicBezTo>
                  <a:pt x="24929" y="24706"/>
                  <a:pt x="21715" y="33732"/>
                  <a:pt x="16382" y="39954"/>
                </a:cubicBezTo>
                <a:cubicBezTo>
                  <a:pt x="15049" y="41492"/>
                  <a:pt x="13544" y="42860"/>
                  <a:pt x="12211" y="44398"/>
                </a:cubicBezTo>
                <a:cubicBezTo>
                  <a:pt x="9408" y="47612"/>
                  <a:pt x="6570" y="51065"/>
                  <a:pt x="4656" y="54997"/>
                </a:cubicBezTo>
                <a:cubicBezTo>
                  <a:pt x="3117" y="58210"/>
                  <a:pt x="1579" y="61595"/>
                  <a:pt x="622" y="65116"/>
                </a:cubicBezTo>
                <a:cubicBezTo>
                  <a:pt x="-541" y="69218"/>
                  <a:pt x="245" y="73902"/>
                  <a:pt x="451" y="78312"/>
                </a:cubicBezTo>
                <a:cubicBezTo>
                  <a:pt x="587" y="80637"/>
                  <a:pt x="792" y="82996"/>
                  <a:pt x="1271" y="85321"/>
                </a:cubicBezTo>
                <a:cubicBezTo>
                  <a:pt x="1818" y="88056"/>
                  <a:pt x="3083" y="90620"/>
                  <a:pt x="4040" y="93287"/>
                </a:cubicBezTo>
                <a:cubicBezTo>
                  <a:pt x="5442" y="97115"/>
                  <a:pt x="6809" y="100944"/>
                  <a:pt x="8245" y="104739"/>
                </a:cubicBezTo>
                <a:cubicBezTo>
                  <a:pt x="9545" y="108158"/>
                  <a:pt x="10707" y="111611"/>
                  <a:pt x="12006" y="114995"/>
                </a:cubicBezTo>
                <a:cubicBezTo>
                  <a:pt x="13339" y="118448"/>
                  <a:pt x="14638" y="122038"/>
                  <a:pt x="17168" y="124978"/>
                </a:cubicBezTo>
                <a:cubicBezTo>
                  <a:pt x="19767" y="128021"/>
                  <a:pt x="22433" y="131132"/>
                  <a:pt x="25271" y="134003"/>
                </a:cubicBezTo>
                <a:cubicBezTo>
                  <a:pt x="27117" y="135850"/>
                  <a:pt x="29305" y="137183"/>
                  <a:pt x="31458" y="138619"/>
                </a:cubicBezTo>
                <a:cubicBezTo>
                  <a:pt x="33852" y="140192"/>
                  <a:pt x="36245" y="141730"/>
                  <a:pt x="38638" y="143303"/>
                </a:cubicBezTo>
                <a:cubicBezTo>
                  <a:pt x="40894" y="144773"/>
                  <a:pt x="43288" y="145764"/>
                  <a:pt x="45681" y="146961"/>
                </a:cubicBezTo>
                <a:cubicBezTo>
                  <a:pt x="48484" y="148328"/>
                  <a:pt x="51287" y="149627"/>
                  <a:pt x="54159" y="150790"/>
                </a:cubicBezTo>
                <a:cubicBezTo>
                  <a:pt x="56552" y="151747"/>
                  <a:pt x="58774" y="152670"/>
                  <a:pt x="61236" y="153115"/>
                </a:cubicBezTo>
                <a:cubicBezTo>
                  <a:pt x="63971" y="153593"/>
                  <a:pt x="66603" y="153627"/>
                  <a:pt x="69304" y="153730"/>
                </a:cubicBezTo>
                <a:cubicBezTo>
                  <a:pt x="73406" y="153867"/>
                  <a:pt x="77543" y="154345"/>
                  <a:pt x="81440" y="153593"/>
                </a:cubicBezTo>
                <a:cubicBezTo>
                  <a:pt x="83697" y="153149"/>
                  <a:pt x="85782" y="152363"/>
                  <a:pt x="87970" y="151747"/>
                </a:cubicBezTo>
                <a:cubicBezTo>
                  <a:pt x="90706" y="150961"/>
                  <a:pt x="93577" y="150414"/>
                  <a:pt x="96210" y="149422"/>
                </a:cubicBezTo>
                <a:cubicBezTo>
                  <a:pt x="100209" y="147952"/>
                  <a:pt x="104004" y="146072"/>
                  <a:pt x="107936" y="144465"/>
                </a:cubicBezTo>
                <a:cubicBezTo>
                  <a:pt x="109577" y="143781"/>
                  <a:pt x="111252" y="143132"/>
                  <a:pt x="112825" y="142311"/>
                </a:cubicBezTo>
                <a:cubicBezTo>
                  <a:pt x="114500" y="141422"/>
                  <a:pt x="116004" y="140260"/>
                  <a:pt x="117611" y="139303"/>
                </a:cubicBezTo>
                <a:cubicBezTo>
                  <a:pt x="119218" y="138380"/>
                  <a:pt x="120517" y="137183"/>
                  <a:pt x="121884" y="135952"/>
                </a:cubicBezTo>
                <a:cubicBezTo>
                  <a:pt x="123218" y="134722"/>
                  <a:pt x="124722" y="133696"/>
                  <a:pt x="125953" y="132328"/>
                </a:cubicBezTo>
                <a:cubicBezTo>
                  <a:pt x="127457" y="130653"/>
                  <a:pt x="128653" y="128773"/>
                  <a:pt x="129918" y="126927"/>
                </a:cubicBezTo>
                <a:cubicBezTo>
                  <a:pt x="131115" y="125183"/>
                  <a:pt x="132482" y="123611"/>
                  <a:pt x="133542" y="121764"/>
                </a:cubicBezTo>
                <a:cubicBezTo>
                  <a:pt x="135115" y="119064"/>
                  <a:pt x="136893" y="116499"/>
                  <a:pt x="138328" y="113731"/>
                </a:cubicBezTo>
                <a:cubicBezTo>
                  <a:pt x="140106" y="110209"/>
                  <a:pt x="141781" y="106620"/>
                  <a:pt x="143183" y="102859"/>
                </a:cubicBezTo>
                <a:cubicBezTo>
                  <a:pt x="144380" y="99645"/>
                  <a:pt x="145303" y="96261"/>
                  <a:pt x="146329" y="92945"/>
                </a:cubicBezTo>
                <a:cubicBezTo>
                  <a:pt x="147320" y="89799"/>
                  <a:pt x="148414" y="86585"/>
                  <a:pt x="148995" y="83304"/>
                </a:cubicBezTo>
                <a:cubicBezTo>
                  <a:pt x="149269" y="81834"/>
                  <a:pt x="149645" y="80432"/>
                  <a:pt x="149918" y="78962"/>
                </a:cubicBezTo>
                <a:cubicBezTo>
                  <a:pt x="150192" y="77389"/>
                  <a:pt x="150021" y="75680"/>
                  <a:pt x="150260" y="74107"/>
                </a:cubicBezTo>
                <a:cubicBezTo>
                  <a:pt x="150465" y="72706"/>
                  <a:pt x="150704" y="71578"/>
                  <a:pt x="150602" y="70107"/>
                </a:cubicBezTo>
                <a:cubicBezTo>
                  <a:pt x="150465" y="68056"/>
                  <a:pt x="150123" y="66107"/>
                  <a:pt x="149610" y="64056"/>
                </a:cubicBezTo>
                <a:cubicBezTo>
                  <a:pt x="148790" y="60672"/>
                  <a:pt x="148858" y="57219"/>
                  <a:pt x="146978" y="54005"/>
                </a:cubicBezTo>
                <a:cubicBezTo>
                  <a:pt x="144824" y="50313"/>
                  <a:pt x="142670" y="46655"/>
                  <a:pt x="140653" y="42894"/>
                </a:cubicBezTo>
                <a:cubicBezTo>
                  <a:pt x="138294" y="38587"/>
                  <a:pt x="134978" y="34757"/>
                  <a:pt x="132243" y="30621"/>
                </a:cubicBezTo>
                <a:cubicBezTo>
                  <a:pt x="131046" y="28843"/>
                  <a:pt x="129987" y="26997"/>
                  <a:pt x="128619" y="25322"/>
                </a:cubicBezTo>
                <a:cubicBezTo>
                  <a:pt x="126841" y="23134"/>
                  <a:pt x="125132" y="21048"/>
                  <a:pt x="123560" y="18724"/>
                </a:cubicBezTo>
                <a:cubicBezTo>
                  <a:pt x="121645" y="15920"/>
                  <a:pt x="118807" y="13766"/>
                  <a:pt x="116209" y="11578"/>
                </a:cubicBezTo>
                <a:cubicBezTo>
                  <a:pt x="114090" y="9801"/>
                  <a:pt x="111628" y="8501"/>
                  <a:pt x="109509" y="6758"/>
                </a:cubicBezTo>
                <a:cubicBezTo>
                  <a:pt x="107218" y="4843"/>
                  <a:pt x="104722" y="3715"/>
                  <a:pt x="101987" y="2929"/>
                </a:cubicBezTo>
                <a:cubicBezTo>
                  <a:pt x="100380" y="2484"/>
                  <a:pt x="98944" y="2758"/>
                  <a:pt x="97338" y="2519"/>
                </a:cubicBezTo>
                <a:cubicBezTo>
                  <a:pt x="95560" y="2279"/>
                  <a:pt x="93816" y="1869"/>
                  <a:pt x="92073" y="1732"/>
                </a:cubicBezTo>
                <a:cubicBezTo>
                  <a:pt x="90090" y="1562"/>
                  <a:pt x="88107" y="1732"/>
                  <a:pt x="86158" y="1767"/>
                </a:cubicBezTo>
                <a:cubicBezTo>
                  <a:pt x="84312" y="1801"/>
                  <a:pt x="82672" y="1562"/>
                  <a:pt x="80825" y="1220"/>
                </a:cubicBezTo>
                <a:cubicBezTo>
                  <a:pt x="76859" y="468"/>
                  <a:pt x="72381" y="-353"/>
                  <a:pt x="68586" y="160"/>
                </a:cubicBezTo>
                <a:cubicBezTo>
                  <a:pt x="65304" y="604"/>
                  <a:pt x="61885" y="1698"/>
                  <a:pt x="59219" y="3305"/>
                </a:cubicBezTo>
                <a:cubicBezTo>
                  <a:pt x="56005" y="5220"/>
                  <a:pt x="52621" y="6861"/>
                  <a:pt x="49681" y="9151"/>
                </a:cubicBezTo>
                <a:cubicBezTo>
                  <a:pt x="44826" y="12843"/>
                  <a:pt x="39800" y="15476"/>
                  <a:pt x="34672" y="18553"/>
                </a:cubicBezTo>
                <a:close/>
              </a:path>
            </a:pathLst>
          </a:custGeom>
          <a:solidFill>
            <a:schemeClr val="accent5"/>
          </a:solidFill>
          <a:ln w="3415" cap="flat">
            <a:noFill/>
            <a:prstDash val="solid"/>
            <a:miter/>
          </a:ln>
        </p:spPr>
        <p:txBody>
          <a:bodyPr rtlCol="0" anchor="ctr"/>
          <a:lstStyle/>
          <a:p>
            <a:endParaRPr lang="zh-CN" altLang="en-US"/>
          </a:p>
        </p:txBody>
      </p:sp>
      <p:sp>
        <p:nvSpPr>
          <p:cNvPr id="23" name="任意多边形: 形状 22"/>
          <p:cNvSpPr/>
          <p:nvPr/>
        </p:nvSpPr>
        <p:spPr>
          <a:xfrm>
            <a:off x="10304031" y="506122"/>
            <a:ext cx="425672" cy="297465"/>
          </a:xfrm>
          <a:custGeom>
            <a:avLst/>
            <a:gdLst>
              <a:gd name="connsiteX0" fmla="*/ 425672 w 425672"/>
              <a:gd name="connsiteY0" fmla="*/ 45339 h 297465"/>
              <a:gd name="connsiteX1" fmla="*/ 384619 w 425672"/>
              <a:gd name="connsiteY1" fmla="*/ 94298 h 297465"/>
              <a:gd name="connsiteX2" fmla="*/ 369475 w 425672"/>
              <a:gd name="connsiteY2" fmla="*/ 109442 h 297465"/>
              <a:gd name="connsiteX3" fmla="*/ 373951 w 425672"/>
              <a:gd name="connsiteY3" fmla="*/ 142304 h 297465"/>
              <a:gd name="connsiteX4" fmla="*/ 395383 w 425672"/>
              <a:gd name="connsiteY4" fmla="*/ 158401 h 297465"/>
              <a:gd name="connsiteX5" fmla="*/ 338423 w 425672"/>
              <a:gd name="connsiteY5" fmla="*/ 178975 h 297465"/>
              <a:gd name="connsiteX6" fmla="*/ 329374 w 425672"/>
              <a:gd name="connsiteY6" fmla="*/ 181546 h 297465"/>
              <a:gd name="connsiteX7" fmla="*/ 316706 w 425672"/>
              <a:gd name="connsiteY7" fmla="*/ 193072 h 297465"/>
              <a:gd name="connsiteX8" fmla="*/ 325565 w 425672"/>
              <a:gd name="connsiteY8" fmla="*/ 207454 h 297465"/>
              <a:gd name="connsiteX9" fmla="*/ 349853 w 425672"/>
              <a:gd name="connsiteY9" fmla="*/ 229838 h 297465"/>
              <a:gd name="connsiteX10" fmla="*/ 29718 w 425672"/>
              <a:gd name="connsiteY10" fmla="*/ 297466 h 297465"/>
              <a:gd name="connsiteX11" fmla="*/ 43529 w 425672"/>
              <a:gd name="connsiteY11" fmla="*/ 283178 h 297465"/>
              <a:gd name="connsiteX12" fmla="*/ 126873 w 425672"/>
              <a:gd name="connsiteY12" fmla="*/ 259366 h 297465"/>
              <a:gd name="connsiteX13" fmla="*/ 162306 w 425672"/>
              <a:gd name="connsiteY13" fmla="*/ 259652 h 297465"/>
              <a:gd name="connsiteX14" fmla="*/ 114490 w 425672"/>
              <a:gd name="connsiteY14" fmla="*/ 239649 h 297465"/>
              <a:gd name="connsiteX15" fmla="*/ 210502 w 425672"/>
              <a:gd name="connsiteY15" fmla="*/ 208979 h 297465"/>
              <a:gd name="connsiteX16" fmla="*/ 238792 w 425672"/>
              <a:gd name="connsiteY16" fmla="*/ 211646 h 297465"/>
              <a:gd name="connsiteX17" fmla="*/ 256984 w 425672"/>
              <a:gd name="connsiteY17" fmla="*/ 205930 h 297465"/>
              <a:gd name="connsiteX18" fmla="*/ 193262 w 425672"/>
              <a:gd name="connsiteY18" fmla="*/ 185547 h 297465"/>
              <a:gd name="connsiteX19" fmla="*/ 238887 w 425672"/>
              <a:gd name="connsiteY19" fmla="*/ 153638 h 297465"/>
              <a:gd name="connsiteX20" fmla="*/ 290227 w 425672"/>
              <a:gd name="connsiteY20" fmla="*/ 152019 h 297465"/>
              <a:gd name="connsiteX21" fmla="*/ 311372 w 425672"/>
              <a:gd name="connsiteY21" fmla="*/ 153543 h 297465"/>
              <a:gd name="connsiteX22" fmla="*/ 325184 w 425672"/>
              <a:gd name="connsiteY22" fmla="*/ 144399 h 297465"/>
              <a:gd name="connsiteX23" fmla="*/ 312420 w 425672"/>
              <a:gd name="connsiteY23" fmla="*/ 135160 h 297465"/>
              <a:gd name="connsiteX24" fmla="*/ 278606 w 425672"/>
              <a:gd name="connsiteY24" fmla="*/ 130969 h 297465"/>
              <a:gd name="connsiteX25" fmla="*/ 320897 w 425672"/>
              <a:gd name="connsiteY25" fmla="*/ 90583 h 297465"/>
              <a:gd name="connsiteX26" fmla="*/ 270129 w 425672"/>
              <a:gd name="connsiteY26" fmla="*/ 108776 h 297465"/>
              <a:gd name="connsiteX27" fmla="*/ 267843 w 425672"/>
              <a:gd name="connsiteY27" fmla="*/ 106585 h 297465"/>
              <a:gd name="connsiteX28" fmla="*/ 272034 w 425672"/>
              <a:gd name="connsiteY28" fmla="*/ 78581 h 297465"/>
              <a:gd name="connsiteX29" fmla="*/ 266509 w 425672"/>
              <a:gd name="connsiteY29" fmla="*/ 66866 h 297465"/>
              <a:gd name="connsiteX30" fmla="*/ 255365 w 425672"/>
              <a:gd name="connsiteY30" fmla="*/ 73438 h 297465"/>
              <a:gd name="connsiteX31" fmla="*/ 249365 w 425672"/>
              <a:gd name="connsiteY31" fmla="*/ 93726 h 297465"/>
              <a:gd name="connsiteX32" fmla="*/ 214979 w 425672"/>
              <a:gd name="connsiteY32" fmla="*/ 147447 h 297465"/>
              <a:gd name="connsiteX33" fmla="*/ 174784 w 425672"/>
              <a:gd name="connsiteY33" fmla="*/ 175260 h 297465"/>
              <a:gd name="connsiteX34" fmla="*/ 181070 w 425672"/>
              <a:gd name="connsiteY34" fmla="*/ 105156 h 297465"/>
              <a:gd name="connsiteX35" fmla="*/ 164497 w 425672"/>
              <a:gd name="connsiteY35" fmla="*/ 121825 h 297465"/>
              <a:gd name="connsiteX36" fmla="*/ 150971 w 425672"/>
              <a:gd name="connsiteY36" fmla="*/ 179546 h 297465"/>
              <a:gd name="connsiteX37" fmla="*/ 133540 w 425672"/>
              <a:gd name="connsiteY37" fmla="*/ 203168 h 297465"/>
              <a:gd name="connsiteX38" fmla="*/ 96965 w 425672"/>
              <a:gd name="connsiteY38" fmla="*/ 224219 h 297465"/>
              <a:gd name="connsiteX39" fmla="*/ 111252 w 425672"/>
              <a:gd name="connsiteY39" fmla="*/ 164783 h 297465"/>
              <a:gd name="connsiteX40" fmla="*/ 94297 w 425672"/>
              <a:gd name="connsiteY40" fmla="*/ 166402 h 297465"/>
              <a:gd name="connsiteX41" fmla="*/ 87725 w 425672"/>
              <a:gd name="connsiteY41" fmla="*/ 184118 h 297465"/>
              <a:gd name="connsiteX42" fmla="*/ 77343 w 425672"/>
              <a:gd name="connsiteY42" fmla="*/ 223076 h 297465"/>
              <a:gd name="connsiteX43" fmla="*/ 54292 w 425672"/>
              <a:gd name="connsiteY43" fmla="*/ 254508 h 297465"/>
              <a:gd name="connsiteX44" fmla="*/ 0 w 425672"/>
              <a:gd name="connsiteY44" fmla="*/ 290703 h 297465"/>
              <a:gd name="connsiteX45" fmla="*/ 170117 w 425672"/>
              <a:gd name="connsiteY45" fmla="*/ 51054 h 297465"/>
              <a:gd name="connsiteX46" fmla="*/ 176498 w 425672"/>
              <a:gd name="connsiteY46" fmla="*/ 68390 h 297465"/>
              <a:gd name="connsiteX47" fmla="*/ 205359 w 425672"/>
              <a:gd name="connsiteY47" fmla="*/ 73914 h 297465"/>
              <a:gd name="connsiteX48" fmla="*/ 260509 w 425672"/>
              <a:gd name="connsiteY48" fmla="*/ 18193 h 297465"/>
              <a:gd name="connsiteX49" fmla="*/ 281940 w 425672"/>
              <a:gd name="connsiteY49" fmla="*/ 0 h 297465"/>
              <a:gd name="connsiteX50" fmla="*/ 287845 w 425672"/>
              <a:gd name="connsiteY50" fmla="*/ 7049 h 297465"/>
              <a:gd name="connsiteX51" fmla="*/ 326803 w 425672"/>
              <a:gd name="connsiteY51" fmla="*/ 25527 h 297465"/>
              <a:gd name="connsiteX52" fmla="*/ 401002 w 425672"/>
              <a:gd name="connsiteY52" fmla="*/ 11049 h 297465"/>
              <a:gd name="connsiteX53" fmla="*/ 411861 w 425672"/>
              <a:gd name="connsiteY53" fmla="*/ 33338 h 297465"/>
              <a:gd name="connsiteX54" fmla="*/ 425672 w 425672"/>
              <a:gd name="connsiteY54" fmla="*/ 45339 h 29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25672" h="297465">
                <a:moveTo>
                  <a:pt x="425672" y="45339"/>
                </a:moveTo>
                <a:cubicBezTo>
                  <a:pt x="412051" y="61627"/>
                  <a:pt x="398526" y="78105"/>
                  <a:pt x="384619" y="94298"/>
                </a:cubicBezTo>
                <a:cubicBezTo>
                  <a:pt x="379952" y="99727"/>
                  <a:pt x="374047" y="103918"/>
                  <a:pt x="369475" y="109442"/>
                </a:cubicBezTo>
                <a:cubicBezTo>
                  <a:pt x="357283" y="124111"/>
                  <a:pt x="358426" y="130969"/>
                  <a:pt x="373951" y="142304"/>
                </a:cubicBezTo>
                <a:cubicBezTo>
                  <a:pt x="380047" y="146780"/>
                  <a:pt x="386143" y="151448"/>
                  <a:pt x="395383" y="158401"/>
                </a:cubicBezTo>
                <a:cubicBezTo>
                  <a:pt x="373761" y="166211"/>
                  <a:pt x="356140" y="172688"/>
                  <a:pt x="338423" y="178975"/>
                </a:cubicBezTo>
                <a:cubicBezTo>
                  <a:pt x="335470" y="180023"/>
                  <a:pt x="331851" y="179927"/>
                  <a:pt x="329374" y="181546"/>
                </a:cubicBezTo>
                <a:cubicBezTo>
                  <a:pt x="324517" y="184880"/>
                  <a:pt x="317373" y="188595"/>
                  <a:pt x="316706" y="193072"/>
                </a:cubicBezTo>
                <a:cubicBezTo>
                  <a:pt x="316040" y="197358"/>
                  <a:pt x="321469" y="203645"/>
                  <a:pt x="325565" y="207454"/>
                </a:cubicBezTo>
                <a:cubicBezTo>
                  <a:pt x="333375" y="214694"/>
                  <a:pt x="342138" y="220694"/>
                  <a:pt x="349853" y="229838"/>
                </a:cubicBezTo>
                <a:cubicBezTo>
                  <a:pt x="243173" y="254603"/>
                  <a:pt x="140779" y="293942"/>
                  <a:pt x="29718" y="297466"/>
                </a:cubicBezTo>
                <a:cubicBezTo>
                  <a:pt x="29813" y="287655"/>
                  <a:pt x="38862" y="287369"/>
                  <a:pt x="43529" y="283178"/>
                </a:cubicBezTo>
                <a:cubicBezTo>
                  <a:pt x="67342" y="261652"/>
                  <a:pt x="95345" y="254984"/>
                  <a:pt x="126873" y="259366"/>
                </a:cubicBezTo>
                <a:cubicBezTo>
                  <a:pt x="138303" y="260985"/>
                  <a:pt x="150114" y="259652"/>
                  <a:pt x="162306" y="259652"/>
                </a:cubicBezTo>
                <a:cubicBezTo>
                  <a:pt x="159544" y="246888"/>
                  <a:pt x="159544" y="246888"/>
                  <a:pt x="114490" y="239649"/>
                </a:cubicBezTo>
                <a:cubicBezTo>
                  <a:pt x="141351" y="211074"/>
                  <a:pt x="172974" y="201359"/>
                  <a:pt x="210502" y="208979"/>
                </a:cubicBezTo>
                <a:cubicBezTo>
                  <a:pt x="219742" y="210884"/>
                  <a:pt x="229362" y="211646"/>
                  <a:pt x="238792" y="211646"/>
                </a:cubicBezTo>
                <a:cubicBezTo>
                  <a:pt x="243649" y="211646"/>
                  <a:pt x="248507" y="208693"/>
                  <a:pt x="256984" y="205930"/>
                </a:cubicBezTo>
                <a:cubicBezTo>
                  <a:pt x="237744" y="185642"/>
                  <a:pt x="212788" y="198025"/>
                  <a:pt x="193262" y="185547"/>
                </a:cubicBezTo>
                <a:cubicBezTo>
                  <a:pt x="208597" y="174308"/>
                  <a:pt x="222123" y="159639"/>
                  <a:pt x="238887" y="153638"/>
                </a:cubicBezTo>
                <a:cubicBezTo>
                  <a:pt x="254222" y="148114"/>
                  <a:pt x="272986" y="151829"/>
                  <a:pt x="290227" y="152019"/>
                </a:cubicBezTo>
                <a:cubicBezTo>
                  <a:pt x="297275" y="152019"/>
                  <a:pt x="304609" y="154686"/>
                  <a:pt x="311372" y="153543"/>
                </a:cubicBezTo>
                <a:cubicBezTo>
                  <a:pt x="316611" y="152686"/>
                  <a:pt x="324326" y="148400"/>
                  <a:pt x="325184" y="144399"/>
                </a:cubicBezTo>
                <a:cubicBezTo>
                  <a:pt x="327279" y="135350"/>
                  <a:pt x="318421" y="135922"/>
                  <a:pt x="312420" y="135160"/>
                </a:cubicBezTo>
                <a:cubicBezTo>
                  <a:pt x="301752" y="133731"/>
                  <a:pt x="291084" y="132493"/>
                  <a:pt x="278606" y="130969"/>
                </a:cubicBezTo>
                <a:cubicBezTo>
                  <a:pt x="290893" y="113919"/>
                  <a:pt x="313944" y="111824"/>
                  <a:pt x="320897" y="90583"/>
                </a:cubicBezTo>
                <a:cubicBezTo>
                  <a:pt x="299180" y="86773"/>
                  <a:pt x="287560" y="106013"/>
                  <a:pt x="270129" y="108776"/>
                </a:cubicBezTo>
                <a:cubicBezTo>
                  <a:pt x="269367" y="108013"/>
                  <a:pt x="268605" y="107252"/>
                  <a:pt x="267843" y="106585"/>
                </a:cubicBezTo>
                <a:cubicBezTo>
                  <a:pt x="269367" y="97250"/>
                  <a:pt x="271558" y="88011"/>
                  <a:pt x="272034" y="78581"/>
                </a:cubicBezTo>
                <a:cubicBezTo>
                  <a:pt x="272224" y="74771"/>
                  <a:pt x="268510" y="70771"/>
                  <a:pt x="266509" y="66866"/>
                </a:cubicBezTo>
                <a:cubicBezTo>
                  <a:pt x="262699" y="68961"/>
                  <a:pt x="257080" y="70199"/>
                  <a:pt x="255365" y="73438"/>
                </a:cubicBezTo>
                <a:cubicBezTo>
                  <a:pt x="252127" y="79534"/>
                  <a:pt x="250698" y="86773"/>
                  <a:pt x="249365" y="93726"/>
                </a:cubicBezTo>
                <a:cubicBezTo>
                  <a:pt x="244888" y="116110"/>
                  <a:pt x="236601" y="135446"/>
                  <a:pt x="214979" y="147447"/>
                </a:cubicBezTo>
                <a:cubicBezTo>
                  <a:pt x="201454" y="154972"/>
                  <a:pt x="189262" y="165068"/>
                  <a:pt x="174784" y="175260"/>
                </a:cubicBezTo>
                <a:cubicBezTo>
                  <a:pt x="170402" y="149257"/>
                  <a:pt x="189928" y="128683"/>
                  <a:pt x="181070" y="105156"/>
                </a:cubicBezTo>
                <a:cubicBezTo>
                  <a:pt x="168688" y="104680"/>
                  <a:pt x="166497" y="113157"/>
                  <a:pt x="164497" y="121825"/>
                </a:cubicBezTo>
                <a:cubicBezTo>
                  <a:pt x="159925" y="141065"/>
                  <a:pt x="154781" y="160115"/>
                  <a:pt x="150971" y="179546"/>
                </a:cubicBezTo>
                <a:cubicBezTo>
                  <a:pt x="148780" y="190691"/>
                  <a:pt x="143637" y="198025"/>
                  <a:pt x="133540" y="203168"/>
                </a:cubicBezTo>
                <a:cubicBezTo>
                  <a:pt x="122396" y="208788"/>
                  <a:pt x="111823" y="215551"/>
                  <a:pt x="96965" y="224219"/>
                </a:cubicBezTo>
                <a:cubicBezTo>
                  <a:pt x="102489" y="201359"/>
                  <a:pt x="106966" y="182690"/>
                  <a:pt x="111252" y="164783"/>
                </a:cubicBezTo>
                <a:cubicBezTo>
                  <a:pt x="103251" y="158020"/>
                  <a:pt x="97822" y="159639"/>
                  <a:pt x="94297" y="166402"/>
                </a:cubicBezTo>
                <a:cubicBezTo>
                  <a:pt x="91440" y="171926"/>
                  <a:pt x="89440" y="178118"/>
                  <a:pt x="87725" y="184118"/>
                </a:cubicBezTo>
                <a:cubicBezTo>
                  <a:pt x="84011" y="197072"/>
                  <a:pt x="80581" y="210026"/>
                  <a:pt x="77343" y="223076"/>
                </a:cubicBezTo>
                <a:cubicBezTo>
                  <a:pt x="73914" y="236792"/>
                  <a:pt x="66770" y="246983"/>
                  <a:pt x="54292" y="254508"/>
                </a:cubicBezTo>
                <a:cubicBezTo>
                  <a:pt x="36195" y="265462"/>
                  <a:pt x="18955" y="277940"/>
                  <a:pt x="0" y="290703"/>
                </a:cubicBezTo>
                <a:cubicBezTo>
                  <a:pt x="286" y="223647"/>
                  <a:pt x="97250" y="100203"/>
                  <a:pt x="170117" y="51054"/>
                </a:cubicBezTo>
                <a:cubicBezTo>
                  <a:pt x="172307" y="57055"/>
                  <a:pt x="173926" y="62960"/>
                  <a:pt x="176498" y="68390"/>
                </a:cubicBezTo>
                <a:cubicBezTo>
                  <a:pt x="183832" y="84201"/>
                  <a:pt x="193167" y="86011"/>
                  <a:pt x="205359" y="73914"/>
                </a:cubicBezTo>
                <a:cubicBezTo>
                  <a:pt x="223933" y="55531"/>
                  <a:pt x="241935" y="36576"/>
                  <a:pt x="260509" y="18193"/>
                </a:cubicBezTo>
                <a:cubicBezTo>
                  <a:pt x="267081" y="11716"/>
                  <a:pt x="274511" y="6287"/>
                  <a:pt x="281940" y="0"/>
                </a:cubicBezTo>
                <a:cubicBezTo>
                  <a:pt x="284988" y="3620"/>
                  <a:pt x="286798" y="5144"/>
                  <a:pt x="287845" y="7049"/>
                </a:cubicBezTo>
                <a:cubicBezTo>
                  <a:pt x="298799" y="28670"/>
                  <a:pt x="303086" y="30480"/>
                  <a:pt x="326803" y="25527"/>
                </a:cubicBezTo>
                <a:cubicBezTo>
                  <a:pt x="351472" y="20384"/>
                  <a:pt x="376333" y="15812"/>
                  <a:pt x="401002" y="11049"/>
                </a:cubicBezTo>
                <a:cubicBezTo>
                  <a:pt x="404527" y="18574"/>
                  <a:pt x="407289" y="26575"/>
                  <a:pt x="411861" y="33338"/>
                </a:cubicBezTo>
                <a:cubicBezTo>
                  <a:pt x="415195" y="38005"/>
                  <a:pt x="421005" y="41338"/>
                  <a:pt x="425672" y="45339"/>
                </a:cubicBezTo>
                <a:close/>
              </a:path>
            </a:pathLst>
          </a:custGeom>
          <a:solidFill>
            <a:schemeClr val="accent4">
              <a:lumMod val="40000"/>
              <a:lumOff val="60000"/>
            </a:schemeClr>
          </a:solidFill>
          <a:ln w="9525" cap="flat">
            <a:noFill/>
            <a:prstDash val="solid"/>
            <a:miter/>
          </a:ln>
        </p:spPr>
        <p:txBody>
          <a:bodyPr rtlCol="0" anchor="ctr"/>
          <a:lstStyle/>
          <a:p>
            <a:endParaRPr lang="zh-CN" altLang="en-US"/>
          </a:p>
        </p:txBody>
      </p:sp>
      <p:sp>
        <p:nvSpPr>
          <p:cNvPr id="24" name="任意多边形: 形状 23"/>
          <p:cNvSpPr/>
          <p:nvPr/>
        </p:nvSpPr>
        <p:spPr>
          <a:xfrm>
            <a:off x="9958654" y="253561"/>
            <a:ext cx="392048" cy="218339"/>
          </a:xfrm>
          <a:custGeom>
            <a:avLst/>
            <a:gdLst>
              <a:gd name="connsiteX0" fmla="*/ 114205 w 392048"/>
              <a:gd name="connsiteY0" fmla="*/ 113443 h 218339"/>
              <a:gd name="connsiteX1" fmla="*/ 123253 w 392048"/>
              <a:gd name="connsiteY1" fmla="*/ 78867 h 218339"/>
              <a:gd name="connsiteX2" fmla="*/ 104966 w 392048"/>
              <a:gd name="connsiteY2" fmla="*/ 90678 h 218339"/>
              <a:gd name="connsiteX3" fmla="*/ 35052 w 392048"/>
              <a:gd name="connsiteY3" fmla="*/ 128397 h 218339"/>
              <a:gd name="connsiteX4" fmla="*/ 0 w 392048"/>
              <a:gd name="connsiteY4" fmla="*/ 128492 h 218339"/>
              <a:gd name="connsiteX5" fmla="*/ 116300 w 392048"/>
              <a:gd name="connsiteY5" fmla="*/ 7906 h 218339"/>
              <a:gd name="connsiteX6" fmla="*/ 127826 w 392048"/>
              <a:gd name="connsiteY6" fmla="*/ 24860 h 218339"/>
              <a:gd name="connsiteX7" fmla="*/ 160972 w 392048"/>
              <a:gd name="connsiteY7" fmla="*/ 34290 h 218339"/>
              <a:gd name="connsiteX8" fmla="*/ 229743 w 392048"/>
              <a:gd name="connsiteY8" fmla="*/ 2477 h 218339"/>
              <a:gd name="connsiteX9" fmla="*/ 240601 w 392048"/>
              <a:gd name="connsiteY9" fmla="*/ 0 h 218339"/>
              <a:gd name="connsiteX10" fmla="*/ 244316 w 392048"/>
              <a:gd name="connsiteY10" fmla="*/ 4001 h 218339"/>
              <a:gd name="connsiteX11" fmla="*/ 281940 w 392048"/>
              <a:gd name="connsiteY11" fmla="*/ 38576 h 218339"/>
              <a:gd name="connsiteX12" fmla="*/ 362236 w 392048"/>
              <a:gd name="connsiteY12" fmla="*/ 38576 h 218339"/>
              <a:gd name="connsiteX13" fmla="*/ 391097 w 392048"/>
              <a:gd name="connsiteY13" fmla="*/ 45434 h 218339"/>
              <a:gd name="connsiteX14" fmla="*/ 392049 w 392048"/>
              <a:gd name="connsiteY14" fmla="*/ 50768 h 218339"/>
              <a:gd name="connsiteX15" fmla="*/ 354901 w 392048"/>
              <a:gd name="connsiteY15" fmla="*/ 73914 h 218339"/>
              <a:gd name="connsiteX16" fmla="*/ 320421 w 392048"/>
              <a:gd name="connsiteY16" fmla="*/ 94869 h 218339"/>
              <a:gd name="connsiteX17" fmla="*/ 318706 w 392048"/>
              <a:gd name="connsiteY17" fmla="*/ 141637 h 218339"/>
              <a:gd name="connsiteX18" fmla="*/ 330708 w 392048"/>
              <a:gd name="connsiteY18" fmla="*/ 151257 h 218339"/>
              <a:gd name="connsiteX19" fmla="*/ 282321 w 392048"/>
              <a:gd name="connsiteY19" fmla="*/ 162020 h 218339"/>
              <a:gd name="connsiteX20" fmla="*/ 268319 w 392048"/>
              <a:gd name="connsiteY20" fmla="*/ 164687 h 218339"/>
              <a:gd name="connsiteX21" fmla="*/ 252698 w 392048"/>
              <a:gd name="connsiteY21" fmla="*/ 207169 h 218339"/>
              <a:gd name="connsiteX22" fmla="*/ 258508 w 392048"/>
              <a:gd name="connsiteY22" fmla="*/ 217456 h 218339"/>
              <a:gd name="connsiteX23" fmla="*/ 27813 w 392048"/>
              <a:gd name="connsiteY23" fmla="*/ 151829 h 218339"/>
              <a:gd name="connsiteX24" fmla="*/ 105728 w 392048"/>
              <a:gd name="connsiteY24" fmla="*/ 157067 h 218339"/>
              <a:gd name="connsiteX25" fmla="*/ 138017 w 392048"/>
              <a:gd name="connsiteY25" fmla="*/ 177165 h 218339"/>
              <a:gd name="connsiteX26" fmla="*/ 161449 w 392048"/>
              <a:gd name="connsiteY26" fmla="*/ 183356 h 218339"/>
              <a:gd name="connsiteX27" fmla="*/ 116110 w 392048"/>
              <a:gd name="connsiteY27" fmla="*/ 137446 h 218339"/>
              <a:gd name="connsiteX28" fmla="*/ 203645 w 392048"/>
              <a:gd name="connsiteY28" fmla="*/ 133826 h 218339"/>
              <a:gd name="connsiteX29" fmla="*/ 242602 w 392048"/>
              <a:gd name="connsiteY29" fmla="*/ 141637 h 218339"/>
              <a:gd name="connsiteX30" fmla="*/ 215551 w 392048"/>
              <a:gd name="connsiteY30" fmla="*/ 113157 h 218339"/>
              <a:gd name="connsiteX31" fmla="*/ 272987 w 392048"/>
              <a:gd name="connsiteY31" fmla="*/ 79153 h 218339"/>
              <a:gd name="connsiteX32" fmla="*/ 216599 w 392048"/>
              <a:gd name="connsiteY32" fmla="*/ 89345 h 218339"/>
              <a:gd name="connsiteX33" fmla="*/ 219075 w 392048"/>
              <a:gd name="connsiteY33" fmla="*/ 52483 h 218339"/>
              <a:gd name="connsiteX34" fmla="*/ 203168 w 392048"/>
              <a:gd name="connsiteY34" fmla="*/ 65818 h 218339"/>
              <a:gd name="connsiteX35" fmla="*/ 121730 w 392048"/>
              <a:gd name="connsiteY35" fmla="*/ 115824 h 218339"/>
              <a:gd name="connsiteX36" fmla="*/ 116967 w 392048"/>
              <a:gd name="connsiteY36" fmla="*/ 116014 h 218339"/>
              <a:gd name="connsiteX37" fmla="*/ 114205 w 392048"/>
              <a:gd name="connsiteY37" fmla="*/ 113443 h 21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2048" h="218339">
                <a:moveTo>
                  <a:pt x="114205" y="113443"/>
                </a:moveTo>
                <a:cubicBezTo>
                  <a:pt x="117729" y="102108"/>
                  <a:pt x="131540" y="93440"/>
                  <a:pt x="123253" y="78867"/>
                </a:cubicBezTo>
                <a:cubicBezTo>
                  <a:pt x="112585" y="76010"/>
                  <a:pt x="109442" y="84963"/>
                  <a:pt x="104966" y="90678"/>
                </a:cubicBezTo>
                <a:cubicBezTo>
                  <a:pt x="78295" y="125254"/>
                  <a:pt x="78486" y="125444"/>
                  <a:pt x="35052" y="128397"/>
                </a:cubicBezTo>
                <a:cubicBezTo>
                  <a:pt x="24860" y="129064"/>
                  <a:pt x="14573" y="128492"/>
                  <a:pt x="0" y="128492"/>
                </a:cubicBezTo>
                <a:cubicBezTo>
                  <a:pt x="35338" y="83058"/>
                  <a:pt x="68104" y="39624"/>
                  <a:pt x="116300" y="7906"/>
                </a:cubicBezTo>
                <a:cubicBezTo>
                  <a:pt x="120968" y="14764"/>
                  <a:pt x="124778" y="19621"/>
                  <a:pt x="127826" y="24860"/>
                </a:cubicBezTo>
                <a:cubicBezTo>
                  <a:pt x="138970" y="44482"/>
                  <a:pt x="139922" y="44482"/>
                  <a:pt x="160972" y="34290"/>
                </a:cubicBezTo>
                <a:cubicBezTo>
                  <a:pt x="183642" y="23241"/>
                  <a:pt x="206788" y="12859"/>
                  <a:pt x="229743" y="2477"/>
                </a:cubicBezTo>
                <a:cubicBezTo>
                  <a:pt x="233172" y="953"/>
                  <a:pt x="237268" y="762"/>
                  <a:pt x="240601" y="0"/>
                </a:cubicBezTo>
                <a:cubicBezTo>
                  <a:pt x="242316" y="1810"/>
                  <a:pt x="244221" y="2857"/>
                  <a:pt x="244316" y="4001"/>
                </a:cubicBezTo>
                <a:cubicBezTo>
                  <a:pt x="247364" y="35719"/>
                  <a:pt x="249936" y="38290"/>
                  <a:pt x="281940" y="38576"/>
                </a:cubicBezTo>
                <a:cubicBezTo>
                  <a:pt x="308705" y="38767"/>
                  <a:pt x="335470" y="32956"/>
                  <a:pt x="362236" y="38576"/>
                </a:cubicBezTo>
                <a:cubicBezTo>
                  <a:pt x="371856" y="40577"/>
                  <a:pt x="381476" y="43148"/>
                  <a:pt x="391097" y="45434"/>
                </a:cubicBezTo>
                <a:cubicBezTo>
                  <a:pt x="391382" y="47244"/>
                  <a:pt x="391763" y="48958"/>
                  <a:pt x="392049" y="50768"/>
                </a:cubicBezTo>
                <a:cubicBezTo>
                  <a:pt x="379666" y="58483"/>
                  <a:pt x="367284" y="66294"/>
                  <a:pt x="354901" y="73914"/>
                </a:cubicBezTo>
                <a:cubicBezTo>
                  <a:pt x="343472" y="80963"/>
                  <a:pt x="331280" y="87058"/>
                  <a:pt x="320421" y="94869"/>
                </a:cubicBezTo>
                <a:cubicBezTo>
                  <a:pt x="297275" y="111728"/>
                  <a:pt x="297180" y="123158"/>
                  <a:pt x="318706" y="141637"/>
                </a:cubicBezTo>
                <a:cubicBezTo>
                  <a:pt x="321564" y="144113"/>
                  <a:pt x="324612" y="146399"/>
                  <a:pt x="330708" y="151257"/>
                </a:cubicBezTo>
                <a:cubicBezTo>
                  <a:pt x="312325" y="155353"/>
                  <a:pt x="297275" y="158782"/>
                  <a:pt x="282321" y="162020"/>
                </a:cubicBezTo>
                <a:cubicBezTo>
                  <a:pt x="277654" y="163068"/>
                  <a:pt x="272987" y="163544"/>
                  <a:pt x="268319" y="164687"/>
                </a:cubicBezTo>
                <a:cubicBezTo>
                  <a:pt x="235458" y="172403"/>
                  <a:pt x="232791" y="179737"/>
                  <a:pt x="252698" y="207169"/>
                </a:cubicBezTo>
                <a:cubicBezTo>
                  <a:pt x="254413" y="209550"/>
                  <a:pt x="255651" y="212312"/>
                  <a:pt x="258508" y="217456"/>
                </a:cubicBezTo>
                <a:cubicBezTo>
                  <a:pt x="171831" y="223742"/>
                  <a:pt x="97536" y="195929"/>
                  <a:pt x="27813" y="151829"/>
                </a:cubicBezTo>
                <a:cubicBezTo>
                  <a:pt x="60198" y="137541"/>
                  <a:pt x="77343" y="138684"/>
                  <a:pt x="105728" y="157067"/>
                </a:cubicBezTo>
                <a:cubicBezTo>
                  <a:pt x="116395" y="163925"/>
                  <a:pt x="126873" y="171164"/>
                  <a:pt x="138017" y="177165"/>
                </a:cubicBezTo>
                <a:cubicBezTo>
                  <a:pt x="143447" y="180118"/>
                  <a:pt x="150305" y="180594"/>
                  <a:pt x="161449" y="183356"/>
                </a:cubicBezTo>
                <a:cubicBezTo>
                  <a:pt x="153067" y="156686"/>
                  <a:pt x="128873" y="154686"/>
                  <a:pt x="116110" y="137446"/>
                </a:cubicBezTo>
                <a:cubicBezTo>
                  <a:pt x="145923" y="131921"/>
                  <a:pt x="173355" y="118967"/>
                  <a:pt x="203645" y="133826"/>
                </a:cubicBezTo>
                <a:cubicBezTo>
                  <a:pt x="214884" y="139351"/>
                  <a:pt x="227171" y="148019"/>
                  <a:pt x="242602" y="141637"/>
                </a:cubicBezTo>
                <a:cubicBezTo>
                  <a:pt x="246697" y="120491"/>
                  <a:pt x="223456" y="125158"/>
                  <a:pt x="215551" y="113157"/>
                </a:cubicBezTo>
                <a:cubicBezTo>
                  <a:pt x="234791" y="102584"/>
                  <a:pt x="258413" y="100298"/>
                  <a:pt x="272987" y="79153"/>
                </a:cubicBezTo>
                <a:cubicBezTo>
                  <a:pt x="251174" y="72390"/>
                  <a:pt x="235934" y="89630"/>
                  <a:pt x="216599" y="89345"/>
                </a:cubicBezTo>
                <a:cubicBezTo>
                  <a:pt x="212789" y="76962"/>
                  <a:pt x="233648" y="67818"/>
                  <a:pt x="219075" y="52483"/>
                </a:cubicBezTo>
                <a:cubicBezTo>
                  <a:pt x="213741" y="56769"/>
                  <a:pt x="205359" y="60103"/>
                  <a:pt x="203168" y="65818"/>
                </a:cubicBezTo>
                <a:cubicBezTo>
                  <a:pt x="188500" y="103537"/>
                  <a:pt x="157639" y="113443"/>
                  <a:pt x="121730" y="115824"/>
                </a:cubicBezTo>
                <a:cubicBezTo>
                  <a:pt x="120110" y="115919"/>
                  <a:pt x="118586" y="115919"/>
                  <a:pt x="116967" y="116014"/>
                </a:cubicBezTo>
                <a:cubicBezTo>
                  <a:pt x="116014" y="115253"/>
                  <a:pt x="115157" y="114300"/>
                  <a:pt x="114205" y="113443"/>
                </a:cubicBezTo>
                <a:close/>
              </a:path>
            </a:pathLst>
          </a:custGeom>
          <a:solidFill>
            <a:schemeClr val="accent4">
              <a:lumMod val="40000"/>
              <a:lumOff val="60000"/>
            </a:schemeClr>
          </a:solidFill>
          <a:ln w="9525" cap="flat">
            <a:noFill/>
            <a:prstDash val="solid"/>
            <a:miter/>
          </a:ln>
        </p:spPr>
        <p:txBody>
          <a:bodyPr rtlCol="0" anchor="ctr"/>
          <a:lstStyle/>
          <a:p>
            <a:endParaRPr lang="zh-CN" altLang="en-US"/>
          </a:p>
        </p:txBody>
      </p:sp>
      <p:sp>
        <p:nvSpPr>
          <p:cNvPr id="91" name="任意多边形: 形状 90"/>
          <p:cNvSpPr/>
          <p:nvPr/>
        </p:nvSpPr>
        <p:spPr>
          <a:xfrm rot="5400000">
            <a:off x="11784039" y="587326"/>
            <a:ext cx="1510657" cy="1921367"/>
          </a:xfrm>
          <a:custGeom>
            <a:avLst/>
            <a:gdLst>
              <a:gd name="connsiteX0" fmla="*/ 1143735 w 1510657"/>
              <a:gd name="connsiteY0" fmla="*/ 1851456 h 1921367"/>
              <a:gd name="connsiteX1" fmla="*/ 1151154 w 1510657"/>
              <a:gd name="connsiteY1" fmla="*/ 1800380 h 1921367"/>
              <a:gd name="connsiteX2" fmla="*/ 1140146 w 1510657"/>
              <a:gd name="connsiteY2" fmla="*/ 1790637 h 1921367"/>
              <a:gd name="connsiteX3" fmla="*/ 1142095 w 1510657"/>
              <a:gd name="connsiteY3" fmla="*/ 1777030 h 1921367"/>
              <a:gd name="connsiteX4" fmla="*/ 1143565 w 1510657"/>
              <a:gd name="connsiteY4" fmla="*/ 1745851 h 1921367"/>
              <a:gd name="connsiteX5" fmla="*/ 1142471 w 1510657"/>
              <a:gd name="connsiteY5" fmla="*/ 1714262 h 1921367"/>
              <a:gd name="connsiteX6" fmla="*/ 1185513 w 1510657"/>
              <a:gd name="connsiteY6" fmla="*/ 1719972 h 1921367"/>
              <a:gd name="connsiteX7" fmla="*/ 1188589 w 1510657"/>
              <a:gd name="connsiteY7" fmla="*/ 1761031 h 1921367"/>
              <a:gd name="connsiteX8" fmla="*/ 1193410 w 1510657"/>
              <a:gd name="connsiteY8" fmla="*/ 1802534 h 1921367"/>
              <a:gd name="connsiteX9" fmla="*/ 1197000 w 1510657"/>
              <a:gd name="connsiteY9" fmla="*/ 1824380 h 1921367"/>
              <a:gd name="connsiteX10" fmla="*/ 1198846 w 1510657"/>
              <a:gd name="connsiteY10" fmla="*/ 1834328 h 1921367"/>
              <a:gd name="connsiteX11" fmla="*/ 1193307 w 1510657"/>
              <a:gd name="connsiteY11" fmla="*/ 1883695 h 1921367"/>
              <a:gd name="connsiteX12" fmla="*/ 1244383 w 1510657"/>
              <a:gd name="connsiteY12" fmla="*/ 1891114 h 1921367"/>
              <a:gd name="connsiteX13" fmla="*/ 1251802 w 1510657"/>
              <a:gd name="connsiteY13" fmla="*/ 1840038 h 1921367"/>
              <a:gd name="connsiteX14" fmla="*/ 1226811 w 1510657"/>
              <a:gd name="connsiteY14" fmla="*/ 1825713 h 1921367"/>
              <a:gd name="connsiteX15" fmla="*/ 1226127 w 1510657"/>
              <a:gd name="connsiteY15" fmla="*/ 1821098 h 1921367"/>
              <a:gd name="connsiteX16" fmla="*/ 1222948 w 1510657"/>
              <a:gd name="connsiteY16" fmla="*/ 1799218 h 1921367"/>
              <a:gd name="connsiteX17" fmla="*/ 1217375 w 1510657"/>
              <a:gd name="connsiteY17" fmla="*/ 1757783 h 1921367"/>
              <a:gd name="connsiteX18" fmla="*/ 1210777 w 1510657"/>
              <a:gd name="connsiteY18" fmla="*/ 1714843 h 1921367"/>
              <a:gd name="connsiteX19" fmla="*/ 1237819 w 1510657"/>
              <a:gd name="connsiteY19" fmla="*/ 1703938 h 1921367"/>
              <a:gd name="connsiteX20" fmla="*/ 1261443 w 1510657"/>
              <a:gd name="connsiteY20" fmla="*/ 1775731 h 1921367"/>
              <a:gd name="connsiteX21" fmla="*/ 1279973 w 1510657"/>
              <a:gd name="connsiteY21" fmla="*/ 1829884 h 1921367"/>
              <a:gd name="connsiteX22" fmla="*/ 1293272 w 1510657"/>
              <a:gd name="connsiteY22" fmla="*/ 1864721 h 1921367"/>
              <a:gd name="connsiteX23" fmla="*/ 1294263 w 1510657"/>
              <a:gd name="connsiteY23" fmla="*/ 1906703 h 1921367"/>
              <a:gd name="connsiteX24" fmla="*/ 1345339 w 1510657"/>
              <a:gd name="connsiteY24" fmla="*/ 1914122 h 1921367"/>
              <a:gd name="connsiteX25" fmla="*/ 1352758 w 1510657"/>
              <a:gd name="connsiteY25" fmla="*/ 1863046 h 1921367"/>
              <a:gd name="connsiteX26" fmla="*/ 1324587 w 1510657"/>
              <a:gd name="connsiteY26" fmla="*/ 1848551 h 1921367"/>
              <a:gd name="connsiteX27" fmla="*/ 1309271 w 1510657"/>
              <a:gd name="connsiteY27" fmla="*/ 1814055 h 1921367"/>
              <a:gd name="connsiteX28" fmla="*/ 1289716 w 1510657"/>
              <a:gd name="connsiteY28" fmla="*/ 1762501 h 1921367"/>
              <a:gd name="connsiteX29" fmla="*/ 1262400 w 1510657"/>
              <a:gd name="connsiteY29" fmla="*/ 1690707 h 1921367"/>
              <a:gd name="connsiteX30" fmla="*/ 1263734 w 1510657"/>
              <a:gd name="connsiteY30" fmla="*/ 1689955 h 1921367"/>
              <a:gd name="connsiteX31" fmla="*/ 1299767 w 1510657"/>
              <a:gd name="connsiteY31" fmla="*/ 1666434 h 1921367"/>
              <a:gd name="connsiteX32" fmla="*/ 1341715 w 1510657"/>
              <a:gd name="connsiteY32" fmla="*/ 1749886 h 1921367"/>
              <a:gd name="connsiteX33" fmla="*/ 1367937 w 1510657"/>
              <a:gd name="connsiteY33" fmla="*/ 1794774 h 1921367"/>
              <a:gd name="connsiteX34" fmla="*/ 1376586 w 1510657"/>
              <a:gd name="connsiteY34" fmla="*/ 1810500 h 1921367"/>
              <a:gd name="connsiteX35" fmla="*/ 1375868 w 1510657"/>
              <a:gd name="connsiteY35" fmla="*/ 1854875 h 1921367"/>
              <a:gd name="connsiteX36" fmla="*/ 1426944 w 1510657"/>
              <a:gd name="connsiteY36" fmla="*/ 1862294 h 1921367"/>
              <a:gd name="connsiteX37" fmla="*/ 1434363 w 1510657"/>
              <a:gd name="connsiteY37" fmla="*/ 1811218 h 1921367"/>
              <a:gd name="connsiteX38" fmla="*/ 1404688 w 1510657"/>
              <a:gd name="connsiteY38" fmla="*/ 1796654 h 1921367"/>
              <a:gd name="connsiteX39" fmla="*/ 1395868 w 1510657"/>
              <a:gd name="connsiteY39" fmla="*/ 1782911 h 1921367"/>
              <a:gd name="connsiteX40" fmla="*/ 1365714 w 1510657"/>
              <a:gd name="connsiteY40" fmla="*/ 1736587 h 1921367"/>
              <a:gd name="connsiteX41" fmla="*/ 1317271 w 1510657"/>
              <a:gd name="connsiteY41" fmla="*/ 1653477 h 1921367"/>
              <a:gd name="connsiteX42" fmla="*/ 1328108 w 1510657"/>
              <a:gd name="connsiteY42" fmla="*/ 1645443 h 1921367"/>
              <a:gd name="connsiteX43" fmla="*/ 1333954 w 1510657"/>
              <a:gd name="connsiteY43" fmla="*/ 1640691 h 1921367"/>
              <a:gd name="connsiteX44" fmla="*/ 1412278 w 1510657"/>
              <a:gd name="connsiteY44" fmla="*/ 1728176 h 1921367"/>
              <a:gd name="connsiteX45" fmla="*/ 1417543 w 1510657"/>
              <a:gd name="connsiteY45" fmla="*/ 1761851 h 1921367"/>
              <a:gd name="connsiteX46" fmla="*/ 1468619 w 1510657"/>
              <a:gd name="connsiteY46" fmla="*/ 1769270 h 1921367"/>
              <a:gd name="connsiteX47" fmla="*/ 1476037 w 1510657"/>
              <a:gd name="connsiteY47" fmla="*/ 1718194 h 1921367"/>
              <a:gd name="connsiteX48" fmla="*/ 1430260 w 1510657"/>
              <a:gd name="connsiteY48" fmla="*/ 1707596 h 1921367"/>
              <a:gd name="connsiteX49" fmla="*/ 1350775 w 1510657"/>
              <a:gd name="connsiteY49" fmla="*/ 1625238 h 1921367"/>
              <a:gd name="connsiteX50" fmla="*/ 1365920 w 1510657"/>
              <a:gd name="connsiteY50" fmla="*/ 1605785 h 1921367"/>
              <a:gd name="connsiteX51" fmla="*/ 1391765 w 1510657"/>
              <a:gd name="connsiteY51" fmla="*/ 1625409 h 1921367"/>
              <a:gd name="connsiteX52" fmla="*/ 1418671 w 1510657"/>
              <a:gd name="connsiteY52" fmla="*/ 1644007 h 1921367"/>
              <a:gd name="connsiteX53" fmla="*/ 1437919 w 1510657"/>
              <a:gd name="connsiteY53" fmla="*/ 1655357 h 1921367"/>
              <a:gd name="connsiteX54" fmla="*/ 1444927 w 1510657"/>
              <a:gd name="connsiteY54" fmla="*/ 1674058 h 1921367"/>
              <a:gd name="connsiteX55" fmla="*/ 1496003 w 1510657"/>
              <a:gd name="connsiteY55" fmla="*/ 1681476 h 1921367"/>
              <a:gd name="connsiteX56" fmla="*/ 1503422 w 1510657"/>
              <a:gd name="connsiteY56" fmla="*/ 1630400 h 1921367"/>
              <a:gd name="connsiteX57" fmla="*/ 1452346 w 1510657"/>
              <a:gd name="connsiteY57" fmla="*/ 1622982 h 1921367"/>
              <a:gd name="connsiteX58" fmla="*/ 1450773 w 1510657"/>
              <a:gd name="connsiteY58" fmla="*/ 1624418 h 1921367"/>
              <a:gd name="connsiteX59" fmla="*/ 1437303 w 1510657"/>
              <a:gd name="connsiteY59" fmla="*/ 1616828 h 1921367"/>
              <a:gd name="connsiteX60" fmla="*/ 1410021 w 1510657"/>
              <a:gd name="connsiteY60" fmla="*/ 1600247 h 1921367"/>
              <a:gd name="connsiteX61" fmla="*/ 1375766 w 1510657"/>
              <a:gd name="connsiteY61" fmla="*/ 1578299 h 1921367"/>
              <a:gd name="connsiteX62" fmla="*/ 1359185 w 1510657"/>
              <a:gd name="connsiteY62" fmla="*/ 1516727 h 1921367"/>
              <a:gd name="connsiteX63" fmla="*/ 1307630 w 1510657"/>
              <a:gd name="connsiteY63" fmla="*/ 1463668 h 1921367"/>
              <a:gd name="connsiteX64" fmla="*/ 1100044 w 1510657"/>
              <a:gd name="connsiteY64" fmla="*/ 1289757 h 1921367"/>
              <a:gd name="connsiteX65" fmla="*/ 1097651 w 1510657"/>
              <a:gd name="connsiteY65" fmla="*/ 1291979 h 1921367"/>
              <a:gd name="connsiteX66" fmla="*/ 835057 w 1510657"/>
              <a:gd name="connsiteY66" fmla="*/ 746484 h 1921367"/>
              <a:gd name="connsiteX67" fmla="*/ 330382 w 1510657"/>
              <a:gd name="connsiteY67" fmla="*/ 218322 h 1921367"/>
              <a:gd name="connsiteX68" fmla="*/ 21054 w 1510657"/>
              <a:gd name="connsiteY68" fmla="*/ 2121 h 1921367"/>
              <a:gd name="connsiteX69" fmla="*/ 8576 w 1510657"/>
              <a:gd name="connsiteY69" fmla="*/ 31556 h 1921367"/>
              <a:gd name="connsiteX70" fmla="*/ 280332 w 1510657"/>
              <a:gd name="connsiteY70" fmla="*/ 219451 h 1921367"/>
              <a:gd name="connsiteX71" fmla="*/ 551472 w 1510657"/>
              <a:gd name="connsiteY71" fmla="*/ 453737 h 1921367"/>
              <a:gd name="connsiteX72" fmla="*/ 973824 w 1510657"/>
              <a:gd name="connsiteY72" fmla="*/ 1041727 h 1921367"/>
              <a:gd name="connsiteX73" fmla="*/ 1085036 w 1510657"/>
              <a:gd name="connsiteY73" fmla="*/ 1311295 h 1921367"/>
              <a:gd name="connsiteX74" fmla="*/ 1091566 w 1510657"/>
              <a:gd name="connsiteY74" fmla="*/ 1627016 h 1921367"/>
              <a:gd name="connsiteX75" fmla="*/ 1114916 w 1510657"/>
              <a:gd name="connsiteY75" fmla="*/ 1695459 h 1921367"/>
              <a:gd name="connsiteX76" fmla="*/ 1120830 w 1510657"/>
              <a:gd name="connsiteY76" fmla="*/ 1701237 h 1921367"/>
              <a:gd name="connsiteX77" fmla="*/ 1116454 w 1510657"/>
              <a:gd name="connsiteY77" fmla="*/ 1743219 h 1921367"/>
              <a:gd name="connsiteX78" fmla="*/ 1112899 w 1510657"/>
              <a:gd name="connsiteY78" fmla="*/ 1771287 h 1921367"/>
              <a:gd name="connsiteX79" fmla="*/ 1110369 w 1510657"/>
              <a:gd name="connsiteY79" fmla="*/ 1786090 h 1921367"/>
              <a:gd name="connsiteX80" fmla="*/ 1109924 w 1510657"/>
              <a:gd name="connsiteY80" fmla="*/ 1787970 h 1921367"/>
              <a:gd name="connsiteX81" fmla="*/ 1100181 w 1510657"/>
              <a:gd name="connsiteY81" fmla="*/ 1792996 h 1921367"/>
              <a:gd name="connsiteX82" fmla="*/ 1092762 w 1510657"/>
              <a:gd name="connsiteY82" fmla="*/ 1844072 h 1921367"/>
              <a:gd name="connsiteX83" fmla="*/ 1143735 w 1510657"/>
              <a:gd name="connsiteY83" fmla="*/ 1851456 h 192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510657" h="1921367">
                <a:moveTo>
                  <a:pt x="1143735" y="1851456"/>
                </a:moveTo>
                <a:cubicBezTo>
                  <a:pt x="1159872" y="1839388"/>
                  <a:pt x="1163188" y="1816551"/>
                  <a:pt x="1151154" y="1800380"/>
                </a:cubicBezTo>
                <a:cubicBezTo>
                  <a:pt x="1148077" y="1796278"/>
                  <a:pt x="1144317" y="1793030"/>
                  <a:pt x="1140146" y="1790637"/>
                </a:cubicBezTo>
                <a:cubicBezTo>
                  <a:pt x="1140898" y="1786124"/>
                  <a:pt x="1141548" y="1781577"/>
                  <a:pt x="1142095" y="1777030"/>
                </a:cubicBezTo>
                <a:cubicBezTo>
                  <a:pt x="1143257" y="1766637"/>
                  <a:pt x="1143838" y="1756313"/>
                  <a:pt x="1143565" y="1745851"/>
                </a:cubicBezTo>
                <a:cubicBezTo>
                  <a:pt x="1143291" y="1735322"/>
                  <a:pt x="1142847" y="1724792"/>
                  <a:pt x="1142471" y="1714262"/>
                </a:cubicBezTo>
                <a:cubicBezTo>
                  <a:pt x="1155975" y="1719527"/>
                  <a:pt x="1170983" y="1721305"/>
                  <a:pt x="1185513" y="1719972"/>
                </a:cubicBezTo>
                <a:cubicBezTo>
                  <a:pt x="1186367" y="1733681"/>
                  <a:pt x="1187154" y="1747356"/>
                  <a:pt x="1188589" y="1761031"/>
                </a:cubicBezTo>
                <a:cubicBezTo>
                  <a:pt x="1190025" y="1774876"/>
                  <a:pt x="1191564" y="1788723"/>
                  <a:pt x="1193410" y="1802534"/>
                </a:cubicBezTo>
                <a:cubicBezTo>
                  <a:pt x="1194367" y="1809885"/>
                  <a:pt x="1195530" y="1817132"/>
                  <a:pt x="1197000" y="1824380"/>
                </a:cubicBezTo>
                <a:cubicBezTo>
                  <a:pt x="1197649" y="1827559"/>
                  <a:pt x="1198196" y="1830944"/>
                  <a:pt x="1198846" y="1834328"/>
                </a:cubicBezTo>
                <a:cubicBezTo>
                  <a:pt x="1184453" y="1846738"/>
                  <a:pt x="1181752" y="1868242"/>
                  <a:pt x="1193307" y="1883695"/>
                </a:cubicBezTo>
                <a:cubicBezTo>
                  <a:pt x="1205376" y="1899832"/>
                  <a:pt x="1228213" y="1903148"/>
                  <a:pt x="1244383" y="1891114"/>
                </a:cubicBezTo>
                <a:cubicBezTo>
                  <a:pt x="1260554" y="1879046"/>
                  <a:pt x="1263836" y="1856208"/>
                  <a:pt x="1251802" y="1840038"/>
                </a:cubicBezTo>
                <a:cubicBezTo>
                  <a:pt x="1245546" y="1831662"/>
                  <a:pt x="1236418" y="1826841"/>
                  <a:pt x="1226811" y="1825713"/>
                </a:cubicBezTo>
                <a:cubicBezTo>
                  <a:pt x="1226572" y="1824175"/>
                  <a:pt x="1226332" y="1822636"/>
                  <a:pt x="1226127" y="1821098"/>
                </a:cubicBezTo>
                <a:cubicBezTo>
                  <a:pt x="1225136" y="1813782"/>
                  <a:pt x="1224042" y="1806500"/>
                  <a:pt x="1222948" y="1799218"/>
                </a:cubicBezTo>
                <a:cubicBezTo>
                  <a:pt x="1220862" y="1785440"/>
                  <a:pt x="1219085" y="1771629"/>
                  <a:pt x="1217375" y="1757783"/>
                </a:cubicBezTo>
                <a:cubicBezTo>
                  <a:pt x="1215598" y="1743390"/>
                  <a:pt x="1213307" y="1729100"/>
                  <a:pt x="1210777" y="1714843"/>
                </a:cubicBezTo>
                <a:cubicBezTo>
                  <a:pt x="1220042" y="1712006"/>
                  <a:pt x="1229033" y="1708211"/>
                  <a:pt x="1237819" y="1703938"/>
                </a:cubicBezTo>
                <a:cubicBezTo>
                  <a:pt x="1245990" y="1727766"/>
                  <a:pt x="1253614" y="1751800"/>
                  <a:pt x="1261443" y="1775731"/>
                </a:cubicBezTo>
                <a:cubicBezTo>
                  <a:pt x="1267392" y="1793851"/>
                  <a:pt x="1273408" y="1811936"/>
                  <a:pt x="1279973" y="1829884"/>
                </a:cubicBezTo>
                <a:cubicBezTo>
                  <a:pt x="1284143" y="1841303"/>
                  <a:pt x="1288246" y="1853302"/>
                  <a:pt x="1293272" y="1864721"/>
                </a:cubicBezTo>
                <a:cubicBezTo>
                  <a:pt x="1284964" y="1877200"/>
                  <a:pt x="1284793" y="1894020"/>
                  <a:pt x="1294263" y="1906703"/>
                </a:cubicBezTo>
                <a:cubicBezTo>
                  <a:pt x="1306331" y="1922874"/>
                  <a:pt x="1329168" y="1926156"/>
                  <a:pt x="1345339" y="1914122"/>
                </a:cubicBezTo>
                <a:cubicBezTo>
                  <a:pt x="1361475" y="1902054"/>
                  <a:pt x="1364826" y="1879217"/>
                  <a:pt x="1352758" y="1863046"/>
                </a:cubicBezTo>
                <a:cubicBezTo>
                  <a:pt x="1345852" y="1853781"/>
                  <a:pt x="1335322" y="1848892"/>
                  <a:pt x="1324587" y="1848551"/>
                </a:cubicBezTo>
                <a:cubicBezTo>
                  <a:pt x="1319596" y="1836995"/>
                  <a:pt x="1313886" y="1825576"/>
                  <a:pt x="1309271" y="1814055"/>
                </a:cubicBezTo>
                <a:cubicBezTo>
                  <a:pt x="1302434" y="1796996"/>
                  <a:pt x="1296041" y="1779765"/>
                  <a:pt x="1289716" y="1762501"/>
                </a:cubicBezTo>
                <a:cubicBezTo>
                  <a:pt x="1280895" y="1738467"/>
                  <a:pt x="1272007" y="1714433"/>
                  <a:pt x="1262400" y="1690707"/>
                </a:cubicBezTo>
                <a:cubicBezTo>
                  <a:pt x="1262845" y="1690468"/>
                  <a:pt x="1263289" y="1690228"/>
                  <a:pt x="1263734" y="1689955"/>
                </a:cubicBezTo>
                <a:cubicBezTo>
                  <a:pt x="1276041" y="1682570"/>
                  <a:pt x="1288041" y="1674673"/>
                  <a:pt x="1299767" y="1666434"/>
                </a:cubicBezTo>
                <a:cubicBezTo>
                  <a:pt x="1316519" y="1692690"/>
                  <a:pt x="1327185" y="1722296"/>
                  <a:pt x="1341715" y="1749886"/>
                </a:cubicBezTo>
                <a:cubicBezTo>
                  <a:pt x="1349783" y="1765236"/>
                  <a:pt x="1359014" y="1779902"/>
                  <a:pt x="1367937" y="1794774"/>
                </a:cubicBezTo>
                <a:cubicBezTo>
                  <a:pt x="1371014" y="1799936"/>
                  <a:pt x="1373783" y="1805201"/>
                  <a:pt x="1376586" y="1810500"/>
                </a:cubicBezTo>
                <a:cubicBezTo>
                  <a:pt x="1366603" y="1823149"/>
                  <a:pt x="1365749" y="1841337"/>
                  <a:pt x="1375868" y="1854875"/>
                </a:cubicBezTo>
                <a:cubicBezTo>
                  <a:pt x="1387936" y="1871012"/>
                  <a:pt x="1410774" y="1874362"/>
                  <a:pt x="1426944" y="1862294"/>
                </a:cubicBezTo>
                <a:cubicBezTo>
                  <a:pt x="1443081" y="1850226"/>
                  <a:pt x="1446397" y="1827388"/>
                  <a:pt x="1434363" y="1811218"/>
                </a:cubicBezTo>
                <a:cubicBezTo>
                  <a:pt x="1427115" y="1801509"/>
                  <a:pt x="1415936" y="1796551"/>
                  <a:pt x="1404688" y="1796654"/>
                </a:cubicBezTo>
                <a:cubicBezTo>
                  <a:pt x="1401509" y="1791560"/>
                  <a:pt x="1398295" y="1786808"/>
                  <a:pt x="1395868" y="1782911"/>
                </a:cubicBezTo>
                <a:cubicBezTo>
                  <a:pt x="1386159" y="1767253"/>
                  <a:pt x="1375219" y="1752381"/>
                  <a:pt x="1365714" y="1736587"/>
                </a:cubicBezTo>
                <a:cubicBezTo>
                  <a:pt x="1349134" y="1709066"/>
                  <a:pt x="1336313" y="1679357"/>
                  <a:pt x="1317271" y="1653477"/>
                </a:cubicBezTo>
                <a:cubicBezTo>
                  <a:pt x="1320861" y="1650776"/>
                  <a:pt x="1324587" y="1648246"/>
                  <a:pt x="1328108" y="1645443"/>
                </a:cubicBezTo>
                <a:cubicBezTo>
                  <a:pt x="1330057" y="1643904"/>
                  <a:pt x="1332006" y="1642298"/>
                  <a:pt x="1333954" y="1640691"/>
                </a:cubicBezTo>
                <a:cubicBezTo>
                  <a:pt x="1357954" y="1671630"/>
                  <a:pt x="1384244" y="1700861"/>
                  <a:pt x="1412278" y="1728176"/>
                </a:cubicBezTo>
                <a:cubicBezTo>
                  <a:pt x="1408517" y="1739185"/>
                  <a:pt x="1410056" y="1751834"/>
                  <a:pt x="1417543" y="1761851"/>
                </a:cubicBezTo>
                <a:cubicBezTo>
                  <a:pt x="1429611" y="1777988"/>
                  <a:pt x="1452448" y="1781338"/>
                  <a:pt x="1468619" y="1769270"/>
                </a:cubicBezTo>
                <a:cubicBezTo>
                  <a:pt x="1484755" y="1757202"/>
                  <a:pt x="1488071" y="1734364"/>
                  <a:pt x="1476037" y="1718194"/>
                </a:cubicBezTo>
                <a:cubicBezTo>
                  <a:pt x="1465234" y="1703732"/>
                  <a:pt x="1445816" y="1699664"/>
                  <a:pt x="1430260" y="1707596"/>
                </a:cubicBezTo>
                <a:cubicBezTo>
                  <a:pt x="1401919" y="1682023"/>
                  <a:pt x="1375253" y="1654503"/>
                  <a:pt x="1350775" y="1625238"/>
                </a:cubicBezTo>
                <a:cubicBezTo>
                  <a:pt x="1356552" y="1619221"/>
                  <a:pt x="1361749" y="1612760"/>
                  <a:pt x="1365920" y="1605785"/>
                </a:cubicBezTo>
                <a:cubicBezTo>
                  <a:pt x="1374501" y="1612349"/>
                  <a:pt x="1383116" y="1618879"/>
                  <a:pt x="1391765" y="1625409"/>
                </a:cubicBezTo>
                <a:cubicBezTo>
                  <a:pt x="1400483" y="1632007"/>
                  <a:pt x="1409372" y="1638229"/>
                  <a:pt x="1418671" y="1644007"/>
                </a:cubicBezTo>
                <a:cubicBezTo>
                  <a:pt x="1424722" y="1647802"/>
                  <a:pt x="1431115" y="1652315"/>
                  <a:pt x="1437919" y="1655357"/>
                </a:cubicBezTo>
                <a:cubicBezTo>
                  <a:pt x="1438465" y="1661887"/>
                  <a:pt x="1440722" y="1668383"/>
                  <a:pt x="1444927" y="1674058"/>
                </a:cubicBezTo>
                <a:cubicBezTo>
                  <a:pt x="1456995" y="1690194"/>
                  <a:pt x="1479832" y="1693545"/>
                  <a:pt x="1496003" y="1681476"/>
                </a:cubicBezTo>
                <a:cubicBezTo>
                  <a:pt x="1512139" y="1669408"/>
                  <a:pt x="1515456" y="1646571"/>
                  <a:pt x="1503422" y="1630400"/>
                </a:cubicBezTo>
                <a:cubicBezTo>
                  <a:pt x="1491353" y="1614264"/>
                  <a:pt x="1468516" y="1610948"/>
                  <a:pt x="1452346" y="1622982"/>
                </a:cubicBezTo>
                <a:cubicBezTo>
                  <a:pt x="1451764" y="1623426"/>
                  <a:pt x="1451320" y="1623973"/>
                  <a:pt x="1450773" y="1624418"/>
                </a:cubicBezTo>
                <a:cubicBezTo>
                  <a:pt x="1446226" y="1621683"/>
                  <a:pt x="1441474" y="1619358"/>
                  <a:pt x="1437303" y="1616828"/>
                </a:cubicBezTo>
                <a:cubicBezTo>
                  <a:pt x="1428038" y="1611221"/>
                  <a:pt x="1419184" y="1605820"/>
                  <a:pt x="1410021" y="1600247"/>
                </a:cubicBezTo>
                <a:cubicBezTo>
                  <a:pt x="1398398" y="1593204"/>
                  <a:pt x="1387048" y="1585786"/>
                  <a:pt x="1375766" y="1578299"/>
                </a:cubicBezTo>
                <a:cubicBezTo>
                  <a:pt x="1378467" y="1557000"/>
                  <a:pt x="1371116" y="1534847"/>
                  <a:pt x="1359185" y="1516727"/>
                </a:cubicBezTo>
                <a:cubicBezTo>
                  <a:pt x="1345544" y="1496078"/>
                  <a:pt x="1326467" y="1479736"/>
                  <a:pt x="1307630" y="1463668"/>
                </a:cubicBezTo>
                <a:cubicBezTo>
                  <a:pt x="1240452" y="1406473"/>
                  <a:pt x="1174231" y="1337004"/>
                  <a:pt x="1100044" y="1289757"/>
                </a:cubicBezTo>
                <a:cubicBezTo>
                  <a:pt x="1099189" y="1290406"/>
                  <a:pt x="1098437" y="1291227"/>
                  <a:pt x="1097651" y="1291979"/>
                </a:cubicBezTo>
                <a:cubicBezTo>
                  <a:pt x="1029515" y="1101281"/>
                  <a:pt x="948320" y="915336"/>
                  <a:pt x="835057" y="746484"/>
                </a:cubicBezTo>
                <a:cubicBezTo>
                  <a:pt x="698307" y="542624"/>
                  <a:pt x="522071" y="370320"/>
                  <a:pt x="330382" y="218322"/>
                </a:cubicBezTo>
                <a:cubicBezTo>
                  <a:pt x="231888" y="140238"/>
                  <a:pt x="130215" y="64752"/>
                  <a:pt x="21054" y="2121"/>
                </a:cubicBezTo>
                <a:cubicBezTo>
                  <a:pt x="3277" y="-8101"/>
                  <a:pt x="-9099" y="21403"/>
                  <a:pt x="8576" y="31556"/>
                </a:cubicBezTo>
                <a:cubicBezTo>
                  <a:pt x="104061" y="86291"/>
                  <a:pt x="193496" y="151999"/>
                  <a:pt x="280332" y="219451"/>
                </a:cubicBezTo>
                <a:cubicBezTo>
                  <a:pt x="374723" y="292783"/>
                  <a:pt x="466175" y="369910"/>
                  <a:pt x="551472" y="453737"/>
                </a:cubicBezTo>
                <a:cubicBezTo>
                  <a:pt x="725794" y="624982"/>
                  <a:pt x="870920" y="819611"/>
                  <a:pt x="973824" y="1041727"/>
                </a:cubicBezTo>
                <a:cubicBezTo>
                  <a:pt x="1014712" y="1129965"/>
                  <a:pt x="1049686" y="1220732"/>
                  <a:pt x="1085036" y="1311295"/>
                </a:cubicBezTo>
                <a:cubicBezTo>
                  <a:pt x="1055258" y="1382371"/>
                  <a:pt x="1084831" y="1570367"/>
                  <a:pt x="1091566" y="1627016"/>
                </a:cubicBezTo>
                <a:cubicBezTo>
                  <a:pt x="1094471" y="1651323"/>
                  <a:pt x="1098779" y="1676998"/>
                  <a:pt x="1114916" y="1695459"/>
                </a:cubicBezTo>
                <a:cubicBezTo>
                  <a:pt x="1116728" y="1697545"/>
                  <a:pt x="1118744" y="1699391"/>
                  <a:pt x="1120830" y="1701237"/>
                </a:cubicBezTo>
                <a:cubicBezTo>
                  <a:pt x="1119565" y="1715254"/>
                  <a:pt x="1118334" y="1729236"/>
                  <a:pt x="1116454" y="1743219"/>
                </a:cubicBezTo>
                <a:cubicBezTo>
                  <a:pt x="1115189" y="1752552"/>
                  <a:pt x="1114232" y="1761954"/>
                  <a:pt x="1112899" y="1771287"/>
                </a:cubicBezTo>
                <a:cubicBezTo>
                  <a:pt x="1112181" y="1776244"/>
                  <a:pt x="1111360" y="1781201"/>
                  <a:pt x="1110369" y="1786090"/>
                </a:cubicBezTo>
                <a:cubicBezTo>
                  <a:pt x="1110232" y="1786740"/>
                  <a:pt x="1110095" y="1787355"/>
                  <a:pt x="1109924" y="1787970"/>
                </a:cubicBezTo>
                <a:cubicBezTo>
                  <a:pt x="1106540" y="1789167"/>
                  <a:pt x="1103223" y="1790705"/>
                  <a:pt x="1100181" y="1792996"/>
                </a:cubicBezTo>
                <a:cubicBezTo>
                  <a:pt x="1084010" y="1805064"/>
                  <a:pt x="1080728" y="1827901"/>
                  <a:pt x="1092762" y="1844072"/>
                </a:cubicBezTo>
                <a:cubicBezTo>
                  <a:pt x="1104728" y="1860174"/>
                  <a:pt x="1127599" y="1863490"/>
                  <a:pt x="1143735" y="1851456"/>
                </a:cubicBezTo>
                <a:close/>
              </a:path>
            </a:pathLst>
          </a:custGeom>
          <a:solidFill>
            <a:schemeClr val="accent4">
              <a:lumMod val="20000"/>
              <a:lumOff val="80000"/>
            </a:schemeClr>
          </a:solidFill>
          <a:ln w="3415" cap="flat">
            <a:noFill/>
            <a:prstDash val="solid"/>
            <a:miter/>
          </a:ln>
        </p:spPr>
        <p:txBody>
          <a:bodyPr rtlCol="0" anchor="ctr"/>
          <a:lstStyle/>
          <a:p>
            <a:endParaRPr lang="zh-CN" altLang="en-US"/>
          </a:p>
        </p:txBody>
      </p:sp>
      <p:sp>
        <p:nvSpPr>
          <p:cNvPr id="92" name="任意多边形: 形状 91"/>
          <p:cNvSpPr/>
          <p:nvPr/>
        </p:nvSpPr>
        <p:spPr>
          <a:xfrm rot="5400000">
            <a:off x="11156649" y="80391"/>
            <a:ext cx="2275357" cy="2405896"/>
          </a:xfrm>
          <a:custGeom>
            <a:avLst/>
            <a:gdLst>
              <a:gd name="connsiteX0" fmla="*/ 14171 w 2275357"/>
              <a:gd name="connsiteY0" fmla="*/ 34285 h 2405896"/>
              <a:gd name="connsiteX1" fmla="*/ 571802 w 2275357"/>
              <a:gd name="connsiteY1" fmla="*/ 230350 h 2405896"/>
              <a:gd name="connsiteX2" fmla="*/ 823080 w 2275357"/>
              <a:gd name="connsiteY2" fmla="*/ 430688 h 2405896"/>
              <a:gd name="connsiteX3" fmla="*/ 988240 w 2275357"/>
              <a:gd name="connsiteY3" fmla="*/ 675641 h 2405896"/>
              <a:gd name="connsiteX4" fmla="*/ 1164134 w 2275357"/>
              <a:gd name="connsiteY4" fmla="*/ 1252486 h 2405896"/>
              <a:gd name="connsiteX5" fmla="*/ 1235244 w 2275357"/>
              <a:gd name="connsiteY5" fmla="*/ 1497097 h 2405896"/>
              <a:gd name="connsiteX6" fmla="*/ 1356985 w 2275357"/>
              <a:gd name="connsiteY6" fmla="*/ 1712615 h 2405896"/>
              <a:gd name="connsiteX7" fmla="*/ 1651920 w 2275357"/>
              <a:gd name="connsiteY7" fmla="*/ 2013601 h 2405896"/>
              <a:gd name="connsiteX8" fmla="*/ 1862583 w 2275357"/>
              <a:gd name="connsiteY8" fmla="*/ 2253631 h 2405896"/>
              <a:gd name="connsiteX9" fmla="*/ 1924702 w 2275357"/>
              <a:gd name="connsiteY9" fmla="*/ 2290622 h 2405896"/>
              <a:gd name="connsiteX10" fmla="*/ 1943813 w 2275357"/>
              <a:gd name="connsiteY10" fmla="*/ 2290553 h 2405896"/>
              <a:gd name="connsiteX11" fmla="*/ 1956906 w 2275357"/>
              <a:gd name="connsiteY11" fmla="*/ 2311647 h 2405896"/>
              <a:gd name="connsiteX12" fmla="*/ 1971470 w 2275357"/>
              <a:gd name="connsiteY12" fmla="*/ 2336057 h 2405896"/>
              <a:gd name="connsiteX13" fmla="*/ 1978479 w 2275357"/>
              <a:gd name="connsiteY13" fmla="*/ 2350142 h 2405896"/>
              <a:gd name="connsiteX14" fmla="*/ 1974068 w 2275357"/>
              <a:gd name="connsiteY14" fmla="*/ 2359817 h 2405896"/>
              <a:gd name="connsiteX15" fmla="*/ 1999675 w 2275357"/>
              <a:gd name="connsiteY15" fmla="*/ 2404603 h 2405896"/>
              <a:gd name="connsiteX16" fmla="*/ 2044460 w 2275357"/>
              <a:gd name="connsiteY16" fmla="*/ 2378996 h 2405896"/>
              <a:gd name="connsiteX17" fmla="*/ 2018854 w 2275357"/>
              <a:gd name="connsiteY17" fmla="*/ 2334211 h 2405896"/>
              <a:gd name="connsiteX18" fmla="*/ 2004051 w 2275357"/>
              <a:gd name="connsiteY18" fmla="*/ 2333322 h 2405896"/>
              <a:gd name="connsiteX19" fmla="*/ 1995880 w 2275357"/>
              <a:gd name="connsiteY19" fmla="*/ 2319203 h 2405896"/>
              <a:gd name="connsiteX20" fmla="*/ 1979470 w 2275357"/>
              <a:gd name="connsiteY20" fmla="*/ 2296160 h 2405896"/>
              <a:gd name="connsiteX21" fmla="*/ 1968188 w 2275357"/>
              <a:gd name="connsiteY21" fmla="*/ 2282725 h 2405896"/>
              <a:gd name="connsiteX22" fmla="*/ 1996803 w 2275357"/>
              <a:gd name="connsiteY22" fmla="*/ 2261152 h 2405896"/>
              <a:gd name="connsiteX23" fmla="*/ 2001453 w 2275357"/>
              <a:gd name="connsiteY23" fmla="*/ 2255170 h 2405896"/>
              <a:gd name="connsiteX24" fmla="*/ 2025110 w 2275357"/>
              <a:gd name="connsiteY24" fmla="*/ 2281049 h 2405896"/>
              <a:gd name="connsiteX25" fmla="*/ 2055537 w 2275357"/>
              <a:gd name="connsiteY25" fmla="*/ 2311818 h 2405896"/>
              <a:gd name="connsiteX26" fmla="*/ 2077246 w 2275357"/>
              <a:gd name="connsiteY26" fmla="*/ 2331749 h 2405896"/>
              <a:gd name="connsiteX27" fmla="*/ 2103297 w 2275357"/>
              <a:gd name="connsiteY27" fmla="*/ 2373902 h 2405896"/>
              <a:gd name="connsiteX28" fmla="*/ 2148083 w 2275357"/>
              <a:gd name="connsiteY28" fmla="*/ 2348296 h 2405896"/>
              <a:gd name="connsiteX29" fmla="*/ 2122476 w 2275357"/>
              <a:gd name="connsiteY29" fmla="*/ 2303510 h 2405896"/>
              <a:gd name="connsiteX30" fmla="*/ 2093964 w 2275357"/>
              <a:gd name="connsiteY30" fmla="*/ 2307613 h 2405896"/>
              <a:gd name="connsiteX31" fmla="*/ 2089554 w 2275357"/>
              <a:gd name="connsiteY31" fmla="*/ 2303545 h 2405896"/>
              <a:gd name="connsiteX32" fmla="*/ 2073725 w 2275357"/>
              <a:gd name="connsiteY32" fmla="*/ 2288400 h 2405896"/>
              <a:gd name="connsiteX33" fmla="*/ 2043366 w 2275357"/>
              <a:gd name="connsiteY33" fmla="*/ 2258759 h 2405896"/>
              <a:gd name="connsiteX34" fmla="*/ 2016119 w 2275357"/>
              <a:gd name="connsiteY34" fmla="*/ 2233119 h 2405896"/>
              <a:gd name="connsiteX35" fmla="*/ 2028700 w 2275357"/>
              <a:gd name="connsiteY35" fmla="*/ 2205803 h 2405896"/>
              <a:gd name="connsiteX36" fmla="*/ 2088733 w 2275357"/>
              <a:gd name="connsiteY36" fmla="*/ 2245768 h 2405896"/>
              <a:gd name="connsiteX37" fmla="*/ 2135707 w 2275357"/>
              <a:gd name="connsiteY37" fmla="*/ 2276400 h 2405896"/>
              <a:gd name="connsiteX38" fmla="*/ 2170304 w 2275357"/>
              <a:gd name="connsiteY38" fmla="*/ 2297767 h 2405896"/>
              <a:gd name="connsiteX39" fmla="*/ 2196936 w 2275357"/>
              <a:gd name="connsiteY39" fmla="*/ 2329903 h 2405896"/>
              <a:gd name="connsiteX40" fmla="*/ 2241722 w 2275357"/>
              <a:gd name="connsiteY40" fmla="*/ 2304297 h 2405896"/>
              <a:gd name="connsiteX41" fmla="*/ 2216116 w 2275357"/>
              <a:gd name="connsiteY41" fmla="*/ 2259477 h 2405896"/>
              <a:gd name="connsiteX42" fmla="*/ 2184903 w 2275357"/>
              <a:gd name="connsiteY42" fmla="*/ 2265494 h 2405896"/>
              <a:gd name="connsiteX43" fmla="*/ 2152254 w 2275357"/>
              <a:gd name="connsiteY43" fmla="*/ 2248161 h 2405896"/>
              <a:gd name="connsiteX44" fmla="*/ 2104494 w 2275357"/>
              <a:gd name="connsiteY44" fmla="*/ 2219204 h 2405896"/>
              <a:gd name="connsiteX45" fmla="*/ 2037726 w 2275357"/>
              <a:gd name="connsiteY45" fmla="*/ 2179171 h 2405896"/>
              <a:gd name="connsiteX46" fmla="*/ 2049657 w 2275357"/>
              <a:gd name="connsiteY46" fmla="*/ 2135753 h 2405896"/>
              <a:gd name="connsiteX47" fmla="*/ 2133451 w 2275357"/>
              <a:gd name="connsiteY47" fmla="*/ 2175239 h 2405896"/>
              <a:gd name="connsiteX48" fmla="*/ 2183877 w 2275357"/>
              <a:gd name="connsiteY48" fmla="*/ 2195649 h 2405896"/>
              <a:gd name="connsiteX49" fmla="*/ 2202509 w 2275357"/>
              <a:gd name="connsiteY49" fmla="*/ 2203546 h 2405896"/>
              <a:gd name="connsiteX50" fmla="*/ 2229278 w 2275357"/>
              <a:gd name="connsiteY50" fmla="*/ 2238862 h 2405896"/>
              <a:gd name="connsiteX51" fmla="*/ 2274063 w 2275357"/>
              <a:gd name="connsiteY51" fmla="*/ 2213256 h 2405896"/>
              <a:gd name="connsiteX52" fmla="*/ 2248457 w 2275357"/>
              <a:gd name="connsiteY52" fmla="*/ 2168470 h 2405896"/>
              <a:gd name="connsiteX53" fmla="*/ 2215534 w 2275357"/>
              <a:gd name="connsiteY53" fmla="*/ 2175684 h 2405896"/>
              <a:gd name="connsiteX54" fmla="*/ 2197073 w 2275357"/>
              <a:gd name="connsiteY54" fmla="*/ 2168573 h 2405896"/>
              <a:gd name="connsiteX55" fmla="*/ 2142715 w 2275357"/>
              <a:gd name="connsiteY55" fmla="*/ 2149633 h 2405896"/>
              <a:gd name="connsiteX56" fmla="*/ 2054443 w 2275357"/>
              <a:gd name="connsiteY56" fmla="*/ 2115035 h 2405896"/>
              <a:gd name="connsiteX57" fmla="*/ 2054580 w 2275357"/>
              <a:gd name="connsiteY57" fmla="*/ 2114488 h 2405896"/>
              <a:gd name="connsiteX58" fmla="*/ 2057862 w 2275357"/>
              <a:gd name="connsiteY58" fmla="*/ 2094249 h 2405896"/>
              <a:gd name="connsiteX59" fmla="*/ 2179945 w 2275357"/>
              <a:gd name="connsiteY59" fmla="*/ 2116710 h 2405896"/>
              <a:gd name="connsiteX60" fmla="*/ 2204800 w 2275357"/>
              <a:gd name="connsiteY60" fmla="*/ 2139958 h 2405896"/>
              <a:gd name="connsiteX61" fmla="*/ 2249585 w 2275357"/>
              <a:gd name="connsiteY61" fmla="*/ 2114351 h 2405896"/>
              <a:gd name="connsiteX62" fmla="*/ 2223979 w 2275357"/>
              <a:gd name="connsiteY62" fmla="*/ 2069566 h 2405896"/>
              <a:gd name="connsiteX63" fmla="*/ 2181381 w 2275357"/>
              <a:gd name="connsiteY63" fmla="*/ 2089429 h 2405896"/>
              <a:gd name="connsiteX64" fmla="*/ 2058853 w 2275357"/>
              <a:gd name="connsiteY64" fmla="*/ 2071514 h 2405896"/>
              <a:gd name="connsiteX65" fmla="*/ 2055127 w 2275357"/>
              <a:gd name="connsiteY65" fmla="*/ 2048917 h 2405896"/>
              <a:gd name="connsiteX66" fmla="*/ 2101998 w 2275357"/>
              <a:gd name="connsiteY66" fmla="*/ 2048267 h 2405896"/>
              <a:gd name="connsiteX67" fmla="*/ 2134237 w 2275357"/>
              <a:gd name="connsiteY67" fmla="*/ 2046421 h 2405896"/>
              <a:gd name="connsiteX68" fmla="*/ 2149518 w 2275357"/>
              <a:gd name="connsiteY68" fmla="*/ 2044575 h 2405896"/>
              <a:gd name="connsiteX69" fmla="*/ 2155433 w 2275357"/>
              <a:gd name="connsiteY69" fmla="*/ 2043720 h 2405896"/>
              <a:gd name="connsiteX70" fmla="*/ 2172287 w 2275357"/>
              <a:gd name="connsiteY70" fmla="*/ 2053942 h 2405896"/>
              <a:gd name="connsiteX71" fmla="*/ 2217107 w 2275357"/>
              <a:gd name="connsiteY71" fmla="*/ 2028336 h 2405896"/>
              <a:gd name="connsiteX72" fmla="*/ 2191501 w 2275357"/>
              <a:gd name="connsiteY72" fmla="*/ 1983550 h 2405896"/>
              <a:gd name="connsiteX73" fmla="*/ 2146715 w 2275357"/>
              <a:gd name="connsiteY73" fmla="*/ 2009157 h 2405896"/>
              <a:gd name="connsiteX74" fmla="*/ 2146407 w 2275357"/>
              <a:gd name="connsiteY74" fmla="*/ 2011071 h 2405896"/>
              <a:gd name="connsiteX75" fmla="*/ 2129656 w 2275357"/>
              <a:gd name="connsiteY75" fmla="*/ 2013635 h 2405896"/>
              <a:gd name="connsiteX76" fmla="*/ 2097588 w 2275357"/>
              <a:gd name="connsiteY76" fmla="*/ 2017430 h 2405896"/>
              <a:gd name="connsiteX77" fmla="*/ 2039401 w 2275357"/>
              <a:gd name="connsiteY77" fmla="*/ 2022558 h 2405896"/>
              <a:gd name="connsiteX78" fmla="*/ 1994889 w 2275357"/>
              <a:gd name="connsiteY78" fmla="*/ 1996370 h 2405896"/>
              <a:gd name="connsiteX79" fmla="*/ 1921249 w 2275357"/>
              <a:gd name="connsiteY79" fmla="*/ 1989362 h 2405896"/>
              <a:gd name="connsiteX80" fmla="*/ 1662621 w 2275357"/>
              <a:gd name="connsiteY80" fmla="*/ 1990114 h 2405896"/>
              <a:gd name="connsiteX81" fmla="*/ 1576845 w 2275357"/>
              <a:gd name="connsiteY81" fmla="*/ 1918765 h 2405896"/>
              <a:gd name="connsiteX82" fmla="*/ 1404096 w 2275357"/>
              <a:gd name="connsiteY82" fmla="*/ 1723862 h 2405896"/>
              <a:gd name="connsiteX83" fmla="*/ 1274115 w 2275357"/>
              <a:gd name="connsiteY83" fmla="*/ 1504174 h 2405896"/>
              <a:gd name="connsiteX84" fmla="*/ 1201125 w 2275357"/>
              <a:gd name="connsiteY84" fmla="*/ 1265956 h 2405896"/>
              <a:gd name="connsiteX85" fmla="*/ 1029470 w 2275357"/>
              <a:gd name="connsiteY85" fmla="*/ 683470 h 2405896"/>
              <a:gd name="connsiteX86" fmla="*/ 637477 w 2275357"/>
              <a:gd name="connsiteY86" fmla="*/ 230760 h 2405896"/>
              <a:gd name="connsiteX87" fmla="*/ 19128 w 2275357"/>
              <a:gd name="connsiteY87" fmla="*/ 200 h 2405896"/>
              <a:gd name="connsiteX88" fmla="*/ 14171 w 2275357"/>
              <a:gd name="connsiteY88" fmla="*/ 34285 h 240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275357" h="2405896">
                <a:moveTo>
                  <a:pt x="14171" y="34285"/>
                </a:moveTo>
                <a:cubicBezTo>
                  <a:pt x="210578" y="68472"/>
                  <a:pt x="400113" y="127001"/>
                  <a:pt x="571802" y="230350"/>
                </a:cubicBezTo>
                <a:cubicBezTo>
                  <a:pt x="663869" y="285768"/>
                  <a:pt x="750329" y="351271"/>
                  <a:pt x="823080" y="430688"/>
                </a:cubicBezTo>
                <a:cubicBezTo>
                  <a:pt x="889951" y="503679"/>
                  <a:pt x="944993" y="586686"/>
                  <a:pt x="988240" y="675641"/>
                </a:cubicBezTo>
                <a:cubicBezTo>
                  <a:pt x="1076614" y="857279"/>
                  <a:pt x="1119246" y="1056831"/>
                  <a:pt x="1164134" y="1252486"/>
                </a:cubicBezTo>
                <a:cubicBezTo>
                  <a:pt x="1183279" y="1335869"/>
                  <a:pt x="1200988" y="1418398"/>
                  <a:pt x="1235244" y="1497097"/>
                </a:cubicBezTo>
                <a:cubicBezTo>
                  <a:pt x="1268166" y="1572788"/>
                  <a:pt x="1309977" y="1644821"/>
                  <a:pt x="1356985" y="1712615"/>
                </a:cubicBezTo>
                <a:cubicBezTo>
                  <a:pt x="1436300" y="1827040"/>
                  <a:pt x="1533256" y="1937944"/>
                  <a:pt x="1651920" y="2013601"/>
                </a:cubicBezTo>
                <a:cubicBezTo>
                  <a:pt x="1671339" y="2086454"/>
                  <a:pt x="1820020" y="2214179"/>
                  <a:pt x="1862583" y="2253631"/>
                </a:cubicBezTo>
                <a:cubicBezTo>
                  <a:pt x="1880532" y="2270280"/>
                  <a:pt x="1900463" y="2287066"/>
                  <a:pt x="1924702" y="2290622"/>
                </a:cubicBezTo>
                <a:cubicBezTo>
                  <a:pt x="1931095" y="2291579"/>
                  <a:pt x="1937522" y="2291477"/>
                  <a:pt x="1943813" y="2290553"/>
                </a:cubicBezTo>
                <a:cubicBezTo>
                  <a:pt x="1948257" y="2297528"/>
                  <a:pt x="1952701" y="2304502"/>
                  <a:pt x="1956906" y="2311647"/>
                </a:cubicBezTo>
                <a:cubicBezTo>
                  <a:pt x="1961727" y="2319818"/>
                  <a:pt x="1966752" y="2327852"/>
                  <a:pt x="1971470" y="2336057"/>
                </a:cubicBezTo>
                <a:cubicBezTo>
                  <a:pt x="1974000" y="2340467"/>
                  <a:pt x="1976086" y="2345424"/>
                  <a:pt x="1978479" y="2350142"/>
                </a:cubicBezTo>
                <a:cubicBezTo>
                  <a:pt x="1976632" y="2353116"/>
                  <a:pt x="1975026" y="2356296"/>
                  <a:pt x="1974068" y="2359817"/>
                </a:cubicBezTo>
                <a:cubicBezTo>
                  <a:pt x="1968769" y="2379270"/>
                  <a:pt x="1980222" y="2399304"/>
                  <a:pt x="1999675" y="2404603"/>
                </a:cubicBezTo>
                <a:cubicBezTo>
                  <a:pt x="2019128" y="2409902"/>
                  <a:pt x="2039196" y="2398449"/>
                  <a:pt x="2044460" y="2378996"/>
                </a:cubicBezTo>
                <a:cubicBezTo>
                  <a:pt x="2049759" y="2359578"/>
                  <a:pt x="2038307" y="2339510"/>
                  <a:pt x="2018854" y="2334211"/>
                </a:cubicBezTo>
                <a:cubicBezTo>
                  <a:pt x="2013863" y="2332843"/>
                  <a:pt x="2008871" y="2332638"/>
                  <a:pt x="2004051" y="2333322"/>
                </a:cubicBezTo>
                <a:cubicBezTo>
                  <a:pt x="2001418" y="2328536"/>
                  <a:pt x="1998752" y="2323818"/>
                  <a:pt x="1995880" y="2319203"/>
                </a:cubicBezTo>
                <a:cubicBezTo>
                  <a:pt x="1990889" y="2311134"/>
                  <a:pt x="1985556" y="2303476"/>
                  <a:pt x="1979470" y="2296160"/>
                </a:cubicBezTo>
                <a:cubicBezTo>
                  <a:pt x="1975744" y="2291647"/>
                  <a:pt x="1971949" y="2287203"/>
                  <a:pt x="1968188" y="2282725"/>
                </a:cubicBezTo>
                <a:cubicBezTo>
                  <a:pt x="1978889" y="2277357"/>
                  <a:pt x="1988769" y="2269973"/>
                  <a:pt x="1996803" y="2261152"/>
                </a:cubicBezTo>
                <a:cubicBezTo>
                  <a:pt x="1998513" y="2259272"/>
                  <a:pt x="1999846" y="2257152"/>
                  <a:pt x="2001453" y="2255170"/>
                </a:cubicBezTo>
                <a:cubicBezTo>
                  <a:pt x="2009213" y="2263921"/>
                  <a:pt x="2016974" y="2272639"/>
                  <a:pt x="2025110" y="2281049"/>
                </a:cubicBezTo>
                <a:cubicBezTo>
                  <a:pt x="2035162" y="2291408"/>
                  <a:pt x="2045247" y="2301733"/>
                  <a:pt x="2055537" y="2311818"/>
                </a:cubicBezTo>
                <a:cubicBezTo>
                  <a:pt x="2062238" y="2318382"/>
                  <a:pt x="2069451" y="2325664"/>
                  <a:pt x="2077246" y="2331749"/>
                </a:cubicBezTo>
                <a:cubicBezTo>
                  <a:pt x="2073622" y="2350347"/>
                  <a:pt x="2084733" y="2368843"/>
                  <a:pt x="2103297" y="2373902"/>
                </a:cubicBezTo>
                <a:cubicBezTo>
                  <a:pt x="2122750" y="2379201"/>
                  <a:pt x="2142818" y="2367749"/>
                  <a:pt x="2148083" y="2348296"/>
                </a:cubicBezTo>
                <a:cubicBezTo>
                  <a:pt x="2153382" y="2328878"/>
                  <a:pt x="2141929" y="2308810"/>
                  <a:pt x="2122476" y="2303510"/>
                </a:cubicBezTo>
                <a:cubicBezTo>
                  <a:pt x="2112425" y="2300775"/>
                  <a:pt x="2102237" y="2302587"/>
                  <a:pt x="2093964" y="2307613"/>
                </a:cubicBezTo>
                <a:cubicBezTo>
                  <a:pt x="2092494" y="2306280"/>
                  <a:pt x="2090955" y="2304912"/>
                  <a:pt x="2089554" y="2303545"/>
                </a:cubicBezTo>
                <a:cubicBezTo>
                  <a:pt x="2084323" y="2298451"/>
                  <a:pt x="2079058" y="2293425"/>
                  <a:pt x="2073725" y="2288400"/>
                </a:cubicBezTo>
                <a:cubicBezTo>
                  <a:pt x="2063434" y="2278690"/>
                  <a:pt x="2053349" y="2268742"/>
                  <a:pt x="2043366" y="2258759"/>
                </a:cubicBezTo>
                <a:cubicBezTo>
                  <a:pt x="2034512" y="2249905"/>
                  <a:pt x="2025350" y="2241495"/>
                  <a:pt x="2016119" y="2233119"/>
                </a:cubicBezTo>
                <a:cubicBezTo>
                  <a:pt x="2020905" y="2224332"/>
                  <a:pt x="2025110" y="2215204"/>
                  <a:pt x="2028700" y="2205803"/>
                </a:cubicBezTo>
                <a:cubicBezTo>
                  <a:pt x="2048802" y="2218965"/>
                  <a:pt x="2068768" y="2232401"/>
                  <a:pt x="2088733" y="2245768"/>
                </a:cubicBezTo>
                <a:cubicBezTo>
                  <a:pt x="2104254" y="2256161"/>
                  <a:pt x="2119844" y="2266520"/>
                  <a:pt x="2135707" y="2276400"/>
                </a:cubicBezTo>
                <a:cubicBezTo>
                  <a:pt x="2146749" y="2283306"/>
                  <a:pt x="2158339" y="2291306"/>
                  <a:pt x="2170304" y="2297767"/>
                </a:cubicBezTo>
                <a:cubicBezTo>
                  <a:pt x="2171569" y="2312604"/>
                  <a:pt x="2181757" y="2325766"/>
                  <a:pt x="2196936" y="2329903"/>
                </a:cubicBezTo>
                <a:cubicBezTo>
                  <a:pt x="2216355" y="2335202"/>
                  <a:pt x="2236423" y="2323715"/>
                  <a:pt x="2241722" y="2304297"/>
                </a:cubicBezTo>
                <a:cubicBezTo>
                  <a:pt x="2247021" y="2284844"/>
                  <a:pt x="2235534" y="2264776"/>
                  <a:pt x="2216116" y="2259477"/>
                </a:cubicBezTo>
                <a:cubicBezTo>
                  <a:pt x="2204902" y="2256434"/>
                  <a:pt x="2193552" y="2259101"/>
                  <a:pt x="2184903" y="2265494"/>
                </a:cubicBezTo>
                <a:cubicBezTo>
                  <a:pt x="2174031" y="2259614"/>
                  <a:pt x="2162783" y="2254246"/>
                  <a:pt x="2152254" y="2248161"/>
                </a:cubicBezTo>
                <a:cubicBezTo>
                  <a:pt x="2136151" y="2238828"/>
                  <a:pt x="2120288" y="2229016"/>
                  <a:pt x="2104494" y="2219204"/>
                </a:cubicBezTo>
                <a:cubicBezTo>
                  <a:pt x="2082443" y="2205495"/>
                  <a:pt x="2060221" y="2192128"/>
                  <a:pt x="2037726" y="2179171"/>
                </a:cubicBezTo>
                <a:cubicBezTo>
                  <a:pt x="2042272" y="2164846"/>
                  <a:pt x="2046204" y="2150385"/>
                  <a:pt x="2049657" y="2135753"/>
                </a:cubicBezTo>
                <a:cubicBezTo>
                  <a:pt x="2078990" y="2145257"/>
                  <a:pt x="2105759" y="2162043"/>
                  <a:pt x="2133451" y="2175239"/>
                </a:cubicBezTo>
                <a:cubicBezTo>
                  <a:pt x="2149826" y="2183068"/>
                  <a:pt x="2166954" y="2189119"/>
                  <a:pt x="2183877" y="2195649"/>
                </a:cubicBezTo>
                <a:cubicBezTo>
                  <a:pt x="2190167" y="2198076"/>
                  <a:pt x="2196355" y="2200777"/>
                  <a:pt x="2202509" y="2203546"/>
                </a:cubicBezTo>
                <a:cubicBezTo>
                  <a:pt x="2202441" y="2219649"/>
                  <a:pt x="2213005" y="2234418"/>
                  <a:pt x="2229278" y="2238862"/>
                </a:cubicBezTo>
                <a:cubicBezTo>
                  <a:pt x="2248730" y="2244161"/>
                  <a:pt x="2268764" y="2232708"/>
                  <a:pt x="2274063" y="2213256"/>
                </a:cubicBezTo>
                <a:cubicBezTo>
                  <a:pt x="2279362" y="2193837"/>
                  <a:pt x="2267910" y="2173769"/>
                  <a:pt x="2248457" y="2168470"/>
                </a:cubicBezTo>
                <a:cubicBezTo>
                  <a:pt x="2236525" y="2165222"/>
                  <a:pt x="2224389" y="2168333"/>
                  <a:pt x="2215534" y="2175684"/>
                </a:cubicBezTo>
                <a:cubicBezTo>
                  <a:pt x="2209449" y="2173154"/>
                  <a:pt x="2203295" y="2170761"/>
                  <a:pt x="2197073" y="2168573"/>
                </a:cubicBezTo>
                <a:cubicBezTo>
                  <a:pt x="2178988" y="2162180"/>
                  <a:pt x="2160493" y="2156949"/>
                  <a:pt x="2142715" y="2149633"/>
                </a:cubicBezTo>
                <a:cubicBezTo>
                  <a:pt x="2113485" y="2137599"/>
                  <a:pt x="2085109" y="2122864"/>
                  <a:pt x="2054443" y="2115035"/>
                </a:cubicBezTo>
                <a:cubicBezTo>
                  <a:pt x="2054477" y="2114864"/>
                  <a:pt x="2054546" y="2114693"/>
                  <a:pt x="2054580" y="2114488"/>
                </a:cubicBezTo>
                <a:cubicBezTo>
                  <a:pt x="2055879" y="2107856"/>
                  <a:pt x="2057041" y="2101052"/>
                  <a:pt x="2057862" y="2094249"/>
                </a:cubicBezTo>
                <a:cubicBezTo>
                  <a:pt x="2097895" y="2104745"/>
                  <a:pt x="2138784" y="2112266"/>
                  <a:pt x="2179945" y="2116710"/>
                </a:cubicBezTo>
                <a:cubicBezTo>
                  <a:pt x="2183774" y="2127684"/>
                  <a:pt x="2192731" y="2136642"/>
                  <a:pt x="2204800" y="2139958"/>
                </a:cubicBezTo>
                <a:cubicBezTo>
                  <a:pt x="2224252" y="2145257"/>
                  <a:pt x="2244320" y="2133804"/>
                  <a:pt x="2249585" y="2114351"/>
                </a:cubicBezTo>
                <a:cubicBezTo>
                  <a:pt x="2254884" y="2094899"/>
                  <a:pt x="2243431" y="2074865"/>
                  <a:pt x="2223979" y="2069566"/>
                </a:cubicBezTo>
                <a:cubicBezTo>
                  <a:pt x="2206543" y="2064814"/>
                  <a:pt x="2188732" y="2073566"/>
                  <a:pt x="2181381" y="2089429"/>
                </a:cubicBezTo>
                <a:cubicBezTo>
                  <a:pt x="2140220" y="2086489"/>
                  <a:pt x="2099092" y="2080608"/>
                  <a:pt x="2058853" y="2071514"/>
                </a:cubicBezTo>
                <a:cubicBezTo>
                  <a:pt x="2058546" y="2063788"/>
                  <a:pt x="2057452" y="2056199"/>
                  <a:pt x="2055127" y="2048917"/>
                </a:cubicBezTo>
                <a:cubicBezTo>
                  <a:pt x="2070751" y="2048711"/>
                  <a:pt x="2086374" y="2048506"/>
                  <a:pt x="2101998" y="2048267"/>
                </a:cubicBezTo>
                <a:cubicBezTo>
                  <a:pt x="2112801" y="2048096"/>
                  <a:pt x="2123502" y="2047515"/>
                  <a:pt x="2134237" y="2046421"/>
                </a:cubicBezTo>
                <a:cubicBezTo>
                  <a:pt x="2139331" y="2045908"/>
                  <a:pt x="2144425" y="2045293"/>
                  <a:pt x="2149518" y="2044575"/>
                </a:cubicBezTo>
                <a:cubicBezTo>
                  <a:pt x="2151501" y="2044301"/>
                  <a:pt x="2153484" y="2044028"/>
                  <a:pt x="2155433" y="2043720"/>
                </a:cubicBezTo>
                <a:cubicBezTo>
                  <a:pt x="2159877" y="2048438"/>
                  <a:pt x="2165552" y="2052130"/>
                  <a:pt x="2172287" y="2053942"/>
                </a:cubicBezTo>
                <a:cubicBezTo>
                  <a:pt x="2191740" y="2059241"/>
                  <a:pt x="2211808" y="2047788"/>
                  <a:pt x="2217107" y="2028336"/>
                </a:cubicBezTo>
                <a:cubicBezTo>
                  <a:pt x="2222406" y="2008883"/>
                  <a:pt x="2210953" y="1988849"/>
                  <a:pt x="2191501" y="1983550"/>
                </a:cubicBezTo>
                <a:cubicBezTo>
                  <a:pt x="2172048" y="1978251"/>
                  <a:pt x="2152014" y="1989704"/>
                  <a:pt x="2146715" y="2009157"/>
                </a:cubicBezTo>
                <a:cubicBezTo>
                  <a:pt x="2146544" y="2009772"/>
                  <a:pt x="2146544" y="2010421"/>
                  <a:pt x="2146407" y="2011071"/>
                </a:cubicBezTo>
                <a:cubicBezTo>
                  <a:pt x="2140766" y="2011755"/>
                  <a:pt x="2135091" y="2012986"/>
                  <a:pt x="2129656" y="2013635"/>
                </a:cubicBezTo>
                <a:cubicBezTo>
                  <a:pt x="2118955" y="2014934"/>
                  <a:pt x="2108288" y="2016165"/>
                  <a:pt x="2097588" y="2017430"/>
                </a:cubicBezTo>
                <a:cubicBezTo>
                  <a:pt x="2078238" y="2019755"/>
                  <a:pt x="2058819" y="2021122"/>
                  <a:pt x="2039401" y="2022558"/>
                </a:cubicBezTo>
                <a:cubicBezTo>
                  <a:pt x="2027606" y="2010045"/>
                  <a:pt x="2011572" y="2001191"/>
                  <a:pt x="1994889" y="1996370"/>
                </a:cubicBezTo>
                <a:cubicBezTo>
                  <a:pt x="1971128" y="1989465"/>
                  <a:pt x="1946001" y="1989396"/>
                  <a:pt x="1921249" y="1989362"/>
                </a:cubicBezTo>
                <a:cubicBezTo>
                  <a:pt x="1837080" y="1989294"/>
                  <a:pt x="1746414" y="1980439"/>
                  <a:pt x="1662621" y="1990114"/>
                </a:cubicBezTo>
                <a:cubicBezTo>
                  <a:pt x="1632433" y="1967790"/>
                  <a:pt x="1603750" y="1943312"/>
                  <a:pt x="1576845" y="1918765"/>
                </a:cubicBezTo>
                <a:cubicBezTo>
                  <a:pt x="1512641" y="1860202"/>
                  <a:pt x="1455206" y="1794049"/>
                  <a:pt x="1404096" y="1723862"/>
                </a:cubicBezTo>
                <a:cubicBezTo>
                  <a:pt x="1353977" y="1655009"/>
                  <a:pt x="1309465" y="1581711"/>
                  <a:pt x="1274115" y="1504174"/>
                </a:cubicBezTo>
                <a:cubicBezTo>
                  <a:pt x="1239073" y="1427321"/>
                  <a:pt x="1219859" y="1348006"/>
                  <a:pt x="1201125" y="1265956"/>
                </a:cubicBezTo>
                <a:cubicBezTo>
                  <a:pt x="1156066" y="1069002"/>
                  <a:pt x="1114904" y="867809"/>
                  <a:pt x="1029470" y="683470"/>
                </a:cubicBezTo>
                <a:cubicBezTo>
                  <a:pt x="943010" y="496875"/>
                  <a:pt x="809474" y="343442"/>
                  <a:pt x="637477" y="230760"/>
                </a:cubicBezTo>
                <a:cubicBezTo>
                  <a:pt x="452420" y="109361"/>
                  <a:pt x="238338" y="30695"/>
                  <a:pt x="19128" y="200"/>
                </a:cubicBezTo>
                <a:cubicBezTo>
                  <a:pt x="-2888" y="-2877"/>
                  <a:pt x="-7675" y="30490"/>
                  <a:pt x="14171" y="34285"/>
                </a:cubicBezTo>
                <a:close/>
              </a:path>
            </a:pathLst>
          </a:custGeom>
          <a:solidFill>
            <a:schemeClr val="accent4">
              <a:lumMod val="20000"/>
              <a:lumOff val="80000"/>
            </a:schemeClr>
          </a:solidFill>
          <a:ln w="3415" cap="flat">
            <a:noFill/>
            <a:prstDash val="solid"/>
            <a:miter/>
          </a:ln>
        </p:spPr>
        <p:txBody>
          <a:bodyPr rtlCol="0" anchor="ctr"/>
          <a:lstStyle/>
          <a:p>
            <a:endParaRPr lang="zh-CN" altLang="en-US"/>
          </a:p>
        </p:txBody>
      </p:sp>
      <p:sp>
        <p:nvSpPr>
          <p:cNvPr id="26" name="任意多边形: 形状 25"/>
          <p:cNvSpPr/>
          <p:nvPr/>
        </p:nvSpPr>
        <p:spPr>
          <a:xfrm>
            <a:off x="9233210" y="-44604"/>
            <a:ext cx="3133492" cy="3492161"/>
          </a:xfrm>
          <a:custGeom>
            <a:avLst/>
            <a:gdLst>
              <a:gd name="connsiteX0" fmla="*/ 0 w 3133492"/>
              <a:gd name="connsiteY0" fmla="*/ 0 h 3492161"/>
              <a:gd name="connsiteX1" fmla="*/ 334536 w 3133492"/>
              <a:gd name="connsiteY1" fmla="*/ 1248936 h 3492161"/>
              <a:gd name="connsiteX2" fmla="*/ 1449658 w 3133492"/>
              <a:gd name="connsiteY2" fmla="*/ 1494263 h 3492161"/>
              <a:gd name="connsiteX3" fmla="*/ 1661531 w 3133492"/>
              <a:gd name="connsiteY3" fmla="*/ 2419814 h 3492161"/>
              <a:gd name="connsiteX4" fmla="*/ 1750741 w 3133492"/>
              <a:gd name="connsiteY4" fmla="*/ 3289609 h 3492161"/>
              <a:gd name="connsiteX5" fmla="*/ 2430965 w 3133492"/>
              <a:gd name="connsiteY5" fmla="*/ 3468029 h 3492161"/>
              <a:gd name="connsiteX6" fmla="*/ 3133492 w 3133492"/>
              <a:gd name="connsiteY6" fmla="*/ 2899317 h 349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492" h="3492161">
                <a:moveTo>
                  <a:pt x="0" y="0"/>
                </a:moveTo>
                <a:cubicBezTo>
                  <a:pt x="46463" y="499946"/>
                  <a:pt x="92926" y="999892"/>
                  <a:pt x="334536" y="1248936"/>
                </a:cubicBezTo>
                <a:cubicBezTo>
                  <a:pt x="576146" y="1497980"/>
                  <a:pt x="1228492" y="1299117"/>
                  <a:pt x="1449658" y="1494263"/>
                </a:cubicBezTo>
                <a:cubicBezTo>
                  <a:pt x="1670824" y="1689409"/>
                  <a:pt x="1611351" y="2120590"/>
                  <a:pt x="1661531" y="2419814"/>
                </a:cubicBezTo>
                <a:cubicBezTo>
                  <a:pt x="1711712" y="2719038"/>
                  <a:pt x="1622502" y="3114907"/>
                  <a:pt x="1750741" y="3289609"/>
                </a:cubicBezTo>
                <a:cubicBezTo>
                  <a:pt x="1878980" y="3464312"/>
                  <a:pt x="2200507" y="3533078"/>
                  <a:pt x="2430965" y="3468029"/>
                </a:cubicBezTo>
                <a:cubicBezTo>
                  <a:pt x="2661423" y="3402980"/>
                  <a:pt x="2897457" y="3151148"/>
                  <a:pt x="3133492" y="2899317"/>
                </a:cubicBezTo>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形状 71"/>
          <p:cNvSpPr/>
          <p:nvPr/>
        </p:nvSpPr>
        <p:spPr>
          <a:xfrm>
            <a:off x="11399434" y="2642417"/>
            <a:ext cx="58017" cy="54207"/>
          </a:xfrm>
          <a:custGeom>
            <a:avLst/>
            <a:gdLst>
              <a:gd name="connsiteX0" fmla="*/ 34109 w 58017"/>
              <a:gd name="connsiteY0" fmla="*/ 8 h 54207"/>
              <a:gd name="connsiteX1" fmla="*/ 58017 w 58017"/>
              <a:gd name="connsiteY1" fmla="*/ 22678 h 54207"/>
              <a:gd name="connsiteX2" fmla="*/ 24965 w 58017"/>
              <a:gd name="connsiteY2" fmla="*/ 54206 h 54207"/>
              <a:gd name="connsiteX3" fmla="*/ 10 w 58017"/>
              <a:gd name="connsiteY3" fmla="*/ 28488 h 54207"/>
              <a:gd name="connsiteX4" fmla="*/ 34109 w 58017"/>
              <a:gd name="connsiteY4" fmla="*/ 8 h 54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7" h="54207">
                <a:moveTo>
                  <a:pt x="34109" y="8"/>
                </a:moveTo>
                <a:cubicBezTo>
                  <a:pt x="50016" y="389"/>
                  <a:pt x="58017" y="7914"/>
                  <a:pt x="58017" y="22678"/>
                </a:cubicBezTo>
                <a:cubicBezTo>
                  <a:pt x="58017" y="35727"/>
                  <a:pt x="38586" y="54396"/>
                  <a:pt x="24965" y="54206"/>
                </a:cubicBezTo>
                <a:cubicBezTo>
                  <a:pt x="10582" y="54015"/>
                  <a:pt x="-371" y="42776"/>
                  <a:pt x="10" y="28488"/>
                </a:cubicBezTo>
                <a:cubicBezTo>
                  <a:pt x="486" y="12105"/>
                  <a:pt x="15440" y="-372"/>
                  <a:pt x="34109" y="8"/>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73" name="任意多边形: 形状 72"/>
          <p:cNvSpPr/>
          <p:nvPr/>
        </p:nvSpPr>
        <p:spPr>
          <a:xfrm>
            <a:off x="11478212" y="2912640"/>
            <a:ext cx="52296" cy="50874"/>
          </a:xfrm>
          <a:custGeom>
            <a:avLst/>
            <a:gdLst>
              <a:gd name="connsiteX0" fmla="*/ 22674 w 52296"/>
              <a:gd name="connsiteY0" fmla="*/ 50873 h 50874"/>
              <a:gd name="connsiteX1" fmla="*/ 4 w 52296"/>
              <a:gd name="connsiteY1" fmla="*/ 28680 h 50874"/>
              <a:gd name="connsiteX2" fmla="*/ 28960 w 52296"/>
              <a:gd name="connsiteY2" fmla="*/ 10 h 50874"/>
              <a:gd name="connsiteX3" fmla="*/ 52296 w 52296"/>
              <a:gd name="connsiteY3" fmla="*/ 21822 h 50874"/>
              <a:gd name="connsiteX4" fmla="*/ 22674 w 52296"/>
              <a:gd name="connsiteY4" fmla="*/ 50873 h 50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6" h="50874">
                <a:moveTo>
                  <a:pt x="22674" y="50873"/>
                </a:moveTo>
                <a:cubicBezTo>
                  <a:pt x="10672" y="50969"/>
                  <a:pt x="290" y="40777"/>
                  <a:pt x="4" y="28680"/>
                </a:cubicBezTo>
                <a:cubicBezTo>
                  <a:pt x="-282" y="14583"/>
                  <a:pt x="13910" y="486"/>
                  <a:pt x="28960" y="10"/>
                </a:cubicBezTo>
                <a:cubicBezTo>
                  <a:pt x="40676" y="-371"/>
                  <a:pt x="52296" y="10392"/>
                  <a:pt x="52296" y="21822"/>
                </a:cubicBezTo>
                <a:cubicBezTo>
                  <a:pt x="52392" y="33728"/>
                  <a:pt x="35056" y="50778"/>
                  <a:pt x="22674" y="50873"/>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74" name="任意多边形: 形状 73"/>
          <p:cNvSpPr/>
          <p:nvPr/>
        </p:nvSpPr>
        <p:spPr>
          <a:xfrm>
            <a:off x="11474461" y="2739199"/>
            <a:ext cx="52715" cy="43438"/>
          </a:xfrm>
          <a:custGeom>
            <a:avLst/>
            <a:gdLst>
              <a:gd name="connsiteX0" fmla="*/ 26043 w 52715"/>
              <a:gd name="connsiteY0" fmla="*/ 43435 h 43438"/>
              <a:gd name="connsiteX1" fmla="*/ 40 w 52715"/>
              <a:gd name="connsiteY1" fmla="*/ 19336 h 43438"/>
              <a:gd name="connsiteX2" fmla="*/ 23185 w 52715"/>
              <a:gd name="connsiteY2" fmla="*/ 1 h 43438"/>
              <a:gd name="connsiteX3" fmla="*/ 52713 w 52715"/>
              <a:gd name="connsiteY3" fmla="*/ 23146 h 43438"/>
              <a:gd name="connsiteX4" fmla="*/ 26043 w 52715"/>
              <a:gd name="connsiteY4" fmla="*/ 43435 h 4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15" h="43438">
                <a:moveTo>
                  <a:pt x="26043" y="43435"/>
                </a:moveTo>
                <a:cubicBezTo>
                  <a:pt x="9565" y="43340"/>
                  <a:pt x="-723" y="33719"/>
                  <a:pt x="40" y="19336"/>
                </a:cubicBezTo>
                <a:cubicBezTo>
                  <a:pt x="611" y="9240"/>
                  <a:pt x="11660" y="-95"/>
                  <a:pt x="23185" y="1"/>
                </a:cubicBezTo>
                <a:cubicBezTo>
                  <a:pt x="42140" y="96"/>
                  <a:pt x="52903" y="8478"/>
                  <a:pt x="52713" y="23146"/>
                </a:cubicBezTo>
                <a:cubicBezTo>
                  <a:pt x="52618" y="35815"/>
                  <a:pt x="42331" y="43625"/>
                  <a:pt x="26043" y="43435"/>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75" name="任意多边形: 形状 74"/>
          <p:cNvSpPr/>
          <p:nvPr/>
        </p:nvSpPr>
        <p:spPr>
          <a:xfrm>
            <a:off x="11367916" y="2745200"/>
            <a:ext cx="54502" cy="45054"/>
          </a:xfrm>
          <a:custGeom>
            <a:avLst/>
            <a:gdLst>
              <a:gd name="connsiteX0" fmla="*/ 28099 w 54502"/>
              <a:gd name="connsiteY0" fmla="*/ 1 h 45054"/>
              <a:gd name="connsiteX1" fmla="*/ 54483 w 54502"/>
              <a:gd name="connsiteY1" fmla="*/ 22003 h 45054"/>
              <a:gd name="connsiteX2" fmla="*/ 26861 w 54502"/>
              <a:gd name="connsiteY2" fmla="*/ 45054 h 45054"/>
              <a:gd name="connsiteX3" fmla="*/ 1 w 54502"/>
              <a:gd name="connsiteY3" fmla="*/ 20670 h 45054"/>
              <a:gd name="connsiteX4" fmla="*/ 28099 w 54502"/>
              <a:gd name="connsiteY4" fmla="*/ 1 h 45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02" h="45054">
                <a:moveTo>
                  <a:pt x="28099" y="1"/>
                </a:moveTo>
                <a:cubicBezTo>
                  <a:pt x="42672" y="191"/>
                  <a:pt x="53912" y="9526"/>
                  <a:pt x="54483" y="22003"/>
                </a:cubicBezTo>
                <a:cubicBezTo>
                  <a:pt x="55055" y="34957"/>
                  <a:pt x="42958" y="45054"/>
                  <a:pt x="26861" y="45054"/>
                </a:cubicBezTo>
                <a:cubicBezTo>
                  <a:pt x="12097" y="45149"/>
                  <a:pt x="-95" y="34100"/>
                  <a:pt x="1" y="20670"/>
                </a:cubicBezTo>
                <a:cubicBezTo>
                  <a:pt x="96" y="11240"/>
                  <a:pt x="15526" y="-95"/>
                  <a:pt x="28099" y="1"/>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76" name="任意多边形: 形状 75"/>
          <p:cNvSpPr/>
          <p:nvPr/>
        </p:nvSpPr>
        <p:spPr>
          <a:xfrm>
            <a:off x="11600230" y="2932744"/>
            <a:ext cx="49821" cy="45057"/>
          </a:xfrm>
          <a:custGeom>
            <a:avLst/>
            <a:gdLst>
              <a:gd name="connsiteX0" fmla="*/ 21527 w 49821"/>
              <a:gd name="connsiteY0" fmla="*/ 3 h 45057"/>
              <a:gd name="connsiteX1" fmla="*/ 49816 w 49821"/>
              <a:gd name="connsiteY1" fmla="*/ 21816 h 45057"/>
              <a:gd name="connsiteX2" fmla="*/ 24765 w 49821"/>
              <a:gd name="connsiteY2" fmla="*/ 45057 h 45057"/>
              <a:gd name="connsiteX3" fmla="*/ 1 w 49821"/>
              <a:gd name="connsiteY3" fmla="*/ 22292 h 45057"/>
              <a:gd name="connsiteX4" fmla="*/ 21527 w 49821"/>
              <a:gd name="connsiteY4" fmla="*/ 3 h 45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1" h="45057">
                <a:moveTo>
                  <a:pt x="21527" y="3"/>
                </a:moveTo>
                <a:cubicBezTo>
                  <a:pt x="38958" y="-187"/>
                  <a:pt x="49435" y="7909"/>
                  <a:pt x="49816" y="21816"/>
                </a:cubicBezTo>
                <a:cubicBezTo>
                  <a:pt x="50102" y="33817"/>
                  <a:pt x="38101" y="45057"/>
                  <a:pt x="24765" y="45057"/>
                </a:cubicBezTo>
                <a:cubicBezTo>
                  <a:pt x="10097" y="45152"/>
                  <a:pt x="-95" y="35817"/>
                  <a:pt x="1" y="22292"/>
                </a:cubicBezTo>
                <a:cubicBezTo>
                  <a:pt x="191" y="7909"/>
                  <a:pt x="7716" y="99"/>
                  <a:pt x="21527" y="3"/>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77" name="任意多边形: 形状 76"/>
          <p:cNvSpPr/>
          <p:nvPr/>
        </p:nvSpPr>
        <p:spPr>
          <a:xfrm>
            <a:off x="11487978" y="2570765"/>
            <a:ext cx="47768" cy="45565"/>
          </a:xfrm>
          <a:custGeom>
            <a:avLst/>
            <a:gdLst>
              <a:gd name="connsiteX0" fmla="*/ 23670 w 47768"/>
              <a:gd name="connsiteY0" fmla="*/ 45562 h 45565"/>
              <a:gd name="connsiteX1" fmla="*/ 48 w 47768"/>
              <a:gd name="connsiteY1" fmla="*/ 25083 h 45565"/>
              <a:gd name="connsiteX2" fmla="*/ 22717 w 47768"/>
              <a:gd name="connsiteY2" fmla="*/ 33 h 45565"/>
              <a:gd name="connsiteX3" fmla="*/ 47768 w 47768"/>
              <a:gd name="connsiteY3" fmla="*/ 22035 h 45565"/>
              <a:gd name="connsiteX4" fmla="*/ 23670 w 47768"/>
              <a:gd name="connsiteY4" fmla="*/ 45562 h 45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68" h="45565">
                <a:moveTo>
                  <a:pt x="23670" y="45562"/>
                </a:moveTo>
                <a:cubicBezTo>
                  <a:pt x="10240" y="45753"/>
                  <a:pt x="905" y="37752"/>
                  <a:pt x="48" y="25083"/>
                </a:cubicBezTo>
                <a:cubicBezTo>
                  <a:pt x="-809" y="12510"/>
                  <a:pt x="9954" y="604"/>
                  <a:pt x="22717" y="33"/>
                </a:cubicBezTo>
                <a:cubicBezTo>
                  <a:pt x="36910" y="-634"/>
                  <a:pt x="47864" y="8986"/>
                  <a:pt x="47768" y="22035"/>
                </a:cubicBezTo>
                <a:cubicBezTo>
                  <a:pt x="47673" y="34989"/>
                  <a:pt x="37100" y="45276"/>
                  <a:pt x="23670" y="45562"/>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78" name="任意多边形: 形状 77"/>
          <p:cNvSpPr/>
          <p:nvPr/>
        </p:nvSpPr>
        <p:spPr>
          <a:xfrm>
            <a:off x="11579065" y="2822067"/>
            <a:ext cx="52852" cy="42636"/>
          </a:xfrm>
          <a:custGeom>
            <a:avLst/>
            <a:gdLst>
              <a:gd name="connsiteX0" fmla="*/ 25071 w 52852"/>
              <a:gd name="connsiteY0" fmla="*/ 0 h 42636"/>
              <a:gd name="connsiteX1" fmla="*/ 48979 w 52852"/>
              <a:gd name="connsiteY1" fmla="*/ 38005 h 42636"/>
              <a:gd name="connsiteX2" fmla="*/ 21452 w 52852"/>
              <a:gd name="connsiteY2" fmla="*/ 42577 h 42636"/>
              <a:gd name="connsiteX3" fmla="*/ 497 w 52852"/>
              <a:gd name="connsiteY3" fmla="*/ 27432 h 42636"/>
              <a:gd name="connsiteX4" fmla="*/ 13641 w 52852"/>
              <a:gd name="connsiteY4" fmla="*/ 2286 h 42636"/>
              <a:gd name="connsiteX5" fmla="*/ 25071 w 52852"/>
              <a:gd name="connsiteY5" fmla="*/ 0 h 4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52" h="42636">
                <a:moveTo>
                  <a:pt x="25071" y="0"/>
                </a:moveTo>
                <a:cubicBezTo>
                  <a:pt x="53551" y="6001"/>
                  <a:pt x="57266" y="11906"/>
                  <a:pt x="48979" y="38005"/>
                </a:cubicBezTo>
                <a:cubicBezTo>
                  <a:pt x="39835" y="39624"/>
                  <a:pt x="30691" y="42100"/>
                  <a:pt x="21452" y="42577"/>
                </a:cubicBezTo>
                <a:cubicBezTo>
                  <a:pt x="10975" y="43243"/>
                  <a:pt x="3164" y="38291"/>
                  <a:pt x="497" y="27432"/>
                </a:cubicBezTo>
                <a:cubicBezTo>
                  <a:pt x="-1789" y="18193"/>
                  <a:pt x="4022" y="6858"/>
                  <a:pt x="13641" y="2286"/>
                </a:cubicBezTo>
                <a:cubicBezTo>
                  <a:pt x="16975" y="667"/>
                  <a:pt x="21166" y="762"/>
                  <a:pt x="25071" y="0"/>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79" name="任意多边形: 形状 78"/>
          <p:cNvSpPr/>
          <p:nvPr/>
        </p:nvSpPr>
        <p:spPr>
          <a:xfrm>
            <a:off x="11388774" y="2837017"/>
            <a:ext cx="51264" cy="45915"/>
          </a:xfrm>
          <a:custGeom>
            <a:avLst/>
            <a:gdLst>
              <a:gd name="connsiteX0" fmla="*/ 22862 w 51264"/>
              <a:gd name="connsiteY0" fmla="*/ 45915 h 45915"/>
              <a:gd name="connsiteX1" fmla="*/ 2 w 51264"/>
              <a:gd name="connsiteY1" fmla="*/ 24008 h 45915"/>
              <a:gd name="connsiteX2" fmla="*/ 30482 w 51264"/>
              <a:gd name="connsiteY2" fmla="*/ 4 h 45915"/>
              <a:gd name="connsiteX3" fmla="*/ 51246 w 51264"/>
              <a:gd name="connsiteY3" fmla="*/ 20579 h 45915"/>
              <a:gd name="connsiteX4" fmla="*/ 22862 w 51264"/>
              <a:gd name="connsiteY4" fmla="*/ 45915 h 4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64" h="45915">
                <a:moveTo>
                  <a:pt x="22862" y="45915"/>
                </a:moveTo>
                <a:cubicBezTo>
                  <a:pt x="11622" y="45820"/>
                  <a:pt x="287" y="34961"/>
                  <a:pt x="2" y="24008"/>
                </a:cubicBezTo>
                <a:cubicBezTo>
                  <a:pt x="-189" y="13149"/>
                  <a:pt x="16766" y="-281"/>
                  <a:pt x="30482" y="4"/>
                </a:cubicBezTo>
                <a:cubicBezTo>
                  <a:pt x="42769" y="290"/>
                  <a:pt x="51722" y="9149"/>
                  <a:pt x="51246" y="20579"/>
                </a:cubicBezTo>
                <a:cubicBezTo>
                  <a:pt x="50770" y="34295"/>
                  <a:pt x="37721" y="46010"/>
                  <a:pt x="22862" y="45915"/>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80" name="任意多边形: 形状 79"/>
          <p:cNvSpPr/>
          <p:nvPr/>
        </p:nvSpPr>
        <p:spPr>
          <a:xfrm>
            <a:off x="11545462" y="2656098"/>
            <a:ext cx="46984" cy="44906"/>
          </a:xfrm>
          <a:custGeom>
            <a:avLst/>
            <a:gdLst>
              <a:gd name="connsiteX0" fmla="*/ 13240 w 46984"/>
              <a:gd name="connsiteY0" fmla="*/ 139 h 44906"/>
              <a:gd name="connsiteX1" fmla="*/ 25051 w 46984"/>
              <a:gd name="connsiteY1" fmla="*/ 520 h 44906"/>
              <a:gd name="connsiteX2" fmla="*/ 46959 w 46984"/>
              <a:gd name="connsiteY2" fmla="*/ 25094 h 44906"/>
              <a:gd name="connsiteX3" fmla="*/ 22099 w 46984"/>
              <a:gd name="connsiteY3" fmla="*/ 44906 h 44906"/>
              <a:gd name="connsiteX4" fmla="*/ 13240 w 46984"/>
              <a:gd name="connsiteY4" fmla="*/ 139 h 4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84" h="44906">
                <a:moveTo>
                  <a:pt x="13240" y="139"/>
                </a:moveTo>
                <a:cubicBezTo>
                  <a:pt x="17145" y="234"/>
                  <a:pt x="21336" y="-433"/>
                  <a:pt x="25051" y="520"/>
                </a:cubicBezTo>
                <a:cubicBezTo>
                  <a:pt x="38481" y="4044"/>
                  <a:pt x="47530" y="14522"/>
                  <a:pt x="46959" y="25094"/>
                </a:cubicBezTo>
                <a:cubicBezTo>
                  <a:pt x="46387" y="35762"/>
                  <a:pt x="38862" y="41763"/>
                  <a:pt x="22099" y="44906"/>
                </a:cubicBezTo>
                <a:cubicBezTo>
                  <a:pt x="-4572" y="32810"/>
                  <a:pt x="-6572" y="22618"/>
                  <a:pt x="13240" y="139"/>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81" name="任意多边形: 形状 80"/>
          <p:cNvSpPr/>
          <p:nvPr/>
        </p:nvSpPr>
        <p:spPr>
          <a:xfrm>
            <a:off x="11556951" y="2750725"/>
            <a:ext cx="46746" cy="46985"/>
          </a:xfrm>
          <a:custGeom>
            <a:avLst/>
            <a:gdLst>
              <a:gd name="connsiteX0" fmla="*/ 18610 w 46746"/>
              <a:gd name="connsiteY0" fmla="*/ 0 h 46985"/>
              <a:gd name="connsiteX1" fmla="*/ 42137 w 46746"/>
              <a:gd name="connsiteY1" fmla="*/ 12383 h 46985"/>
              <a:gd name="connsiteX2" fmla="*/ 32041 w 46746"/>
              <a:gd name="connsiteY2" fmla="*/ 46958 h 46985"/>
              <a:gd name="connsiteX3" fmla="*/ 1751 w 46746"/>
              <a:gd name="connsiteY3" fmla="*/ 17621 h 46985"/>
              <a:gd name="connsiteX4" fmla="*/ 18610 w 46746"/>
              <a:gd name="connsiteY4" fmla="*/ 0 h 46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6" h="46985">
                <a:moveTo>
                  <a:pt x="18610" y="0"/>
                </a:moveTo>
                <a:cubicBezTo>
                  <a:pt x="26612" y="4000"/>
                  <a:pt x="36708" y="6096"/>
                  <a:pt x="42137" y="12383"/>
                </a:cubicBezTo>
                <a:cubicBezTo>
                  <a:pt x="51091" y="22765"/>
                  <a:pt x="46614" y="34671"/>
                  <a:pt x="32041" y="46958"/>
                </a:cubicBezTo>
                <a:cubicBezTo>
                  <a:pt x="7942" y="47625"/>
                  <a:pt x="-4916" y="35909"/>
                  <a:pt x="1751" y="17621"/>
                </a:cubicBezTo>
                <a:cubicBezTo>
                  <a:pt x="4323" y="10573"/>
                  <a:pt x="12800" y="5810"/>
                  <a:pt x="18610" y="0"/>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82" name="任意多边形: 形状 81"/>
          <p:cNvSpPr/>
          <p:nvPr/>
        </p:nvSpPr>
        <p:spPr>
          <a:xfrm>
            <a:off x="11714245" y="2795396"/>
            <a:ext cx="46675" cy="54787"/>
          </a:xfrm>
          <a:custGeom>
            <a:avLst/>
            <a:gdLst>
              <a:gd name="connsiteX0" fmla="*/ 0 w 46675"/>
              <a:gd name="connsiteY0" fmla="*/ 29433 h 54787"/>
              <a:gd name="connsiteX1" fmla="*/ 26480 w 46675"/>
              <a:gd name="connsiteY1" fmla="*/ 1 h 54787"/>
              <a:gd name="connsiteX2" fmla="*/ 46673 w 46675"/>
              <a:gd name="connsiteY2" fmla="*/ 23908 h 54787"/>
              <a:gd name="connsiteX3" fmla="*/ 24384 w 46675"/>
              <a:gd name="connsiteY3" fmla="*/ 54770 h 54787"/>
              <a:gd name="connsiteX4" fmla="*/ 0 w 46675"/>
              <a:gd name="connsiteY4" fmla="*/ 29433 h 54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5" h="54787">
                <a:moveTo>
                  <a:pt x="0" y="29433"/>
                </a:moveTo>
                <a:cubicBezTo>
                  <a:pt x="0" y="10859"/>
                  <a:pt x="9525" y="191"/>
                  <a:pt x="26480" y="1"/>
                </a:cubicBezTo>
                <a:cubicBezTo>
                  <a:pt x="39243" y="-94"/>
                  <a:pt x="46482" y="8573"/>
                  <a:pt x="46673" y="23908"/>
                </a:cubicBezTo>
                <a:cubicBezTo>
                  <a:pt x="46863" y="42006"/>
                  <a:pt x="37910" y="54389"/>
                  <a:pt x="24384" y="54770"/>
                </a:cubicBezTo>
                <a:cubicBezTo>
                  <a:pt x="8573" y="55246"/>
                  <a:pt x="0" y="46292"/>
                  <a:pt x="0" y="29433"/>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83" name="任意多边形: 形状 82"/>
          <p:cNvSpPr/>
          <p:nvPr/>
        </p:nvSpPr>
        <p:spPr>
          <a:xfrm>
            <a:off x="11613940" y="2580513"/>
            <a:ext cx="44966" cy="44903"/>
          </a:xfrm>
          <a:custGeom>
            <a:avLst/>
            <a:gdLst>
              <a:gd name="connsiteX0" fmla="*/ 22581 w 44966"/>
              <a:gd name="connsiteY0" fmla="*/ 1 h 44903"/>
              <a:gd name="connsiteX1" fmla="*/ 44965 w 44966"/>
              <a:gd name="connsiteY1" fmla="*/ 21146 h 44903"/>
              <a:gd name="connsiteX2" fmla="*/ 19724 w 44966"/>
              <a:gd name="connsiteY2" fmla="*/ 44863 h 44903"/>
              <a:gd name="connsiteX3" fmla="*/ 7 w 44966"/>
              <a:gd name="connsiteY3" fmla="*/ 22670 h 44903"/>
              <a:gd name="connsiteX4" fmla="*/ 22581 w 44966"/>
              <a:gd name="connsiteY4" fmla="*/ 1 h 44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6" h="44903">
                <a:moveTo>
                  <a:pt x="22581" y="1"/>
                </a:moveTo>
                <a:cubicBezTo>
                  <a:pt x="32011" y="96"/>
                  <a:pt x="44869" y="12097"/>
                  <a:pt x="44965" y="21146"/>
                </a:cubicBezTo>
                <a:cubicBezTo>
                  <a:pt x="45155" y="32481"/>
                  <a:pt x="31153" y="45721"/>
                  <a:pt x="19724" y="44863"/>
                </a:cubicBezTo>
                <a:cubicBezTo>
                  <a:pt x="8389" y="44006"/>
                  <a:pt x="-279" y="34195"/>
                  <a:pt x="7" y="22670"/>
                </a:cubicBezTo>
                <a:cubicBezTo>
                  <a:pt x="388" y="10383"/>
                  <a:pt x="10770" y="-95"/>
                  <a:pt x="22581" y="1"/>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84" name="任意多边形: 形状 83"/>
          <p:cNvSpPr/>
          <p:nvPr/>
        </p:nvSpPr>
        <p:spPr>
          <a:xfrm>
            <a:off x="11639855" y="2712062"/>
            <a:ext cx="47815" cy="43071"/>
          </a:xfrm>
          <a:custGeom>
            <a:avLst/>
            <a:gdLst>
              <a:gd name="connsiteX0" fmla="*/ 0 w 47815"/>
              <a:gd name="connsiteY0" fmla="*/ 26661 h 43071"/>
              <a:gd name="connsiteX1" fmla="*/ 19431 w 47815"/>
              <a:gd name="connsiteY1" fmla="*/ 277 h 43071"/>
              <a:gd name="connsiteX2" fmla="*/ 47816 w 47815"/>
              <a:gd name="connsiteY2" fmla="*/ 19041 h 43071"/>
              <a:gd name="connsiteX3" fmla="*/ 0 w 47815"/>
              <a:gd name="connsiteY3" fmla="*/ 26661 h 43071"/>
            </a:gdLst>
            <a:ahLst/>
            <a:cxnLst>
              <a:cxn ang="0">
                <a:pos x="connsiteX0" y="connsiteY0"/>
              </a:cxn>
              <a:cxn ang="0">
                <a:pos x="connsiteX1" y="connsiteY1"/>
              </a:cxn>
              <a:cxn ang="0">
                <a:pos x="connsiteX2" y="connsiteY2"/>
              </a:cxn>
              <a:cxn ang="0">
                <a:pos x="connsiteX3" y="connsiteY3"/>
              </a:cxn>
            </a:cxnLst>
            <a:rect l="l" t="t" r="r" b="b"/>
            <a:pathLst>
              <a:path w="47815" h="43071">
                <a:moveTo>
                  <a:pt x="0" y="26661"/>
                </a:moveTo>
                <a:cubicBezTo>
                  <a:pt x="3620" y="14946"/>
                  <a:pt x="3429" y="2277"/>
                  <a:pt x="19431" y="277"/>
                </a:cubicBezTo>
                <a:cubicBezTo>
                  <a:pt x="34766" y="-1628"/>
                  <a:pt x="42482" y="6468"/>
                  <a:pt x="47816" y="19041"/>
                </a:cubicBezTo>
                <a:cubicBezTo>
                  <a:pt x="38671" y="48283"/>
                  <a:pt x="25622" y="50855"/>
                  <a:pt x="0" y="26661"/>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85" name="任意多边形: 形状 84"/>
          <p:cNvSpPr/>
          <p:nvPr/>
        </p:nvSpPr>
        <p:spPr>
          <a:xfrm>
            <a:off x="11718983" y="2662580"/>
            <a:ext cx="41193" cy="40607"/>
          </a:xfrm>
          <a:custGeom>
            <a:avLst/>
            <a:gdLst>
              <a:gd name="connsiteX0" fmla="*/ 32695 w 41193"/>
              <a:gd name="connsiteY0" fmla="*/ 229 h 40607"/>
              <a:gd name="connsiteX1" fmla="*/ 34029 w 41193"/>
              <a:gd name="connsiteY1" fmla="*/ 35567 h 40607"/>
              <a:gd name="connsiteX2" fmla="*/ 9931 w 41193"/>
              <a:gd name="connsiteY2" fmla="*/ 37377 h 40607"/>
              <a:gd name="connsiteX3" fmla="*/ 1167 w 41193"/>
              <a:gd name="connsiteY3" fmla="*/ 12803 h 40607"/>
              <a:gd name="connsiteX4" fmla="*/ 32695 w 41193"/>
              <a:gd name="connsiteY4" fmla="*/ 229 h 40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93" h="40607">
                <a:moveTo>
                  <a:pt x="32695" y="229"/>
                </a:moveTo>
                <a:cubicBezTo>
                  <a:pt x="43745" y="21851"/>
                  <a:pt x="43840" y="27280"/>
                  <a:pt x="34029" y="35567"/>
                </a:cubicBezTo>
                <a:cubicBezTo>
                  <a:pt x="26409" y="41949"/>
                  <a:pt x="17836" y="41949"/>
                  <a:pt x="9931" y="37377"/>
                </a:cubicBezTo>
                <a:cubicBezTo>
                  <a:pt x="501" y="32043"/>
                  <a:pt x="-1690" y="22804"/>
                  <a:pt x="1167" y="12803"/>
                </a:cubicBezTo>
                <a:cubicBezTo>
                  <a:pt x="4120" y="2706"/>
                  <a:pt x="14312" y="-1009"/>
                  <a:pt x="32695" y="229"/>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35" name="任意多边形: 形状 34"/>
          <p:cNvSpPr/>
          <p:nvPr/>
        </p:nvSpPr>
        <p:spPr>
          <a:xfrm>
            <a:off x="11764729" y="-230419"/>
            <a:ext cx="436897" cy="589497"/>
          </a:xfrm>
          <a:custGeom>
            <a:avLst/>
            <a:gdLst>
              <a:gd name="connsiteX0" fmla="*/ 882269 w 882269"/>
              <a:gd name="connsiteY0" fmla="*/ 0 h 1190428"/>
              <a:gd name="connsiteX1" fmla="*/ 804069 w 882269"/>
              <a:gd name="connsiteY1" fmla="*/ 85725 h 1190428"/>
              <a:gd name="connsiteX2" fmla="*/ 642620 w 882269"/>
              <a:gd name="connsiteY2" fmla="*/ 275654 h 1190428"/>
              <a:gd name="connsiteX3" fmla="*/ 458407 w 882269"/>
              <a:gd name="connsiteY3" fmla="*/ 551783 h 1190428"/>
              <a:gd name="connsiteX4" fmla="*/ 452977 w 882269"/>
              <a:gd name="connsiteY4" fmla="*/ 563118 h 1190428"/>
              <a:gd name="connsiteX5" fmla="*/ 524224 w 882269"/>
              <a:gd name="connsiteY5" fmla="*/ 693039 h 1190428"/>
              <a:gd name="connsiteX6" fmla="*/ 588232 w 882269"/>
              <a:gd name="connsiteY6" fmla="*/ 889254 h 1190428"/>
              <a:gd name="connsiteX7" fmla="*/ 641001 w 882269"/>
              <a:gd name="connsiteY7" fmla="*/ 1033177 h 1190428"/>
              <a:gd name="connsiteX8" fmla="*/ 691864 w 882269"/>
              <a:gd name="connsiteY8" fmla="*/ 1098518 h 1190428"/>
              <a:gd name="connsiteX9" fmla="*/ 691769 w 882269"/>
              <a:gd name="connsiteY9" fmla="*/ 1103281 h 1190428"/>
              <a:gd name="connsiteX10" fmla="*/ 657765 w 882269"/>
              <a:gd name="connsiteY10" fmla="*/ 1131380 h 1190428"/>
              <a:gd name="connsiteX11" fmla="*/ 606902 w 882269"/>
              <a:gd name="connsiteY11" fmla="*/ 1110234 h 1190428"/>
              <a:gd name="connsiteX12" fmla="*/ 612521 w 882269"/>
              <a:gd name="connsiteY12" fmla="*/ 1064705 h 1190428"/>
              <a:gd name="connsiteX13" fmla="*/ 610807 w 882269"/>
              <a:gd name="connsiteY13" fmla="*/ 1026605 h 1190428"/>
              <a:gd name="connsiteX14" fmla="*/ 605568 w 882269"/>
              <a:gd name="connsiteY14" fmla="*/ 1001363 h 1190428"/>
              <a:gd name="connsiteX15" fmla="*/ 539274 w 882269"/>
              <a:gd name="connsiteY15" fmla="*/ 808196 h 1190428"/>
              <a:gd name="connsiteX16" fmla="*/ 468694 w 882269"/>
              <a:gd name="connsiteY16" fmla="*/ 619411 h 1190428"/>
              <a:gd name="connsiteX17" fmla="*/ 460788 w 882269"/>
              <a:gd name="connsiteY17" fmla="*/ 607505 h 1190428"/>
              <a:gd name="connsiteX18" fmla="*/ 454596 w 882269"/>
              <a:gd name="connsiteY18" fmla="*/ 775049 h 1190428"/>
              <a:gd name="connsiteX19" fmla="*/ 460978 w 882269"/>
              <a:gd name="connsiteY19" fmla="*/ 807244 h 1190428"/>
              <a:gd name="connsiteX20" fmla="*/ 457549 w 882269"/>
              <a:gd name="connsiteY20" fmla="*/ 823151 h 1190428"/>
              <a:gd name="connsiteX21" fmla="*/ 474504 w 882269"/>
              <a:gd name="connsiteY21" fmla="*/ 1077563 h 1190428"/>
              <a:gd name="connsiteX22" fmla="*/ 489172 w 882269"/>
              <a:gd name="connsiteY22" fmla="*/ 1084612 h 1190428"/>
              <a:gd name="connsiteX23" fmla="*/ 523748 w 882269"/>
              <a:gd name="connsiteY23" fmla="*/ 1131856 h 1190428"/>
              <a:gd name="connsiteX24" fmla="*/ 499174 w 882269"/>
              <a:gd name="connsiteY24" fmla="*/ 1177004 h 1190428"/>
              <a:gd name="connsiteX25" fmla="*/ 464598 w 882269"/>
              <a:gd name="connsiteY25" fmla="*/ 1190244 h 1190428"/>
              <a:gd name="connsiteX26" fmla="*/ 422783 w 882269"/>
              <a:gd name="connsiteY26" fmla="*/ 1144810 h 1190428"/>
              <a:gd name="connsiteX27" fmla="*/ 443643 w 882269"/>
              <a:gd name="connsiteY27" fmla="*/ 1098137 h 1190428"/>
              <a:gd name="connsiteX28" fmla="*/ 452215 w 882269"/>
              <a:gd name="connsiteY28" fmla="*/ 1072896 h 1190428"/>
              <a:gd name="connsiteX29" fmla="*/ 440119 w 882269"/>
              <a:gd name="connsiteY29" fmla="*/ 957358 h 1190428"/>
              <a:gd name="connsiteX30" fmla="*/ 431070 w 882269"/>
              <a:gd name="connsiteY30" fmla="*/ 772287 h 1190428"/>
              <a:gd name="connsiteX31" fmla="*/ 431546 w 882269"/>
              <a:gd name="connsiteY31" fmla="*/ 750856 h 1190428"/>
              <a:gd name="connsiteX32" fmla="*/ 434880 w 882269"/>
              <a:gd name="connsiteY32" fmla="*/ 620744 h 1190428"/>
              <a:gd name="connsiteX33" fmla="*/ 434023 w 882269"/>
              <a:gd name="connsiteY33" fmla="*/ 603123 h 1190428"/>
              <a:gd name="connsiteX34" fmla="*/ 429736 w 882269"/>
              <a:gd name="connsiteY34" fmla="*/ 604457 h 1190428"/>
              <a:gd name="connsiteX35" fmla="*/ 407353 w 882269"/>
              <a:gd name="connsiteY35" fmla="*/ 648653 h 1190428"/>
              <a:gd name="connsiteX36" fmla="*/ 391351 w 882269"/>
              <a:gd name="connsiteY36" fmla="*/ 687419 h 1190428"/>
              <a:gd name="connsiteX37" fmla="*/ 371158 w 882269"/>
              <a:gd name="connsiteY37" fmla="*/ 721900 h 1190428"/>
              <a:gd name="connsiteX38" fmla="*/ 265049 w 882269"/>
              <a:gd name="connsiteY38" fmla="*/ 988409 h 1190428"/>
              <a:gd name="connsiteX39" fmla="*/ 229711 w 882269"/>
              <a:gd name="connsiteY39" fmla="*/ 1083850 h 1190428"/>
              <a:gd name="connsiteX40" fmla="*/ 270478 w 882269"/>
              <a:gd name="connsiteY40" fmla="*/ 1129570 h 1190428"/>
              <a:gd name="connsiteX41" fmla="*/ 248952 w 882269"/>
              <a:gd name="connsiteY41" fmla="*/ 1177671 h 1190428"/>
              <a:gd name="connsiteX42" fmla="*/ 203137 w 882269"/>
              <a:gd name="connsiteY42" fmla="*/ 1185101 h 1190428"/>
              <a:gd name="connsiteX43" fmla="*/ 181134 w 882269"/>
              <a:gd name="connsiteY43" fmla="*/ 1165955 h 1190428"/>
              <a:gd name="connsiteX44" fmla="*/ 193897 w 882269"/>
              <a:gd name="connsiteY44" fmla="*/ 1102138 h 1190428"/>
              <a:gd name="connsiteX45" fmla="*/ 214471 w 882269"/>
              <a:gd name="connsiteY45" fmla="*/ 1065943 h 1190428"/>
              <a:gd name="connsiteX46" fmla="*/ 277336 w 882269"/>
              <a:gd name="connsiteY46" fmla="*/ 891826 h 1190428"/>
              <a:gd name="connsiteX47" fmla="*/ 349631 w 882269"/>
              <a:gd name="connsiteY47" fmla="*/ 714089 h 1190428"/>
              <a:gd name="connsiteX48" fmla="*/ 377730 w 882269"/>
              <a:gd name="connsiteY48" fmla="*/ 656558 h 1190428"/>
              <a:gd name="connsiteX49" fmla="*/ 391351 w 882269"/>
              <a:gd name="connsiteY49" fmla="*/ 628745 h 1190428"/>
              <a:gd name="connsiteX50" fmla="*/ 392684 w 882269"/>
              <a:gd name="connsiteY50" fmla="*/ 627126 h 1190428"/>
              <a:gd name="connsiteX51" fmla="*/ 391636 w 882269"/>
              <a:gd name="connsiteY51" fmla="*/ 629031 h 1190428"/>
              <a:gd name="connsiteX52" fmla="*/ 371919 w 882269"/>
              <a:gd name="connsiteY52" fmla="*/ 647700 h 1190428"/>
              <a:gd name="connsiteX53" fmla="*/ 285718 w 882269"/>
              <a:gd name="connsiteY53" fmla="*/ 727615 h 1190428"/>
              <a:gd name="connsiteX54" fmla="*/ 258191 w 882269"/>
              <a:gd name="connsiteY54" fmla="*/ 752761 h 1190428"/>
              <a:gd name="connsiteX55" fmla="*/ 104839 w 882269"/>
              <a:gd name="connsiteY55" fmla="*/ 901160 h 1190428"/>
              <a:gd name="connsiteX56" fmla="*/ 91123 w 882269"/>
              <a:gd name="connsiteY56" fmla="*/ 935641 h 1190428"/>
              <a:gd name="connsiteX57" fmla="*/ 63500 w 882269"/>
              <a:gd name="connsiteY57" fmla="*/ 994029 h 1190428"/>
              <a:gd name="connsiteX58" fmla="*/ 15685 w 882269"/>
              <a:gd name="connsiteY58" fmla="*/ 988981 h 1190428"/>
              <a:gd name="connsiteX59" fmla="*/ 3778 w 882269"/>
              <a:gd name="connsiteY59" fmla="*/ 937641 h 1190428"/>
              <a:gd name="connsiteX60" fmla="*/ 69215 w 882269"/>
              <a:gd name="connsiteY60" fmla="*/ 904399 h 1190428"/>
              <a:gd name="connsiteX61" fmla="*/ 73311 w 882269"/>
              <a:gd name="connsiteY61" fmla="*/ 902399 h 1190428"/>
              <a:gd name="connsiteX62" fmla="*/ 174752 w 882269"/>
              <a:gd name="connsiteY62" fmla="*/ 806006 h 1190428"/>
              <a:gd name="connsiteX63" fmla="*/ 192373 w 882269"/>
              <a:gd name="connsiteY63" fmla="*/ 786860 h 1190428"/>
              <a:gd name="connsiteX64" fmla="*/ 277051 w 882269"/>
              <a:gd name="connsiteY64" fmla="*/ 708470 h 1190428"/>
              <a:gd name="connsiteX65" fmla="*/ 316865 w 882269"/>
              <a:gd name="connsiteY65" fmla="*/ 671894 h 1190428"/>
              <a:gd name="connsiteX66" fmla="*/ 362680 w 882269"/>
              <a:gd name="connsiteY66" fmla="*/ 624935 h 1190428"/>
              <a:gd name="connsiteX67" fmla="*/ 416402 w 882269"/>
              <a:gd name="connsiteY67" fmla="*/ 578263 h 1190428"/>
              <a:gd name="connsiteX68" fmla="*/ 429736 w 882269"/>
              <a:gd name="connsiteY68" fmla="*/ 558832 h 1190428"/>
              <a:gd name="connsiteX69" fmla="*/ 604615 w 882269"/>
              <a:gd name="connsiteY69" fmla="*/ 290132 h 1190428"/>
              <a:gd name="connsiteX70" fmla="*/ 770064 w 882269"/>
              <a:gd name="connsiteY70" fmla="*/ 91154 h 1190428"/>
              <a:gd name="connsiteX71" fmla="*/ 839311 w 882269"/>
              <a:gd name="connsiteY71" fmla="*/ 16002 h 1190428"/>
              <a:gd name="connsiteX72" fmla="*/ 848646 w 882269"/>
              <a:gd name="connsiteY72" fmla="*/ 476 h 1190428"/>
              <a:gd name="connsiteX73" fmla="*/ 882269 w 882269"/>
              <a:gd name="connsiteY73" fmla="*/ 0 h 119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82269" h="1190428">
                <a:moveTo>
                  <a:pt x="882269" y="0"/>
                </a:moveTo>
                <a:cubicBezTo>
                  <a:pt x="856171" y="28575"/>
                  <a:pt x="829405" y="56483"/>
                  <a:pt x="804069" y="85725"/>
                </a:cubicBezTo>
                <a:cubicBezTo>
                  <a:pt x="749681" y="148590"/>
                  <a:pt x="694626" y="210884"/>
                  <a:pt x="642620" y="275654"/>
                </a:cubicBezTo>
                <a:cubicBezTo>
                  <a:pt x="573183" y="362236"/>
                  <a:pt x="514318" y="456057"/>
                  <a:pt x="458407" y="551783"/>
                </a:cubicBezTo>
                <a:cubicBezTo>
                  <a:pt x="456501" y="555117"/>
                  <a:pt x="455073" y="558737"/>
                  <a:pt x="452977" y="563118"/>
                </a:cubicBezTo>
                <a:cubicBezTo>
                  <a:pt x="492602" y="598075"/>
                  <a:pt x="507175" y="646748"/>
                  <a:pt x="524224" y="693039"/>
                </a:cubicBezTo>
                <a:cubicBezTo>
                  <a:pt x="547942" y="757523"/>
                  <a:pt x="566230" y="824103"/>
                  <a:pt x="588232" y="889254"/>
                </a:cubicBezTo>
                <a:cubicBezTo>
                  <a:pt x="604710" y="937832"/>
                  <a:pt x="623475" y="985647"/>
                  <a:pt x="641001" y="1033177"/>
                </a:cubicBezTo>
                <a:cubicBezTo>
                  <a:pt x="688530" y="1038130"/>
                  <a:pt x="697865" y="1050512"/>
                  <a:pt x="691864" y="1098518"/>
                </a:cubicBezTo>
                <a:cubicBezTo>
                  <a:pt x="691674" y="1100042"/>
                  <a:pt x="691769" y="1101662"/>
                  <a:pt x="691769" y="1103281"/>
                </a:cubicBezTo>
                <a:cubicBezTo>
                  <a:pt x="680434" y="1112711"/>
                  <a:pt x="669862" y="1123093"/>
                  <a:pt x="657765" y="1131380"/>
                </a:cubicBezTo>
                <a:cubicBezTo>
                  <a:pt x="636620" y="1145762"/>
                  <a:pt x="611378" y="1135475"/>
                  <a:pt x="606902" y="1110234"/>
                </a:cubicBezTo>
                <a:cubicBezTo>
                  <a:pt x="604139" y="1094899"/>
                  <a:pt x="602234" y="1078325"/>
                  <a:pt x="612521" y="1064705"/>
                </a:cubicBezTo>
                <a:cubicBezTo>
                  <a:pt x="622999" y="1050893"/>
                  <a:pt x="620712" y="1038892"/>
                  <a:pt x="610807" y="1026605"/>
                </a:cubicBezTo>
                <a:cubicBezTo>
                  <a:pt x="609092" y="1018127"/>
                  <a:pt x="608330" y="1009364"/>
                  <a:pt x="605568" y="1001363"/>
                </a:cubicBezTo>
                <a:cubicBezTo>
                  <a:pt x="583565" y="936974"/>
                  <a:pt x="560038" y="873062"/>
                  <a:pt x="539274" y="808196"/>
                </a:cubicBezTo>
                <a:cubicBezTo>
                  <a:pt x="518795" y="744093"/>
                  <a:pt x="499078" y="679704"/>
                  <a:pt x="468694" y="619411"/>
                </a:cubicBezTo>
                <a:cubicBezTo>
                  <a:pt x="466598" y="615220"/>
                  <a:pt x="463455" y="611505"/>
                  <a:pt x="460788" y="607505"/>
                </a:cubicBezTo>
                <a:cubicBezTo>
                  <a:pt x="455739" y="664274"/>
                  <a:pt x="454596" y="719614"/>
                  <a:pt x="454596" y="775049"/>
                </a:cubicBezTo>
                <a:cubicBezTo>
                  <a:pt x="454596" y="785813"/>
                  <a:pt x="458787" y="796481"/>
                  <a:pt x="460978" y="807244"/>
                </a:cubicBezTo>
                <a:cubicBezTo>
                  <a:pt x="459740" y="812578"/>
                  <a:pt x="457549" y="817912"/>
                  <a:pt x="457549" y="823151"/>
                </a:cubicBezTo>
                <a:cubicBezTo>
                  <a:pt x="457740" y="907923"/>
                  <a:pt x="464693" y="992315"/>
                  <a:pt x="474504" y="1077563"/>
                </a:cubicBezTo>
                <a:cubicBezTo>
                  <a:pt x="479457" y="1079945"/>
                  <a:pt x="484124" y="1082802"/>
                  <a:pt x="489172" y="1084612"/>
                </a:cubicBezTo>
                <a:cubicBezTo>
                  <a:pt x="511556" y="1092518"/>
                  <a:pt x="520605" y="1111091"/>
                  <a:pt x="523748" y="1131856"/>
                </a:cubicBezTo>
                <a:cubicBezTo>
                  <a:pt x="526796" y="1151668"/>
                  <a:pt x="516604" y="1167479"/>
                  <a:pt x="499174" y="1177004"/>
                </a:cubicBezTo>
                <a:cubicBezTo>
                  <a:pt x="488315" y="1182910"/>
                  <a:pt x="476504" y="1189101"/>
                  <a:pt x="464598" y="1190244"/>
                </a:cubicBezTo>
                <a:cubicBezTo>
                  <a:pt x="439547" y="1192721"/>
                  <a:pt x="419259" y="1169861"/>
                  <a:pt x="422783" y="1144810"/>
                </a:cubicBezTo>
                <a:cubicBezTo>
                  <a:pt x="425260" y="1127474"/>
                  <a:pt x="429641" y="1110425"/>
                  <a:pt x="443643" y="1098137"/>
                </a:cubicBezTo>
                <a:cubicBezTo>
                  <a:pt x="451453" y="1091279"/>
                  <a:pt x="453644" y="1083659"/>
                  <a:pt x="452215" y="1072896"/>
                </a:cubicBezTo>
                <a:cubicBezTo>
                  <a:pt x="447358" y="1034510"/>
                  <a:pt x="442595" y="995934"/>
                  <a:pt x="440119" y="957358"/>
                </a:cubicBezTo>
                <a:cubicBezTo>
                  <a:pt x="436118" y="895731"/>
                  <a:pt x="433927" y="834009"/>
                  <a:pt x="431070" y="772287"/>
                </a:cubicBezTo>
                <a:cubicBezTo>
                  <a:pt x="430784" y="765143"/>
                  <a:pt x="431355" y="758000"/>
                  <a:pt x="431546" y="750856"/>
                </a:cubicBezTo>
                <a:cubicBezTo>
                  <a:pt x="432689" y="707517"/>
                  <a:pt x="433832" y="664083"/>
                  <a:pt x="434880" y="620744"/>
                </a:cubicBezTo>
                <a:cubicBezTo>
                  <a:pt x="434975" y="614934"/>
                  <a:pt x="434308" y="609219"/>
                  <a:pt x="434023" y="603123"/>
                </a:cubicBezTo>
                <a:cubicBezTo>
                  <a:pt x="431070" y="603980"/>
                  <a:pt x="429927" y="603980"/>
                  <a:pt x="429736" y="604457"/>
                </a:cubicBezTo>
                <a:cubicBezTo>
                  <a:pt x="422212" y="619125"/>
                  <a:pt x="414306" y="633698"/>
                  <a:pt x="407353" y="648653"/>
                </a:cubicBezTo>
                <a:cubicBezTo>
                  <a:pt x="401447" y="661321"/>
                  <a:pt x="396589" y="674465"/>
                  <a:pt x="391351" y="687419"/>
                </a:cubicBezTo>
                <a:cubicBezTo>
                  <a:pt x="384588" y="698849"/>
                  <a:pt x="376873" y="709898"/>
                  <a:pt x="371158" y="721900"/>
                </a:cubicBezTo>
                <a:cubicBezTo>
                  <a:pt x="330295" y="808482"/>
                  <a:pt x="295529" y="897541"/>
                  <a:pt x="265049" y="988409"/>
                </a:cubicBezTo>
                <a:cubicBezTo>
                  <a:pt x="254477" y="1019842"/>
                  <a:pt x="242094" y="1050608"/>
                  <a:pt x="229711" y="1083850"/>
                </a:cubicBezTo>
                <a:cubicBezTo>
                  <a:pt x="258477" y="1086993"/>
                  <a:pt x="265145" y="1107281"/>
                  <a:pt x="270478" y="1129570"/>
                </a:cubicBezTo>
                <a:cubicBezTo>
                  <a:pt x="274860" y="1147858"/>
                  <a:pt x="269812" y="1163288"/>
                  <a:pt x="248952" y="1177671"/>
                </a:cubicBezTo>
                <a:cubicBezTo>
                  <a:pt x="235141" y="1187196"/>
                  <a:pt x="219043" y="1187768"/>
                  <a:pt x="203137" y="1185101"/>
                </a:cubicBezTo>
                <a:cubicBezTo>
                  <a:pt x="192564" y="1183291"/>
                  <a:pt x="184753" y="1177290"/>
                  <a:pt x="181134" y="1165955"/>
                </a:cubicBezTo>
                <a:cubicBezTo>
                  <a:pt x="173514" y="1142048"/>
                  <a:pt x="176276" y="1119854"/>
                  <a:pt x="193897" y="1102138"/>
                </a:cubicBezTo>
                <a:cubicBezTo>
                  <a:pt x="204565" y="1091470"/>
                  <a:pt x="209709" y="1079659"/>
                  <a:pt x="214471" y="1065943"/>
                </a:cubicBezTo>
                <a:cubicBezTo>
                  <a:pt x="234664" y="1007650"/>
                  <a:pt x="255143" y="949452"/>
                  <a:pt x="277336" y="891826"/>
                </a:cubicBezTo>
                <a:cubicBezTo>
                  <a:pt x="300387" y="832104"/>
                  <a:pt x="325437" y="773240"/>
                  <a:pt x="349631" y="714089"/>
                </a:cubicBezTo>
                <a:cubicBezTo>
                  <a:pt x="358966" y="694944"/>
                  <a:pt x="368300" y="675704"/>
                  <a:pt x="377730" y="656558"/>
                </a:cubicBezTo>
                <a:cubicBezTo>
                  <a:pt x="382302" y="647319"/>
                  <a:pt x="386778" y="637985"/>
                  <a:pt x="391351" y="628745"/>
                </a:cubicBezTo>
                <a:cubicBezTo>
                  <a:pt x="391827" y="628174"/>
                  <a:pt x="392208" y="627698"/>
                  <a:pt x="392684" y="627126"/>
                </a:cubicBezTo>
                <a:cubicBezTo>
                  <a:pt x="392303" y="627793"/>
                  <a:pt x="392018" y="628364"/>
                  <a:pt x="391636" y="629031"/>
                </a:cubicBezTo>
                <a:cubicBezTo>
                  <a:pt x="385064" y="635222"/>
                  <a:pt x="378492" y="641509"/>
                  <a:pt x="371919" y="647700"/>
                </a:cubicBezTo>
                <a:cubicBezTo>
                  <a:pt x="343249" y="674370"/>
                  <a:pt x="314484" y="700945"/>
                  <a:pt x="285718" y="727615"/>
                </a:cubicBezTo>
                <a:cubicBezTo>
                  <a:pt x="276574" y="736092"/>
                  <a:pt x="267430" y="744379"/>
                  <a:pt x="258191" y="752761"/>
                </a:cubicBezTo>
                <a:cubicBezTo>
                  <a:pt x="207137" y="802291"/>
                  <a:pt x="156464" y="852202"/>
                  <a:pt x="104839" y="901160"/>
                </a:cubicBezTo>
                <a:cubicBezTo>
                  <a:pt x="94075" y="911352"/>
                  <a:pt x="88455" y="920115"/>
                  <a:pt x="91123" y="935641"/>
                </a:cubicBezTo>
                <a:cubicBezTo>
                  <a:pt x="95409" y="960692"/>
                  <a:pt x="84836" y="980599"/>
                  <a:pt x="63500" y="994029"/>
                </a:cubicBezTo>
                <a:cubicBezTo>
                  <a:pt x="47022" y="1004507"/>
                  <a:pt x="29877" y="1002221"/>
                  <a:pt x="15685" y="988981"/>
                </a:cubicBezTo>
                <a:cubicBezTo>
                  <a:pt x="826" y="975170"/>
                  <a:pt x="-4223" y="953453"/>
                  <a:pt x="3778" y="937641"/>
                </a:cubicBezTo>
                <a:cubicBezTo>
                  <a:pt x="17875" y="909733"/>
                  <a:pt x="40736" y="898208"/>
                  <a:pt x="69215" y="904399"/>
                </a:cubicBezTo>
                <a:cubicBezTo>
                  <a:pt x="70549" y="903732"/>
                  <a:pt x="72263" y="903351"/>
                  <a:pt x="73311" y="902399"/>
                </a:cubicBezTo>
                <a:cubicBezTo>
                  <a:pt x="107125" y="870299"/>
                  <a:pt x="141033" y="838200"/>
                  <a:pt x="174752" y="806006"/>
                </a:cubicBezTo>
                <a:cubicBezTo>
                  <a:pt x="181039" y="800005"/>
                  <a:pt x="186563" y="793242"/>
                  <a:pt x="192373" y="786860"/>
                </a:cubicBezTo>
                <a:cubicBezTo>
                  <a:pt x="220568" y="760762"/>
                  <a:pt x="248761" y="734568"/>
                  <a:pt x="277051" y="708470"/>
                </a:cubicBezTo>
                <a:cubicBezTo>
                  <a:pt x="290290" y="696182"/>
                  <a:pt x="304006" y="684467"/>
                  <a:pt x="316865" y="671894"/>
                </a:cubicBezTo>
                <a:cubicBezTo>
                  <a:pt x="332486" y="656558"/>
                  <a:pt x="347440" y="640652"/>
                  <a:pt x="362680" y="624935"/>
                </a:cubicBezTo>
                <a:cubicBezTo>
                  <a:pt x="380683" y="609410"/>
                  <a:pt x="398971" y="594265"/>
                  <a:pt x="416402" y="578263"/>
                </a:cubicBezTo>
                <a:cubicBezTo>
                  <a:pt x="422021" y="573024"/>
                  <a:pt x="425927" y="565690"/>
                  <a:pt x="429736" y="558832"/>
                </a:cubicBezTo>
                <a:cubicBezTo>
                  <a:pt x="481743" y="465201"/>
                  <a:pt x="540036" y="375380"/>
                  <a:pt x="604615" y="290132"/>
                </a:cubicBezTo>
                <a:cubicBezTo>
                  <a:pt x="656622" y="221456"/>
                  <a:pt x="714248" y="156877"/>
                  <a:pt x="770064" y="91154"/>
                </a:cubicBezTo>
                <a:cubicBezTo>
                  <a:pt x="792068" y="65246"/>
                  <a:pt x="816356" y="41148"/>
                  <a:pt x="839311" y="16002"/>
                </a:cubicBezTo>
                <a:cubicBezTo>
                  <a:pt x="843312" y="11621"/>
                  <a:pt x="845598" y="5715"/>
                  <a:pt x="848646" y="476"/>
                </a:cubicBezTo>
                <a:cubicBezTo>
                  <a:pt x="860076" y="0"/>
                  <a:pt x="871125" y="0"/>
                  <a:pt x="882269" y="0"/>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36" name="任意多边形: 形状 35"/>
          <p:cNvSpPr/>
          <p:nvPr/>
        </p:nvSpPr>
        <p:spPr>
          <a:xfrm>
            <a:off x="11928715" y="430550"/>
            <a:ext cx="63127" cy="59945"/>
          </a:xfrm>
          <a:custGeom>
            <a:avLst/>
            <a:gdLst>
              <a:gd name="connsiteX0" fmla="*/ 127444 w 127478"/>
              <a:gd name="connsiteY0" fmla="*/ 72846 h 121053"/>
              <a:gd name="connsiteX1" fmla="*/ 91439 w 127478"/>
              <a:gd name="connsiteY1" fmla="*/ 117042 h 121053"/>
              <a:gd name="connsiteX2" fmla="*/ 25717 w 127478"/>
              <a:gd name="connsiteY2" fmla="*/ 103516 h 121053"/>
              <a:gd name="connsiteX3" fmla="*/ 95 w 127478"/>
              <a:gd name="connsiteY3" fmla="*/ 61035 h 121053"/>
              <a:gd name="connsiteX4" fmla="*/ 6381 w 127478"/>
              <a:gd name="connsiteY4" fmla="*/ 36651 h 121053"/>
              <a:gd name="connsiteX5" fmla="*/ 62960 w 127478"/>
              <a:gd name="connsiteY5" fmla="*/ 646 h 121053"/>
              <a:gd name="connsiteX6" fmla="*/ 127444 w 127478"/>
              <a:gd name="connsiteY6" fmla="*/ 72846 h 12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78" h="121053">
                <a:moveTo>
                  <a:pt x="127444" y="72846"/>
                </a:moveTo>
                <a:cubicBezTo>
                  <a:pt x="127539" y="88276"/>
                  <a:pt x="117061" y="107802"/>
                  <a:pt x="91439" y="117042"/>
                </a:cubicBezTo>
                <a:cubicBezTo>
                  <a:pt x="66865" y="125900"/>
                  <a:pt x="45624" y="119518"/>
                  <a:pt x="25717" y="103516"/>
                </a:cubicBezTo>
                <a:cubicBezTo>
                  <a:pt x="11715" y="92181"/>
                  <a:pt x="-1239" y="80751"/>
                  <a:pt x="95" y="61035"/>
                </a:cubicBezTo>
                <a:cubicBezTo>
                  <a:pt x="666" y="52748"/>
                  <a:pt x="1619" y="42651"/>
                  <a:pt x="6381" y="36651"/>
                </a:cubicBezTo>
                <a:cubicBezTo>
                  <a:pt x="20955" y="18648"/>
                  <a:pt x="39433" y="4551"/>
                  <a:pt x="62960" y="646"/>
                </a:cubicBezTo>
                <a:cubicBezTo>
                  <a:pt x="96011" y="-4974"/>
                  <a:pt x="128682" y="26649"/>
                  <a:pt x="127444" y="72846"/>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37" name="任意多边形: 形状 36"/>
          <p:cNvSpPr/>
          <p:nvPr/>
        </p:nvSpPr>
        <p:spPr>
          <a:xfrm>
            <a:off x="11834189" y="449116"/>
            <a:ext cx="54526" cy="51561"/>
          </a:xfrm>
          <a:custGeom>
            <a:avLst/>
            <a:gdLst>
              <a:gd name="connsiteX0" fmla="*/ 57727 w 110109"/>
              <a:gd name="connsiteY0" fmla="*/ 104123 h 104123"/>
              <a:gd name="connsiteX1" fmla="*/ 100 w 110109"/>
              <a:gd name="connsiteY1" fmla="*/ 43640 h 104123"/>
              <a:gd name="connsiteX2" fmla="*/ 28199 w 110109"/>
              <a:gd name="connsiteY2" fmla="*/ 5825 h 104123"/>
              <a:gd name="connsiteX3" fmla="*/ 81730 w 110109"/>
              <a:gd name="connsiteY3" fmla="*/ 10016 h 104123"/>
              <a:gd name="connsiteX4" fmla="*/ 106304 w 110109"/>
              <a:gd name="connsiteY4" fmla="*/ 40401 h 104123"/>
              <a:gd name="connsiteX5" fmla="*/ 57727 w 110109"/>
              <a:gd name="connsiteY5" fmla="*/ 104123 h 10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09" h="104123">
                <a:moveTo>
                  <a:pt x="57727" y="104123"/>
                </a:moveTo>
                <a:cubicBezTo>
                  <a:pt x="21056" y="103266"/>
                  <a:pt x="-1709" y="75739"/>
                  <a:pt x="100" y="43640"/>
                </a:cubicBezTo>
                <a:cubicBezTo>
                  <a:pt x="1148" y="25542"/>
                  <a:pt x="11911" y="13350"/>
                  <a:pt x="28199" y="5825"/>
                </a:cubicBezTo>
                <a:cubicBezTo>
                  <a:pt x="46869" y="-2747"/>
                  <a:pt x="65728" y="-2271"/>
                  <a:pt x="81730" y="10016"/>
                </a:cubicBezTo>
                <a:cubicBezTo>
                  <a:pt x="91826" y="17731"/>
                  <a:pt x="100971" y="28876"/>
                  <a:pt x="106304" y="40401"/>
                </a:cubicBezTo>
                <a:cubicBezTo>
                  <a:pt x="120116" y="70405"/>
                  <a:pt x="94589" y="102885"/>
                  <a:pt x="57727" y="104123"/>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38" name="任意多边形: 形状 37"/>
          <p:cNvSpPr/>
          <p:nvPr/>
        </p:nvSpPr>
        <p:spPr>
          <a:xfrm>
            <a:off x="11891783" y="508743"/>
            <a:ext cx="39856" cy="38442"/>
          </a:xfrm>
          <a:custGeom>
            <a:avLst/>
            <a:gdLst>
              <a:gd name="connsiteX0" fmla="*/ 38195 w 80486"/>
              <a:gd name="connsiteY0" fmla="*/ 77630 h 77630"/>
              <a:gd name="connsiteX1" fmla="*/ 0 w 80486"/>
              <a:gd name="connsiteY1" fmla="*/ 34863 h 77630"/>
              <a:gd name="connsiteX2" fmla="*/ 38958 w 80486"/>
              <a:gd name="connsiteY2" fmla="*/ 2 h 77630"/>
              <a:gd name="connsiteX3" fmla="*/ 80486 w 80486"/>
              <a:gd name="connsiteY3" fmla="*/ 42769 h 77630"/>
              <a:gd name="connsiteX4" fmla="*/ 38195 w 80486"/>
              <a:gd name="connsiteY4" fmla="*/ 77630 h 77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6" h="77630">
                <a:moveTo>
                  <a:pt x="38195" y="77630"/>
                </a:moveTo>
                <a:cubicBezTo>
                  <a:pt x="17621" y="77630"/>
                  <a:pt x="95" y="58009"/>
                  <a:pt x="0" y="34863"/>
                </a:cubicBezTo>
                <a:cubicBezTo>
                  <a:pt x="0" y="15813"/>
                  <a:pt x="17907" y="-189"/>
                  <a:pt x="38958" y="2"/>
                </a:cubicBezTo>
                <a:cubicBezTo>
                  <a:pt x="60960" y="287"/>
                  <a:pt x="80391" y="20290"/>
                  <a:pt x="80486" y="42769"/>
                </a:cubicBezTo>
                <a:cubicBezTo>
                  <a:pt x="80582" y="62867"/>
                  <a:pt x="62675" y="77726"/>
                  <a:pt x="38195" y="77630"/>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39" name="任意多边形: 形状 38"/>
          <p:cNvSpPr/>
          <p:nvPr/>
        </p:nvSpPr>
        <p:spPr>
          <a:xfrm>
            <a:off x="11948950" y="80839"/>
            <a:ext cx="9763" cy="13773"/>
          </a:xfrm>
          <a:custGeom>
            <a:avLst/>
            <a:gdLst>
              <a:gd name="connsiteX0" fmla="*/ 5905 w 19716"/>
              <a:gd name="connsiteY0" fmla="*/ 27813 h 27813"/>
              <a:gd name="connsiteX1" fmla="*/ 0 w 19716"/>
              <a:gd name="connsiteY1" fmla="*/ 18955 h 27813"/>
              <a:gd name="connsiteX2" fmla="*/ 19717 w 19716"/>
              <a:gd name="connsiteY2" fmla="*/ 286 h 27813"/>
              <a:gd name="connsiteX3" fmla="*/ 19431 w 19716"/>
              <a:gd name="connsiteY3" fmla="*/ 0 h 27813"/>
              <a:gd name="connsiteX4" fmla="*/ 5905 w 19716"/>
              <a:gd name="connsiteY4" fmla="*/ 27813 h 2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 h="27813">
                <a:moveTo>
                  <a:pt x="5905" y="27813"/>
                </a:moveTo>
                <a:cubicBezTo>
                  <a:pt x="3906" y="24860"/>
                  <a:pt x="2000" y="21908"/>
                  <a:pt x="0" y="18955"/>
                </a:cubicBezTo>
                <a:cubicBezTo>
                  <a:pt x="6572" y="12764"/>
                  <a:pt x="13145" y="6477"/>
                  <a:pt x="19717" y="286"/>
                </a:cubicBezTo>
                <a:lnTo>
                  <a:pt x="19431" y="0"/>
                </a:lnTo>
                <a:cubicBezTo>
                  <a:pt x="14954" y="9239"/>
                  <a:pt x="10478" y="18574"/>
                  <a:pt x="5905" y="27813"/>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40" name="任意多边形: 形状 39"/>
          <p:cNvSpPr/>
          <p:nvPr/>
        </p:nvSpPr>
        <p:spPr>
          <a:xfrm>
            <a:off x="11958619" y="80038"/>
            <a:ext cx="660" cy="943"/>
          </a:xfrm>
          <a:custGeom>
            <a:avLst/>
            <a:gdLst>
              <a:gd name="connsiteX0" fmla="*/ 286 w 1333"/>
              <a:gd name="connsiteY0" fmla="*/ 1905 h 1904"/>
              <a:gd name="connsiteX1" fmla="*/ 1334 w 1333"/>
              <a:gd name="connsiteY1" fmla="*/ 0 h 1904"/>
              <a:gd name="connsiteX2" fmla="*/ 0 w 1333"/>
              <a:gd name="connsiteY2" fmla="*/ 1619 h 1904"/>
              <a:gd name="connsiteX3" fmla="*/ 286 w 1333"/>
              <a:gd name="connsiteY3" fmla="*/ 1905 h 1904"/>
            </a:gdLst>
            <a:ahLst/>
            <a:cxnLst>
              <a:cxn ang="0">
                <a:pos x="connsiteX0" y="connsiteY0"/>
              </a:cxn>
              <a:cxn ang="0">
                <a:pos x="connsiteX1" y="connsiteY1"/>
              </a:cxn>
              <a:cxn ang="0">
                <a:pos x="connsiteX2" y="connsiteY2"/>
              </a:cxn>
              <a:cxn ang="0">
                <a:pos x="connsiteX3" y="connsiteY3"/>
              </a:cxn>
            </a:cxnLst>
            <a:rect l="l" t="t" r="r" b="b"/>
            <a:pathLst>
              <a:path w="1333" h="1904">
                <a:moveTo>
                  <a:pt x="286" y="1905"/>
                </a:moveTo>
                <a:cubicBezTo>
                  <a:pt x="667" y="1238"/>
                  <a:pt x="953" y="667"/>
                  <a:pt x="1334" y="0"/>
                </a:cubicBezTo>
                <a:cubicBezTo>
                  <a:pt x="858" y="571"/>
                  <a:pt x="477" y="1048"/>
                  <a:pt x="0" y="1619"/>
                </a:cubicBezTo>
                <a:cubicBezTo>
                  <a:pt x="0" y="1619"/>
                  <a:pt x="286" y="1905"/>
                  <a:pt x="286" y="1905"/>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41" name="任意多边形: 形状 40"/>
          <p:cNvSpPr/>
          <p:nvPr/>
        </p:nvSpPr>
        <p:spPr>
          <a:xfrm>
            <a:off x="11779613" y="-41837"/>
            <a:ext cx="55846" cy="58199"/>
          </a:xfrm>
          <a:custGeom>
            <a:avLst/>
            <a:gdLst>
              <a:gd name="connsiteX0" fmla="*/ 55542 w 112775"/>
              <a:gd name="connsiteY0" fmla="*/ 117527 h 117526"/>
              <a:gd name="connsiteX1" fmla="*/ 16299 w 112775"/>
              <a:gd name="connsiteY1" fmla="*/ 88380 h 117526"/>
              <a:gd name="connsiteX2" fmla="*/ 12775 w 112775"/>
              <a:gd name="connsiteY2" fmla="*/ 15323 h 117526"/>
              <a:gd name="connsiteX3" fmla="*/ 21443 w 112775"/>
              <a:gd name="connsiteY3" fmla="*/ 7513 h 117526"/>
              <a:gd name="connsiteX4" fmla="*/ 104882 w 112775"/>
              <a:gd name="connsiteY4" fmla="*/ 24182 h 117526"/>
              <a:gd name="connsiteX5" fmla="*/ 111645 w 112775"/>
              <a:gd name="connsiteY5" fmla="*/ 57710 h 117526"/>
              <a:gd name="connsiteX6" fmla="*/ 55542 w 112775"/>
              <a:gd name="connsiteY6" fmla="*/ 117527 h 1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75" h="117526">
                <a:moveTo>
                  <a:pt x="55542" y="117527"/>
                </a:moveTo>
                <a:cubicBezTo>
                  <a:pt x="42398" y="107906"/>
                  <a:pt x="27634" y="99810"/>
                  <a:pt x="16299" y="88380"/>
                </a:cubicBezTo>
                <a:cubicBezTo>
                  <a:pt x="-6560" y="65425"/>
                  <a:pt x="-3131" y="39517"/>
                  <a:pt x="12775" y="15323"/>
                </a:cubicBezTo>
                <a:cubicBezTo>
                  <a:pt x="14871" y="12180"/>
                  <a:pt x="18205" y="9608"/>
                  <a:pt x="21443" y="7513"/>
                </a:cubicBezTo>
                <a:cubicBezTo>
                  <a:pt x="44779" y="-7632"/>
                  <a:pt x="89166" y="1226"/>
                  <a:pt x="104882" y="24182"/>
                </a:cubicBezTo>
                <a:cubicBezTo>
                  <a:pt x="111835" y="34373"/>
                  <a:pt x="114502" y="45137"/>
                  <a:pt x="111645" y="57710"/>
                </a:cubicBezTo>
                <a:cubicBezTo>
                  <a:pt x="105644" y="84665"/>
                  <a:pt x="90500" y="102001"/>
                  <a:pt x="55542" y="117527"/>
                </a:cubicBezTo>
                <a:close/>
              </a:path>
            </a:pathLst>
          </a:custGeom>
          <a:solidFill>
            <a:schemeClr val="accent4">
              <a:lumMod val="20000"/>
              <a:lumOff val="80000"/>
            </a:schemeClr>
          </a:solidFill>
          <a:ln w="9525" cap="flat">
            <a:noFill/>
            <a:prstDash val="solid"/>
            <a:miter/>
          </a:ln>
        </p:spPr>
        <p:txBody>
          <a:bodyPr rtlCol="0" anchor="ctr"/>
          <a:lstStyle/>
          <a:p>
            <a:endParaRPr lang="zh-CN" altLang="en-US"/>
          </a:p>
        </p:txBody>
      </p:sp>
      <p:sp>
        <p:nvSpPr>
          <p:cNvPr id="193" name="任意多边形: 形状 192"/>
          <p:cNvSpPr/>
          <p:nvPr/>
        </p:nvSpPr>
        <p:spPr>
          <a:xfrm rot="17636993">
            <a:off x="8826258" y="495963"/>
            <a:ext cx="201704" cy="206562"/>
          </a:xfrm>
          <a:custGeom>
            <a:avLst/>
            <a:gdLst>
              <a:gd name="connsiteX0" fmla="*/ 86 w 100484"/>
              <a:gd name="connsiteY0" fmla="*/ 48230 h 102904"/>
              <a:gd name="connsiteX1" fmla="*/ 49806 w 100484"/>
              <a:gd name="connsiteY1" fmla="*/ 34 h 102904"/>
              <a:gd name="connsiteX2" fmla="*/ 100479 w 100484"/>
              <a:gd name="connsiteY2" fmla="*/ 55660 h 102904"/>
              <a:gd name="connsiteX3" fmla="*/ 54569 w 100484"/>
              <a:gd name="connsiteY3" fmla="*/ 102904 h 102904"/>
              <a:gd name="connsiteX4" fmla="*/ 86 w 100484"/>
              <a:gd name="connsiteY4" fmla="*/ 48230 h 10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84" h="102904">
                <a:moveTo>
                  <a:pt x="86" y="48230"/>
                </a:moveTo>
                <a:cubicBezTo>
                  <a:pt x="-1248" y="26418"/>
                  <a:pt x="12849" y="1653"/>
                  <a:pt x="49806" y="34"/>
                </a:cubicBezTo>
                <a:cubicBezTo>
                  <a:pt x="74762" y="-1109"/>
                  <a:pt x="100098" y="26990"/>
                  <a:pt x="100479" y="55660"/>
                </a:cubicBezTo>
                <a:cubicBezTo>
                  <a:pt x="100860" y="81377"/>
                  <a:pt x="80001" y="102809"/>
                  <a:pt x="54569" y="102904"/>
                </a:cubicBezTo>
                <a:cubicBezTo>
                  <a:pt x="26089" y="102999"/>
                  <a:pt x="467" y="77377"/>
                  <a:pt x="86" y="48230"/>
                </a:cubicBezTo>
                <a:close/>
              </a:path>
            </a:pathLst>
          </a:custGeom>
          <a:solidFill>
            <a:schemeClr val="accent2"/>
          </a:solidFill>
          <a:ln w="9525" cap="flat">
            <a:noFill/>
            <a:prstDash val="solid"/>
            <a:miter/>
          </a:ln>
        </p:spPr>
        <p:txBody>
          <a:bodyPr rtlCol="0" anchor="ctr"/>
          <a:lstStyle/>
          <a:p>
            <a:endParaRPr lang="zh-CN" altLang="en-US"/>
          </a:p>
        </p:txBody>
      </p:sp>
      <p:sp>
        <p:nvSpPr>
          <p:cNvPr id="194" name="任意多边形: 形状 193"/>
          <p:cNvSpPr/>
          <p:nvPr/>
        </p:nvSpPr>
        <p:spPr>
          <a:xfrm rot="17636993">
            <a:off x="8786305" y="193670"/>
            <a:ext cx="189482" cy="176097"/>
          </a:xfrm>
          <a:custGeom>
            <a:avLst/>
            <a:gdLst>
              <a:gd name="connsiteX0" fmla="*/ 51341 w 94395"/>
              <a:gd name="connsiteY0" fmla="*/ 2 h 87727"/>
              <a:gd name="connsiteX1" fmla="*/ 94394 w 94395"/>
              <a:gd name="connsiteY1" fmla="*/ 47722 h 87727"/>
              <a:gd name="connsiteX2" fmla="*/ 47721 w 94395"/>
              <a:gd name="connsiteY2" fmla="*/ 87727 h 87727"/>
              <a:gd name="connsiteX3" fmla="*/ 1 w 94395"/>
              <a:gd name="connsiteY3" fmla="*/ 46674 h 87727"/>
              <a:gd name="connsiteX4" fmla="*/ 51341 w 94395"/>
              <a:gd name="connsiteY4" fmla="*/ 2 h 87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95" h="87727">
                <a:moveTo>
                  <a:pt x="51341" y="2"/>
                </a:moveTo>
                <a:cubicBezTo>
                  <a:pt x="79154" y="-189"/>
                  <a:pt x="94108" y="16289"/>
                  <a:pt x="94394" y="47722"/>
                </a:cubicBezTo>
                <a:cubicBezTo>
                  <a:pt x="94584" y="70106"/>
                  <a:pt x="74201" y="87632"/>
                  <a:pt x="47721" y="87727"/>
                </a:cubicBezTo>
                <a:cubicBezTo>
                  <a:pt x="25719" y="87822"/>
                  <a:pt x="-189" y="65534"/>
                  <a:pt x="1" y="46674"/>
                </a:cubicBezTo>
                <a:cubicBezTo>
                  <a:pt x="382" y="23338"/>
                  <a:pt x="25814" y="192"/>
                  <a:pt x="51341" y="2"/>
                </a:cubicBezTo>
                <a:close/>
              </a:path>
            </a:pathLst>
          </a:custGeom>
          <a:solidFill>
            <a:schemeClr val="accent2"/>
          </a:solidFill>
          <a:ln w="9525" cap="flat">
            <a:noFill/>
            <a:prstDash val="solid"/>
            <a:miter/>
          </a:ln>
        </p:spPr>
        <p:txBody>
          <a:bodyPr rtlCol="0" anchor="ctr"/>
          <a:lstStyle/>
          <a:p>
            <a:endParaRPr lang="zh-CN" altLang="en-US"/>
          </a:p>
        </p:txBody>
      </p:sp>
      <p:sp>
        <p:nvSpPr>
          <p:cNvPr id="195" name="任意多边形: 形状 194"/>
          <p:cNvSpPr/>
          <p:nvPr/>
        </p:nvSpPr>
        <p:spPr>
          <a:xfrm rot="17636993">
            <a:off x="8648216" y="422611"/>
            <a:ext cx="120849" cy="120088"/>
          </a:xfrm>
          <a:custGeom>
            <a:avLst/>
            <a:gdLst>
              <a:gd name="connsiteX0" fmla="*/ 28291 w 60204"/>
              <a:gd name="connsiteY0" fmla="*/ 59818 h 59825"/>
              <a:gd name="connsiteX1" fmla="*/ 2 w 60204"/>
              <a:gd name="connsiteY1" fmla="*/ 28100 h 59825"/>
              <a:gd name="connsiteX2" fmla="*/ 27910 w 60204"/>
              <a:gd name="connsiteY2" fmla="*/ 1 h 59825"/>
              <a:gd name="connsiteX3" fmla="*/ 60200 w 60204"/>
              <a:gd name="connsiteY3" fmla="*/ 30767 h 59825"/>
              <a:gd name="connsiteX4" fmla="*/ 28291 w 60204"/>
              <a:gd name="connsiteY4" fmla="*/ 59818 h 5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04" h="59825">
                <a:moveTo>
                  <a:pt x="28291" y="59818"/>
                </a:moveTo>
                <a:cubicBezTo>
                  <a:pt x="11813" y="59437"/>
                  <a:pt x="-188" y="46007"/>
                  <a:pt x="2" y="28100"/>
                </a:cubicBezTo>
                <a:cubicBezTo>
                  <a:pt x="193" y="9907"/>
                  <a:pt x="10194" y="-94"/>
                  <a:pt x="27910" y="1"/>
                </a:cubicBezTo>
                <a:cubicBezTo>
                  <a:pt x="46484" y="96"/>
                  <a:pt x="60486" y="13431"/>
                  <a:pt x="60200" y="30767"/>
                </a:cubicBezTo>
                <a:cubicBezTo>
                  <a:pt x="59915" y="45816"/>
                  <a:pt x="44198" y="60199"/>
                  <a:pt x="28291" y="59818"/>
                </a:cubicBezTo>
                <a:close/>
              </a:path>
            </a:pathLst>
          </a:custGeom>
          <a:solidFill>
            <a:schemeClr val="accent2"/>
          </a:solidFill>
          <a:ln w="9525" cap="flat">
            <a:noFill/>
            <a:prstDash val="solid"/>
            <a:miter/>
          </a:ln>
        </p:spPr>
        <p:txBody>
          <a:bodyPr rtlCol="0" anchor="ctr"/>
          <a:lstStyle/>
          <a:p>
            <a:endParaRPr lang="zh-CN" altLang="en-US"/>
          </a:p>
        </p:txBody>
      </p:sp>
      <p:sp>
        <p:nvSpPr>
          <p:cNvPr id="12" name="任意多边形: 形状 11"/>
          <p:cNvSpPr/>
          <p:nvPr/>
        </p:nvSpPr>
        <p:spPr>
          <a:xfrm>
            <a:off x="-220262" y="-453331"/>
            <a:ext cx="1396109" cy="1764086"/>
          </a:xfrm>
          <a:custGeom>
            <a:avLst/>
            <a:gdLst>
              <a:gd name="connsiteX0" fmla="*/ 1485740 w 1604256"/>
              <a:gd name="connsiteY0" fmla="*/ 458112 h 2027095"/>
              <a:gd name="connsiteX1" fmla="*/ 1485740 w 1604256"/>
              <a:gd name="connsiteY1" fmla="*/ 1340148 h 2027095"/>
              <a:gd name="connsiteX2" fmla="*/ 278924 w 1604256"/>
              <a:gd name="connsiteY2" fmla="*/ 2023657 h 2027095"/>
              <a:gd name="connsiteX3" fmla="*/ 136977 w 1604256"/>
              <a:gd name="connsiteY3" fmla="*/ 0 h 2027095"/>
              <a:gd name="connsiteX4" fmla="*/ 1485740 w 1604256"/>
              <a:gd name="connsiteY4" fmla="*/ 458112 h 2027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256" h="2027095">
                <a:moveTo>
                  <a:pt x="1485740" y="458112"/>
                </a:moveTo>
                <a:cubicBezTo>
                  <a:pt x="1485740" y="458112"/>
                  <a:pt x="1752402" y="943573"/>
                  <a:pt x="1485740" y="1340148"/>
                </a:cubicBezTo>
                <a:cubicBezTo>
                  <a:pt x="1219078" y="1736722"/>
                  <a:pt x="808829" y="2064443"/>
                  <a:pt x="278924" y="2023657"/>
                </a:cubicBezTo>
                <a:cubicBezTo>
                  <a:pt x="-250982" y="1982871"/>
                  <a:pt x="136977" y="0"/>
                  <a:pt x="136977" y="0"/>
                </a:cubicBezTo>
                <a:lnTo>
                  <a:pt x="1485740" y="458112"/>
                </a:lnTo>
                <a:close/>
              </a:path>
            </a:pathLst>
          </a:custGeom>
          <a:solidFill>
            <a:schemeClr val="accent6"/>
          </a:solidFill>
          <a:ln w="3415" cap="flat">
            <a:noFill/>
            <a:prstDash val="solid"/>
            <a:miter/>
          </a:ln>
        </p:spPr>
        <p:txBody>
          <a:bodyPr rtlCol="0" anchor="ctr"/>
          <a:lstStyle/>
          <a:p>
            <a:endParaRPr lang="zh-CN" altLang="en-US"/>
          </a:p>
        </p:txBody>
      </p:sp>
      <p:grpSp>
        <p:nvGrpSpPr>
          <p:cNvPr id="20" name="组合 19"/>
          <p:cNvGrpSpPr/>
          <p:nvPr/>
        </p:nvGrpSpPr>
        <p:grpSpPr>
          <a:xfrm>
            <a:off x="943460" y="1081262"/>
            <a:ext cx="451278" cy="403555"/>
            <a:chOff x="7382792" y="1711965"/>
            <a:chExt cx="518559" cy="463721"/>
          </a:xfrm>
          <a:solidFill>
            <a:schemeClr val="accent2"/>
          </a:solidFill>
        </p:grpSpPr>
        <p:sp>
          <p:nvSpPr>
            <p:cNvPr id="110" name="任意多边形: 形状 109"/>
            <p:cNvSpPr/>
            <p:nvPr/>
          </p:nvSpPr>
          <p:spPr>
            <a:xfrm>
              <a:off x="7660502" y="1711965"/>
              <a:ext cx="240849" cy="255834"/>
            </a:xfrm>
            <a:custGeom>
              <a:avLst/>
              <a:gdLst>
                <a:gd name="connsiteX0" fmla="*/ 130567 w 240849"/>
                <a:gd name="connsiteY0" fmla="*/ 254280 h 255834"/>
                <a:gd name="connsiteX1" fmla="*/ 63701 w 240849"/>
                <a:gd name="connsiteY1" fmla="*/ 244565 h 255834"/>
                <a:gd name="connsiteX2" fmla="*/ 12552 w 240849"/>
                <a:gd name="connsiteY2" fmla="*/ 203703 h 255834"/>
                <a:gd name="connsiteX3" fmla="*/ 5980 w 240849"/>
                <a:gd name="connsiteY3" fmla="*/ 126074 h 255834"/>
                <a:gd name="connsiteX4" fmla="*/ 57891 w 240849"/>
                <a:gd name="connsiteY4" fmla="*/ 34158 h 255834"/>
                <a:gd name="connsiteX5" fmla="*/ 116470 w 240849"/>
                <a:gd name="connsiteY5" fmla="*/ 1011 h 255834"/>
                <a:gd name="connsiteX6" fmla="*/ 139235 w 240849"/>
                <a:gd name="connsiteY6" fmla="*/ 3487 h 255834"/>
                <a:gd name="connsiteX7" fmla="*/ 223054 w 240849"/>
                <a:gd name="connsiteY7" fmla="*/ 59208 h 255834"/>
                <a:gd name="connsiteX8" fmla="*/ 240676 w 240849"/>
                <a:gd name="connsiteY8" fmla="*/ 104547 h 255834"/>
                <a:gd name="connsiteX9" fmla="*/ 214006 w 240849"/>
                <a:gd name="connsiteY9" fmla="*/ 208370 h 255834"/>
                <a:gd name="connsiteX10" fmla="*/ 130567 w 240849"/>
                <a:gd name="connsiteY10" fmla="*/ 254280 h 2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849" h="255834">
                  <a:moveTo>
                    <a:pt x="130567" y="254280"/>
                  </a:moveTo>
                  <a:cubicBezTo>
                    <a:pt x="105992" y="257805"/>
                    <a:pt x="84752" y="252090"/>
                    <a:pt x="63701" y="244565"/>
                  </a:cubicBezTo>
                  <a:cubicBezTo>
                    <a:pt x="41889" y="236850"/>
                    <a:pt x="25506" y="221991"/>
                    <a:pt x="12552" y="203703"/>
                  </a:cubicBezTo>
                  <a:cubicBezTo>
                    <a:pt x="-4497" y="179604"/>
                    <a:pt x="-1545" y="151315"/>
                    <a:pt x="5980" y="126074"/>
                  </a:cubicBezTo>
                  <a:cubicBezTo>
                    <a:pt x="16076" y="92165"/>
                    <a:pt x="31507" y="60066"/>
                    <a:pt x="57891" y="34158"/>
                  </a:cubicBezTo>
                  <a:cubicBezTo>
                    <a:pt x="74845" y="17489"/>
                    <a:pt x="94848" y="7964"/>
                    <a:pt x="116470" y="1011"/>
                  </a:cubicBezTo>
                  <a:cubicBezTo>
                    <a:pt x="123233" y="-1180"/>
                    <a:pt x="132567" y="439"/>
                    <a:pt x="139235" y="3487"/>
                  </a:cubicBezTo>
                  <a:cubicBezTo>
                    <a:pt x="170191" y="17394"/>
                    <a:pt x="201052" y="31586"/>
                    <a:pt x="223054" y="59208"/>
                  </a:cubicBezTo>
                  <a:cubicBezTo>
                    <a:pt x="233722" y="72639"/>
                    <a:pt x="239914" y="86831"/>
                    <a:pt x="240676" y="104547"/>
                  </a:cubicBezTo>
                  <a:cubicBezTo>
                    <a:pt x="242200" y="142076"/>
                    <a:pt x="233722" y="176556"/>
                    <a:pt x="214006" y="208370"/>
                  </a:cubicBezTo>
                  <a:cubicBezTo>
                    <a:pt x="194479" y="240088"/>
                    <a:pt x="169429" y="261996"/>
                    <a:pt x="130567" y="254280"/>
                  </a:cubicBezTo>
                  <a:close/>
                </a:path>
              </a:pathLst>
            </a:custGeom>
            <a:grpFill/>
            <a:ln w="9525" cap="flat">
              <a:noFill/>
              <a:prstDash val="solid"/>
              <a:miter/>
            </a:ln>
          </p:spPr>
          <p:txBody>
            <a:bodyPr rtlCol="0" anchor="ctr"/>
            <a:lstStyle/>
            <a:p>
              <a:endParaRPr lang="zh-CN" altLang="en-US"/>
            </a:p>
          </p:txBody>
        </p:sp>
        <p:sp>
          <p:nvSpPr>
            <p:cNvPr id="111" name="任意多边形: 形状 110"/>
            <p:cNvSpPr/>
            <p:nvPr/>
          </p:nvSpPr>
          <p:spPr>
            <a:xfrm>
              <a:off x="7382792" y="1782889"/>
              <a:ext cx="160792" cy="172726"/>
            </a:xfrm>
            <a:custGeom>
              <a:avLst/>
              <a:gdLst>
                <a:gd name="connsiteX0" fmla="*/ 71187 w 160792"/>
                <a:gd name="connsiteY0" fmla="*/ 172498 h 172726"/>
                <a:gd name="connsiteX1" fmla="*/ 34325 w 160792"/>
                <a:gd name="connsiteY1" fmla="*/ 161354 h 172726"/>
                <a:gd name="connsiteX2" fmla="*/ 2512 w 160792"/>
                <a:gd name="connsiteY2" fmla="*/ 82963 h 172726"/>
                <a:gd name="connsiteX3" fmla="*/ 21943 w 160792"/>
                <a:gd name="connsiteY3" fmla="*/ 33719 h 172726"/>
                <a:gd name="connsiteX4" fmla="*/ 102715 w 160792"/>
                <a:gd name="connsiteY4" fmla="*/ 0 h 172726"/>
                <a:gd name="connsiteX5" fmla="*/ 160722 w 160792"/>
                <a:gd name="connsiteY5" fmla="*/ 67818 h 172726"/>
                <a:gd name="connsiteX6" fmla="*/ 156722 w 160792"/>
                <a:gd name="connsiteY6" fmla="*/ 98012 h 172726"/>
                <a:gd name="connsiteX7" fmla="*/ 123384 w 160792"/>
                <a:gd name="connsiteY7" fmla="*/ 151638 h 172726"/>
                <a:gd name="connsiteX8" fmla="*/ 71187 w 160792"/>
                <a:gd name="connsiteY8" fmla="*/ 172498 h 1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92" h="172726">
                  <a:moveTo>
                    <a:pt x="71187" y="172498"/>
                  </a:moveTo>
                  <a:cubicBezTo>
                    <a:pt x="58519" y="169069"/>
                    <a:pt x="40898" y="169640"/>
                    <a:pt x="34325" y="161354"/>
                  </a:cubicBezTo>
                  <a:cubicBezTo>
                    <a:pt x="16609" y="139160"/>
                    <a:pt x="-7966" y="118967"/>
                    <a:pt x="2512" y="82963"/>
                  </a:cubicBezTo>
                  <a:cubicBezTo>
                    <a:pt x="7560" y="65627"/>
                    <a:pt x="7751" y="47244"/>
                    <a:pt x="21943" y="33719"/>
                  </a:cubicBezTo>
                  <a:cubicBezTo>
                    <a:pt x="44613" y="12192"/>
                    <a:pt x="72044" y="0"/>
                    <a:pt x="102715" y="0"/>
                  </a:cubicBezTo>
                  <a:cubicBezTo>
                    <a:pt x="136909" y="0"/>
                    <a:pt x="158627" y="26956"/>
                    <a:pt x="160722" y="67818"/>
                  </a:cubicBezTo>
                  <a:cubicBezTo>
                    <a:pt x="161199" y="77819"/>
                    <a:pt x="159198" y="88202"/>
                    <a:pt x="156722" y="98012"/>
                  </a:cubicBezTo>
                  <a:cubicBezTo>
                    <a:pt x="151483" y="119348"/>
                    <a:pt x="138053" y="136208"/>
                    <a:pt x="123384" y="151638"/>
                  </a:cubicBezTo>
                  <a:cubicBezTo>
                    <a:pt x="109573" y="166211"/>
                    <a:pt x="92809" y="174212"/>
                    <a:pt x="71187" y="172498"/>
                  </a:cubicBezTo>
                  <a:close/>
                </a:path>
              </a:pathLst>
            </a:custGeom>
            <a:grpFill/>
            <a:ln w="9525" cap="flat">
              <a:noFill/>
              <a:prstDash val="solid"/>
              <a:miter/>
            </a:ln>
          </p:spPr>
          <p:txBody>
            <a:bodyPr rtlCol="0" anchor="ctr"/>
            <a:lstStyle/>
            <a:p>
              <a:endParaRPr lang="zh-CN" altLang="en-US"/>
            </a:p>
          </p:txBody>
        </p:sp>
        <p:sp>
          <p:nvSpPr>
            <p:cNvPr id="112" name="任意多边形: 形状 111"/>
            <p:cNvSpPr/>
            <p:nvPr/>
          </p:nvSpPr>
          <p:spPr>
            <a:xfrm>
              <a:off x="7548818" y="2045438"/>
              <a:ext cx="128267" cy="130248"/>
            </a:xfrm>
            <a:custGeom>
              <a:avLst/>
              <a:gdLst>
                <a:gd name="connsiteX0" fmla="*/ 69467 w 128267"/>
                <a:gd name="connsiteY0" fmla="*/ 56 h 130248"/>
                <a:gd name="connsiteX1" fmla="*/ 126998 w 128267"/>
                <a:gd name="connsiteY1" fmla="*/ 79494 h 130248"/>
                <a:gd name="connsiteX2" fmla="*/ 82326 w 128267"/>
                <a:gd name="connsiteY2" fmla="*/ 130167 h 130248"/>
                <a:gd name="connsiteX3" fmla="*/ 23270 w 128267"/>
                <a:gd name="connsiteY3" fmla="*/ 109498 h 130248"/>
                <a:gd name="connsiteX4" fmla="*/ 13079 w 128267"/>
                <a:gd name="connsiteY4" fmla="*/ 20534 h 130248"/>
                <a:gd name="connsiteX5" fmla="*/ 20128 w 128267"/>
                <a:gd name="connsiteY5" fmla="*/ 14438 h 130248"/>
                <a:gd name="connsiteX6" fmla="*/ 69467 w 128267"/>
                <a:gd name="connsiteY6" fmla="*/ 56 h 13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67" h="130248">
                  <a:moveTo>
                    <a:pt x="69467" y="56"/>
                  </a:moveTo>
                  <a:cubicBezTo>
                    <a:pt x="99852" y="-1754"/>
                    <a:pt x="135475" y="41013"/>
                    <a:pt x="126998" y="79494"/>
                  </a:cubicBezTo>
                  <a:cubicBezTo>
                    <a:pt x="120521" y="109117"/>
                    <a:pt x="102805" y="131786"/>
                    <a:pt x="82326" y="130167"/>
                  </a:cubicBezTo>
                  <a:cubicBezTo>
                    <a:pt x="61561" y="128453"/>
                    <a:pt x="40511" y="124357"/>
                    <a:pt x="23270" y="109498"/>
                  </a:cubicBezTo>
                  <a:cubicBezTo>
                    <a:pt x="-2923" y="87019"/>
                    <a:pt x="-7971" y="47871"/>
                    <a:pt x="13079" y="20534"/>
                  </a:cubicBezTo>
                  <a:cubicBezTo>
                    <a:pt x="14984" y="18058"/>
                    <a:pt x="17365" y="15296"/>
                    <a:pt x="20128" y="14438"/>
                  </a:cubicBezTo>
                  <a:cubicBezTo>
                    <a:pt x="36510" y="9295"/>
                    <a:pt x="53084" y="4818"/>
                    <a:pt x="69467" y="56"/>
                  </a:cubicBezTo>
                  <a:close/>
                </a:path>
              </a:pathLst>
            </a:custGeom>
            <a:grpFill/>
            <a:ln w="9525" cap="flat">
              <a:noFill/>
              <a:prstDash val="solid"/>
              <a:miter/>
            </a:ln>
          </p:spPr>
          <p:txBody>
            <a:bodyPr rtlCol="0" anchor="ctr"/>
            <a:lstStyle/>
            <a:p>
              <a:endParaRPr lang="zh-CN" altLang="en-US"/>
            </a:p>
          </p:txBody>
        </p:sp>
      </p:grpSp>
      <p:grpSp>
        <p:nvGrpSpPr>
          <p:cNvPr id="28" name="组合 27"/>
          <p:cNvGrpSpPr/>
          <p:nvPr/>
        </p:nvGrpSpPr>
        <p:grpSpPr>
          <a:xfrm>
            <a:off x="1112607" y="-17085"/>
            <a:ext cx="892627" cy="878932"/>
            <a:chOff x="5148639" y="1047654"/>
            <a:chExt cx="1025709" cy="1009973"/>
          </a:xfrm>
          <a:solidFill>
            <a:schemeClr val="accent6"/>
          </a:solidFill>
        </p:grpSpPr>
        <p:sp>
          <p:nvSpPr>
            <p:cNvPr id="86" name="任意多边形: 形状 85"/>
            <p:cNvSpPr/>
            <p:nvPr/>
          </p:nvSpPr>
          <p:spPr>
            <a:xfrm>
              <a:off x="5148639" y="1047750"/>
              <a:ext cx="906098" cy="1009877"/>
            </a:xfrm>
            <a:custGeom>
              <a:avLst/>
              <a:gdLst>
                <a:gd name="connsiteX0" fmla="*/ 792865 w 906098"/>
                <a:gd name="connsiteY0" fmla="*/ 16764 h 1009877"/>
                <a:gd name="connsiteX1" fmla="*/ 699043 w 906098"/>
                <a:gd name="connsiteY1" fmla="*/ 76486 h 1009877"/>
                <a:gd name="connsiteX2" fmla="*/ 607984 w 906098"/>
                <a:gd name="connsiteY2" fmla="*/ 121825 h 1009877"/>
                <a:gd name="connsiteX3" fmla="*/ 499114 w 906098"/>
                <a:gd name="connsiteY3" fmla="*/ 124682 h 1009877"/>
                <a:gd name="connsiteX4" fmla="*/ 478063 w 906098"/>
                <a:gd name="connsiteY4" fmla="*/ 114395 h 1009877"/>
                <a:gd name="connsiteX5" fmla="*/ 461966 w 906098"/>
                <a:gd name="connsiteY5" fmla="*/ 61722 h 1009877"/>
                <a:gd name="connsiteX6" fmla="*/ 499399 w 906098"/>
                <a:gd name="connsiteY6" fmla="*/ 16574 h 1009877"/>
                <a:gd name="connsiteX7" fmla="*/ 518735 w 906098"/>
                <a:gd name="connsiteY7" fmla="*/ 0 h 1009877"/>
                <a:gd name="connsiteX8" fmla="*/ 566360 w 906098"/>
                <a:gd name="connsiteY8" fmla="*/ 0 h 1009877"/>
                <a:gd name="connsiteX9" fmla="*/ 509115 w 906098"/>
                <a:gd name="connsiteY9" fmla="*/ 32671 h 1009877"/>
                <a:gd name="connsiteX10" fmla="*/ 480349 w 906098"/>
                <a:gd name="connsiteY10" fmla="*/ 63341 h 1009877"/>
                <a:gd name="connsiteX11" fmla="*/ 489970 w 906098"/>
                <a:gd name="connsiteY11" fmla="*/ 101346 h 1009877"/>
                <a:gd name="connsiteX12" fmla="*/ 509496 w 906098"/>
                <a:gd name="connsiteY12" fmla="*/ 109633 h 1009877"/>
                <a:gd name="connsiteX13" fmla="*/ 602365 w 906098"/>
                <a:gd name="connsiteY13" fmla="*/ 105728 h 1009877"/>
                <a:gd name="connsiteX14" fmla="*/ 688947 w 906098"/>
                <a:gd name="connsiteY14" fmla="*/ 62294 h 1009877"/>
                <a:gd name="connsiteX15" fmla="*/ 780577 w 906098"/>
                <a:gd name="connsiteY15" fmla="*/ 0 h 1009877"/>
                <a:gd name="connsiteX16" fmla="*/ 823440 w 906098"/>
                <a:gd name="connsiteY16" fmla="*/ 0 h 1009877"/>
                <a:gd name="connsiteX17" fmla="*/ 782387 w 906098"/>
                <a:gd name="connsiteY17" fmla="*/ 108299 h 1009877"/>
                <a:gd name="connsiteX18" fmla="*/ 787626 w 906098"/>
                <a:gd name="connsiteY18" fmla="*/ 140494 h 1009877"/>
                <a:gd name="connsiteX19" fmla="*/ 801532 w 906098"/>
                <a:gd name="connsiteY19" fmla="*/ 153257 h 1009877"/>
                <a:gd name="connsiteX20" fmla="*/ 835441 w 906098"/>
                <a:gd name="connsiteY20" fmla="*/ 198025 h 1009877"/>
                <a:gd name="connsiteX21" fmla="*/ 902497 w 906098"/>
                <a:gd name="connsiteY21" fmla="*/ 371761 h 1009877"/>
                <a:gd name="connsiteX22" fmla="*/ 880018 w 906098"/>
                <a:gd name="connsiteY22" fmla="*/ 482537 h 1009877"/>
                <a:gd name="connsiteX23" fmla="*/ 823916 w 906098"/>
                <a:gd name="connsiteY23" fmla="*/ 495967 h 1009877"/>
                <a:gd name="connsiteX24" fmla="*/ 760956 w 906098"/>
                <a:gd name="connsiteY24" fmla="*/ 419100 h 1009877"/>
                <a:gd name="connsiteX25" fmla="*/ 747145 w 906098"/>
                <a:gd name="connsiteY25" fmla="*/ 189833 h 1009877"/>
                <a:gd name="connsiteX26" fmla="*/ 733238 w 906098"/>
                <a:gd name="connsiteY26" fmla="*/ 208693 h 1009877"/>
                <a:gd name="connsiteX27" fmla="*/ 670945 w 906098"/>
                <a:gd name="connsiteY27" fmla="*/ 320421 h 1009877"/>
                <a:gd name="connsiteX28" fmla="*/ 604746 w 906098"/>
                <a:gd name="connsiteY28" fmla="*/ 423958 h 1009877"/>
                <a:gd name="connsiteX29" fmla="*/ 631606 w 906098"/>
                <a:gd name="connsiteY29" fmla="*/ 484156 h 1009877"/>
                <a:gd name="connsiteX30" fmla="*/ 684661 w 906098"/>
                <a:gd name="connsiteY30" fmla="*/ 653320 h 1009877"/>
                <a:gd name="connsiteX31" fmla="*/ 691423 w 906098"/>
                <a:gd name="connsiteY31" fmla="*/ 714661 h 1009877"/>
                <a:gd name="connsiteX32" fmla="*/ 644084 w 906098"/>
                <a:gd name="connsiteY32" fmla="*/ 855155 h 1009877"/>
                <a:gd name="connsiteX33" fmla="*/ 628463 w 906098"/>
                <a:gd name="connsiteY33" fmla="*/ 869633 h 1009877"/>
                <a:gd name="connsiteX34" fmla="*/ 532927 w 906098"/>
                <a:gd name="connsiteY34" fmla="*/ 855059 h 1009877"/>
                <a:gd name="connsiteX35" fmla="*/ 504543 w 906098"/>
                <a:gd name="connsiteY35" fmla="*/ 785241 h 1009877"/>
                <a:gd name="connsiteX36" fmla="*/ 507305 w 906098"/>
                <a:gd name="connsiteY36" fmla="*/ 655130 h 1009877"/>
                <a:gd name="connsiteX37" fmla="*/ 540833 w 906098"/>
                <a:gd name="connsiteY37" fmla="*/ 524256 h 1009877"/>
                <a:gd name="connsiteX38" fmla="*/ 542833 w 906098"/>
                <a:gd name="connsiteY38" fmla="*/ 509111 h 1009877"/>
                <a:gd name="connsiteX39" fmla="*/ 528165 w 906098"/>
                <a:gd name="connsiteY39" fmla="*/ 521970 h 1009877"/>
                <a:gd name="connsiteX40" fmla="*/ 439201 w 906098"/>
                <a:gd name="connsiteY40" fmla="*/ 624173 h 1009877"/>
                <a:gd name="connsiteX41" fmla="*/ 422247 w 906098"/>
                <a:gd name="connsiteY41" fmla="*/ 654463 h 1009877"/>
                <a:gd name="connsiteX42" fmla="*/ 401959 w 906098"/>
                <a:gd name="connsiteY42" fmla="*/ 699802 h 1009877"/>
                <a:gd name="connsiteX43" fmla="*/ 387576 w 906098"/>
                <a:gd name="connsiteY43" fmla="*/ 734949 h 1009877"/>
                <a:gd name="connsiteX44" fmla="*/ 376717 w 906098"/>
                <a:gd name="connsiteY44" fmla="*/ 763715 h 1009877"/>
                <a:gd name="connsiteX45" fmla="*/ 299851 w 906098"/>
                <a:gd name="connsiteY45" fmla="*/ 875062 h 1009877"/>
                <a:gd name="connsiteX46" fmla="*/ 222412 w 906098"/>
                <a:gd name="connsiteY46" fmla="*/ 952024 h 1009877"/>
                <a:gd name="connsiteX47" fmla="*/ 93063 w 906098"/>
                <a:gd name="connsiteY47" fmla="*/ 1008412 h 1009877"/>
                <a:gd name="connsiteX48" fmla="*/ 2480 w 906098"/>
                <a:gd name="connsiteY48" fmla="*/ 910876 h 1009877"/>
                <a:gd name="connsiteX49" fmla="*/ 69822 w 906098"/>
                <a:gd name="connsiteY49" fmla="*/ 783812 h 1009877"/>
                <a:gd name="connsiteX50" fmla="*/ 139831 w 906098"/>
                <a:gd name="connsiteY50" fmla="*/ 712946 h 1009877"/>
                <a:gd name="connsiteX51" fmla="*/ 187932 w 906098"/>
                <a:gd name="connsiteY51" fmla="*/ 682657 h 1009877"/>
                <a:gd name="connsiteX52" fmla="*/ 417961 w 906098"/>
                <a:gd name="connsiteY52" fmla="*/ 609314 h 1009877"/>
                <a:gd name="connsiteX53" fmla="*/ 439106 w 906098"/>
                <a:gd name="connsiteY53" fmla="*/ 596646 h 1009877"/>
                <a:gd name="connsiteX54" fmla="*/ 543500 w 906098"/>
                <a:gd name="connsiteY54" fmla="*/ 473202 h 1009877"/>
                <a:gd name="connsiteX55" fmla="*/ 583029 w 906098"/>
                <a:gd name="connsiteY55" fmla="*/ 419862 h 1009877"/>
                <a:gd name="connsiteX56" fmla="*/ 639131 w 906098"/>
                <a:gd name="connsiteY56" fmla="*/ 339376 h 1009877"/>
                <a:gd name="connsiteX57" fmla="*/ 666182 w 906098"/>
                <a:gd name="connsiteY57" fmla="*/ 290608 h 1009877"/>
                <a:gd name="connsiteX58" fmla="*/ 668087 w 906098"/>
                <a:gd name="connsiteY58" fmla="*/ 289655 h 1009877"/>
                <a:gd name="connsiteX59" fmla="*/ 668087 w 906098"/>
                <a:gd name="connsiteY59" fmla="*/ 288131 h 1009877"/>
                <a:gd name="connsiteX60" fmla="*/ 666563 w 906098"/>
                <a:gd name="connsiteY60" fmla="*/ 290894 h 1009877"/>
                <a:gd name="connsiteX61" fmla="*/ 652085 w 906098"/>
                <a:gd name="connsiteY61" fmla="*/ 296894 h 1009877"/>
                <a:gd name="connsiteX62" fmla="*/ 556454 w 906098"/>
                <a:gd name="connsiteY62" fmla="*/ 353663 h 1009877"/>
                <a:gd name="connsiteX63" fmla="*/ 459775 w 906098"/>
                <a:gd name="connsiteY63" fmla="*/ 403955 h 1009877"/>
                <a:gd name="connsiteX64" fmla="*/ 370336 w 906098"/>
                <a:gd name="connsiteY64" fmla="*/ 426625 h 1009877"/>
                <a:gd name="connsiteX65" fmla="*/ 243748 w 906098"/>
                <a:gd name="connsiteY65" fmla="*/ 421196 h 1009877"/>
                <a:gd name="connsiteX66" fmla="*/ 203362 w 906098"/>
                <a:gd name="connsiteY66" fmla="*/ 402050 h 1009877"/>
                <a:gd name="connsiteX67" fmla="*/ 187646 w 906098"/>
                <a:gd name="connsiteY67" fmla="*/ 310896 h 1009877"/>
                <a:gd name="connsiteX68" fmla="*/ 207172 w 906098"/>
                <a:gd name="connsiteY68" fmla="*/ 287084 h 1009877"/>
                <a:gd name="connsiteX69" fmla="*/ 270418 w 906098"/>
                <a:gd name="connsiteY69" fmla="*/ 245936 h 1009877"/>
                <a:gd name="connsiteX70" fmla="*/ 364811 w 906098"/>
                <a:gd name="connsiteY70" fmla="*/ 224885 h 1009877"/>
                <a:gd name="connsiteX71" fmla="*/ 514449 w 906098"/>
                <a:gd name="connsiteY71" fmla="*/ 225362 h 1009877"/>
                <a:gd name="connsiteX72" fmla="*/ 659991 w 906098"/>
                <a:gd name="connsiteY72" fmla="*/ 245840 h 1009877"/>
                <a:gd name="connsiteX73" fmla="*/ 678755 w 906098"/>
                <a:gd name="connsiteY73" fmla="*/ 248698 h 1009877"/>
                <a:gd name="connsiteX74" fmla="*/ 699520 w 906098"/>
                <a:gd name="connsiteY74" fmla="*/ 237077 h 1009877"/>
                <a:gd name="connsiteX75" fmla="*/ 793055 w 906098"/>
                <a:gd name="connsiteY75" fmla="*/ 34576 h 1009877"/>
                <a:gd name="connsiteX76" fmla="*/ 796579 w 906098"/>
                <a:gd name="connsiteY76" fmla="*/ 20765 h 1009877"/>
                <a:gd name="connsiteX77" fmla="*/ 797056 w 906098"/>
                <a:gd name="connsiteY77" fmla="*/ 14859 h 1009877"/>
                <a:gd name="connsiteX78" fmla="*/ 792865 w 906098"/>
                <a:gd name="connsiteY78" fmla="*/ 16764 h 1009877"/>
                <a:gd name="connsiteX79" fmla="*/ 776386 w 906098"/>
                <a:gd name="connsiteY79" fmla="*/ 405098 h 1009877"/>
                <a:gd name="connsiteX80" fmla="*/ 840204 w 906098"/>
                <a:gd name="connsiteY80" fmla="*/ 484061 h 1009877"/>
                <a:gd name="connsiteX81" fmla="*/ 862016 w 906098"/>
                <a:gd name="connsiteY81" fmla="*/ 476631 h 1009877"/>
                <a:gd name="connsiteX82" fmla="*/ 883828 w 906098"/>
                <a:gd name="connsiteY82" fmla="*/ 381095 h 1009877"/>
                <a:gd name="connsiteX83" fmla="*/ 809438 w 906098"/>
                <a:gd name="connsiteY83" fmla="*/ 186690 h 1009877"/>
                <a:gd name="connsiteX84" fmla="*/ 789721 w 906098"/>
                <a:gd name="connsiteY84" fmla="*/ 165164 h 1009877"/>
                <a:gd name="connsiteX85" fmla="*/ 784959 w 906098"/>
                <a:gd name="connsiteY85" fmla="*/ 168116 h 1009877"/>
                <a:gd name="connsiteX86" fmla="*/ 792198 w 906098"/>
                <a:gd name="connsiteY86" fmla="*/ 199930 h 1009877"/>
                <a:gd name="connsiteX87" fmla="*/ 820201 w 906098"/>
                <a:gd name="connsiteY87" fmla="*/ 305467 h 1009877"/>
                <a:gd name="connsiteX88" fmla="*/ 816677 w 906098"/>
                <a:gd name="connsiteY88" fmla="*/ 331565 h 1009877"/>
                <a:gd name="connsiteX89" fmla="*/ 805247 w 906098"/>
                <a:gd name="connsiteY89" fmla="*/ 309372 h 1009877"/>
                <a:gd name="connsiteX90" fmla="*/ 775529 w 906098"/>
                <a:gd name="connsiteY90" fmla="*/ 201930 h 1009877"/>
                <a:gd name="connsiteX91" fmla="*/ 770005 w 906098"/>
                <a:gd name="connsiteY91" fmla="*/ 185452 h 1009877"/>
                <a:gd name="connsiteX92" fmla="*/ 765338 w 906098"/>
                <a:gd name="connsiteY92" fmla="*/ 186214 h 1009877"/>
                <a:gd name="connsiteX93" fmla="*/ 765338 w 906098"/>
                <a:gd name="connsiteY93" fmla="*/ 238125 h 1009877"/>
                <a:gd name="connsiteX94" fmla="*/ 767338 w 906098"/>
                <a:gd name="connsiteY94" fmla="*/ 358902 h 1009877"/>
                <a:gd name="connsiteX95" fmla="*/ 776386 w 906098"/>
                <a:gd name="connsiteY95" fmla="*/ 405098 h 1009877"/>
                <a:gd name="connsiteX96" fmla="*/ 423676 w 906098"/>
                <a:gd name="connsiteY96" fmla="*/ 395478 h 1009877"/>
                <a:gd name="connsiteX97" fmla="*/ 468348 w 906098"/>
                <a:gd name="connsiteY97" fmla="*/ 379762 h 1009877"/>
                <a:gd name="connsiteX98" fmla="*/ 587220 w 906098"/>
                <a:gd name="connsiteY98" fmla="*/ 319850 h 1009877"/>
                <a:gd name="connsiteX99" fmla="*/ 653609 w 906098"/>
                <a:gd name="connsiteY99" fmla="*/ 272225 h 1009877"/>
                <a:gd name="connsiteX100" fmla="*/ 636369 w 906098"/>
                <a:gd name="connsiteY100" fmla="*/ 273749 h 1009877"/>
                <a:gd name="connsiteX101" fmla="*/ 495208 w 906098"/>
                <a:gd name="connsiteY101" fmla="*/ 306134 h 1009877"/>
                <a:gd name="connsiteX102" fmla="*/ 419866 w 906098"/>
                <a:gd name="connsiteY102" fmla="*/ 314801 h 1009877"/>
                <a:gd name="connsiteX103" fmla="*/ 405769 w 906098"/>
                <a:gd name="connsiteY103" fmla="*/ 311372 h 1009877"/>
                <a:gd name="connsiteX104" fmla="*/ 405292 w 906098"/>
                <a:gd name="connsiteY104" fmla="*/ 304895 h 1009877"/>
                <a:gd name="connsiteX105" fmla="*/ 613318 w 906098"/>
                <a:gd name="connsiteY105" fmla="*/ 256985 h 1009877"/>
                <a:gd name="connsiteX106" fmla="*/ 603317 w 906098"/>
                <a:gd name="connsiteY106" fmla="*/ 252698 h 1009877"/>
                <a:gd name="connsiteX107" fmla="*/ 350047 w 906098"/>
                <a:gd name="connsiteY107" fmla="*/ 243173 h 1009877"/>
                <a:gd name="connsiteX108" fmla="*/ 222508 w 906098"/>
                <a:gd name="connsiteY108" fmla="*/ 299466 h 1009877"/>
                <a:gd name="connsiteX109" fmla="*/ 199838 w 906098"/>
                <a:gd name="connsiteY109" fmla="*/ 323183 h 1009877"/>
                <a:gd name="connsiteX110" fmla="*/ 201743 w 906098"/>
                <a:gd name="connsiteY110" fmla="*/ 375285 h 1009877"/>
                <a:gd name="connsiteX111" fmla="*/ 262798 w 906098"/>
                <a:gd name="connsiteY111" fmla="*/ 408813 h 1009877"/>
                <a:gd name="connsiteX112" fmla="*/ 423676 w 906098"/>
                <a:gd name="connsiteY112" fmla="*/ 395478 h 1009877"/>
                <a:gd name="connsiteX113" fmla="*/ 166120 w 906098"/>
                <a:gd name="connsiteY113" fmla="*/ 883253 h 1009877"/>
                <a:gd name="connsiteX114" fmla="*/ 164786 w 906098"/>
                <a:gd name="connsiteY114" fmla="*/ 870680 h 1009877"/>
                <a:gd name="connsiteX115" fmla="*/ 406912 w 906098"/>
                <a:gd name="connsiteY115" fmla="*/ 628745 h 1009877"/>
                <a:gd name="connsiteX116" fmla="*/ 275181 w 906098"/>
                <a:gd name="connsiteY116" fmla="*/ 663035 h 1009877"/>
                <a:gd name="connsiteX117" fmla="*/ 122400 w 906098"/>
                <a:gd name="connsiteY117" fmla="*/ 751523 h 1009877"/>
                <a:gd name="connsiteX118" fmla="*/ 23245 w 906098"/>
                <a:gd name="connsiteY118" fmla="*/ 903351 h 1009877"/>
                <a:gd name="connsiteX119" fmla="*/ 102397 w 906098"/>
                <a:gd name="connsiteY119" fmla="*/ 988981 h 1009877"/>
                <a:gd name="connsiteX120" fmla="*/ 222603 w 906098"/>
                <a:gd name="connsiteY120" fmla="*/ 929831 h 1009877"/>
                <a:gd name="connsiteX121" fmla="*/ 299374 w 906098"/>
                <a:gd name="connsiteY121" fmla="*/ 848868 h 1009877"/>
                <a:gd name="connsiteX122" fmla="*/ 340713 w 906098"/>
                <a:gd name="connsiteY122" fmla="*/ 788003 h 1009877"/>
                <a:gd name="connsiteX123" fmla="*/ 390243 w 906098"/>
                <a:gd name="connsiteY123" fmla="*/ 683324 h 1009877"/>
                <a:gd name="connsiteX124" fmla="*/ 387576 w 906098"/>
                <a:gd name="connsiteY124" fmla="*/ 676370 h 1009877"/>
                <a:gd name="connsiteX125" fmla="*/ 366145 w 906098"/>
                <a:gd name="connsiteY125" fmla="*/ 694849 h 1009877"/>
                <a:gd name="connsiteX126" fmla="*/ 166120 w 906098"/>
                <a:gd name="connsiteY126" fmla="*/ 883253 h 1009877"/>
                <a:gd name="connsiteX127" fmla="*/ 591220 w 906098"/>
                <a:gd name="connsiteY127" fmla="*/ 444437 h 1009877"/>
                <a:gd name="connsiteX128" fmla="*/ 587220 w 906098"/>
                <a:gd name="connsiteY128" fmla="*/ 460248 h 1009877"/>
                <a:gd name="connsiteX129" fmla="*/ 591125 w 906098"/>
                <a:gd name="connsiteY129" fmla="*/ 519398 h 1009877"/>
                <a:gd name="connsiteX130" fmla="*/ 595602 w 906098"/>
                <a:gd name="connsiteY130" fmla="*/ 749999 h 1009877"/>
                <a:gd name="connsiteX131" fmla="*/ 591982 w 906098"/>
                <a:gd name="connsiteY131" fmla="*/ 767715 h 1009877"/>
                <a:gd name="connsiteX132" fmla="*/ 580457 w 906098"/>
                <a:gd name="connsiteY132" fmla="*/ 744950 h 1009877"/>
                <a:gd name="connsiteX133" fmla="*/ 576361 w 906098"/>
                <a:gd name="connsiteY133" fmla="*/ 573786 h 1009877"/>
                <a:gd name="connsiteX134" fmla="*/ 574361 w 906098"/>
                <a:gd name="connsiteY134" fmla="*/ 499491 h 1009877"/>
                <a:gd name="connsiteX135" fmla="*/ 569599 w 906098"/>
                <a:gd name="connsiteY135" fmla="*/ 498634 h 1009877"/>
                <a:gd name="connsiteX136" fmla="*/ 552073 w 906098"/>
                <a:gd name="connsiteY136" fmla="*/ 546640 h 1009877"/>
                <a:gd name="connsiteX137" fmla="*/ 519211 w 906098"/>
                <a:gd name="connsiteY137" fmla="*/ 761714 h 1009877"/>
                <a:gd name="connsiteX138" fmla="*/ 543024 w 906098"/>
                <a:gd name="connsiteY138" fmla="*/ 840486 h 1009877"/>
                <a:gd name="connsiteX139" fmla="*/ 621986 w 906098"/>
                <a:gd name="connsiteY139" fmla="*/ 851916 h 1009877"/>
                <a:gd name="connsiteX140" fmla="*/ 670754 w 906098"/>
                <a:gd name="connsiteY140" fmla="*/ 761905 h 1009877"/>
                <a:gd name="connsiteX141" fmla="*/ 671707 w 906098"/>
                <a:gd name="connsiteY141" fmla="*/ 691039 h 1009877"/>
                <a:gd name="connsiteX142" fmla="*/ 591220 w 906098"/>
                <a:gd name="connsiteY142" fmla="*/ 444437 h 1009877"/>
                <a:gd name="connsiteX143" fmla="*/ 393100 w 906098"/>
                <a:gd name="connsiteY143" fmla="*/ 675608 h 1009877"/>
                <a:gd name="connsiteX144" fmla="*/ 394720 w 906098"/>
                <a:gd name="connsiteY144" fmla="*/ 673989 h 1009877"/>
                <a:gd name="connsiteX145" fmla="*/ 391672 w 906098"/>
                <a:gd name="connsiteY145" fmla="*/ 672560 h 1009877"/>
                <a:gd name="connsiteX146" fmla="*/ 390148 w 906098"/>
                <a:gd name="connsiteY146" fmla="*/ 673894 h 1009877"/>
                <a:gd name="connsiteX147" fmla="*/ 393100 w 906098"/>
                <a:gd name="connsiteY147" fmla="*/ 675608 h 100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906098" h="1009877">
                  <a:moveTo>
                    <a:pt x="792865" y="16764"/>
                  </a:moveTo>
                  <a:cubicBezTo>
                    <a:pt x="761623" y="36767"/>
                    <a:pt x="731143" y="58007"/>
                    <a:pt x="699043" y="76486"/>
                  </a:cubicBezTo>
                  <a:cubicBezTo>
                    <a:pt x="669706" y="93345"/>
                    <a:pt x="639226" y="108776"/>
                    <a:pt x="607984" y="121825"/>
                  </a:cubicBezTo>
                  <a:cubicBezTo>
                    <a:pt x="572742" y="136589"/>
                    <a:pt x="535690" y="137446"/>
                    <a:pt x="499114" y="124682"/>
                  </a:cubicBezTo>
                  <a:cubicBezTo>
                    <a:pt x="491779" y="122111"/>
                    <a:pt x="484636" y="118586"/>
                    <a:pt x="478063" y="114395"/>
                  </a:cubicBezTo>
                  <a:cubicBezTo>
                    <a:pt x="457584" y="101346"/>
                    <a:pt x="451965" y="83344"/>
                    <a:pt x="461966" y="61722"/>
                  </a:cubicBezTo>
                  <a:cubicBezTo>
                    <a:pt x="470443" y="43529"/>
                    <a:pt x="483302" y="28670"/>
                    <a:pt x="499399" y="16574"/>
                  </a:cubicBezTo>
                  <a:cubicBezTo>
                    <a:pt x="506162" y="11430"/>
                    <a:pt x="512353" y="5525"/>
                    <a:pt x="518735" y="0"/>
                  </a:cubicBezTo>
                  <a:cubicBezTo>
                    <a:pt x="534642" y="0"/>
                    <a:pt x="550453" y="0"/>
                    <a:pt x="566360" y="0"/>
                  </a:cubicBezTo>
                  <a:cubicBezTo>
                    <a:pt x="547215" y="10763"/>
                    <a:pt x="527117" y="20193"/>
                    <a:pt x="509115" y="32671"/>
                  </a:cubicBezTo>
                  <a:cubicBezTo>
                    <a:pt x="497780" y="40481"/>
                    <a:pt x="487874" y="51721"/>
                    <a:pt x="480349" y="63341"/>
                  </a:cubicBezTo>
                  <a:cubicBezTo>
                    <a:pt x="470062" y="79343"/>
                    <a:pt x="474063" y="91440"/>
                    <a:pt x="489970" y="101346"/>
                  </a:cubicBezTo>
                  <a:cubicBezTo>
                    <a:pt x="495970" y="105061"/>
                    <a:pt x="502733" y="107728"/>
                    <a:pt x="509496" y="109633"/>
                  </a:cubicBezTo>
                  <a:cubicBezTo>
                    <a:pt x="540833" y="118586"/>
                    <a:pt x="572456" y="118777"/>
                    <a:pt x="602365" y="105728"/>
                  </a:cubicBezTo>
                  <a:cubicBezTo>
                    <a:pt x="631988" y="92774"/>
                    <a:pt x="661324" y="78867"/>
                    <a:pt x="688947" y="62294"/>
                  </a:cubicBezTo>
                  <a:cubicBezTo>
                    <a:pt x="720570" y="43339"/>
                    <a:pt x="750097" y="20955"/>
                    <a:pt x="780577" y="0"/>
                  </a:cubicBezTo>
                  <a:cubicBezTo>
                    <a:pt x="794865" y="0"/>
                    <a:pt x="809152" y="0"/>
                    <a:pt x="823440" y="0"/>
                  </a:cubicBezTo>
                  <a:cubicBezTo>
                    <a:pt x="809914" y="36100"/>
                    <a:pt x="797056" y="72581"/>
                    <a:pt x="782387" y="108299"/>
                  </a:cubicBezTo>
                  <a:cubicBezTo>
                    <a:pt x="777053" y="121349"/>
                    <a:pt x="778577" y="131064"/>
                    <a:pt x="787626" y="140494"/>
                  </a:cubicBezTo>
                  <a:cubicBezTo>
                    <a:pt x="792007" y="145066"/>
                    <a:pt x="796579" y="149447"/>
                    <a:pt x="801532" y="153257"/>
                  </a:cubicBezTo>
                  <a:cubicBezTo>
                    <a:pt x="817249" y="164878"/>
                    <a:pt x="827059" y="180880"/>
                    <a:pt x="835441" y="198025"/>
                  </a:cubicBezTo>
                  <a:cubicBezTo>
                    <a:pt x="862492" y="254127"/>
                    <a:pt x="885829" y="311658"/>
                    <a:pt x="902497" y="371761"/>
                  </a:cubicBezTo>
                  <a:cubicBezTo>
                    <a:pt x="912118" y="412147"/>
                    <a:pt x="901735" y="448628"/>
                    <a:pt x="880018" y="482537"/>
                  </a:cubicBezTo>
                  <a:cubicBezTo>
                    <a:pt x="864397" y="506825"/>
                    <a:pt x="848681" y="510635"/>
                    <a:pt x="823916" y="495967"/>
                  </a:cubicBezTo>
                  <a:cubicBezTo>
                    <a:pt x="793626" y="478155"/>
                    <a:pt x="770290" y="454247"/>
                    <a:pt x="760956" y="419100"/>
                  </a:cubicBezTo>
                  <a:cubicBezTo>
                    <a:pt x="741144" y="343853"/>
                    <a:pt x="747621" y="266986"/>
                    <a:pt x="747145" y="189833"/>
                  </a:cubicBezTo>
                  <a:cubicBezTo>
                    <a:pt x="741049" y="195739"/>
                    <a:pt x="736953" y="202121"/>
                    <a:pt x="733238" y="208693"/>
                  </a:cubicBezTo>
                  <a:cubicBezTo>
                    <a:pt x="712474" y="245936"/>
                    <a:pt x="692757" y="283750"/>
                    <a:pt x="670945" y="320421"/>
                  </a:cubicBezTo>
                  <a:cubicBezTo>
                    <a:pt x="649990" y="355568"/>
                    <a:pt x="626939" y="389477"/>
                    <a:pt x="604746" y="423958"/>
                  </a:cubicBezTo>
                  <a:cubicBezTo>
                    <a:pt x="613604" y="444056"/>
                    <a:pt x="620748" y="465106"/>
                    <a:pt x="631606" y="484156"/>
                  </a:cubicBezTo>
                  <a:cubicBezTo>
                    <a:pt x="661610" y="536829"/>
                    <a:pt x="675326" y="594360"/>
                    <a:pt x="684661" y="653320"/>
                  </a:cubicBezTo>
                  <a:cubicBezTo>
                    <a:pt x="687899" y="673608"/>
                    <a:pt x="690185" y="694182"/>
                    <a:pt x="691423" y="714661"/>
                  </a:cubicBezTo>
                  <a:cubicBezTo>
                    <a:pt x="694662" y="767715"/>
                    <a:pt x="678184" y="814483"/>
                    <a:pt x="644084" y="855155"/>
                  </a:cubicBezTo>
                  <a:cubicBezTo>
                    <a:pt x="639512" y="860584"/>
                    <a:pt x="634083" y="865442"/>
                    <a:pt x="628463" y="869633"/>
                  </a:cubicBezTo>
                  <a:cubicBezTo>
                    <a:pt x="594745" y="894874"/>
                    <a:pt x="557978" y="889254"/>
                    <a:pt x="532927" y="855059"/>
                  </a:cubicBezTo>
                  <a:cubicBezTo>
                    <a:pt x="517687" y="834200"/>
                    <a:pt x="509115" y="810673"/>
                    <a:pt x="504543" y="785241"/>
                  </a:cubicBezTo>
                  <a:cubicBezTo>
                    <a:pt x="496732" y="741617"/>
                    <a:pt x="501590" y="698373"/>
                    <a:pt x="507305" y="655130"/>
                  </a:cubicBezTo>
                  <a:cubicBezTo>
                    <a:pt x="513211" y="610172"/>
                    <a:pt x="524926" y="566642"/>
                    <a:pt x="540833" y="524256"/>
                  </a:cubicBezTo>
                  <a:cubicBezTo>
                    <a:pt x="542071" y="520827"/>
                    <a:pt x="541881" y="516922"/>
                    <a:pt x="542833" y="509111"/>
                  </a:cubicBezTo>
                  <a:cubicBezTo>
                    <a:pt x="535975" y="515017"/>
                    <a:pt x="531594" y="518065"/>
                    <a:pt x="528165" y="521970"/>
                  </a:cubicBezTo>
                  <a:cubicBezTo>
                    <a:pt x="498351" y="555879"/>
                    <a:pt x="468348" y="589693"/>
                    <a:pt x="439201" y="624173"/>
                  </a:cubicBezTo>
                  <a:cubicBezTo>
                    <a:pt x="431867" y="632841"/>
                    <a:pt x="427295" y="644081"/>
                    <a:pt x="422247" y="654463"/>
                  </a:cubicBezTo>
                  <a:cubicBezTo>
                    <a:pt x="415103" y="669417"/>
                    <a:pt x="408436" y="684562"/>
                    <a:pt x="401959" y="699802"/>
                  </a:cubicBezTo>
                  <a:cubicBezTo>
                    <a:pt x="396910" y="711422"/>
                    <a:pt x="392243" y="723138"/>
                    <a:pt x="387576" y="734949"/>
                  </a:cubicBezTo>
                  <a:cubicBezTo>
                    <a:pt x="383861" y="744569"/>
                    <a:pt x="382147" y="755333"/>
                    <a:pt x="376717" y="763715"/>
                  </a:cubicBezTo>
                  <a:cubicBezTo>
                    <a:pt x="351857" y="801434"/>
                    <a:pt x="328045" y="840010"/>
                    <a:pt x="299851" y="875062"/>
                  </a:cubicBezTo>
                  <a:cubicBezTo>
                    <a:pt x="277181" y="903256"/>
                    <a:pt x="250035" y="928402"/>
                    <a:pt x="222412" y="952024"/>
                  </a:cubicBezTo>
                  <a:cubicBezTo>
                    <a:pt x="185455" y="983647"/>
                    <a:pt x="140592" y="999839"/>
                    <a:pt x="93063" y="1008412"/>
                  </a:cubicBezTo>
                  <a:cubicBezTo>
                    <a:pt x="30388" y="1019747"/>
                    <a:pt x="-10760" y="963263"/>
                    <a:pt x="2480" y="910876"/>
                  </a:cubicBezTo>
                  <a:cubicBezTo>
                    <a:pt x="14672" y="862679"/>
                    <a:pt x="39151" y="821341"/>
                    <a:pt x="69822" y="783812"/>
                  </a:cubicBezTo>
                  <a:cubicBezTo>
                    <a:pt x="90777" y="758190"/>
                    <a:pt x="115066" y="735044"/>
                    <a:pt x="139831" y="712946"/>
                  </a:cubicBezTo>
                  <a:cubicBezTo>
                    <a:pt x="153832" y="700469"/>
                    <a:pt x="170977" y="691039"/>
                    <a:pt x="187932" y="682657"/>
                  </a:cubicBezTo>
                  <a:cubicBezTo>
                    <a:pt x="260893" y="646843"/>
                    <a:pt x="336903" y="620363"/>
                    <a:pt x="417961" y="609314"/>
                  </a:cubicBezTo>
                  <a:cubicBezTo>
                    <a:pt x="425485" y="608267"/>
                    <a:pt x="433963" y="602552"/>
                    <a:pt x="439106" y="596646"/>
                  </a:cubicBezTo>
                  <a:cubicBezTo>
                    <a:pt x="474349" y="555879"/>
                    <a:pt x="509210" y="514731"/>
                    <a:pt x="543500" y="473202"/>
                  </a:cubicBezTo>
                  <a:cubicBezTo>
                    <a:pt x="557597" y="456152"/>
                    <a:pt x="569980" y="437674"/>
                    <a:pt x="583029" y="419862"/>
                  </a:cubicBezTo>
                  <a:cubicBezTo>
                    <a:pt x="601793" y="393097"/>
                    <a:pt x="621129" y="366713"/>
                    <a:pt x="639131" y="339376"/>
                  </a:cubicBezTo>
                  <a:cubicBezTo>
                    <a:pt x="649323" y="323850"/>
                    <a:pt x="657229" y="306896"/>
                    <a:pt x="666182" y="290608"/>
                  </a:cubicBezTo>
                  <a:cubicBezTo>
                    <a:pt x="666849" y="290322"/>
                    <a:pt x="667611" y="290132"/>
                    <a:pt x="668087" y="289655"/>
                  </a:cubicBezTo>
                  <a:cubicBezTo>
                    <a:pt x="668373" y="289465"/>
                    <a:pt x="668087" y="288703"/>
                    <a:pt x="668087" y="288131"/>
                  </a:cubicBezTo>
                  <a:cubicBezTo>
                    <a:pt x="667611" y="289084"/>
                    <a:pt x="667039" y="289941"/>
                    <a:pt x="666563" y="290894"/>
                  </a:cubicBezTo>
                  <a:cubicBezTo>
                    <a:pt x="661705" y="292894"/>
                    <a:pt x="656562" y="294227"/>
                    <a:pt x="652085" y="296894"/>
                  </a:cubicBezTo>
                  <a:cubicBezTo>
                    <a:pt x="620176" y="315754"/>
                    <a:pt x="588839" y="335661"/>
                    <a:pt x="556454" y="353663"/>
                  </a:cubicBezTo>
                  <a:cubicBezTo>
                    <a:pt x="524736" y="371380"/>
                    <a:pt x="492065" y="387287"/>
                    <a:pt x="459775" y="403955"/>
                  </a:cubicBezTo>
                  <a:cubicBezTo>
                    <a:pt x="429962" y="411575"/>
                    <a:pt x="400434" y="420529"/>
                    <a:pt x="370336" y="426625"/>
                  </a:cubicBezTo>
                  <a:cubicBezTo>
                    <a:pt x="327949" y="435293"/>
                    <a:pt x="285277" y="434245"/>
                    <a:pt x="243748" y="421196"/>
                  </a:cubicBezTo>
                  <a:cubicBezTo>
                    <a:pt x="229651" y="416719"/>
                    <a:pt x="215554" y="410337"/>
                    <a:pt x="203362" y="402050"/>
                  </a:cubicBezTo>
                  <a:cubicBezTo>
                    <a:pt x="170596" y="379476"/>
                    <a:pt x="164881" y="343567"/>
                    <a:pt x="187646" y="310896"/>
                  </a:cubicBezTo>
                  <a:cubicBezTo>
                    <a:pt x="193456" y="302514"/>
                    <a:pt x="200600" y="294989"/>
                    <a:pt x="207172" y="287084"/>
                  </a:cubicBezTo>
                  <a:cubicBezTo>
                    <a:pt x="228127" y="273177"/>
                    <a:pt x="248130" y="257366"/>
                    <a:pt x="270418" y="245936"/>
                  </a:cubicBezTo>
                  <a:cubicBezTo>
                    <a:pt x="299565" y="230981"/>
                    <a:pt x="332236" y="225743"/>
                    <a:pt x="364811" y="224885"/>
                  </a:cubicBezTo>
                  <a:cubicBezTo>
                    <a:pt x="414627" y="223647"/>
                    <a:pt x="464824" y="221837"/>
                    <a:pt x="514449" y="225362"/>
                  </a:cubicBezTo>
                  <a:cubicBezTo>
                    <a:pt x="563217" y="228886"/>
                    <a:pt x="611509" y="238697"/>
                    <a:pt x="659991" y="245840"/>
                  </a:cubicBezTo>
                  <a:cubicBezTo>
                    <a:pt x="666277" y="246793"/>
                    <a:pt x="672469" y="247745"/>
                    <a:pt x="678755" y="248698"/>
                  </a:cubicBezTo>
                  <a:cubicBezTo>
                    <a:pt x="688851" y="250317"/>
                    <a:pt x="694852" y="246031"/>
                    <a:pt x="699520" y="237077"/>
                  </a:cubicBezTo>
                  <a:cubicBezTo>
                    <a:pt x="733905" y="171069"/>
                    <a:pt x="769719" y="105632"/>
                    <a:pt x="793055" y="34576"/>
                  </a:cubicBezTo>
                  <a:cubicBezTo>
                    <a:pt x="794579" y="30099"/>
                    <a:pt x="795436" y="25432"/>
                    <a:pt x="796579" y="20765"/>
                  </a:cubicBezTo>
                  <a:cubicBezTo>
                    <a:pt x="796770" y="18764"/>
                    <a:pt x="796865" y="16859"/>
                    <a:pt x="797056" y="14859"/>
                  </a:cubicBezTo>
                  <a:cubicBezTo>
                    <a:pt x="795627" y="15431"/>
                    <a:pt x="794198" y="16097"/>
                    <a:pt x="792865" y="16764"/>
                  </a:cubicBezTo>
                  <a:close/>
                  <a:moveTo>
                    <a:pt x="776386" y="405098"/>
                  </a:moveTo>
                  <a:cubicBezTo>
                    <a:pt x="782197" y="443865"/>
                    <a:pt x="807152" y="467297"/>
                    <a:pt x="840204" y="484061"/>
                  </a:cubicBezTo>
                  <a:cubicBezTo>
                    <a:pt x="849729" y="488918"/>
                    <a:pt x="856587" y="485108"/>
                    <a:pt x="862016" y="476631"/>
                  </a:cubicBezTo>
                  <a:cubicBezTo>
                    <a:pt x="880876" y="447389"/>
                    <a:pt x="894020" y="416909"/>
                    <a:pt x="883828" y="381095"/>
                  </a:cubicBezTo>
                  <a:cubicBezTo>
                    <a:pt x="870779" y="311849"/>
                    <a:pt x="838680" y="249746"/>
                    <a:pt x="809438" y="186690"/>
                  </a:cubicBezTo>
                  <a:cubicBezTo>
                    <a:pt x="805533" y="178308"/>
                    <a:pt x="796389" y="172307"/>
                    <a:pt x="789721" y="165164"/>
                  </a:cubicBezTo>
                  <a:cubicBezTo>
                    <a:pt x="788102" y="166116"/>
                    <a:pt x="786578" y="167069"/>
                    <a:pt x="784959" y="168116"/>
                  </a:cubicBezTo>
                  <a:cubicBezTo>
                    <a:pt x="787340" y="178689"/>
                    <a:pt x="789436" y="189452"/>
                    <a:pt x="792198" y="199930"/>
                  </a:cubicBezTo>
                  <a:cubicBezTo>
                    <a:pt x="801342" y="235172"/>
                    <a:pt x="810581" y="270320"/>
                    <a:pt x="820201" y="305467"/>
                  </a:cubicBezTo>
                  <a:cubicBezTo>
                    <a:pt x="822297" y="313087"/>
                    <a:pt x="824583" y="320231"/>
                    <a:pt x="816677" y="331565"/>
                  </a:cubicBezTo>
                  <a:cubicBezTo>
                    <a:pt x="811819" y="322326"/>
                    <a:pt x="807247" y="316230"/>
                    <a:pt x="805247" y="309372"/>
                  </a:cubicBezTo>
                  <a:cubicBezTo>
                    <a:pt x="794960" y="273653"/>
                    <a:pt x="785435" y="237744"/>
                    <a:pt x="775529" y="201930"/>
                  </a:cubicBezTo>
                  <a:cubicBezTo>
                    <a:pt x="774005" y="196310"/>
                    <a:pt x="771814" y="190976"/>
                    <a:pt x="770005" y="185452"/>
                  </a:cubicBezTo>
                  <a:cubicBezTo>
                    <a:pt x="768481" y="185738"/>
                    <a:pt x="766861" y="186023"/>
                    <a:pt x="765338" y="186214"/>
                  </a:cubicBezTo>
                  <a:cubicBezTo>
                    <a:pt x="765338" y="203549"/>
                    <a:pt x="765147" y="220790"/>
                    <a:pt x="765338" y="238125"/>
                  </a:cubicBezTo>
                  <a:cubicBezTo>
                    <a:pt x="765814" y="278416"/>
                    <a:pt x="765528" y="318707"/>
                    <a:pt x="767338" y="358902"/>
                  </a:cubicBezTo>
                  <a:cubicBezTo>
                    <a:pt x="768004" y="374523"/>
                    <a:pt x="773243" y="389763"/>
                    <a:pt x="776386" y="405098"/>
                  </a:cubicBezTo>
                  <a:close/>
                  <a:moveTo>
                    <a:pt x="423676" y="395478"/>
                  </a:moveTo>
                  <a:cubicBezTo>
                    <a:pt x="438630" y="390335"/>
                    <a:pt x="454156" y="386620"/>
                    <a:pt x="468348" y="379762"/>
                  </a:cubicBezTo>
                  <a:cubicBezTo>
                    <a:pt x="508353" y="360521"/>
                    <a:pt x="547882" y="340328"/>
                    <a:pt x="587220" y="319850"/>
                  </a:cubicBezTo>
                  <a:cubicBezTo>
                    <a:pt x="610270" y="307848"/>
                    <a:pt x="631321" y="292703"/>
                    <a:pt x="653609" y="272225"/>
                  </a:cubicBezTo>
                  <a:cubicBezTo>
                    <a:pt x="645037" y="272891"/>
                    <a:pt x="640560" y="272796"/>
                    <a:pt x="636369" y="273749"/>
                  </a:cubicBezTo>
                  <a:cubicBezTo>
                    <a:pt x="589315" y="284607"/>
                    <a:pt x="542452" y="296513"/>
                    <a:pt x="495208" y="306134"/>
                  </a:cubicBezTo>
                  <a:cubicBezTo>
                    <a:pt x="470539" y="311182"/>
                    <a:pt x="445012" y="312420"/>
                    <a:pt x="419866" y="314801"/>
                  </a:cubicBezTo>
                  <a:cubicBezTo>
                    <a:pt x="415294" y="315182"/>
                    <a:pt x="410436" y="312611"/>
                    <a:pt x="405769" y="311372"/>
                  </a:cubicBezTo>
                  <a:cubicBezTo>
                    <a:pt x="405578" y="309182"/>
                    <a:pt x="405483" y="307086"/>
                    <a:pt x="405292" y="304895"/>
                  </a:cubicBezTo>
                  <a:cubicBezTo>
                    <a:pt x="475206" y="292132"/>
                    <a:pt x="545691" y="281464"/>
                    <a:pt x="613318" y="256985"/>
                  </a:cubicBezTo>
                  <a:cubicBezTo>
                    <a:pt x="610080" y="254413"/>
                    <a:pt x="606746" y="253270"/>
                    <a:pt x="603317" y="252698"/>
                  </a:cubicBezTo>
                  <a:cubicBezTo>
                    <a:pt x="519307" y="239840"/>
                    <a:pt x="434915" y="232886"/>
                    <a:pt x="350047" y="243173"/>
                  </a:cubicBezTo>
                  <a:cubicBezTo>
                    <a:pt x="301946" y="248984"/>
                    <a:pt x="257179" y="262890"/>
                    <a:pt x="222508" y="299466"/>
                  </a:cubicBezTo>
                  <a:cubicBezTo>
                    <a:pt x="214888" y="307372"/>
                    <a:pt x="206029" y="314325"/>
                    <a:pt x="199838" y="323183"/>
                  </a:cubicBezTo>
                  <a:cubicBezTo>
                    <a:pt x="186598" y="342138"/>
                    <a:pt x="187646" y="357092"/>
                    <a:pt x="201743" y="375285"/>
                  </a:cubicBezTo>
                  <a:cubicBezTo>
                    <a:pt x="217174" y="395192"/>
                    <a:pt x="239367" y="404050"/>
                    <a:pt x="262798" y="408813"/>
                  </a:cubicBezTo>
                  <a:cubicBezTo>
                    <a:pt x="317567" y="420243"/>
                    <a:pt x="371193" y="413195"/>
                    <a:pt x="423676" y="395478"/>
                  </a:cubicBezTo>
                  <a:close/>
                  <a:moveTo>
                    <a:pt x="166120" y="883253"/>
                  </a:moveTo>
                  <a:cubicBezTo>
                    <a:pt x="165643" y="879062"/>
                    <a:pt x="165262" y="874871"/>
                    <a:pt x="164786" y="870680"/>
                  </a:cubicBezTo>
                  <a:cubicBezTo>
                    <a:pt x="244320" y="791242"/>
                    <a:pt x="323854" y="711708"/>
                    <a:pt x="406912" y="628745"/>
                  </a:cubicBezTo>
                  <a:cubicBezTo>
                    <a:pt x="357763" y="635699"/>
                    <a:pt x="315567" y="646557"/>
                    <a:pt x="275181" y="663035"/>
                  </a:cubicBezTo>
                  <a:cubicBezTo>
                    <a:pt x="220412" y="685419"/>
                    <a:pt x="165358" y="706469"/>
                    <a:pt x="122400" y="751523"/>
                  </a:cubicBezTo>
                  <a:cubicBezTo>
                    <a:pt x="79633" y="796481"/>
                    <a:pt x="43628" y="844677"/>
                    <a:pt x="23245" y="903351"/>
                  </a:cubicBezTo>
                  <a:cubicBezTo>
                    <a:pt x="3147" y="961168"/>
                    <a:pt x="37437" y="1003078"/>
                    <a:pt x="102397" y="988981"/>
                  </a:cubicBezTo>
                  <a:cubicBezTo>
                    <a:pt x="146689" y="979361"/>
                    <a:pt x="189265" y="962501"/>
                    <a:pt x="222603" y="929831"/>
                  </a:cubicBezTo>
                  <a:cubicBezTo>
                    <a:pt x="249178" y="903827"/>
                    <a:pt x="275371" y="877157"/>
                    <a:pt x="299374" y="848868"/>
                  </a:cubicBezTo>
                  <a:cubicBezTo>
                    <a:pt x="315186" y="830294"/>
                    <a:pt x="325378" y="807053"/>
                    <a:pt x="340713" y="788003"/>
                  </a:cubicBezTo>
                  <a:cubicBezTo>
                    <a:pt x="365764" y="756857"/>
                    <a:pt x="373193" y="717899"/>
                    <a:pt x="390243" y="683324"/>
                  </a:cubicBezTo>
                  <a:cubicBezTo>
                    <a:pt x="390719" y="682371"/>
                    <a:pt x="389195" y="680561"/>
                    <a:pt x="387576" y="676370"/>
                  </a:cubicBezTo>
                  <a:cubicBezTo>
                    <a:pt x="379956" y="682943"/>
                    <a:pt x="372907" y="688753"/>
                    <a:pt x="366145" y="694849"/>
                  </a:cubicBezTo>
                  <a:cubicBezTo>
                    <a:pt x="298231" y="755999"/>
                    <a:pt x="238986" y="826865"/>
                    <a:pt x="166120" y="883253"/>
                  </a:cubicBezTo>
                  <a:close/>
                  <a:moveTo>
                    <a:pt x="591220" y="444437"/>
                  </a:moveTo>
                  <a:cubicBezTo>
                    <a:pt x="589696" y="450056"/>
                    <a:pt x="586934" y="455200"/>
                    <a:pt x="587220" y="460248"/>
                  </a:cubicBezTo>
                  <a:cubicBezTo>
                    <a:pt x="588077" y="479965"/>
                    <a:pt x="590649" y="499682"/>
                    <a:pt x="591125" y="519398"/>
                  </a:cubicBezTo>
                  <a:cubicBezTo>
                    <a:pt x="592935" y="596265"/>
                    <a:pt x="594364" y="673132"/>
                    <a:pt x="595602" y="749999"/>
                  </a:cubicBezTo>
                  <a:cubicBezTo>
                    <a:pt x="595697" y="755618"/>
                    <a:pt x="593316" y="761238"/>
                    <a:pt x="591982" y="767715"/>
                  </a:cubicBezTo>
                  <a:cubicBezTo>
                    <a:pt x="577790" y="762762"/>
                    <a:pt x="580743" y="752856"/>
                    <a:pt x="580457" y="744950"/>
                  </a:cubicBezTo>
                  <a:cubicBezTo>
                    <a:pt x="578933" y="687896"/>
                    <a:pt x="577695" y="630841"/>
                    <a:pt x="576361" y="573786"/>
                  </a:cubicBezTo>
                  <a:cubicBezTo>
                    <a:pt x="575790" y="549021"/>
                    <a:pt x="575028" y="524256"/>
                    <a:pt x="574361" y="499491"/>
                  </a:cubicBezTo>
                  <a:cubicBezTo>
                    <a:pt x="572742" y="499205"/>
                    <a:pt x="571123" y="498920"/>
                    <a:pt x="569599" y="498634"/>
                  </a:cubicBezTo>
                  <a:cubicBezTo>
                    <a:pt x="563788" y="514636"/>
                    <a:pt x="557502" y="530447"/>
                    <a:pt x="552073" y="546640"/>
                  </a:cubicBezTo>
                  <a:cubicBezTo>
                    <a:pt x="528451" y="616363"/>
                    <a:pt x="516449" y="687991"/>
                    <a:pt x="519211" y="761714"/>
                  </a:cubicBezTo>
                  <a:cubicBezTo>
                    <a:pt x="520259" y="789623"/>
                    <a:pt x="527213" y="816674"/>
                    <a:pt x="543024" y="840486"/>
                  </a:cubicBezTo>
                  <a:cubicBezTo>
                    <a:pt x="563598" y="871538"/>
                    <a:pt x="593888" y="876205"/>
                    <a:pt x="621986" y="851916"/>
                  </a:cubicBezTo>
                  <a:cubicBezTo>
                    <a:pt x="649323" y="828294"/>
                    <a:pt x="665992" y="797338"/>
                    <a:pt x="670754" y="761905"/>
                  </a:cubicBezTo>
                  <a:cubicBezTo>
                    <a:pt x="673897" y="738664"/>
                    <a:pt x="673326" y="714565"/>
                    <a:pt x="671707" y="691039"/>
                  </a:cubicBezTo>
                  <a:cubicBezTo>
                    <a:pt x="665420" y="602742"/>
                    <a:pt x="638274" y="521018"/>
                    <a:pt x="591220" y="444437"/>
                  </a:cubicBezTo>
                  <a:close/>
                  <a:moveTo>
                    <a:pt x="393100" y="675608"/>
                  </a:moveTo>
                  <a:cubicBezTo>
                    <a:pt x="393767" y="675037"/>
                    <a:pt x="394243" y="674561"/>
                    <a:pt x="394720" y="673989"/>
                  </a:cubicBezTo>
                  <a:cubicBezTo>
                    <a:pt x="393672" y="673513"/>
                    <a:pt x="392719" y="672751"/>
                    <a:pt x="391672" y="672560"/>
                  </a:cubicBezTo>
                  <a:cubicBezTo>
                    <a:pt x="391291" y="672465"/>
                    <a:pt x="390624" y="673418"/>
                    <a:pt x="390148" y="673894"/>
                  </a:cubicBezTo>
                  <a:cubicBezTo>
                    <a:pt x="391100" y="674561"/>
                    <a:pt x="392148" y="675132"/>
                    <a:pt x="393100" y="675608"/>
                  </a:cubicBezTo>
                  <a:close/>
                </a:path>
              </a:pathLst>
            </a:custGeom>
            <a:grpFill/>
            <a:ln w="9525" cap="flat">
              <a:noFill/>
              <a:prstDash val="solid"/>
              <a:miter/>
            </a:ln>
          </p:spPr>
          <p:txBody>
            <a:bodyPr rtlCol="0" anchor="ctr"/>
            <a:lstStyle/>
            <a:p>
              <a:endParaRPr lang="zh-CN" altLang="en-US"/>
            </a:p>
          </p:txBody>
        </p:sp>
        <p:sp>
          <p:nvSpPr>
            <p:cNvPr id="87" name="任意多边形: 形状 86"/>
            <p:cNvSpPr/>
            <p:nvPr/>
          </p:nvSpPr>
          <p:spPr>
            <a:xfrm>
              <a:off x="6000750" y="1047654"/>
              <a:ext cx="173598" cy="238888"/>
            </a:xfrm>
            <a:custGeom>
              <a:avLst/>
              <a:gdLst>
                <a:gd name="connsiteX0" fmla="*/ 19050 w 173598"/>
                <a:gd name="connsiteY0" fmla="*/ 95 h 238888"/>
                <a:gd name="connsiteX1" fmla="*/ 67056 w 173598"/>
                <a:gd name="connsiteY1" fmla="*/ 151829 h 238888"/>
                <a:gd name="connsiteX2" fmla="*/ 93154 w 173598"/>
                <a:gd name="connsiteY2" fmla="*/ 194215 h 238888"/>
                <a:gd name="connsiteX3" fmla="*/ 130302 w 173598"/>
                <a:gd name="connsiteY3" fmla="*/ 221742 h 238888"/>
                <a:gd name="connsiteX4" fmla="*/ 151638 w 173598"/>
                <a:gd name="connsiteY4" fmla="*/ 211741 h 238888"/>
                <a:gd name="connsiteX5" fmla="*/ 150304 w 173598"/>
                <a:gd name="connsiteY5" fmla="*/ 166021 h 238888"/>
                <a:gd name="connsiteX6" fmla="*/ 83439 w 173598"/>
                <a:gd name="connsiteY6" fmla="*/ 60103 h 238888"/>
                <a:gd name="connsiteX7" fmla="*/ 38195 w 173598"/>
                <a:gd name="connsiteY7" fmla="*/ 0 h 238888"/>
                <a:gd name="connsiteX8" fmla="*/ 62008 w 173598"/>
                <a:gd name="connsiteY8" fmla="*/ 0 h 238888"/>
                <a:gd name="connsiteX9" fmla="*/ 104204 w 173598"/>
                <a:gd name="connsiteY9" fmla="*/ 58769 h 238888"/>
                <a:gd name="connsiteX10" fmla="*/ 165259 w 173598"/>
                <a:gd name="connsiteY10" fmla="*/ 154591 h 238888"/>
                <a:gd name="connsiteX11" fmla="*/ 171736 w 173598"/>
                <a:gd name="connsiteY11" fmla="*/ 207645 h 238888"/>
                <a:gd name="connsiteX12" fmla="*/ 128778 w 173598"/>
                <a:gd name="connsiteY12" fmla="*/ 238316 h 238888"/>
                <a:gd name="connsiteX13" fmla="*/ 81724 w 173598"/>
                <a:gd name="connsiteY13" fmla="*/ 209169 h 238888"/>
                <a:gd name="connsiteX14" fmla="*/ 5048 w 173598"/>
                <a:gd name="connsiteY14" fmla="*/ 28004 h 238888"/>
                <a:gd name="connsiteX15" fmla="*/ 0 w 173598"/>
                <a:gd name="connsiteY15" fmla="*/ 95 h 238888"/>
                <a:gd name="connsiteX16" fmla="*/ 19050 w 173598"/>
                <a:gd name="connsiteY16" fmla="*/ 95 h 23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598" h="238888">
                  <a:moveTo>
                    <a:pt x="19050" y="95"/>
                  </a:moveTo>
                  <a:cubicBezTo>
                    <a:pt x="23908" y="54197"/>
                    <a:pt x="35433" y="106109"/>
                    <a:pt x="67056" y="151829"/>
                  </a:cubicBezTo>
                  <a:cubicBezTo>
                    <a:pt x="76486" y="165449"/>
                    <a:pt x="84201" y="180213"/>
                    <a:pt x="93154" y="194215"/>
                  </a:cubicBezTo>
                  <a:cubicBezTo>
                    <a:pt x="101918" y="208026"/>
                    <a:pt x="114014" y="217646"/>
                    <a:pt x="130302" y="221742"/>
                  </a:cubicBezTo>
                  <a:cubicBezTo>
                    <a:pt x="140494" y="224314"/>
                    <a:pt x="147161" y="220694"/>
                    <a:pt x="151638" y="211741"/>
                  </a:cubicBezTo>
                  <a:cubicBezTo>
                    <a:pt x="159353" y="196310"/>
                    <a:pt x="156781" y="181070"/>
                    <a:pt x="150304" y="166021"/>
                  </a:cubicBezTo>
                  <a:cubicBezTo>
                    <a:pt x="133731" y="127064"/>
                    <a:pt x="109633" y="92964"/>
                    <a:pt x="83439" y="60103"/>
                  </a:cubicBezTo>
                  <a:cubicBezTo>
                    <a:pt x="67818" y="40481"/>
                    <a:pt x="53245" y="20098"/>
                    <a:pt x="38195" y="0"/>
                  </a:cubicBezTo>
                  <a:cubicBezTo>
                    <a:pt x="46101" y="0"/>
                    <a:pt x="54102" y="0"/>
                    <a:pt x="62008" y="0"/>
                  </a:cubicBezTo>
                  <a:cubicBezTo>
                    <a:pt x="76010" y="19622"/>
                    <a:pt x="89630" y="39624"/>
                    <a:pt x="104204" y="58769"/>
                  </a:cubicBezTo>
                  <a:cubicBezTo>
                    <a:pt x="127254" y="88964"/>
                    <a:pt x="149257" y="119825"/>
                    <a:pt x="165259" y="154591"/>
                  </a:cubicBezTo>
                  <a:cubicBezTo>
                    <a:pt x="173164" y="171831"/>
                    <a:pt x="175736" y="189167"/>
                    <a:pt x="171736" y="207645"/>
                  </a:cubicBezTo>
                  <a:cubicBezTo>
                    <a:pt x="166878" y="230315"/>
                    <a:pt x="151829" y="241649"/>
                    <a:pt x="128778" y="238316"/>
                  </a:cubicBezTo>
                  <a:cubicBezTo>
                    <a:pt x="109061" y="235363"/>
                    <a:pt x="93059" y="225552"/>
                    <a:pt x="81724" y="209169"/>
                  </a:cubicBezTo>
                  <a:cubicBezTo>
                    <a:pt x="43720" y="154115"/>
                    <a:pt x="10668" y="96869"/>
                    <a:pt x="5048" y="28004"/>
                  </a:cubicBezTo>
                  <a:cubicBezTo>
                    <a:pt x="4191" y="18669"/>
                    <a:pt x="1714" y="9430"/>
                    <a:pt x="0" y="95"/>
                  </a:cubicBezTo>
                  <a:cubicBezTo>
                    <a:pt x="6382" y="95"/>
                    <a:pt x="12668" y="95"/>
                    <a:pt x="19050" y="95"/>
                  </a:cubicBezTo>
                  <a:close/>
                </a:path>
              </a:pathLst>
            </a:custGeom>
            <a:grpFill/>
            <a:ln w="9525" cap="flat">
              <a:noFill/>
              <a:prstDash val="solid"/>
              <a:miter/>
            </a:ln>
          </p:spPr>
          <p:txBody>
            <a:bodyPr rtlCol="0" anchor="ctr"/>
            <a:lstStyle/>
            <a:p>
              <a:endParaRPr lang="zh-CN" altLang="en-US"/>
            </a:p>
          </p:txBody>
        </p:sp>
        <p:sp>
          <p:nvSpPr>
            <p:cNvPr id="88" name="任意多边形: 形状 87"/>
            <p:cNvSpPr/>
            <p:nvPr/>
          </p:nvSpPr>
          <p:spPr>
            <a:xfrm>
              <a:off x="5300757" y="1918430"/>
              <a:ext cx="14001" cy="18478"/>
            </a:xfrm>
            <a:custGeom>
              <a:avLst/>
              <a:gdLst>
                <a:gd name="connsiteX0" fmla="*/ 14002 w 14001"/>
                <a:gd name="connsiteY0" fmla="*/ 12573 h 18478"/>
                <a:gd name="connsiteX1" fmla="*/ 3429 w 14001"/>
                <a:gd name="connsiteY1" fmla="*/ 18478 h 18478"/>
                <a:gd name="connsiteX2" fmla="*/ 0 w 14001"/>
                <a:gd name="connsiteY2" fmla="*/ 14764 h 18478"/>
                <a:gd name="connsiteX3" fmla="*/ 12573 w 14001"/>
                <a:gd name="connsiteY3" fmla="*/ 0 h 18478"/>
                <a:gd name="connsiteX4" fmla="*/ 14002 w 14001"/>
                <a:gd name="connsiteY4" fmla="*/ 12573 h 1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01" h="18478">
                  <a:moveTo>
                    <a:pt x="14002" y="12573"/>
                  </a:moveTo>
                  <a:cubicBezTo>
                    <a:pt x="10477" y="14573"/>
                    <a:pt x="6953" y="16478"/>
                    <a:pt x="3429" y="18478"/>
                  </a:cubicBezTo>
                  <a:cubicBezTo>
                    <a:pt x="2286" y="17240"/>
                    <a:pt x="1143" y="16002"/>
                    <a:pt x="0" y="14764"/>
                  </a:cubicBezTo>
                  <a:cubicBezTo>
                    <a:pt x="4191" y="9811"/>
                    <a:pt x="8382" y="4858"/>
                    <a:pt x="12573" y="0"/>
                  </a:cubicBezTo>
                  <a:cubicBezTo>
                    <a:pt x="13145" y="4096"/>
                    <a:pt x="13621" y="8287"/>
                    <a:pt x="14002" y="12573"/>
                  </a:cubicBezTo>
                  <a:close/>
                </a:path>
              </a:pathLst>
            </a:custGeom>
            <a:grpFill/>
            <a:ln w="9525" cap="flat">
              <a:noFill/>
              <a:prstDash val="solid"/>
              <a:miter/>
            </a:ln>
          </p:spPr>
          <p:txBody>
            <a:bodyPr rtlCol="0" anchor="ctr"/>
            <a:lstStyle/>
            <a:p>
              <a:endParaRPr lang="zh-CN" altLang="en-US"/>
            </a:p>
          </p:txBody>
        </p:sp>
        <p:sp>
          <p:nvSpPr>
            <p:cNvPr id="89" name="任意多边形: 形状 88"/>
            <p:cNvSpPr/>
            <p:nvPr/>
          </p:nvSpPr>
          <p:spPr>
            <a:xfrm>
              <a:off x="5941504" y="1062418"/>
              <a:ext cx="4095" cy="5905"/>
            </a:xfrm>
            <a:custGeom>
              <a:avLst/>
              <a:gdLst>
                <a:gd name="connsiteX0" fmla="*/ 0 w 4095"/>
                <a:gd name="connsiteY0" fmla="*/ 2096 h 5905"/>
                <a:gd name="connsiteX1" fmla="*/ 4096 w 4095"/>
                <a:gd name="connsiteY1" fmla="*/ 0 h 5905"/>
                <a:gd name="connsiteX2" fmla="*/ 3620 w 4095"/>
                <a:gd name="connsiteY2" fmla="*/ 5906 h 5905"/>
                <a:gd name="connsiteX3" fmla="*/ 0 w 4095"/>
                <a:gd name="connsiteY3" fmla="*/ 2096 h 5905"/>
              </a:gdLst>
              <a:ahLst/>
              <a:cxnLst>
                <a:cxn ang="0">
                  <a:pos x="connsiteX0" y="connsiteY0"/>
                </a:cxn>
                <a:cxn ang="0">
                  <a:pos x="connsiteX1" y="connsiteY1"/>
                </a:cxn>
                <a:cxn ang="0">
                  <a:pos x="connsiteX2" y="connsiteY2"/>
                </a:cxn>
                <a:cxn ang="0">
                  <a:pos x="connsiteX3" y="connsiteY3"/>
                </a:cxn>
              </a:cxnLst>
              <a:rect l="l" t="t" r="r" b="b"/>
              <a:pathLst>
                <a:path w="4095" h="5905">
                  <a:moveTo>
                    <a:pt x="0" y="2096"/>
                  </a:moveTo>
                  <a:cubicBezTo>
                    <a:pt x="1334" y="1429"/>
                    <a:pt x="2762" y="762"/>
                    <a:pt x="4096" y="0"/>
                  </a:cubicBezTo>
                  <a:cubicBezTo>
                    <a:pt x="3905" y="2000"/>
                    <a:pt x="3810" y="3905"/>
                    <a:pt x="3620" y="5906"/>
                  </a:cubicBezTo>
                  <a:cubicBezTo>
                    <a:pt x="2477" y="4667"/>
                    <a:pt x="1238" y="3334"/>
                    <a:pt x="0" y="2096"/>
                  </a:cubicBezTo>
                  <a:close/>
                </a:path>
              </a:pathLst>
            </a:custGeom>
            <a:grpFill/>
            <a:ln w="9525" cap="flat">
              <a:noFill/>
              <a:prstDash val="solid"/>
              <a:miter/>
            </a:ln>
          </p:spPr>
          <p:txBody>
            <a:bodyPr rtlCol="0" anchor="ctr"/>
            <a:lstStyle/>
            <a:p>
              <a:endParaRPr lang="zh-CN" altLang="en-US"/>
            </a:p>
          </p:txBody>
        </p:sp>
        <p:sp>
          <p:nvSpPr>
            <p:cNvPr id="90" name="任意多边形: 形状 89"/>
            <p:cNvSpPr/>
            <p:nvPr/>
          </p:nvSpPr>
          <p:spPr>
            <a:xfrm>
              <a:off x="5814822" y="1335690"/>
              <a:ext cx="2031" cy="2762"/>
            </a:xfrm>
            <a:custGeom>
              <a:avLst/>
              <a:gdLst>
                <a:gd name="connsiteX0" fmla="*/ 381 w 2031"/>
                <a:gd name="connsiteY0" fmla="*/ 2762 h 2762"/>
                <a:gd name="connsiteX1" fmla="*/ 1905 w 2031"/>
                <a:gd name="connsiteY1" fmla="*/ 0 h 2762"/>
                <a:gd name="connsiteX2" fmla="*/ 1905 w 2031"/>
                <a:gd name="connsiteY2" fmla="*/ 1524 h 2762"/>
                <a:gd name="connsiteX3" fmla="*/ 0 w 2031"/>
                <a:gd name="connsiteY3" fmla="*/ 2477 h 2762"/>
                <a:gd name="connsiteX4" fmla="*/ 381 w 2031"/>
                <a:gd name="connsiteY4" fmla="*/ 2762 h 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2762">
                  <a:moveTo>
                    <a:pt x="381" y="2762"/>
                  </a:moveTo>
                  <a:cubicBezTo>
                    <a:pt x="857" y="1810"/>
                    <a:pt x="1429" y="953"/>
                    <a:pt x="1905" y="0"/>
                  </a:cubicBezTo>
                  <a:cubicBezTo>
                    <a:pt x="1905" y="476"/>
                    <a:pt x="2191" y="1238"/>
                    <a:pt x="1905" y="1524"/>
                  </a:cubicBezTo>
                  <a:cubicBezTo>
                    <a:pt x="1429" y="2000"/>
                    <a:pt x="667" y="2191"/>
                    <a:pt x="0" y="2477"/>
                  </a:cubicBezTo>
                  <a:cubicBezTo>
                    <a:pt x="95" y="2477"/>
                    <a:pt x="381" y="2762"/>
                    <a:pt x="381" y="2762"/>
                  </a:cubicBezTo>
                  <a:close/>
                </a:path>
              </a:pathLst>
            </a:custGeom>
            <a:grpFill/>
            <a:ln w="9525" cap="flat">
              <a:noFill/>
              <a:prstDash val="solid"/>
              <a:miter/>
            </a:ln>
          </p:spPr>
          <p:txBody>
            <a:bodyPr rtlCol="0" anchor="ctr"/>
            <a:lstStyle/>
            <a:p>
              <a:endParaRPr lang="zh-CN" altLang="en-US"/>
            </a:p>
          </p:txBody>
        </p:sp>
      </p:grpSp>
      <p:grpSp>
        <p:nvGrpSpPr>
          <p:cNvPr id="32" name="组合 31"/>
          <p:cNvGrpSpPr/>
          <p:nvPr/>
        </p:nvGrpSpPr>
        <p:grpSpPr>
          <a:xfrm>
            <a:off x="141023" y="1294564"/>
            <a:ext cx="690594" cy="594583"/>
            <a:chOff x="8044147" y="1595891"/>
            <a:chExt cx="793555" cy="683230"/>
          </a:xfrm>
          <a:solidFill>
            <a:schemeClr val="accent6"/>
          </a:solidFill>
        </p:grpSpPr>
        <p:sp>
          <p:nvSpPr>
            <p:cNvPr id="51" name="任意多边形: 形状 50"/>
            <p:cNvSpPr/>
            <p:nvPr/>
          </p:nvSpPr>
          <p:spPr>
            <a:xfrm>
              <a:off x="8044147" y="1985422"/>
              <a:ext cx="142172" cy="137444"/>
            </a:xfrm>
            <a:custGeom>
              <a:avLst/>
              <a:gdLst>
                <a:gd name="connsiteX0" fmla="*/ 30957 w 142172"/>
                <a:gd name="connsiteY0" fmla="*/ 137415 h 137444"/>
                <a:gd name="connsiteX1" fmla="*/ 3715 w 142172"/>
                <a:gd name="connsiteY1" fmla="*/ 102363 h 137444"/>
                <a:gd name="connsiteX2" fmla="*/ 21146 w 142172"/>
                <a:gd name="connsiteY2" fmla="*/ 83217 h 137444"/>
                <a:gd name="connsiteX3" fmla="*/ 88392 w 142172"/>
                <a:gd name="connsiteY3" fmla="*/ 23400 h 137444"/>
                <a:gd name="connsiteX4" fmla="*/ 119825 w 142172"/>
                <a:gd name="connsiteY4" fmla="*/ 2350 h 137444"/>
                <a:gd name="connsiteX5" fmla="*/ 138399 w 142172"/>
                <a:gd name="connsiteY5" fmla="*/ 6732 h 137444"/>
                <a:gd name="connsiteX6" fmla="*/ 141256 w 142172"/>
                <a:gd name="connsiteY6" fmla="*/ 23305 h 137444"/>
                <a:gd name="connsiteX7" fmla="*/ 114395 w 142172"/>
                <a:gd name="connsiteY7" fmla="*/ 61786 h 137444"/>
                <a:gd name="connsiteX8" fmla="*/ 48387 w 142172"/>
                <a:gd name="connsiteY8" fmla="*/ 126651 h 137444"/>
                <a:gd name="connsiteX9" fmla="*/ 30957 w 142172"/>
                <a:gd name="connsiteY9" fmla="*/ 137415 h 13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172" h="137444">
                  <a:moveTo>
                    <a:pt x="30957" y="137415"/>
                  </a:moveTo>
                  <a:cubicBezTo>
                    <a:pt x="5144" y="138272"/>
                    <a:pt x="-6572" y="120270"/>
                    <a:pt x="3715" y="102363"/>
                  </a:cubicBezTo>
                  <a:cubicBezTo>
                    <a:pt x="7906" y="95028"/>
                    <a:pt x="14764" y="89028"/>
                    <a:pt x="21146" y="83217"/>
                  </a:cubicBezTo>
                  <a:cubicBezTo>
                    <a:pt x="43339" y="63024"/>
                    <a:pt x="65532" y="42831"/>
                    <a:pt x="88392" y="23400"/>
                  </a:cubicBezTo>
                  <a:cubicBezTo>
                    <a:pt x="97917" y="15304"/>
                    <a:pt x="109061" y="8922"/>
                    <a:pt x="119825" y="2350"/>
                  </a:cubicBezTo>
                  <a:cubicBezTo>
                    <a:pt x="126968" y="-2031"/>
                    <a:pt x="134398" y="-126"/>
                    <a:pt x="138399" y="6732"/>
                  </a:cubicBezTo>
                  <a:cubicBezTo>
                    <a:pt x="141161" y="11399"/>
                    <a:pt x="143542" y="19495"/>
                    <a:pt x="141256" y="23305"/>
                  </a:cubicBezTo>
                  <a:cubicBezTo>
                    <a:pt x="133445" y="36831"/>
                    <a:pt x="124969" y="50451"/>
                    <a:pt x="114395" y="61786"/>
                  </a:cubicBezTo>
                  <a:cubicBezTo>
                    <a:pt x="93345" y="84265"/>
                    <a:pt x="70961" y="105601"/>
                    <a:pt x="48387" y="126651"/>
                  </a:cubicBezTo>
                  <a:cubicBezTo>
                    <a:pt x="42482" y="132366"/>
                    <a:pt x="34195" y="135510"/>
                    <a:pt x="30957" y="137415"/>
                  </a:cubicBezTo>
                  <a:close/>
                </a:path>
              </a:pathLst>
            </a:custGeom>
            <a:grpFill/>
            <a:ln w="9525" cap="flat">
              <a:noFill/>
              <a:prstDash val="solid"/>
              <a:miter/>
            </a:ln>
          </p:spPr>
          <p:txBody>
            <a:bodyPr rtlCol="0" anchor="ctr"/>
            <a:lstStyle/>
            <a:p>
              <a:endParaRPr lang="zh-CN" altLang="en-US"/>
            </a:p>
          </p:txBody>
        </p:sp>
        <p:sp>
          <p:nvSpPr>
            <p:cNvPr id="52" name="任意多边形: 形状 51"/>
            <p:cNvSpPr/>
            <p:nvPr/>
          </p:nvSpPr>
          <p:spPr>
            <a:xfrm>
              <a:off x="8517618" y="1755933"/>
              <a:ext cx="136442" cy="133511"/>
            </a:xfrm>
            <a:custGeom>
              <a:avLst/>
              <a:gdLst>
                <a:gd name="connsiteX0" fmla="*/ 57644 w 136442"/>
                <a:gd name="connsiteY0" fmla="*/ 40767 h 133511"/>
                <a:gd name="connsiteX1" fmla="*/ 99839 w 136442"/>
                <a:gd name="connsiteY1" fmla="*/ 7429 h 133511"/>
                <a:gd name="connsiteX2" fmla="*/ 114222 w 136442"/>
                <a:gd name="connsiteY2" fmla="*/ 0 h 133511"/>
                <a:gd name="connsiteX3" fmla="*/ 134987 w 136442"/>
                <a:gd name="connsiteY3" fmla="*/ 6001 h 133511"/>
                <a:gd name="connsiteX4" fmla="*/ 133939 w 136442"/>
                <a:gd name="connsiteY4" fmla="*/ 22765 h 133511"/>
                <a:gd name="connsiteX5" fmla="*/ 118509 w 136442"/>
                <a:gd name="connsiteY5" fmla="*/ 43244 h 133511"/>
                <a:gd name="connsiteX6" fmla="*/ 102126 w 136442"/>
                <a:gd name="connsiteY6" fmla="*/ 63056 h 133511"/>
                <a:gd name="connsiteX7" fmla="*/ 44976 w 136442"/>
                <a:gd name="connsiteY7" fmla="*/ 122111 h 133511"/>
                <a:gd name="connsiteX8" fmla="*/ 9542 w 136442"/>
                <a:gd name="connsiteY8" fmla="*/ 128969 h 133511"/>
                <a:gd name="connsiteX9" fmla="*/ 7066 w 136442"/>
                <a:gd name="connsiteY9" fmla="*/ 93821 h 133511"/>
                <a:gd name="connsiteX10" fmla="*/ 49833 w 136442"/>
                <a:gd name="connsiteY10" fmla="*/ 49530 h 133511"/>
                <a:gd name="connsiteX11" fmla="*/ 57644 w 136442"/>
                <a:gd name="connsiteY11" fmla="*/ 40767 h 13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442" h="133511">
                  <a:moveTo>
                    <a:pt x="57644" y="40767"/>
                  </a:moveTo>
                  <a:cubicBezTo>
                    <a:pt x="71646" y="29623"/>
                    <a:pt x="85647" y="18288"/>
                    <a:pt x="99839" y="7429"/>
                  </a:cubicBezTo>
                  <a:cubicBezTo>
                    <a:pt x="104126" y="4191"/>
                    <a:pt x="109364" y="0"/>
                    <a:pt x="114222" y="0"/>
                  </a:cubicBezTo>
                  <a:cubicBezTo>
                    <a:pt x="121366" y="0"/>
                    <a:pt x="129558" y="1810"/>
                    <a:pt x="134987" y="6001"/>
                  </a:cubicBezTo>
                  <a:cubicBezTo>
                    <a:pt x="137559" y="8001"/>
                    <a:pt x="136416" y="17907"/>
                    <a:pt x="133939" y="22765"/>
                  </a:cubicBezTo>
                  <a:cubicBezTo>
                    <a:pt x="130129" y="30290"/>
                    <a:pt x="123938" y="36576"/>
                    <a:pt x="118509" y="43244"/>
                  </a:cubicBezTo>
                  <a:cubicBezTo>
                    <a:pt x="113175" y="49911"/>
                    <a:pt x="107555" y="56483"/>
                    <a:pt x="102126" y="63056"/>
                  </a:cubicBezTo>
                  <a:cubicBezTo>
                    <a:pt x="82504" y="82106"/>
                    <a:pt x="58787" y="96965"/>
                    <a:pt x="44976" y="122111"/>
                  </a:cubicBezTo>
                  <a:cubicBezTo>
                    <a:pt x="38022" y="134684"/>
                    <a:pt x="21258" y="136684"/>
                    <a:pt x="9542" y="128969"/>
                  </a:cubicBezTo>
                  <a:cubicBezTo>
                    <a:pt x="-1602" y="121634"/>
                    <a:pt x="-3697" y="106490"/>
                    <a:pt x="7066" y="93821"/>
                  </a:cubicBezTo>
                  <a:cubicBezTo>
                    <a:pt x="20306" y="78200"/>
                    <a:pt x="35546" y="64198"/>
                    <a:pt x="49833" y="49530"/>
                  </a:cubicBezTo>
                  <a:cubicBezTo>
                    <a:pt x="52500" y="46673"/>
                    <a:pt x="55072" y="43625"/>
                    <a:pt x="57644" y="40767"/>
                  </a:cubicBezTo>
                  <a:close/>
                </a:path>
              </a:pathLst>
            </a:custGeom>
            <a:grpFill/>
            <a:ln w="9525" cap="flat">
              <a:noFill/>
              <a:prstDash val="solid"/>
              <a:miter/>
            </a:ln>
          </p:spPr>
          <p:txBody>
            <a:bodyPr rtlCol="0" anchor="ctr"/>
            <a:lstStyle/>
            <a:p>
              <a:endParaRPr lang="zh-CN" altLang="en-US"/>
            </a:p>
          </p:txBody>
        </p:sp>
        <p:sp>
          <p:nvSpPr>
            <p:cNvPr id="53" name="任意多边形: 形状 52"/>
            <p:cNvSpPr/>
            <p:nvPr/>
          </p:nvSpPr>
          <p:spPr>
            <a:xfrm>
              <a:off x="8154492" y="2108948"/>
              <a:ext cx="126923" cy="131594"/>
            </a:xfrm>
            <a:custGeom>
              <a:avLst/>
              <a:gdLst>
                <a:gd name="connsiteX0" fmla="*/ 126924 w 126923"/>
                <a:gd name="connsiteY0" fmla="*/ 15698 h 131594"/>
                <a:gd name="connsiteX1" fmla="*/ 113970 w 126923"/>
                <a:gd name="connsiteY1" fmla="*/ 38558 h 131594"/>
                <a:gd name="connsiteX2" fmla="*/ 67964 w 126923"/>
                <a:gd name="connsiteY2" fmla="*/ 89517 h 131594"/>
                <a:gd name="connsiteX3" fmla="*/ 39103 w 126923"/>
                <a:gd name="connsiteY3" fmla="*/ 120854 h 131594"/>
                <a:gd name="connsiteX4" fmla="*/ 10052 w 126923"/>
                <a:gd name="connsiteY4" fmla="*/ 128665 h 131594"/>
                <a:gd name="connsiteX5" fmla="*/ 3004 w 126923"/>
                <a:gd name="connsiteY5" fmla="*/ 97328 h 131594"/>
                <a:gd name="connsiteX6" fmla="*/ 6242 w 126923"/>
                <a:gd name="connsiteY6" fmla="*/ 91041 h 131594"/>
                <a:gd name="connsiteX7" fmla="*/ 91967 w 126923"/>
                <a:gd name="connsiteY7" fmla="*/ 6269 h 131594"/>
                <a:gd name="connsiteX8" fmla="*/ 118066 w 126923"/>
                <a:gd name="connsiteY8" fmla="*/ 3983 h 131594"/>
                <a:gd name="connsiteX9" fmla="*/ 126924 w 126923"/>
                <a:gd name="connsiteY9" fmla="*/ 15698 h 13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23" h="131594">
                  <a:moveTo>
                    <a:pt x="126924" y="15698"/>
                  </a:moveTo>
                  <a:cubicBezTo>
                    <a:pt x="122447" y="23795"/>
                    <a:pt x="119399" y="32177"/>
                    <a:pt x="113970" y="38558"/>
                  </a:cubicBezTo>
                  <a:cubicBezTo>
                    <a:pt x="99206" y="55989"/>
                    <a:pt x="83395" y="72658"/>
                    <a:pt x="67964" y="89517"/>
                  </a:cubicBezTo>
                  <a:cubicBezTo>
                    <a:pt x="58344" y="99995"/>
                    <a:pt x="48723" y="110377"/>
                    <a:pt x="39103" y="120854"/>
                  </a:cubicBezTo>
                  <a:cubicBezTo>
                    <a:pt x="29102" y="131713"/>
                    <a:pt x="19196" y="134380"/>
                    <a:pt x="10052" y="128665"/>
                  </a:cubicBezTo>
                  <a:cubicBezTo>
                    <a:pt x="-45" y="122378"/>
                    <a:pt x="-2807" y="110282"/>
                    <a:pt x="3004" y="97328"/>
                  </a:cubicBezTo>
                  <a:cubicBezTo>
                    <a:pt x="3956" y="95137"/>
                    <a:pt x="4813" y="92756"/>
                    <a:pt x="6242" y="91041"/>
                  </a:cubicBezTo>
                  <a:cubicBezTo>
                    <a:pt x="32150" y="60085"/>
                    <a:pt x="59297" y="30367"/>
                    <a:pt x="91967" y="6269"/>
                  </a:cubicBezTo>
                  <a:cubicBezTo>
                    <a:pt x="100063" y="363"/>
                    <a:pt x="108922" y="-3161"/>
                    <a:pt x="118066" y="3983"/>
                  </a:cubicBezTo>
                  <a:cubicBezTo>
                    <a:pt x="121399" y="6745"/>
                    <a:pt x="123495" y="11031"/>
                    <a:pt x="126924" y="15698"/>
                  </a:cubicBezTo>
                  <a:close/>
                </a:path>
              </a:pathLst>
            </a:custGeom>
            <a:grpFill/>
            <a:ln w="9525" cap="flat">
              <a:noFill/>
              <a:prstDash val="solid"/>
              <a:miter/>
            </a:ln>
          </p:spPr>
          <p:txBody>
            <a:bodyPr rtlCol="0" anchor="ctr"/>
            <a:lstStyle/>
            <a:p>
              <a:endParaRPr lang="zh-CN" altLang="en-US"/>
            </a:p>
          </p:txBody>
        </p:sp>
        <p:sp>
          <p:nvSpPr>
            <p:cNvPr id="54" name="任意多边形: 形状 53"/>
            <p:cNvSpPr/>
            <p:nvPr/>
          </p:nvSpPr>
          <p:spPr>
            <a:xfrm>
              <a:off x="8303894" y="2160831"/>
              <a:ext cx="110958" cy="118290"/>
            </a:xfrm>
            <a:custGeom>
              <a:avLst/>
              <a:gdLst>
                <a:gd name="connsiteX0" fmla="*/ 0 w 110958"/>
                <a:gd name="connsiteY0" fmla="*/ 87925 h 118290"/>
                <a:gd name="connsiteX1" fmla="*/ 6477 w 110958"/>
                <a:gd name="connsiteY1" fmla="*/ 74686 h 118290"/>
                <a:gd name="connsiteX2" fmla="*/ 75343 w 110958"/>
                <a:gd name="connsiteY2" fmla="*/ 10297 h 118290"/>
                <a:gd name="connsiteX3" fmla="*/ 107061 w 110958"/>
                <a:gd name="connsiteY3" fmla="*/ 4296 h 118290"/>
                <a:gd name="connsiteX4" fmla="*/ 101727 w 110958"/>
                <a:gd name="connsiteY4" fmla="*/ 36395 h 118290"/>
                <a:gd name="connsiteX5" fmla="*/ 63818 w 110958"/>
                <a:gd name="connsiteY5" fmla="*/ 81544 h 118290"/>
                <a:gd name="connsiteX6" fmla="*/ 46482 w 110958"/>
                <a:gd name="connsiteY6" fmla="*/ 103642 h 118290"/>
                <a:gd name="connsiteX7" fmla="*/ 17526 w 110958"/>
                <a:gd name="connsiteY7" fmla="*/ 117548 h 118290"/>
                <a:gd name="connsiteX8" fmla="*/ 0 w 110958"/>
                <a:gd name="connsiteY8" fmla="*/ 87925 h 11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58" h="118290">
                  <a:moveTo>
                    <a:pt x="0" y="87925"/>
                  </a:moveTo>
                  <a:cubicBezTo>
                    <a:pt x="1143" y="85544"/>
                    <a:pt x="2381" y="78686"/>
                    <a:pt x="6477" y="74686"/>
                  </a:cubicBezTo>
                  <a:cubicBezTo>
                    <a:pt x="28956" y="52778"/>
                    <a:pt x="51625" y="30871"/>
                    <a:pt x="75343" y="10297"/>
                  </a:cubicBezTo>
                  <a:cubicBezTo>
                    <a:pt x="89345" y="-1800"/>
                    <a:pt x="100299" y="-2467"/>
                    <a:pt x="107061" y="4296"/>
                  </a:cubicBezTo>
                  <a:cubicBezTo>
                    <a:pt x="113443" y="10678"/>
                    <a:pt x="112205" y="22965"/>
                    <a:pt x="101727" y="36395"/>
                  </a:cubicBezTo>
                  <a:cubicBezTo>
                    <a:pt x="89725" y="51921"/>
                    <a:pt x="76391" y="66494"/>
                    <a:pt x="63818" y="81544"/>
                  </a:cubicBezTo>
                  <a:cubicBezTo>
                    <a:pt x="57817" y="88687"/>
                    <a:pt x="51531" y="95831"/>
                    <a:pt x="46482" y="103642"/>
                  </a:cubicBezTo>
                  <a:cubicBezTo>
                    <a:pt x="39719" y="113929"/>
                    <a:pt x="27051" y="120596"/>
                    <a:pt x="17526" y="117548"/>
                  </a:cubicBezTo>
                  <a:cubicBezTo>
                    <a:pt x="7620" y="114214"/>
                    <a:pt x="95" y="103261"/>
                    <a:pt x="0" y="87925"/>
                  </a:cubicBezTo>
                  <a:close/>
                </a:path>
              </a:pathLst>
            </a:custGeom>
            <a:grpFill/>
            <a:ln w="9525" cap="flat">
              <a:noFill/>
              <a:prstDash val="solid"/>
              <a:miter/>
            </a:ln>
          </p:spPr>
          <p:txBody>
            <a:bodyPr rtlCol="0" anchor="ctr"/>
            <a:lstStyle/>
            <a:p>
              <a:endParaRPr lang="zh-CN" altLang="en-US"/>
            </a:p>
          </p:txBody>
        </p:sp>
        <p:sp>
          <p:nvSpPr>
            <p:cNvPr id="55" name="任意多边形: 形状 54"/>
            <p:cNvSpPr/>
            <p:nvPr/>
          </p:nvSpPr>
          <p:spPr>
            <a:xfrm>
              <a:off x="8484870" y="1957129"/>
              <a:ext cx="106393" cy="112937"/>
            </a:xfrm>
            <a:custGeom>
              <a:avLst/>
              <a:gdLst>
                <a:gd name="connsiteX0" fmla="*/ 106393 w 106393"/>
                <a:gd name="connsiteY0" fmla="*/ 20832 h 112937"/>
                <a:gd name="connsiteX1" fmla="*/ 96868 w 106393"/>
                <a:gd name="connsiteY1" fmla="*/ 42359 h 112937"/>
                <a:gd name="connsiteX2" fmla="*/ 41243 w 106393"/>
                <a:gd name="connsiteY2" fmla="*/ 106367 h 112937"/>
                <a:gd name="connsiteX3" fmla="*/ 6571 w 106393"/>
                <a:gd name="connsiteY3" fmla="*/ 108176 h 112937"/>
                <a:gd name="connsiteX4" fmla="*/ 6095 w 106393"/>
                <a:gd name="connsiteY4" fmla="*/ 75982 h 112937"/>
                <a:gd name="connsiteX5" fmla="*/ 30193 w 106393"/>
                <a:gd name="connsiteY5" fmla="*/ 50169 h 112937"/>
                <a:gd name="connsiteX6" fmla="*/ 64960 w 106393"/>
                <a:gd name="connsiteY6" fmla="*/ 14736 h 112937"/>
                <a:gd name="connsiteX7" fmla="*/ 86772 w 106393"/>
                <a:gd name="connsiteY7" fmla="*/ 1401 h 112937"/>
                <a:gd name="connsiteX8" fmla="*/ 106393 w 106393"/>
                <a:gd name="connsiteY8" fmla="*/ 20832 h 1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93" h="112937">
                  <a:moveTo>
                    <a:pt x="106393" y="20832"/>
                  </a:moveTo>
                  <a:cubicBezTo>
                    <a:pt x="104393" y="25499"/>
                    <a:pt x="102488" y="35405"/>
                    <a:pt x="96868" y="42359"/>
                  </a:cubicBezTo>
                  <a:cubicBezTo>
                    <a:pt x="79152" y="64361"/>
                    <a:pt x="60293" y="85507"/>
                    <a:pt x="41243" y="106367"/>
                  </a:cubicBezTo>
                  <a:cubicBezTo>
                    <a:pt x="33527" y="114749"/>
                    <a:pt x="15240" y="114844"/>
                    <a:pt x="6571" y="108176"/>
                  </a:cubicBezTo>
                  <a:cubicBezTo>
                    <a:pt x="-1620" y="101890"/>
                    <a:pt x="-2572" y="87507"/>
                    <a:pt x="6095" y="75982"/>
                  </a:cubicBezTo>
                  <a:cubicBezTo>
                    <a:pt x="13144" y="66647"/>
                    <a:pt x="22002" y="58646"/>
                    <a:pt x="30193" y="50169"/>
                  </a:cubicBezTo>
                  <a:cubicBezTo>
                    <a:pt x="41623" y="38263"/>
                    <a:pt x="52768" y="25880"/>
                    <a:pt x="64960" y="14736"/>
                  </a:cubicBezTo>
                  <a:cubicBezTo>
                    <a:pt x="71151" y="9021"/>
                    <a:pt x="78962" y="4259"/>
                    <a:pt x="86772" y="1401"/>
                  </a:cubicBezTo>
                  <a:cubicBezTo>
                    <a:pt x="99250" y="-3076"/>
                    <a:pt x="106393" y="3116"/>
                    <a:pt x="106393" y="20832"/>
                  </a:cubicBezTo>
                  <a:close/>
                </a:path>
              </a:pathLst>
            </a:custGeom>
            <a:grpFill/>
            <a:ln w="9525" cap="flat">
              <a:noFill/>
              <a:prstDash val="solid"/>
              <a:miter/>
            </a:ln>
          </p:spPr>
          <p:txBody>
            <a:bodyPr rtlCol="0" anchor="ctr"/>
            <a:lstStyle/>
            <a:p>
              <a:endParaRPr lang="zh-CN" altLang="en-US"/>
            </a:p>
          </p:txBody>
        </p:sp>
        <p:sp>
          <p:nvSpPr>
            <p:cNvPr id="56" name="任意多边形: 形状 55"/>
            <p:cNvSpPr/>
            <p:nvPr/>
          </p:nvSpPr>
          <p:spPr>
            <a:xfrm>
              <a:off x="8332453" y="1941310"/>
              <a:ext cx="95175" cy="102537"/>
            </a:xfrm>
            <a:custGeom>
              <a:avLst/>
              <a:gdLst>
                <a:gd name="connsiteX0" fmla="*/ 95171 w 95175"/>
                <a:gd name="connsiteY0" fmla="*/ 19791 h 102537"/>
                <a:gd name="connsiteX1" fmla="*/ 87075 w 95175"/>
                <a:gd name="connsiteY1" fmla="*/ 34460 h 102537"/>
                <a:gd name="connsiteX2" fmla="*/ 53262 w 95175"/>
                <a:gd name="connsiteY2" fmla="*/ 70845 h 102537"/>
                <a:gd name="connsiteX3" fmla="*/ 36688 w 95175"/>
                <a:gd name="connsiteY3" fmla="*/ 90848 h 102537"/>
                <a:gd name="connsiteX4" fmla="*/ 11256 w 95175"/>
                <a:gd name="connsiteY4" fmla="*/ 100182 h 102537"/>
                <a:gd name="connsiteX5" fmla="*/ 2112 w 95175"/>
                <a:gd name="connsiteY5" fmla="*/ 71798 h 102537"/>
                <a:gd name="connsiteX6" fmla="*/ 52023 w 95175"/>
                <a:gd name="connsiteY6" fmla="*/ 13314 h 102537"/>
                <a:gd name="connsiteX7" fmla="*/ 75360 w 95175"/>
                <a:gd name="connsiteY7" fmla="*/ 1694 h 102537"/>
                <a:gd name="connsiteX8" fmla="*/ 95171 w 95175"/>
                <a:gd name="connsiteY8" fmla="*/ 19791 h 10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75" h="102537">
                  <a:moveTo>
                    <a:pt x="95171" y="19791"/>
                  </a:moveTo>
                  <a:cubicBezTo>
                    <a:pt x="93743" y="22458"/>
                    <a:pt x="91457" y="29316"/>
                    <a:pt x="87075" y="34460"/>
                  </a:cubicBezTo>
                  <a:cubicBezTo>
                    <a:pt x="76312" y="47033"/>
                    <a:pt x="64406" y="58653"/>
                    <a:pt x="53262" y="70845"/>
                  </a:cubicBezTo>
                  <a:cubicBezTo>
                    <a:pt x="47452" y="77227"/>
                    <a:pt x="42022" y="84085"/>
                    <a:pt x="36688" y="90848"/>
                  </a:cubicBezTo>
                  <a:cubicBezTo>
                    <a:pt x="27639" y="102183"/>
                    <a:pt x="19638" y="105231"/>
                    <a:pt x="11256" y="100182"/>
                  </a:cubicBezTo>
                  <a:cubicBezTo>
                    <a:pt x="303" y="93610"/>
                    <a:pt x="-2460" y="85704"/>
                    <a:pt x="2112" y="71798"/>
                  </a:cubicBezTo>
                  <a:cubicBezTo>
                    <a:pt x="10780" y="45509"/>
                    <a:pt x="30211" y="28269"/>
                    <a:pt x="52023" y="13314"/>
                  </a:cubicBezTo>
                  <a:cubicBezTo>
                    <a:pt x="59167" y="8457"/>
                    <a:pt x="67263" y="4647"/>
                    <a:pt x="75360" y="1694"/>
                  </a:cubicBezTo>
                  <a:cubicBezTo>
                    <a:pt x="88694" y="-3069"/>
                    <a:pt x="95362" y="1980"/>
                    <a:pt x="95171" y="19791"/>
                  </a:cubicBezTo>
                  <a:close/>
                </a:path>
              </a:pathLst>
            </a:custGeom>
            <a:grpFill/>
            <a:ln w="9525" cap="flat">
              <a:noFill/>
              <a:prstDash val="solid"/>
              <a:miter/>
            </a:ln>
          </p:spPr>
          <p:txBody>
            <a:bodyPr rtlCol="0" anchor="ctr"/>
            <a:lstStyle/>
            <a:p>
              <a:endParaRPr lang="zh-CN" altLang="en-US"/>
            </a:p>
          </p:txBody>
        </p:sp>
        <p:sp>
          <p:nvSpPr>
            <p:cNvPr id="57" name="任意多边形: 形状 56"/>
            <p:cNvSpPr/>
            <p:nvPr/>
          </p:nvSpPr>
          <p:spPr>
            <a:xfrm>
              <a:off x="8342397" y="1812383"/>
              <a:ext cx="90504" cy="81852"/>
            </a:xfrm>
            <a:custGeom>
              <a:avLst/>
              <a:gdLst>
                <a:gd name="connsiteX0" fmla="*/ 26267 w 90504"/>
                <a:gd name="connsiteY0" fmla="*/ 81853 h 81852"/>
                <a:gd name="connsiteX1" fmla="*/ 5407 w 90504"/>
                <a:gd name="connsiteY1" fmla="*/ 46515 h 81852"/>
                <a:gd name="connsiteX2" fmla="*/ 69701 w 90504"/>
                <a:gd name="connsiteY2" fmla="*/ 890 h 81852"/>
                <a:gd name="connsiteX3" fmla="*/ 88846 w 90504"/>
                <a:gd name="connsiteY3" fmla="*/ 22988 h 81852"/>
                <a:gd name="connsiteX4" fmla="*/ 73321 w 90504"/>
                <a:gd name="connsiteY4" fmla="*/ 43277 h 81852"/>
                <a:gd name="connsiteX5" fmla="*/ 41412 w 90504"/>
                <a:gd name="connsiteY5" fmla="*/ 74328 h 81852"/>
                <a:gd name="connsiteX6" fmla="*/ 26267 w 90504"/>
                <a:gd name="connsiteY6" fmla="*/ 81853 h 8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04" h="81852">
                  <a:moveTo>
                    <a:pt x="26267" y="81853"/>
                  </a:moveTo>
                  <a:cubicBezTo>
                    <a:pt x="2264" y="79757"/>
                    <a:pt x="-6784" y="63089"/>
                    <a:pt x="5407" y="46515"/>
                  </a:cubicBezTo>
                  <a:cubicBezTo>
                    <a:pt x="21505" y="24608"/>
                    <a:pt x="43222" y="8510"/>
                    <a:pt x="69701" y="890"/>
                  </a:cubicBezTo>
                  <a:cubicBezTo>
                    <a:pt x="84465" y="-3396"/>
                    <a:pt x="94657" y="8415"/>
                    <a:pt x="88846" y="22988"/>
                  </a:cubicBezTo>
                  <a:cubicBezTo>
                    <a:pt x="85798" y="30608"/>
                    <a:pt x="79226" y="37085"/>
                    <a:pt x="73321" y="43277"/>
                  </a:cubicBezTo>
                  <a:cubicBezTo>
                    <a:pt x="63129" y="54040"/>
                    <a:pt x="52652" y="64708"/>
                    <a:pt x="41412" y="74328"/>
                  </a:cubicBezTo>
                  <a:cubicBezTo>
                    <a:pt x="36459" y="78614"/>
                    <a:pt x="29411" y="80424"/>
                    <a:pt x="26267" y="81853"/>
                  </a:cubicBezTo>
                  <a:close/>
                </a:path>
              </a:pathLst>
            </a:custGeom>
            <a:grpFill/>
            <a:ln w="9525" cap="flat">
              <a:noFill/>
              <a:prstDash val="solid"/>
              <a:miter/>
            </a:ln>
          </p:spPr>
          <p:txBody>
            <a:bodyPr rtlCol="0" anchor="ctr"/>
            <a:lstStyle/>
            <a:p>
              <a:endParaRPr lang="zh-CN" altLang="en-US"/>
            </a:p>
          </p:txBody>
        </p:sp>
        <p:sp>
          <p:nvSpPr>
            <p:cNvPr id="58" name="任意多边形: 形状 57"/>
            <p:cNvSpPr/>
            <p:nvPr/>
          </p:nvSpPr>
          <p:spPr>
            <a:xfrm>
              <a:off x="8568677" y="2094876"/>
              <a:ext cx="91928" cy="81266"/>
            </a:xfrm>
            <a:custGeom>
              <a:avLst/>
              <a:gdLst>
                <a:gd name="connsiteX0" fmla="*/ 91928 w 91928"/>
                <a:gd name="connsiteY0" fmla="*/ 14625 h 81266"/>
                <a:gd name="connsiteX1" fmla="*/ 76022 w 91928"/>
                <a:gd name="connsiteY1" fmla="*/ 40342 h 81266"/>
                <a:gd name="connsiteX2" fmla="*/ 36969 w 91928"/>
                <a:gd name="connsiteY2" fmla="*/ 74728 h 81266"/>
                <a:gd name="connsiteX3" fmla="*/ 11061 w 91928"/>
                <a:gd name="connsiteY3" fmla="*/ 77680 h 81266"/>
                <a:gd name="connsiteX4" fmla="*/ 1060 w 91928"/>
                <a:gd name="connsiteY4" fmla="*/ 53201 h 81266"/>
                <a:gd name="connsiteX5" fmla="*/ 7822 w 91928"/>
                <a:gd name="connsiteY5" fmla="*/ 38342 h 81266"/>
                <a:gd name="connsiteX6" fmla="*/ 55352 w 91928"/>
                <a:gd name="connsiteY6" fmla="*/ 3290 h 81266"/>
                <a:gd name="connsiteX7" fmla="*/ 75736 w 91928"/>
                <a:gd name="connsiteY7" fmla="*/ 909 h 81266"/>
                <a:gd name="connsiteX8" fmla="*/ 91928 w 91928"/>
                <a:gd name="connsiteY8" fmla="*/ 14625 h 8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28" h="81266">
                  <a:moveTo>
                    <a:pt x="91928" y="14625"/>
                  </a:moveTo>
                  <a:cubicBezTo>
                    <a:pt x="85737" y="24817"/>
                    <a:pt x="82308" y="33961"/>
                    <a:pt x="76022" y="40342"/>
                  </a:cubicBezTo>
                  <a:cubicBezTo>
                    <a:pt x="63829" y="52630"/>
                    <a:pt x="49637" y="62917"/>
                    <a:pt x="36969" y="74728"/>
                  </a:cubicBezTo>
                  <a:cubicBezTo>
                    <a:pt x="28587" y="82443"/>
                    <a:pt x="19824" y="83205"/>
                    <a:pt x="11061" y="77680"/>
                  </a:cubicBezTo>
                  <a:cubicBezTo>
                    <a:pt x="2584" y="72251"/>
                    <a:pt x="-2274" y="63869"/>
                    <a:pt x="1060" y="53201"/>
                  </a:cubicBezTo>
                  <a:cubicBezTo>
                    <a:pt x="2679" y="47962"/>
                    <a:pt x="4013" y="41485"/>
                    <a:pt x="7822" y="38342"/>
                  </a:cubicBezTo>
                  <a:cubicBezTo>
                    <a:pt x="23063" y="25960"/>
                    <a:pt x="38779" y="13863"/>
                    <a:pt x="55352" y="3290"/>
                  </a:cubicBezTo>
                  <a:cubicBezTo>
                    <a:pt x="60686" y="-139"/>
                    <a:pt x="69545" y="-806"/>
                    <a:pt x="75736" y="909"/>
                  </a:cubicBezTo>
                  <a:cubicBezTo>
                    <a:pt x="81451" y="2338"/>
                    <a:pt x="85642" y="8910"/>
                    <a:pt x="91928" y="14625"/>
                  </a:cubicBezTo>
                  <a:close/>
                </a:path>
              </a:pathLst>
            </a:custGeom>
            <a:grpFill/>
            <a:ln w="9525" cap="flat">
              <a:noFill/>
              <a:prstDash val="solid"/>
              <a:miter/>
            </a:ln>
          </p:spPr>
          <p:txBody>
            <a:bodyPr rtlCol="0" anchor="ctr"/>
            <a:lstStyle/>
            <a:p>
              <a:endParaRPr lang="zh-CN" altLang="en-US"/>
            </a:p>
          </p:txBody>
        </p:sp>
        <p:sp>
          <p:nvSpPr>
            <p:cNvPr id="59" name="任意多边形: 形状 58"/>
            <p:cNvSpPr/>
            <p:nvPr/>
          </p:nvSpPr>
          <p:spPr>
            <a:xfrm>
              <a:off x="8658063" y="1875610"/>
              <a:ext cx="77972" cy="83396"/>
            </a:xfrm>
            <a:custGeom>
              <a:avLst/>
              <a:gdLst>
                <a:gd name="connsiteX0" fmla="*/ 25308 w 77972"/>
                <a:gd name="connsiteY0" fmla="*/ 83396 h 83396"/>
                <a:gd name="connsiteX1" fmla="*/ 4162 w 77972"/>
                <a:gd name="connsiteY1" fmla="*/ 47678 h 83396"/>
                <a:gd name="connsiteX2" fmla="*/ 46834 w 77972"/>
                <a:gd name="connsiteY2" fmla="*/ 4339 h 83396"/>
                <a:gd name="connsiteX3" fmla="*/ 72647 w 77972"/>
                <a:gd name="connsiteY3" fmla="*/ 6625 h 83396"/>
                <a:gd name="connsiteX4" fmla="*/ 74361 w 77972"/>
                <a:gd name="connsiteY4" fmla="*/ 28151 h 83396"/>
                <a:gd name="connsiteX5" fmla="*/ 34642 w 77972"/>
                <a:gd name="connsiteY5" fmla="*/ 80348 h 83396"/>
                <a:gd name="connsiteX6" fmla="*/ 25308 w 77972"/>
                <a:gd name="connsiteY6" fmla="*/ 83396 h 8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972" h="83396">
                  <a:moveTo>
                    <a:pt x="25308" y="83396"/>
                  </a:moveTo>
                  <a:cubicBezTo>
                    <a:pt x="5400" y="82444"/>
                    <a:pt x="-6887" y="62251"/>
                    <a:pt x="4162" y="47678"/>
                  </a:cubicBezTo>
                  <a:cubicBezTo>
                    <a:pt x="16259" y="31676"/>
                    <a:pt x="31880" y="18055"/>
                    <a:pt x="46834" y="4339"/>
                  </a:cubicBezTo>
                  <a:cubicBezTo>
                    <a:pt x="55216" y="-3376"/>
                    <a:pt x="64931" y="338"/>
                    <a:pt x="72647" y="6625"/>
                  </a:cubicBezTo>
                  <a:cubicBezTo>
                    <a:pt x="79981" y="12626"/>
                    <a:pt x="78933" y="21674"/>
                    <a:pt x="74361" y="28151"/>
                  </a:cubicBezTo>
                  <a:cubicBezTo>
                    <a:pt x="61883" y="46058"/>
                    <a:pt x="48358" y="63299"/>
                    <a:pt x="34642" y="80348"/>
                  </a:cubicBezTo>
                  <a:cubicBezTo>
                    <a:pt x="32547" y="82920"/>
                    <a:pt x="27403" y="82825"/>
                    <a:pt x="25308" y="83396"/>
                  </a:cubicBezTo>
                  <a:close/>
                </a:path>
              </a:pathLst>
            </a:custGeom>
            <a:grpFill/>
            <a:ln w="9525" cap="flat">
              <a:noFill/>
              <a:prstDash val="solid"/>
              <a:miter/>
            </a:ln>
          </p:spPr>
          <p:txBody>
            <a:bodyPr rtlCol="0" anchor="ctr"/>
            <a:lstStyle/>
            <a:p>
              <a:endParaRPr lang="zh-CN" altLang="en-US"/>
            </a:p>
          </p:txBody>
        </p:sp>
        <p:sp>
          <p:nvSpPr>
            <p:cNvPr id="60" name="任意多边形: 形状 59"/>
            <p:cNvSpPr/>
            <p:nvPr/>
          </p:nvSpPr>
          <p:spPr>
            <a:xfrm>
              <a:off x="8717609" y="1692469"/>
              <a:ext cx="120093" cy="113280"/>
            </a:xfrm>
            <a:custGeom>
              <a:avLst/>
              <a:gdLst>
                <a:gd name="connsiteX0" fmla="*/ 19769 w 120093"/>
                <a:gd name="connsiteY0" fmla="*/ 113280 h 113280"/>
                <a:gd name="connsiteX1" fmla="*/ 2528 w 120093"/>
                <a:gd name="connsiteY1" fmla="*/ 95754 h 113280"/>
                <a:gd name="connsiteX2" fmla="*/ 8720 w 120093"/>
                <a:gd name="connsiteY2" fmla="*/ 70132 h 113280"/>
                <a:gd name="connsiteX3" fmla="*/ 53201 w 120093"/>
                <a:gd name="connsiteY3" fmla="*/ 31079 h 113280"/>
                <a:gd name="connsiteX4" fmla="*/ 78728 w 120093"/>
                <a:gd name="connsiteY4" fmla="*/ 9839 h 113280"/>
                <a:gd name="connsiteX5" fmla="*/ 97969 w 120093"/>
                <a:gd name="connsiteY5" fmla="*/ 885 h 113280"/>
                <a:gd name="connsiteX6" fmla="*/ 119114 w 120093"/>
                <a:gd name="connsiteY6" fmla="*/ 22031 h 113280"/>
                <a:gd name="connsiteX7" fmla="*/ 106922 w 120093"/>
                <a:gd name="connsiteY7" fmla="*/ 44795 h 113280"/>
                <a:gd name="connsiteX8" fmla="*/ 39105 w 120093"/>
                <a:gd name="connsiteY8" fmla="*/ 104231 h 113280"/>
                <a:gd name="connsiteX9" fmla="*/ 19769 w 120093"/>
                <a:gd name="connsiteY9" fmla="*/ 113280 h 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93" h="113280">
                  <a:moveTo>
                    <a:pt x="19769" y="113280"/>
                  </a:moveTo>
                  <a:cubicBezTo>
                    <a:pt x="13863" y="107470"/>
                    <a:pt x="6529" y="102612"/>
                    <a:pt x="2528" y="95754"/>
                  </a:cubicBezTo>
                  <a:cubicBezTo>
                    <a:pt x="-2996" y="86420"/>
                    <a:pt x="1195" y="76990"/>
                    <a:pt x="8720" y="70132"/>
                  </a:cubicBezTo>
                  <a:cubicBezTo>
                    <a:pt x="23293" y="56797"/>
                    <a:pt x="38247" y="43938"/>
                    <a:pt x="53201" y="31079"/>
                  </a:cubicBezTo>
                  <a:cubicBezTo>
                    <a:pt x="61583" y="23840"/>
                    <a:pt x="69679" y="16220"/>
                    <a:pt x="78728" y="9839"/>
                  </a:cubicBezTo>
                  <a:cubicBezTo>
                    <a:pt x="84443" y="5743"/>
                    <a:pt x="91206" y="2599"/>
                    <a:pt x="97969" y="885"/>
                  </a:cubicBezTo>
                  <a:cubicBezTo>
                    <a:pt x="113113" y="-3115"/>
                    <a:pt x="123401" y="6886"/>
                    <a:pt x="119114" y="22031"/>
                  </a:cubicBezTo>
                  <a:cubicBezTo>
                    <a:pt x="116733" y="30222"/>
                    <a:pt x="112923" y="39176"/>
                    <a:pt x="106922" y="44795"/>
                  </a:cubicBezTo>
                  <a:cubicBezTo>
                    <a:pt x="85015" y="65369"/>
                    <a:pt x="62060" y="84800"/>
                    <a:pt x="39105" y="104231"/>
                  </a:cubicBezTo>
                  <a:cubicBezTo>
                    <a:pt x="34437" y="107946"/>
                    <a:pt x="27865" y="109470"/>
                    <a:pt x="19769" y="113280"/>
                  </a:cubicBezTo>
                  <a:close/>
                </a:path>
              </a:pathLst>
            </a:custGeom>
            <a:grpFill/>
            <a:ln w="9525" cap="flat">
              <a:noFill/>
              <a:prstDash val="solid"/>
              <a:miter/>
            </a:ln>
          </p:spPr>
          <p:txBody>
            <a:bodyPr rtlCol="0" anchor="ctr"/>
            <a:lstStyle/>
            <a:p>
              <a:endParaRPr lang="zh-CN" altLang="en-US"/>
            </a:p>
          </p:txBody>
        </p:sp>
        <p:sp>
          <p:nvSpPr>
            <p:cNvPr id="61" name="任意多边形: 形状 60"/>
            <p:cNvSpPr/>
            <p:nvPr/>
          </p:nvSpPr>
          <p:spPr>
            <a:xfrm>
              <a:off x="8570118" y="1595891"/>
              <a:ext cx="118242" cy="103419"/>
            </a:xfrm>
            <a:custGeom>
              <a:avLst/>
              <a:gdLst>
                <a:gd name="connsiteX0" fmla="*/ 0 w 118242"/>
                <a:gd name="connsiteY0" fmla="*/ 80985 h 103419"/>
                <a:gd name="connsiteX1" fmla="*/ 11049 w 118242"/>
                <a:gd name="connsiteY1" fmla="*/ 64506 h 103419"/>
                <a:gd name="connsiteX2" fmla="*/ 78962 w 118242"/>
                <a:gd name="connsiteY2" fmla="*/ 8785 h 103419"/>
                <a:gd name="connsiteX3" fmla="*/ 91630 w 118242"/>
                <a:gd name="connsiteY3" fmla="*/ 2213 h 103419"/>
                <a:gd name="connsiteX4" fmla="*/ 113633 w 118242"/>
                <a:gd name="connsiteY4" fmla="*/ 5356 h 103419"/>
                <a:gd name="connsiteX5" fmla="*/ 113633 w 118242"/>
                <a:gd name="connsiteY5" fmla="*/ 26883 h 103419"/>
                <a:gd name="connsiteX6" fmla="*/ 94774 w 118242"/>
                <a:gd name="connsiteY6" fmla="*/ 50981 h 103419"/>
                <a:gd name="connsiteX7" fmla="*/ 38100 w 118242"/>
                <a:gd name="connsiteY7" fmla="*/ 97939 h 103419"/>
                <a:gd name="connsiteX8" fmla="*/ 13716 w 118242"/>
                <a:gd name="connsiteY8" fmla="*/ 100035 h 103419"/>
                <a:gd name="connsiteX9" fmla="*/ 0 w 118242"/>
                <a:gd name="connsiteY9" fmla="*/ 80985 h 10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242" h="103419">
                  <a:moveTo>
                    <a:pt x="0" y="80985"/>
                  </a:moveTo>
                  <a:cubicBezTo>
                    <a:pt x="4382" y="74317"/>
                    <a:pt x="6668" y="68221"/>
                    <a:pt x="11049" y="64506"/>
                  </a:cubicBezTo>
                  <a:cubicBezTo>
                    <a:pt x="33338" y="45552"/>
                    <a:pt x="56102" y="27073"/>
                    <a:pt x="78962" y="8785"/>
                  </a:cubicBezTo>
                  <a:cubicBezTo>
                    <a:pt x="82582" y="5832"/>
                    <a:pt x="87249" y="4213"/>
                    <a:pt x="91630" y="2213"/>
                  </a:cubicBezTo>
                  <a:cubicBezTo>
                    <a:pt x="99536" y="-1407"/>
                    <a:pt x="106966" y="-740"/>
                    <a:pt x="113633" y="5356"/>
                  </a:cubicBezTo>
                  <a:cubicBezTo>
                    <a:pt x="121539" y="12500"/>
                    <a:pt x="117729" y="20310"/>
                    <a:pt x="113633" y="26883"/>
                  </a:cubicBezTo>
                  <a:cubicBezTo>
                    <a:pt x="108204" y="35455"/>
                    <a:pt x="102298" y="44313"/>
                    <a:pt x="94774" y="50981"/>
                  </a:cubicBezTo>
                  <a:cubicBezTo>
                    <a:pt x="76486" y="67269"/>
                    <a:pt x="57150" y="82509"/>
                    <a:pt x="38100" y="97939"/>
                  </a:cubicBezTo>
                  <a:cubicBezTo>
                    <a:pt x="30670" y="103940"/>
                    <a:pt x="21241" y="105559"/>
                    <a:pt x="13716" y="100035"/>
                  </a:cubicBezTo>
                  <a:cubicBezTo>
                    <a:pt x="8001" y="95939"/>
                    <a:pt x="4953" y="88224"/>
                    <a:pt x="0" y="80985"/>
                  </a:cubicBezTo>
                  <a:close/>
                </a:path>
              </a:pathLst>
            </a:custGeom>
            <a:grpFill/>
            <a:ln w="9525" cap="flat">
              <a:noFill/>
              <a:prstDash val="solid"/>
              <a:miter/>
            </a:ln>
          </p:spPr>
          <p:txBody>
            <a:bodyPr rtlCol="0" anchor="ctr"/>
            <a:lstStyle/>
            <a:p>
              <a:endParaRPr lang="zh-CN" altLang="en-US"/>
            </a:p>
          </p:txBody>
        </p:sp>
      </p:grpSp>
      <p:grpSp>
        <p:nvGrpSpPr>
          <p:cNvPr id="33" name="组合 32"/>
          <p:cNvGrpSpPr/>
          <p:nvPr/>
        </p:nvGrpSpPr>
        <p:grpSpPr>
          <a:xfrm rot="16200000">
            <a:off x="-185406" y="2214550"/>
            <a:ext cx="1032376" cy="653928"/>
            <a:chOff x="6170546" y="1047559"/>
            <a:chExt cx="1186294" cy="751423"/>
          </a:xfrm>
        </p:grpSpPr>
        <p:sp>
          <p:nvSpPr>
            <p:cNvPr id="42" name="任意多边形: 形状 41"/>
            <p:cNvSpPr/>
            <p:nvPr/>
          </p:nvSpPr>
          <p:spPr>
            <a:xfrm>
              <a:off x="6919817" y="1047750"/>
              <a:ext cx="437023" cy="654886"/>
            </a:xfrm>
            <a:custGeom>
              <a:avLst/>
              <a:gdLst>
                <a:gd name="connsiteX0" fmla="*/ 218885 w 437023"/>
                <a:gd name="connsiteY0" fmla="*/ 14859 h 654886"/>
                <a:gd name="connsiteX1" fmla="*/ 250698 w 437023"/>
                <a:gd name="connsiteY1" fmla="*/ 33433 h 654886"/>
                <a:gd name="connsiteX2" fmla="*/ 319850 w 437023"/>
                <a:gd name="connsiteY2" fmla="*/ 82106 h 654886"/>
                <a:gd name="connsiteX3" fmla="*/ 412147 w 437023"/>
                <a:gd name="connsiteY3" fmla="*/ 168116 h 654886"/>
                <a:gd name="connsiteX4" fmla="*/ 434912 w 437023"/>
                <a:gd name="connsiteY4" fmla="*/ 209169 h 654886"/>
                <a:gd name="connsiteX5" fmla="*/ 435864 w 437023"/>
                <a:gd name="connsiteY5" fmla="*/ 224790 h 654886"/>
                <a:gd name="connsiteX6" fmla="*/ 346424 w 437023"/>
                <a:gd name="connsiteY6" fmla="*/ 290703 h 654886"/>
                <a:gd name="connsiteX7" fmla="*/ 337566 w 437023"/>
                <a:gd name="connsiteY7" fmla="*/ 293465 h 654886"/>
                <a:gd name="connsiteX8" fmla="*/ 319850 w 437023"/>
                <a:gd name="connsiteY8" fmla="*/ 294704 h 654886"/>
                <a:gd name="connsiteX9" fmla="*/ 296323 w 437023"/>
                <a:gd name="connsiteY9" fmla="*/ 287274 h 654886"/>
                <a:gd name="connsiteX10" fmla="*/ 286226 w 437023"/>
                <a:gd name="connsiteY10" fmla="*/ 281654 h 654886"/>
                <a:gd name="connsiteX11" fmla="*/ 230981 w 437023"/>
                <a:gd name="connsiteY11" fmla="*/ 257080 h 654886"/>
                <a:gd name="connsiteX12" fmla="*/ 163354 w 437023"/>
                <a:gd name="connsiteY12" fmla="*/ 224028 h 654886"/>
                <a:gd name="connsiteX13" fmla="*/ 120682 w 437023"/>
                <a:gd name="connsiteY13" fmla="*/ 195263 h 654886"/>
                <a:gd name="connsiteX14" fmla="*/ 88202 w 437023"/>
                <a:gd name="connsiteY14" fmla="*/ 178975 h 654886"/>
                <a:gd name="connsiteX15" fmla="*/ 90392 w 437023"/>
                <a:gd name="connsiteY15" fmla="*/ 189262 h 654886"/>
                <a:gd name="connsiteX16" fmla="*/ 157448 w 437023"/>
                <a:gd name="connsiteY16" fmla="*/ 313944 h 654886"/>
                <a:gd name="connsiteX17" fmla="*/ 183452 w 437023"/>
                <a:gd name="connsiteY17" fmla="*/ 357759 h 654886"/>
                <a:gd name="connsiteX18" fmla="*/ 236125 w 437023"/>
                <a:gd name="connsiteY18" fmla="*/ 502253 h 654886"/>
                <a:gd name="connsiteX19" fmla="*/ 252222 w 437023"/>
                <a:gd name="connsiteY19" fmla="*/ 592741 h 654886"/>
                <a:gd name="connsiteX20" fmla="*/ 251841 w 437023"/>
                <a:gd name="connsiteY20" fmla="*/ 597408 h 654886"/>
                <a:gd name="connsiteX21" fmla="*/ 219932 w 437023"/>
                <a:gd name="connsiteY21" fmla="*/ 642938 h 654886"/>
                <a:gd name="connsiteX22" fmla="*/ 168593 w 437023"/>
                <a:gd name="connsiteY22" fmla="*/ 653510 h 654886"/>
                <a:gd name="connsiteX23" fmla="*/ 90964 w 437023"/>
                <a:gd name="connsiteY23" fmla="*/ 606171 h 654886"/>
                <a:gd name="connsiteX24" fmla="*/ 14288 w 437023"/>
                <a:gd name="connsiteY24" fmla="*/ 503968 h 654886"/>
                <a:gd name="connsiteX25" fmla="*/ 0 w 437023"/>
                <a:gd name="connsiteY25" fmla="*/ 485299 h 654886"/>
                <a:gd name="connsiteX26" fmla="*/ 14573 w 437023"/>
                <a:gd name="connsiteY26" fmla="*/ 356425 h 654886"/>
                <a:gd name="connsiteX27" fmla="*/ 19812 w 437023"/>
                <a:gd name="connsiteY27" fmla="*/ 288131 h 654886"/>
                <a:gd name="connsiteX28" fmla="*/ 28194 w 437023"/>
                <a:gd name="connsiteY28" fmla="*/ 165640 h 654886"/>
                <a:gd name="connsiteX29" fmla="*/ 23908 w 437023"/>
                <a:gd name="connsiteY29" fmla="*/ 0 h 654886"/>
                <a:gd name="connsiteX30" fmla="*/ 85820 w 437023"/>
                <a:gd name="connsiteY30" fmla="*/ 0 h 654886"/>
                <a:gd name="connsiteX31" fmla="*/ 119444 w 437023"/>
                <a:gd name="connsiteY31" fmla="*/ 62008 h 654886"/>
                <a:gd name="connsiteX32" fmla="*/ 210503 w 437023"/>
                <a:gd name="connsiteY32" fmla="*/ 169450 h 654886"/>
                <a:gd name="connsiteX33" fmla="*/ 245745 w 437023"/>
                <a:gd name="connsiteY33" fmla="*/ 188405 h 654886"/>
                <a:gd name="connsiteX34" fmla="*/ 267367 w 437023"/>
                <a:gd name="connsiteY34" fmla="*/ 185356 h 654886"/>
                <a:gd name="connsiteX35" fmla="*/ 280226 w 437023"/>
                <a:gd name="connsiteY35" fmla="*/ 148876 h 654886"/>
                <a:gd name="connsiteX36" fmla="*/ 260509 w 437023"/>
                <a:gd name="connsiteY36" fmla="*/ 91250 h 654886"/>
                <a:gd name="connsiteX37" fmla="*/ 218885 w 437023"/>
                <a:gd name="connsiteY37" fmla="*/ 14859 h 65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37023" h="654886">
                  <a:moveTo>
                    <a:pt x="218885" y="14859"/>
                  </a:moveTo>
                  <a:cubicBezTo>
                    <a:pt x="229553" y="21050"/>
                    <a:pt x="240506" y="26575"/>
                    <a:pt x="250698" y="33433"/>
                  </a:cubicBezTo>
                  <a:cubicBezTo>
                    <a:pt x="274034" y="49244"/>
                    <a:pt x="297371" y="65151"/>
                    <a:pt x="319850" y="82106"/>
                  </a:cubicBezTo>
                  <a:cubicBezTo>
                    <a:pt x="353568" y="107537"/>
                    <a:pt x="388525" y="131921"/>
                    <a:pt x="412147" y="168116"/>
                  </a:cubicBezTo>
                  <a:cubicBezTo>
                    <a:pt x="420719" y="181166"/>
                    <a:pt x="428054" y="195167"/>
                    <a:pt x="434912" y="209169"/>
                  </a:cubicBezTo>
                  <a:cubicBezTo>
                    <a:pt x="437102" y="213551"/>
                    <a:pt x="437864" y="220599"/>
                    <a:pt x="435864" y="224790"/>
                  </a:cubicBezTo>
                  <a:cubicBezTo>
                    <a:pt x="418148" y="262890"/>
                    <a:pt x="394621" y="293561"/>
                    <a:pt x="346424" y="290703"/>
                  </a:cubicBezTo>
                  <a:cubicBezTo>
                    <a:pt x="343567" y="290513"/>
                    <a:pt x="340519" y="292513"/>
                    <a:pt x="337566" y="293465"/>
                  </a:cubicBezTo>
                  <a:cubicBezTo>
                    <a:pt x="331661" y="293846"/>
                    <a:pt x="325755" y="294323"/>
                    <a:pt x="319850" y="294704"/>
                  </a:cubicBezTo>
                  <a:cubicBezTo>
                    <a:pt x="315182" y="282035"/>
                    <a:pt x="305276" y="286322"/>
                    <a:pt x="296323" y="287274"/>
                  </a:cubicBezTo>
                  <a:cubicBezTo>
                    <a:pt x="292989" y="285369"/>
                    <a:pt x="289560" y="283559"/>
                    <a:pt x="286226" y="281654"/>
                  </a:cubicBezTo>
                  <a:cubicBezTo>
                    <a:pt x="267843" y="273463"/>
                    <a:pt x="249269" y="265652"/>
                    <a:pt x="230981" y="257080"/>
                  </a:cubicBezTo>
                  <a:cubicBezTo>
                    <a:pt x="208217" y="246412"/>
                    <a:pt x="185261" y="236125"/>
                    <a:pt x="163354" y="224028"/>
                  </a:cubicBezTo>
                  <a:cubicBezTo>
                    <a:pt x="148400" y="215837"/>
                    <a:pt x="135255" y="204311"/>
                    <a:pt x="120682" y="195263"/>
                  </a:cubicBezTo>
                  <a:cubicBezTo>
                    <a:pt x="111252" y="189357"/>
                    <a:pt x="100679" y="185166"/>
                    <a:pt x="88202" y="178975"/>
                  </a:cubicBezTo>
                  <a:cubicBezTo>
                    <a:pt x="89440" y="184976"/>
                    <a:pt x="89440" y="187357"/>
                    <a:pt x="90392" y="189262"/>
                  </a:cubicBezTo>
                  <a:cubicBezTo>
                    <a:pt x="112681" y="230886"/>
                    <a:pt x="134874" y="272510"/>
                    <a:pt x="157448" y="313944"/>
                  </a:cubicBezTo>
                  <a:cubicBezTo>
                    <a:pt x="165545" y="328803"/>
                    <a:pt x="174688" y="343186"/>
                    <a:pt x="183452" y="357759"/>
                  </a:cubicBezTo>
                  <a:cubicBezTo>
                    <a:pt x="204788" y="404527"/>
                    <a:pt x="218694" y="454057"/>
                    <a:pt x="236125" y="502253"/>
                  </a:cubicBezTo>
                  <a:cubicBezTo>
                    <a:pt x="246888" y="532067"/>
                    <a:pt x="245840" y="562832"/>
                    <a:pt x="252222" y="592741"/>
                  </a:cubicBezTo>
                  <a:cubicBezTo>
                    <a:pt x="252508" y="594265"/>
                    <a:pt x="252603" y="596265"/>
                    <a:pt x="251841" y="597408"/>
                  </a:cubicBezTo>
                  <a:cubicBezTo>
                    <a:pt x="241554" y="612934"/>
                    <a:pt x="233744" y="631508"/>
                    <a:pt x="219932" y="642938"/>
                  </a:cubicBezTo>
                  <a:cubicBezTo>
                    <a:pt x="206693" y="653891"/>
                    <a:pt x="188500" y="657035"/>
                    <a:pt x="168593" y="653510"/>
                  </a:cubicBezTo>
                  <a:cubicBezTo>
                    <a:pt x="135731" y="647605"/>
                    <a:pt x="113157" y="627126"/>
                    <a:pt x="90964" y="606171"/>
                  </a:cubicBezTo>
                  <a:cubicBezTo>
                    <a:pt x="59722" y="576644"/>
                    <a:pt x="37148" y="540068"/>
                    <a:pt x="14288" y="503968"/>
                  </a:cubicBezTo>
                  <a:cubicBezTo>
                    <a:pt x="10096" y="497396"/>
                    <a:pt x="4858" y="491490"/>
                    <a:pt x="0" y="485299"/>
                  </a:cubicBezTo>
                  <a:cubicBezTo>
                    <a:pt x="4858" y="442341"/>
                    <a:pt x="10096" y="399383"/>
                    <a:pt x="14573" y="356425"/>
                  </a:cubicBezTo>
                  <a:cubicBezTo>
                    <a:pt x="16954" y="333756"/>
                    <a:pt x="18193" y="310896"/>
                    <a:pt x="19812" y="288131"/>
                  </a:cubicBezTo>
                  <a:cubicBezTo>
                    <a:pt x="22860" y="247269"/>
                    <a:pt x="27908" y="206502"/>
                    <a:pt x="28194" y="165640"/>
                  </a:cubicBezTo>
                  <a:cubicBezTo>
                    <a:pt x="28670" y="110490"/>
                    <a:pt x="25527" y="55245"/>
                    <a:pt x="23908" y="0"/>
                  </a:cubicBezTo>
                  <a:cubicBezTo>
                    <a:pt x="44577" y="0"/>
                    <a:pt x="65151" y="0"/>
                    <a:pt x="85820" y="0"/>
                  </a:cubicBezTo>
                  <a:cubicBezTo>
                    <a:pt x="96965" y="20669"/>
                    <a:pt x="107442" y="41815"/>
                    <a:pt x="119444" y="62008"/>
                  </a:cubicBezTo>
                  <a:cubicBezTo>
                    <a:pt x="143732" y="102870"/>
                    <a:pt x="172879" y="139922"/>
                    <a:pt x="210503" y="169450"/>
                  </a:cubicBezTo>
                  <a:cubicBezTo>
                    <a:pt x="220885" y="177641"/>
                    <a:pt x="233267" y="183928"/>
                    <a:pt x="245745" y="188405"/>
                  </a:cubicBezTo>
                  <a:cubicBezTo>
                    <a:pt x="252032" y="190691"/>
                    <a:pt x="263271" y="189643"/>
                    <a:pt x="267367" y="185356"/>
                  </a:cubicBezTo>
                  <a:cubicBezTo>
                    <a:pt x="276606" y="175831"/>
                    <a:pt x="284036" y="162973"/>
                    <a:pt x="280226" y="148876"/>
                  </a:cubicBezTo>
                  <a:cubicBezTo>
                    <a:pt x="274892" y="129350"/>
                    <a:pt x="269177" y="109538"/>
                    <a:pt x="260509" y="91250"/>
                  </a:cubicBezTo>
                  <a:cubicBezTo>
                    <a:pt x="248031" y="65151"/>
                    <a:pt x="232886" y="40291"/>
                    <a:pt x="218885" y="14859"/>
                  </a:cubicBezTo>
                  <a:close/>
                </a:path>
              </a:pathLst>
            </a:custGeom>
            <a:solidFill>
              <a:schemeClr val="accent5"/>
            </a:solidFill>
            <a:ln w="9525" cap="flat">
              <a:noFill/>
              <a:prstDash val="solid"/>
              <a:miter/>
            </a:ln>
          </p:spPr>
          <p:txBody>
            <a:bodyPr rtlCol="0" anchor="ctr"/>
            <a:lstStyle/>
            <a:p>
              <a:endParaRPr lang="zh-CN" altLang="en-US"/>
            </a:p>
          </p:txBody>
        </p:sp>
        <p:sp>
          <p:nvSpPr>
            <p:cNvPr id="43" name="任意多边形: 形状 42"/>
            <p:cNvSpPr/>
            <p:nvPr/>
          </p:nvSpPr>
          <p:spPr>
            <a:xfrm>
              <a:off x="6620019" y="1047750"/>
              <a:ext cx="237980" cy="751232"/>
            </a:xfrm>
            <a:custGeom>
              <a:avLst/>
              <a:gdLst>
                <a:gd name="connsiteX0" fmla="*/ 237980 w 237980"/>
                <a:gd name="connsiteY0" fmla="*/ 542735 h 751232"/>
                <a:gd name="connsiteX1" fmla="*/ 229027 w 237980"/>
                <a:gd name="connsiteY1" fmla="*/ 547688 h 751232"/>
                <a:gd name="connsiteX2" fmla="*/ 224074 w 237980"/>
                <a:gd name="connsiteY2" fmla="*/ 570643 h 751232"/>
                <a:gd name="connsiteX3" fmla="*/ 220835 w 237980"/>
                <a:gd name="connsiteY3" fmla="*/ 589217 h 751232"/>
                <a:gd name="connsiteX4" fmla="*/ 156922 w 237980"/>
                <a:gd name="connsiteY4" fmla="*/ 714565 h 751232"/>
                <a:gd name="connsiteX5" fmla="*/ 90629 w 237980"/>
                <a:gd name="connsiteY5" fmla="*/ 751142 h 751232"/>
                <a:gd name="connsiteX6" fmla="*/ 39194 w 237980"/>
                <a:gd name="connsiteY6" fmla="*/ 723614 h 751232"/>
                <a:gd name="connsiteX7" fmla="*/ 8142 w 237980"/>
                <a:gd name="connsiteY7" fmla="*/ 633032 h 751232"/>
                <a:gd name="connsiteX8" fmla="*/ 427 w 237980"/>
                <a:gd name="connsiteY8" fmla="*/ 536639 h 751232"/>
                <a:gd name="connsiteX9" fmla="*/ 7094 w 237980"/>
                <a:gd name="connsiteY9" fmla="*/ 441008 h 751232"/>
                <a:gd name="connsiteX10" fmla="*/ 6142 w 237980"/>
                <a:gd name="connsiteY10" fmla="*/ 403574 h 751232"/>
                <a:gd name="connsiteX11" fmla="*/ 11857 w 237980"/>
                <a:gd name="connsiteY11" fmla="*/ 369475 h 751232"/>
                <a:gd name="connsiteX12" fmla="*/ 12333 w 237980"/>
                <a:gd name="connsiteY12" fmla="*/ 358235 h 751232"/>
                <a:gd name="connsiteX13" fmla="*/ 13286 w 237980"/>
                <a:gd name="connsiteY13" fmla="*/ 332804 h 751232"/>
                <a:gd name="connsiteX14" fmla="*/ 19667 w 237980"/>
                <a:gd name="connsiteY14" fmla="*/ 305467 h 751232"/>
                <a:gd name="connsiteX15" fmla="*/ 77294 w 237980"/>
                <a:gd name="connsiteY15" fmla="*/ 183166 h 751232"/>
                <a:gd name="connsiteX16" fmla="*/ 150636 w 237980"/>
                <a:gd name="connsiteY16" fmla="*/ 31147 h 751232"/>
                <a:gd name="connsiteX17" fmla="*/ 161780 w 237980"/>
                <a:gd name="connsiteY17" fmla="*/ 0 h 751232"/>
                <a:gd name="connsiteX18" fmla="*/ 214168 w 237980"/>
                <a:gd name="connsiteY18" fmla="*/ 0 h 751232"/>
                <a:gd name="connsiteX19" fmla="*/ 209596 w 237980"/>
                <a:gd name="connsiteY19" fmla="*/ 51816 h 751232"/>
                <a:gd name="connsiteX20" fmla="*/ 204929 w 237980"/>
                <a:gd name="connsiteY20" fmla="*/ 224314 h 751232"/>
                <a:gd name="connsiteX21" fmla="*/ 205405 w 237980"/>
                <a:gd name="connsiteY21" fmla="*/ 240983 h 751232"/>
                <a:gd name="connsiteX22" fmla="*/ 209024 w 237980"/>
                <a:gd name="connsiteY22" fmla="*/ 285750 h 751232"/>
                <a:gd name="connsiteX23" fmla="*/ 209215 w 237980"/>
                <a:gd name="connsiteY23" fmla="*/ 390430 h 751232"/>
                <a:gd name="connsiteX24" fmla="*/ 237980 w 237980"/>
                <a:gd name="connsiteY24" fmla="*/ 542735 h 7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980" h="751232">
                  <a:moveTo>
                    <a:pt x="237980" y="542735"/>
                  </a:moveTo>
                  <a:cubicBezTo>
                    <a:pt x="234837" y="544354"/>
                    <a:pt x="229789" y="545306"/>
                    <a:pt x="229027" y="547688"/>
                  </a:cubicBezTo>
                  <a:cubicBezTo>
                    <a:pt x="226455" y="555022"/>
                    <a:pt x="225503" y="562928"/>
                    <a:pt x="224074" y="570643"/>
                  </a:cubicBezTo>
                  <a:cubicBezTo>
                    <a:pt x="222931" y="576834"/>
                    <a:pt x="223407" y="583692"/>
                    <a:pt x="220835" y="589217"/>
                  </a:cubicBezTo>
                  <a:cubicBezTo>
                    <a:pt x="201214" y="631793"/>
                    <a:pt x="186640" y="676942"/>
                    <a:pt x="156922" y="714565"/>
                  </a:cubicBezTo>
                  <a:cubicBezTo>
                    <a:pt x="139682" y="736378"/>
                    <a:pt x="117394" y="749808"/>
                    <a:pt x="90629" y="751142"/>
                  </a:cubicBezTo>
                  <a:cubicBezTo>
                    <a:pt x="69864" y="752189"/>
                    <a:pt x="49766" y="744284"/>
                    <a:pt x="39194" y="723614"/>
                  </a:cubicBezTo>
                  <a:cubicBezTo>
                    <a:pt x="24525" y="695039"/>
                    <a:pt x="10714" y="667036"/>
                    <a:pt x="8142" y="633032"/>
                  </a:cubicBezTo>
                  <a:cubicBezTo>
                    <a:pt x="5665" y="600932"/>
                    <a:pt x="-1859" y="569214"/>
                    <a:pt x="427" y="536639"/>
                  </a:cubicBezTo>
                  <a:cubicBezTo>
                    <a:pt x="2713" y="504825"/>
                    <a:pt x="-1478" y="472631"/>
                    <a:pt x="7094" y="441008"/>
                  </a:cubicBezTo>
                  <a:cubicBezTo>
                    <a:pt x="10238" y="429482"/>
                    <a:pt x="6046" y="416147"/>
                    <a:pt x="6142" y="403574"/>
                  </a:cubicBezTo>
                  <a:cubicBezTo>
                    <a:pt x="6237" y="392049"/>
                    <a:pt x="2522" y="379857"/>
                    <a:pt x="11857" y="369475"/>
                  </a:cubicBezTo>
                  <a:cubicBezTo>
                    <a:pt x="13762" y="367284"/>
                    <a:pt x="12143" y="362045"/>
                    <a:pt x="12333" y="358235"/>
                  </a:cubicBezTo>
                  <a:cubicBezTo>
                    <a:pt x="12619" y="349758"/>
                    <a:pt x="13000" y="341281"/>
                    <a:pt x="13286" y="332804"/>
                  </a:cubicBezTo>
                  <a:cubicBezTo>
                    <a:pt x="15286" y="323660"/>
                    <a:pt x="15857" y="313849"/>
                    <a:pt x="19667" y="305467"/>
                  </a:cubicBezTo>
                  <a:cubicBezTo>
                    <a:pt x="38431" y="264509"/>
                    <a:pt x="57863" y="223838"/>
                    <a:pt x="77294" y="183166"/>
                  </a:cubicBezTo>
                  <a:cubicBezTo>
                    <a:pt x="101678" y="132398"/>
                    <a:pt x="126443" y="81915"/>
                    <a:pt x="150636" y="31147"/>
                  </a:cubicBezTo>
                  <a:cubicBezTo>
                    <a:pt x="155398" y="21241"/>
                    <a:pt x="158161" y="10382"/>
                    <a:pt x="161780" y="0"/>
                  </a:cubicBezTo>
                  <a:cubicBezTo>
                    <a:pt x="179211" y="0"/>
                    <a:pt x="196737" y="0"/>
                    <a:pt x="214168" y="0"/>
                  </a:cubicBezTo>
                  <a:cubicBezTo>
                    <a:pt x="212644" y="17240"/>
                    <a:pt x="210167" y="34481"/>
                    <a:pt x="209596" y="51816"/>
                  </a:cubicBezTo>
                  <a:cubicBezTo>
                    <a:pt x="207691" y="109347"/>
                    <a:pt x="206357" y="166783"/>
                    <a:pt x="204929" y="224314"/>
                  </a:cubicBezTo>
                  <a:cubicBezTo>
                    <a:pt x="204833" y="229838"/>
                    <a:pt x="204929" y="235458"/>
                    <a:pt x="205405" y="240983"/>
                  </a:cubicBezTo>
                  <a:cubicBezTo>
                    <a:pt x="206548" y="255937"/>
                    <a:pt x="208738" y="270796"/>
                    <a:pt x="209024" y="285750"/>
                  </a:cubicBezTo>
                  <a:cubicBezTo>
                    <a:pt x="209596" y="320612"/>
                    <a:pt x="209310" y="355568"/>
                    <a:pt x="209215" y="390430"/>
                  </a:cubicBezTo>
                  <a:cubicBezTo>
                    <a:pt x="209120" y="443008"/>
                    <a:pt x="216739" y="494157"/>
                    <a:pt x="237980" y="542735"/>
                  </a:cubicBezTo>
                  <a:close/>
                </a:path>
              </a:pathLst>
            </a:custGeom>
            <a:solidFill>
              <a:schemeClr val="accent5"/>
            </a:solidFill>
            <a:ln w="9525" cap="flat">
              <a:noFill/>
              <a:prstDash val="solid"/>
              <a:miter/>
            </a:ln>
          </p:spPr>
          <p:txBody>
            <a:bodyPr rtlCol="0" anchor="ctr"/>
            <a:lstStyle/>
            <a:p>
              <a:endParaRPr lang="zh-CN" altLang="en-US"/>
            </a:p>
          </p:txBody>
        </p:sp>
        <p:sp>
          <p:nvSpPr>
            <p:cNvPr id="44" name="任意多边形: 形状 43"/>
            <p:cNvSpPr/>
            <p:nvPr/>
          </p:nvSpPr>
          <p:spPr>
            <a:xfrm>
              <a:off x="6170546" y="1047750"/>
              <a:ext cx="439803" cy="503320"/>
            </a:xfrm>
            <a:custGeom>
              <a:avLst/>
              <a:gdLst>
                <a:gd name="connsiteX0" fmla="*/ 295309 w 439803"/>
                <a:gd name="connsiteY0" fmla="*/ 361855 h 503320"/>
                <a:gd name="connsiteX1" fmla="*/ 181676 w 439803"/>
                <a:gd name="connsiteY1" fmla="*/ 454724 h 503320"/>
                <a:gd name="connsiteX2" fmla="*/ 111763 w 439803"/>
                <a:gd name="connsiteY2" fmla="*/ 493967 h 503320"/>
                <a:gd name="connsiteX3" fmla="*/ 58804 w 439803"/>
                <a:gd name="connsiteY3" fmla="*/ 503301 h 503320"/>
                <a:gd name="connsiteX4" fmla="*/ 1939 w 439803"/>
                <a:gd name="connsiteY4" fmla="*/ 449866 h 503320"/>
                <a:gd name="connsiteX5" fmla="*/ 18132 w 439803"/>
                <a:gd name="connsiteY5" fmla="*/ 362236 h 503320"/>
                <a:gd name="connsiteX6" fmla="*/ 36706 w 439803"/>
                <a:gd name="connsiteY6" fmla="*/ 323945 h 503320"/>
                <a:gd name="connsiteX7" fmla="*/ 91856 w 439803"/>
                <a:gd name="connsiteY7" fmla="*/ 253746 h 503320"/>
                <a:gd name="connsiteX8" fmla="*/ 139004 w 439803"/>
                <a:gd name="connsiteY8" fmla="*/ 194596 h 503320"/>
                <a:gd name="connsiteX9" fmla="*/ 195869 w 439803"/>
                <a:gd name="connsiteY9" fmla="*/ 134969 h 503320"/>
                <a:gd name="connsiteX10" fmla="*/ 316455 w 439803"/>
                <a:gd name="connsiteY10" fmla="*/ 17526 h 503320"/>
                <a:gd name="connsiteX11" fmla="*/ 325504 w 439803"/>
                <a:gd name="connsiteY11" fmla="*/ 0 h 503320"/>
                <a:gd name="connsiteX12" fmla="*/ 439804 w 439803"/>
                <a:gd name="connsiteY12" fmla="*/ 0 h 503320"/>
                <a:gd name="connsiteX13" fmla="*/ 430088 w 439803"/>
                <a:gd name="connsiteY13" fmla="*/ 24003 h 503320"/>
                <a:gd name="connsiteX14" fmla="*/ 377891 w 439803"/>
                <a:gd name="connsiteY14" fmla="*/ 132874 h 503320"/>
                <a:gd name="connsiteX15" fmla="*/ 295309 w 439803"/>
                <a:gd name="connsiteY15" fmla="*/ 361855 h 50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803" h="503320">
                  <a:moveTo>
                    <a:pt x="295309" y="361855"/>
                  </a:moveTo>
                  <a:cubicBezTo>
                    <a:pt x="257590" y="393001"/>
                    <a:pt x="220729" y="425291"/>
                    <a:pt x="181676" y="454724"/>
                  </a:cubicBezTo>
                  <a:cubicBezTo>
                    <a:pt x="160436" y="470725"/>
                    <a:pt x="136242" y="483584"/>
                    <a:pt x="111763" y="493967"/>
                  </a:cubicBezTo>
                  <a:cubicBezTo>
                    <a:pt x="95570" y="500825"/>
                    <a:pt x="76520" y="503587"/>
                    <a:pt x="58804" y="503301"/>
                  </a:cubicBezTo>
                  <a:cubicBezTo>
                    <a:pt x="33277" y="502825"/>
                    <a:pt x="8226" y="485394"/>
                    <a:pt x="1939" y="449866"/>
                  </a:cubicBezTo>
                  <a:cubicBezTo>
                    <a:pt x="-3680" y="418148"/>
                    <a:pt x="3273" y="389763"/>
                    <a:pt x="18132" y="362236"/>
                  </a:cubicBezTo>
                  <a:cubicBezTo>
                    <a:pt x="24895" y="349758"/>
                    <a:pt x="30610" y="336709"/>
                    <a:pt x="36706" y="323945"/>
                  </a:cubicBezTo>
                  <a:cubicBezTo>
                    <a:pt x="55089" y="300514"/>
                    <a:pt x="73472" y="277082"/>
                    <a:pt x="91856" y="253746"/>
                  </a:cubicBezTo>
                  <a:cubicBezTo>
                    <a:pt x="107476" y="233934"/>
                    <a:pt x="122336" y="213455"/>
                    <a:pt x="139004" y="194596"/>
                  </a:cubicBezTo>
                  <a:cubicBezTo>
                    <a:pt x="157102" y="173927"/>
                    <a:pt x="176342" y="154305"/>
                    <a:pt x="195869" y="134969"/>
                  </a:cubicBezTo>
                  <a:cubicBezTo>
                    <a:pt x="235778" y="95536"/>
                    <a:pt x="275974" y="56388"/>
                    <a:pt x="316455" y="17526"/>
                  </a:cubicBezTo>
                  <a:cubicBezTo>
                    <a:pt x="321980" y="12287"/>
                    <a:pt x="327409" y="8382"/>
                    <a:pt x="325504" y="0"/>
                  </a:cubicBezTo>
                  <a:cubicBezTo>
                    <a:pt x="363604" y="0"/>
                    <a:pt x="401704" y="0"/>
                    <a:pt x="439804" y="0"/>
                  </a:cubicBezTo>
                  <a:cubicBezTo>
                    <a:pt x="436565" y="8001"/>
                    <a:pt x="433803" y="16288"/>
                    <a:pt x="430088" y="24003"/>
                  </a:cubicBezTo>
                  <a:cubicBezTo>
                    <a:pt x="412848" y="60389"/>
                    <a:pt x="395894" y="96965"/>
                    <a:pt x="377891" y="132874"/>
                  </a:cubicBezTo>
                  <a:cubicBezTo>
                    <a:pt x="341125" y="205931"/>
                    <a:pt x="314455" y="282512"/>
                    <a:pt x="295309" y="361855"/>
                  </a:cubicBezTo>
                  <a:close/>
                </a:path>
              </a:pathLst>
            </a:custGeom>
            <a:solidFill>
              <a:schemeClr val="accent5"/>
            </a:solidFill>
            <a:ln w="9525" cap="flat">
              <a:noFill/>
              <a:prstDash val="solid"/>
              <a:miter/>
            </a:ln>
          </p:spPr>
          <p:txBody>
            <a:bodyPr rtlCol="0" anchor="ctr"/>
            <a:lstStyle/>
            <a:p>
              <a:endParaRPr lang="zh-CN" altLang="en-US"/>
            </a:p>
          </p:txBody>
        </p:sp>
        <p:sp>
          <p:nvSpPr>
            <p:cNvPr id="45" name="任意多边形: 形状 44"/>
            <p:cNvSpPr/>
            <p:nvPr/>
          </p:nvSpPr>
          <p:spPr>
            <a:xfrm>
              <a:off x="6844084" y="1047750"/>
              <a:ext cx="84885" cy="457485"/>
            </a:xfrm>
            <a:custGeom>
              <a:avLst/>
              <a:gdLst>
                <a:gd name="connsiteX0" fmla="*/ 4390 w 84885"/>
                <a:gd name="connsiteY0" fmla="*/ 0 h 457485"/>
                <a:gd name="connsiteX1" fmla="*/ 80590 w 84885"/>
                <a:gd name="connsiteY1" fmla="*/ 0 h 457485"/>
                <a:gd name="connsiteX2" fmla="*/ 84877 w 84885"/>
                <a:gd name="connsiteY2" fmla="*/ 47054 h 457485"/>
                <a:gd name="connsiteX3" fmla="*/ 80209 w 84885"/>
                <a:gd name="connsiteY3" fmla="*/ 303562 h 457485"/>
                <a:gd name="connsiteX4" fmla="*/ 79352 w 84885"/>
                <a:gd name="connsiteY4" fmla="*/ 310610 h 457485"/>
                <a:gd name="connsiteX5" fmla="*/ 70875 w 84885"/>
                <a:gd name="connsiteY5" fmla="*/ 385763 h 457485"/>
                <a:gd name="connsiteX6" fmla="*/ 61064 w 84885"/>
                <a:gd name="connsiteY6" fmla="*/ 438055 h 457485"/>
                <a:gd name="connsiteX7" fmla="*/ 21154 w 84885"/>
                <a:gd name="connsiteY7" fmla="*/ 345853 h 457485"/>
                <a:gd name="connsiteX8" fmla="*/ 12772 w 84885"/>
                <a:gd name="connsiteY8" fmla="*/ 457486 h 457485"/>
                <a:gd name="connsiteX9" fmla="*/ 5057 w 84885"/>
                <a:gd name="connsiteY9" fmla="*/ 447485 h 457485"/>
                <a:gd name="connsiteX10" fmla="*/ 9 w 84885"/>
                <a:gd name="connsiteY10" fmla="*/ 367379 h 457485"/>
                <a:gd name="connsiteX11" fmla="*/ 4390 w 84885"/>
                <a:gd name="connsiteY11" fmla="*/ 0 h 4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885" h="457485">
                  <a:moveTo>
                    <a:pt x="4390" y="0"/>
                  </a:moveTo>
                  <a:cubicBezTo>
                    <a:pt x="29822" y="0"/>
                    <a:pt x="55158" y="0"/>
                    <a:pt x="80590" y="0"/>
                  </a:cubicBezTo>
                  <a:cubicBezTo>
                    <a:pt x="82114" y="15716"/>
                    <a:pt x="85067" y="31433"/>
                    <a:pt x="84877" y="47054"/>
                  </a:cubicBezTo>
                  <a:cubicBezTo>
                    <a:pt x="83733" y="132588"/>
                    <a:pt x="81924" y="218123"/>
                    <a:pt x="80209" y="303562"/>
                  </a:cubicBezTo>
                  <a:cubicBezTo>
                    <a:pt x="80209" y="305943"/>
                    <a:pt x="79638" y="308229"/>
                    <a:pt x="79352" y="310610"/>
                  </a:cubicBezTo>
                  <a:cubicBezTo>
                    <a:pt x="76590" y="335661"/>
                    <a:pt x="74304" y="360807"/>
                    <a:pt x="70875" y="385763"/>
                  </a:cubicBezTo>
                  <a:cubicBezTo>
                    <a:pt x="68398" y="403289"/>
                    <a:pt x="64398" y="420624"/>
                    <a:pt x="61064" y="438055"/>
                  </a:cubicBezTo>
                  <a:cubicBezTo>
                    <a:pt x="47538" y="406813"/>
                    <a:pt x="34013" y="375571"/>
                    <a:pt x="21154" y="345853"/>
                  </a:cubicBezTo>
                  <a:cubicBezTo>
                    <a:pt x="18392" y="382334"/>
                    <a:pt x="15535" y="419862"/>
                    <a:pt x="12772" y="457486"/>
                  </a:cubicBezTo>
                  <a:cubicBezTo>
                    <a:pt x="10105" y="454152"/>
                    <a:pt x="5343" y="451009"/>
                    <a:pt x="5057" y="447485"/>
                  </a:cubicBezTo>
                  <a:cubicBezTo>
                    <a:pt x="2771" y="420815"/>
                    <a:pt x="-182" y="394049"/>
                    <a:pt x="9" y="367379"/>
                  </a:cubicBezTo>
                  <a:cubicBezTo>
                    <a:pt x="866" y="244983"/>
                    <a:pt x="2771" y="122492"/>
                    <a:pt x="4390" y="0"/>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46" name="任意多边形: 形状 45"/>
            <p:cNvSpPr/>
            <p:nvPr/>
          </p:nvSpPr>
          <p:spPr>
            <a:xfrm>
              <a:off x="6496526" y="1047750"/>
              <a:ext cx="266223" cy="324992"/>
            </a:xfrm>
            <a:custGeom>
              <a:avLst/>
              <a:gdLst>
                <a:gd name="connsiteX0" fmla="*/ 132874 w 266223"/>
                <a:gd name="connsiteY0" fmla="*/ 0 h 324992"/>
                <a:gd name="connsiteX1" fmla="*/ 266224 w 266223"/>
                <a:gd name="connsiteY1" fmla="*/ 0 h 324992"/>
                <a:gd name="connsiteX2" fmla="*/ 246888 w 266223"/>
                <a:gd name="connsiteY2" fmla="*/ 47816 h 324992"/>
                <a:gd name="connsiteX3" fmla="*/ 165735 w 266223"/>
                <a:gd name="connsiteY3" fmla="*/ 215551 h 324992"/>
                <a:gd name="connsiteX4" fmla="*/ 155448 w 266223"/>
                <a:gd name="connsiteY4" fmla="*/ 233363 h 324992"/>
                <a:gd name="connsiteX5" fmla="*/ 154115 w 266223"/>
                <a:gd name="connsiteY5" fmla="*/ 218408 h 324992"/>
                <a:gd name="connsiteX6" fmla="*/ 157258 w 266223"/>
                <a:gd name="connsiteY6" fmla="*/ 164497 h 324992"/>
                <a:gd name="connsiteX7" fmla="*/ 138589 w 266223"/>
                <a:gd name="connsiteY7" fmla="*/ 185547 h 324992"/>
                <a:gd name="connsiteX8" fmla="*/ 83629 w 266223"/>
                <a:gd name="connsiteY8" fmla="*/ 246602 h 324992"/>
                <a:gd name="connsiteX9" fmla="*/ 75533 w 266223"/>
                <a:gd name="connsiteY9" fmla="*/ 251365 h 324992"/>
                <a:gd name="connsiteX10" fmla="*/ 25337 w 266223"/>
                <a:gd name="connsiteY10" fmla="*/ 304610 h 324992"/>
                <a:gd name="connsiteX11" fmla="*/ 0 w 266223"/>
                <a:gd name="connsiteY11" fmla="*/ 324993 h 324992"/>
                <a:gd name="connsiteX12" fmla="*/ 17812 w 266223"/>
                <a:gd name="connsiteY12" fmla="*/ 259366 h 324992"/>
                <a:gd name="connsiteX13" fmla="*/ 126111 w 266223"/>
                <a:gd name="connsiteY13" fmla="*/ 17717 h 324992"/>
                <a:gd name="connsiteX14" fmla="*/ 132874 w 266223"/>
                <a:gd name="connsiteY14" fmla="*/ 0 h 32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223" h="324992">
                  <a:moveTo>
                    <a:pt x="132874" y="0"/>
                  </a:moveTo>
                  <a:cubicBezTo>
                    <a:pt x="177356" y="0"/>
                    <a:pt x="221742" y="0"/>
                    <a:pt x="266224" y="0"/>
                  </a:cubicBezTo>
                  <a:cubicBezTo>
                    <a:pt x="259842" y="16002"/>
                    <a:pt x="254318" y="32290"/>
                    <a:pt x="246888" y="47816"/>
                  </a:cubicBezTo>
                  <a:cubicBezTo>
                    <a:pt x="220218" y="103918"/>
                    <a:pt x="192977" y="159639"/>
                    <a:pt x="165735" y="215551"/>
                  </a:cubicBezTo>
                  <a:cubicBezTo>
                    <a:pt x="162783" y="221647"/>
                    <a:pt x="158877" y="227362"/>
                    <a:pt x="155448" y="233363"/>
                  </a:cubicBezTo>
                  <a:cubicBezTo>
                    <a:pt x="154972" y="228410"/>
                    <a:pt x="153924" y="223361"/>
                    <a:pt x="154115" y="218408"/>
                  </a:cubicBezTo>
                  <a:cubicBezTo>
                    <a:pt x="154686" y="202025"/>
                    <a:pt x="163925" y="186119"/>
                    <a:pt x="157258" y="164497"/>
                  </a:cubicBezTo>
                  <a:cubicBezTo>
                    <a:pt x="149447" y="173355"/>
                    <a:pt x="144018" y="179451"/>
                    <a:pt x="138589" y="185547"/>
                  </a:cubicBezTo>
                  <a:cubicBezTo>
                    <a:pt x="120301" y="205931"/>
                    <a:pt x="102013" y="226219"/>
                    <a:pt x="83629" y="246602"/>
                  </a:cubicBezTo>
                  <a:cubicBezTo>
                    <a:pt x="80867" y="248222"/>
                    <a:pt x="77629" y="249269"/>
                    <a:pt x="75533" y="251365"/>
                  </a:cubicBezTo>
                  <a:cubicBezTo>
                    <a:pt x="58769" y="269081"/>
                    <a:pt x="42482" y="287274"/>
                    <a:pt x="25337" y="304610"/>
                  </a:cubicBezTo>
                  <a:cubicBezTo>
                    <a:pt x="17812" y="312230"/>
                    <a:pt x="8477" y="318230"/>
                    <a:pt x="0" y="324993"/>
                  </a:cubicBezTo>
                  <a:cubicBezTo>
                    <a:pt x="5810" y="303086"/>
                    <a:pt x="9906" y="280511"/>
                    <a:pt x="17812" y="259366"/>
                  </a:cubicBezTo>
                  <a:cubicBezTo>
                    <a:pt x="48673" y="176498"/>
                    <a:pt x="87249" y="97060"/>
                    <a:pt x="126111" y="17717"/>
                  </a:cubicBezTo>
                  <a:cubicBezTo>
                    <a:pt x="129064" y="12002"/>
                    <a:pt x="130683" y="5906"/>
                    <a:pt x="132874" y="0"/>
                  </a:cubicBezTo>
                  <a:close/>
                </a:path>
              </a:pathLst>
            </a:custGeom>
            <a:solidFill>
              <a:schemeClr val="accent2">
                <a:lumMod val="60000"/>
                <a:lumOff val="40000"/>
              </a:schemeClr>
            </a:solidFill>
            <a:ln w="9525" cap="flat">
              <a:noFill/>
              <a:prstDash val="solid"/>
              <a:miter/>
            </a:ln>
          </p:spPr>
          <p:txBody>
            <a:bodyPr rtlCol="0" anchor="ctr"/>
            <a:lstStyle/>
            <a:p>
              <a:endParaRPr lang="zh-CN" altLang="en-US" dirty="0"/>
            </a:p>
          </p:txBody>
        </p:sp>
        <p:sp>
          <p:nvSpPr>
            <p:cNvPr id="47" name="任意多边形: 形状 46"/>
            <p:cNvSpPr/>
            <p:nvPr/>
          </p:nvSpPr>
          <p:spPr>
            <a:xfrm>
              <a:off x="6451999" y="1047559"/>
              <a:ext cx="329895" cy="541986"/>
            </a:xfrm>
            <a:custGeom>
              <a:avLst/>
              <a:gdLst>
                <a:gd name="connsiteX0" fmla="*/ 200070 w 329895"/>
                <a:gd name="connsiteY0" fmla="*/ 233458 h 541986"/>
                <a:gd name="connsiteX1" fmla="*/ 210357 w 329895"/>
                <a:gd name="connsiteY1" fmla="*/ 215646 h 541986"/>
                <a:gd name="connsiteX2" fmla="*/ 291510 w 329895"/>
                <a:gd name="connsiteY2" fmla="*/ 47911 h 541986"/>
                <a:gd name="connsiteX3" fmla="*/ 310846 w 329895"/>
                <a:gd name="connsiteY3" fmla="*/ 95 h 541986"/>
                <a:gd name="connsiteX4" fmla="*/ 329896 w 329895"/>
                <a:gd name="connsiteY4" fmla="*/ 95 h 541986"/>
                <a:gd name="connsiteX5" fmla="*/ 318752 w 329895"/>
                <a:gd name="connsiteY5" fmla="*/ 31242 h 541986"/>
                <a:gd name="connsiteX6" fmla="*/ 245409 w 329895"/>
                <a:gd name="connsiteY6" fmla="*/ 183261 h 541986"/>
                <a:gd name="connsiteX7" fmla="*/ 187783 w 329895"/>
                <a:gd name="connsiteY7" fmla="*/ 305562 h 541986"/>
                <a:gd name="connsiteX8" fmla="*/ 181401 w 329895"/>
                <a:gd name="connsiteY8" fmla="*/ 332899 h 541986"/>
                <a:gd name="connsiteX9" fmla="*/ 166352 w 329895"/>
                <a:gd name="connsiteY9" fmla="*/ 353473 h 541986"/>
                <a:gd name="connsiteX10" fmla="*/ 82627 w 329895"/>
                <a:gd name="connsiteY10" fmla="*/ 497110 h 541986"/>
                <a:gd name="connsiteX11" fmla="*/ 50909 w 329895"/>
                <a:gd name="connsiteY11" fmla="*/ 532257 h 541986"/>
                <a:gd name="connsiteX12" fmla="*/ 10332 w 329895"/>
                <a:gd name="connsiteY12" fmla="*/ 523208 h 541986"/>
                <a:gd name="connsiteX13" fmla="*/ 141 w 329895"/>
                <a:gd name="connsiteY13" fmla="*/ 470059 h 541986"/>
                <a:gd name="connsiteX14" fmla="*/ 13952 w 329895"/>
                <a:gd name="connsiteY14" fmla="*/ 361855 h 541986"/>
                <a:gd name="connsiteX15" fmla="*/ 96533 w 329895"/>
                <a:gd name="connsiteY15" fmla="*/ 132874 h 541986"/>
                <a:gd name="connsiteX16" fmla="*/ 148730 w 329895"/>
                <a:gd name="connsiteY16" fmla="*/ 24003 h 541986"/>
                <a:gd name="connsiteX17" fmla="*/ 158446 w 329895"/>
                <a:gd name="connsiteY17" fmla="*/ 0 h 541986"/>
                <a:gd name="connsiteX18" fmla="*/ 177496 w 329895"/>
                <a:gd name="connsiteY18" fmla="*/ 0 h 541986"/>
                <a:gd name="connsiteX19" fmla="*/ 170924 w 329895"/>
                <a:gd name="connsiteY19" fmla="*/ 17621 h 541986"/>
                <a:gd name="connsiteX20" fmla="*/ 62624 w 329895"/>
                <a:gd name="connsiteY20" fmla="*/ 259271 h 541986"/>
                <a:gd name="connsiteX21" fmla="*/ 44813 w 329895"/>
                <a:gd name="connsiteY21" fmla="*/ 324898 h 541986"/>
                <a:gd name="connsiteX22" fmla="*/ 26906 w 329895"/>
                <a:gd name="connsiteY22" fmla="*/ 381095 h 541986"/>
                <a:gd name="connsiteX23" fmla="*/ 16428 w 329895"/>
                <a:gd name="connsiteY23" fmla="*/ 484632 h 541986"/>
                <a:gd name="connsiteX24" fmla="*/ 33573 w 329895"/>
                <a:gd name="connsiteY24" fmla="*/ 524828 h 541986"/>
                <a:gd name="connsiteX25" fmla="*/ 73292 w 329895"/>
                <a:gd name="connsiteY25" fmla="*/ 484346 h 541986"/>
                <a:gd name="connsiteX26" fmla="*/ 144539 w 329895"/>
                <a:gd name="connsiteY26" fmla="*/ 360902 h 541986"/>
                <a:gd name="connsiteX27" fmla="*/ 185497 w 329895"/>
                <a:gd name="connsiteY27" fmla="*/ 267462 h 541986"/>
                <a:gd name="connsiteX28" fmla="*/ 200070 w 329895"/>
                <a:gd name="connsiteY28" fmla="*/ 233458 h 54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9895" h="541986">
                  <a:moveTo>
                    <a:pt x="200070" y="233458"/>
                  </a:moveTo>
                  <a:cubicBezTo>
                    <a:pt x="203499" y="227552"/>
                    <a:pt x="207404" y="221837"/>
                    <a:pt x="210357" y="215646"/>
                  </a:cubicBezTo>
                  <a:cubicBezTo>
                    <a:pt x="237503" y="159830"/>
                    <a:pt x="264840" y="104013"/>
                    <a:pt x="291510" y="47911"/>
                  </a:cubicBezTo>
                  <a:cubicBezTo>
                    <a:pt x="298844" y="32385"/>
                    <a:pt x="304464" y="16097"/>
                    <a:pt x="310846" y="95"/>
                  </a:cubicBezTo>
                  <a:cubicBezTo>
                    <a:pt x="317228" y="95"/>
                    <a:pt x="323514" y="95"/>
                    <a:pt x="329896" y="95"/>
                  </a:cubicBezTo>
                  <a:cubicBezTo>
                    <a:pt x="326276" y="10478"/>
                    <a:pt x="323514" y="21336"/>
                    <a:pt x="318752" y="31242"/>
                  </a:cubicBezTo>
                  <a:cubicBezTo>
                    <a:pt x="294558" y="82010"/>
                    <a:pt x="269698" y="132588"/>
                    <a:pt x="245409" y="183261"/>
                  </a:cubicBezTo>
                  <a:cubicBezTo>
                    <a:pt x="225883" y="223933"/>
                    <a:pt x="206452" y="264605"/>
                    <a:pt x="187783" y="305562"/>
                  </a:cubicBezTo>
                  <a:cubicBezTo>
                    <a:pt x="183973" y="313944"/>
                    <a:pt x="183497" y="323755"/>
                    <a:pt x="181401" y="332899"/>
                  </a:cubicBezTo>
                  <a:cubicBezTo>
                    <a:pt x="176353" y="339662"/>
                    <a:pt x="170638" y="346139"/>
                    <a:pt x="166352" y="353473"/>
                  </a:cubicBezTo>
                  <a:cubicBezTo>
                    <a:pt x="138443" y="401384"/>
                    <a:pt x="111392" y="449771"/>
                    <a:pt x="82627" y="497110"/>
                  </a:cubicBezTo>
                  <a:cubicBezTo>
                    <a:pt x="74531" y="510350"/>
                    <a:pt x="62529" y="521684"/>
                    <a:pt x="50909" y="532257"/>
                  </a:cubicBezTo>
                  <a:cubicBezTo>
                    <a:pt x="33954" y="547688"/>
                    <a:pt x="18333" y="544830"/>
                    <a:pt x="10332" y="523208"/>
                  </a:cubicBezTo>
                  <a:cubicBezTo>
                    <a:pt x="4046" y="506444"/>
                    <a:pt x="-907" y="487585"/>
                    <a:pt x="141" y="470059"/>
                  </a:cubicBezTo>
                  <a:cubicBezTo>
                    <a:pt x="2426" y="433864"/>
                    <a:pt x="9094" y="397954"/>
                    <a:pt x="13952" y="361855"/>
                  </a:cubicBezTo>
                  <a:cubicBezTo>
                    <a:pt x="33097" y="282512"/>
                    <a:pt x="59767" y="205931"/>
                    <a:pt x="96533" y="132874"/>
                  </a:cubicBezTo>
                  <a:cubicBezTo>
                    <a:pt x="114631" y="96965"/>
                    <a:pt x="131490" y="60389"/>
                    <a:pt x="148730" y="24003"/>
                  </a:cubicBezTo>
                  <a:cubicBezTo>
                    <a:pt x="152445" y="16192"/>
                    <a:pt x="155208" y="8001"/>
                    <a:pt x="158446" y="0"/>
                  </a:cubicBezTo>
                  <a:cubicBezTo>
                    <a:pt x="164828" y="0"/>
                    <a:pt x="171114" y="0"/>
                    <a:pt x="177496" y="0"/>
                  </a:cubicBezTo>
                  <a:cubicBezTo>
                    <a:pt x="175305" y="5906"/>
                    <a:pt x="173686" y="12002"/>
                    <a:pt x="170924" y="17621"/>
                  </a:cubicBezTo>
                  <a:cubicBezTo>
                    <a:pt x="132062" y="96965"/>
                    <a:pt x="93485" y="176403"/>
                    <a:pt x="62624" y="259271"/>
                  </a:cubicBezTo>
                  <a:cubicBezTo>
                    <a:pt x="54719" y="280416"/>
                    <a:pt x="50623" y="302990"/>
                    <a:pt x="44813" y="324898"/>
                  </a:cubicBezTo>
                  <a:cubicBezTo>
                    <a:pt x="38717" y="343567"/>
                    <a:pt x="31573" y="362045"/>
                    <a:pt x="26906" y="381095"/>
                  </a:cubicBezTo>
                  <a:cubicBezTo>
                    <a:pt x="18714" y="415004"/>
                    <a:pt x="12713" y="449485"/>
                    <a:pt x="16428" y="484632"/>
                  </a:cubicBezTo>
                  <a:cubicBezTo>
                    <a:pt x="17952" y="499015"/>
                    <a:pt x="18714" y="514636"/>
                    <a:pt x="33573" y="524828"/>
                  </a:cubicBezTo>
                  <a:cubicBezTo>
                    <a:pt x="51004" y="514731"/>
                    <a:pt x="63577" y="500539"/>
                    <a:pt x="73292" y="484346"/>
                  </a:cubicBezTo>
                  <a:cubicBezTo>
                    <a:pt x="97676" y="443579"/>
                    <a:pt x="122441" y="402908"/>
                    <a:pt x="144539" y="360902"/>
                  </a:cubicBezTo>
                  <a:cubicBezTo>
                    <a:pt x="160351" y="330899"/>
                    <a:pt x="171971" y="298704"/>
                    <a:pt x="185497" y="267462"/>
                  </a:cubicBezTo>
                  <a:cubicBezTo>
                    <a:pt x="190259" y="256222"/>
                    <a:pt x="195117" y="244793"/>
                    <a:pt x="200070" y="233458"/>
                  </a:cubicBezTo>
                  <a:close/>
                </a:path>
              </a:pathLst>
            </a:custGeom>
            <a:solidFill>
              <a:schemeClr val="accent5"/>
            </a:solidFill>
            <a:ln w="9525" cap="flat">
              <a:noFill/>
              <a:prstDash val="solid"/>
              <a:miter/>
            </a:ln>
          </p:spPr>
          <p:txBody>
            <a:bodyPr rtlCol="0" anchor="ctr"/>
            <a:lstStyle/>
            <a:p>
              <a:endParaRPr lang="zh-CN" altLang="en-US"/>
            </a:p>
          </p:txBody>
        </p:sp>
        <p:sp>
          <p:nvSpPr>
            <p:cNvPr id="48" name="任意多边形: 形状 47"/>
            <p:cNvSpPr/>
            <p:nvPr/>
          </p:nvSpPr>
          <p:spPr>
            <a:xfrm>
              <a:off x="6824923" y="1047654"/>
              <a:ext cx="123060" cy="573039"/>
            </a:xfrm>
            <a:custGeom>
              <a:avLst/>
              <a:gdLst>
                <a:gd name="connsiteX0" fmla="*/ 80225 w 123060"/>
                <a:gd name="connsiteY0" fmla="*/ 438245 h 573039"/>
                <a:gd name="connsiteX1" fmla="*/ 90036 w 123060"/>
                <a:gd name="connsiteY1" fmla="*/ 385953 h 573039"/>
                <a:gd name="connsiteX2" fmla="*/ 98513 w 123060"/>
                <a:gd name="connsiteY2" fmla="*/ 310801 h 573039"/>
                <a:gd name="connsiteX3" fmla="*/ 99370 w 123060"/>
                <a:gd name="connsiteY3" fmla="*/ 303752 h 573039"/>
                <a:gd name="connsiteX4" fmla="*/ 104037 w 123060"/>
                <a:gd name="connsiteY4" fmla="*/ 47244 h 573039"/>
                <a:gd name="connsiteX5" fmla="*/ 99751 w 123060"/>
                <a:gd name="connsiteY5" fmla="*/ 95 h 573039"/>
                <a:gd name="connsiteX6" fmla="*/ 118801 w 123060"/>
                <a:gd name="connsiteY6" fmla="*/ 95 h 573039"/>
                <a:gd name="connsiteX7" fmla="*/ 122992 w 123060"/>
                <a:gd name="connsiteY7" fmla="*/ 165830 h 573039"/>
                <a:gd name="connsiteX8" fmla="*/ 114610 w 123060"/>
                <a:gd name="connsiteY8" fmla="*/ 288322 h 573039"/>
                <a:gd name="connsiteX9" fmla="*/ 109371 w 123060"/>
                <a:gd name="connsiteY9" fmla="*/ 356616 h 573039"/>
                <a:gd name="connsiteX10" fmla="*/ 94798 w 123060"/>
                <a:gd name="connsiteY10" fmla="*/ 485489 h 573039"/>
                <a:gd name="connsiteX11" fmla="*/ 88797 w 123060"/>
                <a:gd name="connsiteY11" fmla="*/ 522732 h 573039"/>
                <a:gd name="connsiteX12" fmla="*/ 81082 w 123060"/>
                <a:gd name="connsiteY12" fmla="*/ 552355 h 573039"/>
                <a:gd name="connsiteX13" fmla="*/ 61461 w 123060"/>
                <a:gd name="connsiteY13" fmla="*/ 573024 h 573039"/>
                <a:gd name="connsiteX14" fmla="*/ 40124 w 123060"/>
                <a:gd name="connsiteY14" fmla="*/ 557594 h 573039"/>
                <a:gd name="connsiteX15" fmla="*/ 33171 w 123060"/>
                <a:gd name="connsiteY15" fmla="*/ 542830 h 573039"/>
                <a:gd name="connsiteX16" fmla="*/ 4311 w 123060"/>
                <a:gd name="connsiteY16" fmla="*/ 390430 h 573039"/>
                <a:gd name="connsiteX17" fmla="*/ 4120 w 123060"/>
                <a:gd name="connsiteY17" fmla="*/ 285750 h 573039"/>
                <a:gd name="connsiteX18" fmla="*/ 500 w 123060"/>
                <a:gd name="connsiteY18" fmla="*/ 240983 h 573039"/>
                <a:gd name="connsiteX19" fmla="*/ 24 w 123060"/>
                <a:gd name="connsiteY19" fmla="*/ 224314 h 573039"/>
                <a:gd name="connsiteX20" fmla="*/ 4691 w 123060"/>
                <a:gd name="connsiteY20" fmla="*/ 51816 h 573039"/>
                <a:gd name="connsiteX21" fmla="*/ 9264 w 123060"/>
                <a:gd name="connsiteY21" fmla="*/ 0 h 573039"/>
                <a:gd name="connsiteX22" fmla="*/ 23551 w 123060"/>
                <a:gd name="connsiteY22" fmla="*/ 0 h 573039"/>
                <a:gd name="connsiteX23" fmla="*/ 19074 w 123060"/>
                <a:gd name="connsiteY23" fmla="*/ 367379 h 573039"/>
                <a:gd name="connsiteX24" fmla="*/ 24123 w 123060"/>
                <a:gd name="connsiteY24" fmla="*/ 447485 h 573039"/>
                <a:gd name="connsiteX25" fmla="*/ 31933 w 123060"/>
                <a:gd name="connsiteY25" fmla="*/ 457486 h 573039"/>
                <a:gd name="connsiteX26" fmla="*/ 60603 w 123060"/>
                <a:gd name="connsiteY26" fmla="*/ 560832 h 573039"/>
                <a:gd name="connsiteX27" fmla="*/ 80225 w 123060"/>
                <a:gd name="connsiteY27" fmla="*/ 438245 h 57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060" h="573039">
                  <a:moveTo>
                    <a:pt x="80225" y="438245"/>
                  </a:moveTo>
                  <a:cubicBezTo>
                    <a:pt x="83558" y="420814"/>
                    <a:pt x="87654" y="403479"/>
                    <a:pt x="90036" y="385953"/>
                  </a:cubicBezTo>
                  <a:cubicBezTo>
                    <a:pt x="93465" y="360998"/>
                    <a:pt x="95750" y="335852"/>
                    <a:pt x="98513" y="310801"/>
                  </a:cubicBezTo>
                  <a:cubicBezTo>
                    <a:pt x="98799" y="308420"/>
                    <a:pt x="99275" y="306134"/>
                    <a:pt x="99370" y="303752"/>
                  </a:cubicBezTo>
                  <a:cubicBezTo>
                    <a:pt x="100989" y="218218"/>
                    <a:pt x="102894" y="132683"/>
                    <a:pt x="104037" y="47244"/>
                  </a:cubicBezTo>
                  <a:cubicBezTo>
                    <a:pt x="104228" y="31528"/>
                    <a:pt x="101275" y="15812"/>
                    <a:pt x="99751" y="95"/>
                  </a:cubicBezTo>
                  <a:cubicBezTo>
                    <a:pt x="106133" y="95"/>
                    <a:pt x="112419" y="95"/>
                    <a:pt x="118801" y="95"/>
                  </a:cubicBezTo>
                  <a:cubicBezTo>
                    <a:pt x="120420" y="55340"/>
                    <a:pt x="123564" y="110585"/>
                    <a:pt x="122992" y="165830"/>
                  </a:cubicBezTo>
                  <a:cubicBezTo>
                    <a:pt x="122611" y="206693"/>
                    <a:pt x="117563" y="247460"/>
                    <a:pt x="114610" y="288322"/>
                  </a:cubicBezTo>
                  <a:cubicBezTo>
                    <a:pt x="112896" y="311087"/>
                    <a:pt x="111753" y="333947"/>
                    <a:pt x="109371" y="356616"/>
                  </a:cubicBezTo>
                  <a:cubicBezTo>
                    <a:pt x="104895" y="399574"/>
                    <a:pt x="99751" y="442532"/>
                    <a:pt x="94798" y="485489"/>
                  </a:cubicBezTo>
                  <a:cubicBezTo>
                    <a:pt x="92798" y="497872"/>
                    <a:pt x="91274" y="510350"/>
                    <a:pt x="88797" y="522732"/>
                  </a:cubicBezTo>
                  <a:cubicBezTo>
                    <a:pt x="86797" y="532733"/>
                    <a:pt x="83749" y="542544"/>
                    <a:pt x="81082" y="552355"/>
                  </a:cubicBezTo>
                  <a:cubicBezTo>
                    <a:pt x="78129" y="562832"/>
                    <a:pt x="72129" y="573500"/>
                    <a:pt x="61461" y="573024"/>
                  </a:cubicBezTo>
                  <a:cubicBezTo>
                    <a:pt x="54126" y="572738"/>
                    <a:pt x="46411" y="563880"/>
                    <a:pt x="40124" y="557594"/>
                  </a:cubicBezTo>
                  <a:cubicBezTo>
                    <a:pt x="36505" y="553974"/>
                    <a:pt x="35362" y="547783"/>
                    <a:pt x="33171" y="542830"/>
                  </a:cubicBezTo>
                  <a:cubicBezTo>
                    <a:pt x="11931" y="494252"/>
                    <a:pt x="4215" y="443103"/>
                    <a:pt x="4311" y="390430"/>
                  </a:cubicBezTo>
                  <a:cubicBezTo>
                    <a:pt x="4406" y="355568"/>
                    <a:pt x="4691" y="320612"/>
                    <a:pt x="4120" y="285750"/>
                  </a:cubicBezTo>
                  <a:cubicBezTo>
                    <a:pt x="3834" y="270796"/>
                    <a:pt x="1644" y="255937"/>
                    <a:pt x="500" y="240983"/>
                  </a:cubicBezTo>
                  <a:cubicBezTo>
                    <a:pt x="120" y="235458"/>
                    <a:pt x="-71" y="229933"/>
                    <a:pt x="24" y="224314"/>
                  </a:cubicBezTo>
                  <a:cubicBezTo>
                    <a:pt x="1453" y="166783"/>
                    <a:pt x="2787" y="109347"/>
                    <a:pt x="4691" y="51816"/>
                  </a:cubicBezTo>
                  <a:cubicBezTo>
                    <a:pt x="5263" y="34481"/>
                    <a:pt x="7644" y="17240"/>
                    <a:pt x="9264" y="0"/>
                  </a:cubicBezTo>
                  <a:cubicBezTo>
                    <a:pt x="14026" y="0"/>
                    <a:pt x="18789" y="0"/>
                    <a:pt x="23551" y="0"/>
                  </a:cubicBezTo>
                  <a:cubicBezTo>
                    <a:pt x="21932" y="122492"/>
                    <a:pt x="20027" y="244983"/>
                    <a:pt x="19074" y="367379"/>
                  </a:cubicBezTo>
                  <a:cubicBezTo>
                    <a:pt x="18884" y="394049"/>
                    <a:pt x="21837" y="420814"/>
                    <a:pt x="24123" y="447485"/>
                  </a:cubicBezTo>
                  <a:cubicBezTo>
                    <a:pt x="24408" y="451009"/>
                    <a:pt x="29171" y="454152"/>
                    <a:pt x="31933" y="457486"/>
                  </a:cubicBezTo>
                  <a:cubicBezTo>
                    <a:pt x="27647" y="493776"/>
                    <a:pt x="39172" y="525494"/>
                    <a:pt x="60603" y="560832"/>
                  </a:cubicBezTo>
                  <a:cubicBezTo>
                    <a:pt x="74129" y="517398"/>
                    <a:pt x="84225" y="479108"/>
                    <a:pt x="80225" y="438245"/>
                  </a:cubicBezTo>
                  <a:close/>
                </a:path>
              </a:pathLst>
            </a:custGeom>
            <a:solidFill>
              <a:schemeClr val="accent5"/>
            </a:solidFill>
            <a:ln w="9525" cap="flat">
              <a:noFill/>
              <a:prstDash val="solid"/>
              <a:miter/>
            </a:ln>
          </p:spPr>
          <p:txBody>
            <a:bodyPr rtlCol="0" anchor="ctr"/>
            <a:lstStyle/>
            <a:p>
              <a:endParaRPr lang="zh-CN" altLang="en-US"/>
            </a:p>
          </p:txBody>
        </p:sp>
        <p:sp>
          <p:nvSpPr>
            <p:cNvPr id="49" name="任意多边形: 形状 48"/>
            <p:cNvSpPr/>
            <p:nvPr/>
          </p:nvSpPr>
          <p:spPr>
            <a:xfrm>
              <a:off x="7024687" y="1047750"/>
              <a:ext cx="157964" cy="170140"/>
            </a:xfrm>
            <a:custGeom>
              <a:avLst/>
              <a:gdLst>
                <a:gd name="connsiteX0" fmla="*/ 0 w 157964"/>
                <a:gd name="connsiteY0" fmla="*/ 0 h 170140"/>
                <a:gd name="connsiteX1" fmla="*/ 85725 w 157964"/>
                <a:gd name="connsiteY1" fmla="*/ 0 h 170140"/>
                <a:gd name="connsiteX2" fmla="*/ 91345 w 157964"/>
                <a:gd name="connsiteY2" fmla="*/ 12764 h 170140"/>
                <a:gd name="connsiteX3" fmla="*/ 147161 w 157964"/>
                <a:gd name="connsiteY3" fmla="*/ 108966 h 170140"/>
                <a:gd name="connsiteX4" fmla="*/ 154305 w 157964"/>
                <a:gd name="connsiteY4" fmla="*/ 169736 h 170140"/>
                <a:gd name="connsiteX5" fmla="*/ 126873 w 157964"/>
                <a:gd name="connsiteY5" fmla="*/ 163925 h 170140"/>
                <a:gd name="connsiteX6" fmla="*/ 37147 w 157964"/>
                <a:gd name="connsiteY6" fmla="*/ 68199 h 170140"/>
                <a:gd name="connsiteX7" fmla="*/ 0 w 157964"/>
                <a:gd name="connsiteY7" fmla="*/ 0 h 17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964" h="170140">
                  <a:moveTo>
                    <a:pt x="0" y="0"/>
                  </a:moveTo>
                  <a:cubicBezTo>
                    <a:pt x="28575" y="0"/>
                    <a:pt x="57150" y="0"/>
                    <a:pt x="85725" y="0"/>
                  </a:cubicBezTo>
                  <a:cubicBezTo>
                    <a:pt x="87535" y="4286"/>
                    <a:pt x="88963" y="8763"/>
                    <a:pt x="91345" y="12764"/>
                  </a:cubicBezTo>
                  <a:cubicBezTo>
                    <a:pt x="109919" y="44863"/>
                    <a:pt x="129254" y="76486"/>
                    <a:pt x="147161" y="108966"/>
                  </a:cubicBezTo>
                  <a:cubicBezTo>
                    <a:pt x="157639" y="127921"/>
                    <a:pt x="161449" y="148495"/>
                    <a:pt x="154305" y="169736"/>
                  </a:cubicBezTo>
                  <a:cubicBezTo>
                    <a:pt x="137827" y="170688"/>
                    <a:pt x="138017" y="170402"/>
                    <a:pt x="126873" y="163925"/>
                  </a:cubicBezTo>
                  <a:cubicBezTo>
                    <a:pt x="87439" y="140875"/>
                    <a:pt x="61817" y="104584"/>
                    <a:pt x="37147" y="68199"/>
                  </a:cubicBezTo>
                  <a:cubicBezTo>
                    <a:pt x="22670" y="46863"/>
                    <a:pt x="12192" y="22765"/>
                    <a:pt x="0" y="0"/>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50" name="任意多边形: 形状 49"/>
            <p:cNvSpPr/>
            <p:nvPr/>
          </p:nvSpPr>
          <p:spPr>
            <a:xfrm>
              <a:off x="7005542" y="1047654"/>
              <a:ext cx="195425" cy="189636"/>
            </a:xfrm>
            <a:custGeom>
              <a:avLst/>
              <a:gdLst>
                <a:gd name="connsiteX0" fmla="*/ 19145 w 195425"/>
                <a:gd name="connsiteY0" fmla="*/ 95 h 189636"/>
                <a:gd name="connsiteX1" fmla="*/ 56198 w 195425"/>
                <a:gd name="connsiteY1" fmla="*/ 68199 h 189636"/>
                <a:gd name="connsiteX2" fmla="*/ 145923 w 195425"/>
                <a:gd name="connsiteY2" fmla="*/ 163925 h 189636"/>
                <a:gd name="connsiteX3" fmla="*/ 173355 w 195425"/>
                <a:gd name="connsiteY3" fmla="*/ 169736 h 189636"/>
                <a:gd name="connsiteX4" fmla="*/ 166211 w 195425"/>
                <a:gd name="connsiteY4" fmla="*/ 108966 h 189636"/>
                <a:gd name="connsiteX5" fmla="*/ 110395 w 195425"/>
                <a:gd name="connsiteY5" fmla="*/ 12764 h 189636"/>
                <a:gd name="connsiteX6" fmla="*/ 104775 w 195425"/>
                <a:gd name="connsiteY6" fmla="*/ 0 h 189636"/>
                <a:gd name="connsiteX7" fmla="*/ 123825 w 195425"/>
                <a:gd name="connsiteY7" fmla="*/ 0 h 189636"/>
                <a:gd name="connsiteX8" fmla="*/ 133064 w 195425"/>
                <a:gd name="connsiteY8" fmla="*/ 14859 h 189636"/>
                <a:gd name="connsiteX9" fmla="*/ 174688 w 195425"/>
                <a:gd name="connsiteY9" fmla="*/ 91345 h 189636"/>
                <a:gd name="connsiteX10" fmla="*/ 194405 w 195425"/>
                <a:gd name="connsiteY10" fmla="*/ 148971 h 189636"/>
                <a:gd name="connsiteX11" fmla="*/ 181546 w 195425"/>
                <a:gd name="connsiteY11" fmla="*/ 185452 h 189636"/>
                <a:gd name="connsiteX12" fmla="*/ 159925 w 195425"/>
                <a:gd name="connsiteY12" fmla="*/ 188500 h 189636"/>
                <a:gd name="connsiteX13" fmla="*/ 124682 w 195425"/>
                <a:gd name="connsiteY13" fmla="*/ 169545 h 189636"/>
                <a:gd name="connsiteX14" fmla="*/ 33623 w 195425"/>
                <a:gd name="connsiteY14" fmla="*/ 62103 h 189636"/>
                <a:gd name="connsiteX15" fmla="*/ 0 w 195425"/>
                <a:gd name="connsiteY15" fmla="*/ 95 h 189636"/>
                <a:gd name="connsiteX16" fmla="*/ 19145 w 195425"/>
                <a:gd name="connsiteY16" fmla="*/ 95 h 18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425" h="189636">
                  <a:moveTo>
                    <a:pt x="19145" y="95"/>
                  </a:moveTo>
                  <a:cubicBezTo>
                    <a:pt x="31337" y="22860"/>
                    <a:pt x="41815" y="46958"/>
                    <a:pt x="56198" y="68199"/>
                  </a:cubicBezTo>
                  <a:cubicBezTo>
                    <a:pt x="80963" y="104680"/>
                    <a:pt x="106490" y="140970"/>
                    <a:pt x="145923" y="163925"/>
                  </a:cubicBezTo>
                  <a:cubicBezTo>
                    <a:pt x="157067" y="170402"/>
                    <a:pt x="156877" y="170688"/>
                    <a:pt x="173355" y="169736"/>
                  </a:cubicBezTo>
                  <a:cubicBezTo>
                    <a:pt x="180499" y="148590"/>
                    <a:pt x="176689" y="128016"/>
                    <a:pt x="166211" y="108966"/>
                  </a:cubicBezTo>
                  <a:cubicBezTo>
                    <a:pt x="148304" y="76486"/>
                    <a:pt x="128969" y="44863"/>
                    <a:pt x="110395" y="12764"/>
                  </a:cubicBezTo>
                  <a:cubicBezTo>
                    <a:pt x="108109" y="8763"/>
                    <a:pt x="106680" y="4286"/>
                    <a:pt x="104775" y="0"/>
                  </a:cubicBezTo>
                  <a:cubicBezTo>
                    <a:pt x="111157" y="0"/>
                    <a:pt x="117443" y="0"/>
                    <a:pt x="123825" y="0"/>
                  </a:cubicBezTo>
                  <a:cubicBezTo>
                    <a:pt x="126873" y="4953"/>
                    <a:pt x="129921" y="9906"/>
                    <a:pt x="133064" y="14859"/>
                  </a:cubicBezTo>
                  <a:cubicBezTo>
                    <a:pt x="147066" y="40291"/>
                    <a:pt x="162306" y="65151"/>
                    <a:pt x="174688" y="91345"/>
                  </a:cubicBezTo>
                  <a:cubicBezTo>
                    <a:pt x="183356" y="109538"/>
                    <a:pt x="189071" y="129350"/>
                    <a:pt x="194405" y="148971"/>
                  </a:cubicBezTo>
                  <a:cubicBezTo>
                    <a:pt x="198215" y="163068"/>
                    <a:pt x="190786" y="175927"/>
                    <a:pt x="181546" y="185452"/>
                  </a:cubicBezTo>
                  <a:cubicBezTo>
                    <a:pt x="177451" y="189738"/>
                    <a:pt x="166211" y="190691"/>
                    <a:pt x="159925" y="188500"/>
                  </a:cubicBezTo>
                  <a:cubicBezTo>
                    <a:pt x="147447" y="184023"/>
                    <a:pt x="135065" y="177737"/>
                    <a:pt x="124682" y="169545"/>
                  </a:cubicBezTo>
                  <a:cubicBezTo>
                    <a:pt x="87154" y="140018"/>
                    <a:pt x="58007" y="102870"/>
                    <a:pt x="33623" y="62103"/>
                  </a:cubicBezTo>
                  <a:cubicBezTo>
                    <a:pt x="21622" y="41910"/>
                    <a:pt x="11144" y="20765"/>
                    <a:pt x="0" y="95"/>
                  </a:cubicBezTo>
                  <a:cubicBezTo>
                    <a:pt x="6477" y="95"/>
                    <a:pt x="12763" y="95"/>
                    <a:pt x="19145" y="95"/>
                  </a:cubicBezTo>
                  <a:close/>
                </a:path>
              </a:pathLst>
            </a:custGeom>
            <a:solidFill>
              <a:schemeClr val="accent5"/>
            </a:solidFill>
            <a:ln w="9525" cap="flat">
              <a:noFill/>
              <a:prstDash val="solid"/>
              <a:miter/>
            </a:ln>
          </p:spPr>
          <p:txBody>
            <a:bodyPr rtlCol="0" anchor="ctr"/>
            <a:lstStyle/>
            <a:p>
              <a:endParaRPr lang="zh-CN" altLang="en-US"/>
            </a:p>
          </p:txBody>
        </p:sp>
      </p:grpSp>
      <p:grpSp>
        <p:nvGrpSpPr>
          <p:cNvPr id="196" name="组合 195"/>
          <p:cNvGrpSpPr/>
          <p:nvPr userDrawn="1"/>
        </p:nvGrpSpPr>
        <p:grpSpPr>
          <a:xfrm>
            <a:off x="32433" y="264653"/>
            <a:ext cx="534288" cy="489503"/>
            <a:chOff x="5182171" y="5147976"/>
            <a:chExt cx="305852" cy="280215"/>
          </a:xfrm>
          <a:solidFill>
            <a:schemeClr val="accent6">
              <a:lumMod val="60000"/>
              <a:lumOff val="40000"/>
            </a:schemeClr>
          </a:solidFill>
        </p:grpSpPr>
        <p:sp>
          <p:nvSpPr>
            <p:cNvPr id="197" name="任意多边形: 形状 196"/>
            <p:cNvSpPr/>
            <p:nvPr/>
          </p:nvSpPr>
          <p:spPr>
            <a:xfrm>
              <a:off x="5331115" y="5264046"/>
              <a:ext cx="43594" cy="64671"/>
            </a:xfrm>
            <a:custGeom>
              <a:avLst/>
              <a:gdLst>
                <a:gd name="connsiteX0" fmla="*/ 24220 w 43594"/>
                <a:gd name="connsiteY0" fmla="*/ 29472 h 64671"/>
                <a:gd name="connsiteX1" fmla="*/ 41270 w 43594"/>
                <a:gd name="connsiteY1" fmla="*/ 55476 h 64671"/>
                <a:gd name="connsiteX2" fmla="*/ 21077 w 43594"/>
                <a:gd name="connsiteY2" fmla="*/ 62905 h 64671"/>
                <a:gd name="connsiteX3" fmla="*/ 15743 w 43594"/>
                <a:gd name="connsiteY3" fmla="*/ 34711 h 64671"/>
                <a:gd name="connsiteX4" fmla="*/ 3170 w 43594"/>
                <a:gd name="connsiteY4" fmla="*/ 5184 h 64671"/>
                <a:gd name="connsiteX5" fmla="*/ 21363 w 43594"/>
                <a:gd name="connsiteY5" fmla="*/ 802 h 64671"/>
                <a:gd name="connsiteX6" fmla="*/ 24220 w 43594"/>
                <a:gd name="connsiteY6" fmla="*/ 29472 h 6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94" h="64671">
                  <a:moveTo>
                    <a:pt x="24220" y="29472"/>
                  </a:moveTo>
                  <a:cubicBezTo>
                    <a:pt x="30030" y="38521"/>
                    <a:pt x="50414" y="38331"/>
                    <a:pt x="41270" y="55476"/>
                  </a:cubicBezTo>
                  <a:cubicBezTo>
                    <a:pt x="37555" y="62524"/>
                    <a:pt x="29745" y="67477"/>
                    <a:pt x="21077" y="62905"/>
                  </a:cubicBezTo>
                  <a:cubicBezTo>
                    <a:pt x="8123" y="56142"/>
                    <a:pt x="10314" y="45189"/>
                    <a:pt x="15743" y="34711"/>
                  </a:cubicBezTo>
                  <a:cubicBezTo>
                    <a:pt x="8504" y="25377"/>
                    <a:pt x="-6546" y="19281"/>
                    <a:pt x="3170" y="5184"/>
                  </a:cubicBezTo>
                  <a:cubicBezTo>
                    <a:pt x="5932" y="1183"/>
                    <a:pt x="16791" y="-1388"/>
                    <a:pt x="21363" y="802"/>
                  </a:cubicBezTo>
                  <a:cubicBezTo>
                    <a:pt x="36222" y="7756"/>
                    <a:pt x="24982" y="19757"/>
                    <a:pt x="24220" y="29472"/>
                  </a:cubicBezTo>
                  <a:close/>
                </a:path>
              </a:pathLst>
            </a:custGeom>
            <a:grpFill/>
            <a:ln w="9525" cap="flat">
              <a:noFill/>
              <a:prstDash val="solid"/>
              <a:miter/>
            </a:ln>
          </p:spPr>
          <p:txBody>
            <a:bodyPr rtlCol="0" anchor="ctr"/>
            <a:lstStyle/>
            <a:p>
              <a:endParaRPr lang="zh-CN" altLang="en-US"/>
            </a:p>
          </p:txBody>
        </p:sp>
        <p:sp>
          <p:nvSpPr>
            <p:cNvPr id="198" name="任意多边形: 形状 197"/>
            <p:cNvSpPr/>
            <p:nvPr/>
          </p:nvSpPr>
          <p:spPr>
            <a:xfrm>
              <a:off x="5456849" y="5264658"/>
              <a:ext cx="31174" cy="33718"/>
            </a:xfrm>
            <a:custGeom>
              <a:avLst/>
              <a:gdLst>
                <a:gd name="connsiteX0" fmla="*/ 18216 w 31174"/>
                <a:gd name="connsiteY0" fmla="*/ 33718 h 33718"/>
                <a:gd name="connsiteX1" fmla="*/ 3452 w 31174"/>
                <a:gd name="connsiteY1" fmla="*/ 5905 h 33718"/>
                <a:gd name="connsiteX2" fmla="*/ 26312 w 31174"/>
                <a:gd name="connsiteY2" fmla="*/ 3619 h 33718"/>
                <a:gd name="connsiteX3" fmla="*/ 18216 w 31174"/>
                <a:gd name="connsiteY3" fmla="*/ 33718 h 33718"/>
              </a:gdLst>
              <a:ahLst/>
              <a:cxnLst>
                <a:cxn ang="0">
                  <a:pos x="connsiteX0" y="connsiteY0"/>
                </a:cxn>
                <a:cxn ang="0">
                  <a:pos x="connsiteX1" y="connsiteY1"/>
                </a:cxn>
                <a:cxn ang="0">
                  <a:pos x="connsiteX2" y="connsiteY2"/>
                </a:cxn>
                <a:cxn ang="0">
                  <a:pos x="connsiteX3" y="connsiteY3"/>
                </a:cxn>
              </a:cxnLst>
              <a:rect l="l" t="t" r="r" b="b"/>
              <a:pathLst>
                <a:path w="31174" h="33718">
                  <a:moveTo>
                    <a:pt x="18216" y="33718"/>
                  </a:moveTo>
                  <a:cubicBezTo>
                    <a:pt x="213" y="23812"/>
                    <a:pt x="-3883" y="15526"/>
                    <a:pt x="3452" y="5905"/>
                  </a:cubicBezTo>
                  <a:cubicBezTo>
                    <a:pt x="8786" y="-953"/>
                    <a:pt x="19835" y="-2000"/>
                    <a:pt x="26312" y="3619"/>
                  </a:cubicBezTo>
                  <a:cubicBezTo>
                    <a:pt x="34503" y="10858"/>
                    <a:pt x="32693" y="18383"/>
                    <a:pt x="18216" y="33718"/>
                  </a:cubicBezTo>
                  <a:close/>
                </a:path>
              </a:pathLst>
            </a:custGeom>
            <a:grpFill/>
            <a:ln w="9525" cap="flat">
              <a:noFill/>
              <a:prstDash val="solid"/>
              <a:miter/>
            </a:ln>
          </p:spPr>
          <p:txBody>
            <a:bodyPr rtlCol="0" anchor="ctr"/>
            <a:lstStyle/>
            <a:p>
              <a:endParaRPr lang="zh-CN" altLang="en-US"/>
            </a:p>
          </p:txBody>
        </p:sp>
        <p:sp>
          <p:nvSpPr>
            <p:cNvPr id="199" name="任意多边形: 形状 198"/>
            <p:cNvSpPr/>
            <p:nvPr/>
          </p:nvSpPr>
          <p:spPr>
            <a:xfrm>
              <a:off x="5239988" y="5247209"/>
              <a:ext cx="32848" cy="32244"/>
            </a:xfrm>
            <a:custGeom>
              <a:avLst/>
              <a:gdLst>
                <a:gd name="connsiteX0" fmla="*/ 22955 w 32848"/>
                <a:gd name="connsiteY0" fmla="*/ 32212 h 32244"/>
                <a:gd name="connsiteX1" fmla="*/ 0 w 32848"/>
                <a:gd name="connsiteY1" fmla="*/ 15924 h 32244"/>
                <a:gd name="connsiteX2" fmla="*/ 1048 w 32848"/>
                <a:gd name="connsiteY2" fmla="*/ 13829 h 32244"/>
                <a:gd name="connsiteX3" fmla="*/ 27051 w 32848"/>
                <a:gd name="connsiteY3" fmla="*/ 3161 h 32244"/>
                <a:gd name="connsiteX4" fmla="*/ 22955 w 32848"/>
                <a:gd name="connsiteY4" fmla="*/ 32212 h 32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48" h="32244">
                  <a:moveTo>
                    <a:pt x="22955" y="32212"/>
                  </a:moveTo>
                  <a:cubicBezTo>
                    <a:pt x="11144" y="32688"/>
                    <a:pt x="2953" y="27926"/>
                    <a:pt x="0" y="15924"/>
                  </a:cubicBezTo>
                  <a:cubicBezTo>
                    <a:pt x="381" y="15258"/>
                    <a:pt x="571" y="14400"/>
                    <a:pt x="1048" y="13829"/>
                  </a:cubicBezTo>
                  <a:cubicBezTo>
                    <a:pt x="12668" y="-459"/>
                    <a:pt x="18955" y="-3030"/>
                    <a:pt x="27051" y="3161"/>
                  </a:cubicBezTo>
                  <a:cubicBezTo>
                    <a:pt x="35909" y="9829"/>
                    <a:pt x="34671" y="18496"/>
                    <a:pt x="22955" y="32212"/>
                  </a:cubicBezTo>
                  <a:close/>
                </a:path>
              </a:pathLst>
            </a:custGeom>
            <a:grpFill/>
            <a:ln w="9525" cap="flat">
              <a:noFill/>
              <a:prstDash val="solid"/>
              <a:miter/>
            </a:ln>
          </p:spPr>
          <p:txBody>
            <a:bodyPr rtlCol="0" anchor="ctr"/>
            <a:lstStyle/>
            <a:p>
              <a:endParaRPr lang="zh-CN" altLang="en-US"/>
            </a:p>
          </p:txBody>
        </p:sp>
        <p:sp>
          <p:nvSpPr>
            <p:cNvPr id="200" name="任意多边形: 形状 199"/>
            <p:cNvSpPr/>
            <p:nvPr/>
          </p:nvSpPr>
          <p:spPr>
            <a:xfrm>
              <a:off x="5428440" y="5194765"/>
              <a:ext cx="37576" cy="29748"/>
            </a:xfrm>
            <a:custGeom>
              <a:avLst/>
              <a:gdLst>
                <a:gd name="connsiteX0" fmla="*/ 37576 w 37576"/>
                <a:gd name="connsiteY0" fmla="*/ 15790 h 29748"/>
                <a:gd name="connsiteX1" fmla="*/ 16050 w 37576"/>
                <a:gd name="connsiteY1" fmla="*/ 29506 h 29748"/>
                <a:gd name="connsiteX2" fmla="*/ 48 w 37576"/>
                <a:gd name="connsiteY2" fmla="*/ 16076 h 29748"/>
                <a:gd name="connsiteX3" fmla="*/ 16907 w 37576"/>
                <a:gd name="connsiteY3" fmla="*/ 360 h 29748"/>
                <a:gd name="connsiteX4" fmla="*/ 37576 w 37576"/>
                <a:gd name="connsiteY4" fmla="*/ 15790 h 29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6" h="29748">
                  <a:moveTo>
                    <a:pt x="37576" y="15790"/>
                  </a:moveTo>
                  <a:cubicBezTo>
                    <a:pt x="27861" y="22267"/>
                    <a:pt x="22431" y="28363"/>
                    <a:pt x="16050" y="29506"/>
                  </a:cubicBezTo>
                  <a:cubicBezTo>
                    <a:pt x="7572" y="31030"/>
                    <a:pt x="1191" y="25220"/>
                    <a:pt x="48" y="16076"/>
                  </a:cubicBezTo>
                  <a:cubicBezTo>
                    <a:pt x="-810" y="8742"/>
                    <a:pt x="10049" y="-2117"/>
                    <a:pt x="16907" y="360"/>
                  </a:cubicBezTo>
                  <a:cubicBezTo>
                    <a:pt x="23384" y="2646"/>
                    <a:pt x="28432" y="8647"/>
                    <a:pt x="37576" y="15790"/>
                  </a:cubicBezTo>
                  <a:close/>
                </a:path>
              </a:pathLst>
            </a:custGeom>
            <a:grpFill/>
            <a:ln w="9525" cap="flat">
              <a:noFill/>
              <a:prstDash val="solid"/>
              <a:miter/>
            </a:ln>
          </p:spPr>
          <p:txBody>
            <a:bodyPr rtlCol="0" anchor="ctr"/>
            <a:lstStyle/>
            <a:p>
              <a:endParaRPr lang="zh-CN" altLang="en-US"/>
            </a:p>
          </p:txBody>
        </p:sp>
        <p:sp>
          <p:nvSpPr>
            <p:cNvPr id="201" name="任意多边形: 形状 200"/>
            <p:cNvSpPr/>
            <p:nvPr/>
          </p:nvSpPr>
          <p:spPr>
            <a:xfrm>
              <a:off x="5293899" y="5282322"/>
              <a:ext cx="29084" cy="28436"/>
            </a:xfrm>
            <a:custGeom>
              <a:avLst/>
              <a:gdLst>
                <a:gd name="connsiteX0" fmla="*/ 20955 w 29084"/>
                <a:gd name="connsiteY0" fmla="*/ 28437 h 28436"/>
                <a:gd name="connsiteX1" fmla="*/ 0 w 29084"/>
                <a:gd name="connsiteY1" fmla="*/ 14340 h 28436"/>
                <a:gd name="connsiteX2" fmla="*/ 7239 w 29084"/>
                <a:gd name="connsiteY2" fmla="*/ 1005 h 28436"/>
                <a:gd name="connsiteX3" fmla="*/ 26575 w 29084"/>
                <a:gd name="connsiteY3" fmla="*/ 2910 h 28436"/>
                <a:gd name="connsiteX4" fmla="*/ 28480 w 29084"/>
                <a:gd name="connsiteY4" fmla="*/ 19769 h 28436"/>
                <a:gd name="connsiteX5" fmla="*/ 20955 w 29084"/>
                <a:gd name="connsiteY5" fmla="*/ 28437 h 2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84" h="28436">
                  <a:moveTo>
                    <a:pt x="20955" y="28437"/>
                  </a:moveTo>
                  <a:cubicBezTo>
                    <a:pt x="10954" y="28247"/>
                    <a:pt x="1810" y="26723"/>
                    <a:pt x="0" y="14340"/>
                  </a:cubicBezTo>
                  <a:cubicBezTo>
                    <a:pt x="2381" y="9673"/>
                    <a:pt x="3810" y="1957"/>
                    <a:pt x="7239" y="1005"/>
                  </a:cubicBezTo>
                  <a:cubicBezTo>
                    <a:pt x="13240" y="-710"/>
                    <a:pt x="21717" y="-328"/>
                    <a:pt x="26575" y="2910"/>
                  </a:cubicBezTo>
                  <a:cubicBezTo>
                    <a:pt x="29718" y="5006"/>
                    <a:pt x="29337" y="14054"/>
                    <a:pt x="28480" y="19769"/>
                  </a:cubicBezTo>
                  <a:cubicBezTo>
                    <a:pt x="28099" y="22913"/>
                    <a:pt x="23622" y="25580"/>
                    <a:pt x="20955" y="28437"/>
                  </a:cubicBezTo>
                  <a:close/>
                </a:path>
              </a:pathLst>
            </a:custGeom>
            <a:grpFill/>
            <a:ln w="9525" cap="flat">
              <a:noFill/>
              <a:prstDash val="solid"/>
              <a:miter/>
            </a:ln>
          </p:spPr>
          <p:txBody>
            <a:bodyPr rtlCol="0" anchor="ctr"/>
            <a:lstStyle/>
            <a:p>
              <a:endParaRPr lang="zh-CN" altLang="en-US"/>
            </a:p>
          </p:txBody>
        </p:sp>
        <p:sp>
          <p:nvSpPr>
            <p:cNvPr id="202" name="任意多边形: 形状 201"/>
            <p:cNvSpPr/>
            <p:nvPr/>
          </p:nvSpPr>
          <p:spPr>
            <a:xfrm>
              <a:off x="5357654" y="5216003"/>
              <a:ext cx="29441" cy="36462"/>
            </a:xfrm>
            <a:custGeom>
              <a:avLst/>
              <a:gdLst>
                <a:gd name="connsiteX0" fmla="*/ 14731 w 29441"/>
                <a:gd name="connsiteY0" fmla="*/ 36463 h 36462"/>
                <a:gd name="connsiteX1" fmla="*/ 443 w 29441"/>
                <a:gd name="connsiteY1" fmla="*/ 15508 h 36462"/>
                <a:gd name="connsiteX2" fmla="*/ 11588 w 29441"/>
                <a:gd name="connsiteY2" fmla="*/ 173 h 36462"/>
                <a:gd name="connsiteX3" fmla="*/ 29304 w 29441"/>
                <a:gd name="connsiteY3" fmla="*/ 15127 h 36462"/>
                <a:gd name="connsiteX4" fmla="*/ 14731 w 29441"/>
                <a:gd name="connsiteY4" fmla="*/ 36463 h 36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1" h="36462">
                  <a:moveTo>
                    <a:pt x="14731" y="36463"/>
                  </a:moveTo>
                  <a:cubicBezTo>
                    <a:pt x="8063" y="27033"/>
                    <a:pt x="2063" y="21794"/>
                    <a:pt x="443" y="15508"/>
                  </a:cubicBezTo>
                  <a:cubicBezTo>
                    <a:pt x="-1557" y="8078"/>
                    <a:pt x="3396" y="1792"/>
                    <a:pt x="11588" y="173"/>
                  </a:cubicBezTo>
                  <a:cubicBezTo>
                    <a:pt x="19303" y="-1351"/>
                    <a:pt x="30828" y="7507"/>
                    <a:pt x="29304" y="15127"/>
                  </a:cubicBezTo>
                  <a:cubicBezTo>
                    <a:pt x="27971" y="21413"/>
                    <a:pt x="21684" y="26748"/>
                    <a:pt x="14731" y="36463"/>
                  </a:cubicBezTo>
                  <a:close/>
                </a:path>
              </a:pathLst>
            </a:custGeom>
            <a:grpFill/>
            <a:ln w="9525" cap="flat">
              <a:noFill/>
              <a:prstDash val="solid"/>
              <a:miter/>
            </a:ln>
          </p:spPr>
          <p:txBody>
            <a:bodyPr rtlCol="0" anchor="ctr"/>
            <a:lstStyle/>
            <a:p>
              <a:endParaRPr lang="zh-CN" altLang="en-US"/>
            </a:p>
          </p:txBody>
        </p:sp>
        <p:sp>
          <p:nvSpPr>
            <p:cNvPr id="203" name="任意多边形: 形状 202"/>
            <p:cNvSpPr/>
            <p:nvPr/>
          </p:nvSpPr>
          <p:spPr>
            <a:xfrm>
              <a:off x="5424677" y="5344104"/>
              <a:ext cx="30783" cy="30757"/>
            </a:xfrm>
            <a:custGeom>
              <a:avLst/>
              <a:gdLst>
                <a:gd name="connsiteX0" fmla="*/ 18098 w 30783"/>
                <a:gd name="connsiteY0" fmla="*/ 30758 h 30757"/>
                <a:gd name="connsiteX1" fmla="*/ 7334 w 30783"/>
                <a:gd name="connsiteY1" fmla="*/ 27710 h 30757"/>
                <a:gd name="connsiteX2" fmla="*/ 0 w 30783"/>
                <a:gd name="connsiteY2" fmla="*/ 22757 h 30757"/>
                <a:gd name="connsiteX3" fmla="*/ 1810 w 30783"/>
                <a:gd name="connsiteY3" fmla="*/ 21995 h 30757"/>
                <a:gd name="connsiteX4" fmla="*/ 4096 w 30783"/>
                <a:gd name="connsiteY4" fmla="*/ 10755 h 30757"/>
                <a:gd name="connsiteX5" fmla="*/ 17431 w 30783"/>
                <a:gd name="connsiteY5" fmla="*/ 87 h 30757"/>
                <a:gd name="connsiteX6" fmla="*/ 30194 w 30783"/>
                <a:gd name="connsiteY6" fmla="*/ 7326 h 30757"/>
                <a:gd name="connsiteX7" fmla="*/ 27623 w 30783"/>
                <a:gd name="connsiteY7" fmla="*/ 24186 h 30757"/>
                <a:gd name="connsiteX8" fmla="*/ 18098 w 30783"/>
                <a:gd name="connsiteY8" fmla="*/ 30758 h 3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83" h="30757">
                  <a:moveTo>
                    <a:pt x="18098" y="30758"/>
                  </a:moveTo>
                  <a:cubicBezTo>
                    <a:pt x="14478" y="29710"/>
                    <a:pt x="10954" y="28757"/>
                    <a:pt x="7334" y="27710"/>
                  </a:cubicBezTo>
                  <a:cubicBezTo>
                    <a:pt x="4858" y="26090"/>
                    <a:pt x="2477" y="24471"/>
                    <a:pt x="0" y="22757"/>
                  </a:cubicBezTo>
                  <a:cubicBezTo>
                    <a:pt x="0" y="22757"/>
                    <a:pt x="1810" y="22090"/>
                    <a:pt x="1810" y="21995"/>
                  </a:cubicBezTo>
                  <a:cubicBezTo>
                    <a:pt x="2477" y="18185"/>
                    <a:pt x="2000" y="13422"/>
                    <a:pt x="4096" y="10755"/>
                  </a:cubicBezTo>
                  <a:cubicBezTo>
                    <a:pt x="7620" y="6278"/>
                    <a:pt x="12383" y="1135"/>
                    <a:pt x="17431" y="87"/>
                  </a:cubicBezTo>
                  <a:cubicBezTo>
                    <a:pt x="21241" y="-675"/>
                    <a:pt x="28861" y="3707"/>
                    <a:pt x="30194" y="7326"/>
                  </a:cubicBezTo>
                  <a:cubicBezTo>
                    <a:pt x="31813" y="12184"/>
                    <a:pt x="29813" y="19042"/>
                    <a:pt x="27623" y="24186"/>
                  </a:cubicBezTo>
                  <a:cubicBezTo>
                    <a:pt x="26289" y="27329"/>
                    <a:pt x="21336" y="28662"/>
                    <a:pt x="18098" y="30758"/>
                  </a:cubicBezTo>
                  <a:close/>
                </a:path>
              </a:pathLst>
            </a:custGeom>
            <a:grpFill/>
            <a:ln w="9525" cap="flat">
              <a:noFill/>
              <a:prstDash val="solid"/>
              <a:miter/>
            </a:ln>
          </p:spPr>
          <p:txBody>
            <a:bodyPr rtlCol="0" anchor="ctr"/>
            <a:lstStyle/>
            <a:p>
              <a:endParaRPr lang="zh-CN" altLang="en-US"/>
            </a:p>
          </p:txBody>
        </p:sp>
        <p:sp>
          <p:nvSpPr>
            <p:cNvPr id="204" name="任意多边形: 形状 203"/>
            <p:cNvSpPr/>
            <p:nvPr/>
          </p:nvSpPr>
          <p:spPr>
            <a:xfrm>
              <a:off x="5402333" y="5253562"/>
              <a:ext cx="36917" cy="28410"/>
            </a:xfrm>
            <a:custGeom>
              <a:avLst/>
              <a:gdLst>
                <a:gd name="connsiteX0" fmla="*/ 36917 w 36917"/>
                <a:gd name="connsiteY0" fmla="*/ 12048 h 28410"/>
                <a:gd name="connsiteX1" fmla="*/ 16344 w 36917"/>
                <a:gd name="connsiteY1" fmla="*/ 27765 h 28410"/>
                <a:gd name="connsiteX2" fmla="*/ 246 w 36917"/>
                <a:gd name="connsiteY2" fmla="*/ 15096 h 28410"/>
                <a:gd name="connsiteX3" fmla="*/ 13772 w 36917"/>
                <a:gd name="connsiteY3" fmla="*/ 142 h 28410"/>
                <a:gd name="connsiteX4" fmla="*/ 36917 w 36917"/>
                <a:gd name="connsiteY4" fmla="*/ 12048 h 28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17" h="28410">
                  <a:moveTo>
                    <a:pt x="36917" y="12048"/>
                  </a:moveTo>
                  <a:cubicBezTo>
                    <a:pt x="27297" y="19668"/>
                    <a:pt x="22535" y="25955"/>
                    <a:pt x="16344" y="27765"/>
                  </a:cubicBezTo>
                  <a:cubicBezTo>
                    <a:pt x="7104" y="30622"/>
                    <a:pt x="1961" y="23574"/>
                    <a:pt x="246" y="15096"/>
                  </a:cubicBezTo>
                  <a:cubicBezTo>
                    <a:pt x="-1373" y="7095"/>
                    <a:pt x="5199" y="-1191"/>
                    <a:pt x="13772" y="142"/>
                  </a:cubicBezTo>
                  <a:cubicBezTo>
                    <a:pt x="20249" y="1095"/>
                    <a:pt x="26059" y="6238"/>
                    <a:pt x="36917" y="12048"/>
                  </a:cubicBezTo>
                  <a:close/>
                </a:path>
              </a:pathLst>
            </a:custGeom>
            <a:grpFill/>
            <a:ln w="9525" cap="flat">
              <a:noFill/>
              <a:prstDash val="solid"/>
              <a:miter/>
            </a:ln>
          </p:spPr>
          <p:txBody>
            <a:bodyPr rtlCol="0" anchor="ctr"/>
            <a:lstStyle/>
            <a:p>
              <a:endParaRPr lang="zh-CN" altLang="en-US"/>
            </a:p>
          </p:txBody>
        </p:sp>
        <p:sp>
          <p:nvSpPr>
            <p:cNvPr id="205" name="任意多边形: 形状 204"/>
            <p:cNvSpPr/>
            <p:nvPr/>
          </p:nvSpPr>
          <p:spPr>
            <a:xfrm>
              <a:off x="5228013" y="5188042"/>
              <a:ext cx="32072" cy="28813"/>
            </a:xfrm>
            <a:custGeom>
              <a:avLst/>
              <a:gdLst>
                <a:gd name="connsiteX0" fmla="*/ 32073 w 32072"/>
                <a:gd name="connsiteY0" fmla="*/ 16322 h 28813"/>
                <a:gd name="connsiteX1" fmla="*/ 12261 w 32072"/>
                <a:gd name="connsiteY1" fmla="*/ 28800 h 28813"/>
                <a:gd name="connsiteX2" fmla="*/ 69 w 32072"/>
                <a:gd name="connsiteY2" fmla="*/ 12417 h 28813"/>
                <a:gd name="connsiteX3" fmla="*/ 16452 w 32072"/>
                <a:gd name="connsiteY3" fmla="*/ 320 h 28813"/>
                <a:gd name="connsiteX4" fmla="*/ 32073 w 32072"/>
                <a:gd name="connsiteY4" fmla="*/ 16322 h 28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72" h="28813">
                  <a:moveTo>
                    <a:pt x="32073" y="16322"/>
                  </a:moveTo>
                  <a:cubicBezTo>
                    <a:pt x="23881" y="21847"/>
                    <a:pt x="18166" y="28609"/>
                    <a:pt x="12261" y="28800"/>
                  </a:cubicBezTo>
                  <a:cubicBezTo>
                    <a:pt x="3593" y="29181"/>
                    <a:pt x="-598" y="21465"/>
                    <a:pt x="69" y="12417"/>
                  </a:cubicBezTo>
                  <a:cubicBezTo>
                    <a:pt x="831" y="2130"/>
                    <a:pt x="9308" y="-1109"/>
                    <a:pt x="16452" y="320"/>
                  </a:cubicBezTo>
                  <a:cubicBezTo>
                    <a:pt x="21595" y="1368"/>
                    <a:pt x="25310" y="8988"/>
                    <a:pt x="32073" y="16322"/>
                  </a:cubicBezTo>
                  <a:close/>
                </a:path>
              </a:pathLst>
            </a:custGeom>
            <a:grpFill/>
            <a:ln w="9525" cap="flat">
              <a:noFill/>
              <a:prstDash val="solid"/>
              <a:miter/>
            </a:ln>
          </p:spPr>
          <p:txBody>
            <a:bodyPr rtlCol="0" anchor="ctr"/>
            <a:lstStyle/>
            <a:p>
              <a:endParaRPr lang="zh-CN" altLang="en-US"/>
            </a:p>
          </p:txBody>
        </p:sp>
        <p:sp>
          <p:nvSpPr>
            <p:cNvPr id="206" name="任意多边形: 形状 205"/>
            <p:cNvSpPr/>
            <p:nvPr/>
          </p:nvSpPr>
          <p:spPr>
            <a:xfrm>
              <a:off x="5289360" y="5210175"/>
              <a:ext cx="28657" cy="33059"/>
            </a:xfrm>
            <a:custGeom>
              <a:avLst/>
              <a:gdLst>
                <a:gd name="connsiteX0" fmla="*/ 12921 w 28657"/>
                <a:gd name="connsiteY0" fmla="*/ 0 h 33059"/>
                <a:gd name="connsiteX1" fmla="*/ 28447 w 28657"/>
                <a:gd name="connsiteY1" fmla="*/ 18574 h 33059"/>
                <a:gd name="connsiteX2" fmla="*/ 13969 w 28657"/>
                <a:gd name="connsiteY2" fmla="*/ 33052 h 33059"/>
                <a:gd name="connsiteX3" fmla="*/ 63 w 28657"/>
                <a:gd name="connsiteY3" fmla="*/ 18002 h 33059"/>
                <a:gd name="connsiteX4" fmla="*/ 12921 w 28657"/>
                <a:gd name="connsiteY4" fmla="*/ 0 h 33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57" h="33059">
                  <a:moveTo>
                    <a:pt x="12921" y="0"/>
                  </a:moveTo>
                  <a:cubicBezTo>
                    <a:pt x="20065" y="8191"/>
                    <a:pt x="27399" y="12859"/>
                    <a:pt x="28447" y="18574"/>
                  </a:cubicBezTo>
                  <a:cubicBezTo>
                    <a:pt x="29971" y="27146"/>
                    <a:pt x="23018" y="32766"/>
                    <a:pt x="13969" y="33052"/>
                  </a:cubicBezTo>
                  <a:cubicBezTo>
                    <a:pt x="4063" y="33338"/>
                    <a:pt x="-604" y="25813"/>
                    <a:pt x="63" y="18002"/>
                  </a:cubicBezTo>
                  <a:cubicBezTo>
                    <a:pt x="443" y="12859"/>
                    <a:pt x="6730" y="8191"/>
                    <a:pt x="12921" y="0"/>
                  </a:cubicBezTo>
                  <a:close/>
                </a:path>
              </a:pathLst>
            </a:custGeom>
            <a:grpFill/>
            <a:ln w="9525" cap="flat">
              <a:noFill/>
              <a:prstDash val="solid"/>
              <a:miter/>
            </a:ln>
          </p:spPr>
          <p:txBody>
            <a:bodyPr rtlCol="0" anchor="ctr"/>
            <a:lstStyle/>
            <a:p>
              <a:endParaRPr lang="zh-CN" altLang="en-US"/>
            </a:p>
          </p:txBody>
        </p:sp>
        <p:sp>
          <p:nvSpPr>
            <p:cNvPr id="207" name="任意多边形: 形状 206"/>
            <p:cNvSpPr/>
            <p:nvPr/>
          </p:nvSpPr>
          <p:spPr>
            <a:xfrm>
              <a:off x="5393960" y="5304567"/>
              <a:ext cx="28008" cy="34004"/>
            </a:xfrm>
            <a:custGeom>
              <a:avLst/>
              <a:gdLst>
                <a:gd name="connsiteX0" fmla="*/ 13572 w 28008"/>
                <a:gd name="connsiteY0" fmla="*/ 0 h 34004"/>
                <a:gd name="connsiteX1" fmla="*/ 27574 w 28008"/>
                <a:gd name="connsiteY1" fmla="*/ 18574 h 34004"/>
                <a:gd name="connsiteX2" fmla="*/ 13953 w 28008"/>
                <a:gd name="connsiteY2" fmla="*/ 34004 h 34004"/>
                <a:gd name="connsiteX3" fmla="*/ 142 w 28008"/>
                <a:gd name="connsiteY3" fmla="*/ 21907 h 34004"/>
                <a:gd name="connsiteX4" fmla="*/ 13572 w 28008"/>
                <a:gd name="connsiteY4" fmla="*/ 0 h 34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8" h="34004">
                  <a:moveTo>
                    <a:pt x="13572" y="0"/>
                  </a:moveTo>
                  <a:cubicBezTo>
                    <a:pt x="20335" y="8668"/>
                    <a:pt x="25860" y="12954"/>
                    <a:pt x="27574" y="18574"/>
                  </a:cubicBezTo>
                  <a:cubicBezTo>
                    <a:pt x="29955" y="26003"/>
                    <a:pt x="22145" y="34004"/>
                    <a:pt x="13953" y="34004"/>
                  </a:cubicBezTo>
                  <a:cubicBezTo>
                    <a:pt x="5952" y="34004"/>
                    <a:pt x="-1096" y="29908"/>
                    <a:pt x="142" y="21907"/>
                  </a:cubicBezTo>
                  <a:cubicBezTo>
                    <a:pt x="1190" y="15526"/>
                    <a:pt x="7190" y="9906"/>
                    <a:pt x="13572" y="0"/>
                  </a:cubicBezTo>
                  <a:close/>
                </a:path>
              </a:pathLst>
            </a:custGeom>
            <a:grpFill/>
            <a:ln w="9525" cap="flat">
              <a:noFill/>
              <a:prstDash val="solid"/>
              <a:miter/>
            </a:ln>
          </p:spPr>
          <p:txBody>
            <a:bodyPr rtlCol="0" anchor="ctr"/>
            <a:lstStyle/>
            <a:p>
              <a:endParaRPr lang="zh-CN" altLang="en-US"/>
            </a:p>
          </p:txBody>
        </p:sp>
        <p:sp>
          <p:nvSpPr>
            <p:cNvPr id="208" name="任意多边形: 形状 207"/>
            <p:cNvSpPr/>
            <p:nvPr/>
          </p:nvSpPr>
          <p:spPr>
            <a:xfrm>
              <a:off x="5302962" y="5147976"/>
              <a:ext cx="27806" cy="33430"/>
            </a:xfrm>
            <a:custGeom>
              <a:avLst/>
              <a:gdLst>
                <a:gd name="connsiteX0" fmla="*/ 13797 w 27806"/>
                <a:gd name="connsiteY0" fmla="*/ 0 h 33430"/>
                <a:gd name="connsiteX1" fmla="*/ 27799 w 27806"/>
                <a:gd name="connsiteY1" fmla="*/ 20669 h 33430"/>
                <a:gd name="connsiteX2" fmla="*/ 14083 w 27806"/>
                <a:gd name="connsiteY2" fmla="*/ 33052 h 33430"/>
                <a:gd name="connsiteX3" fmla="*/ 367 w 27806"/>
                <a:gd name="connsiteY3" fmla="*/ 18764 h 33430"/>
                <a:gd name="connsiteX4" fmla="*/ 13797 w 27806"/>
                <a:gd name="connsiteY4" fmla="*/ 0 h 33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6" h="33430">
                  <a:moveTo>
                    <a:pt x="13797" y="0"/>
                  </a:moveTo>
                  <a:cubicBezTo>
                    <a:pt x="20465" y="9144"/>
                    <a:pt x="27418" y="14669"/>
                    <a:pt x="27799" y="20669"/>
                  </a:cubicBezTo>
                  <a:cubicBezTo>
                    <a:pt x="28085" y="24670"/>
                    <a:pt x="19703" y="31432"/>
                    <a:pt x="14083" y="33052"/>
                  </a:cubicBezTo>
                  <a:cubicBezTo>
                    <a:pt x="6178" y="35338"/>
                    <a:pt x="-1824" y="26861"/>
                    <a:pt x="367" y="18764"/>
                  </a:cubicBezTo>
                  <a:cubicBezTo>
                    <a:pt x="1796" y="13145"/>
                    <a:pt x="7416" y="8668"/>
                    <a:pt x="13797" y="0"/>
                  </a:cubicBezTo>
                  <a:close/>
                </a:path>
              </a:pathLst>
            </a:custGeom>
            <a:grpFill/>
            <a:ln w="9525" cap="flat">
              <a:noFill/>
              <a:prstDash val="solid"/>
              <a:miter/>
            </a:ln>
          </p:spPr>
          <p:txBody>
            <a:bodyPr rtlCol="0" anchor="ctr"/>
            <a:lstStyle/>
            <a:p>
              <a:endParaRPr lang="zh-CN" altLang="en-US"/>
            </a:p>
          </p:txBody>
        </p:sp>
        <p:sp>
          <p:nvSpPr>
            <p:cNvPr id="209" name="任意多边形: 形状 208"/>
            <p:cNvSpPr/>
            <p:nvPr/>
          </p:nvSpPr>
          <p:spPr>
            <a:xfrm>
              <a:off x="5341600" y="5348097"/>
              <a:ext cx="28022" cy="27763"/>
            </a:xfrm>
            <a:custGeom>
              <a:avLst/>
              <a:gdLst>
                <a:gd name="connsiteX0" fmla="*/ 28023 w 28022"/>
                <a:gd name="connsiteY0" fmla="*/ 5810 h 27763"/>
                <a:gd name="connsiteX1" fmla="*/ 23451 w 28022"/>
                <a:gd name="connsiteY1" fmla="*/ 24384 h 27763"/>
                <a:gd name="connsiteX2" fmla="*/ 2020 w 28022"/>
                <a:gd name="connsiteY2" fmla="*/ 19145 h 27763"/>
                <a:gd name="connsiteX3" fmla="*/ 7640 w 28022"/>
                <a:gd name="connsiteY3" fmla="*/ 1810 h 27763"/>
                <a:gd name="connsiteX4" fmla="*/ 21260 w 28022"/>
                <a:gd name="connsiteY4" fmla="*/ 0 h 27763"/>
                <a:gd name="connsiteX5" fmla="*/ 28023 w 28022"/>
                <a:gd name="connsiteY5" fmla="*/ 5810 h 2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22" h="27763">
                  <a:moveTo>
                    <a:pt x="28023" y="5810"/>
                  </a:moveTo>
                  <a:cubicBezTo>
                    <a:pt x="26594" y="12097"/>
                    <a:pt x="26975" y="19812"/>
                    <a:pt x="23451" y="24384"/>
                  </a:cubicBezTo>
                  <a:cubicBezTo>
                    <a:pt x="18403" y="30861"/>
                    <a:pt x="6687" y="27432"/>
                    <a:pt x="2020" y="19145"/>
                  </a:cubicBezTo>
                  <a:cubicBezTo>
                    <a:pt x="-2362" y="11525"/>
                    <a:pt x="782" y="5334"/>
                    <a:pt x="7640" y="1810"/>
                  </a:cubicBezTo>
                  <a:cubicBezTo>
                    <a:pt x="11449" y="-191"/>
                    <a:pt x="16688" y="476"/>
                    <a:pt x="21260" y="0"/>
                  </a:cubicBezTo>
                  <a:cubicBezTo>
                    <a:pt x="23546" y="2000"/>
                    <a:pt x="25737" y="3905"/>
                    <a:pt x="28023" y="5810"/>
                  </a:cubicBezTo>
                  <a:close/>
                </a:path>
              </a:pathLst>
            </a:custGeom>
            <a:grpFill/>
            <a:ln w="9525" cap="flat">
              <a:noFill/>
              <a:prstDash val="solid"/>
              <a:miter/>
            </a:ln>
          </p:spPr>
          <p:txBody>
            <a:bodyPr rtlCol="0" anchor="ctr"/>
            <a:lstStyle/>
            <a:p>
              <a:endParaRPr lang="zh-CN" altLang="en-US"/>
            </a:p>
          </p:txBody>
        </p:sp>
        <p:sp>
          <p:nvSpPr>
            <p:cNvPr id="210" name="任意多边形: 形状 209"/>
            <p:cNvSpPr/>
            <p:nvPr/>
          </p:nvSpPr>
          <p:spPr>
            <a:xfrm>
              <a:off x="5377230" y="5163431"/>
              <a:ext cx="32303" cy="27444"/>
            </a:xfrm>
            <a:custGeom>
              <a:avLst/>
              <a:gdLst>
                <a:gd name="connsiteX0" fmla="*/ 32303 w 32303"/>
                <a:gd name="connsiteY0" fmla="*/ 12263 h 27444"/>
                <a:gd name="connsiteX1" fmla="*/ 14682 w 32303"/>
                <a:gd name="connsiteY1" fmla="*/ 26932 h 27444"/>
                <a:gd name="connsiteX2" fmla="*/ 13 w 32303"/>
                <a:gd name="connsiteY2" fmla="*/ 13025 h 27444"/>
                <a:gd name="connsiteX3" fmla="*/ 13253 w 32303"/>
                <a:gd name="connsiteY3" fmla="*/ 166 h 27444"/>
                <a:gd name="connsiteX4" fmla="*/ 32303 w 32303"/>
                <a:gd name="connsiteY4" fmla="*/ 12263 h 2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03" h="27444">
                  <a:moveTo>
                    <a:pt x="32303" y="12263"/>
                  </a:moveTo>
                  <a:cubicBezTo>
                    <a:pt x="24302" y="19121"/>
                    <a:pt x="20206" y="24931"/>
                    <a:pt x="14682" y="26932"/>
                  </a:cubicBezTo>
                  <a:cubicBezTo>
                    <a:pt x="7443" y="29599"/>
                    <a:pt x="-368" y="21407"/>
                    <a:pt x="13" y="13025"/>
                  </a:cubicBezTo>
                  <a:cubicBezTo>
                    <a:pt x="394" y="4738"/>
                    <a:pt x="5442" y="-1072"/>
                    <a:pt x="13253" y="166"/>
                  </a:cubicBezTo>
                  <a:cubicBezTo>
                    <a:pt x="18778" y="928"/>
                    <a:pt x="23635" y="6453"/>
                    <a:pt x="32303" y="12263"/>
                  </a:cubicBezTo>
                  <a:close/>
                </a:path>
              </a:pathLst>
            </a:custGeom>
            <a:grpFill/>
            <a:ln w="9525" cap="flat">
              <a:noFill/>
              <a:prstDash val="solid"/>
              <a:miter/>
            </a:ln>
          </p:spPr>
          <p:txBody>
            <a:bodyPr rtlCol="0" anchor="ctr"/>
            <a:lstStyle/>
            <a:p>
              <a:endParaRPr lang="zh-CN" altLang="en-US"/>
            </a:p>
          </p:txBody>
        </p:sp>
        <p:sp>
          <p:nvSpPr>
            <p:cNvPr id="211" name="任意多边形: 形状 210"/>
            <p:cNvSpPr/>
            <p:nvPr/>
          </p:nvSpPr>
          <p:spPr>
            <a:xfrm>
              <a:off x="5182171" y="5255686"/>
              <a:ext cx="30063" cy="29572"/>
            </a:xfrm>
            <a:custGeom>
              <a:avLst/>
              <a:gdLst>
                <a:gd name="connsiteX0" fmla="*/ 30004 w 30063"/>
                <a:gd name="connsiteY0" fmla="*/ 8972 h 29572"/>
                <a:gd name="connsiteX1" fmla="*/ 14002 w 30063"/>
                <a:gd name="connsiteY1" fmla="*/ 29546 h 29572"/>
                <a:gd name="connsiteX2" fmla="*/ 0 w 30063"/>
                <a:gd name="connsiteY2" fmla="*/ 14210 h 29572"/>
                <a:gd name="connsiteX3" fmla="*/ 14383 w 30063"/>
                <a:gd name="connsiteY3" fmla="*/ 304 h 29572"/>
                <a:gd name="connsiteX4" fmla="*/ 30004 w 30063"/>
                <a:gd name="connsiteY4" fmla="*/ 8972 h 2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3" h="29572">
                  <a:moveTo>
                    <a:pt x="30004" y="8972"/>
                  </a:moveTo>
                  <a:cubicBezTo>
                    <a:pt x="30861" y="21259"/>
                    <a:pt x="22384" y="30117"/>
                    <a:pt x="14002" y="29546"/>
                  </a:cubicBezTo>
                  <a:cubicBezTo>
                    <a:pt x="4667" y="28974"/>
                    <a:pt x="0" y="23069"/>
                    <a:pt x="0" y="14210"/>
                  </a:cubicBezTo>
                  <a:cubicBezTo>
                    <a:pt x="0" y="4971"/>
                    <a:pt x="5048" y="-1506"/>
                    <a:pt x="14383" y="304"/>
                  </a:cubicBezTo>
                  <a:cubicBezTo>
                    <a:pt x="20669" y="1352"/>
                    <a:pt x="26194" y="6686"/>
                    <a:pt x="30004" y="8972"/>
                  </a:cubicBezTo>
                  <a:close/>
                </a:path>
              </a:pathLst>
            </a:custGeom>
            <a:grpFill/>
            <a:ln w="9525" cap="flat">
              <a:noFill/>
              <a:prstDash val="solid"/>
              <a:miter/>
            </a:ln>
          </p:spPr>
          <p:txBody>
            <a:bodyPr rtlCol="0" anchor="ctr"/>
            <a:lstStyle/>
            <a:p>
              <a:endParaRPr lang="zh-CN" altLang="en-US"/>
            </a:p>
          </p:txBody>
        </p:sp>
        <p:sp>
          <p:nvSpPr>
            <p:cNvPr id="212" name="任意多边形: 形状 211"/>
            <p:cNvSpPr/>
            <p:nvPr/>
          </p:nvSpPr>
          <p:spPr>
            <a:xfrm>
              <a:off x="5226755" y="5373254"/>
              <a:ext cx="34759" cy="29080"/>
            </a:xfrm>
            <a:custGeom>
              <a:avLst/>
              <a:gdLst>
                <a:gd name="connsiteX0" fmla="*/ 34759 w 34759"/>
                <a:gd name="connsiteY0" fmla="*/ 14562 h 29080"/>
                <a:gd name="connsiteX1" fmla="*/ 13804 w 34759"/>
                <a:gd name="connsiteY1" fmla="*/ 28849 h 29080"/>
                <a:gd name="connsiteX2" fmla="*/ 183 w 34759"/>
                <a:gd name="connsiteY2" fmla="*/ 13228 h 29080"/>
                <a:gd name="connsiteX3" fmla="*/ 17042 w 34759"/>
                <a:gd name="connsiteY3" fmla="*/ 274 h 29080"/>
                <a:gd name="connsiteX4" fmla="*/ 34759 w 34759"/>
                <a:gd name="connsiteY4" fmla="*/ 14562 h 29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59" h="29080">
                  <a:moveTo>
                    <a:pt x="34759" y="14562"/>
                  </a:moveTo>
                  <a:cubicBezTo>
                    <a:pt x="25520" y="21134"/>
                    <a:pt x="20281" y="27039"/>
                    <a:pt x="13804" y="28849"/>
                  </a:cubicBezTo>
                  <a:cubicBezTo>
                    <a:pt x="6946" y="30754"/>
                    <a:pt x="-1341" y="20467"/>
                    <a:pt x="183" y="13228"/>
                  </a:cubicBezTo>
                  <a:cubicBezTo>
                    <a:pt x="1993" y="4370"/>
                    <a:pt x="8565" y="-1345"/>
                    <a:pt x="17042" y="274"/>
                  </a:cubicBezTo>
                  <a:cubicBezTo>
                    <a:pt x="22376" y="1417"/>
                    <a:pt x="26758" y="7799"/>
                    <a:pt x="34759" y="14562"/>
                  </a:cubicBezTo>
                  <a:close/>
                </a:path>
              </a:pathLst>
            </a:custGeom>
            <a:grpFill/>
            <a:ln w="9525" cap="flat">
              <a:noFill/>
              <a:prstDash val="solid"/>
              <a:miter/>
            </a:ln>
          </p:spPr>
          <p:txBody>
            <a:bodyPr rtlCol="0" anchor="ctr"/>
            <a:lstStyle/>
            <a:p>
              <a:endParaRPr lang="zh-CN" altLang="en-US"/>
            </a:p>
          </p:txBody>
        </p:sp>
        <p:sp>
          <p:nvSpPr>
            <p:cNvPr id="213" name="任意多边形: 形状 212"/>
            <p:cNvSpPr/>
            <p:nvPr/>
          </p:nvSpPr>
          <p:spPr>
            <a:xfrm>
              <a:off x="5296757" y="5399033"/>
              <a:ext cx="31334" cy="29158"/>
            </a:xfrm>
            <a:custGeom>
              <a:avLst/>
              <a:gdLst>
                <a:gd name="connsiteX0" fmla="*/ 0 w 31334"/>
                <a:gd name="connsiteY0" fmla="*/ 12405 h 29158"/>
                <a:gd name="connsiteX1" fmla="*/ 23622 w 31334"/>
                <a:gd name="connsiteY1" fmla="*/ 2213 h 29158"/>
                <a:gd name="connsiteX2" fmla="*/ 31242 w 31334"/>
                <a:gd name="connsiteY2" fmla="*/ 17167 h 29158"/>
                <a:gd name="connsiteX3" fmla="*/ 19050 w 31334"/>
                <a:gd name="connsiteY3" fmla="*/ 28883 h 29158"/>
                <a:gd name="connsiteX4" fmla="*/ 0 w 31334"/>
                <a:gd name="connsiteY4" fmla="*/ 12405 h 29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4" h="29158">
                  <a:moveTo>
                    <a:pt x="0" y="12405"/>
                  </a:moveTo>
                  <a:cubicBezTo>
                    <a:pt x="6382" y="3356"/>
                    <a:pt x="13240" y="-3788"/>
                    <a:pt x="23622" y="2213"/>
                  </a:cubicBezTo>
                  <a:cubicBezTo>
                    <a:pt x="27908" y="4689"/>
                    <a:pt x="32004" y="12595"/>
                    <a:pt x="31242" y="17167"/>
                  </a:cubicBezTo>
                  <a:cubicBezTo>
                    <a:pt x="30385" y="21834"/>
                    <a:pt x="23908" y="27930"/>
                    <a:pt x="19050" y="28883"/>
                  </a:cubicBezTo>
                  <a:cubicBezTo>
                    <a:pt x="7144" y="30883"/>
                    <a:pt x="3238" y="21644"/>
                    <a:pt x="0" y="12405"/>
                  </a:cubicBezTo>
                  <a:close/>
                </a:path>
              </a:pathLst>
            </a:custGeom>
            <a:grpFill/>
            <a:ln w="9525" cap="flat">
              <a:noFill/>
              <a:prstDash val="solid"/>
              <a:miter/>
            </a:ln>
          </p:spPr>
          <p:txBody>
            <a:bodyPr rtlCol="0" anchor="ctr"/>
            <a:lstStyle/>
            <a:p>
              <a:endParaRPr lang="zh-CN" altLang="en-US"/>
            </a:p>
          </p:txBody>
        </p:sp>
        <p:sp>
          <p:nvSpPr>
            <p:cNvPr id="214" name="任意多边形: 形状 213"/>
            <p:cNvSpPr/>
            <p:nvPr/>
          </p:nvSpPr>
          <p:spPr>
            <a:xfrm>
              <a:off x="5248451" y="5301382"/>
              <a:ext cx="33636" cy="29758"/>
            </a:xfrm>
            <a:custGeom>
              <a:avLst/>
              <a:gdLst>
                <a:gd name="connsiteX0" fmla="*/ 33637 w 33636"/>
                <a:gd name="connsiteY0" fmla="*/ 16806 h 29758"/>
                <a:gd name="connsiteX1" fmla="*/ 11825 w 33636"/>
                <a:gd name="connsiteY1" fmla="*/ 29665 h 29758"/>
                <a:gd name="connsiteX2" fmla="*/ 14 w 33636"/>
                <a:gd name="connsiteY2" fmla="*/ 15187 h 29758"/>
                <a:gd name="connsiteX3" fmla="*/ 14206 w 33636"/>
                <a:gd name="connsiteY3" fmla="*/ 423 h 29758"/>
                <a:gd name="connsiteX4" fmla="*/ 33637 w 33636"/>
                <a:gd name="connsiteY4" fmla="*/ 16806 h 29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36" h="29758">
                  <a:moveTo>
                    <a:pt x="33637" y="16806"/>
                  </a:moveTo>
                  <a:cubicBezTo>
                    <a:pt x="23731" y="22997"/>
                    <a:pt x="18111" y="28902"/>
                    <a:pt x="11825" y="29665"/>
                  </a:cubicBezTo>
                  <a:cubicBezTo>
                    <a:pt x="3443" y="30712"/>
                    <a:pt x="395" y="22807"/>
                    <a:pt x="14" y="15187"/>
                  </a:cubicBezTo>
                  <a:cubicBezTo>
                    <a:pt x="-367" y="6805"/>
                    <a:pt x="7253" y="-2054"/>
                    <a:pt x="14206" y="423"/>
                  </a:cubicBezTo>
                  <a:cubicBezTo>
                    <a:pt x="20302" y="2709"/>
                    <a:pt x="24874" y="9091"/>
                    <a:pt x="33637" y="16806"/>
                  </a:cubicBezTo>
                  <a:close/>
                </a:path>
              </a:pathLst>
            </a:custGeom>
            <a:grpFill/>
            <a:ln w="9525" cap="flat">
              <a:noFill/>
              <a:prstDash val="solid"/>
              <a:miter/>
            </a:ln>
          </p:spPr>
          <p:txBody>
            <a:bodyPr rtlCol="0" anchor="ctr"/>
            <a:lstStyle/>
            <a:p>
              <a:endParaRPr lang="zh-CN" altLang="en-US"/>
            </a:p>
          </p:txBody>
        </p:sp>
        <p:sp>
          <p:nvSpPr>
            <p:cNvPr id="215" name="任意多边形: 形状 214"/>
            <p:cNvSpPr/>
            <p:nvPr/>
          </p:nvSpPr>
          <p:spPr>
            <a:xfrm>
              <a:off x="5277497" y="5339429"/>
              <a:ext cx="27692" cy="29147"/>
            </a:xfrm>
            <a:custGeom>
              <a:avLst/>
              <a:gdLst>
                <a:gd name="connsiteX0" fmla="*/ 10307 w 27692"/>
                <a:gd name="connsiteY0" fmla="*/ 0 h 29147"/>
                <a:gd name="connsiteX1" fmla="*/ 27642 w 27692"/>
                <a:gd name="connsiteY1" fmla="*/ 16288 h 29147"/>
                <a:gd name="connsiteX2" fmla="*/ 13736 w 27692"/>
                <a:gd name="connsiteY2" fmla="*/ 29146 h 29147"/>
                <a:gd name="connsiteX3" fmla="*/ 401 w 27692"/>
                <a:gd name="connsiteY3" fmla="*/ 13145 h 29147"/>
                <a:gd name="connsiteX4" fmla="*/ 10307 w 27692"/>
                <a:gd name="connsiteY4" fmla="*/ 0 h 2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92" h="29147">
                  <a:moveTo>
                    <a:pt x="10307" y="0"/>
                  </a:moveTo>
                  <a:cubicBezTo>
                    <a:pt x="22308" y="476"/>
                    <a:pt x="28309" y="7715"/>
                    <a:pt x="27642" y="16288"/>
                  </a:cubicBezTo>
                  <a:cubicBezTo>
                    <a:pt x="26975" y="24860"/>
                    <a:pt x="21927" y="29051"/>
                    <a:pt x="13736" y="29146"/>
                  </a:cubicBezTo>
                  <a:cubicBezTo>
                    <a:pt x="6021" y="29242"/>
                    <a:pt x="-1885" y="20669"/>
                    <a:pt x="401" y="13145"/>
                  </a:cubicBezTo>
                  <a:cubicBezTo>
                    <a:pt x="2115" y="7525"/>
                    <a:pt x="7830" y="3143"/>
                    <a:pt x="10307" y="0"/>
                  </a:cubicBezTo>
                  <a:close/>
                </a:path>
              </a:pathLst>
            </a:custGeom>
            <a:grpFill/>
            <a:ln w="9525" cap="flat">
              <a:noFill/>
              <a:prstDash val="solid"/>
              <a:miter/>
            </a:ln>
          </p:spPr>
          <p:txBody>
            <a:bodyPr rtlCol="0" anchor="ctr"/>
            <a:lstStyle/>
            <a:p>
              <a:endParaRPr lang="zh-CN" altLang="en-US"/>
            </a:p>
          </p:txBody>
        </p:sp>
        <p:sp>
          <p:nvSpPr>
            <p:cNvPr id="216" name="任意多边形: 形状 215"/>
            <p:cNvSpPr/>
            <p:nvPr/>
          </p:nvSpPr>
          <p:spPr>
            <a:xfrm>
              <a:off x="5196625" y="5311453"/>
              <a:ext cx="30123" cy="24079"/>
            </a:xfrm>
            <a:custGeom>
              <a:avLst/>
              <a:gdLst>
                <a:gd name="connsiteX0" fmla="*/ 30123 w 30123"/>
                <a:gd name="connsiteY0" fmla="*/ 11879 h 24079"/>
                <a:gd name="connsiteX1" fmla="*/ 11740 w 30123"/>
                <a:gd name="connsiteY1" fmla="*/ 24071 h 24079"/>
                <a:gd name="connsiteX2" fmla="*/ 310 w 30123"/>
                <a:gd name="connsiteY2" fmla="*/ 13117 h 24079"/>
                <a:gd name="connsiteX3" fmla="*/ 12597 w 30123"/>
                <a:gd name="connsiteY3" fmla="*/ 68 h 24079"/>
                <a:gd name="connsiteX4" fmla="*/ 30123 w 30123"/>
                <a:gd name="connsiteY4" fmla="*/ 11879 h 24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3" h="24079">
                  <a:moveTo>
                    <a:pt x="30123" y="11879"/>
                  </a:moveTo>
                  <a:cubicBezTo>
                    <a:pt x="21932" y="17689"/>
                    <a:pt x="17074" y="23595"/>
                    <a:pt x="11740" y="24071"/>
                  </a:cubicBezTo>
                  <a:cubicBezTo>
                    <a:pt x="8120" y="24357"/>
                    <a:pt x="1358" y="17594"/>
                    <a:pt x="310" y="13117"/>
                  </a:cubicBezTo>
                  <a:cubicBezTo>
                    <a:pt x="-1500" y="5021"/>
                    <a:pt x="4882" y="-694"/>
                    <a:pt x="12597" y="68"/>
                  </a:cubicBezTo>
                  <a:cubicBezTo>
                    <a:pt x="17550" y="640"/>
                    <a:pt x="21932" y="6069"/>
                    <a:pt x="30123" y="11879"/>
                  </a:cubicBezTo>
                  <a:close/>
                </a:path>
              </a:pathLst>
            </a:custGeom>
            <a:grpFill/>
            <a:ln w="9525" cap="flat">
              <a:noFill/>
              <a:prstDash val="solid"/>
              <a:miter/>
            </a:ln>
          </p:spPr>
          <p:txBody>
            <a:bodyPr rtlCol="0" anchor="ctr"/>
            <a:lstStyle/>
            <a:p>
              <a:endParaRPr lang="zh-CN" altLang="en-US"/>
            </a:p>
          </p:txBody>
        </p:sp>
        <p:sp>
          <p:nvSpPr>
            <p:cNvPr id="217" name="任意多边形: 形状 216"/>
            <p:cNvSpPr/>
            <p:nvPr/>
          </p:nvSpPr>
          <p:spPr>
            <a:xfrm>
              <a:off x="5368457" y="5391243"/>
              <a:ext cx="26144" cy="28385"/>
            </a:xfrm>
            <a:custGeom>
              <a:avLst/>
              <a:gdLst>
                <a:gd name="connsiteX0" fmla="*/ 12310 w 26144"/>
                <a:gd name="connsiteY0" fmla="*/ 28386 h 28385"/>
                <a:gd name="connsiteX1" fmla="*/ 214 w 26144"/>
                <a:gd name="connsiteY1" fmla="*/ 9431 h 28385"/>
                <a:gd name="connsiteX2" fmla="*/ 12977 w 26144"/>
                <a:gd name="connsiteY2" fmla="*/ 1 h 28385"/>
                <a:gd name="connsiteX3" fmla="*/ 25931 w 26144"/>
                <a:gd name="connsiteY3" fmla="*/ 12765 h 28385"/>
                <a:gd name="connsiteX4" fmla="*/ 12310 w 26144"/>
                <a:gd name="connsiteY4" fmla="*/ 28386 h 28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4" h="28385">
                  <a:moveTo>
                    <a:pt x="12310" y="28386"/>
                  </a:moveTo>
                  <a:cubicBezTo>
                    <a:pt x="6691" y="19909"/>
                    <a:pt x="1261" y="15146"/>
                    <a:pt x="214" y="9431"/>
                  </a:cubicBezTo>
                  <a:cubicBezTo>
                    <a:pt x="-1406" y="668"/>
                    <a:pt x="6500" y="96"/>
                    <a:pt x="12977" y="1"/>
                  </a:cubicBezTo>
                  <a:cubicBezTo>
                    <a:pt x="21454" y="-94"/>
                    <a:pt x="27360" y="4573"/>
                    <a:pt x="25931" y="12765"/>
                  </a:cubicBezTo>
                  <a:cubicBezTo>
                    <a:pt x="25074" y="17432"/>
                    <a:pt x="18883" y="21147"/>
                    <a:pt x="12310" y="28386"/>
                  </a:cubicBezTo>
                  <a:close/>
                </a:path>
              </a:pathLst>
            </a:custGeom>
            <a:grpFill/>
            <a:ln w="9525" cap="flat">
              <a:noFill/>
              <a:prstDash val="solid"/>
              <a:miter/>
            </a:ln>
          </p:spPr>
          <p:txBody>
            <a:bodyPr rtlCol="0" anchor="ctr"/>
            <a:lstStyle/>
            <a:p>
              <a:endParaRPr lang="zh-CN" altLang="en-US"/>
            </a:p>
          </p:txBody>
        </p:sp>
      </p:grpSp>
      <p:grpSp>
        <p:nvGrpSpPr>
          <p:cNvPr id="218" name="组合 217"/>
          <p:cNvGrpSpPr/>
          <p:nvPr userDrawn="1"/>
        </p:nvGrpSpPr>
        <p:grpSpPr>
          <a:xfrm rot="20367760">
            <a:off x="2043175" y="83721"/>
            <a:ext cx="843677" cy="618757"/>
            <a:chOff x="2524657" y="-1938"/>
            <a:chExt cx="1386331" cy="1016742"/>
          </a:xfrm>
        </p:grpSpPr>
        <p:sp>
          <p:nvSpPr>
            <p:cNvPr id="219" name="任意多边形: 形状 218"/>
            <p:cNvSpPr/>
            <p:nvPr/>
          </p:nvSpPr>
          <p:spPr>
            <a:xfrm>
              <a:off x="2581057" y="182526"/>
              <a:ext cx="1271378" cy="629954"/>
            </a:xfrm>
            <a:custGeom>
              <a:avLst/>
              <a:gdLst>
                <a:gd name="connsiteX0" fmla="*/ 363409 w 1122191"/>
                <a:gd name="connsiteY0" fmla="*/ 669474 h 670041"/>
                <a:gd name="connsiteX1" fmla="*/ 135666 w 1122191"/>
                <a:gd name="connsiteY1" fmla="*/ 72637 h 670041"/>
                <a:gd name="connsiteX2" fmla="*/ 1117312 w 1122191"/>
                <a:gd name="connsiteY2" fmla="*/ 281616 h 670041"/>
                <a:gd name="connsiteX3" fmla="*/ 363409 w 1122191"/>
                <a:gd name="connsiteY3" fmla="*/ 669474 h 670041"/>
              </a:gdLst>
              <a:ahLst/>
              <a:cxnLst>
                <a:cxn ang="0">
                  <a:pos x="connsiteX0" y="connsiteY0"/>
                </a:cxn>
                <a:cxn ang="0">
                  <a:pos x="connsiteX1" y="connsiteY1"/>
                </a:cxn>
                <a:cxn ang="0">
                  <a:pos x="connsiteX2" y="connsiteY2"/>
                </a:cxn>
                <a:cxn ang="0">
                  <a:pos x="connsiteX3" y="connsiteY3"/>
                </a:cxn>
              </a:cxnLst>
              <a:rect l="l" t="t" r="r" b="b"/>
              <a:pathLst>
                <a:path w="1122191" h="670041">
                  <a:moveTo>
                    <a:pt x="363409" y="669474"/>
                  </a:moveTo>
                  <a:cubicBezTo>
                    <a:pt x="19366" y="687952"/>
                    <a:pt x="-129510" y="250564"/>
                    <a:pt x="135666" y="72637"/>
                  </a:cubicBezTo>
                  <a:cubicBezTo>
                    <a:pt x="400842" y="-105290"/>
                    <a:pt x="1054638" y="74352"/>
                    <a:pt x="1117312" y="281616"/>
                  </a:cubicBezTo>
                  <a:cubicBezTo>
                    <a:pt x="1179987" y="488880"/>
                    <a:pt x="622870" y="655568"/>
                    <a:pt x="363409" y="669474"/>
                  </a:cubicBezTo>
                  <a:close/>
                </a:path>
              </a:pathLst>
            </a:custGeom>
            <a:solidFill>
              <a:schemeClr val="accent5"/>
            </a:solidFill>
            <a:ln w="9525" cap="flat">
              <a:noFill/>
              <a:prstDash val="solid"/>
              <a:miter/>
            </a:ln>
          </p:spPr>
          <p:txBody>
            <a:bodyPr rtlCol="0" anchor="ctr"/>
            <a:lstStyle/>
            <a:p>
              <a:endParaRPr lang="zh-CN" altLang="en-US"/>
            </a:p>
          </p:txBody>
        </p:sp>
        <p:sp>
          <p:nvSpPr>
            <p:cNvPr id="220" name="任意多边形: 形状 219"/>
            <p:cNvSpPr/>
            <p:nvPr/>
          </p:nvSpPr>
          <p:spPr>
            <a:xfrm rot="19768461">
              <a:off x="2524657" y="-1938"/>
              <a:ext cx="1386331" cy="1016742"/>
            </a:xfrm>
            <a:custGeom>
              <a:avLst/>
              <a:gdLst>
                <a:gd name="connsiteX0" fmla="*/ 301225 w 1293362"/>
                <a:gd name="connsiteY0" fmla="*/ 875441 h 1113463"/>
                <a:gd name="connsiteX1" fmla="*/ 55099 w 1293362"/>
                <a:gd name="connsiteY1" fmla="*/ 551020 h 1113463"/>
                <a:gd name="connsiteX2" fmla="*/ 14237 w 1293362"/>
                <a:gd name="connsiteY2" fmla="*/ 358043 h 1113463"/>
                <a:gd name="connsiteX3" fmla="*/ 22714 w 1293362"/>
                <a:gd name="connsiteY3" fmla="*/ 260126 h 1113463"/>
                <a:gd name="connsiteX4" fmla="*/ 50432 w 1293362"/>
                <a:gd name="connsiteY4" fmla="*/ 176306 h 1113463"/>
                <a:gd name="connsiteX5" fmla="*/ 162256 w 1293362"/>
                <a:gd name="connsiteY5" fmla="*/ 77341 h 1113463"/>
                <a:gd name="connsiteX6" fmla="*/ 298844 w 1293362"/>
                <a:gd name="connsiteY6" fmla="*/ 25144 h 1113463"/>
                <a:gd name="connsiteX7" fmla="*/ 349136 w 1293362"/>
                <a:gd name="connsiteY7" fmla="*/ 15334 h 1113463"/>
                <a:gd name="connsiteX8" fmla="*/ 415144 w 1293362"/>
                <a:gd name="connsiteY8" fmla="*/ 16000 h 1113463"/>
                <a:gd name="connsiteX9" fmla="*/ 601644 w 1293362"/>
                <a:gd name="connsiteY9" fmla="*/ 50672 h 1113463"/>
                <a:gd name="connsiteX10" fmla="*/ 916636 w 1293362"/>
                <a:gd name="connsiteY10" fmla="*/ 234790 h 1113463"/>
                <a:gd name="connsiteX11" fmla="*/ 1158380 w 1293362"/>
                <a:gd name="connsiteY11" fmla="*/ 531493 h 1113463"/>
                <a:gd name="connsiteX12" fmla="*/ 1260012 w 1293362"/>
                <a:gd name="connsiteY12" fmla="*/ 723708 h 1113463"/>
                <a:gd name="connsiteX13" fmla="*/ 1254773 w 1293362"/>
                <a:gd name="connsiteY13" fmla="*/ 934401 h 1113463"/>
                <a:gd name="connsiteX14" fmla="*/ 985120 w 1293362"/>
                <a:gd name="connsiteY14" fmla="*/ 1098898 h 1113463"/>
                <a:gd name="connsiteX15" fmla="*/ 695656 w 1293362"/>
                <a:gd name="connsiteY15" fmla="*/ 1049844 h 1113463"/>
                <a:gd name="connsiteX16" fmla="*/ 366281 w 1293362"/>
                <a:gd name="connsiteY16" fmla="*/ 919447 h 1113463"/>
                <a:gd name="connsiteX17" fmla="*/ 301225 w 1293362"/>
                <a:gd name="connsiteY17" fmla="*/ 875441 h 1113463"/>
                <a:gd name="connsiteX18" fmla="*/ 291129 w 1293362"/>
                <a:gd name="connsiteY18" fmla="*/ 885538 h 1113463"/>
                <a:gd name="connsiteX19" fmla="*/ 610407 w 1293362"/>
                <a:gd name="connsiteY19" fmla="*/ 1039843 h 1113463"/>
                <a:gd name="connsiteX20" fmla="*/ 936829 w 1293362"/>
                <a:gd name="connsiteY20" fmla="*/ 1109851 h 1113463"/>
                <a:gd name="connsiteX21" fmla="*/ 1036841 w 1293362"/>
                <a:gd name="connsiteY21" fmla="*/ 1110233 h 1113463"/>
                <a:gd name="connsiteX22" fmla="*/ 1212958 w 1293362"/>
                <a:gd name="connsiteY22" fmla="*/ 1016030 h 1113463"/>
                <a:gd name="connsiteX23" fmla="*/ 1293254 w 1293362"/>
                <a:gd name="connsiteY23" fmla="*/ 832579 h 1113463"/>
                <a:gd name="connsiteX24" fmla="*/ 1228484 w 1293362"/>
                <a:gd name="connsiteY24" fmla="*/ 623886 h 1113463"/>
                <a:gd name="connsiteX25" fmla="*/ 991883 w 1293362"/>
                <a:gd name="connsiteY25" fmla="*/ 288416 h 1113463"/>
                <a:gd name="connsiteX26" fmla="*/ 687655 w 1293362"/>
                <a:gd name="connsiteY26" fmla="*/ 67912 h 1113463"/>
                <a:gd name="connsiteX27" fmla="*/ 505537 w 1293362"/>
                <a:gd name="connsiteY27" fmla="*/ 12572 h 1113463"/>
                <a:gd name="connsiteX28" fmla="*/ 406382 w 1293362"/>
                <a:gd name="connsiteY28" fmla="*/ 1237 h 1113463"/>
                <a:gd name="connsiteX29" fmla="*/ 343802 w 1293362"/>
                <a:gd name="connsiteY29" fmla="*/ 1713 h 1113463"/>
                <a:gd name="connsiteX30" fmla="*/ 220072 w 1293362"/>
                <a:gd name="connsiteY30" fmla="*/ 35146 h 1113463"/>
                <a:gd name="connsiteX31" fmla="*/ 83770 w 1293362"/>
                <a:gd name="connsiteY31" fmla="*/ 114013 h 1113463"/>
                <a:gd name="connsiteX32" fmla="*/ 36240 w 1293362"/>
                <a:gd name="connsiteY32" fmla="*/ 172306 h 1113463"/>
                <a:gd name="connsiteX33" fmla="*/ 8617 w 1293362"/>
                <a:gd name="connsiteY33" fmla="*/ 257935 h 1113463"/>
                <a:gd name="connsiteX34" fmla="*/ 11570 w 1293362"/>
                <a:gd name="connsiteY34" fmla="*/ 456532 h 1113463"/>
                <a:gd name="connsiteX35" fmla="*/ 214738 w 1293362"/>
                <a:gd name="connsiteY35" fmla="*/ 817148 h 1113463"/>
                <a:gd name="connsiteX36" fmla="*/ 291129 w 1293362"/>
                <a:gd name="connsiteY36" fmla="*/ 885538 h 1113463"/>
                <a:gd name="connsiteX37" fmla="*/ 301225 w 1293362"/>
                <a:gd name="connsiteY37" fmla="*/ 875441 h 111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93362" h="1113463">
                  <a:moveTo>
                    <a:pt x="301225" y="875441"/>
                  </a:moveTo>
                  <a:cubicBezTo>
                    <a:pt x="194069" y="790764"/>
                    <a:pt x="105296" y="678464"/>
                    <a:pt x="55099" y="551020"/>
                  </a:cubicBezTo>
                  <a:cubicBezTo>
                    <a:pt x="30906" y="489583"/>
                    <a:pt x="15666" y="424242"/>
                    <a:pt x="14237" y="358043"/>
                  </a:cubicBezTo>
                  <a:cubicBezTo>
                    <a:pt x="13570" y="325182"/>
                    <a:pt x="16237" y="292321"/>
                    <a:pt x="22714" y="260126"/>
                  </a:cubicBezTo>
                  <a:cubicBezTo>
                    <a:pt x="28429" y="231551"/>
                    <a:pt x="35954" y="201738"/>
                    <a:pt x="50432" y="176306"/>
                  </a:cubicBezTo>
                  <a:cubicBezTo>
                    <a:pt x="75483" y="132396"/>
                    <a:pt x="118536" y="101059"/>
                    <a:pt x="162256" y="77341"/>
                  </a:cubicBezTo>
                  <a:cubicBezTo>
                    <a:pt x="205213" y="54100"/>
                    <a:pt x="251600" y="37051"/>
                    <a:pt x="298844" y="25144"/>
                  </a:cubicBezTo>
                  <a:cubicBezTo>
                    <a:pt x="315418" y="21049"/>
                    <a:pt x="332182" y="17334"/>
                    <a:pt x="349136" y="15334"/>
                  </a:cubicBezTo>
                  <a:cubicBezTo>
                    <a:pt x="370948" y="12762"/>
                    <a:pt x="393332" y="14572"/>
                    <a:pt x="415144" y="16000"/>
                  </a:cubicBezTo>
                  <a:cubicBezTo>
                    <a:pt x="478390" y="20096"/>
                    <a:pt x="541160" y="31622"/>
                    <a:pt x="601644" y="50672"/>
                  </a:cubicBezTo>
                  <a:cubicBezTo>
                    <a:pt x="718992" y="87533"/>
                    <a:pt x="825386" y="152780"/>
                    <a:pt x="916636" y="234790"/>
                  </a:cubicBezTo>
                  <a:cubicBezTo>
                    <a:pt x="1011981" y="320419"/>
                    <a:pt x="1091134" y="422813"/>
                    <a:pt x="1158380" y="531493"/>
                  </a:cubicBezTo>
                  <a:cubicBezTo>
                    <a:pt x="1196099" y="592454"/>
                    <a:pt x="1235533" y="656081"/>
                    <a:pt x="1260012" y="723708"/>
                  </a:cubicBezTo>
                  <a:cubicBezTo>
                    <a:pt x="1284587" y="791621"/>
                    <a:pt x="1287444" y="868488"/>
                    <a:pt x="1254773" y="934401"/>
                  </a:cubicBezTo>
                  <a:cubicBezTo>
                    <a:pt x="1206005" y="1032794"/>
                    <a:pt x="1095039" y="1101851"/>
                    <a:pt x="985120" y="1098898"/>
                  </a:cubicBezTo>
                  <a:cubicBezTo>
                    <a:pt x="887680" y="1096326"/>
                    <a:pt x="789477" y="1074800"/>
                    <a:pt x="695656" y="1049844"/>
                  </a:cubicBezTo>
                  <a:cubicBezTo>
                    <a:pt x="581832" y="1019555"/>
                    <a:pt x="467913" y="979835"/>
                    <a:pt x="366281" y="919447"/>
                  </a:cubicBezTo>
                  <a:cubicBezTo>
                    <a:pt x="343707" y="906017"/>
                    <a:pt x="321799" y="891539"/>
                    <a:pt x="301225" y="875441"/>
                  </a:cubicBezTo>
                  <a:cubicBezTo>
                    <a:pt x="294082" y="869822"/>
                    <a:pt x="283890" y="879918"/>
                    <a:pt x="291129" y="885538"/>
                  </a:cubicBezTo>
                  <a:cubicBezTo>
                    <a:pt x="384474" y="958499"/>
                    <a:pt x="498298" y="1004315"/>
                    <a:pt x="610407" y="1039843"/>
                  </a:cubicBezTo>
                  <a:cubicBezTo>
                    <a:pt x="716230" y="1073371"/>
                    <a:pt x="826148" y="1099184"/>
                    <a:pt x="936829" y="1109851"/>
                  </a:cubicBezTo>
                  <a:cubicBezTo>
                    <a:pt x="969690" y="1113090"/>
                    <a:pt x="1003980" y="1115852"/>
                    <a:pt x="1036841" y="1110233"/>
                  </a:cubicBezTo>
                  <a:cubicBezTo>
                    <a:pt x="1103040" y="1098802"/>
                    <a:pt x="1166000" y="1063655"/>
                    <a:pt x="1212958" y="1016030"/>
                  </a:cubicBezTo>
                  <a:cubicBezTo>
                    <a:pt x="1262108" y="966215"/>
                    <a:pt x="1291254" y="902778"/>
                    <a:pt x="1293254" y="832579"/>
                  </a:cubicBezTo>
                  <a:cubicBezTo>
                    <a:pt x="1295445" y="757331"/>
                    <a:pt x="1263917" y="688370"/>
                    <a:pt x="1228484" y="623886"/>
                  </a:cubicBezTo>
                  <a:cubicBezTo>
                    <a:pt x="1162476" y="503681"/>
                    <a:pt x="1086371" y="388333"/>
                    <a:pt x="991883" y="288416"/>
                  </a:cubicBezTo>
                  <a:cubicBezTo>
                    <a:pt x="905396" y="196785"/>
                    <a:pt x="803383" y="118680"/>
                    <a:pt x="687655" y="67912"/>
                  </a:cubicBezTo>
                  <a:cubicBezTo>
                    <a:pt x="629362" y="42290"/>
                    <a:pt x="568211" y="23621"/>
                    <a:pt x="505537" y="12572"/>
                  </a:cubicBezTo>
                  <a:cubicBezTo>
                    <a:pt x="472771" y="6761"/>
                    <a:pt x="439624" y="3047"/>
                    <a:pt x="406382" y="1237"/>
                  </a:cubicBezTo>
                  <a:cubicBezTo>
                    <a:pt x="385522" y="94"/>
                    <a:pt x="364662" y="-1049"/>
                    <a:pt x="343802" y="1713"/>
                  </a:cubicBezTo>
                  <a:cubicBezTo>
                    <a:pt x="301511" y="7333"/>
                    <a:pt x="259792" y="19810"/>
                    <a:pt x="220072" y="35146"/>
                  </a:cubicBezTo>
                  <a:cubicBezTo>
                    <a:pt x="171114" y="54100"/>
                    <a:pt x="123108" y="78866"/>
                    <a:pt x="83770" y="114013"/>
                  </a:cubicBezTo>
                  <a:cubicBezTo>
                    <a:pt x="65005" y="130777"/>
                    <a:pt x="48241" y="150208"/>
                    <a:pt x="36240" y="172306"/>
                  </a:cubicBezTo>
                  <a:cubicBezTo>
                    <a:pt x="21952" y="198499"/>
                    <a:pt x="14332" y="228789"/>
                    <a:pt x="8617" y="257935"/>
                  </a:cubicBezTo>
                  <a:cubicBezTo>
                    <a:pt x="-4337" y="323563"/>
                    <a:pt x="-2146" y="391285"/>
                    <a:pt x="11570" y="456532"/>
                  </a:cubicBezTo>
                  <a:cubicBezTo>
                    <a:pt x="40431" y="593216"/>
                    <a:pt x="117393" y="718374"/>
                    <a:pt x="214738" y="817148"/>
                  </a:cubicBezTo>
                  <a:cubicBezTo>
                    <a:pt x="238741" y="841532"/>
                    <a:pt x="264268" y="864297"/>
                    <a:pt x="291129" y="885538"/>
                  </a:cubicBezTo>
                  <a:cubicBezTo>
                    <a:pt x="298273" y="891158"/>
                    <a:pt x="308465" y="881156"/>
                    <a:pt x="301225" y="875441"/>
                  </a:cubicBezTo>
                  <a:close/>
                </a:path>
              </a:pathLst>
            </a:custGeom>
            <a:solidFill>
              <a:schemeClr val="accent4"/>
            </a:solidFill>
            <a:ln w="9525" cap="flat">
              <a:noFill/>
              <a:prstDash val="solid"/>
              <a:miter/>
            </a:ln>
          </p:spPr>
          <p:txBody>
            <a:bodyPr rtlCol="0" anchor="ctr"/>
            <a:lstStyle/>
            <a:p>
              <a:endParaRPr lang="zh-CN" altLang="en-US" dirty="0"/>
            </a:p>
          </p:txBody>
        </p:sp>
      </p:grpSp>
      <p:sp>
        <p:nvSpPr>
          <p:cNvPr id="10" name="任意多边形: 形状 9"/>
          <p:cNvSpPr/>
          <p:nvPr/>
        </p:nvSpPr>
        <p:spPr>
          <a:xfrm>
            <a:off x="9945236" y="4304243"/>
            <a:ext cx="2309511" cy="2715244"/>
          </a:xfrm>
          <a:custGeom>
            <a:avLst/>
            <a:gdLst>
              <a:gd name="connsiteX0" fmla="*/ 1642318 w 1690180"/>
              <a:gd name="connsiteY0" fmla="*/ 0 h 1987110"/>
              <a:gd name="connsiteX1" fmla="*/ 110721 w 1690180"/>
              <a:gd name="connsiteY1" fmla="*/ 921044 h 1987110"/>
              <a:gd name="connsiteX2" fmla="*/ 288496 w 1690180"/>
              <a:gd name="connsiteY2" fmla="*/ 1859797 h 1987110"/>
              <a:gd name="connsiteX3" fmla="*/ 1690181 w 1690180"/>
              <a:gd name="connsiteY3" fmla="*/ 1987111 h 1987110"/>
              <a:gd name="connsiteX4" fmla="*/ 1642318 w 1690180"/>
              <a:gd name="connsiteY4" fmla="*/ 0 h 1987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180" h="1987110">
                <a:moveTo>
                  <a:pt x="1642318" y="0"/>
                </a:moveTo>
                <a:cubicBezTo>
                  <a:pt x="1642318" y="0"/>
                  <a:pt x="438921" y="139553"/>
                  <a:pt x="110721" y="921044"/>
                </a:cubicBezTo>
                <a:cubicBezTo>
                  <a:pt x="-217478" y="1702534"/>
                  <a:pt x="288496" y="1859797"/>
                  <a:pt x="288496" y="1859797"/>
                </a:cubicBezTo>
                <a:lnTo>
                  <a:pt x="1690181" y="1987111"/>
                </a:lnTo>
                <a:lnTo>
                  <a:pt x="1642318" y="0"/>
                </a:lnTo>
                <a:close/>
              </a:path>
            </a:pathLst>
          </a:custGeom>
          <a:solidFill>
            <a:schemeClr val="accent6"/>
          </a:solidFill>
          <a:ln w="3415" cap="flat">
            <a:noFill/>
            <a:prstDash val="solid"/>
            <a:miter/>
          </a:ln>
        </p:spPr>
        <p:txBody>
          <a:bodyPr rtlCol="0" anchor="ctr"/>
          <a:lstStyle/>
          <a:p>
            <a:endParaRPr lang="zh-CN" altLang="en-US" dirty="0"/>
          </a:p>
        </p:txBody>
      </p:sp>
      <p:sp>
        <p:nvSpPr>
          <p:cNvPr id="124" name="任意多边形: 形状 123"/>
          <p:cNvSpPr/>
          <p:nvPr/>
        </p:nvSpPr>
        <p:spPr>
          <a:xfrm rot="18197010">
            <a:off x="10300549" y="5230925"/>
            <a:ext cx="1141773" cy="1527443"/>
          </a:xfrm>
          <a:custGeom>
            <a:avLst/>
            <a:gdLst>
              <a:gd name="connsiteX0" fmla="*/ 151564 w 1187906"/>
              <a:gd name="connsiteY0" fmla="*/ 1589159 h 1589158"/>
              <a:gd name="connsiteX1" fmla="*/ 134895 w 1187906"/>
              <a:gd name="connsiteY1" fmla="*/ 1582777 h 1589158"/>
              <a:gd name="connsiteX2" fmla="*/ 198236 w 1187906"/>
              <a:gd name="connsiteY2" fmla="*/ 1469049 h 1589158"/>
              <a:gd name="connsiteX3" fmla="*/ 213572 w 1187906"/>
              <a:gd name="connsiteY3" fmla="*/ 1427996 h 1589158"/>
              <a:gd name="connsiteX4" fmla="*/ 216524 w 1187906"/>
              <a:gd name="connsiteY4" fmla="*/ 1268738 h 1589158"/>
              <a:gd name="connsiteX5" fmla="*/ 122798 w 1187906"/>
              <a:gd name="connsiteY5" fmla="*/ 1223685 h 1589158"/>
              <a:gd name="connsiteX6" fmla="*/ 75935 w 1187906"/>
              <a:gd name="connsiteY6" fmla="*/ 1200730 h 1589158"/>
              <a:gd name="connsiteX7" fmla="*/ 11546 w 1187906"/>
              <a:gd name="connsiteY7" fmla="*/ 1148342 h 1589158"/>
              <a:gd name="connsiteX8" fmla="*/ 17738 w 1187906"/>
              <a:gd name="connsiteY8" fmla="*/ 1101860 h 1589158"/>
              <a:gd name="connsiteX9" fmla="*/ 47837 w 1187906"/>
              <a:gd name="connsiteY9" fmla="*/ 1087858 h 1589158"/>
              <a:gd name="connsiteX10" fmla="*/ 37454 w 1187906"/>
              <a:gd name="connsiteY10" fmla="*/ 1069475 h 1589158"/>
              <a:gd name="connsiteX11" fmla="*/ 6784 w 1187906"/>
              <a:gd name="connsiteY11" fmla="*/ 1013087 h 1589158"/>
              <a:gd name="connsiteX12" fmla="*/ 28596 w 1187906"/>
              <a:gd name="connsiteY12" fmla="*/ 973749 h 1589158"/>
              <a:gd name="connsiteX13" fmla="*/ 55933 w 1187906"/>
              <a:gd name="connsiteY13" fmla="*/ 970891 h 1589158"/>
              <a:gd name="connsiteX14" fmla="*/ 51647 w 1187906"/>
              <a:gd name="connsiteY14" fmla="*/ 884404 h 1589158"/>
              <a:gd name="connsiteX15" fmla="*/ 56219 w 1187906"/>
              <a:gd name="connsiteY15" fmla="*/ 801441 h 1589158"/>
              <a:gd name="connsiteX16" fmla="*/ 61172 w 1187906"/>
              <a:gd name="connsiteY16" fmla="*/ 785725 h 1589158"/>
              <a:gd name="connsiteX17" fmla="*/ 84889 w 1187906"/>
              <a:gd name="connsiteY17" fmla="*/ 778963 h 1589158"/>
              <a:gd name="connsiteX18" fmla="*/ 98891 w 1187906"/>
              <a:gd name="connsiteY18" fmla="*/ 787916 h 1589158"/>
              <a:gd name="connsiteX19" fmla="*/ 191188 w 1187906"/>
              <a:gd name="connsiteY19" fmla="*/ 898978 h 1589158"/>
              <a:gd name="connsiteX20" fmla="*/ 199570 w 1187906"/>
              <a:gd name="connsiteY20" fmla="*/ 913360 h 1589158"/>
              <a:gd name="connsiteX21" fmla="*/ 206618 w 1187906"/>
              <a:gd name="connsiteY21" fmla="*/ 922504 h 1589158"/>
              <a:gd name="connsiteX22" fmla="*/ 243004 w 1187906"/>
              <a:gd name="connsiteY22" fmla="*/ 888690 h 1589158"/>
              <a:gd name="connsiteX23" fmla="*/ 263578 w 1187906"/>
              <a:gd name="connsiteY23" fmla="*/ 880880 h 1589158"/>
              <a:gd name="connsiteX24" fmla="*/ 273674 w 1187906"/>
              <a:gd name="connsiteY24" fmla="*/ 903264 h 1589158"/>
              <a:gd name="connsiteX25" fmla="*/ 270245 w 1187906"/>
              <a:gd name="connsiteY25" fmla="*/ 945840 h 1589158"/>
              <a:gd name="connsiteX26" fmla="*/ 268150 w 1187906"/>
              <a:gd name="connsiteY26" fmla="*/ 968320 h 1589158"/>
              <a:gd name="connsiteX27" fmla="*/ 288343 w 1187906"/>
              <a:gd name="connsiteY27" fmla="*/ 960604 h 1589158"/>
              <a:gd name="connsiteX28" fmla="*/ 311774 w 1187906"/>
              <a:gd name="connsiteY28" fmla="*/ 976797 h 1589158"/>
              <a:gd name="connsiteX29" fmla="*/ 311298 w 1187906"/>
              <a:gd name="connsiteY29" fmla="*/ 1010039 h 1589158"/>
              <a:gd name="connsiteX30" fmla="*/ 255863 w 1187906"/>
              <a:gd name="connsiteY30" fmla="*/ 1211016 h 1589158"/>
              <a:gd name="connsiteX31" fmla="*/ 249576 w 1187906"/>
              <a:gd name="connsiteY31" fmla="*/ 1223780 h 1589158"/>
              <a:gd name="connsiteX32" fmla="*/ 235289 w 1187906"/>
              <a:gd name="connsiteY32" fmla="*/ 1279311 h 1589158"/>
              <a:gd name="connsiteX33" fmla="*/ 235003 w 1187906"/>
              <a:gd name="connsiteY33" fmla="*/ 1403040 h 1589158"/>
              <a:gd name="connsiteX34" fmla="*/ 235860 w 1187906"/>
              <a:gd name="connsiteY34" fmla="*/ 1418852 h 1589158"/>
              <a:gd name="connsiteX35" fmla="*/ 261673 w 1187906"/>
              <a:gd name="connsiteY35" fmla="*/ 1398088 h 1589158"/>
              <a:gd name="connsiteX36" fmla="*/ 369972 w 1187906"/>
              <a:gd name="connsiteY36" fmla="*/ 1291026 h 1589158"/>
              <a:gd name="connsiteX37" fmla="*/ 475509 w 1187906"/>
              <a:gd name="connsiteY37" fmla="*/ 1181394 h 1589158"/>
              <a:gd name="connsiteX38" fmla="*/ 484558 w 1187906"/>
              <a:gd name="connsiteY38" fmla="*/ 1138722 h 1589158"/>
              <a:gd name="connsiteX39" fmla="*/ 459888 w 1187906"/>
              <a:gd name="connsiteY39" fmla="*/ 1037471 h 1589158"/>
              <a:gd name="connsiteX40" fmla="*/ 452173 w 1187906"/>
              <a:gd name="connsiteY40" fmla="*/ 883452 h 1589158"/>
              <a:gd name="connsiteX41" fmla="*/ 417121 w 1187906"/>
              <a:gd name="connsiteY41" fmla="*/ 808014 h 1589158"/>
              <a:gd name="connsiteX42" fmla="*/ 349398 w 1187906"/>
              <a:gd name="connsiteY42" fmla="*/ 752007 h 1589158"/>
              <a:gd name="connsiteX43" fmla="*/ 283771 w 1187906"/>
              <a:gd name="connsiteY43" fmla="*/ 683427 h 1589158"/>
              <a:gd name="connsiteX44" fmla="*/ 300630 w 1187906"/>
              <a:gd name="connsiteY44" fmla="*/ 635230 h 1589158"/>
              <a:gd name="connsiteX45" fmla="*/ 315013 w 1187906"/>
              <a:gd name="connsiteY45" fmla="*/ 629420 h 1589158"/>
              <a:gd name="connsiteX46" fmla="*/ 308345 w 1187906"/>
              <a:gd name="connsiteY46" fmla="*/ 614085 h 1589158"/>
              <a:gd name="connsiteX47" fmla="*/ 281580 w 1187906"/>
              <a:gd name="connsiteY47" fmla="*/ 545886 h 1589158"/>
              <a:gd name="connsiteX48" fmla="*/ 312441 w 1187906"/>
              <a:gd name="connsiteY48" fmla="*/ 497975 h 1589158"/>
              <a:gd name="connsiteX49" fmla="*/ 324824 w 1187906"/>
              <a:gd name="connsiteY49" fmla="*/ 495879 h 1589158"/>
              <a:gd name="connsiteX50" fmla="*/ 334920 w 1187906"/>
              <a:gd name="connsiteY50" fmla="*/ 415965 h 1589158"/>
              <a:gd name="connsiteX51" fmla="*/ 350732 w 1187906"/>
              <a:gd name="connsiteY51" fmla="*/ 315381 h 1589158"/>
              <a:gd name="connsiteX52" fmla="*/ 370067 w 1187906"/>
              <a:gd name="connsiteY52" fmla="*/ 282424 h 1589158"/>
              <a:gd name="connsiteX53" fmla="*/ 405786 w 1187906"/>
              <a:gd name="connsiteY53" fmla="*/ 300617 h 1589158"/>
              <a:gd name="connsiteX54" fmla="*/ 426360 w 1187906"/>
              <a:gd name="connsiteY54" fmla="*/ 332049 h 1589158"/>
              <a:gd name="connsiteX55" fmla="*/ 459126 w 1187906"/>
              <a:gd name="connsiteY55" fmla="*/ 433300 h 1589158"/>
              <a:gd name="connsiteX56" fmla="*/ 467984 w 1187906"/>
              <a:gd name="connsiteY56" fmla="*/ 459018 h 1589158"/>
              <a:gd name="connsiteX57" fmla="*/ 507513 w 1187906"/>
              <a:gd name="connsiteY57" fmla="*/ 426728 h 1589158"/>
              <a:gd name="connsiteX58" fmla="*/ 539041 w 1187906"/>
              <a:gd name="connsiteY58" fmla="*/ 411488 h 1589158"/>
              <a:gd name="connsiteX59" fmla="*/ 549614 w 1187906"/>
              <a:gd name="connsiteY59" fmla="*/ 443016 h 1589158"/>
              <a:gd name="connsiteX60" fmla="*/ 545327 w 1187906"/>
              <a:gd name="connsiteY60" fmla="*/ 497308 h 1589158"/>
              <a:gd name="connsiteX61" fmla="*/ 539041 w 1187906"/>
              <a:gd name="connsiteY61" fmla="*/ 527407 h 1589158"/>
              <a:gd name="connsiteX62" fmla="*/ 574474 w 1187906"/>
              <a:gd name="connsiteY62" fmla="*/ 517215 h 1589158"/>
              <a:gd name="connsiteX63" fmla="*/ 602954 w 1187906"/>
              <a:gd name="connsiteY63" fmla="*/ 525883 h 1589158"/>
              <a:gd name="connsiteX64" fmla="*/ 591714 w 1187906"/>
              <a:gd name="connsiteY64" fmla="*/ 588653 h 1589158"/>
              <a:gd name="connsiteX65" fmla="*/ 542375 w 1187906"/>
              <a:gd name="connsiteY65" fmla="*/ 706668 h 1589158"/>
              <a:gd name="connsiteX66" fmla="*/ 474557 w 1187906"/>
              <a:gd name="connsiteY66" fmla="*/ 831445 h 1589158"/>
              <a:gd name="connsiteX67" fmla="*/ 469985 w 1187906"/>
              <a:gd name="connsiteY67" fmla="*/ 846780 h 1589158"/>
              <a:gd name="connsiteX68" fmla="*/ 479414 w 1187906"/>
              <a:gd name="connsiteY68" fmla="*/ 1048234 h 1589158"/>
              <a:gd name="connsiteX69" fmla="*/ 506656 w 1187906"/>
              <a:gd name="connsiteY69" fmla="*/ 1144627 h 1589158"/>
              <a:gd name="connsiteX70" fmla="*/ 774118 w 1187906"/>
              <a:gd name="connsiteY70" fmla="*/ 744768 h 1589158"/>
              <a:gd name="connsiteX71" fmla="*/ 744781 w 1187906"/>
              <a:gd name="connsiteY71" fmla="*/ 657042 h 1589158"/>
              <a:gd name="connsiteX72" fmla="*/ 725921 w 1187906"/>
              <a:gd name="connsiteY72" fmla="*/ 578938 h 1589158"/>
              <a:gd name="connsiteX73" fmla="*/ 727826 w 1187906"/>
              <a:gd name="connsiteY73" fmla="*/ 350909 h 1589158"/>
              <a:gd name="connsiteX74" fmla="*/ 732303 w 1187906"/>
              <a:gd name="connsiteY74" fmla="*/ 308428 h 1589158"/>
              <a:gd name="connsiteX75" fmla="*/ 769641 w 1187906"/>
              <a:gd name="connsiteY75" fmla="*/ 295188 h 1589158"/>
              <a:gd name="connsiteX76" fmla="*/ 788501 w 1187906"/>
              <a:gd name="connsiteY76" fmla="*/ 313285 h 1589158"/>
              <a:gd name="connsiteX77" fmla="*/ 806408 w 1187906"/>
              <a:gd name="connsiteY77" fmla="*/ 335288 h 1589158"/>
              <a:gd name="connsiteX78" fmla="*/ 815742 w 1187906"/>
              <a:gd name="connsiteY78" fmla="*/ 288044 h 1589158"/>
              <a:gd name="connsiteX79" fmla="*/ 825743 w 1187906"/>
              <a:gd name="connsiteY79" fmla="*/ 224703 h 1589158"/>
              <a:gd name="connsiteX80" fmla="*/ 832601 w 1187906"/>
              <a:gd name="connsiteY80" fmla="*/ 202129 h 1589158"/>
              <a:gd name="connsiteX81" fmla="*/ 863653 w 1187906"/>
              <a:gd name="connsiteY81" fmla="*/ 195556 h 1589158"/>
              <a:gd name="connsiteX82" fmla="*/ 883941 w 1187906"/>
              <a:gd name="connsiteY82" fmla="*/ 209939 h 1589158"/>
              <a:gd name="connsiteX83" fmla="*/ 934614 w 1187906"/>
              <a:gd name="connsiteY83" fmla="*/ 150122 h 1589158"/>
              <a:gd name="connsiteX84" fmla="*/ 971857 w 1187906"/>
              <a:gd name="connsiteY84" fmla="*/ 95353 h 1589158"/>
              <a:gd name="connsiteX85" fmla="*/ 1002623 w 1187906"/>
              <a:gd name="connsiteY85" fmla="*/ 53062 h 1589158"/>
              <a:gd name="connsiteX86" fmla="*/ 1025006 w 1187906"/>
              <a:gd name="connsiteY86" fmla="*/ 22392 h 1589158"/>
              <a:gd name="connsiteX87" fmla="*/ 1061868 w 1187906"/>
              <a:gd name="connsiteY87" fmla="*/ 675 h 1589158"/>
              <a:gd name="connsiteX88" fmla="*/ 1088824 w 1187906"/>
              <a:gd name="connsiteY88" fmla="*/ 36584 h 1589158"/>
              <a:gd name="connsiteX89" fmla="*/ 1100825 w 1187906"/>
              <a:gd name="connsiteY89" fmla="*/ 149646 h 1589158"/>
              <a:gd name="connsiteX90" fmla="*/ 1087871 w 1187906"/>
              <a:gd name="connsiteY90" fmla="*/ 272232 h 1589158"/>
              <a:gd name="connsiteX91" fmla="*/ 1085204 w 1187906"/>
              <a:gd name="connsiteY91" fmla="*/ 297759 h 1589158"/>
              <a:gd name="connsiteX92" fmla="*/ 1080061 w 1187906"/>
              <a:gd name="connsiteY92" fmla="*/ 348147 h 1589158"/>
              <a:gd name="connsiteX93" fmla="*/ 1122733 w 1187906"/>
              <a:gd name="connsiteY93" fmla="*/ 339574 h 1589158"/>
              <a:gd name="connsiteX94" fmla="*/ 1143497 w 1187906"/>
              <a:gd name="connsiteY94" fmla="*/ 366721 h 1589158"/>
              <a:gd name="connsiteX95" fmla="*/ 1135877 w 1187906"/>
              <a:gd name="connsiteY95" fmla="*/ 381484 h 1589158"/>
              <a:gd name="connsiteX96" fmla="*/ 1101206 w 1187906"/>
              <a:gd name="connsiteY96" fmla="*/ 429490 h 1589158"/>
              <a:gd name="connsiteX97" fmla="*/ 1055391 w 1187906"/>
              <a:gd name="connsiteY97" fmla="*/ 493974 h 1589158"/>
              <a:gd name="connsiteX98" fmla="*/ 1059392 w 1187906"/>
              <a:gd name="connsiteY98" fmla="*/ 497499 h 1589158"/>
              <a:gd name="connsiteX99" fmla="*/ 1087776 w 1187906"/>
              <a:gd name="connsiteY99" fmla="*/ 497594 h 1589158"/>
              <a:gd name="connsiteX100" fmla="*/ 1109588 w 1187906"/>
              <a:gd name="connsiteY100" fmla="*/ 534837 h 1589158"/>
              <a:gd name="connsiteX101" fmla="*/ 1067964 w 1187906"/>
              <a:gd name="connsiteY101" fmla="*/ 586081 h 1589158"/>
              <a:gd name="connsiteX102" fmla="*/ 907563 w 1187906"/>
              <a:gd name="connsiteY102" fmla="*/ 711145 h 1589158"/>
              <a:gd name="connsiteX103" fmla="*/ 885560 w 1187906"/>
              <a:gd name="connsiteY103" fmla="*/ 719812 h 1589158"/>
              <a:gd name="connsiteX104" fmla="*/ 812885 w 1187906"/>
              <a:gd name="connsiteY104" fmla="*/ 748673 h 1589158"/>
              <a:gd name="connsiteX105" fmla="*/ 779928 w 1187906"/>
              <a:gd name="connsiteY105" fmla="*/ 775819 h 1589158"/>
              <a:gd name="connsiteX106" fmla="*/ 772499 w 1187906"/>
              <a:gd name="connsiteY106" fmla="*/ 790678 h 1589158"/>
              <a:gd name="connsiteX107" fmla="*/ 631052 w 1187906"/>
              <a:gd name="connsiteY107" fmla="*/ 1021088 h 1589158"/>
              <a:gd name="connsiteX108" fmla="*/ 447887 w 1187906"/>
              <a:gd name="connsiteY108" fmla="*/ 1236353 h 1589158"/>
              <a:gd name="connsiteX109" fmla="*/ 394451 w 1187906"/>
              <a:gd name="connsiteY109" fmla="*/ 1295313 h 1589158"/>
              <a:gd name="connsiteX110" fmla="*/ 396833 w 1187906"/>
              <a:gd name="connsiteY110" fmla="*/ 1299599 h 1589158"/>
              <a:gd name="connsiteX111" fmla="*/ 508656 w 1187906"/>
              <a:gd name="connsiteY111" fmla="*/ 1270453 h 1589158"/>
              <a:gd name="connsiteX112" fmla="*/ 658675 w 1187906"/>
              <a:gd name="connsiteY112" fmla="*/ 1194253 h 1589158"/>
              <a:gd name="connsiteX113" fmla="*/ 685154 w 1187906"/>
              <a:gd name="connsiteY113" fmla="*/ 1160058 h 1589158"/>
              <a:gd name="connsiteX114" fmla="*/ 791834 w 1187906"/>
              <a:gd name="connsiteY114" fmla="*/ 977273 h 1589158"/>
              <a:gd name="connsiteX115" fmla="*/ 865844 w 1187906"/>
              <a:gd name="connsiteY115" fmla="*/ 907169 h 1589158"/>
              <a:gd name="connsiteX116" fmla="*/ 900419 w 1187906"/>
              <a:gd name="connsiteY116" fmla="*/ 916504 h 1589158"/>
              <a:gd name="connsiteX117" fmla="*/ 905087 w 1187906"/>
              <a:gd name="connsiteY117" fmla="*/ 926124 h 1589158"/>
              <a:gd name="connsiteX118" fmla="*/ 917850 w 1187906"/>
              <a:gd name="connsiteY118" fmla="*/ 914408 h 1589158"/>
              <a:gd name="connsiteX119" fmla="*/ 975000 w 1187906"/>
              <a:gd name="connsiteY119" fmla="*/ 860878 h 1589158"/>
              <a:gd name="connsiteX120" fmla="*/ 1018529 w 1187906"/>
              <a:gd name="connsiteY120" fmla="*/ 874784 h 1589158"/>
              <a:gd name="connsiteX121" fmla="*/ 1022816 w 1187906"/>
              <a:gd name="connsiteY121" fmla="*/ 878118 h 1589158"/>
              <a:gd name="connsiteX122" fmla="*/ 1093491 w 1187906"/>
              <a:gd name="connsiteY122" fmla="*/ 861354 h 1589158"/>
              <a:gd name="connsiteX123" fmla="*/ 1158928 w 1187906"/>
              <a:gd name="connsiteY123" fmla="*/ 855639 h 1589158"/>
              <a:gd name="connsiteX124" fmla="*/ 1173025 w 1187906"/>
              <a:gd name="connsiteY124" fmla="*/ 856782 h 1589158"/>
              <a:gd name="connsiteX125" fmla="*/ 1184169 w 1187906"/>
              <a:gd name="connsiteY125" fmla="*/ 883452 h 1589158"/>
              <a:gd name="connsiteX126" fmla="*/ 1149308 w 1187906"/>
              <a:gd name="connsiteY126" fmla="*/ 933744 h 1589158"/>
              <a:gd name="connsiteX127" fmla="*/ 1093205 w 1187906"/>
              <a:gd name="connsiteY127" fmla="*/ 995751 h 1589158"/>
              <a:gd name="connsiteX128" fmla="*/ 1110922 w 1187906"/>
              <a:gd name="connsiteY128" fmla="*/ 1008991 h 1589158"/>
              <a:gd name="connsiteX129" fmla="*/ 1125686 w 1187906"/>
              <a:gd name="connsiteY129" fmla="*/ 1031470 h 1589158"/>
              <a:gd name="connsiteX130" fmla="*/ 1105969 w 1187906"/>
              <a:gd name="connsiteY130" fmla="*/ 1048901 h 1589158"/>
              <a:gd name="connsiteX131" fmla="*/ 1058153 w 1187906"/>
              <a:gd name="connsiteY131" fmla="*/ 1067380 h 1589158"/>
              <a:gd name="connsiteX132" fmla="*/ 1077108 w 1187906"/>
              <a:gd name="connsiteY132" fmla="*/ 1090144 h 1589158"/>
              <a:gd name="connsiteX133" fmla="*/ 1070250 w 1187906"/>
              <a:gd name="connsiteY133" fmla="*/ 1119005 h 1589158"/>
              <a:gd name="connsiteX134" fmla="*/ 1054820 w 1187906"/>
              <a:gd name="connsiteY134" fmla="*/ 1124911 h 1589158"/>
              <a:gd name="connsiteX135" fmla="*/ 844317 w 1187906"/>
              <a:gd name="connsiteY135" fmla="*/ 1174440 h 1589158"/>
              <a:gd name="connsiteX136" fmla="*/ 745638 w 1187906"/>
              <a:gd name="connsiteY136" fmla="*/ 1187109 h 1589158"/>
              <a:gd name="connsiteX137" fmla="*/ 661628 w 1187906"/>
              <a:gd name="connsiteY137" fmla="*/ 1214160 h 1589158"/>
              <a:gd name="connsiteX138" fmla="*/ 502560 w 1187906"/>
              <a:gd name="connsiteY138" fmla="*/ 1292741 h 1589158"/>
              <a:gd name="connsiteX139" fmla="*/ 387117 w 1187906"/>
              <a:gd name="connsiteY139" fmla="*/ 1320364 h 1589158"/>
              <a:gd name="connsiteX140" fmla="*/ 342445 w 1187906"/>
              <a:gd name="connsiteY140" fmla="*/ 1343986 h 1589158"/>
              <a:gd name="connsiteX141" fmla="*/ 255482 w 1187906"/>
              <a:gd name="connsiteY141" fmla="*/ 1428377 h 1589158"/>
              <a:gd name="connsiteX142" fmla="*/ 227669 w 1187906"/>
              <a:gd name="connsiteY142" fmla="*/ 1460762 h 1589158"/>
              <a:gd name="connsiteX143" fmla="*/ 151564 w 1187906"/>
              <a:gd name="connsiteY143" fmla="*/ 1589159 h 1589158"/>
              <a:gd name="connsiteX144" fmla="*/ 813932 w 1187906"/>
              <a:gd name="connsiteY144" fmla="*/ 727623 h 1589158"/>
              <a:gd name="connsiteX145" fmla="*/ 893561 w 1187906"/>
              <a:gd name="connsiteY145" fmla="*/ 693904 h 1589158"/>
              <a:gd name="connsiteX146" fmla="*/ 934805 w 1187906"/>
              <a:gd name="connsiteY146" fmla="*/ 671235 h 1589158"/>
              <a:gd name="connsiteX147" fmla="*/ 1043294 w 1187906"/>
              <a:gd name="connsiteY147" fmla="*/ 582652 h 1589158"/>
              <a:gd name="connsiteX148" fmla="*/ 1084347 w 1187906"/>
              <a:gd name="connsiteY148" fmla="*/ 536742 h 1589158"/>
              <a:gd name="connsiteX149" fmla="*/ 1094634 w 1187906"/>
              <a:gd name="connsiteY149" fmla="*/ 516644 h 1589158"/>
              <a:gd name="connsiteX150" fmla="*/ 1068250 w 1187906"/>
              <a:gd name="connsiteY150" fmla="*/ 516644 h 1589158"/>
              <a:gd name="connsiteX151" fmla="*/ 1042151 w 1187906"/>
              <a:gd name="connsiteY151" fmla="*/ 516930 h 1589158"/>
              <a:gd name="connsiteX152" fmla="*/ 1030340 w 1187906"/>
              <a:gd name="connsiteY152" fmla="*/ 493689 h 1589158"/>
              <a:gd name="connsiteX153" fmla="*/ 1037389 w 1187906"/>
              <a:gd name="connsiteY153" fmla="*/ 484164 h 1589158"/>
              <a:gd name="connsiteX154" fmla="*/ 1109207 w 1187906"/>
              <a:gd name="connsiteY154" fmla="*/ 386818 h 1589158"/>
              <a:gd name="connsiteX155" fmla="*/ 1121018 w 1187906"/>
              <a:gd name="connsiteY155" fmla="*/ 360053 h 1589158"/>
              <a:gd name="connsiteX156" fmla="*/ 1059868 w 1187906"/>
              <a:gd name="connsiteY156" fmla="*/ 366721 h 1589158"/>
              <a:gd name="connsiteX157" fmla="*/ 1058725 w 1187906"/>
              <a:gd name="connsiteY157" fmla="*/ 342527 h 1589158"/>
              <a:gd name="connsiteX158" fmla="*/ 1064154 w 1187906"/>
              <a:gd name="connsiteY158" fmla="*/ 293092 h 1589158"/>
              <a:gd name="connsiteX159" fmla="*/ 1076060 w 1187906"/>
              <a:gd name="connsiteY159" fmla="*/ 218321 h 1589158"/>
              <a:gd name="connsiteX160" fmla="*/ 1071488 w 1187906"/>
              <a:gd name="connsiteY160" fmla="*/ 46109 h 1589158"/>
              <a:gd name="connsiteX161" fmla="*/ 1057963 w 1187906"/>
              <a:gd name="connsiteY161" fmla="*/ 21630 h 1589158"/>
              <a:gd name="connsiteX162" fmla="*/ 1034817 w 1187906"/>
              <a:gd name="connsiteY162" fmla="*/ 39061 h 1589158"/>
              <a:gd name="connsiteX163" fmla="*/ 985763 w 1187906"/>
              <a:gd name="connsiteY163" fmla="*/ 106116 h 1589158"/>
              <a:gd name="connsiteX164" fmla="*/ 953283 w 1187906"/>
              <a:gd name="connsiteY164" fmla="*/ 152789 h 1589158"/>
              <a:gd name="connsiteX165" fmla="*/ 909373 w 1187906"/>
              <a:gd name="connsiteY165" fmla="*/ 211558 h 1589158"/>
              <a:gd name="connsiteX166" fmla="*/ 862224 w 1187906"/>
              <a:gd name="connsiteY166" fmla="*/ 217273 h 1589158"/>
              <a:gd name="connsiteX167" fmla="*/ 848318 w 1187906"/>
              <a:gd name="connsiteY167" fmla="*/ 210606 h 1589158"/>
              <a:gd name="connsiteX168" fmla="*/ 821076 w 1187906"/>
              <a:gd name="connsiteY168" fmla="*/ 354052 h 1589158"/>
              <a:gd name="connsiteX169" fmla="*/ 821362 w 1187906"/>
              <a:gd name="connsiteY169" fmla="*/ 353766 h 1589158"/>
              <a:gd name="connsiteX170" fmla="*/ 794216 w 1187906"/>
              <a:gd name="connsiteY170" fmla="*/ 352147 h 1589158"/>
              <a:gd name="connsiteX171" fmla="*/ 780309 w 1187906"/>
              <a:gd name="connsiteY171" fmla="*/ 333002 h 1589158"/>
              <a:gd name="connsiteX172" fmla="*/ 751544 w 1187906"/>
              <a:gd name="connsiteY172" fmla="*/ 308808 h 1589158"/>
              <a:gd name="connsiteX173" fmla="*/ 742590 w 1187906"/>
              <a:gd name="connsiteY173" fmla="*/ 491212 h 1589158"/>
              <a:gd name="connsiteX174" fmla="*/ 750877 w 1187906"/>
              <a:gd name="connsiteY174" fmla="*/ 601702 h 1589158"/>
              <a:gd name="connsiteX175" fmla="*/ 788882 w 1187906"/>
              <a:gd name="connsiteY175" fmla="*/ 725146 h 1589158"/>
              <a:gd name="connsiteX176" fmla="*/ 810599 w 1187906"/>
              <a:gd name="connsiteY176" fmla="*/ 688665 h 1589158"/>
              <a:gd name="connsiteX177" fmla="*/ 820028 w 1187906"/>
              <a:gd name="connsiteY177" fmla="*/ 636088 h 1589158"/>
              <a:gd name="connsiteX178" fmla="*/ 818028 w 1187906"/>
              <a:gd name="connsiteY178" fmla="*/ 607894 h 1589158"/>
              <a:gd name="connsiteX179" fmla="*/ 807074 w 1187906"/>
              <a:gd name="connsiteY179" fmla="*/ 511310 h 1589158"/>
              <a:gd name="connsiteX180" fmla="*/ 816218 w 1187906"/>
              <a:gd name="connsiteY180" fmla="*/ 491974 h 1589158"/>
              <a:gd name="connsiteX181" fmla="*/ 843555 w 1187906"/>
              <a:gd name="connsiteY181" fmla="*/ 623038 h 1589158"/>
              <a:gd name="connsiteX182" fmla="*/ 914326 w 1187906"/>
              <a:gd name="connsiteY182" fmla="*/ 479973 h 1589158"/>
              <a:gd name="connsiteX183" fmla="*/ 914326 w 1187906"/>
              <a:gd name="connsiteY183" fmla="*/ 457017 h 1589158"/>
              <a:gd name="connsiteX184" fmla="*/ 890609 w 1187906"/>
              <a:gd name="connsiteY184" fmla="*/ 355576 h 1589158"/>
              <a:gd name="connsiteX185" fmla="*/ 895657 w 1187906"/>
              <a:gd name="connsiteY185" fmla="*/ 327858 h 1589158"/>
              <a:gd name="connsiteX186" fmla="*/ 907563 w 1187906"/>
              <a:gd name="connsiteY186" fmla="*/ 354814 h 1589158"/>
              <a:gd name="connsiteX187" fmla="*/ 919184 w 1187906"/>
              <a:gd name="connsiteY187" fmla="*/ 403201 h 1589158"/>
              <a:gd name="connsiteX188" fmla="*/ 926804 w 1187906"/>
              <a:gd name="connsiteY188" fmla="*/ 433300 h 1589158"/>
              <a:gd name="connsiteX189" fmla="*/ 977858 w 1187906"/>
              <a:gd name="connsiteY189" fmla="*/ 287472 h 1589158"/>
              <a:gd name="connsiteX190" fmla="*/ 993002 w 1187906"/>
              <a:gd name="connsiteY190" fmla="*/ 239943 h 1589158"/>
              <a:gd name="connsiteX191" fmla="*/ 1007195 w 1187906"/>
              <a:gd name="connsiteY191" fmla="*/ 239943 h 1589158"/>
              <a:gd name="connsiteX192" fmla="*/ 1003385 w 1187906"/>
              <a:gd name="connsiteY192" fmla="*/ 262898 h 1589158"/>
              <a:gd name="connsiteX193" fmla="*/ 1001003 w 1187906"/>
              <a:gd name="connsiteY193" fmla="*/ 286996 h 1589158"/>
              <a:gd name="connsiteX194" fmla="*/ 989954 w 1187906"/>
              <a:gd name="connsiteY194" fmla="*/ 318905 h 1589158"/>
              <a:gd name="connsiteX195" fmla="*/ 973000 w 1187906"/>
              <a:gd name="connsiteY195" fmla="*/ 381961 h 1589158"/>
              <a:gd name="connsiteX196" fmla="*/ 971381 w 1187906"/>
              <a:gd name="connsiteY196" fmla="*/ 385008 h 1589158"/>
              <a:gd name="connsiteX197" fmla="*/ 974238 w 1187906"/>
              <a:gd name="connsiteY197" fmla="*/ 383199 h 1589158"/>
              <a:gd name="connsiteX198" fmla="*/ 1014815 w 1187906"/>
              <a:gd name="connsiteY198" fmla="*/ 369102 h 1589158"/>
              <a:gd name="connsiteX199" fmla="*/ 1017958 w 1187906"/>
              <a:gd name="connsiteY199" fmla="*/ 373959 h 1589158"/>
              <a:gd name="connsiteX200" fmla="*/ 1009195 w 1187906"/>
              <a:gd name="connsiteY200" fmla="*/ 385485 h 1589158"/>
              <a:gd name="connsiteX201" fmla="*/ 977381 w 1187906"/>
              <a:gd name="connsiteY201" fmla="*/ 401106 h 1589158"/>
              <a:gd name="connsiteX202" fmla="*/ 954902 w 1187906"/>
              <a:gd name="connsiteY202" fmla="*/ 422346 h 1589158"/>
              <a:gd name="connsiteX203" fmla="*/ 907277 w 1187906"/>
              <a:gd name="connsiteY203" fmla="*/ 535884 h 1589158"/>
              <a:gd name="connsiteX204" fmla="*/ 900800 w 1187906"/>
              <a:gd name="connsiteY204" fmla="*/ 560649 h 1589158"/>
              <a:gd name="connsiteX205" fmla="*/ 1006909 w 1187906"/>
              <a:gd name="connsiteY205" fmla="*/ 504071 h 1589158"/>
              <a:gd name="connsiteX206" fmla="*/ 992050 w 1187906"/>
              <a:gd name="connsiteY206" fmla="*/ 523978 h 1589158"/>
              <a:gd name="connsiteX207" fmla="*/ 920803 w 1187906"/>
              <a:gd name="connsiteY207" fmla="*/ 570841 h 1589158"/>
              <a:gd name="connsiteX208" fmla="*/ 878512 w 1187906"/>
              <a:gd name="connsiteY208" fmla="*/ 599702 h 1589158"/>
              <a:gd name="connsiteX209" fmla="*/ 848603 w 1187906"/>
              <a:gd name="connsiteY209" fmla="*/ 658566 h 1589158"/>
              <a:gd name="connsiteX210" fmla="*/ 810789 w 1187906"/>
              <a:gd name="connsiteY210" fmla="*/ 724575 h 1589158"/>
              <a:gd name="connsiteX211" fmla="*/ 808217 w 1187906"/>
              <a:gd name="connsiteY211" fmla="*/ 728004 h 1589158"/>
              <a:gd name="connsiteX212" fmla="*/ 813932 w 1187906"/>
              <a:gd name="connsiteY212" fmla="*/ 727623 h 1589158"/>
              <a:gd name="connsiteX213" fmla="*/ 416264 w 1187906"/>
              <a:gd name="connsiteY213" fmla="*/ 449683 h 1589158"/>
              <a:gd name="connsiteX214" fmla="*/ 446363 w 1187906"/>
              <a:gd name="connsiteY214" fmla="*/ 538647 h 1589158"/>
              <a:gd name="connsiteX215" fmla="*/ 487034 w 1187906"/>
              <a:gd name="connsiteY215" fmla="*/ 489498 h 1589158"/>
              <a:gd name="connsiteX216" fmla="*/ 484748 w 1187906"/>
              <a:gd name="connsiteY216" fmla="*/ 515691 h 1589158"/>
              <a:gd name="connsiteX217" fmla="*/ 456173 w 1187906"/>
              <a:gd name="connsiteY217" fmla="*/ 564840 h 1589158"/>
              <a:gd name="connsiteX218" fmla="*/ 451506 w 1187906"/>
              <a:gd name="connsiteY218" fmla="*/ 582176 h 1589158"/>
              <a:gd name="connsiteX219" fmla="*/ 461603 w 1187906"/>
              <a:gd name="connsiteY219" fmla="*/ 632944 h 1589158"/>
              <a:gd name="connsiteX220" fmla="*/ 481700 w 1187906"/>
              <a:gd name="connsiteY220" fmla="*/ 601702 h 1589158"/>
              <a:gd name="connsiteX221" fmla="*/ 508466 w 1187906"/>
              <a:gd name="connsiteY221" fmla="*/ 585129 h 1589158"/>
              <a:gd name="connsiteX222" fmla="*/ 498083 w 1187906"/>
              <a:gd name="connsiteY222" fmla="*/ 609513 h 1589158"/>
              <a:gd name="connsiteX223" fmla="*/ 477605 w 1187906"/>
              <a:gd name="connsiteY223" fmla="*/ 644279 h 1589158"/>
              <a:gd name="connsiteX224" fmla="*/ 471699 w 1187906"/>
              <a:gd name="connsiteY224" fmla="*/ 712192 h 1589158"/>
              <a:gd name="connsiteX225" fmla="*/ 508275 w 1187906"/>
              <a:gd name="connsiteY225" fmla="*/ 668282 h 1589158"/>
              <a:gd name="connsiteX226" fmla="*/ 506180 w 1187906"/>
              <a:gd name="connsiteY226" fmla="*/ 688094 h 1589158"/>
              <a:gd name="connsiteX227" fmla="*/ 479224 w 1187906"/>
              <a:gd name="connsiteY227" fmla="*/ 738291 h 1589158"/>
              <a:gd name="connsiteX228" fmla="*/ 472747 w 1187906"/>
              <a:gd name="connsiteY228" fmla="*/ 798679 h 1589158"/>
              <a:gd name="connsiteX229" fmla="*/ 510085 w 1187906"/>
              <a:gd name="connsiteY229" fmla="*/ 732957 h 1589158"/>
              <a:gd name="connsiteX230" fmla="*/ 542375 w 1187906"/>
              <a:gd name="connsiteY230" fmla="*/ 661614 h 1589158"/>
              <a:gd name="connsiteX231" fmla="*/ 580951 w 1187906"/>
              <a:gd name="connsiteY231" fmla="*/ 554744 h 1589158"/>
              <a:gd name="connsiteX232" fmla="*/ 582380 w 1187906"/>
              <a:gd name="connsiteY232" fmla="*/ 535980 h 1589158"/>
              <a:gd name="connsiteX233" fmla="*/ 535612 w 1187906"/>
              <a:gd name="connsiteY233" fmla="*/ 544647 h 1589158"/>
              <a:gd name="connsiteX234" fmla="*/ 518848 w 1187906"/>
              <a:gd name="connsiteY234" fmla="*/ 526645 h 1589158"/>
              <a:gd name="connsiteX235" fmla="*/ 524753 w 1187906"/>
              <a:gd name="connsiteY235" fmla="*/ 491688 h 1589158"/>
              <a:gd name="connsiteX236" fmla="*/ 528944 w 1187906"/>
              <a:gd name="connsiteY236" fmla="*/ 434157 h 1589158"/>
              <a:gd name="connsiteX237" fmla="*/ 483701 w 1187906"/>
              <a:gd name="connsiteY237" fmla="*/ 473877 h 1589158"/>
              <a:gd name="connsiteX238" fmla="*/ 445124 w 1187906"/>
              <a:gd name="connsiteY238" fmla="*/ 458922 h 1589158"/>
              <a:gd name="connsiteX239" fmla="*/ 442076 w 1187906"/>
              <a:gd name="connsiteY239" fmla="*/ 455589 h 1589158"/>
              <a:gd name="connsiteX240" fmla="*/ 400262 w 1187906"/>
              <a:gd name="connsiteY240" fmla="*/ 325954 h 1589158"/>
              <a:gd name="connsiteX241" fmla="*/ 374830 w 1187906"/>
              <a:gd name="connsiteY241" fmla="*/ 301570 h 1589158"/>
              <a:gd name="connsiteX242" fmla="*/ 353780 w 1187906"/>
              <a:gd name="connsiteY242" fmla="*/ 434824 h 1589158"/>
              <a:gd name="connsiteX243" fmla="*/ 347493 w 1187906"/>
              <a:gd name="connsiteY243" fmla="*/ 485783 h 1589158"/>
              <a:gd name="connsiteX244" fmla="*/ 325967 w 1187906"/>
              <a:gd name="connsiteY244" fmla="*/ 514644 h 1589158"/>
              <a:gd name="connsiteX245" fmla="*/ 314156 w 1187906"/>
              <a:gd name="connsiteY245" fmla="*/ 516168 h 1589158"/>
              <a:gd name="connsiteX246" fmla="*/ 298916 w 1187906"/>
              <a:gd name="connsiteY246" fmla="*/ 538551 h 1589158"/>
              <a:gd name="connsiteX247" fmla="*/ 314251 w 1187906"/>
              <a:gd name="connsiteY247" fmla="*/ 583414 h 1589158"/>
              <a:gd name="connsiteX248" fmla="*/ 335206 w 1187906"/>
              <a:gd name="connsiteY248" fmla="*/ 623419 h 1589158"/>
              <a:gd name="connsiteX249" fmla="*/ 322919 w 1187906"/>
              <a:gd name="connsiteY249" fmla="*/ 650184 h 1589158"/>
              <a:gd name="connsiteX250" fmla="*/ 293677 w 1187906"/>
              <a:gd name="connsiteY250" fmla="*/ 656947 h 1589158"/>
              <a:gd name="connsiteX251" fmla="*/ 449696 w 1187906"/>
              <a:gd name="connsiteY251" fmla="*/ 806680 h 1589158"/>
              <a:gd name="connsiteX252" fmla="*/ 450554 w 1187906"/>
              <a:gd name="connsiteY252" fmla="*/ 799632 h 1589158"/>
              <a:gd name="connsiteX253" fmla="*/ 410358 w 1187906"/>
              <a:gd name="connsiteY253" fmla="*/ 721717 h 1589158"/>
              <a:gd name="connsiteX254" fmla="*/ 390260 w 1187906"/>
              <a:gd name="connsiteY254" fmla="*/ 705144 h 1589158"/>
              <a:gd name="connsiteX255" fmla="*/ 390165 w 1187906"/>
              <a:gd name="connsiteY255" fmla="*/ 696571 h 1589158"/>
              <a:gd name="connsiteX256" fmla="*/ 397880 w 1187906"/>
              <a:gd name="connsiteY256" fmla="*/ 692761 h 1589158"/>
              <a:gd name="connsiteX257" fmla="*/ 412358 w 1187906"/>
              <a:gd name="connsiteY257" fmla="*/ 700096 h 1589158"/>
              <a:gd name="connsiteX258" fmla="*/ 449125 w 1187906"/>
              <a:gd name="connsiteY258" fmla="*/ 725146 h 1589158"/>
              <a:gd name="connsiteX259" fmla="*/ 449125 w 1187906"/>
              <a:gd name="connsiteY259" fmla="*/ 697524 h 1589158"/>
              <a:gd name="connsiteX260" fmla="*/ 424836 w 1187906"/>
              <a:gd name="connsiteY260" fmla="*/ 654661 h 1589158"/>
              <a:gd name="connsiteX261" fmla="*/ 385403 w 1187906"/>
              <a:gd name="connsiteY261" fmla="*/ 632754 h 1589158"/>
              <a:gd name="connsiteX262" fmla="*/ 369401 w 1187906"/>
              <a:gd name="connsiteY262" fmla="*/ 621324 h 1589158"/>
              <a:gd name="connsiteX263" fmla="*/ 372734 w 1187906"/>
              <a:gd name="connsiteY263" fmla="*/ 613704 h 1589158"/>
              <a:gd name="connsiteX264" fmla="*/ 439886 w 1187906"/>
              <a:gd name="connsiteY264" fmla="*/ 638945 h 1589158"/>
              <a:gd name="connsiteX265" fmla="*/ 440933 w 1187906"/>
              <a:gd name="connsiteY265" fmla="*/ 630658 h 1589158"/>
              <a:gd name="connsiteX266" fmla="*/ 386069 w 1187906"/>
              <a:gd name="connsiteY266" fmla="*/ 540075 h 1589158"/>
              <a:gd name="connsiteX267" fmla="*/ 378068 w 1187906"/>
              <a:gd name="connsiteY267" fmla="*/ 535122 h 1589158"/>
              <a:gd name="connsiteX268" fmla="*/ 374925 w 1187906"/>
              <a:gd name="connsiteY268" fmla="*/ 525026 h 1589158"/>
              <a:gd name="connsiteX269" fmla="*/ 384164 w 1187906"/>
              <a:gd name="connsiteY269" fmla="*/ 520549 h 1589158"/>
              <a:gd name="connsiteX270" fmla="*/ 401595 w 1187906"/>
              <a:gd name="connsiteY270" fmla="*/ 527503 h 1589158"/>
              <a:gd name="connsiteX271" fmla="*/ 423122 w 1187906"/>
              <a:gd name="connsiteY271" fmla="*/ 539028 h 1589158"/>
              <a:gd name="connsiteX272" fmla="*/ 417883 w 1187906"/>
              <a:gd name="connsiteY272" fmla="*/ 512834 h 1589158"/>
              <a:gd name="connsiteX273" fmla="*/ 407310 w 1187906"/>
              <a:gd name="connsiteY273" fmla="*/ 449874 h 1589158"/>
              <a:gd name="connsiteX274" fmla="*/ 416264 w 1187906"/>
              <a:gd name="connsiteY274" fmla="*/ 449683 h 1589158"/>
              <a:gd name="connsiteX275" fmla="*/ 980048 w 1187906"/>
              <a:gd name="connsiteY275" fmla="*/ 979464 h 1589158"/>
              <a:gd name="connsiteX276" fmla="*/ 1030817 w 1187906"/>
              <a:gd name="connsiteY276" fmla="*/ 961271 h 1589158"/>
              <a:gd name="connsiteX277" fmla="*/ 988526 w 1187906"/>
              <a:gd name="connsiteY277" fmla="*/ 1001657 h 1589158"/>
              <a:gd name="connsiteX278" fmla="*/ 1022339 w 1187906"/>
              <a:gd name="connsiteY278" fmla="*/ 1005848 h 1589158"/>
              <a:gd name="connsiteX279" fmla="*/ 1035103 w 1187906"/>
              <a:gd name="connsiteY279" fmla="*/ 1015087 h 1589158"/>
              <a:gd name="connsiteX280" fmla="*/ 1021292 w 1187906"/>
              <a:gd name="connsiteY280" fmla="*/ 1024231 h 1589158"/>
              <a:gd name="connsiteX281" fmla="*/ 1000146 w 1187906"/>
              <a:gd name="connsiteY281" fmla="*/ 1022707 h 1589158"/>
              <a:gd name="connsiteX282" fmla="*/ 948806 w 1187906"/>
              <a:gd name="connsiteY282" fmla="*/ 1024326 h 1589158"/>
              <a:gd name="connsiteX283" fmla="*/ 903182 w 1187906"/>
              <a:gd name="connsiteY283" fmla="*/ 1056235 h 1589158"/>
              <a:gd name="connsiteX284" fmla="*/ 966904 w 1187906"/>
              <a:gd name="connsiteY284" fmla="*/ 1076619 h 1589158"/>
              <a:gd name="connsiteX285" fmla="*/ 948711 w 1187906"/>
              <a:gd name="connsiteY285" fmla="*/ 1082334 h 1589158"/>
              <a:gd name="connsiteX286" fmla="*/ 920422 w 1187906"/>
              <a:gd name="connsiteY286" fmla="*/ 1079667 h 1589158"/>
              <a:gd name="connsiteX287" fmla="*/ 824410 w 1187906"/>
              <a:gd name="connsiteY287" fmla="*/ 1110337 h 1589158"/>
              <a:gd name="connsiteX288" fmla="*/ 872225 w 1187906"/>
              <a:gd name="connsiteY288" fmla="*/ 1130340 h 1589158"/>
              <a:gd name="connsiteX289" fmla="*/ 836792 w 1187906"/>
              <a:gd name="connsiteY289" fmla="*/ 1130054 h 1589158"/>
              <a:gd name="connsiteX290" fmla="*/ 753449 w 1187906"/>
              <a:gd name="connsiteY290" fmla="*/ 1153866 h 1589158"/>
              <a:gd name="connsiteX291" fmla="*/ 739637 w 1187906"/>
              <a:gd name="connsiteY291" fmla="*/ 1168154 h 1589158"/>
              <a:gd name="connsiteX292" fmla="*/ 1059773 w 1187906"/>
              <a:gd name="connsiteY292" fmla="*/ 1100526 h 1589158"/>
              <a:gd name="connsiteX293" fmla="*/ 1035484 w 1187906"/>
              <a:gd name="connsiteY293" fmla="*/ 1078143 h 1589158"/>
              <a:gd name="connsiteX294" fmla="*/ 1026626 w 1187906"/>
              <a:gd name="connsiteY294" fmla="*/ 1063760 h 1589158"/>
              <a:gd name="connsiteX295" fmla="*/ 1039294 w 1187906"/>
              <a:gd name="connsiteY295" fmla="*/ 1052235 h 1589158"/>
              <a:gd name="connsiteX296" fmla="*/ 1048343 w 1187906"/>
              <a:gd name="connsiteY296" fmla="*/ 1049663 h 1589158"/>
              <a:gd name="connsiteX297" fmla="*/ 1105302 w 1187906"/>
              <a:gd name="connsiteY297" fmla="*/ 1029089 h 1589158"/>
              <a:gd name="connsiteX298" fmla="*/ 1083871 w 1187906"/>
              <a:gd name="connsiteY298" fmla="*/ 1012992 h 1589158"/>
              <a:gd name="connsiteX299" fmla="*/ 1079394 w 1187906"/>
              <a:gd name="connsiteY299" fmla="*/ 980130 h 1589158"/>
              <a:gd name="connsiteX300" fmla="*/ 1094539 w 1187906"/>
              <a:gd name="connsiteY300" fmla="*/ 964986 h 1589158"/>
              <a:gd name="connsiteX301" fmla="*/ 1135592 w 1187906"/>
              <a:gd name="connsiteY301" fmla="*/ 916027 h 1589158"/>
              <a:gd name="connsiteX302" fmla="*/ 1167215 w 1187906"/>
              <a:gd name="connsiteY302" fmla="*/ 875641 h 1589158"/>
              <a:gd name="connsiteX303" fmla="*/ 1110731 w 1187906"/>
              <a:gd name="connsiteY303" fmla="*/ 881547 h 1589158"/>
              <a:gd name="connsiteX304" fmla="*/ 1036532 w 1187906"/>
              <a:gd name="connsiteY304" fmla="*/ 896025 h 1589158"/>
              <a:gd name="connsiteX305" fmla="*/ 997574 w 1187906"/>
              <a:gd name="connsiteY305" fmla="*/ 877546 h 1589158"/>
              <a:gd name="connsiteX306" fmla="*/ 991669 w 1187906"/>
              <a:gd name="connsiteY306" fmla="*/ 870498 h 1589158"/>
              <a:gd name="connsiteX307" fmla="*/ 970238 w 1187906"/>
              <a:gd name="connsiteY307" fmla="*/ 888690 h 1589158"/>
              <a:gd name="connsiteX308" fmla="*/ 915088 w 1187906"/>
              <a:gd name="connsiteY308" fmla="*/ 944412 h 1589158"/>
              <a:gd name="connsiteX309" fmla="*/ 886227 w 1187906"/>
              <a:gd name="connsiteY309" fmla="*/ 938887 h 1589158"/>
              <a:gd name="connsiteX310" fmla="*/ 879845 w 1187906"/>
              <a:gd name="connsiteY310" fmla="*/ 921552 h 1589158"/>
              <a:gd name="connsiteX311" fmla="*/ 709729 w 1187906"/>
              <a:gd name="connsiteY311" fmla="*/ 1161201 h 1589158"/>
              <a:gd name="connsiteX312" fmla="*/ 764021 w 1187906"/>
              <a:gd name="connsiteY312" fmla="*/ 1125006 h 1589158"/>
              <a:gd name="connsiteX313" fmla="*/ 787072 w 1187906"/>
              <a:gd name="connsiteY313" fmla="*/ 1093573 h 1589158"/>
              <a:gd name="connsiteX314" fmla="*/ 797454 w 1187906"/>
              <a:gd name="connsiteY314" fmla="*/ 1054616 h 1589158"/>
              <a:gd name="connsiteX315" fmla="*/ 804026 w 1187906"/>
              <a:gd name="connsiteY315" fmla="*/ 1036899 h 1589158"/>
              <a:gd name="connsiteX316" fmla="*/ 820981 w 1187906"/>
              <a:gd name="connsiteY316" fmla="*/ 1035280 h 1589158"/>
              <a:gd name="connsiteX317" fmla="*/ 806693 w 1187906"/>
              <a:gd name="connsiteY317" fmla="*/ 1094716 h 1589158"/>
              <a:gd name="connsiteX318" fmla="*/ 843269 w 1187906"/>
              <a:gd name="connsiteY318" fmla="*/ 1073666 h 1589158"/>
              <a:gd name="connsiteX319" fmla="*/ 860700 w 1187906"/>
              <a:gd name="connsiteY319" fmla="*/ 1050044 h 1589158"/>
              <a:gd name="connsiteX320" fmla="*/ 874226 w 1187906"/>
              <a:gd name="connsiteY320" fmla="*/ 992322 h 1589158"/>
              <a:gd name="connsiteX321" fmla="*/ 890799 w 1187906"/>
              <a:gd name="connsiteY321" fmla="*/ 975654 h 1589158"/>
              <a:gd name="connsiteX322" fmla="*/ 884513 w 1187906"/>
              <a:gd name="connsiteY322" fmla="*/ 1045758 h 1589158"/>
              <a:gd name="connsiteX323" fmla="*/ 924708 w 1187906"/>
              <a:gd name="connsiteY323" fmla="*/ 1017945 h 1589158"/>
              <a:gd name="connsiteX324" fmla="*/ 959093 w 1187906"/>
              <a:gd name="connsiteY324" fmla="*/ 964224 h 1589158"/>
              <a:gd name="connsiteX325" fmla="*/ 965094 w 1187906"/>
              <a:gd name="connsiteY325" fmla="*/ 943936 h 1589158"/>
              <a:gd name="connsiteX326" fmla="*/ 976238 w 1187906"/>
              <a:gd name="connsiteY326" fmla="*/ 937363 h 1589158"/>
              <a:gd name="connsiteX327" fmla="*/ 981763 w 1187906"/>
              <a:gd name="connsiteY327" fmla="*/ 949079 h 1589158"/>
              <a:gd name="connsiteX328" fmla="*/ 977572 w 1187906"/>
              <a:gd name="connsiteY328" fmla="*/ 977082 h 1589158"/>
              <a:gd name="connsiteX329" fmla="*/ 976238 w 1187906"/>
              <a:gd name="connsiteY329" fmla="*/ 980607 h 1589158"/>
              <a:gd name="connsiteX330" fmla="*/ 980048 w 1187906"/>
              <a:gd name="connsiteY330" fmla="*/ 979464 h 1589158"/>
              <a:gd name="connsiteX331" fmla="*/ 163375 w 1187906"/>
              <a:gd name="connsiteY331" fmla="*/ 1036233 h 1589158"/>
              <a:gd name="connsiteX332" fmla="*/ 167471 w 1187906"/>
              <a:gd name="connsiteY332" fmla="*/ 1037185 h 1589158"/>
              <a:gd name="connsiteX333" fmla="*/ 164994 w 1187906"/>
              <a:gd name="connsiteY333" fmla="*/ 1034613 h 1589158"/>
              <a:gd name="connsiteX334" fmla="*/ 156422 w 1187906"/>
              <a:gd name="connsiteY334" fmla="*/ 995466 h 1589158"/>
              <a:gd name="connsiteX335" fmla="*/ 162137 w 1187906"/>
              <a:gd name="connsiteY335" fmla="*/ 992894 h 1589158"/>
              <a:gd name="connsiteX336" fmla="*/ 184235 w 1187906"/>
              <a:gd name="connsiteY336" fmla="*/ 1022326 h 1589158"/>
              <a:gd name="connsiteX337" fmla="*/ 202142 w 1187906"/>
              <a:gd name="connsiteY337" fmla="*/ 992037 h 1589158"/>
              <a:gd name="connsiteX338" fmla="*/ 213000 w 1187906"/>
              <a:gd name="connsiteY338" fmla="*/ 1008039 h 1589158"/>
              <a:gd name="connsiteX339" fmla="*/ 202237 w 1187906"/>
              <a:gd name="connsiteY339" fmla="*/ 1036995 h 1589158"/>
              <a:gd name="connsiteX340" fmla="*/ 214905 w 1187906"/>
              <a:gd name="connsiteY340" fmla="*/ 1098622 h 1589158"/>
              <a:gd name="connsiteX341" fmla="*/ 243194 w 1187906"/>
              <a:gd name="connsiteY341" fmla="*/ 1054140 h 1589158"/>
              <a:gd name="connsiteX342" fmla="*/ 244337 w 1187906"/>
              <a:gd name="connsiteY342" fmla="*/ 1067665 h 1589158"/>
              <a:gd name="connsiteX343" fmla="*/ 239099 w 1187906"/>
              <a:gd name="connsiteY343" fmla="*/ 1085858 h 1589158"/>
              <a:gd name="connsiteX344" fmla="*/ 223287 w 1187906"/>
              <a:gd name="connsiteY344" fmla="*/ 1137960 h 1589158"/>
              <a:gd name="connsiteX345" fmla="*/ 233955 w 1187906"/>
              <a:gd name="connsiteY345" fmla="*/ 1208731 h 1589158"/>
              <a:gd name="connsiteX346" fmla="*/ 293105 w 1187906"/>
              <a:gd name="connsiteY346" fmla="*/ 981178 h 1589158"/>
              <a:gd name="connsiteX347" fmla="*/ 272341 w 1187906"/>
              <a:gd name="connsiteY347" fmla="*/ 988322 h 1589158"/>
              <a:gd name="connsiteX348" fmla="*/ 249290 w 1187906"/>
              <a:gd name="connsiteY348" fmla="*/ 972511 h 1589158"/>
              <a:gd name="connsiteX349" fmla="*/ 252243 w 1187906"/>
              <a:gd name="connsiteY349" fmla="*/ 932315 h 1589158"/>
              <a:gd name="connsiteX350" fmla="*/ 254624 w 1187906"/>
              <a:gd name="connsiteY350" fmla="*/ 909741 h 1589158"/>
              <a:gd name="connsiteX351" fmla="*/ 250338 w 1187906"/>
              <a:gd name="connsiteY351" fmla="*/ 907169 h 1589158"/>
              <a:gd name="connsiteX352" fmla="*/ 228716 w 1187906"/>
              <a:gd name="connsiteY352" fmla="*/ 927171 h 1589158"/>
              <a:gd name="connsiteX353" fmla="*/ 182044 w 1187906"/>
              <a:gd name="connsiteY353" fmla="*/ 922219 h 1589158"/>
              <a:gd name="connsiteX354" fmla="*/ 178710 w 1187906"/>
              <a:gd name="connsiteY354" fmla="*/ 915932 h 1589158"/>
              <a:gd name="connsiteX355" fmla="*/ 89842 w 1187906"/>
              <a:gd name="connsiteY355" fmla="*/ 805347 h 1589158"/>
              <a:gd name="connsiteX356" fmla="*/ 76602 w 1187906"/>
              <a:gd name="connsiteY356" fmla="*/ 798108 h 1589158"/>
              <a:gd name="connsiteX357" fmla="*/ 75269 w 1187906"/>
              <a:gd name="connsiteY357" fmla="*/ 966033 h 1589158"/>
              <a:gd name="connsiteX358" fmla="*/ 53933 w 1187906"/>
              <a:gd name="connsiteY358" fmla="*/ 991275 h 1589158"/>
              <a:gd name="connsiteX359" fmla="*/ 20976 w 1187906"/>
              <a:gd name="connsiteY359" fmla="*/ 1000514 h 1589158"/>
              <a:gd name="connsiteX360" fmla="*/ 34597 w 1187906"/>
              <a:gd name="connsiteY360" fmla="*/ 1026613 h 1589158"/>
              <a:gd name="connsiteX361" fmla="*/ 63267 w 1187906"/>
              <a:gd name="connsiteY361" fmla="*/ 1075857 h 1589158"/>
              <a:gd name="connsiteX362" fmla="*/ 50408 w 1187906"/>
              <a:gd name="connsiteY362" fmla="*/ 1108813 h 1589158"/>
              <a:gd name="connsiteX363" fmla="*/ 19166 w 1187906"/>
              <a:gd name="connsiteY363" fmla="*/ 1128435 h 1589158"/>
              <a:gd name="connsiteX364" fmla="*/ 85365 w 1187906"/>
              <a:gd name="connsiteY364" fmla="*/ 1184442 h 1589158"/>
              <a:gd name="connsiteX365" fmla="*/ 200332 w 1187906"/>
              <a:gd name="connsiteY365" fmla="*/ 1241020 h 1589158"/>
              <a:gd name="connsiteX366" fmla="*/ 215477 w 1187906"/>
              <a:gd name="connsiteY366" fmla="*/ 1244449 h 1589158"/>
              <a:gd name="connsiteX367" fmla="*/ 207095 w 1187906"/>
              <a:gd name="connsiteY367" fmla="*/ 1170440 h 1589158"/>
              <a:gd name="connsiteX368" fmla="*/ 177948 w 1187906"/>
              <a:gd name="connsiteY368" fmla="*/ 1133673 h 1589158"/>
              <a:gd name="connsiteX369" fmla="*/ 130037 w 1187906"/>
              <a:gd name="connsiteY369" fmla="*/ 1112719 h 1589158"/>
              <a:gd name="connsiteX370" fmla="*/ 109559 w 1187906"/>
              <a:gd name="connsiteY370" fmla="*/ 1099860 h 1589158"/>
              <a:gd name="connsiteX371" fmla="*/ 151659 w 1187906"/>
              <a:gd name="connsiteY371" fmla="*/ 1101955 h 1589158"/>
              <a:gd name="connsiteX372" fmla="*/ 194807 w 1187906"/>
              <a:gd name="connsiteY372" fmla="*/ 1118148 h 1589158"/>
              <a:gd name="connsiteX373" fmla="*/ 159089 w 1187906"/>
              <a:gd name="connsiteY373" fmla="*/ 1057473 h 1589158"/>
              <a:gd name="connsiteX374" fmla="*/ 123560 w 1187906"/>
              <a:gd name="connsiteY374" fmla="*/ 1038423 h 1589158"/>
              <a:gd name="connsiteX375" fmla="*/ 109749 w 1187906"/>
              <a:gd name="connsiteY375" fmla="*/ 1016611 h 1589158"/>
              <a:gd name="connsiteX376" fmla="*/ 124799 w 1187906"/>
              <a:gd name="connsiteY376" fmla="*/ 1017659 h 1589158"/>
              <a:gd name="connsiteX377" fmla="*/ 163375 w 1187906"/>
              <a:gd name="connsiteY377" fmla="*/ 1036233 h 158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1187906" h="1589158">
                <a:moveTo>
                  <a:pt x="151564" y="1589159"/>
                </a:moveTo>
                <a:cubicBezTo>
                  <a:pt x="146039" y="1587064"/>
                  <a:pt x="140420" y="1584873"/>
                  <a:pt x="134895" y="1582777"/>
                </a:cubicBezTo>
                <a:cubicBezTo>
                  <a:pt x="147944" y="1540391"/>
                  <a:pt x="171757" y="1503815"/>
                  <a:pt x="198236" y="1469049"/>
                </a:cubicBezTo>
                <a:cubicBezTo>
                  <a:pt x="207952" y="1456381"/>
                  <a:pt x="211952" y="1443522"/>
                  <a:pt x="213572" y="1427996"/>
                </a:cubicBezTo>
                <a:cubicBezTo>
                  <a:pt x="219287" y="1374180"/>
                  <a:pt x="216143" y="1320364"/>
                  <a:pt x="216524" y="1268738"/>
                </a:cubicBezTo>
                <a:cubicBezTo>
                  <a:pt x="183758" y="1253022"/>
                  <a:pt x="153278" y="1238353"/>
                  <a:pt x="122798" y="1223685"/>
                </a:cubicBezTo>
                <a:cubicBezTo>
                  <a:pt x="107082" y="1216160"/>
                  <a:pt x="90032" y="1210636"/>
                  <a:pt x="75935" y="1200730"/>
                </a:cubicBezTo>
                <a:cubicBezTo>
                  <a:pt x="53361" y="1184823"/>
                  <a:pt x="31835" y="1167106"/>
                  <a:pt x="11546" y="1148342"/>
                </a:cubicBezTo>
                <a:cubicBezTo>
                  <a:pt x="-6170" y="1131959"/>
                  <a:pt x="-3027" y="1114052"/>
                  <a:pt x="17738" y="1101860"/>
                </a:cubicBezTo>
                <a:cubicBezTo>
                  <a:pt x="26501" y="1096716"/>
                  <a:pt x="36121" y="1093288"/>
                  <a:pt x="47837" y="1087858"/>
                </a:cubicBezTo>
                <a:cubicBezTo>
                  <a:pt x="44122" y="1081286"/>
                  <a:pt x="40693" y="1075381"/>
                  <a:pt x="37454" y="1069475"/>
                </a:cubicBezTo>
                <a:cubicBezTo>
                  <a:pt x="27167" y="1050711"/>
                  <a:pt x="16023" y="1032423"/>
                  <a:pt x="6784" y="1013087"/>
                </a:cubicBezTo>
                <a:cubicBezTo>
                  <a:pt x="-2932" y="992704"/>
                  <a:pt x="5927" y="977559"/>
                  <a:pt x="28596" y="973749"/>
                </a:cubicBezTo>
                <a:cubicBezTo>
                  <a:pt x="37073" y="972320"/>
                  <a:pt x="45646" y="971939"/>
                  <a:pt x="55933" y="970891"/>
                </a:cubicBezTo>
                <a:cubicBezTo>
                  <a:pt x="54314" y="941078"/>
                  <a:pt x="51647" y="912694"/>
                  <a:pt x="51647" y="884404"/>
                </a:cubicBezTo>
                <a:cubicBezTo>
                  <a:pt x="51647" y="856782"/>
                  <a:pt x="54314" y="829064"/>
                  <a:pt x="56219" y="801441"/>
                </a:cubicBezTo>
                <a:cubicBezTo>
                  <a:pt x="56600" y="796107"/>
                  <a:pt x="58505" y="790488"/>
                  <a:pt x="61172" y="785725"/>
                </a:cubicBezTo>
                <a:cubicBezTo>
                  <a:pt x="66982" y="775153"/>
                  <a:pt x="73745" y="773343"/>
                  <a:pt x="84889" y="778963"/>
                </a:cubicBezTo>
                <a:cubicBezTo>
                  <a:pt x="89842" y="781439"/>
                  <a:pt x="94985" y="784106"/>
                  <a:pt x="98891" y="787916"/>
                </a:cubicBezTo>
                <a:cubicBezTo>
                  <a:pt x="133847" y="821444"/>
                  <a:pt x="167947" y="855639"/>
                  <a:pt x="191188" y="898978"/>
                </a:cubicBezTo>
                <a:cubicBezTo>
                  <a:pt x="193760" y="903835"/>
                  <a:pt x="196617" y="908598"/>
                  <a:pt x="199570" y="913360"/>
                </a:cubicBezTo>
                <a:cubicBezTo>
                  <a:pt x="201189" y="915932"/>
                  <a:pt x="203285" y="918313"/>
                  <a:pt x="206618" y="922504"/>
                </a:cubicBezTo>
                <a:cubicBezTo>
                  <a:pt x="219001" y="910884"/>
                  <a:pt x="230717" y="899454"/>
                  <a:pt x="243004" y="888690"/>
                </a:cubicBezTo>
                <a:cubicBezTo>
                  <a:pt x="248624" y="883738"/>
                  <a:pt x="254053" y="876213"/>
                  <a:pt x="263578" y="880880"/>
                </a:cubicBezTo>
                <a:cubicBezTo>
                  <a:pt x="272912" y="885547"/>
                  <a:pt x="274246" y="894215"/>
                  <a:pt x="273674" y="903264"/>
                </a:cubicBezTo>
                <a:cubicBezTo>
                  <a:pt x="272817" y="917456"/>
                  <a:pt x="271388" y="931648"/>
                  <a:pt x="270245" y="945840"/>
                </a:cubicBezTo>
                <a:cubicBezTo>
                  <a:pt x="269674" y="952698"/>
                  <a:pt x="269007" y="959461"/>
                  <a:pt x="268150" y="968320"/>
                </a:cubicBezTo>
                <a:cubicBezTo>
                  <a:pt x="276627" y="965081"/>
                  <a:pt x="282342" y="962414"/>
                  <a:pt x="288343" y="960604"/>
                </a:cubicBezTo>
                <a:cubicBezTo>
                  <a:pt x="303964" y="955746"/>
                  <a:pt x="310346" y="959842"/>
                  <a:pt x="311774" y="976797"/>
                </a:cubicBezTo>
                <a:cubicBezTo>
                  <a:pt x="312632" y="987750"/>
                  <a:pt x="312441" y="999085"/>
                  <a:pt x="311298" y="1010039"/>
                </a:cubicBezTo>
                <a:cubicBezTo>
                  <a:pt x="303964" y="1080048"/>
                  <a:pt x="281485" y="1145961"/>
                  <a:pt x="255863" y="1211016"/>
                </a:cubicBezTo>
                <a:cubicBezTo>
                  <a:pt x="254148" y="1215398"/>
                  <a:pt x="252624" y="1220446"/>
                  <a:pt x="249576" y="1223780"/>
                </a:cubicBezTo>
                <a:cubicBezTo>
                  <a:pt x="234717" y="1239877"/>
                  <a:pt x="235003" y="1259213"/>
                  <a:pt x="235289" y="1279311"/>
                </a:cubicBezTo>
                <a:cubicBezTo>
                  <a:pt x="235765" y="1320554"/>
                  <a:pt x="235193" y="1361797"/>
                  <a:pt x="235003" y="1403040"/>
                </a:cubicBezTo>
                <a:cubicBezTo>
                  <a:pt x="235003" y="1406755"/>
                  <a:pt x="235384" y="1410470"/>
                  <a:pt x="235860" y="1418852"/>
                </a:cubicBezTo>
                <a:cubicBezTo>
                  <a:pt x="246338" y="1410470"/>
                  <a:pt x="254720" y="1404946"/>
                  <a:pt x="261673" y="1398088"/>
                </a:cubicBezTo>
                <a:cubicBezTo>
                  <a:pt x="297963" y="1362655"/>
                  <a:pt x="334349" y="1327222"/>
                  <a:pt x="369972" y="1291026"/>
                </a:cubicBezTo>
                <a:cubicBezTo>
                  <a:pt x="405500" y="1254831"/>
                  <a:pt x="439600" y="1217208"/>
                  <a:pt x="475509" y="1181394"/>
                </a:cubicBezTo>
                <a:cubicBezTo>
                  <a:pt x="488844" y="1168059"/>
                  <a:pt x="489606" y="1155676"/>
                  <a:pt x="484558" y="1138722"/>
                </a:cubicBezTo>
                <a:cubicBezTo>
                  <a:pt x="474747" y="1105384"/>
                  <a:pt x="463793" y="1071761"/>
                  <a:pt x="459888" y="1037471"/>
                </a:cubicBezTo>
                <a:cubicBezTo>
                  <a:pt x="453983" y="986417"/>
                  <a:pt x="450554" y="934696"/>
                  <a:pt x="452173" y="883452"/>
                </a:cubicBezTo>
                <a:cubicBezTo>
                  <a:pt x="453221" y="849924"/>
                  <a:pt x="444172" y="827064"/>
                  <a:pt x="417121" y="808014"/>
                </a:cubicBezTo>
                <a:cubicBezTo>
                  <a:pt x="393213" y="791250"/>
                  <a:pt x="370734" y="772009"/>
                  <a:pt x="349398" y="752007"/>
                </a:cubicBezTo>
                <a:cubicBezTo>
                  <a:pt x="326348" y="730385"/>
                  <a:pt x="304535" y="707334"/>
                  <a:pt x="283771" y="683427"/>
                </a:cubicBezTo>
                <a:cubicBezTo>
                  <a:pt x="262530" y="659043"/>
                  <a:pt x="275579" y="638850"/>
                  <a:pt x="300630" y="635230"/>
                </a:cubicBezTo>
                <a:cubicBezTo>
                  <a:pt x="305012" y="634563"/>
                  <a:pt x="309203" y="631896"/>
                  <a:pt x="315013" y="629420"/>
                </a:cubicBezTo>
                <a:cubicBezTo>
                  <a:pt x="312441" y="623610"/>
                  <a:pt x="310250" y="618847"/>
                  <a:pt x="308345" y="614085"/>
                </a:cubicBezTo>
                <a:cubicBezTo>
                  <a:pt x="299201" y="591415"/>
                  <a:pt x="288438" y="569222"/>
                  <a:pt x="281580" y="545886"/>
                </a:cubicBezTo>
                <a:cubicBezTo>
                  <a:pt x="272531" y="515215"/>
                  <a:pt x="280913" y="503976"/>
                  <a:pt x="312441" y="497975"/>
                </a:cubicBezTo>
                <a:cubicBezTo>
                  <a:pt x="316251" y="497213"/>
                  <a:pt x="320061" y="496641"/>
                  <a:pt x="324824" y="495879"/>
                </a:cubicBezTo>
                <a:cubicBezTo>
                  <a:pt x="328253" y="468924"/>
                  <a:pt x="331586" y="442444"/>
                  <a:pt x="334920" y="415965"/>
                </a:cubicBezTo>
                <a:cubicBezTo>
                  <a:pt x="340064" y="382437"/>
                  <a:pt x="344636" y="348718"/>
                  <a:pt x="350732" y="315381"/>
                </a:cubicBezTo>
                <a:cubicBezTo>
                  <a:pt x="353018" y="302617"/>
                  <a:pt x="354732" y="287187"/>
                  <a:pt x="370067" y="282424"/>
                </a:cubicBezTo>
                <a:cubicBezTo>
                  <a:pt x="386736" y="277281"/>
                  <a:pt x="396642" y="290044"/>
                  <a:pt x="405786" y="300617"/>
                </a:cubicBezTo>
                <a:cubicBezTo>
                  <a:pt x="413882" y="310047"/>
                  <a:pt x="421407" y="320715"/>
                  <a:pt x="426360" y="332049"/>
                </a:cubicBezTo>
                <a:cubicBezTo>
                  <a:pt x="440457" y="364625"/>
                  <a:pt x="454078" y="397581"/>
                  <a:pt x="459126" y="433300"/>
                </a:cubicBezTo>
                <a:cubicBezTo>
                  <a:pt x="460269" y="441492"/>
                  <a:pt x="464460" y="449207"/>
                  <a:pt x="467984" y="459018"/>
                </a:cubicBezTo>
                <a:cubicBezTo>
                  <a:pt x="485891" y="451303"/>
                  <a:pt x="495702" y="437777"/>
                  <a:pt x="507513" y="426728"/>
                </a:cubicBezTo>
                <a:cubicBezTo>
                  <a:pt x="516562" y="418251"/>
                  <a:pt x="524468" y="404630"/>
                  <a:pt x="539041" y="411488"/>
                </a:cubicBezTo>
                <a:cubicBezTo>
                  <a:pt x="551233" y="417203"/>
                  <a:pt x="549995" y="431395"/>
                  <a:pt x="549614" y="443016"/>
                </a:cubicBezTo>
                <a:cubicBezTo>
                  <a:pt x="548947" y="461113"/>
                  <a:pt x="546851" y="479211"/>
                  <a:pt x="545327" y="497308"/>
                </a:cubicBezTo>
                <a:cubicBezTo>
                  <a:pt x="543518" y="505976"/>
                  <a:pt x="541708" y="514739"/>
                  <a:pt x="539041" y="527407"/>
                </a:cubicBezTo>
                <a:cubicBezTo>
                  <a:pt x="553900" y="523121"/>
                  <a:pt x="564187" y="520168"/>
                  <a:pt x="574474" y="517215"/>
                </a:cubicBezTo>
                <a:cubicBezTo>
                  <a:pt x="585332" y="515691"/>
                  <a:pt x="595429" y="516549"/>
                  <a:pt x="602954" y="525883"/>
                </a:cubicBezTo>
                <a:cubicBezTo>
                  <a:pt x="599334" y="546838"/>
                  <a:pt x="597334" y="568270"/>
                  <a:pt x="591714" y="588653"/>
                </a:cubicBezTo>
                <a:cubicBezTo>
                  <a:pt x="580284" y="629991"/>
                  <a:pt x="560377" y="667901"/>
                  <a:pt x="542375" y="706668"/>
                </a:cubicBezTo>
                <a:cubicBezTo>
                  <a:pt x="522372" y="749816"/>
                  <a:pt x="504465" y="793726"/>
                  <a:pt x="474557" y="831445"/>
                </a:cubicBezTo>
                <a:cubicBezTo>
                  <a:pt x="471413" y="835350"/>
                  <a:pt x="469889" y="841637"/>
                  <a:pt x="469985" y="846780"/>
                </a:cubicBezTo>
                <a:cubicBezTo>
                  <a:pt x="470270" y="914027"/>
                  <a:pt x="468461" y="981559"/>
                  <a:pt x="479414" y="1048234"/>
                </a:cubicBezTo>
                <a:cubicBezTo>
                  <a:pt x="484653" y="1079953"/>
                  <a:pt x="493892" y="1110623"/>
                  <a:pt x="506656" y="1144627"/>
                </a:cubicBezTo>
                <a:cubicBezTo>
                  <a:pt x="617241" y="1021088"/>
                  <a:pt x="710300" y="890500"/>
                  <a:pt x="774118" y="744768"/>
                </a:cubicBezTo>
                <a:cubicBezTo>
                  <a:pt x="763640" y="713812"/>
                  <a:pt x="753163" y="685808"/>
                  <a:pt x="744781" y="657042"/>
                </a:cubicBezTo>
                <a:cubicBezTo>
                  <a:pt x="737256" y="631325"/>
                  <a:pt x="732113" y="605036"/>
                  <a:pt x="725921" y="578938"/>
                </a:cubicBezTo>
                <a:cubicBezTo>
                  <a:pt x="726493" y="502928"/>
                  <a:pt x="726874" y="426919"/>
                  <a:pt x="727826" y="350909"/>
                </a:cubicBezTo>
                <a:cubicBezTo>
                  <a:pt x="728017" y="336717"/>
                  <a:pt x="729922" y="322429"/>
                  <a:pt x="732303" y="308428"/>
                </a:cubicBezTo>
                <a:cubicBezTo>
                  <a:pt x="736208" y="285853"/>
                  <a:pt x="751734" y="280424"/>
                  <a:pt x="769641" y="295188"/>
                </a:cubicBezTo>
                <a:cubicBezTo>
                  <a:pt x="776309" y="300712"/>
                  <a:pt x="782595" y="306904"/>
                  <a:pt x="788501" y="313285"/>
                </a:cubicBezTo>
                <a:cubicBezTo>
                  <a:pt x="793739" y="318905"/>
                  <a:pt x="798216" y="325096"/>
                  <a:pt x="806408" y="335288"/>
                </a:cubicBezTo>
                <a:cubicBezTo>
                  <a:pt x="810122" y="316524"/>
                  <a:pt x="813266" y="302331"/>
                  <a:pt x="815742" y="288044"/>
                </a:cubicBezTo>
                <a:cubicBezTo>
                  <a:pt x="819266" y="266994"/>
                  <a:pt x="822029" y="245753"/>
                  <a:pt x="825743" y="224703"/>
                </a:cubicBezTo>
                <a:cubicBezTo>
                  <a:pt x="827077" y="216987"/>
                  <a:pt x="828982" y="208987"/>
                  <a:pt x="832601" y="202129"/>
                </a:cubicBezTo>
                <a:cubicBezTo>
                  <a:pt x="840126" y="188031"/>
                  <a:pt x="850318" y="186317"/>
                  <a:pt x="863653" y="195556"/>
                </a:cubicBezTo>
                <a:cubicBezTo>
                  <a:pt x="870035" y="200033"/>
                  <a:pt x="876416" y="204605"/>
                  <a:pt x="883941" y="209939"/>
                </a:cubicBezTo>
                <a:cubicBezTo>
                  <a:pt x="906230" y="193556"/>
                  <a:pt x="920136" y="171648"/>
                  <a:pt x="934614" y="150122"/>
                </a:cubicBezTo>
                <a:cubicBezTo>
                  <a:pt x="946901" y="131834"/>
                  <a:pt x="959189" y="113451"/>
                  <a:pt x="971857" y="95353"/>
                </a:cubicBezTo>
                <a:cubicBezTo>
                  <a:pt x="981858" y="81066"/>
                  <a:pt x="992431" y="67159"/>
                  <a:pt x="1002623" y="53062"/>
                </a:cubicBezTo>
                <a:cubicBezTo>
                  <a:pt x="1010052" y="42775"/>
                  <a:pt x="1017005" y="32203"/>
                  <a:pt x="1025006" y="22392"/>
                </a:cubicBezTo>
                <a:cubicBezTo>
                  <a:pt x="1034531" y="10581"/>
                  <a:pt x="1045390" y="-3230"/>
                  <a:pt x="1061868" y="675"/>
                </a:cubicBezTo>
                <a:cubicBezTo>
                  <a:pt x="1078442" y="4580"/>
                  <a:pt x="1086633" y="20391"/>
                  <a:pt x="1088824" y="36584"/>
                </a:cubicBezTo>
                <a:cubicBezTo>
                  <a:pt x="1093967" y="74208"/>
                  <a:pt x="1101111" y="112022"/>
                  <a:pt x="1100825" y="149646"/>
                </a:cubicBezTo>
                <a:cubicBezTo>
                  <a:pt x="1100444" y="190508"/>
                  <a:pt x="1092539" y="231370"/>
                  <a:pt x="1087871" y="272232"/>
                </a:cubicBezTo>
                <a:cubicBezTo>
                  <a:pt x="1086919" y="280710"/>
                  <a:pt x="1086062" y="289187"/>
                  <a:pt x="1085204" y="297759"/>
                </a:cubicBezTo>
                <a:cubicBezTo>
                  <a:pt x="1081775" y="314333"/>
                  <a:pt x="1075965" y="330811"/>
                  <a:pt x="1080061" y="348147"/>
                </a:cubicBezTo>
                <a:cubicBezTo>
                  <a:pt x="1095110" y="345099"/>
                  <a:pt x="1108826" y="341384"/>
                  <a:pt x="1122733" y="339574"/>
                </a:cubicBezTo>
                <a:cubicBezTo>
                  <a:pt x="1145117" y="336717"/>
                  <a:pt x="1151403" y="345289"/>
                  <a:pt x="1143497" y="366721"/>
                </a:cubicBezTo>
                <a:cubicBezTo>
                  <a:pt x="1141592" y="371864"/>
                  <a:pt x="1139116" y="377007"/>
                  <a:pt x="1135877" y="381484"/>
                </a:cubicBezTo>
                <a:cubicBezTo>
                  <a:pt x="1124543" y="397581"/>
                  <a:pt x="1112636" y="413393"/>
                  <a:pt x="1101206" y="429490"/>
                </a:cubicBezTo>
                <a:cubicBezTo>
                  <a:pt x="1085776" y="451017"/>
                  <a:pt x="1070441" y="472734"/>
                  <a:pt x="1055391" y="493974"/>
                </a:cubicBezTo>
                <a:cubicBezTo>
                  <a:pt x="1058344" y="496546"/>
                  <a:pt x="1058915" y="497404"/>
                  <a:pt x="1059392" y="497499"/>
                </a:cubicBezTo>
                <a:cubicBezTo>
                  <a:pt x="1068821" y="497594"/>
                  <a:pt x="1078346" y="497689"/>
                  <a:pt x="1087776" y="497594"/>
                </a:cubicBezTo>
                <a:cubicBezTo>
                  <a:pt x="1115494" y="497404"/>
                  <a:pt x="1124447" y="511120"/>
                  <a:pt x="1109588" y="534837"/>
                </a:cubicBezTo>
                <a:cubicBezTo>
                  <a:pt x="1097968" y="553411"/>
                  <a:pt x="1084633" y="572270"/>
                  <a:pt x="1067964" y="586081"/>
                </a:cubicBezTo>
                <a:cubicBezTo>
                  <a:pt x="1015672" y="629230"/>
                  <a:pt x="967285" y="677521"/>
                  <a:pt x="907563" y="711145"/>
                </a:cubicBezTo>
                <a:cubicBezTo>
                  <a:pt x="900229" y="714002"/>
                  <a:pt x="892895" y="716859"/>
                  <a:pt x="885560" y="719812"/>
                </a:cubicBezTo>
                <a:cubicBezTo>
                  <a:pt x="861367" y="729623"/>
                  <a:pt x="837840" y="741720"/>
                  <a:pt x="812885" y="748673"/>
                </a:cubicBezTo>
                <a:cubicBezTo>
                  <a:pt x="796406" y="753245"/>
                  <a:pt x="786500" y="761246"/>
                  <a:pt x="779928" y="775819"/>
                </a:cubicBezTo>
                <a:cubicBezTo>
                  <a:pt x="777642" y="780867"/>
                  <a:pt x="774880" y="785725"/>
                  <a:pt x="772499" y="790678"/>
                </a:cubicBezTo>
                <a:cubicBezTo>
                  <a:pt x="732684" y="872022"/>
                  <a:pt x="686107" y="949174"/>
                  <a:pt x="631052" y="1021088"/>
                </a:cubicBezTo>
                <a:cubicBezTo>
                  <a:pt x="573712" y="1095955"/>
                  <a:pt x="514085" y="1169011"/>
                  <a:pt x="447887" y="1236353"/>
                </a:cubicBezTo>
                <a:cubicBezTo>
                  <a:pt x="429313" y="1255213"/>
                  <a:pt x="412263" y="1275596"/>
                  <a:pt x="394451" y="1295313"/>
                </a:cubicBezTo>
                <a:cubicBezTo>
                  <a:pt x="395213" y="1296741"/>
                  <a:pt x="396071" y="1298170"/>
                  <a:pt x="396833" y="1299599"/>
                </a:cubicBezTo>
                <a:cubicBezTo>
                  <a:pt x="434171" y="1290074"/>
                  <a:pt x="472175" y="1282645"/>
                  <a:pt x="508656" y="1270453"/>
                </a:cubicBezTo>
                <a:cubicBezTo>
                  <a:pt x="562187" y="1252546"/>
                  <a:pt x="612002" y="1226447"/>
                  <a:pt x="658675" y="1194253"/>
                </a:cubicBezTo>
                <a:cubicBezTo>
                  <a:pt x="671629" y="1185299"/>
                  <a:pt x="680392" y="1175679"/>
                  <a:pt x="685154" y="1160058"/>
                </a:cubicBezTo>
                <a:cubicBezTo>
                  <a:pt x="706109" y="1090811"/>
                  <a:pt x="739542" y="1028422"/>
                  <a:pt x="791834" y="977273"/>
                </a:cubicBezTo>
                <a:cubicBezTo>
                  <a:pt x="816123" y="953461"/>
                  <a:pt x="840126" y="929267"/>
                  <a:pt x="865844" y="907169"/>
                </a:cubicBezTo>
                <a:cubicBezTo>
                  <a:pt x="884036" y="891453"/>
                  <a:pt x="891561" y="894691"/>
                  <a:pt x="900419" y="916504"/>
                </a:cubicBezTo>
                <a:cubicBezTo>
                  <a:pt x="901562" y="919361"/>
                  <a:pt x="903086" y="922028"/>
                  <a:pt x="905087" y="926124"/>
                </a:cubicBezTo>
                <a:cubicBezTo>
                  <a:pt x="909849" y="921742"/>
                  <a:pt x="913945" y="918123"/>
                  <a:pt x="917850" y="914408"/>
                </a:cubicBezTo>
                <a:cubicBezTo>
                  <a:pt x="936805" y="896501"/>
                  <a:pt x="954902" y="877451"/>
                  <a:pt x="975000" y="860878"/>
                </a:cubicBezTo>
                <a:cubicBezTo>
                  <a:pt x="998527" y="841351"/>
                  <a:pt x="1008338" y="845161"/>
                  <a:pt x="1018529" y="874784"/>
                </a:cubicBezTo>
                <a:cubicBezTo>
                  <a:pt x="1018910" y="876022"/>
                  <a:pt x="1020911" y="876689"/>
                  <a:pt x="1022816" y="878118"/>
                </a:cubicBezTo>
                <a:cubicBezTo>
                  <a:pt x="1046057" y="872593"/>
                  <a:pt x="1069774" y="866973"/>
                  <a:pt x="1093491" y="861354"/>
                </a:cubicBezTo>
                <a:cubicBezTo>
                  <a:pt x="1115303" y="859354"/>
                  <a:pt x="1137116" y="857258"/>
                  <a:pt x="1158928" y="855639"/>
                </a:cubicBezTo>
                <a:cubicBezTo>
                  <a:pt x="1163595" y="855258"/>
                  <a:pt x="1168358" y="855924"/>
                  <a:pt x="1173025" y="856782"/>
                </a:cubicBezTo>
                <a:cubicBezTo>
                  <a:pt x="1185312" y="859163"/>
                  <a:pt x="1192837" y="871736"/>
                  <a:pt x="1184169" y="883452"/>
                </a:cubicBezTo>
                <a:cubicBezTo>
                  <a:pt x="1172072" y="899835"/>
                  <a:pt x="1160928" y="916980"/>
                  <a:pt x="1149308" y="933744"/>
                </a:cubicBezTo>
                <a:cubicBezTo>
                  <a:pt x="1130924" y="954127"/>
                  <a:pt x="1112446" y="974511"/>
                  <a:pt x="1093205" y="995751"/>
                </a:cubicBezTo>
                <a:cubicBezTo>
                  <a:pt x="1099778" y="1000514"/>
                  <a:pt x="1106350" y="1003848"/>
                  <a:pt x="1110922" y="1008991"/>
                </a:cubicBezTo>
                <a:cubicBezTo>
                  <a:pt x="1116923" y="1015754"/>
                  <a:pt x="1124828" y="1023469"/>
                  <a:pt x="1125686" y="1031470"/>
                </a:cubicBezTo>
                <a:cubicBezTo>
                  <a:pt x="1126829" y="1042329"/>
                  <a:pt x="1114827" y="1045472"/>
                  <a:pt x="1105969" y="1048901"/>
                </a:cubicBezTo>
                <a:cubicBezTo>
                  <a:pt x="1090729" y="1054902"/>
                  <a:pt x="1075394" y="1060712"/>
                  <a:pt x="1058153" y="1067380"/>
                </a:cubicBezTo>
                <a:cubicBezTo>
                  <a:pt x="1065297" y="1075857"/>
                  <a:pt x="1071774" y="1082620"/>
                  <a:pt x="1077108" y="1090144"/>
                </a:cubicBezTo>
                <a:cubicBezTo>
                  <a:pt x="1086252" y="1103289"/>
                  <a:pt x="1084347" y="1111004"/>
                  <a:pt x="1070250" y="1119005"/>
                </a:cubicBezTo>
                <a:cubicBezTo>
                  <a:pt x="1065488" y="1121672"/>
                  <a:pt x="1060154" y="1123672"/>
                  <a:pt x="1054820" y="1124911"/>
                </a:cubicBezTo>
                <a:cubicBezTo>
                  <a:pt x="984716" y="1141674"/>
                  <a:pt x="914802" y="1159296"/>
                  <a:pt x="844317" y="1174440"/>
                </a:cubicBezTo>
                <a:cubicBezTo>
                  <a:pt x="812027" y="1181394"/>
                  <a:pt x="778690" y="1184537"/>
                  <a:pt x="745638" y="1187109"/>
                </a:cubicBezTo>
                <a:cubicBezTo>
                  <a:pt x="715158" y="1189490"/>
                  <a:pt x="687155" y="1194824"/>
                  <a:pt x="661628" y="1214160"/>
                </a:cubicBezTo>
                <a:cubicBezTo>
                  <a:pt x="613812" y="1250259"/>
                  <a:pt x="558853" y="1273881"/>
                  <a:pt x="502560" y="1292741"/>
                </a:cubicBezTo>
                <a:cubicBezTo>
                  <a:pt x="465127" y="1305219"/>
                  <a:pt x="425884" y="1312363"/>
                  <a:pt x="387117" y="1320364"/>
                </a:cubicBezTo>
                <a:cubicBezTo>
                  <a:pt x="369401" y="1323983"/>
                  <a:pt x="355304" y="1330460"/>
                  <a:pt x="342445" y="1343986"/>
                </a:cubicBezTo>
                <a:cubicBezTo>
                  <a:pt x="314537" y="1373132"/>
                  <a:pt x="284247" y="1399992"/>
                  <a:pt x="255482" y="1428377"/>
                </a:cubicBezTo>
                <a:cubicBezTo>
                  <a:pt x="245385" y="1438378"/>
                  <a:pt x="236336" y="1449522"/>
                  <a:pt x="227669" y="1460762"/>
                </a:cubicBezTo>
                <a:cubicBezTo>
                  <a:pt x="196808" y="1500386"/>
                  <a:pt x="167852" y="1541058"/>
                  <a:pt x="151564" y="1589159"/>
                </a:cubicBezTo>
                <a:close/>
                <a:moveTo>
                  <a:pt x="813932" y="727623"/>
                </a:moveTo>
                <a:cubicBezTo>
                  <a:pt x="840507" y="716383"/>
                  <a:pt x="867082" y="705144"/>
                  <a:pt x="893561" y="693904"/>
                </a:cubicBezTo>
                <a:cubicBezTo>
                  <a:pt x="907373" y="686475"/>
                  <a:pt x="922517" y="680760"/>
                  <a:pt x="934805" y="671235"/>
                </a:cubicBezTo>
                <a:cubicBezTo>
                  <a:pt x="971666" y="642564"/>
                  <a:pt x="1008052" y="613228"/>
                  <a:pt x="1043294" y="582652"/>
                </a:cubicBezTo>
                <a:cubicBezTo>
                  <a:pt x="1058725" y="569317"/>
                  <a:pt x="1071203" y="552553"/>
                  <a:pt x="1084347" y="536742"/>
                </a:cubicBezTo>
                <a:cubicBezTo>
                  <a:pt x="1088538" y="531694"/>
                  <a:pt x="1090538" y="524836"/>
                  <a:pt x="1094634" y="516644"/>
                </a:cubicBezTo>
                <a:cubicBezTo>
                  <a:pt x="1083680" y="516644"/>
                  <a:pt x="1075965" y="516549"/>
                  <a:pt x="1068250" y="516644"/>
                </a:cubicBezTo>
                <a:cubicBezTo>
                  <a:pt x="1059582" y="516739"/>
                  <a:pt x="1050724" y="517692"/>
                  <a:pt x="1042151" y="516930"/>
                </a:cubicBezTo>
                <a:cubicBezTo>
                  <a:pt x="1027769" y="515596"/>
                  <a:pt x="1023387" y="506452"/>
                  <a:pt x="1030340" y="493689"/>
                </a:cubicBezTo>
                <a:cubicBezTo>
                  <a:pt x="1032245" y="490260"/>
                  <a:pt x="1035008" y="487307"/>
                  <a:pt x="1037389" y="484164"/>
                </a:cubicBezTo>
                <a:cubicBezTo>
                  <a:pt x="1061392" y="451779"/>
                  <a:pt x="1085585" y="419394"/>
                  <a:pt x="1109207" y="386818"/>
                </a:cubicBezTo>
                <a:cubicBezTo>
                  <a:pt x="1114922" y="379008"/>
                  <a:pt x="1121590" y="371007"/>
                  <a:pt x="1121018" y="360053"/>
                </a:cubicBezTo>
                <a:cubicBezTo>
                  <a:pt x="1099587" y="354719"/>
                  <a:pt x="1083014" y="375579"/>
                  <a:pt x="1059868" y="366721"/>
                </a:cubicBezTo>
                <a:cubicBezTo>
                  <a:pt x="1059487" y="359291"/>
                  <a:pt x="1058153" y="350814"/>
                  <a:pt x="1058725" y="342527"/>
                </a:cubicBezTo>
                <a:cubicBezTo>
                  <a:pt x="1059963" y="326049"/>
                  <a:pt x="1062249" y="309571"/>
                  <a:pt x="1064154" y="293092"/>
                </a:cubicBezTo>
                <a:cubicBezTo>
                  <a:pt x="1068059" y="268137"/>
                  <a:pt x="1071012" y="242991"/>
                  <a:pt x="1076060" y="218321"/>
                </a:cubicBezTo>
                <a:cubicBezTo>
                  <a:pt x="1088062" y="160409"/>
                  <a:pt x="1079680" y="103259"/>
                  <a:pt x="1071488" y="46109"/>
                </a:cubicBezTo>
                <a:cubicBezTo>
                  <a:pt x="1070155" y="36870"/>
                  <a:pt x="1070631" y="21534"/>
                  <a:pt x="1057963" y="21630"/>
                </a:cubicBezTo>
                <a:cubicBezTo>
                  <a:pt x="1050152" y="21725"/>
                  <a:pt x="1040723" y="31536"/>
                  <a:pt x="1034817" y="39061"/>
                </a:cubicBezTo>
                <a:cubicBezTo>
                  <a:pt x="1017672" y="60873"/>
                  <a:pt x="1001861" y="83637"/>
                  <a:pt x="985763" y="106116"/>
                </a:cubicBezTo>
                <a:cubicBezTo>
                  <a:pt x="974714" y="121547"/>
                  <a:pt x="964427" y="137454"/>
                  <a:pt x="953283" y="152789"/>
                </a:cubicBezTo>
                <a:cubicBezTo>
                  <a:pt x="938996" y="172601"/>
                  <a:pt x="925280" y="192984"/>
                  <a:pt x="909373" y="211558"/>
                </a:cubicBezTo>
                <a:cubicBezTo>
                  <a:pt x="892799" y="230894"/>
                  <a:pt x="883560" y="230894"/>
                  <a:pt x="862224" y="217273"/>
                </a:cubicBezTo>
                <a:cubicBezTo>
                  <a:pt x="858033" y="214606"/>
                  <a:pt x="853175" y="212892"/>
                  <a:pt x="848318" y="210606"/>
                </a:cubicBezTo>
                <a:cubicBezTo>
                  <a:pt x="838983" y="259755"/>
                  <a:pt x="830030" y="306904"/>
                  <a:pt x="821076" y="354052"/>
                </a:cubicBezTo>
                <a:lnTo>
                  <a:pt x="821362" y="353766"/>
                </a:lnTo>
                <a:cubicBezTo>
                  <a:pt x="805265" y="364149"/>
                  <a:pt x="804407" y="364244"/>
                  <a:pt x="794216" y="352147"/>
                </a:cubicBezTo>
                <a:cubicBezTo>
                  <a:pt x="789167" y="346146"/>
                  <a:pt x="785262" y="339098"/>
                  <a:pt x="780309" y="333002"/>
                </a:cubicBezTo>
                <a:cubicBezTo>
                  <a:pt x="772594" y="323382"/>
                  <a:pt x="765641" y="312619"/>
                  <a:pt x="751544" y="308808"/>
                </a:cubicBezTo>
                <a:cubicBezTo>
                  <a:pt x="741828" y="369959"/>
                  <a:pt x="744590" y="430633"/>
                  <a:pt x="742590" y="491212"/>
                </a:cubicBezTo>
                <a:cubicBezTo>
                  <a:pt x="745352" y="528074"/>
                  <a:pt x="748115" y="564840"/>
                  <a:pt x="750877" y="601702"/>
                </a:cubicBezTo>
                <a:cubicBezTo>
                  <a:pt x="757449" y="643231"/>
                  <a:pt x="766498" y="683998"/>
                  <a:pt x="788882" y="725146"/>
                </a:cubicBezTo>
                <a:cubicBezTo>
                  <a:pt x="797740" y="710097"/>
                  <a:pt x="803550" y="698857"/>
                  <a:pt x="810599" y="688665"/>
                </a:cubicBezTo>
                <a:cubicBezTo>
                  <a:pt x="821933" y="672378"/>
                  <a:pt x="828601" y="655709"/>
                  <a:pt x="820028" y="636088"/>
                </a:cubicBezTo>
                <a:cubicBezTo>
                  <a:pt x="819362" y="626658"/>
                  <a:pt x="819076" y="617228"/>
                  <a:pt x="818028" y="607894"/>
                </a:cubicBezTo>
                <a:cubicBezTo>
                  <a:pt x="814409" y="575699"/>
                  <a:pt x="810218" y="543600"/>
                  <a:pt x="807074" y="511310"/>
                </a:cubicBezTo>
                <a:cubicBezTo>
                  <a:pt x="806503" y="505119"/>
                  <a:pt x="804312" y="496737"/>
                  <a:pt x="816218" y="491974"/>
                </a:cubicBezTo>
                <a:cubicBezTo>
                  <a:pt x="833554" y="533980"/>
                  <a:pt x="827839" y="580652"/>
                  <a:pt x="843555" y="623038"/>
                </a:cubicBezTo>
                <a:cubicBezTo>
                  <a:pt x="868892" y="575508"/>
                  <a:pt x="892133" y="528074"/>
                  <a:pt x="914326" y="479973"/>
                </a:cubicBezTo>
                <a:cubicBezTo>
                  <a:pt x="917279" y="473591"/>
                  <a:pt x="915945" y="464447"/>
                  <a:pt x="914326" y="457017"/>
                </a:cubicBezTo>
                <a:cubicBezTo>
                  <a:pt x="906801" y="423108"/>
                  <a:pt x="898419" y="389390"/>
                  <a:pt x="890609" y="355576"/>
                </a:cubicBezTo>
                <a:cubicBezTo>
                  <a:pt x="888799" y="347575"/>
                  <a:pt x="886322" y="339003"/>
                  <a:pt x="895657" y="327858"/>
                </a:cubicBezTo>
                <a:cubicBezTo>
                  <a:pt x="900515" y="338622"/>
                  <a:pt x="905182" y="346432"/>
                  <a:pt x="907563" y="354814"/>
                </a:cubicBezTo>
                <a:cubicBezTo>
                  <a:pt x="912135" y="370721"/>
                  <a:pt x="915278" y="387104"/>
                  <a:pt x="919184" y="403201"/>
                </a:cubicBezTo>
                <a:cubicBezTo>
                  <a:pt x="921565" y="413298"/>
                  <a:pt x="924232" y="423299"/>
                  <a:pt x="926804" y="433300"/>
                </a:cubicBezTo>
                <a:cubicBezTo>
                  <a:pt x="951378" y="386056"/>
                  <a:pt x="966237" y="337383"/>
                  <a:pt x="977858" y="287472"/>
                </a:cubicBezTo>
                <a:cubicBezTo>
                  <a:pt x="982906" y="271661"/>
                  <a:pt x="987954" y="255754"/>
                  <a:pt x="993002" y="239943"/>
                </a:cubicBezTo>
                <a:cubicBezTo>
                  <a:pt x="997765" y="239943"/>
                  <a:pt x="1002432" y="239943"/>
                  <a:pt x="1007195" y="239943"/>
                </a:cubicBezTo>
                <a:cubicBezTo>
                  <a:pt x="1006147" y="247658"/>
                  <a:pt x="1007195" y="256802"/>
                  <a:pt x="1003385" y="262898"/>
                </a:cubicBezTo>
                <a:cubicBezTo>
                  <a:pt x="998146" y="271375"/>
                  <a:pt x="1001861" y="278995"/>
                  <a:pt x="1001003" y="286996"/>
                </a:cubicBezTo>
                <a:cubicBezTo>
                  <a:pt x="989097" y="294616"/>
                  <a:pt x="993764" y="308332"/>
                  <a:pt x="989954" y="318905"/>
                </a:cubicBezTo>
                <a:cubicBezTo>
                  <a:pt x="982525" y="339288"/>
                  <a:pt x="978429" y="360815"/>
                  <a:pt x="973000" y="381961"/>
                </a:cubicBezTo>
                <a:cubicBezTo>
                  <a:pt x="972428" y="383008"/>
                  <a:pt x="971857" y="383961"/>
                  <a:pt x="971381" y="385008"/>
                </a:cubicBezTo>
                <a:cubicBezTo>
                  <a:pt x="972333" y="384437"/>
                  <a:pt x="973286" y="383770"/>
                  <a:pt x="974238" y="383199"/>
                </a:cubicBezTo>
                <a:cubicBezTo>
                  <a:pt x="987764" y="378531"/>
                  <a:pt x="1001289" y="373769"/>
                  <a:pt x="1014815" y="369102"/>
                </a:cubicBezTo>
                <a:cubicBezTo>
                  <a:pt x="1015862" y="370721"/>
                  <a:pt x="1016910" y="372340"/>
                  <a:pt x="1017958" y="373959"/>
                </a:cubicBezTo>
                <a:cubicBezTo>
                  <a:pt x="1015100" y="377865"/>
                  <a:pt x="1013100" y="383199"/>
                  <a:pt x="1009195" y="385485"/>
                </a:cubicBezTo>
                <a:cubicBezTo>
                  <a:pt x="999098" y="391581"/>
                  <a:pt x="988621" y="398439"/>
                  <a:pt x="977381" y="401106"/>
                </a:cubicBezTo>
                <a:cubicBezTo>
                  <a:pt x="964713" y="404154"/>
                  <a:pt x="959379" y="411393"/>
                  <a:pt x="954902" y="422346"/>
                </a:cubicBezTo>
                <a:cubicBezTo>
                  <a:pt x="939472" y="460351"/>
                  <a:pt x="923089" y="498070"/>
                  <a:pt x="907277" y="535884"/>
                </a:cubicBezTo>
                <a:cubicBezTo>
                  <a:pt x="904229" y="543219"/>
                  <a:pt x="899086" y="550363"/>
                  <a:pt x="900800" y="560649"/>
                </a:cubicBezTo>
                <a:cubicBezTo>
                  <a:pt x="939281" y="545409"/>
                  <a:pt x="966523" y="513120"/>
                  <a:pt x="1006909" y="504071"/>
                </a:cubicBezTo>
                <a:cubicBezTo>
                  <a:pt x="1003385" y="512358"/>
                  <a:pt x="998622" y="519501"/>
                  <a:pt x="992050" y="523978"/>
                </a:cubicBezTo>
                <a:cubicBezTo>
                  <a:pt x="968618" y="540075"/>
                  <a:pt x="944615" y="555315"/>
                  <a:pt x="920803" y="570841"/>
                </a:cubicBezTo>
                <a:cubicBezTo>
                  <a:pt x="906420" y="580271"/>
                  <a:pt x="888513" y="586843"/>
                  <a:pt x="878512" y="599702"/>
                </a:cubicBezTo>
                <a:cubicBezTo>
                  <a:pt x="865272" y="616752"/>
                  <a:pt x="858224" y="638755"/>
                  <a:pt x="848603" y="658566"/>
                </a:cubicBezTo>
                <a:cubicBezTo>
                  <a:pt x="836030" y="680569"/>
                  <a:pt x="823362" y="702572"/>
                  <a:pt x="810789" y="724575"/>
                </a:cubicBezTo>
                <a:cubicBezTo>
                  <a:pt x="809932" y="725718"/>
                  <a:pt x="809075" y="726861"/>
                  <a:pt x="808217" y="728004"/>
                </a:cubicBezTo>
                <a:cubicBezTo>
                  <a:pt x="810122" y="727908"/>
                  <a:pt x="812027" y="727718"/>
                  <a:pt x="813932" y="727623"/>
                </a:cubicBezTo>
                <a:close/>
                <a:moveTo>
                  <a:pt x="416264" y="449683"/>
                </a:moveTo>
                <a:cubicBezTo>
                  <a:pt x="426265" y="479211"/>
                  <a:pt x="436266" y="508738"/>
                  <a:pt x="446363" y="538647"/>
                </a:cubicBezTo>
                <a:cubicBezTo>
                  <a:pt x="461603" y="523312"/>
                  <a:pt x="464651" y="498165"/>
                  <a:pt x="487034" y="489498"/>
                </a:cubicBezTo>
                <a:cubicBezTo>
                  <a:pt x="495702" y="501213"/>
                  <a:pt x="488749" y="508548"/>
                  <a:pt x="484748" y="515691"/>
                </a:cubicBezTo>
                <a:cubicBezTo>
                  <a:pt x="475604" y="532265"/>
                  <a:pt x="465317" y="548267"/>
                  <a:pt x="456173" y="564840"/>
                </a:cubicBezTo>
                <a:cubicBezTo>
                  <a:pt x="453316" y="569984"/>
                  <a:pt x="450839" y="576651"/>
                  <a:pt x="451506" y="582176"/>
                </a:cubicBezTo>
                <a:cubicBezTo>
                  <a:pt x="453506" y="597511"/>
                  <a:pt x="457412" y="612561"/>
                  <a:pt x="461603" y="632944"/>
                </a:cubicBezTo>
                <a:cubicBezTo>
                  <a:pt x="470080" y="619800"/>
                  <a:pt x="475795" y="610656"/>
                  <a:pt x="481700" y="601702"/>
                </a:cubicBezTo>
                <a:cubicBezTo>
                  <a:pt x="487225" y="593320"/>
                  <a:pt x="489606" y="580366"/>
                  <a:pt x="508466" y="585129"/>
                </a:cubicBezTo>
                <a:cubicBezTo>
                  <a:pt x="504560" y="594368"/>
                  <a:pt x="501989" y="602274"/>
                  <a:pt x="498083" y="609513"/>
                </a:cubicBezTo>
                <a:cubicBezTo>
                  <a:pt x="491702" y="621324"/>
                  <a:pt x="484653" y="632849"/>
                  <a:pt x="477605" y="644279"/>
                </a:cubicBezTo>
                <a:cubicBezTo>
                  <a:pt x="464365" y="665901"/>
                  <a:pt x="459793" y="688094"/>
                  <a:pt x="471699" y="712192"/>
                </a:cubicBezTo>
                <a:cubicBezTo>
                  <a:pt x="485225" y="698476"/>
                  <a:pt x="486463" y="675616"/>
                  <a:pt x="508275" y="668282"/>
                </a:cubicBezTo>
                <a:cubicBezTo>
                  <a:pt x="509323" y="675712"/>
                  <a:pt x="508942" y="682474"/>
                  <a:pt x="506180" y="688094"/>
                </a:cubicBezTo>
                <a:cubicBezTo>
                  <a:pt x="497798" y="705144"/>
                  <a:pt x="489701" y="722479"/>
                  <a:pt x="479224" y="738291"/>
                </a:cubicBezTo>
                <a:cubicBezTo>
                  <a:pt x="466270" y="757626"/>
                  <a:pt x="468842" y="777534"/>
                  <a:pt x="472747" y="798679"/>
                </a:cubicBezTo>
                <a:cubicBezTo>
                  <a:pt x="486749" y="777343"/>
                  <a:pt x="499131" y="755436"/>
                  <a:pt x="510085" y="732957"/>
                </a:cubicBezTo>
                <a:cubicBezTo>
                  <a:pt x="521515" y="709525"/>
                  <a:pt x="531135" y="685237"/>
                  <a:pt x="542375" y="661614"/>
                </a:cubicBezTo>
                <a:cubicBezTo>
                  <a:pt x="558758" y="627229"/>
                  <a:pt x="573426" y="592272"/>
                  <a:pt x="580951" y="554744"/>
                </a:cubicBezTo>
                <a:cubicBezTo>
                  <a:pt x="582094" y="549029"/>
                  <a:pt x="581903" y="543028"/>
                  <a:pt x="582380" y="535980"/>
                </a:cubicBezTo>
                <a:cubicBezTo>
                  <a:pt x="565044" y="539218"/>
                  <a:pt x="550471" y="542838"/>
                  <a:pt x="535612" y="544647"/>
                </a:cubicBezTo>
                <a:cubicBezTo>
                  <a:pt x="521610" y="546362"/>
                  <a:pt x="516848" y="540552"/>
                  <a:pt x="518848" y="526645"/>
                </a:cubicBezTo>
                <a:cubicBezTo>
                  <a:pt x="520562" y="514929"/>
                  <a:pt x="522753" y="503309"/>
                  <a:pt x="524753" y="491688"/>
                </a:cubicBezTo>
                <a:cubicBezTo>
                  <a:pt x="529516" y="473686"/>
                  <a:pt x="532850" y="455684"/>
                  <a:pt x="528944" y="434157"/>
                </a:cubicBezTo>
                <a:cubicBezTo>
                  <a:pt x="512561" y="448540"/>
                  <a:pt x="498179" y="461208"/>
                  <a:pt x="483701" y="473877"/>
                </a:cubicBezTo>
                <a:cubicBezTo>
                  <a:pt x="458840" y="480925"/>
                  <a:pt x="458840" y="480925"/>
                  <a:pt x="445124" y="458922"/>
                </a:cubicBezTo>
                <a:cubicBezTo>
                  <a:pt x="444362" y="457684"/>
                  <a:pt x="443124" y="456732"/>
                  <a:pt x="442076" y="455589"/>
                </a:cubicBezTo>
                <a:cubicBezTo>
                  <a:pt x="439124" y="408821"/>
                  <a:pt x="421312" y="366721"/>
                  <a:pt x="400262" y="325954"/>
                </a:cubicBezTo>
                <a:cubicBezTo>
                  <a:pt x="395118" y="315952"/>
                  <a:pt x="389117" y="305284"/>
                  <a:pt x="374830" y="301570"/>
                </a:cubicBezTo>
                <a:cubicBezTo>
                  <a:pt x="359399" y="345289"/>
                  <a:pt x="354351" y="389676"/>
                  <a:pt x="353780" y="434824"/>
                </a:cubicBezTo>
                <a:cubicBezTo>
                  <a:pt x="351494" y="451874"/>
                  <a:pt x="347207" y="468829"/>
                  <a:pt x="347493" y="485783"/>
                </a:cubicBezTo>
                <a:cubicBezTo>
                  <a:pt x="347779" y="506452"/>
                  <a:pt x="346445" y="510548"/>
                  <a:pt x="325967" y="514644"/>
                </a:cubicBezTo>
                <a:cubicBezTo>
                  <a:pt x="322061" y="515406"/>
                  <a:pt x="318061" y="515501"/>
                  <a:pt x="314156" y="516168"/>
                </a:cubicBezTo>
                <a:cubicBezTo>
                  <a:pt x="298535" y="518739"/>
                  <a:pt x="295010" y="522835"/>
                  <a:pt x="298916" y="538551"/>
                </a:cubicBezTo>
                <a:cubicBezTo>
                  <a:pt x="302726" y="553887"/>
                  <a:pt x="308060" y="568936"/>
                  <a:pt x="314251" y="583414"/>
                </a:cubicBezTo>
                <a:cubicBezTo>
                  <a:pt x="320156" y="597225"/>
                  <a:pt x="328253" y="610084"/>
                  <a:pt x="335206" y="623419"/>
                </a:cubicBezTo>
                <a:cubicBezTo>
                  <a:pt x="345207" y="642850"/>
                  <a:pt x="343588" y="646089"/>
                  <a:pt x="322919" y="650184"/>
                </a:cubicBezTo>
                <a:cubicBezTo>
                  <a:pt x="313203" y="652089"/>
                  <a:pt x="303583" y="654661"/>
                  <a:pt x="293677" y="656947"/>
                </a:cubicBezTo>
                <a:cubicBezTo>
                  <a:pt x="303583" y="686665"/>
                  <a:pt x="414549" y="792012"/>
                  <a:pt x="449696" y="806680"/>
                </a:cubicBezTo>
                <a:cubicBezTo>
                  <a:pt x="449982" y="804299"/>
                  <a:pt x="450554" y="801918"/>
                  <a:pt x="450554" y="799632"/>
                </a:cubicBezTo>
                <a:cubicBezTo>
                  <a:pt x="451601" y="749530"/>
                  <a:pt x="451506" y="749625"/>
                  <a:pt x="410358" y="721717"/>
                </a:cubicBezTo>
                <a:cubicBezTo>
                  <a:pt x="403214" y="716859"/>
                  <a:pt x="396547" y="711145"/>
                  <a:pt x="390260" y="705144"/>
                </a:cubicBezTo>
                <a:cubicBezTo>
                  <a:pt x="388736" y="703620"/>
                  <a:pt x="388832" y="698667"/>
                  <a:pt x="390165" y="696571"/>
                </a:cubicBezTo>
                <a:cubicBezTo>
                  <a:pt x="391499" y="694380"/>
                  <a:pt x="395785" y="692095"/>
                  <a:pt x="397880" y="692761"/>
                </a:cubicBezTo>
                <a:cubicBezTo>
                  <a:pt x="403024" y="694285"/>
                  <a:pt x="407882" y="697143"/>
                  <a:pt x="412358" y="700096"/>
                </a:cubicBezTo>
                <a:cubicBezTo>
                  <a:pt x="423979" y="707715"/>
                  <a:pt x="435409" y="715716"/>
                  <a:pt x="449125" y="725146"/>
                </a:cubicBezTo>
                <a:cubicBezTo>
                  <a:pt x="449125" y="713240"/>
                  <a:pt x="449315" y="705430"/>
                  <a:pt x="449125" y="697524"/>
                </a:cubicBezTo>
                <a:cubicBezTo>
                  <a:pt x="448649" y="678950"/>
                  <a:pt x="441791" y="663900"/>
                  <a:pt x="424836" y="654661"/>
                </a:cubicBezTo>
                <a:cubicBezTo>
                  <a:pt x="411596" y="647422"/>
                  <a:pt x="398357" y="640374"/>
                  <a:pt x="385403" y="632754"/>
                </a:cubicBezTo>
                <a:cubicBezTo>
                  <a:pt x="379783" y="629515"/>
                  <a:pt x="374735" y="625229"/>
                  <a:pt x="369401" y="621324"/>
                </a:cubicBezTo>
                <a:cubicBezTo>
                  <a:pt x="370544" y="618752"/>
                  <a:pt x="371591" y="616275"/>
                  <a:pt x="372734" y="613704"/>
                </a:cubicBezTo>
                <a:cubicBezTo>
                  <a:pt x="398738" y="608465"/>
                  <a:pt x="415883" y="635135"/>
                  <a:pt x="439886" y="638945"/>
                </a:cubicBezTo>
                <a:cubicBezTo>
                  <a:pt x="440362" y="635230"/>
                  <a:pt x="441029" y="632944"/>
                  <a:pt x="440933" y="630658"/>
                </a:cubicBezTo>
                <a:cubicBezTo>
                  <a:pt x="439600" y="590272"/>
                  <a:pt x="428170" y="555982"/>
                  <a:pt x="386069" y="540075"/>
                </a:cubicBezTo>
                <a:cubicBezTo>
                  <a:pt x="383117" y="538932"/>
                  <a:pt x="379783" y="537504"/>
                  <a:pt x="378068" y="535122"/>
                </a:cubicBezTo>
                <a:cubicBezTo>
                  <a:pt x="376068" y="532265"/>
                  <a:pt x="373877" y="527598"/>
                  <a:pt x="374925" y="525026"/>
                </a:cubicBezTo>
                <a:cubicBezTo>
                  <a:pt x="375878" y="522549"/>
                  <a:pt x="381307" y="519978"/>
                  <a:pt x="384164" y="520549"/>
                </a:cubicBezTo>
                <a:cubicBezTo>
                  <a:pt x="390165" y="521788"/>
                  <a:pt x="395975" y="524836"/>
                  <a:pt x="401595" y="527503"/>
                </a:cubicBezTo>
                <a:cubicBezTo>
                  <a:pt x="407310" y="530265"/>
                  <a:pt x="412835" y="533503"/>
                  <a:pt x="423122" y="539028"/>
                </a:cubicBezTo>
                <a:cubicBezTo>
                  <a:pt x="420550" y="526359"/>
                  <a:pt x="419026" y="519597"/>
                  <a:pt x="417883" y="512834"/>
                </a:cubicBezTo>
                <a:cubicBezTo>
                  <a:pt x="414263" y="491879"/>
                  <a:pt x="410834" y="470829"/>
                  <a:pt x="407310" y="449874"/>
                </a:cubicBezTo>
                <a:cubicBezTo>
                  <a:pt x="410358" y="449874"/>
                  <a:pt x="413311" y="449779"/>
                  <a:pt x="416264" y="449683"/>
                </a:cubicBezTo>
                <a:close/>
                <a:moveTo>
                  <a:pt x="980048" y="979464"/>
                </a:moveTo>
                <a:cubicBezTo>
                  <a:pt x="997479" y="976797"/>
                  <a:pt x="1009100" y="957461"/>
                  <a:pt x="1030817" y="961271"/>
                </a:cubicBezTo>
                <a:cubicBezTo>
                  <a:pt x="1023768" y="982512"/>
                  <a:pt x="1000718" y="984607"/>
                  <a:pt x="988526" y="1001657"/>
                </a:cubicBezTo>
                <a:cubicBezTo>
                  <a:pt x="1000908" y="1003181"/>
                  <a:pt x="1011671" y="1004419"/>
                  <a:pt x="1022339" y="1005848"/>
                </a:cubicBezTo>
                <a:cubicBezTo>
                  <a:pt x="1028340" y="1006610"/>
                  <a:pt x="1037198" y="1006038"/>
                  <a:pt x="1035103" y="1015087"/>
                </a:cubicBezTo>
                <a:cubicBezTo>
                  <a:pt x="1034150" y="1019183"/>
                  <a:pt x="1026435" y="1023374"/>
                  <a:pt x="1021292" y="1024231"/>
                </a:cubicBezTo>
                <a:cubicBezTo>
                  <a:pt x="1014529" y="1025374"/>
                  <a:pt x="1007195" y="1022803"/>
                  <a:pt x="1000146" y="1022707"/>
                </a:cubicBezTo>
                <a:cubicBezTo>
                  <a:pt x="982906" y="1022612"/>
                  <a:pt x="964142" y="1018897"/>
                  <a:pt x="948806" y="1024326"/>
                </a:cubicBezTo>
                <a:cubicBezTo>
                  <a:pt x="932138" y="1030327"/>
                  <a:pt x="918517" y="1044996"/>
                  <a:pt x="903182" y="1056235"/>
                </a:cubicBezTo>
                <a:cubicBezTo>
                  <a:pt x="922803" y="1068713"/>
                  <a:pt x="947759" y="1056331"/>
                  <a:pt x="966904" y="1076619"/>
                </a:cubicBezTo>
                <a:cubicBezTo>
                  <a:pt x="958427" y="1079381"/>
                  <a:pt x="953569" y="1082334"/>
                  <a:pt x="948711" y="1082334"/>
                </a:cubicBezTo>
                <a:cubicBezTo>
                  <a:pt x="939281" y="1082334"/>
                  <a:pt x="929661" y="1081572"/>
                  <a:pt x="920422" y="1079667"/>
                </a:cubicBezTo>
                <a:cubicBezTo>
                  <a:pt x="882893" y="1072047"/>
                  <a:pt x="851270" y="1081762"/>
                  <a:pt x="824410" y="1110337"/>
                </a:cubicBezTo>
                <a:cubicBezTo>
                  <a:pt x="869463" y="1117672"/>
                  <a:pt x="869463" y="1117672"/>
                  <a:pt x="872225" y="1130340"/>
                </a:cubicBezTo>
                <a:cubicBezTo>
                  <a:pt x="860129" y="1130340"/>
                  <a:pt x="848222" y="1131673"/>
                  <a:pt x="836792" y="1130054"/>
                </a:cubicBezTo>
                <a:cubicBezTo>
                  <a:pt x="805265" y="1125577"/>
                  <a:pt x="777261" y="1132340"/>
                  <a:pt x="753449" y="1153866"/>
                </a:cubicBezTo>
                <a:cubicBezTo>
                  <a:pt x="748877" y="1157962"/>
                  <a:pt x="739828" y="1158248"/>
                  <a:pt x="739637" y="1168154"/>
                </a:cubicBezTo>
                <a:cubicBezTo>
                  <a:pt x="850699" y="1164725"/>
                  <a:pt x="953093" y="1125387"/>
                  <a:pt x="1059773" y="1100526"/>
                </a:cubicBezTo>
                <a:cubicBezTo>
                  <a:pt x="1052057" y="1091478"/>
                  <a:pt x="1043199" y="1085382"/>
                  <a:pt x="1035484" y="1078143"/>
                </a:cubicBezTo>
                <a:cubicBezTo>
                  <a:pt x="1031293" y="1074333"/>
                  <a:pt x="1025959" y="1068046"/>
                  <a:pt x="1026626" y="1063760"/>
                </a:cubicBezTo>
                <a:cubicBezTo>
                  <a:pt x="1027292" y="1059283"/>
                  <a:pt x="1034436" y="1055569"/>
                  <a:pt x="1039294" y="1052235"/>
                </a:cubicBezTo>
                <a:cubicBezTo>
                  <a:pt x="1041770" y="1050520"/>
                  <a:pt x="1045390" y="1050711"/>
                  <a:pt x="1048343" y="1049663"/>
                </a:cubicBezTo>
                <a:cubicBezTo>
                  <a:pt x="1066059" y="1043376"/>
                  <a:pt x="1083680" y="1036899"/>
                  <a:pt x="1105302" y="1029089"/>
                </a:cubicBezTo>
                <a:cubicBezTo>
                  <a:pt x="1096063" y="1022136"/>
                  <a:pt x="1090062" y="1017469"/>
                  <a:pt x="1083871" y="1012992"/>
                </a:cubicBezTo>
                <a:cubicBezTo>
                  <a:pt x="1068345" y="1001657"/>
                  <a:pt x="1067202" y="994799"/>
                  <a:pt x="1079394" y="980130"/>
                </a:cubicBezTo>
                <a:cubicBezTo>
                  <a:pt x="1083966" y="974701"/>
                  <a:pt x="1089872" y="970415"/>
                  <a:pt x="1094539" y="964986"/>
                </a:cubicBezTo>
                <a:cubicBezTo>
                  <a:pt x="1108350" y="948793"/>
                  <a:pt x="1121876" y="932410"/>
                  <a:pt x="1135592" y="916027"/>
                </a:cubicBezTo>
                <a:cubicBezTo>
                  <a:pt x="1145498" y="903454"/>
                  <a:pt x="1155308" y="890881"/>
                  <a:pt x="1167215" y="875641"/>
                </a:cubicBezTo>
                <a:cubicBezTo>
                  <a:pt x="1144640" y="871736"/>
                  <a:pt x="1127591" y="876022"/>
                  <a:pt x="1110731" y="881547"/>
                </a:cubicBezTo>
                <a:cubicBezTo>
                  <a:pt x="1085966" y="886309"/>
                  <a:pt x="1061201" y="890881"/>
                  <a:pt x="1036532" y="896025"/>
                </a:cubicBezTo>
                <a:cubicBezTo>
                  <a:pt x="1012814" y="900978"/>
                  <a:pt x="1008433" y="899168"/>
                  <a:pt x="997574" y="877546"/>
                </a:cubicBezTo>
                <a:cubicBezTo>
                  <a:pt x="996622" y="875641"/>
                  <a:pt x="994812" y="874117"/>
                  <a:pt x="991669" y="870498"/>
                </a:cubicBezTo>
                <a:cubicBezTo>
                  <a:pt x="984239" y="876784"/>
                  <a:pt x="976715" y="882309"/>
                  <a:pt x="970238" y="888690"/>
                </a:cubicBezTo>
                <a:cubicBezTo>
                  <a:pt x="951664" y="907074"/>
                  <a:pt x="933662" y="926029"/>
                  <a:pt x="915088" y="944412"/>
                </a:cubicBezTo>
                <a:cubicBezTo>
                  <a:pt x="902801" y="956604"/>
                  <a:pt x="893466" y="954699"/>
                  <a:pt x="886227" y="938887"/>
                </a:cubicBezTo>
                <a:cubicBezTo>
                  <a:pt x="883655" y="933458"/>
                  <a:pt x="882036" y="927648"/>
                  <a:pt x="879845" y="921552"/>
                </a:cubicBezTo>
                <a:cubicBezTo>
                  <a:pt x="807074" y="970701"/>
                  <a:pt x="710110" y="1094145"/>
                  <a:pt x="709729" y="1161201"/>
                </a:cubicBezTo>
                <a:cubicBezTo>
                  <a:pt x="728684" y="1148437"/>
                  <a:pt x="745924" y="1135959"/>
                  <a:pt x="764021" y="1125006"/>
                </a:cubicBezTo>
                <a:cubicBezTo>
                  <a:pt x="776499" y="1117481"/>
                  <a:pt x="783643" y="1107289"/>
                  <a:pt x="787072" y="1093573"/>
                </a:cubicBezTo>
                <a:cubicBezTo>
                  <a:pt x="790310" y="1080524"/>
                  <a:pt x="793739" y="1067570"/>
                  <a:pt x="797454" y="1054616"/>
                </a:cubicBezTo>
                <a:cubicBezTo>
                  <a:pt x="799169" y="1048520"/>
                  <a:pt x="801169" y="1042424"/>
                  <a:pt x="804026" y="1036899"/>
                </a:cubicBezTo>
                <a:cubicBezTo>
                  <a:pt x="807551" y="1030137"/>
                  <a:pt x="812980" y="1028517"/>
                  <a:pt x="820981" y="1035280"/>
                </a:cubicBezTo>
                <a:cubicBezTo>
                  <a:pt x="816695" y="1053187"/>
                  <a:pt x="812218" y="1071951"/>
                  <a:pt x="806693" y="1094716"/>
                </a:cubicBezTo>
                <a:cubicBezTo>
                  <a:pt x="821648" y="1086048"/>
                  <a:pt x="832220" y="1079286"/>
                  <a:pt x="843269" y="1073666"/>
                </a:cubicBezTo>
                <a:cubicBezTo>
                  <a:pt x="853366" y="1068522"/>
                  <a:pt x="858509" y="1061188"/>
                  <a:pt x="860700" y="1050044"/>
                </a:cubicBezTo>
                <a:cubicBezTo>
                  <a:pt x="864510" y="1030708"/>
                  <a:pt x="869654" y="1011563"/>
                  <a:pt x="874226" y="992322"/>
                </a:cubicBezTo>
                <a:cubicBezTo>
                  <a:pt x="876321" y="983750"/>
                  <a:pt x="878417" y="975178"/>
                  <a:pt x="890799" y="975654"/>
                </a:cubicBezTo>
                <a:cubicBezTo>
                  <a:pt x="899657" y="999180"/>
                  <a:pt x="880131" y="1019755"/>
                  <a:pt x="884513" y="1045758"/>
                </a:cubicBezTo>
                <a:cubicBezTo>
                  <a:pt x="899086" y="1035566"/>
                  <a:pt x="911183" y="1025470"/>
                  <a:pt x="924708" y="1017945"/>
                </a:cubicBezTo>
                <a:cubicBezTo>
                  <a:pt x="946330" y="1005943"/>
                  <a:pt x="954617" y="986703"/>
                  <a:pt x="959093" y="964224"/>
                </a:cubicBezTo>
                <a:cubicBezTo>
                  <a:pt x="960427" y="957271"/>
                  <a:pt x="961951" y="950127"/>
                  <a:pt x="965094" y="943936"/>
                </a:cubicBezTo>
                <a:cubicBezTo>
                  <a:pt x="966809" y="940697"/>
                  <a:pt x="972333" y="939459"/>
                  <a:pt x="976238" y="937363"/>
                </a:cubicBezTo>
                <a:cubicBezTo>
                  <a:pt x="978143" y="941269"/>
                  <a:pt x="981953" y="945269"/>
                  <a:pt x="981763" y="949079"/>
                </a:cubicBezTo>
                <a:cubicBezTo>
                  <a:pt x="981287" y="958413"/>
                  <a:pt x="979096" y="967748"/>
                  <a:pt x="977572" y="977082"/>
                </a:cubicBezTo>
                <a:cubicBezTo>
                  <a:pt x="977096" y="978225"/>
                  <a:pt x="976619" y="979464"/>
                  <a:pt x="976238" y="980607"/>
                </a:cubicBezTo>
                <a:cubicBezTo>
                  <a:pt x="977667" y="980321"/>
                  <a:pt x="978905" y="979845"/>
                  <a:pt x="980048" y="979464"/>
                </a:cubicBezTo>
                <a:close/>
                <a:moveTo>
                  <a:pt x="163375" y="1036233"/>
                </a:moveTo>
                <a:cubicBezTo>
                  <a:pt x="164708" y="1036519"/>
                  <a:pt x="166137" y="1036899"/>
                  <a:pt x="167471" y="1037185"/>
                </a:cubicBezTo>
                <a:cubicBezTo>
                  <a:pt x="166613" y="1036328"/>
                  <a:pt x="165851" y="1035471"/>
                  <a:pt x="164994" y="1034613"/>
                </a:cubicBezTo>
                <a:cubicBezTo>
                  <a:pt x="162137" y="1021564"/>
                  <a:pt x="159279" y="1008515"/>
                  <a:pt x="156422" y="995466"/>
                </a:cubicBezTo>
                <a:cubicBezTo>
                  <a:pt x="158327" y="994608"/>
                  <a:pt x="160232" y="993751"/>
                  <a:pt x="162137" y="992894"/>
                </a:cubicBezTo>
                <a:cubicBezTo>
                  <a:pt x="169185" y="1002324"/>
                  <a:pt x="176329" y="1011849"/>
                  <a:pt x="184235" y="1022326"/>
                </a:cubicBezTo>
                <a:cubicBezTo>
                  <a:pt x="190902" y="1010991"/>
                  <a:pt x="196712" y="1001181"/>
                  <a:pt x="202142" y="992037"/>
                </a:cubicBezTo>
                <a:cubicBezTo>
                  <a:pt x="213953" y="994323"/>
                  <a:pt x="216429" y="999371"/>
                  <a:pt x="213000" y="1008039"/>
                </a:cubicBezTo>
                <a:cubicBezTo>
                  <a:pt x="209190" y="1017564"/>
                  <a:pt x="205666" y="1027279"/>
                  <a:pt x="202237" y="1036995"/>
                </a:cubicBezTo>
                <a:cubicBezTo>
                  <a:pt x="194903" y="1057950"/>
                  <a:pt x="199665" y="1080714"/>
                  <a:pt x="214905" y="1098622"/>
                </a:cubicBezTo>
                <a:cubicBezTo>
                  <a:pt x="229859" y="1058045"/>
                  <a:pt x="229859" y="1058045"/>
                  <a:pt x="243194" y="1054140"/>
                </a:cubicBezTo>
                <a:cubicBezTo>
                  <a:pt x="243671" y="1058807"/>
                  <a:pt x="245004" y="1063379"/>
                  <a:pt x="244337" y="1067665"/>
                </a:cubicBezTo>
                <a:cubicBezTo>
                  <a:pt x="243385" y="1073856"/>
                  <a:pt x="240908" y="1079857"/>
                  <a:pt x="239099" y="1085858"/>
                </a:cubicBezTo>
                <a:cubicBezTo>
                  <a:pt x="233765" y="1103194"/>
                  <a:pt x="226716" y="1120243"/>
                  <a:pt x="223287" y="1137960"/>
                </a:cubicBezTo>
                <a:cubicBezTo>
                  <a:pt x="219001" y="1160534"/>
                  <a:pt x="227573" y="1181870"/>
                  <a:pt x="233955" y="1208731"/>
                </a:cubicBezTo>
                <a:cubicBezTo>
                  <a:pt x="266721" y="1133292"/>
                  <a:pt x="288819" y="1061093"/>
                  <a:pt x="293105" y="981178"/>
                </a:cubicBezTo>
                <a:cubicBezTo>
                  <a:pt x="284057" y="984321"/>
                  <a:pt x="278246" y="986417"/>
                  <a:pt x="272341" y="988322"/>
                </a:cubicBezTo>
                <a:cubicBezTo>
                  <a:pt x="256815" y="993370"/>
                  <a:pt x="249481" y="988894"/>
                  <a:pt x="249290" y="972511"/>
                </a:cubicBezTo>
                <a:cubicBezTo>
                  <a:pt x="249100" y="959175"/>
                  <a:pt x="251100" y="945745"/>
                  <a:pt x="252243" y="932315"/>
                </a:cubicBezTo>
                <a:cubicBezTo>
                  <a:pt x="252910" y="924790"/>
                  <a:pt x="253767" y="917265"/>
                  <a:pt x="254624" y="909741"/>
                </a:cubicBezTo>
                <a:cubicBezTo>
                  <a:pt x="253196" y="908883"/>
                  <a:pt x="251767" y="908026"/>
                  <a:pt x="250338" y="907169"/>
                </a:cubicBezTo>
                <a:cubicBezTo>
                  <a:pt x="243099" y="913837"/>
                  <a:pt x="235098" y="919742"/>
                  <a:pt x="228716" y="927171"/>
                </a:cubicBezTo>
                <a:cubicBezTo>
                  <a:pt x="207761" y="951555"/>
                  <a:pt x="198236" y="950698"/>
                  <a:pt x="182044" y="922219"/>
                </a:cubicBezTo>
                <a:cubicBezTo>
                  <a:pt x="180901" y="920123"/>
                  <a:pt x="179758" y="918028"/>
                  <a:pt x="178710" y="915932"/>
                </a:cubicBezTo>
                <a:cubicBezTo>
                  <a:pt x="156612" y="872974"/>
                  <a:pt x="125084" y="837637"/>
                  <a:pt x="89842" y="805347"/>
                </a:cubicBezTo>
                <a:cubicBezTo>
                  <a:pt x="86318" y="802108"/>
                  <a:pt x="81269" y="800584"/>
                  <a:pt x="76602" y="798108"/>
                </a:cubicBezTo>
                <a:cubicBezTo>
                  <a:pt x="67839" y="855544"/>
                  <a:pt x="69268" y="910788"/>
                  <a:pt x="75269" y="966033"/>
                </a:cubicBezTo>
                <a:cubicBezTo>
                  <a:pt x="77269" y="985083"/>
                  <a:pt x="73364" y="989465"/>
                  <a:pt x="53933" y="991275"/>
                </a:cubicBezTo>
                <a:cubicBezTo>
                  <a:pt x="43360" y="992322"/>
                  <a:pt x="31358" y="988703"/>
                  <a:pt x="20976" y="1000514"/>
                </a:cubicBezTo>
                <a:cubicBezTo>
                  <a:pt x="25262" y="1008705"/>
                  <a:pt x="29644" y="1017849"/>
                  <a:pt x="34597" y="1026613"/>
                </a:cubicBezTo>
                <a:cubicBezTo>
                  <a:pt x="44027" y="1043091"/>
                  <a:pt x="54409" y="1059093"/>
                  <a:pt x="63267" y="1075857"/>
                </a:cubicBezTo>
                <a:cubicBezTo>
                  <a:pt x="74221" y="1096431"/>
                  <a:pt x="71935" y="1100907"/>
                  <a:pt x="50408" y="1108813"/>
                </a:cubicBezTo>
                <a:cubicBezTo>
                  <a:pt x="39740" y="1112719"/>
                  <a:pt x="26786" y="1113195"/>
                  <a:pt x="19166" y="1128435"/>
                </a:cubicBezTo>
                <a:cubicBezTo>
                  <a:pt x="42026" y="1146151"/>
                  <a:pt x="58695" y="1171012"/>
                  <a:pt x="85365" y="1184442"/>
                </a:cubicBezTo>
                <a:cubicBezTo>
                  <a:pt x="123560" y="1203682"/>
                  <a:pt x="161946" y="1222351"/>
                  <a:pt x="200332" y="1241020"/>
                </a:cubicBezTo>
                <a:cubicBezTo>
                  <a:pt x="204332" y="1242925"/>
                  <a:pt x="209190" y="1243116"/>
                  <a:pt x="215477" y="1244449"/>
                </a:cubicBezTo>
                <a:cubicBezTo>
                  <a:pt x="217286" y="1218160"/>
                  <a:pt x="209857" y="1194538"/>
                  <a:pt x="207095" y="1170440"/>
                </a:cubicBezTo>
                <a:cubicBezTo>
                  <a:pt x="204904" y="1151771"/>
                  <a:pt x="194903" y="1140531"/>
                  <a:pt x="177948" y="1133673"/>
                </a:cubicBezTo>
                <a:cubicBezTo>
                  <a:pt x="161756" y="1127197"/>
                  <a:pt x="145849" y="1120148"/>
                  <a:pt x="130037" y="1112719"/>
                </a:cubicBezTo>
                <a:cubicBezTo>
                  <a:pt x="123465" y="1109671"/>
                  <a:pt x="117655" y="1105003"/>
                  <a:pt x="109559" y="1099860"/>
                </a:cubicBezTo>
                <a:cubicBezTo>
                  <a:pt x="127466" y="1085096"/>
                  <a:pt x="139277" y="1098526"/>
                  <a:pt x="151659" y="1101955"/>
                </a:cubicBezTo>
                <a:cubicBezTo>
                  <a:pt x="164899" y="1105575"/>
                  <a:pt x="177472" y="1111480"/>
                  <a:pt x="194807" y="1118148"/>
                </a:cubicBezTo>
                <a:cubicBezTo>
                  <a:pt x="187949" y="1091001"/>
                  <a:pt x="187949" y="1066808"/>
                  <a:pt x="159089" y="1057473"/>
                </a:cubicBezTo>
                <a:cubicBezTo>
                  <a:pt x="146516" y="1053378"/>
                  <a:pt x="135276" y="1045091"/>
                  <a:pt x="123560" y="1038423"/>
                </a:cubicBezTo>
                <a:cubicBezTo>
                  <a:pt x="116036" y="1034137"/>
                  <a:pt x="108035" y="1029851"/>
                  <a:pt x="109749" y="1016611"/>
                </a:cubicBezTo>
                <a:cubicBezTo>
                  <a:pt x="114797" y="1016897"/>
                  <a:pt x="120417" y="1015849"/>
                  <a:pt x="124799" y="1017659"/>
                </a:cubicBezTo>
                <a:cubicBezTo>
                  <a:pt x="137943" y="1023469"/>
                  <a:pt x="150516" y="1030041"/>
                  <a:pt x="163375" y="1036233"/>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125" name="任意多边形: 形状 124"/>
          <p:cNvSpPr/>
          <p:nvPr/>
        </p:nvSpPr>
        <p:spPr>
          <a:xfrm rot="18197010">
            <a:off x="11060849" y="6360386"/>
            <a:ext cx="594844" cy="251863"/>
          </a:xfrm>
          <a:custGeom>
            <a:avLst/>
            <a:gdLst>
              <a:gd name="connsiteX0" fmla="*/ 14002 w 618879"/>
              <a:gd name="connsiteY0" fmla="*/ 230604 h 262039"/>
              <a:gd name="connsiteX1" fmla="*/ 0 w 618879"/>
              <a:gd name="connsiteY1" fmla="*/ 218126 h 262039"/>
              <a:gd name="connsiteX2" fmla="*/ 87630 w 618879"/>
              <a:gd name="connsiteY2" fmla="*/ 171454 h 262039"/>
              <a:gd name="connsiteX3" fmla="*/ 154972 w 618879"/>
              <a:gd name="connsiteY3" fmla="*/ 159357 h 262039"/>
              <a:gd name="connsiteX4" fmla="*/ 181642 w 618879"/>
              <a:gd name="connsiteY4" fmla="*/ 143831 h 262039"/>
              <a:gd name="connsiteX5" fmla="*/ 287179 w 618879"/>
              <a:gd name="connsiteY5" fmla="*/ 28197 h 262039"/>
              <a:gd name="connsiteX6" fmla="*/ 303086 w 618879"/>
              <a:gd name="connsiteY6" fmla="*/ 18101 h 262039"/>
              <a:gd name="connsiteX7" fmla="*/ 337471 w 618879"/>
              <a:gd name="connsiteY7" fmla="*/ 28197 h 262039"/>
              <a:gd name="connsiteX8" fmla="*/ 346138 w 618879"/>
              <a:gd name="connsiteY8" fmla="*/ 43723 h 262039"/>
              <a:gd name="connsiteX9" fmla="*/ 361474 w 618879"/>
              <a:gd name="connsiteY9" fmla="*/ 37056 h 262039"/>
              <a:gd name="connsiteX10" fmla="*/ 439484 w 618879"/>
              <a:gd name="connsiteY10" fmla="*/ 2956 h 262039"/>
              <a:gd name="connsiteX11" fmla="*/ 466725 w 618879"/>
              <a:gd name="connsiteY11" fmla="*/ 23340 h 262039"/>
              <a:gd name="connsiteX12" fmla="*/ 466725 w 618879"/>
              <a:gd name="connsiteY12" fmla="*/ 40389 h 262039"/>
              <a:gd name="connsiteX13" fmla="*/ 508635 w 618879"/>
              <a:gd name="connsiteY13" fmla="*/ 42009 h 262039"/>
              <a:gd name="connsiteX14" fmla="*/ 600075 w 618879"/>
              <a:gd name="connsiteY14" fmla="*/ 51629 h 262039"/>
              <a:gd name="connsiteX15" fmla="*/ 618554 w 618879"/>
              <a:gd name="connsiteY15" fmla="*/ 67917 h 262039"/>
              <a:gd name="connsiteX16" fmla="*/ 604647 w 618879"/>
              <a:gd name="connsiteY16" fmla="*/ 90586 h 262039"/>
              <a:gd name="connsiteX17" fmla="*/ 551974 w 618879"/>
              <a:gd name="connsiteY17" fmla="*/ 122686 h 262039"/>
              <a:gd name="connsiteX18" fmla="*/ 522923 w 618879"/>
              <a:gd name="connsiteY18" fmla="*/ 141736 h 262039"/>
              <a:gd name="connsiteX19" fmla="*/ 542068 w 618879"/>
              <a:gd name="connsiteY19" fmla="*/ 158785 h 262039"/>
              <a:gd name="connsiteX20" fmla="*/ 556451 w 618879"/>
              <a:gd name="connsiteY20" fmla="*/ 181360 h 262039"/>
              <a:gd name="connsiteX21" fmla="*/ 531781 w 618879"/>
              <a:gd name="connsiteY21" fmla="*/ 195742 h 262039"/>
              <a:gd name="connsiteX22" fmla="*/ 478250 w 618879"/>
              <a:gd name="connsiteY22" fmla="*/ 206315 h 262039"/>
              <a:gd name="connsiteX23" fmla="*/ 463010 w 618879"/>
              <a:gd name="connsiteY23" fmla="*/ 210887 h 262039"/>
              <a:gd name="connsiteX24" fmla="*/ 475774 w 618879"/>
              <a:gd name="connsiteY24" fmla="*/ 234414 h 262039"/>
              <a:gd name="connsiteX25" fmla="*/ 459200 w 618879"/>
              <a:gd name="connsiteY25" fmla="*/ 262036 h 262039"/>
              <a:gd name="connsiteX26" fmla="*/ 262604 w 618879"/>
              <a:gd name="connsiteY26" fmla="*/ 217269 h 262039"/>
              <a:gd name="connsiteX27" fmla="*/ 195834 w 618879"/>
              <a:gd name="connsiteY27" fmla="*/ 181074 h 262039"/>
              <a:gd name="connsiteX28" fmla="*/ 175641 w 618879"/>
              <a:gd name="connsiteY28" fmla="*/ 176406 h 262039"/>
              <a:gd name="connsiteX29" fmla="*/ 14002 w 618879"/>
              <a:gd name="connsiteY29" fmla="*/ 230604 h 262039"/>
              <a:gd name="connsiteX30" fmla="*/ 316516 w 618879"/>
              <a:gd name="connsiteY30" fmla="*/ 140212 h 262039"/>
              <a:gd name="connsiteX31" fmla="*/ 321278 w 618879"/>
              <a:gd name="connsiteY31" fmla="*/ 140021 h 262039"/>
              <a:gd name="connsiteX32" fmla="*/ 402717 w 618879"/>
              <a:gd name="connsiteY32" fmla="*/ 90015 h 262039"/>
              <a:gd name="connsiteX33" fmla="*/ 418624 w 618879"/>
              <a:gd name="connsiteY33" fmla="*/ 76680 h 262039"/>
              <a:gd name="connsiteX34" fmla="*/ 416147 w 618879"/>
              <a:gd name="connsiteY34" fmla="*/ 113541 h 262039"/>
              <a:gd name="connsiteX35" fmla="*/ 472535 w 618879"/>
              <a:gd name="connsiteY35" fmla="*/ 103350 h 262039"/>
              <a:gd name="connsiteX36" fmla="*/ 415100 w 618879"/>
              <a:gd name="connsiteY36" fmla="*/ 137354 h 262039"/>
              <a:gd name="connsiteX37" fmla="*/ 442150 w 618879"/>
              <a:gd name="connsiteY37" fmla="*/ 165834 h 262039"/>
              <a:gd name="connsiteX38" fmla="*/ 403193 w 618879"/>
              <a:gd name="connsiteY38" fmla="*/ 158023 h 262039"/>
              <a:gd name="connsiteX39" fmla="*/ 315659 w 618879"/>
              <a:gd name="connsiteY39" fmla="*/ 161643 h 262039"/>
              <a:gd name="connsiteX40" fmla="*/ 360998 w 618879"/>
              <a:gd name="connsiteY40" fmla="*/ 207553 h 262039"/>
              <a:gd name="connsiteX41" fmla="*/ 337566 w 618879"/>
              <a:gd name="connsiteY41" fmla="*/ 201362 h 262039"/>
              <a:gd name="connsiteX42" fmla="*/ 305276 w 618879"/>
              <a:gd name="connsiteY42" fmla="*/ 181264 h 262039"/>
              <a:gd name="connsiteX43" fmla="*/ 227362 w 618879"/>
              <a:gd name="connsiteY43" fmla="*/ 176026 h 262039"/>
              <a:gd name="connsiteX44" fmla="*/ 458057 w 618879"/>
              <a:gd name="connsiteY44" fmla="*/ 241653 h 262039"/>
              <a:gd name="connsiteX45" fmla="*/ 452247 w 618879"/>
              <a:gd name="connsiteY45" fmla="*/ 231366 h 262039"/>
              <a:gd name="connsiteX46" fmla="*/ 467868 w 618879"/>
              <a:gd name="connsiteY46" fmla="*/ 188884 h 262039"/>
              <a:gd name="connsiteX47" fmla="*/ 481870 w 618879"/>
              <a:gd name="connsiteY47" fmla="*/ 186217 h 262039"/>
              <a:gd name="connsiteX48" fmla="*/ 530257 w 618879"/>
              <a:gd name="connsiteY48" fmla="*/ 175454 h 262039"/>
              <a:gd name="connsiteX49" fmla="*/ 518255 w 618879"/>
              <a:gd name="connsiteY49" fmla="*/ 165834 h 262039"/>
              <a:gd name="connsiteX50" fmla="*/ 519970 w 618879"/>
              <a:gd name="connsiteY50" fmla="*/ 119066 h 262039"/>
              <a:gd name="connsiteX51" fmla="*/ 554450 w 618879"/>
              <a:gd name="connsiteY51" fmla="*/ 98111 h 262039"/>
              <a:gd name="connsiteX52" fmla="*/ 591598 w 618879"/>
              <a:gd name="connsiteY52" fmla="*/ 74965 h 262039"/>
              <a:gd name="connsiteX53" fmla="*/ 590645 w 618879"/>
              <a:gd name="connsiteY53" fmla="*/ 69631 h 262039"/>
              <a:gd name="connsiteX54" fmla="*/ 561785 w 618879"/>
              <a:gd name="connsiteY54" fmla="*/ 62773 h 262039"/>
              <a:gd name="connsiteX55" fmla="*/ 481489 w 618879"/>
              <a:gd name="connsiteY55" fmla="*/ 62773 h 262039"/>
              <a:gd name="connsiteX56" fmla="*/ 443865 w 618879"/>
              <a:gd name="connsiteY56" fmla="*/ 28197 h 262039"/>
              <a:gd name="connsiteX57" fmla="*/ 440150 w 618879"/>
              <a:gd name="connsiteY57" fmla="*/ 24197 h 262039"/>
              <a:gd name="connsiteX58" fmla="*/ 429292 w 618879"/>
              <a:gd name="connsiteY58" fmla="*/ 26673 h 262039"/>
              <a:gd name="connsiteX59" fmla="*/ 360521 w 618879"/>
              <a:gd name="connsiteY59" fmla="*/ 58487 h 262039"/>
              <a:gd name="connsiteX60" fmla="*/ 327374 w 618879"/>
              <a:gd name="connsiteY60" fmla="*/ 49057 h 262039"/>
              <a:gd name="connsiteX61" fmla="*/ 315849 w 618879"/>
              <a:gd name="connsiteY61" fmla="*/ 32103 h 262039"/>
              <a:gd name="connsiteX62" fmla="*/ 199549 w 618879"/>
              <a:gd name="connsiteY62" fmla="*/ 152689 h 262039"/>
              <a:gd name="connsiteX63" fmla="*/ 234601 w 618879"/>
              <a:gd name="connsiteY63" fmla="*/ 152594 h 262039"/>
              <a:gd name="connsiteX64" fmla="*/ 304514 w 618879"/>
              <a:gd name="connsiteY64" fmla="*/ 114875 h 262039"/>
              <a:gd name="connsiteX65" fmla="*/ 322802 w 618879"/>
              <a:gd name="connsiteY65" fmla="*/ 103064 h 262039"/>
              <a:gd name="connsiteX66" fmla="*/ 313754 w 618879"/>
              <a:gd name="connsiteY66" fmla="*/ 137640 h 262039"/>
              <a:gd name="connsiteX67" fmla="*/ 311277 w 618879"/>
              <a:gd name="connsiteY67" fmla="*/ 140878 h 262039"/>
              <a:gd name="connsiteX68" fmla="*/ 316516 w 618879"/>
              <a:gd name="connsiteY68" fmla="*/ 140212 h 26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8879" h="262039">
                <a:moveTo>
                  <a:pt x="14002" y="230604"/>
                </a:moveTo>
                <a:cubicBezTo>
                  <a:pt x="9334" y="226413"/>
                  <a:pt x="4667" y="222317"/>
                  <a:pt x="0" y="218126"/>
                </a:cubicBezTo>
                <a:cubicBezTo>
                  <a:pt x="29051" y="202314"/>
                  <a:pt x="57150" y="183931"/>
                  <a:pt x="87630" y="171454"/>
                </a:cubicBezTo>
                <a:cubicBezTo>
                  <a:pt x="108299" y="162976"/>
                  <a:pt x="132302" y="162310"/>
                  <a:pt x="154972" y="159357"/>
                </a:cubicBezTo>
                <a:cubicBezTo>
                  <a:pt x="166592" y="157833"/>
                  <a:pt x="174212" y="154213"/>
                  <a:pt x="181642" y="143831"/>
                </a:cubicBezTo>
                <a:cubicBezTo>
                  <a:pt x="212217" y="101254"/>
                  <a:pt x="248126" y="63249"/>
                  <a:pt x="287179" y="28197"/>
                </a:cubicBezTo>
                <a:cubicBezTo>
                  <a:pt x="291846" y="24006"/>
                  <a:pt x="297371" y="20482"/>
                  <a:pt x="303086" y="18101"/>
                </a:cubicBezTo>
                <a:cubicBezTo>
                  <a:pt x="319373" y="11148"/>
                  <a:pt x="327850" y="13720"/>
                  <a:pt x="337471" y="28197"/>
                </a:cubicBezTo>
                <a:cubicBezTo>
                  <a:pt x="340519" y="32770"/>
                  <a:pt x="342900" y="37722"/>
                  <a:pt x="346138" y="43723"/>
                </a:cubicBezTo>
                <a:cubicBezTo>
                  <a:pt x="351758" y="41342"/>
                  <a:pt x="357283" y="40199"/>
                  <a:pt x="361474" y="37056"/>
                </a:cubicBezTo>
                <a:cubicBezTo>
                  <a:pt x="384905" y="19720"/>
                  <a:pt x="412528" y="12100"/>
                  <a:pt x="439484" y="2956"/>
                </a:cubicBezTo>
                <a:cubicBezTo>
                  <a:pt x="460534" y="-4187"/>
                  <a:pt x="467106" y="1242"/>
                  <a:pt x="466725" y="23340"/>
                </a:cubicBezTo>
                <a:cubicBezTo>
                  <a:pt x="466630" y="28769"/>
                  <a:pt x="466725" y="34294"/>
                  <a:pt x="466725" y="40389"/>
                </a:cubicBezTo>
                <a:cubicBezTo>
                  <a:pt x="480632" y="46866"/>
                  <a:pt x="494824" y="43533"/>
                  <a:pt x="508635" y="42009"/>
                </a:cubicBezTo>
                <a:cubicBezTo>
                  <a:pt x="539877" y="38485"/>
                  <a:pt x="570167" y="43247"/>
                  <a:pt x="600075" y="51629"/>
                </a:cubicBezTo>
                <a:cubicBezTo>
                  <a:pt x="608933" y="54105"/>
                  <a:pt x="616744" y="58011"/>
                  <a:pt x="618554" y="67917"/>
                </a:cubicBezTo>
                <a:cubicBezTo>
                  <a:pt x="620554" y="79156"/>
                  <a:pt x="613029" y="85347"/>
                  <a:pt x="604647" y="90586"/>
                </a:cubicBezTo>
                <a:cubicBezTo>
                  <a:pt x="587121" y="101349"/>
                  <a:pt x="569500" y="111827"/>
                  <a:pt x="551974" y="122686"/>
                </a:cubicBezTo>
                <a:cubicBezTo>
                  <a:pt x="542735" y="128401"/>
                  <a:pt x="533781" y="134592"/>
                  <a:pt x="522923" y="141736"/>
                </a:cubicBezTo>
                <a:cubicBezTo>
                  <a:pt x="530543" y="148594"/>
                  <a:pt x="535972" y="154118"/>
                  <a:pt x="542068" y="158785"/>
                </a:cubicBezTo>
                <a:cubicBezTo>
                  <a:pt x="549688" y="164691"/>
                  <a:pt x="558546" y="170215"/>
                  <a:pt x="556451" y="181360"/>
                </a:cubicBezTo>
                <a:cubicBezTo>
                  <a:pt x="553974" y="194695"/>
                  <a:pt x="541211" y="193552"/>
                  <a:pt x="531781" y="195742"/>
                </a:cubicBezTo>
                <a:cubicBezTo>
                  <a:pt x="514064" y="199933"/>
                  <a:pt x="496062" y="202696"/>
                  <a:pt x="478250" y="206315"/>
                </a:cubicBezTo>
                <a:cubicBezTo>
                  <a:pt x="473678" y="207268"/>
                  <a:pt x="469297" y="208982"/>
                  <a:pt x="463010" y="210887"/>
                </a:cubicBezTo>
                <a:cubicBezTo>
                  <a:pt x="467678" y="219460"/>
                  <a:pt x="472059" y="226794"/>
                  <a:pt x="475774" y="234414"/>
                </a:cubicBezTo>
                <a:cubicBezTo>
                  <a:pt x="484537" y="252606"/>
                  <a:pt x="479203" y="262227"/>
                  <a:pt x="459200" y="262036"/>
                </a:cubicBezTo>
                <a:cubicBezTo>
                  <a:pt x="390525" y="261179"/>
                  <a:pt x="323469" y="253273"/>
                  <a:pt x="262604" y="217269"/>
                </a:cubicBezTo>
                <a:cubicBezTo>
                  <a:pt x="240792" y="204410"/>
                  <a:pt x="218408" y="192599"/>
                  <a:pt x="195834" y="181074"/>
                </a:cubicBezTo>
                <a:cubicBezTo>
                  <a:pt x="189833" y="178026"/>
                  <a:pt x="182309" y="176026"/>
                  <a:pt x="175641" y="176406"/>
                </a:cubicBezTo>
                <a:cubicBezTo>
                  <a:pt x="116776" y="179645"/>
                  <a:pt x="61341" y="193171"/>
                  <a:pt x="14002" y="230604"/>
                </a:cubicBezTo>
                <a:close/>
                <a:moveTo>
                  <a:pt x="316516" y="140212"/>
                </a:moveTo>
                <a:cubicBezTo>
                  <a:pt x="318135" y="140212"/>
                  <a:pt x="319659" y="140212"/>
                  <a:pt x="321278" y="140021"/>
                </a:cubicBezTo>
                <a:cubicBezTo>
                  <a:pt x="357188" y="137640"/>
                  <a:pt x="388048" y="127734"/>
                  <a:pt x="402717" y="90015"/>
                </a:cubicBezTo>
                <a:cubicBezTo>
                  <a:pt x="404908" y="84300"/>
                  <a:pt x="413290" y="80966"/>
                  <a:pt x="418624" y="76680"/>
                </a:cubicBezTo>
                <a:cubicBezTo>
                  <a:pt x="433197" y="92015"/>
                  <a:pt x="412337" y="101064"/>
                  <a:pt x="416147" y="113541"/>
                </a:cubicBezTo>
                <a:cubicBezTo>
                  <a:pt x="435578" y="113922"/>
                  <a:pt x="450723" y="96587"/>
                  <a:pt x="472535" y="103350"/>
                </a:cubicBezTo>
                <a:cubicBezTo>
                  <a:pt x="457962" y="124400"/>
                  <a:pt x="434340" y="126781"/>
                  <a:pt x="415100" y="137354"/>
                </a:cubicBezTo>
                <a:cubicBezTo>
                  <a:pt x="423005" y="149355"/>
                  <a:pt x="446342" y="144688"/>
                  <a:pt x="442150" y="165834"/>
                </a:cubicBezTo>
                <a:cubicBezTo>
                  <a:pt x="426720" y="172120"/>
                  <a:pt x="414528" y="163548"/>
                  <a:pt x="403193" y="158023"/>
                </a:cubicBezTo>
                <a:cubicBezTo>
                  <a:pt x="372904" y="143164"/>
                  <a:pt x="345472" y="156118"/>
                  <a:pt x="315659" y="161643"/>
                </a:cubicBezTo>
                <a:cubicBezTo>
                  <a:pt x="328517" y="178883"/>
                  <a:pt x="352615" y="180788"/>
                  <a:pt x="360998" y="207553"/>
                </a:cubicBezTo>
                <a:cubicBezTo>
                  <a:pt x="349853" y="204696"/>
                  <a:pt x="342995" y="204315"/>
                  <a:pt x="337566" y="201362"/>
                </a:cubicBezTo>
                <a:cubicBezTo>
                  <a:pt x="326422" y="195361"/>
                  <a:pt x="315944" y="188122"/>
                  <a:pt x="305276" y="181264"/>
                </a:cubicBezTo>
                <a:cubicBezTo>
                  <a:pt x="276892" y="162881"/>
                  <a:pt x="259747" y="161643"/>
                  <a:pt x="227362" y="176026"/>
                </a:cubicBezTo>
                <a:cubicBezTo>
                  <a:pt x="296990" y="220126"/>
                  <a:pt x="371380" y="247939"/>
                  <a:pt x="458057" y="241653"/>
                </a:cubicBezTo>
                <a:cubicBezTo>
                  <a:pt x="455200" y="236605"/>
                  <a:pt x="453961" y="233747"/>
                  <a:pt x="452247" y="231366"/>
                </a:cubicBezTo>
                <a:cubicBezTo>
                  <a:pt x="432340" y="204029"/>
                  <a:pt x="435007" y="196599"/>
                  <a:pt x="467868" y="188884"/>
                </a:cubicBezTo>
                <a:cubicBezTo>
                  <a:pt x="472440" y="187837"/>
                  <a:pt x="477203" y="187265"/>
                  <a:pt x="481870" y="186217"/>
                </a:cubicBezTo>
                <a:cubicBezTo>
                  <a:pt x="496919" y="182979"/>
                  <a:pt x="511873" y="179550"/>
                  <a:pt x="530257" y="175454"/>
                </a:cubicBezTo>
                <a:cubicBezTo>
                  <a:pt x="524161" y="170596"/>
                  <a:pt x="521113" y="168310"/>
                  <a:pt x="518255" y="165834"/>
                </a:cubicBezTo>
                <a:cubicBezTo>
                  <a:pt x="496729" y="147355"/>
                  <a:pt x="496824" y="135925"/>
                  <a:pt x="519970" y="119066"/>
                </a:cubicBezTo>
                <a:cubicBezTo>
                  <a:pt x="530828" y="111160"/>
                  <a:pt x="542925" y="105064"/>
                  <a:pt x="554450" y="98111"/>
                </a:cubicBezTo>
                <a:cubicBezTo>
                  <a:pt x="566928" y="90491"/>
                  <a:pt x="579215" y="82680"/>
                  <a:pt x="591598" y="74965"/>
                </a:cubicBezTo>
                <a:cubicBezTo>
                  <a:pt x="591312" y="73155"/>
                  <a:pt x="590931" y="71441"/>
                  <a:pt x="590645" y="69631"/>
                </a:cubicBezTo>
                <a:cubicBezTo>
                  <a:pt x="581025" y="67345"/>
                  <a:pt x="571500" y="64869"/>
                  <a:pt x="561785" y="62773"/>
                </a:cubicBezTo>
                <a:cubicBezTo>
                  <a:pt x="535019" y="57154"/>
                  <a:pt x="508254" y="62964"/>
                  <a:pt x="481489" y="62773"/>
                </a:cubicBezTo>
                <a:cubicBezTo>
                  <a:pt x="449485" y="62488"/>
                  <a:pt x="446818" y="59916"/>
                  <a:pt x="443865" y="28197"/>
                </a:cubicBezTo>
                <a:cubicBezTo>
                  <a:pt x="443770" y="26959"/>
                  <a:pt x="441865" y="26007"/>
                  <a:pt x="440150" y="24197"/>
                </a:cubicBezTo>
                <a:cubicBezTo>
                  <a:pt x="436817" y="24864"/>
                  <a:pt x="432721" y="25054"/>
                  <a:pt x="429292" y="26673"/>
                </a:cubicBezTo>
                <a:cubicBezTo>
                  <a:pt x="406241" y="37056"/>
                  <a:pt x="383191" y="47438"/>
                  <a:pt x="360521" y="58487"/>
                </a:cubicBezTo>
                <a:cubicBezTo>
                  <a:pt x="339566" y="68679"/>
                  <a:pt x="338519" y="68679"/>
                  <a:pt x="327374" y="49057"/>
                </a:cubicBezTo>
                <a:cubicBezTo>
                  <a:pt x="324421" y="43819"/>
                  <a:pt x="320611" y="38961"/>
                  <a:pt x="315849" y="32103"/>
                </a:cubicBezTo>
                <a:cubicBezTo>
                  <a:pt x="267557" y="63916"/>
                  <a:pt x="234791" y="107255"/>
                  <a:pt x="199549" y="152689"/>
                </a:cubicBezTo>
                <a:cubicBezTo>
                  <a:pt x="214122" y="152689"/>
                  <a:pt x="224409" y="153261"/>
                  <a:pt x="234601" y="152594"/>
                </a:cubicBezTo>
                <a:cubicBezTo>
                  <a:pt x="278035" y="149641"/>
                  <a:pt x="277844" y="149451"/>
                  <a:pt x="304514" y="114875"/>
                </a:cubicBezTo>
                <a:cubicBezTo>
                  <a:pt x="308991" y="109065"/>
                  <a:pt x="312134" y="100111"/>
                  <a:pt x="322802" y="103064"/>
                </a:cubicBezTo>
                <a:cubicBezTo>
                  <a:pt x="331089" y="117637"/>
                  <a:pt x="317183" y="126305"/>
                  <a:pt x="313754" y="137640"/>
                </a:cubicBezTo>
                <a:cubicBezTo>
                  <a:pt x="312896" y="138688"/>
                  <a:pt x="312134" y="139830"/>
                  <a:pt x="311277" y="140878"/>
                </a:cubicBezTo>
                <a:cubicBezTo>
                  <a:pt x="313087" y="140593"/>
                  <a:pt x="314801" y="140402"/>
                  <a:pt x="316516" y="140212"/>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93" name="任意多边形: 形状 92"/>
          <p:cNvSpPr/>
          <p:nvPr/>
        </p:nvSpPr>
        <p:spPr>
          <a:xfrm>
            <a:off x="11650982" y="5794813"/>
            <a:ext cx="558643" cy="781745"/>
          </a:xfrm>
          <a:custGeom>
            <a:avLst/>
            <a:gdLst>
              <a:gd name="connsiteX0" fmla="*/ 54822 w 230748"/>
              <a:gd name="connsiteY0" fmla="*/ 86963 h 322901"/>
              <a:gd name="connsiteX1" fmla="*/ 186363 w 230748"/>
              <a:gd name="connsiteY1" fmla="*/ 27527 h 322901"/>
              <a:gd name="connsiteX2" fmla="*/ 230749 w 230748"/>
              <a:gd name="connsiteY2" fmla="*/ 0 h 322901"/>
              <a:gd name="connsiteX3" fmla="*/ 230749 w 230748"/>
              <a:gd name="connsiteY3" fmla="*/ 33338 h 322901"/>
              <a:gd name="connsiteX4" fmla="*/ 221605 w 230748"/>
              <a:gd name="connsiteY4" fmla="*/ 64008 h 322901"/>
              <a:gd name="connsiteX5" fmla="*/ 210747 w 230748"/>
              <a:gd name="connsiteY5" fmla="*/ 234505 h 322901"/>
              <a:gd name="connsiteX6" fmla="*/ 204364 w 230748"/>
              <a:gd name="connsiteY6" fmla="*/ 259461 h 322901"/>
              <a:gd name="connsiteX7" fmla="*/ 190649 w 230748"/>
              <a:gd name="connsiteY7" fmla="*/ 215646 h 322901"/>
              <a:gd name="connsiteX8" fmla="*/ 198364 w 230748"/>
              <a:gd name="connsiteY8" fmla="*/ 97346 h 322901"/>
              <a:gd name="connsiteX9" fmla="*/ 197602 w 230748"/>
              <a:gd name="connsiteY9" fmla="*/ 79915 h 322901"/>
              <a:gd name="connsiteX10" fmla="*/ 184553 w 230748"/>
              <a:gd name="connsiteY10" fmla="*/ 92964 h 322901"/>
              <a:gd name="connsiteX11" fmla="*/ 168456 w 230748"/>
              <a:gd name="connsiteY11" fmla="*/ 113443 h 322901"/>
              <a:gd name="connsiteX12" fmla="*/ 129689 w 230748"/>
              <a:gd name="connsiteY12" fmla="*/ 233172 h 322901"/>
              <a:gd name="connsiteX13" fmla="*/ 129117 w 230748"/>
              <a:gd name="connsiteY13" fmla="*/ 283083 h 322901"/>
              <a:gd name="connsiteX14" fmla="*/ 112544 w 230748"/>
              <a:gd name="connsiteY14" fmla="*/ 308705 h 322901"/>
              <a:gd name="connsiteX15" fmla="*/ 103971 w 230748"/>
              <a:gd name="connsiteY15" fmla="*/ 206121 h 322901"/>
              <a:gd name="connsiteX16" fmla="*/ 71014 w 230748"/>
              <a:gd name="connsiteY16" fmla="*/ 253270 h 322901"/>
              <a:gd name="connsiteX17" fmla="*/ 31105 w 230748"/>
              <a:gd name="connsiteY17" fmla="*/ 312325 h 322901"/>
              <a:gd name="connsiteX18" fmla="*/ 21485 w 230748"/>
              <a:gd name="connsiteY18" fmla="*/ 322231 h 322901"/>
              <a:gd name="connsiteX19" fmla="*/ 10722 w 230748"/>
              <a:gd name="connsiteY19" fmla="*/ 320897 h 322901"/>
              <a:gd name="connsiteX20" fmla="*/ 8054 w 230748"/>
              <a:gd name="connsiteY20" fmla="*/ 312515 h 322901"/>
              <a:gd name="connsiteX21" fmla="*/ 15674 w 230748"/>
              <a:gd name="connsiteY21" fmla="*/ 298037 h 322901"/>
              <a:gd name="connsiteX22" fmla="*/ 60442 w 230748"/>
              <a:gd name="connsiteY22" fmla="*/ 230791 h 322901"/>
              <a:gd name="connsiteX23" fmla="*/ 74539 w 230748"/>
              <a:gd name="connsiteY23" fmla="*/ 207740 h 322901"/>
              <a:gd name="connsiteX24" fmla="*/ 70729 w 230748"/>
              <a:gd name="connsiteY24" fmla="*/ 203740 h 322901"/>
              <a:gd name="connsiteX25" fmla="*/ 33391 w 230748"/>
              <a:gd name="connsiteY25" fmla="*/ 221742 h 322901"/>
              <a:gd name="connsiteX26" fmla="*/ 18532 w 230748"/>
              <a:gd name="connsiteY26" fmla="*/ 229267 h 322901"/>
              <a:gd name="connsiteX27" fmla="*/ 1006 w 230748"/>
              <a:gd name="connsiteY27" fmla="*/ 224600 h 322901"/>
              <a:gd name="connsiteX28" fmla="*/ 9197 w 230748"/>
              <a:gd name="connsiteY28" fmla="*/ 210121 h 322901"/>
              <a:gd name="connsiteX29" fmla="*/ 97113 w 230748"/>
              <a:gd name="connsiteY29" fmla="*/ 163259 h 322901"/>
              <a:gd name="connsiteX30" fmla="*/ 113496 w 230748"/>
              <a:gd name="connsiteY30" fmla="*/ 150209 h 322901"/>
              <a:gd name="connsiteX31" fmla="*/ 183029 w 230748"/>
              <a:gd name="connsiteY31" fmla="*/ 56959 h 322901"/>
              <a:gd name="connsiteX32" fmla="*/ 183124 w 230748"/>
              <a:gd name="connsiteY32" fmla="*/ 52483 h 322901"/>
              <a:gd name="connsiteX33" fmla="*/ 185696 w 230748"/>
              <a:gd name="connsiteY33" fmla="*/ 50768 h 322901"/>
              <a:gd name="connsiteX34" fmla="*/ 184171 w 230748"/>
              <a:gd name="connsiteY34" fmla="*/ 50768 h 322901"/>
              <a:gd name="connsiteX35" fmla="*/ 183219 w 230748"/>
              <a:gd name="connsiteY35" fmla="*/ 52578 h 322901"/>
              <a:gd name="connsiteX36" fmla="*/ 133213 w 230748"/>
              <a:gd name="connsiteY36" fmla="*/ 72009 h 322901"/>
              <a:gd name="connsiteX37" fmla="*/ 70062 w 230748"/>
              <a:gd name="connsiteY37" fmla="*/ 96488 h 322901"/>
              <a:gd name="connsiteX38" fmla="*/ 54822 w 230748"/>
              <a:gd name="connsiteY38" fmla="*/ 86963 h 32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748" h="322901">
                <a:moveTo>
                  <a:pt x="54822" y="86963"/>
                </a:moveTo>
                <a:cubicBezTo>
                  <a:pt x="98542" y="66770"/>
                  <a:pt x="141500" y="44482"/>
                  <a:pt x="186363" y="27527"/>
                </a:cubicBezTo>
                <a:cubicBezTo>
                  <a:pt x="203984" y="20860"/>
                  <a:pt x="217986" y="12573"/>
                  <a:pt x="230749" y="0"/>
                </a:cubicBezTo>
                <a:cubicBezTo>
                  <a:pt x="230749" y="11144"/>
                  <a:pt x="230749" y="22193"/>
                  <a:pt x="230749" y="33338"/>
                </a:cubicBezTo>
                <a:cubicBezTo>
                  <a:pt x="227605" y="43529"/>
                  <a:pt x="222367" y="53626"/>
                  <a:pt x="221605" y="64008"/>
                </a:cubicBezTo>
                <a:cubicBezTo>
                  <a:pt x="217414" y="120777"/>
                  <a:pt x="214556" y="177736"/>
                  <a:pt x="210747" y="234505"/>
                </a:cubicBezTo>
                <a:cubicBezTo>
                  <a:pt x="210270" y="241744"/>
                  <a:pt x="207127" y="248888"/>
                  <a:pt x="204364" y="259461"/>
                </a:cubicBezTo>
                <a:cubicBezTo>
                  <a:pt x="189029" y="244792"/>
                  <a:pt x="189601" y="230314"/>
                  <a:pt x="190649" y="215646"/>
                </a:cubicBezTo>
                <a:cubicBezTo>
                  <a:pt x="193316" y="176213"/>
                  <a:pt x="195888" y="136779"/>
                  <a:pt x="198364" y="97346"/>
                </a:cubicBezTo>
                <a:cubicBezTo>
                  <a:pt x="198650" y="92869"/>
                  <a:pt x="197983" y="88297"/>
                  <a:pt x="197602" y="79915"/>
                </a:cubicBezTo>
                <a:cubicBezTo>
                  <a:pt x="191601" y="85820"/>
                  <a:pt x="187791" y="89059"/>
                  <a:pt x="184553" y="92964"/>
                </a:cubicBezTo>
                <a:cubicBezTo>
                  <a:pt x="178933" y="99631"/>
                  <a:pt x="173408" y="106299"/>
                  <a:pt x="168456" y="113443"/>
                </a:cubicBezTo>
                <a:cubicBezTo>
                  <a:pt x="125879" y="176117"/>
                  <a:pt x="130736" y="151828"/>
                  <a:pt x="129689" y="233172"/>
                </a:cubicBezTo>
                <a:cubicBezTo>
                  <a:pt x="129498" y="249841"/>
                  <a:pt x="129784" y="266509"/>
                  <a:pt x="129117" y="283083"/>
                </a:cubicBezTo>
                <a:cubicBezTo>
                  <a:pt x="128736" y="293180"/>
                  <a:pt x="127974" y="303847"/>
                  <a:pt x="112544" y="308705"/>
                </a:cubicBezTo>
                <a:cubicBezTo>
                  <a:pt x="99304" y="275844"/>
                  <a:pt x="112162" y="241554"/>
                  <a:pt x="103971" y="206121"/>
                </a:cubicBezTo>
                <a:cubicBezTo>
                  <a:pt x="92160" y="222980"/>
                  <a:pt x="81397" y="238030"/>
                  <a:pt x="71014" y="253270"/>
                </a:cubicBezTo>
                <a:cubicBezTo>
                  <a:pt x="57584" y="272891"/>
                  <a:pt x="44535" y="292703"/>
                  <a:pt x="31105" y="312325"/>
                </a:cubicBezTo>
                <a:cubicBezTo>
                  <a:pt x="28533" y="316135"/>
                  <a:pt x="25390" y="320230"/>
                  <a:pt x="21485" y="322231"/>
                </a:cubicBezTo>
                <a:cubicBezTo>
                  <a:pt x="18722" y="323659"/>
                  <a:pt x="13674" y="322612"/>
                  <a:pt x="10722" y="320897"/>
                </a:cubicBezTo>
                <a:cubicBezTo>
                  <a:pt x="8721" y="319754"/>
                  <a:pt x="7293" y="314896"/>
                  <a:pt x="8054" y="312515"/>
                </a:cubicBezTo>
                <a:cubicBezTo>
                  <a:pt x="9769" y="307372"/>
                  <a:pt x="12721" y="302609"/>
                  <a:pt x="15674" y="298037"/>
                </a:cubicBezTo>
                <a:cubicBezTo>
                  <a:pt x="30533" y="275558"/>
                  <a:pt x="45583" y="253270"/>
                  <a:pt x="60442" y="230791"/>
                </a:cubicBezTo>
                <a:cubicBezTo>
                  <a:pt x="65395" y="223266"/>
                  <a:pt x="69871" y="215455"/>
                  <a:pt x="74539" y="207740"/>
                </a:cubicBezTo>
                <a:cubicBezTo>
                  <a:pt x="73301" y="206407"/>
                  <a:pt x="71967" y="205073"/>
                  <a:pt x="70729" y="203740"/>
                </a:cubicBezTo>
                <a:cubicBezTo>
                  <a:pt x="58251" y="209740"/>
                  <a:pt x="45774" y="215741"/>
                  <a:pt x="33391" y="221742"/>
                </a:cubicBezTo>
                <a:cubicBezTo>
                  <a:pt x="28438" y="224123"/>
                  <a:pt x="23389" y="226600"/>
                  <a:pt x="18532" y="229267"/>
                </a:cubicBezTo>
                <a:cubicBezTo>
                  <a:pt x="11198" y="233172"/>
                  <a:pt x="4721" y="233553"/>
                  <a:pt x="1006" y="224600"/>
                </a:cubicBezTo>
                <a:cubicBezTo>
                  <a:pt x="-2328" y="216598"/>
                  <a:pt x="3196" y="213360"/>
                  <a:pt x="9197" y="210121"/>
                </a:cubicBezTo>
                <a:cubicBezTo>
                  <a:pt x="38534" y="194596"/>
                  <a:pt x="67967" y="179165"/>
                  <a:pt x="97113" y="163259"/>
                </a:cubicBezTo>
                <a:cubicBezTo>
                  <a:pt x="103209" y="159925"/>
                  <a:pt x="109305" y="155638"/>
                  <a:pt x="113496" y="150209"/>
                </a:cubicBezTo>
                <a:cubicBezTo>
                  <a:pt x="137023" y="119443"/>
                  <a:pt x="159978" y="88201"/>
                  <a:pt x="183029" y="56959"/>
                </a:cubicBezTo>
                <a:cubicBezTo>
                  <a:pt x="183791" y="56007"/>
                  <a:pt x="183124" y="54007"/>
                  <a:pt x="183124" y="52483"/>
                </a:cubicBezTo>
                <a:cubicBezTo>
                  <a:pt x="183981" y="51911"/>
                  <a:pt x="184838" y="51340"/>
                  <a:pt x="185696" y="50768"/>
                </a:cubicBezTo>
                <a:cubicBezTo>
                  <a:pt x="185220" y="50768"/>
                  <a:pt x="184458" y="50482"/>
                  <a:pt x="184171" y="50768"/>
                </a:cubicBezTo>
                <a:cubicBezTo>
                  <a:pt x="183695" y="51244"/>
                  <a:pt x="183505" y="52006"/>
                  <a:pt x="183219" y="52578"/>
                </a:cubicBezTo>
                <a:cubicBezTo>
                  <a:pt x="166550" y="59055"/>
                  <a:pt x="149882" y="65532"/>
                  <a:pt x="133213" y="72009"/>
                </a:cubicBezTo>
                <a:cubicBezTo>
                  <a:pt x="112162" y="80200"/>
                  <a:pt x="91113" y="88297"/>
                  <a:pt x="70062" y="96488"/>
                </a:cubicBezTo>
                <a:cubicBezTo>
                  <a:pt x="64061" y="94774"/>
                  <a:pt x="55679" y="97060"/>
                  <a:pt x="54822" y="86963"/>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94" name="任意多边形: 形状 93"/>
          <p:cNvSpPr/>
          <p:nvPr/>
        </p:nvSpPr>
        <p:spPr>
          <a:xfrm>
            <a:off x="11891623" y="5541612"/>
            <a:ext cx="318464" cy="134288"/>
          </a:xfrm>
          <a:custGeom>
            <a:avLst/>
            <a:gdLst>
              <a:gd name="connsiteX0" fmla="*/ 131447 w 131542"/>
              <a:gd name="connsiteY0" fmla="*/ 18955 h 55468"/>
              <a:gd name="connsiteX1" fmla="*/ 22672 w 131542"/>
              <a:gd name="connsiteY1" fmla="*/ 52673 h 55468"/>
              <a:gd name="connsiteX2" fmla="*/ 8861 w 131542"/>
              <a:gd name="connsiteY2" fmla="*/ 55436 h 55468"/>
              <a:gd name="connsiteX3" fmla="*/ 2 w 131542"/>
              <a:gd name="connsiteY3" fmla="*/ 50197 h 55468"/>
              <a:gd name="connsiteX4" fmla="*/ 4765 w 131542"/>
              <a:gd name="connsiteY4" fmla="*/ 38576 h 55468"/>
              <a:gd name="connsiteX5" fmla="*/ 8956 w 131542"/>
              <a:gd name="connsiteY5" fmla="*/ 36576 h 55468"/>
              <a:gd name="connsiteX6" fmla="*/ 131543 w 131542"/>
              <a:gd name="connsiteY6" fmla="*/ 0 h 55468"/>
              <a:gd name="connsiteX7" fmla="*/ 131447 w 131542"/>
              <a:gd name="connsiteY7" fmla="*/ 18955 h 5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542" h="55468">
                <a:moveTo>
                  <a:pt x="131447" y="18955"/>
                </a:moveTo>
                <a:cubicBezTo>
                  <a:pt x="95157" y="30194"/>
                  <a:pt x="58962" y="41529"/>
                  <a:pt x="22672" y="52673"/>
                </a:cubicBezTo>
                <a:cubicBezTo>
                  <a:pt x="18195" y="54102"/>
                  <a:pt x="13337" y="55721"/>
                  <a:pt x="8861" y="55436"/>
                </a:cubicBezTo>
                <a:cubicBezTo>
                  <a:pt x="5622" y="55245"/>
                  <a:pt x="2" y="52102"/>
                  <a:pt x="2" y="50197"/>
                </a:cubicBezTo>
                <a:cubicBezTo>
                  <a:pt x="-93" y="46292"/>
                  <a:pt x="2669" y="42291"/>
                  <a:pt x="4765" y="38576"/>
                </a:cubicBezTo>
                <a:cubicBezTo>
                  <a:pt x="5336" y="37433"/>
                  <a:pt x="7432" y="37052"/>
                  <a:pt x="8956" y="36576"/>
                </a:cubicBezTo>
                <a:cubicBezTo>
                  <a:pt x="49818" y="24384"/>
                  <a:pt x="90680" y="12192"/>
                  <a:pt x="131543" y="0"/>
                </a:cubicBezTo>
                <a:cubicBezTo>
                  <a:pt x="131447" y="6287"/>
                  <a:pt x="131447" y="12573"/>
                  <a:pt x="131447" y="18955"/>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95" name="任意多边形: 形状 94"/>
          <p:cNvSpPr/>
          <p:nvPr/>
        </p:nvSpPr>
        <p:spPr>
          <a:xfrm>
            <a:off x="11863036" y="5437685"/>
            <a:ext cx="119680" cy="55020"/>
          </a:xfrm>
          <a:custGeom>
            <a:avLst/>
            <a:gdLst>
              <a:gd name="connsiteX0" fmla="*/ 0 w 49434"/>
              <a:gd name="connsiteY0" fmla="*/ 18543 h 22726"/>
              <a:gd name="connsiteX1" fmla="*/ 49435 w 49434"/>
              <a:gd name="connsiteY1" fmla="*/ 1208 h 22726"/>
              <a:gd name="connsiteX2" fmla="*/ 0 w 49434"/>
              <a:gd name="connsiteY2" fmla="*/ 18543 h 22726"/>
            </a:gdLst>
            <a:ahLst/>
            <a:cxnLst>
              <a:cxn ang="0">
                <a:pos x="connsiteX0" y="connsiteY0"/>
              </a:cxn>
              <a:cxn ang="0">
                <a:pos x="connsiteX1" y="connsiteY1"/>
              </a:cxn>
              <a:cxn ang="0">
                <a:pos x="connsiteX2" y="connsiteY2"/>
              </a:cxn>
            </a:cxnLst>
            <a:rect l="l" t="t" r="r" b="b"/>
            <a:pathLst>
              <a:path w="49434" h="22726">
                <a:moveTo>
                  <a:pt x="0" y="18543"/>
                </a:moveTo>
                <a:cubicBezTo>
                  <a:pt x="14097" y="446"/>
                  <a:pt x="30385" y="-2031"/>
                  <a:pt x="49435" y="1208"/>
                </a:cubicBezTo>
                <a:cubicBezTo>
                  <a:pt x="42672" y="21591"/>
                  <a:pt x="26098" y="27782"/>
                  <a:pt x="0" y="18543"/>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96" name="任意多边形: 形状 95"/>
          <p:cNvSpPr/>
          <p:nvPr/>
        </p:nvSpPr>
        <p:spPr>
          <a:xfrm>
            <a:off x="11753255" y="5862799"/>
            <a:ext cx="97557" cy="58998"/>
          </a:xfrm>
          <a:custGeom>
            <a:avLst/>
            <a:gdLst>
              <a:gd name="connsiteX0" fmla="*/ 40296 w 40296"/>
              <a:gd name="connsiteY0" fmla="*/ 208 h 24369"/>
              <a:gd name="connsiteX1" fmla="*/ 8768 w 40296"/>
              <a:gd name="connsiteY1" fmla="*/ 24210 h 24369"/>
              <a:gd name="connsiteX2" fmla="*/ 196 w 40296"/>
              <a:gd name="connsiteY2" fmla="*/ 18305 h 24369"/>
              <a:gd name="connsiteX3" fmla="*/ 3815 w 40296"/>
              <a:gd name="connsiteY3" fmla="*/ 8304 h 24369"/>
              <a:gd name="connsiteX4" fmla="*/ 40296 w 40296"/>
              <a:gd name="connsiteY4" fmla="*/ 208 h 24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96" h="24369">
                <a:moveTo>
                  <a:pt x="40296" y="208"/>
                </a:moveTo>
                <a:cubicBezTo>
                  <a:pt x="33248" y="16209"/>
                  <a:pt x="20579" y="25734"/>
                  <a:pt x="8768" y="24210"/>
                </a:cubicBezTo>
                <a:cubicBezTo>
                  <a:pt x="5530" y="23830"/>
                  <a:pt x="1053" y="20972"/>
                  <a:pt x="196" y="18305"/>
                </a:cubicBezTo>
                <a:cubicBezTo>
                  <a:pt x="-661" y="15543"/>
                  <a:pt x="1434" y="10780"/>
                  <a:pt x="3815" y="8304"/>
                </a:cubicBezTo>
                <a:cubicBezTo>
                  <a:pt x="9721" y="2113"/>
                  <a:pt x="24390" y="-840"/>
                  <a:pt x="40296" y="208"/>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97" name="任意多边形: 形状 96"/>
          <p:cNvSpPr/>
          <p:nvPr/>
        </p:nvSpPr>
        <p:spPr>
          <a:xfrm>
            <a:off x="12045580" y="6537786"/>
            <a:ext cx="47137" cy="88803"/>
          </a:xfrm>
          <a:custGeom>
            <a:avLst/>
            <a:gdLst>
              <a:gd name="connsiteX0" fmla="*/ 7848 w 19470"/>
              <a:gd name="connsiteY0" fmla="*/ 36680 h 36680"/>
              <a:gd name="connsiteX1" fmla="*/ 38 w 19470"/>
              <a:gd name="connsiteY1" fmla="*/ 22488 h 36680"/>
              <a:gd name="connsiteX2" fmla="*/ 4610 w 19470"/>
              <a:gd name="connsiteY2" fmla="*/ 2485 h 36680"/>
              <a:gd name="connsiteX3" fmla="*/ 12801 w 19470"/>
              <a:gd name="connsiteY3" fmla="*/ 295 h 36680"/>
              <a:gd name="connsiteX4" fmla="*/ 19469 w 19470"/>
              <a:gd name="connsiteY4" fmla="*/ 8296 h 36680"/>
              <a:gd name="connsiteX5" fmla="*/ 15564 w 19470"/>
              <a:gd name="connsiteY5" fmla="*/ 34966 h 36680"/>
              <a:gd name="connsiteX6" fmla="*/ 7848 w 19470"/>
              <a:gd name="connsiteY6" fmla="*/ 36680 h 3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70" h="36680">
                <a:moveTo>
                  <a:pt x="7848" y="36680"/>
                </a:moveTo>
                <a:cubicBezTo>
                  <a:pt x="5086" y="31918"/>
                  <a:pt x="323" y="27346"/>
                  <a:pt x="38" y="22488"/>
                </a:cubicBezTo>
                <a:cubicBezTo>
                  <a:pt x="-343" y="15916"/>
                  <a:pt x="2228" y="8867"/>
                  <a:pt x="4610" y="2485"/>
                </a:cubicBezTo>
                <a:cubicBezTo>
                  <a:pt x="5276" y="866"/>
                  <a:pt x="10801" y="-658"/>
                  <a:pt x="12801" y="295"/>
                </a:cubicBezTo>
                <a:cubicBezTo>
                  <a:pt x="15754" y="1723"/>
                  <a:pt x="19564" y="5629"/>
                  <a:pt x="19469" y="8296"/>
                </a:cubicBezTo>
                <a:cubicBezTo>
                  <a:pt x="18992" y="17249"/>
                  <a:pt x="16992" y="26012"/>
                  <a:pt x="15564" y="34966"/>
                </a:cubicBezTo>
                <a:cubicBezTo>
                  <a:pt x="12992" y="35537"/>
                  <a:pt x="10420" y="36109"/>
                  <a:pt x="7848" y="36680"/>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98" name="任意多边形: 形状 97"/>
          <p:cNvSpPr/>
          <p:nvPr/>
        </p:nvSpPr>
        <p:spPr>
          <a:xfrm>
            <a:off x="12068097" y="5717938"/>
            <a:ext cx="64968" cy="49660"/>
          </a:xfrm>
          <a:custGeom>
            <a:avLst/>
            <a:gdLst>
              <a:gd name="connsiteX0" fmla="*/ 1595 w 26835"/>
              <a:gd name="connsiteY0" fmla="*/ 20513 h 20512"/>
              <a:gd name="connsiteX1" fmla="*/ 26836 w 26835"/>
              <a:gd name="connsiteY1" fmla="*/ 1939 h 20512"/>
              <a:gd name="connsiteX2" fmla="*/ 1595 w 26835"/>
              <a:gd name="connsiteY2" fmla="*/ 20513 h 20512"/>
            </a:gdLst>
            <a:ahLst/>
            <a:cxnLst>
              <a:cxn ang="0">
                <a:pos x="connsiteX0" y="connsiteY0"/>
              </a:cxn>
              <a:cxn ang="0">
                <a:pos x="connsiteX1" y="connsiteY1"/>
              </a:cxn>
              <a:cxn ang="0">
                <a:pos x="connsiteX2" y="connsiteY2"/>
              </a:cxn>
            </a:cxnLst>
            <a:rect l="l" t="t" r="r" b="b"/>
            <a:pathLst>
              <a:path w="26835" h="20512">
                <a:moveTo>
                  <a:pt x="1595" y="20513"/>
                </a:moveTo>
                <a:cubicBezTo>
                  <a:pt x="-2882" y="129"/>
                  <a:pt x="1023" y="-2728"/>
                  <a:pt x="26836" y="1939"/>
                </a:cubicBezTo>
                <a:cubicBezTo>
                  <a:pt x="23502" y="15750"/>
                  <a:pt x="13501" y="19084"/>
                  <a:pt x="1595" y="20513"/>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99" name="任意多边形: 形状 98"/>
          <p:cNvSpPr/>
          <p:nvPr/>
        </p:nvSpPr>
        <p:spPr>
          <a:xfrm>
            <a:off x="11831657" y="6611600"/>
            <a:ext cx="41888" cy="58801"/>
          </a:xfrm>
          <a:custGeom>
            <a:avLst/>
            <a:gdLst>
              <a:gd name="connsiteX0" fmla="*/ 11913 w 17302"/>
              <a:gd name="connsiteY0" fmla="*/ 286 h 24288"/>
              <a:gd name="connsiteX1" fmla="*/ 17246 w 17302"/>
              <a:gd name="connsiteY1" fmla="*/ 12478 h 24288"/>
              <a:gd name="connsiteX2" fmla="*/ 9246 w 17302"/>
              <a:gd name="connsiteY2" fmla="*/ 24289 h 24288"/>
              <a:gd name="connsiteX3" fmla="*/ 6 w 17302"/>
              <a:gd name="connsiteY3" fmla="*/ 14383 h 24288"/>
              <a:gd name="connsiteX4" fmla="*/ 6388 w 17302"/>
              <a:gd name="connsiteY4" fmla="*/ 0 h 24288"/>
              <a:gd name="connsiteX5" fmla="*/ 11913 w 17302"/>
              <a:gd name="connsiteY5" fmla="*/ 286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2" h="24288">
                <a:moveTo>
                  <a:pt x="11913" y="286"/>
                </a:moveTo>
                <a:cubicBezTo>
                  <a:pt x="13913" y="4381"/>
                  <a:pt x="17818" y="8763"/>
                  <a:pt x="17246" y="12478"/>
                </a:cubicBezTo>
                <a:cubicBezTo>
                  <a:pt x="16675" y="16669"/>
                  <a:pt x="12103" y="20383"/>
                  <a:pt x="9246" y="24289"/>
                </a:cubicBezTo>
                <a:cubicBezTo>
                  <a:pt x="5912" y="20955"/>
                  <a:pt x="102" y="17812"/>
                  <a:pt x="6" y="14383"/>
                </a:cubicBezTo>
                <a:cubicBezTo>
                  <a:pt x="-184" y="9620"/>
                  <a:pt x="4007" y="4763"/>
                  <a:pt x="6388" y="0"/>
                </a:cubicBezTo>
                <a:cubicBezTo>
                  <a:pt x="8198" y="95"/>
                  <a:pt x="10008" y="190"/>
                  <a:pt x="11913" y="286"/>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100" name="任意多边形: 形状 99"/>
          <p:cNvSpPr/>
          <p:nvPr/>
        </p:nvSpPr>
        <p:spPr>
          <a:xfrm>
            <a:off x="11753204" y="6005351"/>
            <a:ext cx="67398" cy="41542"/>
          </a:xfrm>
          <a:custGeom>
            <a:avLst/>
            <a:gdLst>
              <a:gd name="connsiteX0" fmla="*/ 12600 w 27839"/>
              <a:gd name="connsiteY0" fmla="*/ 0 h 17159"/>
              <a:gd name="connsiteX1" fmla="*/ 27840 w 27839"/>
              <a:gd name="connsiteY1" fmla="*/ 9335 h 17159"/>
              <a:gd name="connsiteX2" fmla="*/ 312 w 27839"/>
              <a:gd name="connsiteY2" fmla="*/ 14764 h 17159"/>
              <a:gd name="connsiteX3" fmla="*/ 12600 w 27839"/>
              <a:gd name="connsiteY3" fmla="*/ 0 h 17159"/>
            </a:gdLst>
            <a:ahLst/>
            <a:cxnLst>
              <a:cxn ang="0">
                <a:pos x="connsiteX0" y="connsiteY0"/>
              </a:cxn>
              <a:cxn ang="0">
                <a:pos x="connsiteX1" y="connsiteY1"/>
              </a:cxn>
              <a:cxn ang="0">
                <a:pos x="connsiteX2" y="connsiteY2"/>
              </a:cxn>
              <a:cxn ang="0">
                <a:pos x="connsiteX3" y="connsiteY3"/>
              </a:cxn>
            </a:cxnLst>
            <a:rect l="l" t="t" r="r" b="b"/>
            <a:pathLst>
              <a:path w="27839" h="17159">
                <a:moveTo>
                  <a:pt x="12600" y="0"/>
                </a:moveTo>
                <a:cubicBezTo>
                  <a:pt x="13362" y="10096"/>
                  <a:pt x="21744" y="7811"/>
                  <a:pt x="27840" y="9335"/>
                </a:cubicBezTo>
                <a:cubicBezTo>
                  <a:pt x="20124" y="17621"/>
                  <a:pt x="11171" y="19145"/>
                  <a:pt x="312" y="14764"/>
                </a:cubicBezTo>
                <a:cubicBezTo>
                  <a:pt x="-1307" y="4572"/>
                  <a:pt x="3456" y="571"/>
                  <a:pt x="12600" y="0"/>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101" name="任意多边形: 形状 100"/>
          <p:cNvSpPr/>
          <p:nvPr/>
        </p:nvSpPr>
        <p:spPr>
          <a:xfrm>
            <a:off x="12094327" y="5917185"/>
            <a:ext cx="6224" cy="4687"/>
          </a:xfrm>
          <a:custGeom>
            <a:avLst/>
            <a:gdLst>
              <a:gd name="connsiteX0" fmla="*/ 95 w 2571"/>
              <a:gd name="connsiteY0" fmla="*/ 1937 h 1936"/>
              <a:gd name="connsiteX1" fmla="*/ 1048 w 2571"/>
              <a:gd name="connsiteY1" fmla="*/ 127 h 1936"/>
              <a:gd name="connsiteX2" fmla="*/ 2572 w 2571"/>
              <a:gd name="connsiteY2" fmla="*/ 127 h 1936"/>
              <a:gd name="connsiteX3" fmla="*/ 0 w 2571"/>
              <a:gd name="connsiteY3" fmla="*/ 1842 h 1936"/>
              <a:gd name="connsiteX4" fmla="*/ 95 w 2571"/>
              <a:gd name="connsiteY4" fmla="*/ 1937 h 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 h="1936">
                <a:moveTo>
                  <a:pt x="95" y="1937"/>
                </a:moveTo>
                <a:cubicBezTo>
                  <a:pt x="381" y="1270"/>
                  <a:pt x="571" y="603"/>
                  <a:pt x="1048" y="127"/>
                </a:cubicBezTo>
                <a:cubicBezTo>
                  <a:pt x="1334" y="-159"/>
                  <a:pt x="2000" y="127"/>
                  <a:pt x="2572" y="127"/>
                </a:cubicBezTo>
                <a:cubicBezTo>
                  <a:pt x="1714" y="698"/>
                  <a:pt x="858" y="1270"/>
                  <a:pt x="0" y="1842"/>
                </a:cubicBezTo>
                <a:cubicBezTo>
                  <a:pt x="0" y="1842"/>
                  <a:pt x="95" y="1937"/>
                  <a:pt x="95" y="1937"/>
                </a:cubicBezTo>
                <a:close/>
              </a:path>
            </a:pathLst>
          </a:custGeom>
          <a:solidFill>
            <a:schemeClr val="accent1">
              <a:lumMod val="20000"/>
              <a:lumOff val="80000"/>
            </a:schemeClr>
          </a:solidFill>
          <a:ln w="9525" cap="flat">
            <a:noFill/>
            <a:prstDash val="solid"/>
            <a:miter/>
          </a:ln>
        </p:spPr>
        <p:txBody>
          <a:bodyPr rtlCol="0" anchor="ctr"/>
          <a:lstStyle/>
          <a:p>
            <a:endParaRPr lang="zh-CN" altLang="en-US"/>
          </a:p>
        </p:txBody>
      </p:sp>
      <p:sp>
        <p:nvSpPr>
          <p:cNvPr id="27" name="任意多边形: 形状 26"/>
          <p:cNvSpPr/>
          <p:nvPr/>
        </p:nvSpPr>
        <p:spPr>
          <a:xfrm>
            <a:off x="9644024" y="4206168"/>
            <a:ext cx="2536121" cy="2658103"/>
          </a:xfrm>
          <a:custGeom>
            <a:avLst/>
            <a:gdLst>
              <a:gd name="connsiteX0" fmla="*/ 2638591 w 2638591"/>
              <a:gd name="connsiteY0" fmla="*/ 0 h 2765502"/>
              <a:gd name="connsiteX1" fmla="*/ 1066269 w 2638591"/>
              <a:gd name="connsiteY1" fmla="*/ 390292 h 2765502"/>
              <a:gd name="connsiteX2" fmla="*/ 196474 w 2638591"/>
              <a:gd name="connsiteY2" fmla="*/ 1561170 h 2765502"/>
              <a:gd name="connsiteX3" fmla="*/ 51508 w 2638591"/>
              <a:gd name="connsiteY3" fmla="*/ 2542478 h 2765502"/>
              <a:gd name="connsiteX4" fmla="*/ 887849 w 2638591"/>
              <a:gd name="connsiteY4" fmla="*/ 2765502 h 2765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591" h="2765502">
                <a:moveTo>
                  <a:pt x="2638591" y="0"/>
                </a:moveTo>
                <a:cubicBezTo>
                  <a:pt x="2055939" y="65048"/>
                  <a:pt x="1473288" y="130097"/>
                  <a:pt x="1066269" y="390292"/>
                </a:cubicBezTo>
                <a:cubicBezTo>
                  <a:pt x="659249" y="650487"/>
                  <a:pt x="365601" y="1202472"/>
                  <a:pt x="196474" y="1561170"/>
                </a:cubicBezTo>
                <a:cubicBezTo>
                  <a:pt x="27347" y="1919868"/>
                  <a:pt x="-63721" y="2341756"/>
                  <a:pt x="51508" y="2542478"/>
                </a:cubicBezTo>
                <a:cubicBezTo>
                  <a:pt x="166737" y="2743200"/>
                  <a:pt x="527293" y="2754351"/>
                  <a:pt x="887849" y="2765502"/>
                </a:cubicBez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形状 69"/>
          <p:cNvSpPr/>
          <p:nvPr/>
        </p:nvSpPr>
        <p:spPr>
          <a:xfrm>
            <a:off x="10466143" y="4314160"/>
            <a:ext cx="235847" cy="223442"/>
          </a:xfrm>
          <a:custGeom>
            <a:avLst/>
            <a:gdLst>
              <a:gd name="connsiteX0" fmla="*/ 127124 w 245377"/>
              <a:gd name="connsiteY0" fmla="*/ 231099 h 232470"/>
              <a:gd name="connsiteX1" fmla="*/ 55115 w 245377"/>
              <a:gd name="connsiteY1" fmla="*/ 205477 h 232470"/>
              <a:gd name="connsiteX2" fmla="*/ 44447 w 245377"/>
              <a:gd name="connsiteY2" fmla="*/ 201762 h 232470"/>
              <a:gd name="connsiteX3" fmla="*/ 34064 w 245377"/>
              <a:gd name="connsiteY3" fmla="*/ 194237 h 232470"/>
              <a:gd name="connsiteX4" fmla="*/ 22349 w 245377"/>
              <a:gd name="connsiteY4" fmla="*/ 181379 h 232470"/>
              <a:gd name="connsiteX5" fmla="*/ 15300 w 245377"/>
              <a:gd name="connsiteY5" fmla="*/ 172425 h 232470"/>
              <a:gd name="connsiteX6" fmla="*/ 3394 w 245377"/>
              <a:gd name="connsiteY6" fmla="*/ 141564 h 232470"/>
              <a:gd name="connsiteX7" fmla="*/ 4251 w 245377"/>
              <a:gd name="connsiteY7" fmla="*/ 104988 h 232470"/>
              <a:gd name="connsiteX8" fmla="*/ 18443 w 245377"/>
              <a:gd name="connsiteY8" fmla="*/ 63269 h 232470"/>
              <a:gd name="connsiteX9" fmla="*/ 50924 w 245377"/>
              <a:gd name="connsiteY9" fmla="*/ 24597 h 232470"/>
              <a:gd name="connsiteX10" fmla="*/ 115503 w 245377"/>
              <a:gd name="connsiteY10" fmla="*/ 22 h 232470"/>
              <a:gd name="connsiteX11" fmla="*/ 222755 w 245377"/>
              <a:gd name="connsiteY11" fmla="*/ 44314 h 232470"/>
              <a:gd name="connsiteX12" fmla="*/ 245139 w 245377"/>
              <a:gd name="connsiteY12" fmla="*/ 84414 h 232470"/>
              <a:gd name="connsiteX13" fmla="*/ 242281 w 245377"/>
              <a:gd name="connsiteY13" fmla="*/ 118704 h 232470"/>
              <a:gd name="connsiteX14" fmla="*/ 204467 w 245377"/>
              <a:gd name="connsiteY14" fmla="*/ 185474 h 232470"/>
              <a:gd name="connsiteX15" fmla="*/ 180083 w 245377"/>
              <a:gd name="connsiteY15" fmla="*/ 206620 h 232470"/>
              <a:gd name="connsiteX16" fmla="*/ 127124 w 245377"/>
              <a:gd name="connsiteY16" fmla="*/ 231099 h 23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377" h="232470">
                <a:moveTo>
                  <a:pt x="127124" y="231099"/>
                </a:moveTo>
                <a:cubicBezTo>
                  <a:pt x="96072" y="229575"/>
                  <a:pt x="72926" y="224717"/>
                  <a:pt x="55115" y="205477"/>
                </a:cubicBezTo>
                <a:cubicBezTo>
                  <a:pt x="52829" y="203096"/>
                  <a:pt x="47780" y="203572"/>
                  <a:pt x="44447" y="201762"/>
                </a:cubicBezTo>
                <a:cubicBezTo>
                  <a:pt x="40732" y="199762"/>
                  <a:pt x="37208" y="197095"/>
                  <a:pt x="34064" y="194237"/>
                </a:cubicBezTo>
                <a:cubicBezTo>
                  <a:pt x="29873" y="190237"/>
                  <a:pt x="26159" y="185760"/>
                  <a:pt x="22349" y="181379"/>
                </a:cubicBezTo>
                <a:cubicBezTo>
                  <a:pt x="19872" y="178521"/>
                  <a:pt x="16729" y="175759"/>
                  <a:pt x="15300" y="172425"/>
                </a:cubicBezTo>
                <a:cubicBezTo>
                  <a:pt x="10919" y="162329"/>
                  <a:pt x="7109" y="151946"/>
                  <a:pt x="3394" y="141564"/>
                </a:cubicBezTo>
                <a:cubicBezTo>
                  <a:pt x="-987" y="129277"/>
                  <a:pt x="-1559" y="117561"/>
                  <a:pt x="4251" y="104988"/>
                </a:cubicBezTo>
                <a:cubicBezTo>
                  <a:pt x="10347" y="91748"/>
                  <a:pt x="14157" y="77366"/>
                  <a:pt x="18443" y="63269"/>
                </a:cubicBezTo>
                <a:cubicBezTo>
                  <a:pt x="23873" y="45647"/>
                  <a:pt x="36446" y="35455"/>
                  <a:pt x="50924" y="24597"/>
                </a:cubicBezTo>
                <a:cubicBezTo>
                  <a:pt x="70736" y="9833"/>
                  <a:pt x="91691" y="-549"/>
                  <a:pt x="115503" y="22"/>
                </a:cubicBezTo>
                <a:cubicBezTo>
                  <a:pt x="156270" y="1166"/>
                  <a:pt x="194275" y="10119"/>
                  <a:pt x="222755" y="44314"/>
                </a:cubicBezTo>
                <a:cubicBezTo>
                  <a:pt x="233137" y="56792"/>
                  <a:pt x="243614" y="68317"/>
                  <a:pt x="245139" y="84414"/>
                </a:cubicBezTo>
                <a:cubicBezTo>
                  <a:pt x="246186" y="95654"/>
                  <a:pt x="243519" y="107274"/>
                  <a:pt x="242281" y="118704"/>
                </a:cubicBezTo>
                <a:cubicBezTo>
                  <a:pt x="239233" y="146231"/>
                  <a:pt x="217040" y="163281"/>
                  <a:pt x="204467" y="185474"/>
                </a:cubicBezTo>
                <a:cubicBezTo>
                  <a:pt x="199418" y="194333"/>
                  <a:pt x="189417" y="201572"/>
                  <a:pt x="180083" y="206620"/>
                </a:cubicBezTo>
                <a:cubicBezTo>
                  <a:pt x="161318" y="216812"/>
                  <a:pt x="146650" y="238052"/>
                  <a:pt x="127124" y="231099"/>
                </a:cubicBezTo>
                <a:close/>
              </a:path>
            </a:pathLst>
          </a:custGeom>
          <a:solidFill>
            <a:schemeClr val="accent2"/>
          </a:solidFill>
          <a:ln w="9525" cap="flat">
            <a:noFill/>
            <a:prstDash val="solid"/>
            <a:miter/>
          </a:ln>
        </p:spPr>
        <p:txBody>
          <a:bodyPr rtlCol="0" anchor="ctr"/>
          <a:lstStyle/>
          <a:p>
            <a:endParaRPr lang="zh-CN" altLang="en-US"/>
          </a:p>
        </p:txBody>
      </p:sp>
      <p:sp>
        <p:nvSpPr>
          <p:cNvPr id="71" name="任意多边形: 形状 70"/>
          <p:cNvSpPr/>
          <p:nvPr/>
        </p:nvSpPr>
        <p:spPr>
          <a:xfrm>
            <a:off x="10565443" y="4069931"/>
            <a:ext cx="155664" cy="152011"/>
          </a:xfrm>
          <a:custGeom>
            <a:avLst/>
            <a:gdLst>
              <a:gd name="connsiteX0" fmla="*/ 0 w 161954"/>
              <a:gd name="connsiteY0" fmla="*/ 101815 h 158153"/>
              <a:gd name="connsiteX1" fmla="*/ 49911 w 161954"/>
              <a:gd name="connsiteY1" fmla="*/ 10661 h 158153"/>
              <a:gd name="connsiteX2" fmla="*/ 160496 w 161954"/>
              <a:gd name="connsiteY2" fmla="*/ 57905 h 158153"/>
              <a:gd name="connsiteX3" fmla="*/ 157829 w 161954"/>
              <a:gd name="connsiteY3" fmla="*/ 94957 h 158153"/>
              <a:gd name="connsiteX4" fmla="*/ 59531 w 161954"/>
              <a:gd name="connsiteY4" fmla="*/ 155441 h 158153"/>
              <a:gd name="connsiteX5" fmla="*/ 9049 w 161954"/>
              <a:gd name="connsiteY5" fmla="*/ 124294 h 158153"/>
              <a:gd name="connsiteX6" fmla="*/ 0 w 161954"/>
              <a:gd name="connsiteY6" fmla="*/ 101815 h 15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54" h="158153">
                <a:moveTo>
                  <a:pt x="0" y="101815"/>
                </a:moveTo>
                <a:cubicBezTo>
                  <a:pt x="6096" y="62382"/>
                  <a:pt x="15526" y="28853"/>
                  <a:pt x="49911" y="10661"/>
                </a:cubicBezTo>
                <a:cubicBezTo>
                  <a:pt x="100965" y="-16295"/>
                  <a:pt x="145828" y="10946"/>
                  <a:pt x="160496" y="57905"/>
                </a:cubicBezTo>
                <a:cubicBezTo>
                  <a:pt x="163925" y="68953"/>
                  <a:pt x="160592" y="82860"/>
                  <a:pt x="157829" y="94957"/>
                </a:cubicBezTo>
                <a:cubicBezTo>
                  <a:pt x="147161" y="141820"/>
                  <a:pt x="105918" y="166775"/>
                  <a:pt x="59531" y="155441"/>
                </a:cubicBezTo>
                <a:cubicBezTo>
                  <a:pt x="39338" y="150488"/>
                  <a:pt x="19336" y="144773"/>
                  <a:pt x="9049" y="124294"/>
                </a:cubicBezTo>
                <a:cubicBezTo>
                  <a:pt x="4953" y="116198"/>
                  <a:pt x="2191" y="107340"/>
                  <a:pt x="0" y="101815"/>
                </a:cubicBezTo>
                <a:close/>
              </a:path>
            </a:pathLst>
          </a:custGeom>
          <a:solidFill>
            <a:schemeClr val="accent2"/>
          </a:solidFill>
          <a:ln w="9525" cap="flat">
            <a:noFill/>
            <a:prstDash val="solid"/>
            <a:miter/>
          </a:ln>
        </p:spPr>
        <p:txBody>
          <a:bodyPr rtlCol="0" anchor="ctr"/>
          <a:lstStyle/>
          <a:p>
            <a:endParaRPr lang="zh-CN" altLang="en-US"/>
          </a:p>
        </p:txBody>
      </p:sp>
      <p:sp>
        <p:nvSpPr>
          <p:cNvPr id="62" name="任意多边形: 形状 61"/>
          <p:cNvSpPr/>
          <p:nvPr/>
        </p:nvSpPr>
        <p:spPr>
          <a:xfrm>
            <a:off x="11567316" y="4861759"/>
            <a:ext cx="78484" cy="85961"/>
          </a:xfrm>
          <a:custGeom>
            <a:avLst/>
            <a:gdLst>
              <a:gd name="connsiteX0" fmla="*/ 81653 w 81655"/>
              <a:gd name="connsiteY0" fmla="*/ 21335 h 89434"/>
              <a:gd name="connsiteX1" fmla="*/ 76986 w 81655"/>
              <a:gd name="connsiteY1" fmla="*/ 32384 h 89434"/>
              <a:gd name="connsiteX2" fmla="*/ 32218 w 81655"/>
              <a:gd name="connsiteY2" fmla="*/ 84010 h 89434"/>
              <a:gd name="connsiteX3" fmla="*/ 10978 w 81655"/>
              <a:gd name="connsiteY3" fmla="*/ 88773 h 89434"/>
              <a:gd name="connsiteX4" fmla="*/ 405 w 81655"/>
              <a:gd name="connsiteY4" fmla="*/ 72199 h 89434"/>
              <a:gd name="connsiteX5" fmla="*/ 2786 w 81655"/>
              <a:gd name="connsiteY5" fmla="*/ 61531 h 89434"/>
              <a:gd name="connsiteX6" fmla="*/ 48506 w 81655"/>
              <a:gd name="connsiteY6" fmla="*/ 7524 h 89434"/>
              <a:gd name="connsiteX7" fmla="*/ 56126 w 81655"/>
              <a:gd name="connsiteY7" fmla="*/ 2000 h 89434"/>
              <a:gd name="connsiteX8" fmla="*/ 81653 w 81655"/>
              <a:gd name="connsiteY8" fmla="*/ 21335 h 8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55" h="89434">
                <a:moveTo>
                  <a:pt x="81653" y="21335"/>
                </a:moveTo>
                <a:cubicBezTo>
                  <a:pt x="80605" y="23907"/>
                  <a:pt x="79843" y="28956"/>
                  <a:pt x="76986" y="32384"/>
                </a:cubicBezTo>
                <a:cubicBezTo>
                  <a:pt x="62508" y="50006"/>
                  <a:pt x="48125" y="67817"/>
                  <a:pt x="32218" y="84010"/>
                </a:cubicBezTo>
                <a:cubicBezTo>
                  <a:pt x="27742" y="88582"/>
                  <a:pt x="17264" y="90582"/>
                  <a:pt x="10978" y="88773"/>
                </a:cubicBezTo>
                <a:cubicBezTo>
                  <a:pt x="6120" y="87344"/>
                  <a:pt x="2881" y="78390"/>
                  <a:pt x="405" y="72199"/>
                </a:cubicBezTo>
                <a:cubicBezTo>
                  <a:pt x="-738" y="69342"/>
                  <a:pt x="691" y="64198"/>
                  <a:pt x="2786" y="61531"/>
                </a:cubicBezTo>
                <a:cubicBezTo>
                  <a:pt x="17740" y="43243"/>
                  <a:pt x="33076" y="25336"/>
                  <a:pt x="48506" y="7524"/>
                </a:cubicBezTo>
                <a:cubicBezTo>
                  <a:pt x="50506" y="5238"/>
                  <a:pt x="53364" y="3428"/>
                  <a:pt x="56126" y="2000"/>
                </a:cubicBezTo>
                <a:cubicBezTo>
                  <a:pt x="68985" y="-4191"/>
                  <a:pt x="81844" y="4476"/>
                  <a:pt x="81653" y="21335"/>
                </a:cubicBezTo>
                <a:close/>
              </a:path>
            </a:pathLst>
          </a:custGeom>
          <a:solidFill>
            <a:schemeClr val="accent6">
              <a:lumMod val="40000"/>
              <a:lumOff val="60000"/>
            </a:schemeClr>
          </a:solidFill>
          <a:ln w="9525" cap="flat">
            <a:noFill/>
            <a:prstDash val="solid"/>
            <a:miter/>
          </a:ln>
        </p:spPr>
        <p:txBody>
          <a:bodyPr rtlCol="0" anchor="ctr"/>
          <a:lstStyle/>
          <a:p>
            <a:endParaRPr lang="zh-CN" altLang="en-US"/>
          </a:p>
        </p:txBody>
      </p:sp>
      <p:sp>
        <p:nvSpPr>
          <p:cNvPr id="63" name="任意多边形: 形状 62"/>
          <p:cNvSpPr/>
          <p:nvPr/>
        </p:nvSpPr>
        <p:spPr>
          <a:xfrm>
            <a:off x="11214643" y="4982440"/>
            <a:ext cx="74543" cy="78076"/>
          </a:xfrm>
          <a:custGeom>
            <a:avLst/>
            <a:gdLst>
              <a:gd name="connsiteX0" fmla="*/ 13472 w 77555"/>
              <a:gd name="connsiteY0" fmla="*/ 81230 h 81230"/>
              <a:gd name="connsiteX1" fmla="*/ 1280 w 77555"/>
              <a:gd name="connsiteY1" fmla="*/ 71229 h 81230"/>
              <a:gd name="connsiteX2" fmla="*/ 3185 w 77555"/>
              <a:gd name="connsiteY2" fmla="*/ 49607 h 81230"/>
              <a:gd name="connsiteX3" fmla="*/ 43000 w 77555"/>
              <a:gd name="connsiteY3" fmla="*/ 6173 h 81230"/>
              <a:gd name="connsiteX4" fmla="*/ 53096 w 77555"/>
              <a:gd name="connsiteY4" fmla="*/ 553 h 81230"/>
              <a:gd name="connsiteX5" fmla="*/ 72527 w 77555"/>
              <a:gd name="connsiteY5" fmla="*/ 2554 h 81230"/>
              <a:gd name="connsiteX6" fmla="*/ 76623 w 77555"/>
              <a:gd name="connsiteY6" fmla="*/ 21223 h 81230"/>
              <a:gd name="connsiteX7" fmla="*/ 23093 w 77555"/>
              <a:gd name="connsiteY7" fmla="*/ 78944 h 81230"/>
              <a:gd name="connsiteX8" fmla="*/ 13472 w 77555"/>
              <a:gd name="connsiteY8" fmla="*/ 81230 h 8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555" h="81230">
                <a:moveTo>
                  <a:pt x="13472" y="81230"/>
                </a:moveTo>
                <a:cubicBezTo>
                  <a:pt x="10043" y="78563"/>
                  <a:pt x="2614" y="75801"/>
                  <a:pt x="1280" y="71229"/>
                </a:cubicBezTo>
                <a:cubicBezTo>
                  <a:pt x="-625" y="64561"/>
                  <a:pt x="-720" y="54560"/>
                  <a:pt x="3185" y="49607"/>
                </a:cubicBezTo>
                <a:cubicBezTo>
                  <a:pt x="15282" y="34177"/>
                  <a:pt x="29379" y="20270"/>
                  <a:pt x="43000" y="6173"/>
                </a:cubicBezTo>
                <a:cubicBezTo>
                  <a:pt x="45572" y="3506"/>
                  <a:pt x="49572" y="839"/>
                  <a:pt x="53096" y="553"/>
                </a:cubicBezTo>
                <a:cubicBezTo>
                  <a:pt x="59669" y="77"/>
                  <a:pt x="68432" y="-1066"/>
                  <a:pt x="72527" y="2554"/>
                </a:cubicBezTo>
                <a:cubicBezTo>
                  <a:pt x="76528" y="6078"/>
                  <a:pt x="79004" y="16555"/>
                  <a:pt x="76623" y="21223"/>
                </a:cubicBezTo>
                <a:cubicBezTo>
                  <a:pt x="64336" y="45226"/>
                  <a:pt x="47477" y="65800"/>
                  <a:pt x="23093" y="78944"/>
                </a:cubicBezTo>
                <a:cubicBezTo>
                  <a:pt x="20997" y="79801"/>
                  <a:pt x="18521" y="79992"/>
                  <a:pt x="13472" y="81230"/>
                </a:cubicBezTo>
                <a:close/>
              </a:path>
            </a:pathLst>
          </a:custGeom>
          <a:solidFill>
            <a:schemeClr val="accent6">
              <a:lumMod val="40000"/>
              <a:lumOff val="60000"/>
            </a:schemeClr>
          </a:solidFill>
          <a:ln w="9525" cap="flat">
            <a:noFill/>
            <a:prstDash val="solid"/>
            <a:miter/>
          </a:ln>
        </p:spPr>
        <p:txBody>
          <a:bodyPr rtlCol="0" anchor="ctr"/>
          <a:lstStyle/>
          <a:p>
            <a:endParaRPr lang="zh-CN" altLang="en-US"/>
          </a:p>
        </p:txBody>
      </p:sp>
      <p:sp>
        <p:nvSpPr>
          <p:cNvPr id="64" name="任意多边形: 形状 63"/>
          <p:cNvSpPr/>
          <p:nvPr/>
        </p:nvSpPr>
        <p:spPr>
          <a:xfrm>
            <a:off x="11582199" y="4746213"/>
            <a:ext cx="76736" cy="77579"/>
          </a:xfrm>
          <a:custGeom>
            <a:avLst/>
            <a:gdLst>
              <a:gd name="connsiteX0" fmla="*/ 75026 w 79836"/>
              <a:gd name="connsiteY0" fmla="*/ 1152 h 80713"/>
              <a:gd name="connsiteX1" fmla="*/ 71883 w 79836"/>
              <a:gd name="connsiteY1" fmla="*/ 34109 h 80713"/>
              <a:gd name="connsiteX2" fmla="*/ 30544 w 79836"/>
              <a:gd name="connsiteY2" fmla="*/ 76304 h 80713"/>
              <a:gd name="connsiteX3" fmla="*/ 8732 w 79836"/>
              <a:gd name="connsiteY3" fmla="*/ 76685 h 80713"/>
              <a:gd name="connsiteX4" fmla="*/ 2064 w 79836"/>
              <a:gd name="connsiteY4" fmla="*/ 56397 h 80713"/>
              <a:gd name="connsiteX5" fmla="*/ 61119 w 79836"/>
              <a:gd name="connsiteY5" fmla="*/ 771 h 80713"/>
              <a:gd name="connsiteX6" fmla="*/ 75026 w 79836"/>
              <a:gd name="connsiteY6" fmla="*/ 1152 h 8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36" h="80713">
                <a:moveTo>
                  <a:pt x="75026" y="1152"/>
                </a:moveTo>
                <a:cubicBezTo>
                  <a:pt x="83884" y="15154"/>
                  <a:pt x="79122" y="25822"/>
                  <a:pt x="71883" y="34109"/>
                </a:cubicBezTo>
                <a:cubicBezTo>
                  <a:pt x="59024" y="48968"/>
                  <a:pt x="44451" y="62303"/>
                  <a:pt x="30544" y="76304"/>
                </a:cubicBezTo>
                <a:cubicBezTo>
                  <a:pt x="23496" y="83353"/>
                  <a:pt x="15590" y="80781"/>
                  <a:pt x="8732" y="76685"/>
                </a:cubicBezTo>
                <a:cubicBezTo>
                  <a:pt x="1302" y="72209"/>
                  <a:pt x="-2698" y="64303"/>
                  <a:pt x="2064" y="56397"/>
                </a:cubicBezTo>
                <a:cubicBezTo>
                  <a:pt x="16542" y="32490"/>
                  <a:pt x="35402" y="12773"/>
                  <a:pt x="61119" y="771"/>
                </a:cubicBezTo>
                <a:cubicBezTo>
                  <a:pt x="64929" y="-1039"/>
                  <a:pt x="70454" y="866"/>
                  <a:pt x="75026" y="1152"/>
                </a:cubicBezTo>
                <a:close/>
              </a:path>
            </a:pathLst>
          </a:custGeom>
          <a:solidFill>
            <a:schemeClr val="accent6">
              <a:lumMod val="40000"/>
              <a:lumOff val="60000"/>
            </a:schemeClr>
          </a:solidFill>
          <a:ln w="9525" cap="flat">
            <a:noFill/>
            <a:prstDash val="solid"/>
            <a:miter/>
          </a:ln>
        </p:spPr>
        <p:txBody>
          <a:bodyPr rtlCol="0" anchor="ctr"/>
          <a:lstStyle/>
          <a:p>
            <a:endParaRPr lang="zh-CN" altLang="en-US"/>
          </a:p>
        </p:txBody>
      </p:sp>
      <p:sp>
        <p:nvSpPr>
          <p:cNvPr id="65" name="任意多边形: 形状 64"/>
          <p:cNvSpPr/>
          <p:nvPr/>
        </p:nvSpPr>
        <p:spPr>
          <a:xfrm>
            <a:off x="11342070" y="4845330"/>
            <a:ext cx="71666" cy="75985"/>
          </a:xfrm>
          <a:custGeom>
            <a:avLst/>
            <a:gdLst>
              <a:gd name="connsiteX0" fmla="*/ 74541 w 74562"/>
              <a:gd name="connsiteY0" fmla="*/ 22141 h 79055"/>
              <a:gd name="connsiteX1" fmla="*/ 67683 w 74562"/>
              <a:gd name="connsiteY1" fmla="*/ 33571 h 79055"/>
              <a:gd name="connsiteX2" fmla="*/ 29487 w 74562"/>
              <a:gd name="connsiteY2" fmla="*/ 72433 h 79055"/>
              <a:gd name="connsiteX3" fmla="*/ 8532 w 74562"/>
              <a:gd name="connsiteY3" fmla="*/ 75576 h 79055"/>
              <a:gd name="connsiteX4" fmla="*/ 2151 w 74562"/>
              <a:gd name="connsiteY4" fmla="*/ 52335 h 79055"/>
              <a:gd name="connsiteX5" fmla="*/ 48442 w 74562"/>
              <a:gd name="connsiteY5" fmla="*/ 2424 h 79055"/>
              <a:gd name="connsiteX6" fmla="*/ 74541 w 74562"/>
              <a:gd name="connsiteY6" fmla="*/ 22141 h 7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62" h="79055">
                <a:moveTo>
                  <a:pt x="74541" y="22141"/>
                </a:moveTo>
                <a:cubicBezTo>
                  <a:pt x="73207" y="24426"/>
                  <a:pt x="71207" y="29760"/>
                  <a:pt x="67683" y="33571"/>
                </a:cubicBezTo>
                <a:cubicBezTo>
                  <a:pt x="55300" y="46810"/>
                  <a:pt x="42632" y="59859"/>
                  <a:pt x="29487" y="72433"/>
                </a:cubicBezTo>
                <a:cubicBezTo>
                  <a:pt x="23677" y="77957"/>
                  <a:pt x="16533" y="82434"/>
                  <a:pt x="8532" y="75576"/>
                </a:cubicBezTo>
                <a:cubicBezTo>
                  <a:pt x="1198" y="69289"/>
                  <a:pt x="-2707" y="60717"/>
                  <a:pt x="2151" y="52335"/>
                </a:cubicBezTo>
                <a:cubicBezTo>
                  <a:pt x="13771" y="32332"/>
                  <a:pt x="28249" y="14330"/>
                  <a:pt x="48442" y="2424"/>
                </a:cubicBezTo>
                <a:cubicBezTo>
                  <a:pt x="60634" y="-4910"/>
                  <a:pt x="75207" y="5186"/>
                  <a:pt x="74541" y="22141"/>
                </a:cubicBezTo>
                <a:close/>
              </a:path>
            </a:pathLst>
          </a:custGeom>
          <a:solidFill>
            <a:schemeClr val="accent6">
              <a:lumMod val="40000"/>
              <a:lumOff val="60000"/>
            </a:schemeClr>
          </a:solidFill>
          <a:ln w="9525" cap="flat">
            <a:noFill/>
            <a:prstDash val="solid"/>
            <a:miter/>
          </a:ln>
        </p:spPr>
        <p:txBody>
          <a:bodyPr rtlCol="0" anchor="ctr"/>
          <a:lstStyle/>
          <a:p>
            <a:endParaRPr lang="zh-CN" altLang="en-US"/>
          </a:p>
        </p:txBody>
      </p:sp>
      <p:sp>
        <p:nvSpPr>
          <p:cNvPr id="66" name="任意多边形: 形状 65"/>
          <p:cNvSpPr/>
          <p:nvPr/>
        </p:nvSpPr>
        <p:spPr>
          <a:xfrm>
            <a:off x="11473178" y="4737123"/>
            <a:ext cx="72142" cy="69521"/>
          </a:xfrm>
          <a:custGeom>
            <a:avLst/>
            <a:gdLst>
              <a:gd name="connsiteX0" fmla="*/ 20717 w 75057"/>
              <a:gd name="connsiteY0" fmla="*/ 72331 h 72330"/>
              <a:gd name="connsiteX1" fmla="*/ 3953 w 75057"/>
              <a:gd name="connsiteY1" fmla="*/ 44136 h 72330"/>
              <a:gd name="connsiteX2" fmla="*/ 45672 w 75057"/>
              <a:gd name="connsiteY2" fmla="*/ 2512 h 72330"/>
              <a:gd name="connsiteX3" fmla="*/ 69294 w 75057"/>
              <a:gd name="connsiteY3" fmla="*/ 3274 h 72330"/>
              <a:gd name="connsiteX4" fmla="*/ 73962 w 75057"/>
              <a:gd name="connsiteY4" fmla="*/ 23467 h 72330"/>
              <a:gd name="connsiteX5" fmla="*/ 28337 w 75057"/>
              <a:gd name="connsiteY5" fmla="*/ 70330 h 72330"/>
              <a:gd name="connsiteX6" fmla="*/ 20717 w 75057"/>
              <a:gd name="connsiteY6" fmla="*/ 72331 h 7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57" h="72330">
                <a:moveTo>
                  <a:pt x="20717" y="72331"/>
                </a:moveTo>
                <a:cubicBezTo>
                  <a:pt x="3667" y="72235"/>
                  <a:pt x="-5858" y="56424"/>
                  <a:pt x="3953" y="44136"/>
                </a:cubicBezTo>
                <a:cubicBezTo>
                  <a:pt x="16240" y="28896"/>
                  <a:pt x="30432" y="14704"/>
                  <a:pt x="45672" y="2512"/>
                </a:cubicBezTo>
                <a:cubicBezTo>
                  <a:pt x="50625" y="-1393"/>
                  <a:pt x="63198" y="-440"/>
                  <a:pt x="69294" y="3274"/>
                </a:cubicBezTo>
                <a:cubicBezTo>
                  <a:pt x="73676" y="5941"/>
                  <a:pt x="76819" y="20038"/>
                  <a:pt x="73962" y="23467"/>
                </a:cubicBezTo>
                <a:cubicBezTo>
                  <a:pt x="60055" y="40136"/>
                  <a:pt x="43958" y="55186"/>
                  <a:pt x="28337" y="70330"/>
                </a:cubicBezTo>
                <a:cubicBezTo>
                  <a:pt x="26337" y="72140"/>
                  <a:pt x="22336" y="71950"/>
                  <a:pt x="20717" y="72331"/>
                </a:cubicBezTo>
                <a:close/>
              </a:path>
            </a:pathLst>
          </a:custGeom>
          <a:solidFill>
            <a:schemeClr val="accent6">
              <a:lumMod val="40000"/>
              <a:lumOff val="60000"/>
            </a:schemeClr>
          </a:solidFill>
          <a:ln w="9525" cap="flat">
            <a:noFill/>
            <a:prstDash val="solid"/>
            <a:miter/>
          </a:ln>
        </p:spPr>
        <p:txBody>
          <a:bodyPr rtlCol="0" anchor="ctr"/>
          <a:lstStyle/>
          <a:p>
            <a:endParaRPr lang="zh-CN" altLang="en-US"/>
          </a:p>
        </p:txBody>
      </p:sp>
      <p:sp>
        <p:nvSpPr>
          <p:cNvPr id="67" name="任意多边形: 形状 66"/>
          <p:cNvSpPr/>
          <p:nvPr/>
        </p:nvSpPr>
        <p:spPr>
          <a:xfrm>
            <a:off x="11339814" y="4966985"/>
            <a:ext cx="72162" cy="69329"/>
          </a:xfrm>
          <a:custGeom>
            <a:avLst/>
            <a:gdLst>
              <a:gd name="connsiteX0" fmla="*/ 75079 w 75078"/>
              <a:gd name="connsiteY0" fmla="*/ 17776 h 72130"/>
              <a:gd name="connsiteX1" fmla="*/ 49171 w 75078"/>
              <a:gd name="connsiteY1" fmla="*/ 51971 h 72130"/>
              <a:gd name="connsiteX2" fmla="*/ 31264 w 75078"/>
              <a:gd name="connsiteY2" fmla="*/ 67211 h 72130"/>
              <a:gd name="connsiteX3" fmla="*/ 7642 w 75078"/>
              <a:gd name="connsiteY3" fmla="*/ 67402 h 72130"/>
              <a:gd name="connsiteX4" fmla="*/ 3832 w 75078"/>
              <a:gd name="connsiteY4" fmla="*/ 42065 h 72130"/>
              <a:gd name="connsiteX5" fmla="*/ 44694 w 75078"/>
              <a:gd name="connsiteY5" fmla="*/ 3013 h 72130"/>
              <a:gd name="connsiteX6" fmla="*/ 64316 w 75078"/>
              <a:gd name="connsiteY6" fmla="*/ 1393 h 72130"/>
              <a:gd name="connsiteX7" fmla="*/ 75079 w 75078"/>
              <a:gd name="connsiteY7" fmla="*/ 17776 h 7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78" h="72130">
                <a:moveTo>
                  <a:pt x="75079" y="17776"/>
                </a:moveTo>
                <a:cubicBezTo>
                  <a:pt x="66030" y="29873"/>
                  <a:pt x="58124" y="41398"/>
                  <a:pt x="49171" y="51971"/>
                </a:cubicBezTo>
                <a:cubicBezTo>
                  <a:pt x="44122" y="57877"/>
                  <a:pt x="37265" y="62163"/>
                  <a:pt x="31264" y="67211"/>
                </a:cubicBezTo>
                <a:cubicBezTo>
                  <a:pt x="23453" y="73593"/>
                  <a:pt x="15452" y="73879"/>
                  <a:pt x="7642" y="67402"/>
                </a:cubicBezTo>
                <a:cubicBezTo>
                  <a:pt x="-169" y="60830"/>
                  <a:pt x="-2931" y="49590"/>
                  <a:pt x="3832" y="42065"/>
                </a:cubicBezTo>
                <a:cubicBezTo>
                  <a:pt x="16500" y="28064"/>
                  <a:pt x="30121" y="14919"/>
                  <a:pt x="44694" y="3013"/>
                </a:cubicBezTo>
                <a:cubicBezTo>
                  <a:pt x="49075" y="-511"/>
                  <a:pt x="58696" y="-797"/>
                  <a:pt x="64316" y="1393"/>
                </a:cubicBezTo>
                <a:cubicBezTo>
                  <a:pt x="68887" y="3108"/>
                  <a:pt x="70888" y="11014"/>
                  <a:pt x="75079" y="17776"/>
                </a:cubicBezTo>
                <a:close/>
              </a:path>
            </a:pathLst>
          </a:custGeom>
          <a:solidFill>
            <a:schemeClr val="accent6">
              <a:lumMod val="40000"/>
              <a:lumOff val="60000"/>
            </a:schemeClr>
          </a:solidFill>
          <a:ln w="9525" cap="flat">
            <a:noFill/>
            <a:prstDash val="solid"/>
            <a:miter/>
          </a:ln>
        </p:spPr>
        <p:txBody>
          <a:bodyPr rtlCol="0" anchor="ctr"/>
          <a:lstStyle/>
          <a:p>
            <a:endParaRPr lang="zh-CN" altLang="en-US"/>
          </a:p>
        </p:txBody>
      </p:sp>
      <p:sp>
        <p:nvSpPr>
          <p:cNvPr id="68" name="任意多边形: 形状 67"/>
          <p:cNvSpPr/>
          <p:nvPr/>
        </p:nvSpPr>
        <p:spPr>
          <a:xfrm>
            <a:off x="11454264" y="4859751"/>
            <a:ext cx="64383" cy="70288"/>
          </a:xfrm>
          <a:custGeom>
            <a:avLst/>
            <a:gdLst>
              <a:gd name="connsiteX0" fmla="*/ 9 w 66984"/>
              <a:gd name="connsiteY0" fmla="*/ 50189 h 73128"/>
              <a:gd name="connsiteX1" fmla="*/ 2390 w 66984"/>
              <a:gd name="connsiteY1" fmla="*/ 41712 h 73128"/>
              <a:gd name="connsiteX2" fmla="*/ 44205 w 66984"/>
              <a:gd name="connsiteY2" fmla="*/ 1612 h 73128"/>
              <a:gd name="connsiteX3" fmla="*/ 60874 w 66984"/>
              <a:gd name="connsiteY3" fmla="*/ 2183 h 73128"/>
              <a:gd name="connsiteX4" fmla="*/ 66017 w 66984"/>
              <a:gd name="connsiteY4" fmla="*/ 22852 h 73128"/>
              <a:gd name="connsiteX5" fmla="*/ 21536 w 66984"/>
              <a:gd name="connsiteY5" fmla="*/ 70287 h 73128"/>
              <a:gd name="connsiteX6" fmla="*/ 9 w 66984"/>
              <a:gd name="connsiteY6" fmla="*/ 50189 h 7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84" h="73128">
                <a:moveTo>
                  <a:pt x="9" y="50189"/>
                </a:moveTo>
                <a:cubicBezTo>
                  <a:pt x="295" y="49046"/>
                  <a:pt x="390" y="44665"/>
                  <a:pt x="2390" y="41712"/>
                </a:cubicBezTo>
                <a:cubicBezTo>
                  <a:pt x="13439" y="25329"/>
                  <a:pt x="25917" y="10089"/>
                  <a:pt x="44205" y="1612"/>
                </a:cubicBezTo>
                <a:cubicBezTo>
                  <a:pt x="48968" y="-579"/>
                  <a:pt x="58873" y="-675"/>
                  <a:pt x="60874" y="2183"/>
                </a:cubicBezTo>
                <a:cubicBezTo>
                  <a:pt x="64874" y="7803"/>
                  <a:pt x="68875" y="19233"/>
                  <a:pt x="66017" y="22852"/>
                </a:cubicBezTo>
                <a:cubicBezTo>
                  <a:pt x="52587" y="39902"/>
                  <a:pt x="38204" y="56666"/>
                  <a:pt x="21536" y="70287"/>
                </a:cubicBezTo>
                <a:cubicBezTo>
                  <a:pt x="11344" y="78478"/>
                  <a:pt x="-372" y="68096"/>
                  <a:pt x="9" y="50189"/>
                </a:cubicBezTo>
                <a:close/>
              </a:path>
            </a:pathLst>
          </a:custGeom>
          <a:solidFill>
            <a:schemeClr val="accent6">
              <a:lumMod val="40000"/>
              <a:lumOff val="60000"/>
            </a:schemeClr>
          </a:solidFill>
          <a:ln w="9525" cap="flat">
            <a:noFill/>
            <a:prstDash val="solid"/>
            <a:miter/>
          </a:ln>
        </p:spPr>
        <p:txBody>
          <a:bodyPr rtlCol="0" anchor="ctr"/>
          <a:lstStyle/>
          <a:p>
            <a:endParaRPr lang="zh-CN" altLang="en-US"/>
          </a:p>
        </p:txBody>
      </p:sp>
      <p:sp>
        <p:nvSpPr>
          <p:cNvPr id="69" name="任意多边形: 形状 68"/>
          <p:cNvSpPr/>
          <p:nvPr/>
        </p:nvSpPr>
        <p:spPr>
          <a:xfrm>
            <a:off x="11459474" y="4975207"/>
            <a:ext cx="55179" cy="57480"/>
          </a:xfrm>
          <a:custGeom>
            <a:avLst/>
            <a:gdLst>
              <a:gd name="connsiteX0" fmla="*/ 17544 w 57408"/>
              <a:gd name="connsiteY0" fmla="*/ 59799 h 59802"/>
              <a:gd name="connsiteX1" fmla="*/ 1161 w 57408"/>
              <a:gd name="connsiteY1" fmla="*/ 37511 h 59802"/>
              <a:gd name="connsiteX2" fmla="*/ 38595 w 57408"/>
              <a:gd name="connsiteY2" fmla="*/ 1030 h 59802"/>
              <a:gd name="connsiteX3" fmla="*/ 57359 w 57408"/>
              <a:gd name="connsiteY3" fmla="*/ 15604 h 59802"/>
              <a:gd name="connsiteX4" fmla="*/ 17544 w 57408"/>
              <a:gd name="connsiteY4" fmla="*/ 59799 h 5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08" h="59802">
                <a:moveTo>
                  <a:pt x="17544" y="59799"/>
                </a:moveTo>
                <a:cubicBezTo>
                  <a:pt x="5352" y="59990"/>
                  <a:pt x="-3220" y="49608"/>
                  <a:pt x="1161" y="37511"/>
                </a:cubicBezTo>
                <a:cubicBezTo>
                  <a:pt x="7638" y="19795"/>
                  <a:pt x="20878" y="7317"/>
                  <a:pt x="38595" y="1030"/>
                </a:cubicBezTo>
                <a:cubicBezTo>
                  <a:pt x="48977" y="-2684"/>
                  <a:pt x="56311" y="3983"/>
                  <a:pt x="57359" y="15604"/>
                </a:cubicBezTo>
                <a:cubicBezTo>
                  <a:pt x="58692" y="30844"/>
                  <a:pt x="32784" y="59609"/>
                  <a:pt x="17544" y="59799"/>
                </a:cubicBezTo>
                <a:close/>
              </a:path>
            </a:pathLst>
          </a:custGeom>
          <a:solidFill>
            <a:schemeClr val="accent6">
              <a:lumMod val="40000"/>
              <a:lumOff val="60000"/>
            </a:schemeClr>
          </a:solidFill>
          <a:ln w="9525" cap="flat">
            <a:noFill/>
            <a:prstDash val="solid"/>
            <a:miter/>
          </a:ln>
        </p:spPr>
        <p:txBody>
          <a:bodyPr rtlCol="0" anchor="ctr"/>
          <a:lstStyle/>
          <a:p>
            <a:endParaRPr lang="zh-CN" altLang="en-US"/>
          </a:p>
        </p:txBody>
      </p:sp>
      <p:sp>
        <p:nvSpPr>
          <p:cNvPr id="221" name="任意多边形: 形状 220"/>
          <p:cNvSpPr/>
          <p:nvPr/>
        </p:nvSpPr>
        <p:spPr>
          <a:xfrm>
            <a:off x="8736238" y="6155453"/>
            <a:ext cx="632197" cy="476313"/>
          </a:xfrm>
          <a:custGeom>
            <a:avLst/>
            <a:gdLst>
              <a:gd name="connsiteX0" fmla="*/ 185785 w 384008"/>
              <a:gd name="connsiteY0" fmla="*/ 3715 h 339976"/>
              <a:gd name="connsiteX1" fmla="*/ 180737 w 384008"/>
              <a:gd name="connsiteY1" fmla="*/ 332232 h 339976"/>
              <a:gd name="connsiteX2" fmla="*/ 185785 w 384008"/>
              <a:gd name="connsiteY2" fmla="*/ 3715 h 339976"/>
            </a:gdLst>
            <a:ahLst/>
            <a:cxnLst>
              <a:cxn ang="0">
                <a:pos x="connsiteX0" y="connsiteY0"/>
              </a:cxn>
              <a:cxn ang="0">
                <a:pos x="connsiteX1" y="connsiteY1"/>
              </a:cxn>
              <a:cxn ang="0">
                <a:pos x="connsiteX2" y="connsiteY2"/>
              </a:cxn>
            </a:cxnLst>
            <a:rect l="l" t="t" r="r" b="b"/>
            <a:pathLst>
              <a:path w="384008" h="339976">
                <a:moveTo>
                  <a:pt x="185785" y="3715"/>
                </a:moveTo>
                <a:cubicBezTo>
                  <a:pt x="17859" y="-45053"/>
                  <a:pt x="-128540" y="403765"/>
                  <a:pt x="180737" y="332232"/>
                </a:cubicBezTo>
                <a:cubicBezTo>
                  <a:pt x="418671" y="277273"/>
                  <a:pt x="481060" y="89440"/>
                  <a:pt x="185785" y="3715"/>
                </a:cubicBezTo>
                <a:close/>
              </a:path>
            </a:pathLst>
          </a:custGeom>
          <a:solidFill>
            <a:schemeClr val="accent6"/>
          </a:solidFill>
          <a:ln w="9525" cap="flat">
            <a:noFill/>
            <a:prstDash val="solid"/>
            <a:miter/>
          </a:ln>
        </p:spPr>
        <p:txBody>
          <a:bodyPr rtlCol="0" anchor="ctr"/>
          <a:lstStyle/>
          <a:p>
            <a:endParaRPr lang="zh-CN" altLang="en-US"/>
          </a:p>
        </p:txBody>
      </p:sp>
      <p:grpSp>
        <p:nvGrpSpPr>
          <p:cNvPr id="7" name="组合 6"/>
          <p:cNvGrpSpPr/>
          <p:nvPr/>
        </p:nvGrpSpPr>
        <p:grpSpPr>
          <a:xfrm rot="19441822">
            <a:off x="373472" y="4009224"/>
            <a:ext cx="813428" cy="1701227"/>
            <a:chOff x="4153774" y="2427267"/>
            <a:chExt cx="665884" cy="1392649"/>
          </a:xfrm>
        </p:grpSpPr>
        <p:sp>
          <p:nvSpPr>
            <p:cNvPr id="162" name="任意多边形: 形状 161"/>
            <p:cNvSpPr/>
            <p:nvPr/>
          </p:nvSpPr>
          <p:spPr>
            <a:xfrm>
              <a:off x="4153870" y="2447263"/>
              <a:ext cx="475982" cy="822965"/>
            </a:xfrm>
            <a:custGeom>
              <a:avLst/>
              <a:gdLst>
                <a:gd name="connsiteX0" fmla="*/ 314992 w 475982"/>
                <a:gd name="connsiteY0" fmla="*/ 466921 h 822965"/>
                <a:gd name="connsiteX1" fmla="*/ 299371 w 475982"/>
                <a:gd name="connsiteY1" fmla="*/ 490067 h 822965"/>
                <a:gd name="connsiteX2" fmla="*/ 206026 w 475982"/>
                <a:gd name="connsiteY2" fmla="*/ 587032 h 822965"/>
                <a:gd name="connsiteX3" fmla="*/ 128683 w 475982"/>
                <a:gd name="connsiteY3" fmla="*/ 666184 h 822965"/>
                <a:gd name="connsiteX4" fmla="*/ 13145 w 475982"/>
                <a:gd name="connsiteY4" fmla="*/ 814774 h 822965"/>
                <a:gd name="connsiteX5" fmla="*/ 0 w 475982"/>
                <a:gd name="connsiteY5" fmla="*/ 822966 h 822965"/>
                <a:gd name="connsiteX6" fmla="*/ 0 w 475982"/>
                <a:gd name="connsiteY6" fmla="*/ 599128 h 822965"/>
                <a:gd name="connsiteX7" fmla="*/ 23051 w 475982"/>
                <a:gd name="connsiteY7" fmla="*/ 581031 h 822965"/>
                <a:gd name="connsiteX8" fmla="*/ 130588 w 475982"/>
                <a:gd name="connsiteY8" fmla="*/ 475589 h 822965"/>
                <a:gd name="connsiteX9" fmla="*/ 253841 w 475982"/>
                <a:gd name="connsiteY9" fmla="*/ 358812 h 822965"/>
                <a:gd name="connsiteX10" fmla="*/ 292037 w 475982"/>
                <a:gd name="connsiteY10" fmla="*/ 301853 h 822965"/>
                <a:gd name="connsiteX11" fmla="*/ 310515 w 475982"/>
                <a:gd name="connsiteY11" fmla="*/ 277278 h 822965"/>
                <a:gd name="connsiteX12" fmla="*/ 334423 w 475982"/>
                <a:gd name="connsiteY12" fmla="*/ 286327 h 822965"/>
                <a:gd name="connsiteX13" fmla="*/ 350139 w 475982"/>
                <a:gd name="connsiteY13" fmla="*/ 284517 h 822965"/>
                <a:gd name="connsiteX14" fmla="*/ 351758 w 475982"/>
                <a:gd name="connsiteY14" fmla="*/ 278898 h 822965"/>
                <a:gd name="connsiteX15" fmla="*/ 323945 w 475982"/>
                <a:gd name="connsiteY15" fmla="*/ 252799 h 822965"/>
                <a:gd name="connsiteX16" fmla="*/ 392240 w 475982"/>
                <a:gd name="connsiteY16" fmla="*/ 114782 h 822965"/>
                <a:gd name="connsiteX17" fmla="*/ 423767 w 475982"/>
                <a:gd name="connsiteY17" fmla="*/ 28295 h 822965"/>
                <a:gd name="connsiteX18" fmla="*/ 426244 w 475982"/>
                <a:gd name="connsiteY18" fmla="*/ 19151 h 822965"/>
                <a:gd name="connsiteX19" fmla="*/ 445103 w 475982"/>
                <a:gd name="connsiteY19" fmla="*/ 6 h 822965"/>
                <a:gd name="connsiteX20" fmla="*/ 461772 w 475982"/>
                <a:gd name="connsiteY20" fmla="*/ 17913 h 822965"/>
                <a:gd name="connsiteX21" fmla="*/ 473678 w 475982"/>
                <a:gd name="connsiteY21" fmla="*/ 107924 h 822965"/>
                <a:gd name="connsiteX22" fmla="*/ 449104 w 475982"/>
                <a:gd name="connsiteY22" fmla="*/ 221176 h 822965"/>
                <a:gd name="connsiteX23" fmla="*/ 447104 w 475982"/>
                <a:gd name="connsiteY23" fmla="*/ 237654 h 822965"/>
                <a:gd name="connsiteX24" fmla="*/ 415100 w 475982"/>
                <a:gd name="connsiteY24" fmla="*/ 244036 h 822965"/>
                <a:gd name="connsiteX25" fmla="*/ 438245 w 475982"/>
                <a:gd name="connsiteY25" fmla="*/ 260991 h 822965"/>
                <a:gd name="connsiteX26" fmla="*/ 348044 w 475982"/>
                <a:gd name="connsiteY26" fmla="*/ 433393 h 822965"/>
                <a:gd name="connsiteX27" fmla="*/ 324707 w 475982"/>
                <a:gd name="connsiteY27" fmla="*/ 451586 h 822965"/>
                <a:gd name="connsiteX28" fmla="*/ 297466 w 475982"/>
                <a:gd name="connsiteY28" fmla="*/ 433107 h 822965"/>
                <a:gd name="connsiteX29" fmla="*/ 280511 w 475982"/>
                <a:gd name="connsiteY29" fmla="*/ 432726 h 822965"/>
                <a:gd name="connsiteX30" fmla="*/ 283940 w 475982"/>
                <a:gd name="connsiteY30" fmla="*/ 451015 h 822965"/>
                <a:gd name="connsiteX31" fmla="*/ 314992 w 475982"/>
                <a:gd name="connsiteY31" fmla="*/ 466921 h 822965"/>
                <a:gd name="connsiteX32" fmla="*/ 179261 w 475982"/>
                <a:gd name="connsiteY32" fmla="*/ 561981 h 822965"/>
                <a:gd name="connsiteX33" fmla="*/ 140494 w 475982"/>
                <a:gd name="connsiteY33" fmla="*/ 528834 h 822965"/>
                <a:gd name="connsiteX34" fmla="*/ 131159 w 475982"/>
                <a:gd name="connsiteY34" fmla="*/ 543502 h 822965"/>
                <a:gd name="connsiteX35" fmla="*/ 155448 w 475982"/>
                <a:gd name="connsiteY35" fmla="*/ 561409 h 822965"/>
                <a:gd name="connsiteX36" fmla="*/ 179261 w 475982"/>
                <a:gd name="connsiteY36" fmla="*/ 561981 h 82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75982" h="822965">
                  <a:moveTo>
                    <a:pt x="314992" y="466921"/>
                  </a:moveTo>
                  <a:cubicBezTo>
                    <a:pt x="309848" y="474732"/>
                    <a:pt x="305753" y="483399"/>
                    <a:pt x="299371" y="490067"/>
                  </a:cubicBezTo>
                  <a:cubicBezTo>
                    <a:pt x="268605" y="522642"/>
                    <a:pt x="237268" y="554837"/>
                    <a:pt x="206026" y="587032"/>
                  </a:cubicBezTo>
                  <a:cubicBezTo>
                    <a:pt x="180308" y="613511"/>
                    <a:pt x="154400" y="639800"/>
                    <a:pt x="128683" y="666184"/>
                  </a:cubicBezTo>
                  <a:cubicBezTo>
                    <a:pt x="84773" y="711523"/>
                    <a:pt x="46196" y="760958"/>
                    <a:pt x="13145" y="814774"/>
                  </a:cubicBezTo>
                  <a:cubicBezTo>
                    <a:pt x="10763" y="818679"/>
                    <a:pt x="4477" y="820299"/>
                    <a:pt x="0" y="822966"/>
                  </a:cubicBezTo>
                  <a:cubicBezTo>
                    <a:pt x="0" y="748385"/>
                    <a:pt x="0" y="673709"/>
                    <a:pt x="0" y="599128"/>
                  </a:cubicBezTo>
                  <a:cubicBezTo>
                    <a:pt x="12383" y="599128"/>
                    <a:pt x="17717" y="589413"/>
                    <a:pt x="23051" y="581031"/>
                  </a:cubicBezTo>
                  <a:cubicBezTo>
                    <a:pt x="50768" y="537501"/>
                    <a:pt x="89630" y="505498"/>
                    <a:pt x="130588" y="475589"/>
                  </a:cubicBezTo>
                  <a:cubicBezTo>
                    <a:pt x="176689" y="441966"/>
                    <a:pt x="221552" y="407104"/>
                    <a:pt x="253841" y="358812"/>
                  </a:cubicBezTo>
                  <a:cubicBezTo>
                    <a:pt x="266510" y="339762"/>
                    <a:pt x="279083" y="320712"/>
                    <a:pt x="292037" y="301853"/>
                  </a:cubicBezTo>
                  <a:cubicBezTo>
                    <a:pt x="297847" y="293376"/>
                    <a:pt x="304419" y="285470"/>
                    <a:pt x="310515" y="277278"/>
                  </a:cubicBezTo>
                  <a:cubicBezTo>
                    <a:pt x="318421" y="280422"/>
                    <a:pt x="326136" y="284422"/>
                    <a:pt x="334423" y="286327"/>
                  </a:cubicBezTo>
                  <a:cubicBezTo>
                    <a:pt x="339281" y="287470"/>
                    <a:pt x="344805" y="285184"/>
                    <a:pt x="350139" y="284517"/>
                  </a:cubicBezTo>
                  <a:cubicBezTo>
                    <a:pt x="350711" y="282612"/>
                    <a:pt x="351187" y="280803"/>
                    <a:pt x="351758" y="278898"/>
                  </a:cubicBezTo>
                  <a:cubicBezTo>
                    <a:pt x="342519" y="270230"/>
                    <a:pt x="333185" y="261467"/>
                    <a:pt x="323945" y="252799"/>
                  </a:cubicBezTo>
                  <a:cubicBezTo>
                    <a:pt x="346900" y="206889"/>
                    <a:pt x="370904" y="161454"/>
                    <a:pt x="392240" y="114782"/>
                  </a:cubicBezTo>
                  <a:cubicBezTo>
                    <a:pt x="405003" y="86969"/>
                    <a:pt x="413480" y="57156"/>
                    <a:pt x="423767" y="28295"/>
                  </a:cubicBezTo>
                  <a:cubicBezTo>
                    <a:pt x="424815" y="25342"/>
                    <a:pt x="424910" y="22008"/>
                    <a:pt x="426244" y="19151"/>
                  </a:cubicBezTo>
                  <a:cubicBezTo>
                    <a:pt x="430340" y="10674"/>
                    <a:pt x="433769" y="291"/>
                    <a:pt x="445103" y="6"/>
                  </a:cubicBezTo>
                  <a:cubicBezTo>
                    <a:pt x="456057" y="-280"/>
                    <a:pt x="458534" y="10198"/>
                    <a:pt x="461772" y="17913"/>
                  </a:cubicBezTo>
                  <a:cubicBezTo>
                    <a:pt x="473869" y="46774"/>
                    <a:pt x="479489" y="77063"/>
                    <a:pt x="473678" y="107924"/>
                  </a:cubicBezTo>
                  <a:cubicBezTo>
                    <a:pt x="466535" y="145833"/>
                    <a:pt x="457295" y="183362"/>
                    <a:pt x="449104" y="221176"/>
                  </a:cubicBezTo>
                  <a:cubicBezTo>
                    <a:pt x="447961" y="226606"/>
                    <a:pt x="447770" y="232130"/>
                    <a:pt x="447104" y="237654"/>
                  </a:cubicBezTo>
                  <a:cubicBezTo>
                    <a:pt x="428530" y="226129"/>
                    <a:pt x="428530" y="226129"/>
                    <a:pt x="415100" y="244036"/>
                  </a:cubicBezTo>
                  <a:cubicBezTo>
                    <a:pt x="422815" y="249751"/>
                    <a:pt x="430530" y="255371"/>
                    <a:pt x="438245" y="260991"/>
                  </a:cubicBezTo>
                  <a:cubicBezTo>
                    <a:pt x="423577" y="326523"/>
                    <a:pt x="388239" y="381291"/>
                    <a:pt x="348044" y="433393"/>
                  </a:cubicBezTo>
                  <a:cubicBezTo>
                    <a:pt x="342233" y="440918"/>
                    <a:pt x="332613" y="445585"/>
                    <a:pt x="324707" y="451586"/>
                  </a:cubicBezTo>
                  <a:cubicBezTo>
                    <a:pt x="315659" y="445395"/>
                    <a:pt x="306515" y="439299"/>
                    <a:pt x="297466" y="433107"/>
                  </a:cubicBezTo>
                  <a:cubicBezTo>
                    <a:pt x="291751" y="429202"/>
                    <a:pt x="285941" y="426726"/>
                    <a:pt x="280511" y="432726"/>
                  </a:cubicBezTo>
                  <a:cubicBezTo>
                    <a:pt x="273939" y="439966"/>
                    <a:pt x="278035" y="447109"/>
                    <a:pt x="283940" y="451015"/>
                  </a:cubicBezTo>
                  <a:cubicBezTo>
                    <a:pt x="293465" y="457301"/>
                    <a:pt x="304514" y="461682"/>
                    <a:pt x="314992" y="466921"/>
                  </a:cubicBezTo>
                  <a:close/>
                  <a:moveTo>
                    <a:pt x="179261" y="561981"/>
                  </a:moveTo>
                  <a:cubicBezTo>
                    <a:pt x="174403" y="547979"/>
                    <a:pt x="151638" y="528834"/>
                    <a:pt x="140494" y="528834"/>
                  </a:cubicBezTo>
                  <a:cubicBezTo>
                    <a:pt x="132969" y="528834"/>
                    <a:pt x="126302" y="538359"/>
                    <a:pt x="131159" y="543502"/>
                  </a:cubicBezTo>
                  <a:cubicBezTo>
                    <a:pt x="138017" y="550741"/>
                    <a:pt x="146780" y="556266"/>
                    <a:pt x="155448" y="561409"/>
                  </a:cubicBezTo>
                  <a:cubicBezTo>
                    <a:pt x="162878" y="565981"/>
                    <a:pt x="171260" y="568458"/>
                    <a:pt x="179261" y="561981"/>
                  </a:cubicBezTo>
                  <a:close/>
                </a:path>
              </a:pathLst>
            </a:custGeom>
            <a:solidFill>
              <a:schemeClr val="accent5"/>
            </a:solidFill>
            <a:ln w="9525" cap="flat">
              <a:noFill/>
              <a:prstDash val="solid"/>
              <a:miter/>
            </a:ln>
          </p:spPr>
          <p:txBody>
            <a:bodyPr rtlCol="0" anchor="ctr"/>
            <a:lstStyle/>
            <a:p>
              <a:endParaRPr lang="zh-CN" altLang="en-US"/>
            </a:p>
          </p:txBody>
        </p:sp>
        <p:sp>
          <p:nvSpPr>
            <p:cNvPr id="163" name="任意多边形: 形状 162"/>
            <p:cNvSpPr/>
            <p:nvPr/>
          </p:nvSpPr>
          <p:spPr>
            <a:xfrm>
              <a:off x="4153774" y="2884276"/>
              <a:ext cx="665884" cy="605123"/>
            </a:xfrm>
            <a:custGeom>
              <a:avLst/>
              <a:gdLst>
                <a:gd name="connsiteX0" fmla="*/ 356521 w 665884"/>
                <a:gd name="connsiteY0" fmla="*/ 276701 h 605123"/>
                <a:gd name="connsiteX1" fmla="*/ 251174 w 665884"/>
                <a:gd name="connsiteY1" fmla="*/ 429958 h 605123"/>
                <a:gd name="connsiteX2" fmla="*/ 238601 w 665884"/>
                <a:gd name="connsiteY2" fmla="*/ 419671 h 605123"/>
                <a:gd name="connsiteX3" fmla="*/ 224600 w 665884"/>
                <a:gd name="connsiteY3" fmla="*/ 419290 h 605123"/>
                <a:gd name="connsiteX4" fmla="*/ 222695 w 665884"/>
                <a:gd name="connsiteY4" fmla="*/ 435673 h 605123"/>
                <a:gd name="connsiteX5" fmla="*/ 233553 w 665884"/>
                <a:gd name="connsiteY5" fmla="*/ 447389 h 605123"/>
                <a:gd name="connsiteX6" fmla="*/ 227838 w 665884"/>
                <a:gd name="connsiteY6" fmla="*/ 459867 h 605123"/>
                <a:gd name="connsiteX7" fmla="*/ 52959 w 665884"/>
                <a:gd name="connsiteY7" fmla="*/ 585311 h 605123"/>
                <a:gd name="connsiteX8" fmla="*/ 0 w 665884"/>
                <a:gd name="connsiteY8" fmla="*/ 605123 h 605123"/>
                <a:gd name="connsiteX9" fmla="*/ 0 w 665884"/>
                <a:gd name="connsiteY9" fmla="*/ 471773 h 605123"/>
                <a:gd name="connsiteX10" fmla="*/ 28099 w 665884"/>
                <a:gd name="connsiteY10" fmla="*/ 455295 h 605123"/>
                <a:gd name="connsiteX11" fmla="*/ 82582 w 665884"/>
                <a:gd name="connsiteY11" fmla="*/ 414433 h 605123"/>
                <a:gd name="connsiteX12" fmla="*/ 118586 w 665884"/>
                <a:gd name="connsiteY12" fmla="*/ 424720 h 605123"/>
                <a:gd name="connsiteX13" fmla="*/ 103727 w 665884"/>
                <a:gd name="connsiteY13" fmla="*/ 393954 h 605123"/>
                <a:gd name="connsiteX14" fmla="*/ 106490 w 665884"/>
                <a:gd name="connsiteY14" fmla="*/ 387477 h 605123"/>
                <a:gd name="connsiteX15" fmla="*/ 213741 w 665884"/>
                <a:gd name="connsiteY15" fmla="*/ 248031 h 605123"/>
                <a:gd name="connsiteX16" fmla="*/ 243935 w 665884"/>
                <a:gd name="connsiteY16" fmla="*/ 212122 h 605123"/>
                <a:gd name="connsiteX17" fmla="*/ 258128 w 665884"/>
                <a:gd name="connsiteY17" fmla="*/ 206216 h 605123"/>
                <a:gd name="connsiteX18" fmla="*/ 297847 w 665884"/>
                <a:gd name="connsiteY18" fmla="*/ 237839 h 605123"/>
                <a:gd name="connsiteX19" fmla="*/ 258318 w 665884"/>
                <a:gd name="connsiteY19" fmla="*/ 205930 h 605123"/>
                <a:gd name="connsiteX20" fmla="*/ 281369 w 665884"/>
                <a:gd name="connsiteY20" fmla="*/ 176689 h 605123"/>
                <a:gd name="connsiteX21" fmla="*/ 407861 w 665884"/>
                <a:gd name="connsiteY21" fmla="*/ 81534 h 605123"/>
                <a:gd name="connsiteX22" fmla="*/ 553498 w 665884"/>
                <a:gd name="connsiteY22" fmla="*/ 25813 h 605123"/>
                <a:gd name="connsiteX23" fmla="*/ 637985 w 665884"/>
                <a:gd name="connsiteY23" fmla="*/ 2762 h 605123"/>
                <a:gd name="connsiteX24" fmla="*/ 662559 w 665884"/>
                <a:gd name="connsiteY24" fmla="*/ 0 h 605123"/>
                <a:gd name="connsiteX25" fmla="*/ 655034 w 665884"/>
                <a:gd name="connsiteY25" fmla="*/ 24955 h 605123"/>
                <a:gd name="connsiteX26" fmla="*/ 563880 w 665884"/>
                <a:gd name="connsiteY26" fmla="*/ 80581 h 605123"/>
                <a:gd name="connsiteX27" fmla="*/ 420814 w 665884"/>
                <a:gd name="connsiteY27" fmla="*/ 185642 h 605123"/>
                <a:gd name="connsiteX28" fmla="*/ 412909 w 665884"/>
                <a:gd name="connsiteY28" fmla="*/ 190595 h 605123"/>
                <a:gd name="connsiteX29" fmla="*/ 403955 w 665884"/>
                <a:gd name="connsiteY29" fmla="*/ 183356 h 605123"/>
                <a:gd name="connsiteX30" fmla="*/ 385667 w 665884"/>
                <a:gd name="connsiteY30" fmla="*/ 180404 h 605123"/>
                <a:gd name="connsiteX31" fmla="*/ 387477 w 665884"/>
                <a:gd name="connsiteY31" fmla="*/ 198596 h 605123"/>
                <a:gd name="connsiteX32" fmla="*/ 395954 w 665884"/>
                <a:gd name="connsiteY32" fmla="*/ 209359 h 605123"/>
                <a:gd name="connsiteX33" fmla="*/ 369094 w 665884"/>
                <a:gd name="connsiteY33" fmla="*/ 252222 h 605123"/>
                <a:gd name="connsiteX34" fmla="*/ 356521 w 665884"/>
                <a:gd name="connsiteY34" fmla="*/ 276701 h 60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65884" h="605123">
                  <a:moveTo>
                    <a:pt x="356521" y="276701"/>
                  </a:moveTo>
                  <a:cubicBezTo>
                    <a:pt x="321374" y="327755"/>
                    <a:pt x="286322" y="378809"/>
                    <a:pt x="251174" y="429958"/>
                  </a:cubicBezTo>
                  <a:cubicBezTo>
                    <a:pt x="247079" y="426434"/>
                    <a:pt x="243364" y="421767"/>
                    <a:pt x="238601" y="419671"/>
                  </a:cubicBezTo>
                  <a:cubicBezTo>
                    <a:pt x="234410" y="417862"/>
                    <a:pt x="225838" y="417195"/>
                    <a:pt x="224600" y="419290"/>
                  </a:cubicBezTo>
                  <a:cubicBezTo>
                    <a:pt x="221933" y="423672"/>
                    <a:pt x="221170" y="430721"/>
                    <a:pt x="222695" y="435673"/>
                  </a:cubicBezTo>
                  <a:cubicBezTo>
                    <a:pt x="224123" y="440246"/>
                    <a:pt x="229743" y="443484"/>
                    <a:pt x="233553" y="447389"/>
                  </a:cubicBezTo>
                  <a:cubicBezTo>
                    <a:pt x="231648" y="451580"/>
                    <a:pt x="230791" y="456629"/>
                    <a:pt x="227838" y="459867"/>
                  </a:cubicBezTo>
                  <a:cubicBezTo>
                    <a:pt x="178880" y="514731"/>
                    <a:pt x="122301" y="558927"/>
                    <a:pt x="52959" y="585311"/>
                  </a:cubicBezTo>
                  <a:cubicBezTo>
                    <a:pt x="35338" y="591979"/>
                    <a:pt x="17621" y="598456"/>
                    <a:pt x="0" y="605123"/>
                  </a:cubicBezTo>
                  <a:cubicBezTo>
                    <a:pt x="0" y="560641"/>
                    <a:pt x="0" y="516255"/>
                    <a:pt x="0" y="471773"/>
                  </a:cubicBezTo>
                  <a:cubicBezTo>
                    <a:pt x="9430" y="466344"/>
                    <a:pt x="19336" y="461581"/>
                    <a:pt x="28099" y="455295"/>
                  </a:cubicBezTo>
                  <a:cubicBezTo>
                    <a:pt x="46577" y="442150"/>
                    <a:pt x="64484" y="428149"/>
                    <a:pt x="82582" y="414433"/>
                  </a:cubicBezTo>
                  <a:cubicBezTo>
                    <a:pt x="93345" y="420148"/>
                    <a:pt x="101537" y="434245"/>
                    <a:pt x="118586" y="424720"/>
                  </a:cubicBezTo>
                  <a:cubicBezTo>
                    <a:pt x="113443" y="414052"/>
                    <a:pt x="108585" y="404050"/>
                    <a:pt x="103727" y="393954"/>
                  </a:cubicBezTo>
                  <a:cubicBezTo>
                    <a:pt x="104585" y="391763"/>
                    <a:pt x="105156" y="389287"/>
                    <a:pt x="106490" y="387477"/>
                  </a:cubicBezTo>
                  <a:cubicBezTo>
                    <a:pt x="142208" y="340995"/>
                    <a:pt x="177927" y="294513"/>
                    <a:pt x="213741" y="248031"/>
                  </a:cubicBezTo>
                  <a:cubicBezTo>
                    <a:pt x="223742" y="235934"/>
                    <a:pt x="233267" y="223552"/>
                    <a:pt x="243935" y="212122"/>
                  </a:cubicBezTo>
                  <a:cubicBezTo>
                    <a:pt x="247079" y="208693"/>
                    <a:pt x="253270" y="208121"/>
                    <a:pt x="258128" y="206216"/>
                  </a:cubicBezTo>
                  <a:cubicBezTo>
                    <a:pt x="259842" y="233172"/>
                    <a:pt x="275654" y="245745"/>
                    <a:pt x="297847" y="237839"/>
                  </a:cubicBezTo>
                  <a:cubicBezTo>
                    <a:pt x="290322" y="214217"/>
                    <a:pt x="281845" y="207359"/>
                    <a:pt x="258318" y="205930"/>
                  </a:cubicBezTo>
                  <a:cubicBezTo>
                    <a:pt x="265938" y="196120"/>
                    <a:pt x="272510" y="185261"/>
                    <a:pt x="281369" y="176689"/>
                  </a:cubicBezTo>
                  <a:cubicBezTo>
                    <a:pt x="319469" y="139637"/>
                    <a:pt x="360712" y="106966"/>
                    <a:pt x="407861" y="81534"/>
                  </a:cubicBezTo>
                  <a:cubicBezTo>
                    <a:pt x="454152" y="56579"/>
                    <a:pt x="502539" y="38290"/>
                    <a:pt x="553498" y="25813"/>
                  </a:cubicBezTo>
                  <a:cubicBezTo>
                    <a:pt x="581787" y="18859"/>
                    <a:pt x="609695" y="10096"/>
                    <a:pt x="637985" y="2762"/>
                  </a:cubicBezTo>
                  <a:cubicBezTo>
                    <a:pt x="645986" y="667"/>
                    <a:pt x="654653" y="857"/>
                    <a:pt x="662559" y="0"/>
                  </a:cubicBezTo>
                  <a:cubicBezTo>
                    <a:pt x="669798" y="13240"/>
                    <a:pt x="664274" y="19431"/>
                    <a:pt x="655034" y="24955"/>
                  </a:cubicBezTo>
                  <a:cubicBezTo>
                    <a:pt x="624554" y="43243"/>
                    <a:pt x="593408" y="60769"/>
                    <a:pt x="563880" y="80581"/>
                  </a:cubicBezTo>
                  <a:cubicBezTo>
                    <a:pt x="514731" y="113538"/>
                    <a:pt x="461677" y="141351"/>
                    <a:pt x="420814" y="185642"/>
                  </a:cubicBezTo>
                  <a:cubicBezTo>
                    <a:pt x="418814" y="187833"/>
                    <a:pt x="415576" y="188976"/>
                    <a:pt x="412909" y="190595"/>
                  </a:cubicBezTo>
                  <a:cubicBezTo>
                    <a:pt x="409956" y="188214"/>
                    <a:pt x="406908" y="185833"/>
                    <a:pt x="403955" y="183356"/>
                  </a:cubicBezTo>
                  <a:cubicBezTo>
                    <a:pt x="398431" y="178689"/>
                    <a:pt x="392525" y="174022"/>
                    <a:pt x="385667" y="180404"/>
                  </a:cubicBezTo>
                  <a:cubicBezTo>
                    <a:pt x="378905" y="186785"/>
                    <a:pt x="382524" y="192881"/>
                    <a:pt x="387477" y="198596"/>
                  </a:cubicBezTo>
                  <a:cubicBezTo>
                    <a:pt x="390430" y="202025"/>
                    <a:pt x="393192" y="205835"/>
                    <a:pt x="395954" y="209359"/>
                  </a:cubicBezTo>
                  <a:cubicBezTo>
                    <a:pt x="387001" y="223647"/>
                    <a:pt x="377762" y="237744"/>
                    <a:pt x="369094" y="252222"/>
                  </a:cubicBezTo>
                  <a:cubicBezTo>
                    <a:pt x="364522" y="260223"/>
                    <a:pt x="360712" y="268510"/>
                    <a:pt x="356521" y="276701"/>
                  </a:cubicBezTo>
                  <a:close/>
                </a:path>
              </a:pathLst>
            </a:custGeom>
            <a:solidFill>
              <a:schemeClr val="accent5"/>
            </a:solidFill>
            <a:ln w="9525" cap="flat">
              <a:noFill/>
              <a:prstDash val="solid"/>
              <a:miter/>
            </a:ln>
          </p:spPr>
          <p:txBody>
            <a:bodyPr rtlCol="0" anchor="ctr"/>
            <a:lstStyle/>
            <a:p>
              <a:endParaRPr lang="zh-CN" altLang="en-US"/>
            </a:p>
          </p:txBody>
        </p:sp>
        <p:sp>
          <p:nvSpPr>
            <p:cNvPr id="164" name="任意多边形: 形状 163"/>
            <p:cNvSpPr/>
            <p:nvPr/>
          </p:nvSpPr>
          <p:spPr>
            <a:xfrm>
              <a:off x="4153774" y="2532232"/>
              <a:ext cx="257514" cy="452151"/>
            </a:xfrm>
            <a:custGeom>
              <a:avLst/>
              <a:gdLst>
                <a:gd name="connsiteX0" fmla="*/ 95 w 257514"/>
                <a:gd name="connsiteY0" fmla="*/ 233172 h 452151"/>
                <a:gd name="connsiteX1" fmla="*/ 36005 w 257514"/>
                <a:gd name="connsiteY1" fmla="*/ 203550 h 452151"/>
                <a:gd name="connsiteX2" fmla="*/ 75152 w 257514"/>
                <a:gd name="connsiteY2" fmla="*/ 197644 h 452151"/>
                <a:gd name="connsiteX3" fmla="*/ 85154 w 257514"/>
                <a:gd name="connsiteY3" fmla="*/ 194691 h 452151"/>
                <a:gd name="connsiteX4" fmla="*/ 78105 w 257514"/>
                <a:gd name="connsiteY4" fmla="*/ 176022 h 452151"/>
                <a:gd name="connsiteX5" fmla="*/ 155639 w 257514"/>
                <a:gd name="connsiteY5" fmla="*/ 108871 h 452151"/>
                <a:gd name="connsiteX6" fmla="*/ 217170 w 257514"/>
                <a:gd name="connsiteY6" fmla="*/ 30861 h 452151"/>
                <a:gd name="connsiteX7" fmla="*/ 253841 w 257514"/>
                <a:gd name="connsiteY7" fmla="*/ 0 h 452151"/>
                <a:gd name="connsiteX8" fmla="*/ 250793 w 257514"/>
                <a:gd name="connsiteY8" fmla="*/ 52388 h 452151"/>
                <a:gd name="connsiteX9" fmla="*/ 247650 w 257514"/>
                <a:gd name="connsiteY9" fmla="*/ 63627 h 452151"/>
                <a:gd name="connsiteX10" fmla="*/ 165735 w 257514"/>
                <a:gd name="connsiteY10" fmla="*/ 276130 h 452151"/>
                <a:gd name="connsiteX11" fmla="*/ 88964 w 257514"/>
                <a:gd name="connsiteY11" fmla="*/ 365665 h 452151"/>
                <a:gd name="connsiteX12" fmla="*/ 20574 w 257514"/>
                <a:gd name="connsiteY12" fmla="*/ 437864 h 452151"/>
                <a:gd name="connsiteX13" fmla="*/ 0 w 257514"/>
                <a:gd name="connsiteY13" fmla="*/ 452152 h 452151"/>
                <a:gd name="connsiteX14" fmla="*/ 95 w 257514"/>
                <a:gd name="connsiteY14" fmla="*/ 233172 h 45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7514" h="452151">
                  <a:moveTo>
                    <a:pt x="95" y="233172"/>
                  </a:moveTo>
                  <a:cubicBezTo>
                    <a:pt x="12097" y="223361"/>
                    <a:pt x="24289" y="213741"/>
                    <a:pt x="36005" y="203550"/>
                  </a:cubicBezTo>
                  <a:cubicBezTo>
                    <a:pt x="48006" y="193167"/>
                    <a:pt x="59627" y="184404"/>
                    <a:pt x="75152" y="197644"/>
                  </a:cubicBezTo>
                  <a:cubicBezTo>
                    <a:pt x="76391" y="198692"/>
                    <a:pt x="80582" y="196120"/>
                    <a:pt x="85154" y="194691"/>
                  </a:cubicBezTo>
                  <a:cubicBezTo>
                    <a:pt x="82391" y="187357"/>
                    <a:pt x="80105" y="181166"/>
                    <a:pt x="78105" y="176022"/>
                  </a:cubicBezTo>
                  <a:cubicBezTo>
                    <a:pt x="104489" y="153257"/>
                    <a:pt x="130492" y="131540"/>
                    <a:pt x="155639" y="108871"/>
                  </a:cubicBezTo>
                  <a:cubicBezTo>
                    <a:pt x="180499" y="86487"/>
                    <a:pt x="199549" y="59150"/>
                    <a:pt x="217170" y="30861"/>
                  </a:cubicBezTo>
                  <a:cubicBezTo>
                    <a:pt x="226028" y="16764"/>
                    <a:pt x="235363" y="2858"/>
                    <a:pt x="253841" y="0"/>
                  </a:cubicBezTo>
                  <a:cubicBezTo>
                    <a:pt x="258508" y="17812"/>
                    <a:pt x="259937" y="35338"/>
                    <a:pt x="250793" y="52388"/>
                  </a:cubicBezTo>
                  <a:cubicBezTo>
                    <a:pt x="248983" y="55721"/>
                    <a:pt x="248412" y="59817"/>
                    <a:pt x="247650" y="63627"/>
                  </a:cubicBezTo>
                  <a:cubicBezTo>
                    <a:pt x="233648" y="139637"/>
                    <a:pt x="206026" y="209836"/>
                    <a:pt x="165735" y="276130"/>
                  </a:cubicBezTo>
                  <a:cubicBezTo>
                    <a:pt x="144685" y="310706"/>
                    <a:pt x="115634" y="336900"/>
                    <a:pt x="88964" y="365665"/>
                  </a:cubicBezTo>
                  <a:cubicBezTo>
                    <a:pt x="66389" y="389954"/>
                    <a:pt x="43720" y="414147"/>
                    <a:pt x="20574" y="437864"/>
                  </a:cubicBezTo>
                  <a:cubicBezTo>
                    <a:pt x="14859" y="443770"/>
                    <a:pt x="6953" y="447485"/>
                    <a:pt x="0" y="452152"/>
                  </a:cubicBezTo>
                  <a:cubicBezTo>
                    <a:pt x="95" y="379190"/>
                    <a:pt x="95" y="306229"/>
                    <a:pt x="95" y="233172"/>
                  </a:cubicBezTo>
                  <a:close/>
                </a:path>
              </a:pathLst>
            </a:custGeom>
            <a:solidFill>
              <a:schemeClr val="accent5"/>
            </a:solidFill>
            <a:ln w="9525" cap="flat">
              <a:noFill/>
              <a:prstDash val="solid"/>
              <a:miter/>
            </a:ln>
          </p:spPr>
          <p:txBody>
            <a:bodyPr rtlCol="0" anchor="ctr"/>
            <a:lstStyle/>
            <a:p>
              <a:endParaRPr lang="zh-CN" altLang="en-US"/>
            </a:p>
          </p:txBody>
        </p:sp>
        <p:sp>
          <p:nvSpPr>
            <p:cNvPr id="165" name="任意多边形: 形状 164"/>
            <p:cNvSpPr/>
            <p:nvPr/>
          </p:nvSpPr>
          <p:spPr>
            <a:xfrm>
              <a:off x="4153870" y="2427267"/>
              <a:ext cx="7654" cy="161925"/>
            </a:xfrm>
            <a:custGeom>
              <a:avLst/>
              <a:gdLst>
                <a:gd name="connsiteX0" fmla="*/ 0 w 7654"/>
                <a:gd name="connsiteY0" fmla="*/ 0 h 161925"/>
                <a:gd name="connsiteX1" fmla="*/ 7334 w 7654"/>
                <a:gd name="connsiteY1" fmla="*/ 13240 h 161925"/>
                <a:gd name="connsiteX2" fmla="*/ 6953 w 7654"/>
                <a:gd name="connsiteY2" fmla="*/ 137351 h 161925"/>
                <a:gd name="connsiteX3" fmla="*/ 0 w 7654"/>
                <a:gd name="connsiteY3" fmla="*/ 161925 h 161925"/>
                <a:gd name="connsiteX4" fmla="*/ 0 w 7654"/>
                <a:gd name="connsiteY4" fmla="*/ 0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4" h="161925">
                  <a:moveTo>
                    <a:pt x="0" y="0"/>
                  </a:moveTo>
                  <a:cubicBezTo>
                    <a:pt x="2572" y="4381"/>
                    <a:pt x="7239" y="8763"/>
                    <a:pt x="7334" y="13240"/>
                  </a:cubicBezTo>
                  <a:cubicBezTo>
                    <a:pt x="7811" y="54578"/>
                    <a:pt x="7811" y="96012"/>
                    <a:pt x="6953" y="137351"/>
                  </a:cubicBezTo>
                  <a:cubicBezTo>
                    <a:pt x="6763" y="145542"/>
                    <a:pt x="2381" y="153734"/>
                    <a:pt x="0" y="161925"/>
                  </a:cubicBezTo>
                  <a:cubicBezTo>
                    <a:pt x="0" y="107918"/>
                    <a:pt x="0" y="54007"/>
                    <a:pt x="0" y="0"/>
                  </a:cubicBezTo>
                  <a:close/>
                </a:path>
              </a:pathLst>
            </a:custGeom>
            <a:solidFill>
              <a:srgbClr val="FBEDD6"/>
            </a:solidFill>
            <a:ln w="9525" cap="flat">
              <a:noFill/>
              <a:prstDash val="solid"/>
              <a:miter/>
            </a:ln>
          </p:spPr>
          <p:txBody>
            <a:bodyPr rtlCol="0" anchor="ctr"/>
            <a:lstStyle/>
            <a:p>
              <a:endParaRPr lang="zh-CN" altLang="en-US"/>
            </a:p>
          </p:txBody>
        </p:sp>
        <p:sp>
          <p:nvSpPr>
            <p:cNvPr id="166" name="任意多边形: 形状 165"/>
            <p:cNvSpPr/>
            <p:nvPr/>
          </p:nvSpPr>
          <p:spPr>
            <a:xfrm>
              <a:off x="4568874" y="2676941"/>
              <a:ext cx="78676" cy="50063"/>
            </a:xfrm>
            <a:custGeom>
              <a:avLst/>
              <a:gdLst>
                <a:gd name="connsiteX0" fmla="*/ 23146 w 78676"/>
                <a:gd name="connsiteY0" fmla="*/ 31313 h 50063"/>
                <a:gd name="connsiteX1" fmla="*/ 0 w 78676"/>
                <a:gd name="connsiteY1" fmla="*/ 14359 h 50063"/>
                <a:gd name="connsiteX2" fmla="*/ 32004 w 78676"/>
                <a:gd name="connsiteY2" fmla="*/ 7977 h 50063"/>
                <a:gd name="connsiteX3" fmla="*/ 78677 w 78676"/>
                <a:gd name="connsiteY3" fmla="*/ 37314 h 50063"/>
                <a:gd name="connsiteX4" fmla="*/ 59246 w 78676"/>
                <a:gd name="connsiteY4" fmla="*/ 48363 h 50063"/>
                <a:gd name="connsiteX5" fmla="*/ 23146 w 78676"/>
                <a:gd name="connsiteY5" fmla="*/ 31313 h 5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676" h="50063">
                  <a:moveTo>
                    <a:pt x="23146" y="31313"/>
                  </a:moveTo>
                  <a:cubicBezTo>
                    <a:pt x="15430" y="25694"/>
                    <a:pt x="7715" y="19979"/>
                    <a:pt x="0" y="14359"/>
                  </a:cubicBezTo>
                  <a:cubicBezTo>
                    <a:pt x="13430" y="-3548"/>
                    <a:pt x="13430" y="-3548"/>
                    <a:pt x="32004" y="7977"/>
                  </a:cubicBezTo>
                  <a:cubicBezTo>
                    <a:pt x="47720" y="17883"/>
                    <a:pt x="63341" y="27694"/>
                    <a:pt x="78677" y="37314"/>
                  </a:cubicBezTo>
                  <a:cubicBezTo>
                    <a:pt x="74676" y="50935"/>
                    <a:pt x="67342" y="51792"/>
                    <a:pt x="59246" y="48363"/>
                  </a:cubicBezTo>
                  <a:cubicBezTo>
                    <a:pt x="47053" y="43124"/>
                    <a:pt x="35147" y="37028"/>
                    <a:pt x="23146" y="31313"/>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167" name="任意多边形: 形状 166"/>
            <p:cNvSpPr/>
            <p:nvPr/>
          </p:nvSpPr>
          <p:spPr>
            <a:xfrm>
              <a:off x="4456087" y="2695203"/>
              <a:ext cx="49540" cy="38711"/>
            </a:xfrm>
            <a:custGeom>
              <a:avLst/>
              <a:gdLst>
                <a:gd name="connsiteX0" fmla="*/ 21728 w 49540"/>
                <a:gd name="connsiteY0" fmla="*/ 4860 h 38711"/>
                <a:gd name="connsiteX1" fmla="*/ 49541 w 49540"/>
                <a:gd name="connsiteY1" fmla="*/ 30958 h 38711"/>
                <a:gd name="connsiteX2" fmla="*/ 47922 w 49540"/>
                <a:gd name="connsiteY2" fmla="*/ 36578 h 38711"/>
                <a:gd name="connsiteX3" fmla="*/ 32205 w 49540"/>
                <a:gd name="connsiteY3" fmla="*/ 38388 h 38711"/>
                <a:gd name="connsiteX4" fmla="*/ 8298 w 49540"/>
                <a:gd name="connsiteY4" fmla="*/ 29339 h 38711"/>
                <a:gd name="connsiteX5" fmla="*/ 5631 w 49540"/>
                <a:gd name="connsiteY5" fmla="*/ 25434 h 38711"/>
                <a:gd name="connsiteX6" fmla="*/ 678 w 49540"/>
                <a:gd name="connsiteY6" fmla="*/ 4383 h 38711"/>
                <a:gd name="connsiteX7" fmla="*/ 21728 w 49540"/>
                <a:gd name="connsiteY7" fmla="*/ 4860 h 3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40" h="38711">
                  <a:moveTo>
                    <a:pt x="21728" y="4860"/>
                  </a:moveTo>
                  <a:cubicBezTo>
                    <a:pt x="30967" y="13527"/>
                    <a:pt x="40302" y="22291"/>
                    <a:pt x="49541" y="30958"/>
                  </a:cubicBezTo>
                  <a:cubicBezTo>
                    <a:pt x="48969" y="32863"/>
                    <a:pt x="48493" y="34673"/>
                    <a:pt x="47922" y="36578"/>
                  </a:cubicBezTo>
                  <a:cubicBezTo>
                    <a:pt x="42683" y="37340"/>
                    <a:pt x="37063" y="39531"/>
                    <a:pt x="32205" y="38388"/>
                  </a:cubicBezTo>
                  <a:cubicBezTo>
                    <a:pt x="24014" y="36483"/>
                    <a:pt x="16203" y="32482"/>
                    <a:pt x="8298" y="29339"/>
                  </a:cubicBezTo>
                  <a:cubicBezTo>
                    <a:pt x="7440" y="28006"/>
                    <a:pt x="6012" y="26863"/>
                    <a:pt x="5631" y="25434"/>
                  </a:cubicBezTo>
                  <a:cubicBezTo>
                    <a:pt x="3535" y="18290"/>
                    <a:pt x="-1894" y="9146"/>
                    <a:pt x="678" y="4383"/>
                  </a:cubicBezTo>
                  <a:cubicBezTo>
                    <a:pt x="5535" y="-4665"/>
                    <a:pt x="14489" y="2764"/>
                    <a:pt x="21728" y="4860"/>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168" name="任意多边形: 形状 167"/>
            <p:cNvSpPr/>
            <p:nvPr/>
          </p:nvSpPr>
          <p:spPr>
            <a:xfrm>
              <a:off x="4430922" y="2876265"/>
              <a:ext cx="47559" cy="37919"/>
            </a:xfrm>
            <a:custGeom>
              <a:avLst/>
              <a:gdLst>
                <a:gd name="connsiteX0" fmla="*/ 37940 w 47559"/>
                <a:gd name="connsiteY0" fmla="*/ 37919 h 37919"/>
                <a:gd name="connsiteX1" fmla="*/ 6793 w 47559"/>
                <a:gd name="connsiteY1" fmla="*/ 21917 h 37919"/>
                <a:gd name="connsiteX2" fmla="*/ 3364 w 47559"/>
                <a:gd name="connsiteY2" fmla="*/ 3629 h 37919"/>
                <a:gd name="connsiteX3" fmla="*/ 20318 w 47559"/>
                <a:gd name="connsiteY3" fmla="*/ 4010 h 37919"/>
                <a:gd name="connsiteX4" fmla="*/ 47560 w 47559"/>
                <a:gd name="connsiteY4" fmla="*/ 22489 h 37919"/>
                <a:gd name="connsiteX5" fmla="*/ 37940 w 47559"/>
                <a:gd name="connsiteY5" fmla="*/ 37919 h 3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59" h="37919">
                  <a:moveTo>
                    <a:pt x="37940" y="37919"/>
                  </a:moveTo>
                  <a:cubicBezTo>
                    <a:pt x="27462" y="32681"/>
                    <a:pt x="16508" y="28299"/>
                    <a:pt x="6793" y="21917"/>
                  </a:cubicBezTo>
                  <a:cubicBezTo>
                    <a:pt x="887" y="18012"/>
                    <a:pt x="-3208" y="10868"/>
                    <a:pt x="3364" y="3629"/>
                  </a:cubicBezTo>
                  <a:cubicBezTo>
                    <a:pt x="8793" y="-2371"/>
                    <a:pt x="14698" y="10"/>
                    <a:pt x="20318" y="4010"/>
                  </a:cubicBezTo>
                  <a:cubicBezTo>
                    <a:pt x="29367" y="10297"/>
                    <a:pt x="38416" y="16393"/>
                    <a:pt x="47560" y="22489"/>
                  </a:cubicBezTo>
                  <a:cubicBezTo>
                    <a:pt x="44321" y="27727"/>
                    <a:pt x="41083" y="32776"/>
                    <a:pt x="37940" y="37919"/>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169" name="任意多边形: 形状 168"/>
            <p:cNvSpPr/>
            <p:nvPr/>
          </p:nvSpPr>
          <p:spPr>
            <a:xfrm>
              <a:off x="4535879" y="3061691"/>
              <a:ext cx="38683" cy="39659"/>
            </a:xfrm>
            <a:custGeom>
              <a:avLst/>
              <a:gdLst>
                <a:gd name="connsiteX0" fmla="*/ 14040 w 38683"/>
                <a:gd name="connsiteY0" fmla="*/ 32135 h 39659"/>
                <a:gd name="connsiteX1" fmla="*/ 5563 w 38683"/>
                <a:gd name="connsiteY1" fmla="*/ 21372 h 39659"/>
                <a:gd name="connsiteX2" fmla="*/ 3753 w 38683"/>
                <a:gd name="connsiteY2" fmla="*/ 3179 h 39659"/>
                <a:gd name="connsiteX3" fmla="*/ 22041 w 38683"/>
                <a:gd name="connsiteY3" fmla="*/ 6132 h 39659"/>
                <a:gd name="connsiteX4" fmla="*/ 30995 w 38683"/>
                <a:gd name="connsiteY4" fmla="*/ 13371 h 39659"/>
                <a:gd name="connsiteX5" fmla="*/ 38615 w 38683"/>
                <a:gd name="connsiteY5" fmla="*/ 32230 h 39659"/>
                <a:gd name="connsiteX6" fmla="*/ 35948 w 38683"/>
                <a:gd name="connsiteY6" fmla="*/ 39660 h 39659"/>
                <a:gd name="connsiteX7" fmla="*/ 14040 w 38683"/>
                <a:gd name="connsiteY7" fmla="*/ 32135 h 3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83" h="39659">
                  <a:moveTo>
                    <a:pt x="14040" y="32135"/>
                  </a:moveTo>
                  <a:cubicBezTo>
                    <a:pt x="11183" y="28516"/>
                    <a:pt x="8516" y="24801"/>
                    <a:pt x="5563" y="21372"/>
                  </a:cubicBezTo>
                  <a:cubicBezTo>
                    <a:pt x="610" y="15657"/>
                    <a:pt x="-3105" y="9561"/>
                    <a:pt x="3753" y="3179"/>
                  </a:cubicBezTo>
                  <a:cubicBezTo>
                    <a:pt x="10611" y="-3298"/>
                    <a:pt x="16517" y="1369"/>
                    <a:pt x="22041" y="6132"/>
                  </a:cubicBezTo>
                  <a:cubicBezTo>
                    <a:pt x="24994" y="8608"/>
                    <a:pt x="28042" y="10990"/>
                    <a:pt x="30995" y="13371"/>
                  </a:cubicBezTo>
                  <a:cubicBezTo>
                    <a:pt x="33567" y="19657"/>
                    <a:pt x="36234" y="25849"/>
                    <a:pt x="38615" y="32230"/>
                  </a:cubicBezTo>
                  <a:cubicBezTo>
                    <a:pt x="38996" y="33278"/>
                    <a:pt x="37758" y="34897"/>
                    <a:pt x="35948" y="39660"/>
                  </a:cubicBezTo>
                  <a:cubicBezTo>
                    <a:pt x="28709" y="37088"/>
                    <a:pt x="21375" y="34612"/>
                    <a:pt x="14040" y="32135"/>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170" name="任意多边形: 形状 169"/>
            <p:cNvSpPr/>
            <p:nvPr/>
          </p:nvSpPr>
          <p:spPr>
            <a:xfrm>
              <a:off x="4402908" y="2503562"/>
              <a:ext cx="4707" cy="9239"/>
            </a:xfrm>
            <a:custGeom>
              <a:avLst/>
              <a:gdLst>
                <a:gd name="connsiteX0" fmla="*/ 4707 w 4707"/>
                <a:gd name="connsiteY0" fmla="*/ 9239 h 9239"/>
                <a:gd name="connsiteX1" fmla="*/ 3088 w 4707"/>
                <a:gd name="connsiteY1" fmla="*/ 0 h 9239"/>
                <a:gd name="connsiteX2" fmla="*/ 4707 w 4707"/>
                <a:gd name="connsiteY2" fmla="*/ 9239 h 9239"/>
              </a:gdLst>
              <a:ahLst/>
              <a:cxnLst>
                <a:cxn ang="0">
                  <a:pos x="connsiteX0" y="connsiteY0"/>
                </a:cxn>
                <a:cxn ang="0">
                  <a:pos x="connsiteX1" y="connsiteY1"/>
                </a:cxn>
                <a:cxn ang="0">
                  <a:pos x="connsiteX2" y="connsiteY2"/>
                </a:cxn>
              </a:cxnLst>
              <a:rect l="l" t="t" r="r" b="b"/>
              <a:pathLst>
                <a:path w="4707" h="9239">
                  <a:moveTo>
                    <a:pt x="4707" y="9239"/>
                  </a:moveTo>
                  <a:cubicBezTo>
                    <a:pt x="-1008" y="7048"/>
                    <a:pt x="-1484" y="4000"/>
                    <a:pt x="3088" y="0"/>
                  </a:cubicBezTo>
                  <a:cubicBezTo>
                    <a:pt x="3660" y="3048"/>
                    <a:pt x="4231" y="6096"/>
                    <a:pt x="4707" y="9239"/>
                  </a:cubicBezTo>
                  <a:close/>
                </a:path>
              </a:pathLst>
            </a:custGeom>
            <a:solidFill>
              <a:srgbClr val="F9DAAC"/>
            </a:solidFill>
            <a:ln w="9525" cap="flat">
              <a:noFill/>
              <a:prstDash val="solid"/>
              <a:miter/>
            </a:ln>
          </p:spPr>
          <p:txBody>
            <a:bodyPr rtlCol="0" anchor="ctr"/>
            <a:lstStyle/>
            <a:p>
              <a:endParaRPr lang="zh-CN" altLang="en-US"/>
            </a:p>
          </p:txBody>
        </p:sp>
        <p:sp>
          <p:nvSpPr>
            <p:cNvPr id="171" name="任意多边形: 形状 170"/>
            <p:cNvSpPr/>
            <p:nvPr/>
          </p:nvSpPr>
          <p:spPr>
            <a:xfrm>
              <a:off x="4375745" y="3302171"/>
              <a:ext cx="34156" cy="29398"/>
            </a:xfrm>
            <a:custGeom>
              <a:avLst/>
              <a:gdLst>
                <a:gd name="connsiteX0" fmla="*/ 11678 w 34156"/>
                <a:gd name="connsiteY0" fmla="*/ 29399 h 29398"/>
                <a:gd name="connsiteX1" fmla="*/ 819 w 34156"/>
                <a:gd name="connsiteY1" fmla="*/ 17683 h 29398"/>
                <a:gd name="connsiteX2" fmla="*/ 2724 w 34156"/>
                <a:gd name="connsiteY2" fmla="*/ 1300 h 29398"/>
                <a:gd name="connsiteX3" fmla="*/ 16726 w 34156"/>
                <a:gd name="connsiteY3" fmla="*/ 1681 h 29398"/>
                <a:gd name="connsiteX4" fmla="*/ 29299 w 34156"/>
                <a:gd name="connsiteY4" fmla="*/ 11968 h 29398"/>
                <a:gd name="connsiteX5" fmla="*/ 34157 w 34156"/>
                <a:gd name="connsiteY5" fmla="*/ 28256 h 29398"/>
                <a:gd name="connsiteX6" fmla="*/ 11678 w 34156"/>
                <a:gd name="connsiteY6" fmla="*/ 29399 h 2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56" h="29398">
                  <a:moveTo>
                    <a:pt x="11678" y="29399"/>
                  </a:moveTo>
                  <a:cubicBezTo>
                    <a:pt x="7868" y="25589"/>
                    <a:pt x="2343" y="22350"/>
                    <a:pt x="819" y="17683"/>
                  </a:cubicBezTo>
                  <a:cubicBezTo>
                    <a:pt x="-800" y="12730"/>
                    <a:pt x="57" y="5682"/>
                    <a:pt x="2724" y="1300"/>
                  </a:cubicBezTo>
                  <a:cubicBezTo>
                    <a:pt x="3962" y="-796"/>
                    <a:pt x="12440" y="-129"/>
                    <a:pt x="16726" y="1681"/>
                  </a:cubicBezTo>
                  <a:cubicBezTo>
                    <a:pt x="21488" y="3681"/>
                    <a:pt x="25108" y="8349"/>
                    <a:pt x="29299" y="11968"/>
                  </a:cubicBezTo>
                  <a:cubicBezTo>
                    <a:pt x="30728" y="16826"/>
                    <a:pt x="32156" y="21683"/>
                    <a:pt x="34157" y="28256"/>
                  </a:cubicBezTo>
                  <a:cubicBezTo>
                    <a:pt x="25203" y="28732"/>
                    <a:pt x="18440" y="29018"/>
                    <a:pt x="11678" y="29399"/>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172" name="任意多边形: 形状 171"/>
            <p:cNvSpPr/>
            <p:nvPr/>
          </p:nvSpPr>
          <p:spPr>
            <a:xfrm>
              <a:off x="4283375" y="2976192"/>
              <a:ext cx="49755" cy="36963"/>
            </a:xfrm>
            <a:custGeom>
              <a:avLst/>
              <a:gdLst>
                <a:gd name="connsiteX0" fmla="*/ 49755 w 49755"/>
                <a:gd name="connsiteY0" fmla="*/ 33052 h 36963"/>
                <a:gd name="connsiteX1" fmla="*/ 25943 w 49755"/>
                <a:gd name="connsiteY1" fmla="*/ 32576 h 36963"/>
                <a:gd name="connsiteX2" fmla="*/ 1654 w 49755"/>
                <a:gd name="connsiteY2" fmla="*/ 14669 h 36963"/>
                <a:gd name="connsiteX3" fmla="*/ 10988 w 49755"/>
                <a:gd name="connsiteY3" fmla="*/ 0 h 36963"/>
                <a:gd name="connsiteX4" fmla="*/ 49755 w 49755"/>
                <a:gd name="connsiteY4" fmla="*/ 33052 h 3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5" h="36963">
                  <a:moveTo>
                    <a:pt x="49755" y="33052"/>
                  </a:moveTo>
                  <a:cubicBezTo>
                    <a:pt x="41754" y="39529"/>
                    <a:pt x="33372" y="36957"/>
                    <a:pt x="25943" y="32576"/>
                  </a:cubicBezTo>
                  <a:cubicBezTo>
                    <a:pt x="17275" y="27432"/>
                    <a:pt x="8512" y="21813"/>
                    <a:pt x="1654" y="14669"/>
                  </a:cubicBezTo>
                  <a:cubicBezTo>
                    <a:pt x="-3204" y="9525"/>
                    <a:pt x="3464" y="0"/>
                    <a:pt x="10988" y="0"/>
                  </a:cubicBezTo>
                  <a:cubicBezTo>
                    <a:pt x="22133" y="-95"/>
                    <a:pt x="44897" y="19050"/>
                    <a:pt x="49755" y="33052"/>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173" name="任意多边形: 形状 172"/>
            <p:cNvSpPr/>
            <p:nvPr/>
          </p:nvSpPr>
          <p:spPr>
            <a:xfrm>
              <a:off x="4411997" y="3090207"/>
              <a:ext cx="39719" cy="34234"/>
            </a:xfrm>
            <a:custGeom>
              <a:avLst/>
              <a:gdLst>
                <a:gd name="connsiteX0" fmla="*/ 191 w 39719"/>
                <a:gd name="connsiteY0" fmla="*/ 0 h 34234"/>
                <a:gd name="connsiteX1" fmla="*/ 39719 w 39719"/>
                <a:gd name="connsiteY1" fmla="*/ 31909 h 34234"/>
                <a:gd name="connsiteX2" fmla="*/ 0 w 39719"/>
                <a:gd name="connsiteY2" fmla="*/ 286 h 34234"/>
                <a:gd name="connsiteX3" fmla="*/ 191 w 39719"/>
                <a:gd name="connsiteY3" fmla="*/ 0 h 34234"/>
              </a:gdLst>
              <a:ahLst/>
              <a:cxnLst>
                <a:cxn ang="0">
                  <a:pos x="connsiteX0" y="connsiteY0"/>
                </a:cxn>
                <a:cxn ang="0">
                  <a:pos x="connsiteX1" y="connsiteY1"/>
                </a:cxn>
                <a:cxn ang="0">
                  <a:pos x="connsiteX2" y="connsiteY2"/>
                </a:cxn>
                <a:cxn ang="0">
                  <a:pos x="connsiteX3" y="connsiteY3"/>
                </a:cxn>
              </a:cxnLst>
              <a:rect l="l" t="t" r="r" b="b"/>
              <a:pathLst>
                <a:path w="39719" h="34234">
                  <a:moveTo>
                    <a:pt x="191" y="0"/>
                  </a:moveTo>
                  <a:cubicBezTo>
                    <a:pt x="23717" y="1429"/>
                    <a:pt x="32194" y="8287"/>
                    <a:pt x="39719" y="31909"/>
                  </a:cubicBezTo>
                  <a:cubicBezTo>
                    <a:pt x="17526" y="39814"/>
                    <a:pt x="1715" y="27146"/>
                    <a:pt x="0" y="286"/>
                  </a:cubicBezTo>
                  <a:cubicBezTo>
                    <a:pt x="0" y="190"/>
                    <a:pt x="191" y="0"/>
                    <a:pt x="191" y="0"/>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174" name="任意多边形: 形状 173"/>
            <p:cNvSpPr/>
            <p:nvPr/>
          </p:nvSpPr>
          <p:spPr>
            <a:xfrm>
              <a:off x="4233782" y="3276550"/>
              <a:ext cx="38674" cy="35566"/>
            </a:xfrm>
            <a:custGeom>
              <a:avLst/>
              <a:gdLst>
                <a:gd name="connsiteX0" fmla="*/ 2670 w 38674"/>
                <a:gd name="connsiteY0" fmla="*/ 22063 h 35566"/>
                <a:gd name="connsiteX1" fmla="*/ 23815 w 38674"/>
                <a:gd name="connsiteY1" fmla="*/ 1489 h 35566"/>
                <a:gd name="connsiteX2" fmla="*/ 38674 w 38674"/>
                <a:gd name="connsiteY2" fmla="*/ 32255 h 35566"/>
                <a:gd name="connsiteX3" fmla="*/ 2670 w 38674"/>
                <a:gd name="connsiteY3" fmla="*/ 22063 h 35566"/>
              </a:gdLst>
              <a:ahLst/>
              <a:cxnLst>
                <a:cxn ang="0">
                  <a:pos x="connsiteX0" y="connsiteY0"/>
                </a:cxn>
                <a:cxn ang="0">
                  <a:pos x="connsiteX1" y="connsiteY1"/>
                </a:cxn>
                <a:cxn ang="0">
                  <a:pos x="connsiteX2" y="connsiteY2"/>
                </a:cxn>
                <a:cxn ang="0">
                  <a:pos x="connsiteX3" y="connsiteY3"/>
                </a:cxn>
              </a:cxnLst>
              <a:rect l="l" t="t" r="r" b="b"/>
              <a:pathLst>
                <a:path w="38674" h="35566">
                  <a:moveTo>
                    <a:pt x="2670" y="22063"/>
                  </a:moveTo>
                  <a:cubicBezTo>
                    <a:pt x="-2760" y="-1083"/>
                    <a:pt x="-1807" y="-1940"/>
                    <a:pt x="23815" y="1489"/>
                  </a:cubicBezTo>
                  <a:cubicBezTo>
                    <a:pt x="28673" y="11586"/>
                    <a:pt x="33531" y="21587"/>
                    <a:pt x="38674" y="32255"/>
                  </a:cubicBezTo>
                  <a:cubicBezTo>
                    <a:pt x="21624" y="41970"/>
                    <a:pt x="13433" y="27778"/>
                    <a:pt x="2670" y="22063"/>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175" name="任意多边形: 形状 174"/>
            <p:cNvSpPr/>
            <p:nvPr/>
          </p:nvSpPr>
          <p:spPr>
            <a:xfrm>
              <a:off x="4467238" y="3817345"/>
              <a:ext cx="4099" cy="2571"/>
            </a:xfrm>
            <a:custGeom>
              <a:avLst/>
              <a:gdLst>
                <a:gd name="connsiteX0" fmla="*/ 1623 w 4099"/>
                <a:gd name="connsiteY0" fmla="*/ 0 h 2571"/>
                <a:gd name="connsiteX1" fmla="*/ 4100 w 4099"/>
                <a:gd name="connsiteY1" fmla="*/ 2572 h 2571"/>
                <a:gd name="connsiteX2" fmla="*/ 4 w 4099"/>
                <a:gd name="connsiteY2" fmla="*/ 1619 h 2571"/>
                <a:gd name="connsiteX3" fmla="*/ 1623 w 4099"/>
                <a:gd name="connsiteY3" fmla="*/ 0 h 2571"/>
              </a:gdLst>
              <a:ahLst/>
              <a:cxnLst>
                <a:cxn ang="0">
                  <a:pos x="connsiteX0" y="connsiteY0"/>
                </a:cxn>
                <a:cxn ang="0">
                  <a:pos x="connsiteX1" y="connsiteY1"/>
                </a:cxn>
                <a:cxn ang="0">
                  <a:pos x="connsiteX2" y="connsiteY2"/>
                </a:cxn>
                <a:cxn ang="0">
                  <a:pos x="connsiteX3" y="connsiteY3"/>
                </a:cxn>
              </a:cxnLst>
              <a:rect l="l" t="t" r="r" b="b"/>
              <a:pathLst>
                <a:path w="4099" h="2571">
                  <a:moveTo>
                    <a:pt x="1623" y="0"/>
                  </a:moveTo>
                  <a:cubicBezTo>
                    <a:pt x="2480" y="857"/>
                    <a:pt x="3242" y="1714"/>
                    <a:pt x="4100" y="2572"/>
                  </a:cubicBezTo>
                  <a:cubicBezTo>
                    <a:pt x="2766" y="2286"/>
                    <a:pt x="1337" y="1905"/>
                    <a:pt x="4" y="1619"/>
                  </a:cubicBezTo>
                  <a:cubicBezTo>
                    <a:pt x="-91" y="1619"/>
                    <a:pt x="1623" y="0"/>
                    <a:pt x="1623" y="0"/>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sp>
          <p:nvSpPr>
            <p:cNvPr id="176" name="任意多边形: 形状 175"/>
            <p:cNvSpPr/>
            <p:nvPr/>
          </p:nvSpPr>
          <p:spPr>
            <a:xfrm>
              <a:off x="4204758" y="2699182"/>
              <a:ext cx="47559" cy="37919"/>
            </a:xfrm>
            <a:custGeom>
              <a:avLst/>
              <a:gdLst>
                <a:gd name="connsiteX0" fmla="*/ 37940 w 47559"/>
                <a:gd name="connsiteY0" fmla="*/ 37919 h 37919"/>
                <a:gd name="connsiteX1" fmla="*/ 6793 w 47559"/>
                <a:gd name="connsiteY1" fmla="*/ 21917 h 37919"/>
                <a:gd name="connsiteX2" fmla="*/ 3364 w 47559"/>
                <a:gd name="connsiteY2" fmla="*/ 3629 h 37919"/>
                <a:gd name="connsiteX3" fmla="*/ 20318 w 47559"/>
                <a:gd name="connsiteY3" fmla="*/ 4010 h 37919"/>
                <a:gd name="connsiteX4" fmla="*/ 47560 w 47559"/>
                <a:gd name="connsiteY4" fmla="*/ 22489 h 37919"/>
                <a:gd name="connsiteX5" fmla="*/ 37940 w 47559"/>
                <a:gd name="connsiteY5" fmla="*/ 37919 h 3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59" h="37919">
                  <a:moveTo>
                    <a:pt x="37940" y="37919"/>
                  </a:moveTo>
                  <a:cubicBezTo>
                    <a:pt x="27462" y="32681"/>
                    <a:pt x="16508" y="28299"/>
                    <a:pt x="6793" y="21917"/>
                  </a:cubicBezTo>
                  <a:cubicBezTo>
                    <a:pt x="887" y="18012"/>
                    <a:pt x="-3208" y="10868"/>
                    <a:pt x="3364" y="3629"/>
                  </a:cubicBezTo>
                  <a:cubicBezTo>
                    <a:pt x="8793" y="-2371"/>
                    <a:pt x="14698" y="10"/>
                    <a:pt x="20318" y="4010"/>
                  </a:cubicBezTo>
                  <a:cubicBezTo>
                    <a:pt x="29367" y="10297"/>
                    <a:pt x="38416" y="16393"/>
                    <a:pt x="47560" y="22489"/>
                  </a:cubicBezTo>
                  <a:cubicBezTo>
                    <a:pt x="44321" y="27727"/>
                    <a:pt x="41083" y="32776"/>
                    <a:pt x="37940" y="37919"/>
                  </a:cubicBezTo>
                  <a:close/>
                </a:path>
              </a:pathLst>
            </a:custGeom>
            <a:solidFill>
              <a:schemeClr val="accent2">
                <a:lumMod val="60000"/>
                <a:lumOff val="40000"/>
              </a:schemeClr>
            </a:solidFill>
            <a:ln w="9525" cap="flat">
              <a:noFill/>
              <a:prstDash val="solid"/>
              <a:miter/>
            </a:ln>
          </p:spPr>
          <p:txBody>
            <a:bodyPr rtlCol="0" anchor="ctr"/>
            <a:lstStyle/>
            <a:p>
              <a:endParaRPr lang="zh-CN" altLang="en-US"/>
            </a:p>
          </p:txBody>
        </p:sp>
      </p:grpSp>
      <p:grpSp>
        <p:nvGrpSpPr>
          <p:cNvPr id="8" name="组合 7"/>
          <p:cNvGrpSpPr/>
          <p:nvPr/>
        </p:nvGrpSpPr>
        <p:grpSpPr>
          <a:xfrm>
            <a:off x="1002205" y="4648000"/>
            <a:ext cx="1175227" cy="1313495"/>
            <a:chOff x="891586" y="3955070"/>
            <a:chExt cx="1273986" cy="1423873"/>
          </a:xfrm>
        </p:grpSpPr>
        <p:sp>
          <p:nvSpPr>
            <p:cNvPr id="143" name="任意多边形: 形状 142"/>
            <p:cNvSpPr/>
            <p:nvPr/>
          </p:nvSpPr>
          <p:spPr>
            <a:xfrm rot="328645">
              <a:off x="964559" y="3955070"/>
              <a:ext cx="1180354" cy="1423873"/>
            </a:xfrm>
            <a:custGeom>
              <a:avLst/>
              <a:gdLst>
                <a:gd name="connsiteX0" fmla="*/ 14966 w 429207"/>
                <a:gd name="connsiteY0" fmla="*/ 517661 h 517756"/>
                <a:gd name="connsiteX1" fmla="*/ 5060 w 429207"/>
                <a:gd name="connsiteY1" fmla="*/ 378691 h 517756"/>
                <a:gd name="connsiteX2" fmla="*/ 38492 w 429207"/>
                <a:gd name="connsiteY2" fmla="*/ 370214 h 517756"/>
                <a:gd name="connsiteX3" fmla="*/ 48017 w 429207"/>
                <a:gd name="connsiteY3" fmla="*/ 359737 h 517756"/>
                <a:gd name="connsiteX4" fmla="*/ 36016 w 429207"/>
                <a:gd name="connsiteY4" fmla="*/ 352021 h 517756"/>
                <a:gd name="connsiteX5" fmla="*/ 6012 w 429207"/>
                <a:gd name="connsiteY5" fmla="*/ 355069 h 517756"/>
                <a:gd name="connsiteX6" fmla="*/ 488 w 429207"/>
                <a:gd name="connsiteY6" fmla="*/ 255819 h 517756"/>
                <a:gd name="connsiteX7" fmla="*/ 488 w 429207"/>
                <a:gd name="connsiteY7" fmla="*/ 132375 h 517756"/>
                <a:gd name="connsiteX8" fmla="*/ 19728 w 429207"/>
                <a:gd name="connsiteY8" fmla="*/ 32839 h 517756"/>
                <a:gd name="connsiteX9" fmla="*/ 39254 w 429207"/>
                <a:gd name="connsiteY9" fmla="*/ 7026 h 517756"/>
                <a:gd name="connsiteX10" fmla="*/ 80117 w 429207"/>
                <a:gd name="connsiteY10" fmla="*/ 17503 h 517756"/>
                <a:gd name="connsiteX11" fmla="*/ 91928 w 429207"/>
                <a:gd name="connsiteY11" fmla="*/ 55984 h 517756"/>
                <a:gd name="connsiteX12" fmla="*/ 59733 w 429207"/>
                <a:gd name="connsiteY12" fmla="*/ 61318 h 517756"/>
                <a:gd name="connsiteX13" fmla="*/ 49256 w 429207"/>
                <a:gd name="connsiteY13" fmla="*/ 71891 h 517756"/>
                <a:gd name="connsiteX14" fmla="*/ 61067 w 429207"/>
                <a:gd name="connsiteY14" fmla="*/ 79797 h 517756"/>
                <a:gd name="connsiteX15" fmla="*/ 96119 w 429207"/>
                <a:gd name="connsiteY15" fmla="*/ 79797 h 517756"/>
                <a:gd name="connsiteX16" fmla="*/ 115550 w 429207"/>
                <a:gd name="connsiteY16" fmla="*/ 235150 h 517756"/>
                <a:gd name="connsiteX17" fmla="*/ 168128 w 429207"/>
                <a:gd name="connsiteY17" fmla="*/ 99037 h 517756"/>
                <a:gd name="connsiteX18" fmla="*/ 191178 w 429207"/>
                <a:gd name="connsiteY18" fmla="*/ 98180 h 517756"/>
                <a:gd name="connsiteX19" fmla="*/ 203656 w 429207"/>
                <a:gd name="connsiteY19" fmla="*/ 87131 h 517756"/>
                <a:gd name="connsiteX20" fmla="*/ 185368 w 429207"/>
                <a:gd name="connsiteY20" fmla="*/ 70177 h 517756"/>
                <a:gd name="connsiteX21" fmla="*/ 213467 w 429207"/>
                <a:gd name="connsiteY21" fmla="*/ 26648 h 517756"/>
                <a:gd name="connsiteX22" fmla="*/ 244137 w 429207"/>
                <a:gd name="connsiteY22" fmla="*/ 14265 h 517756"/>
                <a:gd name="connsiteX23" fmla="*/ 261949 w 429207"/>
                <a:gd name="connsiteY23" fmla="*/ 41507 h 517756"/>
                <a:gd name="connsiteX24" fmla="*/ 256901 w 429207"/>
                <a:gd name="connsiteY24" fmla="*/ 126089 h 517756"/>
                <a:gd name="connsiteX25" fmla="*/ 220134 w 429207"/>
                <a:gd name="connsiteY25" fmla="*/ 127898 h 517756"/>
                <a:gd name="connsiteX26" fmla="*/ 211847 w 429207"/>
                <a:gd name="connsiteY26" fmla="*/ 134280 h 517756"/>
                <a:gd name="connsiteX27" fmla="*/ 218039 w 429207"/>
                <a:gd name="connsiteY27" fmla="*/ 145043 h 517756"/>
                <a:gd name="connsiteX28" fmla="*/ 250043 w 429207"/>
                <a:gd name="connsiteY28" fmla="*/ 151044 h 517756"/>
                <a:gd name="connsiteX29" fmla="*/ 231088 w 429207"/>
                <a:gd name="connsiteY29" fmla="*/ 260772 h 517756"/>
                <a:gd name="connsiteX30" fmla="*/ 228516 w 429207"/>
                <a:gd name="connsiteY30" fmla="*/ 281346 h 517756"/>
                <a:gd name="connsiteX31" fmla="*/ 262044 w 429207"/>
                <a:gd name="connsiteY31" fmla="*/ 244770 h 517756"/>
                <a:gd name="connsiteX32" fmla="*/ 292810 w 429207"/>
                <a:gd name="connsiteY32" fmla="*/ 205527 h 517756"/>
                <a:gd name="connsiteX33" fmla="*/ 316241 w 429207"/>
                <a:gd name="connsiteY33" fmla="*/ 212671 h 517756"/>
                <a:gd name="connsiteX34" fmla="*/ 339292 w 429207"/>
                <a:gd name="connsiteY34" fmla="*/ 212480 h 517756"/>
                <a:gd name="connsiteX35" fmla="*/ 313193 w 429207"/>
                <a:gd name="connsiteY35" fmla="*/ 184286 h 517756"/>
                <a:gd name="connsiteX36" fmla="*/ 357389 w 429207"/>
                <a:gd name="connsiteY36" fmla="*/ 135899 h 517756"/>
                <a:gd name="connsiteX37" fmla="*/ 385869 w 429207"/>
                <a:gd name="connsiteY37" fmla="*/ 120088 h 517756"/>
                <a:gd name="connsiteX38" fmla="*/ 428732 w 429207"/>
                <a:gd name="connsiteY38" fmla="*/ 149044 h 517756"/>
                <a:gd name="connsiteX39" fmla="*/ 429208 w 429207"/>
                <a:gd name="connsiteY39" fmla="*/ 160759 h 517756"/>
                <a:gd name="connsiteX40" fmla="*/ 405491 w 429207"/>
                <a:gd name="connsiteY40" fmla="*/ 153235 h 517756"/>
                <a:gd name="connsiteX41" fmla="*/ 393489 w 429207"/>
                <a:gd name="connsiteY41" fmla="*/ 156568 h 517756"/>
                <a:gd name="connsiteX42" fmla="*/ 395680 w 429207"/>
                <a:gd name="connsiteY42" fmla="*/ 168856 h 517756"/>
                <a:gd name="connsiteX43" fmla="*/ 424064 w 429207"/>
                <a:gd name="connsiteY43" fmla="*/ 184762 h 517756"/>
                <a:gd name="connsiteX44" fmla="*/ 381488 w 429207"/>
                <a:gd name="connsiteY44" fmla="*/ 341258 h 517756"/>
                <a:gd name="connsiteX45" fmla="*/ 339101 w 429207"/>
                <a:gd name="connsiteY45" fmla="*/ 328114 h 517756"/>
                <a:gd name="connsiteX46" fmla="*/ 328719 w 429207"/>
                <a:gd name="connsiteY46" fmla="*/ 334591 h 517756"/>
                <a:gd name="connsiteX47" fmla="*/ 333672 w 429207"/>
                <a:gd name="connsiteY47" fmla="*/ 346211 h 517756"/>
                <a:gd name="connsiteX48" fmla="*/ 346912 w 429207"/>
                <a:gd name="connsiteY48" fmla="*/ 350307 h 517756"/>
                <a:gd name="connsiteX49" fmla="*/ 377678 w 429207"/>
                <a:gd name="connsiteY49" fmla="*/ 350688 h 517756"/>
                <a:gd name="connsiteX50" fmla="*/ 357866 w 429207"/>
                <a:gd name="connsiteY50" fmla="*/ 417839 h 517756"/>
                <a:gd name="connsiteX51" fmla="*/ 335196 w 429207"/>
                <a:gd name="connsiteY51" fmla="*/ 414696 h 517756"/>
                <a:gd name="connsiteX52" fmla="*/ 321480 w 429207"/>
                <a:gd name="connsiteY52" fmla="*/ 420125 h 517756"/>
                <a:gd name="connsiteX53" fmla="*/ 328814 w 429207"/>
                <a:gd name="connsiteY53" fmla="*/ 433174 h 517756"/>
                <a:gd name="connsiteX54" fmla="*/ 347674 w 429207"/>
                <a:gd name="connsiteY54" fmla="*/ 441937 h 517756"/>
                <a:gd name="connsiteX55" fmla="*/ 329481 w 429207"/>
                <a:gd name="connsiteY55" fmla="*/ 517757 h 517756"/>
                <a:gd name="connsiteX56" fmla="*/ 14966 w 429207"/>
                <a:gd name="connsiteY56" fmla="*/ 517661 h 517756"/>
                <a:gd name="connsiteX57" fmla="*/ 151840 w 429207"/>
                <a:gd name="connsiteY57" fmla="*/ 308873 h 517756"/>
                <a:gd name="connsiteX58" fmla="*/ 92499 w 429207"/>
                <a:gd name="connsiteY58" fmla="*/ 307064 h 517756"/>
                <a:gd name="connsiteX59" fmla="*/ 84212 w 429207"/>
                <a:gd name="connsiteY59" fmla="*/ 318493 h 517756"/>
                <a:gd name="connsiteX60" fmla="*/ 93452 w 429207"/>
                <a:gd name="connsiteY60" fmla="*/ 326209 h 517756"/>
                <a:gd name="connsiteX61" fmla="*/ 135171 w 429207"/>
                <a:gd name="connsiteY61" fmla="*/ 322018 h 517756"/>
                <a:gd name="connsiteX62" fmla="*/ 151840 w 429207"/>
                <a:gd name="connsiteY62" fmla="*/ 308873 h 517756"/>
                <a:gd name="connsiteX63" fmla="*/ 193464 w 429207"/>
                <a:gd name="connsiteY63" fmla="*/ 338020 h 517756"/>
                <a:gd name="connsiteX64" fmla="*/ 194131 w 429207"/>
                <a:gd name="connsiteY64" fmla="*/ 361070 h 517756"/>
                <a:gd name="connsiteX65" fmla="*/ 225754 w 429207"/>
                <a:gd name="connsiteY65" fmla="*/ 369928 h 517756"/>
                <a:gd name="connsiteX66" fmla="*/ 238708 w 429207"/>
                <a:gd name="connsiteY66" fmla="*/ 362975 h 517756"/>
                <a:gd name="connsiteX67" fmla="*/ 230326 w 429207"/>
                <a:gd name="connsiteY67" fmla="*/ 352879 h 517756"/>
                <a:gd name="connsiteX68" fmla="*/ 193464 w 429207"/>
                <a:gd name="connsiteY68" fmla="*/ 338020 h 517756"/>
                <a:gd name="connsiteX69" fmla="*/ 119931 w 429207"/>
                <a:gd name="connsiteY69" fmla="*/ 418887 h 517756"/>
                <a:gd name="connsiteX70" fmla="*/ 76592 w 429207"/>
                <a:gd name="connsiteY70" fmla="*/ 409457 h 517756"/>
                <a:gd name="connsiteX71" fmla="*/ 69925 w 429207"/>
                <a:gd name="connsiteY71" fmla="*/ 417553 h 517756"/>
                <a:gd name="connsiteX72" fmla="*/ 74687 w 429207"/>
                <a:gd name="connsiteY72" fmla="*/ 426983 h 517756"/>
                <a:gd name="connsiteX73" fmla="*/ 119931 w 429207"/>
                <a:gd name="connsiteY73" fmla="*/ 418887 h 517756"/>
                <a:gd name="connsiteX74" fmla="*/ 184225 w 429207"/>
                <a:gd name="connsiteY74" fmla="*/ 475084 h 517756"/>
                <a:gd name="connsiteX75" fmla="*/ 144125 w 429207"/>
                <a:gd name="connsiteY75" fmla="*/ 461749 h 517756"/>
                <a:gd name="connsiteX76" fmla="*/ 139267 w 429207"/>
                <a:gd name="connsiteY76" fmla="*/ 477466 h 517756"/>
                <a:gd name="connsiteX77" fmla="*/ 165746 w 429207"/>
                <a:gd name="connsiteY77" fmla="*/ 484324 h 517756"/>
                <a:gd name="connsiteX78" fmla="*/ 184225 w 429207"/>
                <a:gd name="connsiteY78" fmla="*/ 475084 h 517756"/>
                <a:gd name="connsiteX79" fmla="*/ 204704 w 429207"/>
                <a:gd name="connsiteY79" fmla="*/ 205432 h 517756"/>
                <a:gd name="connsiteX80" fmla="*/ 165175 w 429207"/>
                <a:gd name="connsiteY80" fmla="*/ 198955 h 517756"/>
                <a:gd name="connsiteX81" fmla="*/ 156983 w 429207"/>
                <a:gd name="connsiteY81" fmla="*/ 205622 h 517756"/>
                <a:gd name="connsiteX82" fmla="*/ 162127 w 429207"/>
                <a:gd name="connsiteY82" fmla="*/ 214766 h 517756"/>
                <a:gd name="connsiteX83" fmla="*/ 186987 w 429207"/>
                <a:gd name="connsiteY83" fmla="*/ 221624 h 517756"/>
                <a:gd name="connsiteX84" fmla="*/ 204704 w 429207"/>
                <a:gd name="connsiteY84" fmla="*/ 205432 h 517756"/>
                <a:gd name="connsiteX85" fmla="*/ 294905 w 429207"/>
                <a:gd name="connsiteY85" fmla="*/ 303825 h 517756"/>
                <a:gd name="connsiteX86" fmla="*/ 262425 w 429207"/>
                <a:gd name="connsiteY86" fmla="*/ 290585 h 517756"/>
                <a:gd name="connsiteX87" fmla="*/ 252710 w 429207"/>
                <a:gd name="connsiteY87" fmla="*/ 295062 h 517756"/>
                <a:gd name="connsiteX88" fmla="*/ 253281 w 429207"/>
                <a:gd name="connsiteY88" fmla="*/ 303349 h 517756"/>
                <a:gd name="connsiteX89" fmla="*/ 275284 w 429207"/>
                <a:gd name="connsiteY89" fmla="*/ 315445 h 517756"/>
                <a:gd name="connsiteX90" fmla="*/ 294905 w 429207"/>
                <a:gd name="connsiteY90" fmla="*/ 303825 h 517756"/>
                <a:gd name="connsiteX91" fmla="*/ 48779 w 429207"/>
                <a:gd name="connsiteY91" fmla="*/ 193525 h 517756"/>
                <a:gd name="connsiteX92" fmla="*/ 24776 w 429207"/>
                <a:gd name="connsiteY92" fmla="*/ 202669 h 517756"/>
                <a:gd name="connsiteX93" fmla="*/ 48779 w 429207"/>
                <a:gd name="connsiteY93" fmla="*/ 213337 h 517756"/>
                <a:gd name="connsiteX94" fmla="*/ 68210 w 429207"/>
                <a:gd name="connsiteY94" fmla="*/ 202669 h 517756"/>
                <a:gd name="connsiteX95" fmla="*/ 48779 w 429207"/>
                <a:gd name="connsiteY95" fmla="*/ 193525 h 517756"/>
                <a:gd name="connsiteX96" fmla="*/ 309193 w 429207"/>
                <a:gd name="connsiteY96" fmla="*/ 489562 h 517756"/>
                <a:gd name="connsiteX97" fmla="*/ 279380 w 429207"/>
                <a:gd name="connsiteY97" fmla="*/ 466798 h 517756"/>
                <a:gd name="connsiteX98" fmla="*/ 270140 w 429207"/>
                <a:gd name="connsiteY98" fmla="*/ 472132 h 517756"/>
                <a:gd name="connsiteX99" fmla="*/ 270331 w 429207"/>
                <a:gd name="connsiteY99" fmla="*/ 480323 h 517756"/>
                <a:gd name="connsiteX100" fmla="*/ 292143 w 429207"/>
                <a:gd name="connsiteY100" fmla="*/ 492706 h 517756"/>
                <a:gd name="connsiteX101" fmla="*/ 309193 w 429207"/>
                <a:gd name="connsiteY101" fmla="*/ 489562 h 517756"/>
                <a:gd name="connsiteX102" fmla="*/ 390536 w 429207"/>
                <a:gd name="connsiteY102" fmla="*/ 262867 h 517756"/>
                <a:gd name="connsiteX103" fmla="*/ 362628 w 429207"/>
                <a:gd name="connsiteY103" fmla="*/ 247056 h 517756"/>
                <a:gd name="connsiteX104" fmla="*/ 354437 w 429207"/>
                <a:gd name="connsiteY104" fmla="*/ 253724 h 517756"/>
                <a:gd name="connsiteX105" fmla="*/ 356723 w 429207"/>
                <a:gd name="connsiteY105" fmla="*/ 262106 h 517756"/>
                <a:gd name="connsiteX106" fmla="*/ 390536 w 429207"/>
                <a:gd name="connsiteY106" fmla="*/ 262867 h 517756"/>
                <a:gd name="connsiteX107" fmla="*/ 243851 w 429207"/>
                <a:gd name="connsiteY107" fmla="*/ 419363 h 517756"/>
                <a:gd name="connsiteX108" fmla="*/ 214705 w 429207"/>
                <a:gd name="connsiteY108" fmla="*/ 414791 h 517756"/>
                <a:gd name="connsiteX109" fmla="*/ 206799 w 429207"/>
                <a:gd name="connsiteY109" fmla="*/ 424602 h 517756"/>
                <a:gd name="connsiteX110" fmla="*/ 213181 w 429207"/>
                <a:gd name="connsiteY110" fmla="*/ 432793 h 517756"/>
                <a:gd name="connsiteX111" fmla="*/ 243851 w 429207"/>
                <a:gd name="connsiteY111" fmla="*/ 419363 h 51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29207" h="517756">
                  <a:moveTo>
                    <a:pt x="14966" y="517661"/>
                  </a:moveTo>
                  <a:cubicBezTo>
                    <a:pt x="11632" y="471370"/>
                    <a:pt x="8393" y="424983"/>
                    <a:pt x="5060" y="378691"/>
                  </a:cubicBezTo>
                  <a:cubicBezTo>
                    <a:pt x="16299" y="376024"/>
                    <a:pt x="27729" y="373929"/>
                    <a:pt x="38492" y="370214"/>
                  </a:cubicBezTo>
                  <a:cubicBezTo>
                    <a:pt x="42398" y="368881"/>
                    <a:pt x="44874" y="363356"/>
                    <a:pt x="48017" y="359737"/>
                  </a:cubicBezTo>
                  <a:cubicBezTo>
                    <a:pt x="44017" y="356974"/>
                    <a:pt x="40016" y="352117"/>
                    <a:pt x="36016" y="352021"/>
                  </a:cubicBezTo>
                  <a:cubicBezTo>
                    <a:pt x="26015" y="351831"/>
                    <a:pt x="16013" y="353926"/>
                    <a:pt x="6012" y="355069"/>
                  </a:cubicBezTo>
                  <a:cubicBezTo>
                    <a:pt x="4107" y="321923"/>
                    <a:pt x="2297" y="288871"/>
                    <a:pt x="488" y="255819"/>
                  </a:cubicBezTo>
                  <a:cubicBezTo>
                    <a:pt x="392" y="214671"/>
                    <a:pt x="-560" y="173523"/>
                    <a:pt x="488" y="132375"/>
                  </a:cubicBezTo>
                  <a:cubicBezTo>
                    <a:pt x="1345" y="98275"/>
                    <a:pt x="5631" y="64366"/>
                    <a:pt x="19728" y="32839"/>
                  </a:cubicBezTo>
                  <a:cubicBezTo>
                    <a:pt x="24014" y="23218"/>
                    <a:pt x="30968" y="13408"/>
                    <a:pt x="39254" y="7026"/>
                  </a:cubicBezTo>
                  <a:cubicBezTo>
                    <a:pt x="55447" y="-5357"/>
                    <a:pt x="71639" y="-1070"/>
                    <a:pt x="80117" y="17503"/>
                  </a:cubicBezTo>
                  <a:cubicBezTo>
                    <a:pt x="85641" y="29600"/>
                    <a:pt x="88118" y="43126"/>
                    <a:pt x="91928" y="55984"/>
                  </a:cubicBezTo>
                  <a:cubicBezTo>
                    <a:pt x="81164" y="57604"/>
                    <a:pt x="70115" y="58461"/>
                    <a:pt x="59733" y="61318"/>
                  </a:cubicBezTo>
                  <a:cubicBezTo>
                    <a:pt x="55542" y="62461"/>
                    <a:pt x="52685" y="68176"/>
                    <a:pt x="49256" y="71891"/>
                  </a:cubicBezTo>
                  <a:cubicBezTo>
                    <a:pt x="53161" y="74653"/>
                    <a:pt x="56971" y="79416"/>
                    <a:pt x="61067" y="79797"/>
                  </a:cubicBezTo>
                  <a:cubicBezTo>
                    <a:pt x="72687" y="80749"/>
                    <a:pt x="84403" y="79892"/>
                    <a:pt x="96119" y="79797"/>
                  </a:cubicBezTo>
                  <a:cubicBezTo>
                    <a:pt x="102691" y="132470"/>
                    <a:pt x="109263" y="185143"/>
                    <a:pt x="115550" y="235150"/>
                  </a:cubicBezTo>
                  <a:cubicBezTo>
                    <a:pt x="132599" y="190954"/>
                    <a:pt x="150411" y="145043"/>
                    <a:pt x="168128" y="99037"/>
                  </a:cubicBezTo>
                  <a:cubicBezTo>
                    <a:pt x="175748" y="98752"/>
                    <a:pt x="183463" y="98466"/>
                    <a:pt x="191178" y="98180"/>
                  </a:cubicBezTo>
                  <a:cubicBezTo>
                    <a:pt x="198036" y="97990"/>
                    <a:pt x="203656" y="96275"/>
                    <a:pt x="203656" y="87131"/>
                  </a:cubicBezTo>
                  <a:cubicBezTo>
                    <a:pt x="197750" y="81607"/>
                    <a:pt x="191559" y="75892"/>
                    <a:pt x="185368" y="70177"/>
                  </a:cubicBezTo>
                  <a:cubicBezTo>
                    <a:pt x="194702" y="55699"/>
                    <a:pt x="204132" y="41221"/>
                    <a:pt x="213467" y="26648"/>
                  </a:cubicBezTo>
                  <a:cubicBezTo>
                    <a:pt x="220801" y="15217"/>
                    <a:pt x="231659" y="11789"/>
                    <a:pt x="244137" y="14265"/>
                  </a:cubicBezTo>
                  <a:cubicBezTo>
                    <a:pt x="255186" y="16456"/>
                    <a:pt x="262330" y="26076"/>
                    <a:pt x="261949" y="41507"/>
                  </a:cubicBezTo>
                  <a:cubicBezTo>
                    <a:pt x="261282" y="69700"/>
                    <a:pt x="258615" y="97894"/>
                    <a:pt x="256901" y="126089"/>
                  </a:cubicBezTo>
                  <a:cubicBezTo>
                    <a:pt x="244613" y="126565"/>
                    <a:pt x="232326" y="126660"/>
                    <a:pt x="220134" y="127898"/>
                  </a:cubicBezTo>
                  <a:cubicBezTo>
                    <a:pt x="216991" y="128184"/>
                    <a:pt x="211752" y="132375"/>
                    <a:pt x="211847" y="134280"/>
                  </a:cubicBezTo>
                  <a:cubicBezTo>
                    <a:pt x="212228" y="138185"/>
                    <a:pt x="214991" y="144186"/>
                    <a:pt x="218039" y="145043"/>
                  </a:cubicBezTo>
                  <a:cubicBezTo>
                    <a:pt x="228421" y="147996"/>
                    <a:pt x="239279" y="149139"/>
                    <a:pt x="250043" y="151044"/>
                  </a:cubicBezTo>
                  <a:cubicBezTo>
                    <a:pt x="243661" y="187620"/>
                    <a:pt x="237374" y="224196"/>
                    <a:pt x="231088" y="260772"/>
                  </a:cubicBezTo>
                  <a:cubicBezTo>
                    <a:pt x="230040" y="266868"/>
                    <a:pt x="229564" y="273059"/>
                    <a:pt x="228516" y="281346"/>
                  </a:cubicBezTo>
                  <a:cubicBezTo>
                    <a:pt x="248519" y="275059"/>
                    <a:pt x="251757" y="256581"/>
                    <a:pt x="262044" y="244770"/>
                  </a:cubicBezTo>
                  <a:cubicBezTo>
                    <a:pt x="272998" y="232292"/>
                    <a:pt x="282618" y="218671"/>
                    <a:pt x="292810" y="205527"/>
                  </a:cubicBezTo>
                  <a:cubicBezTo>
                    <a:pt x="300620" y="207908"/>
                    <a:pt x="308431" y="210194"/>
                    <a:pt x="316241" y="212671"/>
                  </a:cubicBezTo>
                  <a:cubicBezTo>
                    <a:pt x="323766" y="215052"/>
                    <a:pt x="331386" y="222291"/>
                    <a:pt x="339292" y="212480"/>
                  </a:cubicBezTo>
                  <a:cubicBezTo>
                    <a:pt x="337387" y="196383"/>
                    <a:pt x="321480" y="193811"/>
                    <a:pt x="313193" y="184286"/>
                  </a:cubicBezTo>
                  <a:cubicBezTo>
                    <a:pt x="327862" y="168094"/>
                    <a:pt x="341673" y="150949"/>
                    <a:pt x="357389" y="135899"/>
                  </a:cubicBezTo>
                  <a:cubicBezTo>
                    <a:pt x="365009" y="128660"/>
                    <a:pt x="375773" y="123802"/>
                    <a:pt x="385869" y="120088"/>
                  </a:cubicBezTo>
                  <a:cubicBezTo>
                    <a:pt x="410825" y="110944"/>
                    <a:pt x="427589" y="122659"/>
                    <a:pt x="428732" y="149044"/>
                  </a:cubicBezTo>
                  <a:cubicBezTo>
                    <a:pt x="428922" y="152949"/>
                    <a:pt x="429017" y="156854"/>
                    <a:pt x="429208" y="160759"/>
                  </a:cubicBezTo>
                  <a:cubicBezTo>
                    <a:pt x="421302" y="158092"/>
                    <a:pt x="413587" y="154759"/>
                    <a:pt x="405491" y="153235"/>
                  </a:cubicBezTo>
                  <a:cubicBezTo>
                    <a:pt x="401681" y="152473"/>
                    <a:pt x="395013" y="153901"/>
                    <a:pt x="393489" y="156568"/>
                  </a:cubicBezTo>
                  <a:cubicBezTo>
                    <a:pt x="391775" y="159426"/>
                    <a:pt x="393108" y="167046"/>
                    <a:pt x="395680" y="168856"/>
                  </a:cubicBezTo>
                  <a:cubicBezTo>
                    <a:pt x="404538" y="175047"/>
                    <a:pt x="414539" y="179619"/>
                    <a:pt x="424064" y="184762"/>
                  </a:cubicBezTo>
                  <a:cubicBezTo>
                    <a:pt x="409872" y="236959"/>
                    <a:pt x="395680" y="289061"/>
                    <a:pt x="381488" y="341258"/>
                  </a:cubicBezTo>
                  <a:cubicBezTo>
                    <a:pt x="367391" y="336686"/>
                    <a:pt x="353484" y="331638"/>
                    <a:pt x="339101" y="328114"/>
                  </a:cubicBezTo>
                  <a:cubicBezTo>
                    <a:pt x="336149" y="327352"/>
                    <a:pt x="329481" y="331543"/>
                    <a:pt x="328719" y="334591"/>
                  </a:cubicBezTo>
                  <a:cubicBezTo>
                    <a:pt x="327767" y="337924"/>
                    <a:pt x="330719" y="343735"/>
                    <a:pt x="333672" y="346211"/>
                  </a:cubicBezTo>
                  <a:cubicBezTo>
                    <a:pt x="337006" y="348974"/>
                    <a:pt x="342340" y="350021"/>
                    <a:pt x="346912" y="350307"/>
                  </a:cubicBezTo>
                  <a:cubicBezTo>
                    <a:pt x="357104" y="350878"/>
                    <a:pt x="367391" y="350593"/>
                    <a:pt x="377678" y="350688"/>
                  </a:cubicBezTo>
                  <a:cubicBezTo>
                    <a:pt x="371105" y="373072"/>
                    <a:pt x="364438" y="395456"/>
                    <a:pt x="357866" y="417839"/>
                  </a:cubicBezTo>
                  <a:cubicBezTo>
                    <a:pt x="350341" y="416696"/>
                    <a:pt x="342721" y="414601"/>
                    <a:pt x="335196" y="414696"/>
                  </a:cubicBezTo>
                  <a:cubicBezTo>
                    <a:pt x="330624" y="414791"/>
                    <a:pt x="326052" y="418220"/>
                    <a:pt x="321480" y="420125"/>
                  </a:cubicBezTo>
                  <a:cubicBezTo>
                    <a:pt x="323861" y="424602"/>
                    <a:pt x="325100" y="430412"/>
                    <a:pt x="328814" y="433174"/>
                  </a:cubicBezTo>
                  <a:cubicBezTo>
                    <a:pt x="334244" y="437270"/>
                    <a:pt x="341292" y="439080"/>
                    <a:pt x="347674" y="441937"/>
                  </a:cubicBezTo>
                  <a:cubicBezTo>
                    <a:pt x="341578" y="467179"/>
                    <a:pt x="335577" y="492515"/>
                    <a:pt x="329481" y="517757"/>
                  </a:cubicBezTo>
                  <a:cubicBezTo>
                    <a:pt x="224516" y="517661"/>
                    <a:pt x="119741" y="517661"/>
                    <a:pt x="14966" y="517661"/>
                  </a:cubicBezTo>
                  <a:close/>
                  <a:moveTo>
                    <a:pt x="151840" y="308873"/>
                  </a:moveTo>
                  <a:cubicBezTo>
                    <a:pt x="127551" y="299539"/>
                    <a:pt x="109930" y="304492"/>
                    <a:pt x="92499" y="307064"/>
                  </a:cubicBezTo>
                  <a:cubicBezTo>
                    <a:pt x="89070" y="307540"/>
                    <a:pt x="85165" y="314112"/>
                    <a:pt x="84212" y="318493"/>
                  </a:cubicBezTo>
                  <a:cubicBezTo>
                    <a:pt x="83736" y="320399"/>
                    <a:pt x="90213" y="326304"/>
                    <a:pt x="93452" y="326209"/>
                  </a:cubicBezTo>
                  <a:cubicBezTo>
                    <a:pt x="107453" y="325733"/>
                    <a:pt x="121455" y="324590"/>
                    <a:pt x="135171" y="322018"/>
                  </a:cubicBezTo>
                  <a:cubicBezTo>
                    <a:pt x="139934" y="321065"/>
                    <a:pt x="143839" y="315350"/>
                    <a:pt x="151840" y="308873"/>
                  </a:cubicBezTo>
                  <a:close/>
                  <a:moveTo>
                    <a:pt x="193464" y="338020"/>
                  </a:moveTo>
                  <a:cubicBezTo>
                    <a:pt x="181653" y="352402"/>
                    <a:pt x="181367" y="355260"/>
                    <a:pt x="194131" y="361070"/>
                  </a:cubicBezTo>
                  <a:cubicBezTo>
                    <a:pt x="204037" y="365547"/>
                    <a:pt x="214991" y="368309"/>
                    <a:pt x="225754" y="369928"/>
                  </a:cubicBezTo>
                  <a:cubicBezTo>
                    <a:pt x="229659" y="370500"/>
                    <a:pt x="234326" y="365452"/>
                    <a:pt x="238708" y="362975"/>
                  </a:cubicBezTo>
                  <a:cubicBezTo>
                    <a:pt x="235946" y="359546"/>
                    <a:pt x="233945" y="354498"/>
                    <a:pt x="230326" y="352879"/>
                  </a:cubicBezTo>
                  <a:cubicBezTo>
                    <a:pt x="218229" y="347259"/>
                    <a:pt x="205561" y="342877"/>
                    <a:pt x="193464" y="338020"/>
                  </a:cubicBezTo>
                  <a:close/>
                  <a:moveTo>
                    <a:pt x="119931" y="418887"/>
                  </a:moveTo>
                  <a:cubicBezTo>
                    <a:pt x="107263" y="406504"/>
                    <a:pt x="91832" y="407648"/>
                    <a:pt x="76592" y="409457"/>
                  </a:cubicBezTo>
                  <a:cubicBezTo>
                    <a:pt x="73925" y="409743"/>
                    <a:pt x="70211" y="414506"/>
                    <a:pt x="69925" y="417553"/>
                  </a:cubicBezTo>
                  <a:cubicBezTo>
                    <a:pt x="69544" y="420601"/>
                    <a:pt x="72020" y="425174"/>
                    <a:pt x="74687" y="426983"/>
                  </a:cubicBezTo>
                  <a:cubicBezTo>
                    <a:pt x="84212" y="433746"/>
                    <a:pt x="107834" y="429460"/>
                    <a:pt x="119931" y="418887"/>
                  </a:cubicBezTo>
                  <a:close/>
                  <a:moveTo>
                    <a:pt x="184225" y="475084"/>
                  </a:moveTo>
                  <a:cubicBezTo>
                    <a:pt x="173938" y="466417"/>
                    <a:pt x="152888" y="459464"/>
                    <a:pt x="144125" y="461749"/>
                  </a:cubicBezTo>
                  <a:cubicBezTo>
                    <a:pt x="136219" y="463750"/>
                    <a:pt x="132599" y="474037"/>
                    <a:pt x="139267" y="477466"/>
                  </a:cubicBezTo>
                  <a:cubicBezTo>
                    <a:pt x="147173" y="481561"/>
                    <a:pt x="156698" y="483085"/>
                    <a:pt x="165746" y="484324"/>
                  </a:cubicBezTo>
                  <a:cubicBezTo>
                    <a:pt x="173271" y="485276"/>
                    <a:pt x="181748" y="485371"/>
                    <a:pt x="184225" y="475084"/>
                  </a:cubicBezTo>
                  <a:close/>
                  <a:moveTo>
                    <a:pt x="204704" y="205432"/>
                  </a:moveTo>
                  <a:cubicBezTo>
                    <a:pt x="191083" y="203050"/>
                    <a:pt x="178224" y="200383"/>
                    <a:pt x="165175" y="198955"/>
                  </a:cubicBezTo>
                  <a:cubicBezTo>
                    <a:pt x="162508" y="198669"/>
                    <a:pt x="157650" y="202860"/>
                    <a:pt x="156983" y="205622"/>
                  </a:cubicBezTo>
                  <a:cubicBezTo>
                    <a:pt x="156412" y="208289"/>
                    <a:pt x="159460" y="213718"/>
                    <a:pt x="162127" y="214766"/>
                  </a:cubicBezTo>
                  <a:cubicBezTo>
                    <a:pt x="170128" y="217909"/>
                    <a:pt x="178510" y="220386"/>
                    <a:pt x="186987" y="221624"/>
                  </a:cubicBezTo>
                  <a:cubicBezTo>
                    <a:pt x="195083" y="222767"/>
                    <a:pt x="203370" y="221719"/>
                    <a:pt x="204704" y="205432"/>
                  </a:cubicBezTo>
                  <a:close/>
                  <a:moveTo>
                    <a:pt x="294905" y="303825"/>
                  </a:moveTo>
                  <a:cubicBezTo>
                    <a:pt x="283571" y="299062"/>
                    <a:pt x="273188" y="294109"/>
                    <a:pt x="262425" y="290585"/>
                  </a:cubicBezTo>
                  <a:cubicBezTo>
                    <a:pt x="259853" y="289728"/>
                    <a:pt x="254996" y="292585"/>
                    <a:pt x="252710" y="295062"/>
                  </a:cubicBezTo>
                  <a:cubicBezTo>
                    <a:pt x="251376" y="296586"/>
                    <a:pt x="251757" y="302396"/>
                    <a:pt x="253281" y="303349"/>
                  </a:cubicBezTo>
                  <a:cubicBezTo>
                    <a:pt x="260234" y="308016"/>
                    <a:pt x="267569" y="312302"/>
                    <a:pt x="275284" y="315445"/>
                  </a:cubicBezTo>
                  <a:cubicBezTo>
                    <a:pt x="282237" y="318208"/>
                    <a:pt x="289286" y="317636"/>
                    <a:pt x="294905" y="303825"/>
                  </a:cubicBezTo>
                  <a:close/>
                  <a:moveTo>
                    <a:pt x="48779" y="193525"/>
                  </a:moveTo>
                  <a:cubicBezTo>
                    <a:pt x="30206" y="193430"/>
                    <a:pt x="25253" y="195431"/>
                    <a:pt x="24776" y="202669"/>
                  </a:cubicBezTo>
                  <a:cubicBezTo>
                    <a:pt x="24205" y="211242"/>
                    <a:pt x="30872" y="214385"/>
                    <a:pt x="48779" y="213337"/>
                  </a:cubicBezTo>
                  <a:cubicBezTo>
                    <a:pt x="56876" y="212861"/>
                    <a:pt x="68687" y="214861"/>
                    <a:pt x="68210" y="202669"/>
                  </a:cubicBezTo>
                  <a:cubicBezTo>
                    <a:pt x="67734" y="190096"/>
                    <a:pt x="55733" y="194478"/>
                    <a:pt x="48779" y="193525"/>
                  </a:cubicBezTo>
                  <a:close/>
                  <a:moveTo>
                    <a:pt x="309193" y="489562"/>
                  </a:moveTo>
                  <a:cubicBezTo>
                    <a:pt x="303764" y="472227"/>
                    <a:pt x="290905" y="470036"/>
                    <a:pt x="279380" y="466798"/>
                  </a:cubicBezTo>
                  <a:cubicBezTo>
                    <a:pt x="276903" y="466131"/>
                    <a:pt x="272331" y="469465"/>
                    <a:pt x="270140" y="472132"/>
                  </a:cubicBezTo>
                  <a:cubicBezTo>
                    <a:pt x="268807" y="473846"/>
                    <a:pt x="268902" y="479371"/>
                    <a:pt x="270331" y="480323"/>
                  </a:cubicBezTo>
                  <a:cubicBezTo>
                    <a:pt x="277189" y="485086"/>
                    <a:pt x="284333" y="490229"/>
                    <a:pt x="292143" y="492706"/>
                  </a:cubicBezTo>
                  <a:cubicBezTo>
                    <a:pt x="296810" y="494134"/>
                    <a:pt x="302906" y="490896"/>
                    <a:pt x="309193" y="489562"/>
                  </a:cubicBezTo>
                  <a:close/>
                  <a:moveTo>
                    <a:pt x="390536" y="262867"/>
                  </a:moveTo>
                  <a:cubicBezTo>
                    <a:pt x="386250" y="248675"/>
                    <a:pt x="374249" y="247627"/>
                    <a:pt x="362628" y="247056"/>
                  </a:cubicBezTo>
                  <a:cubicBezTo>
                    <a:pt x="359866" y="246961"/>
                    <a:pt x="355961" y="250771"/>
                    <a:pt x="354437" y="253724"/>
                  </a:cubicBezTo>
                  <a:cubicBezTo>
                    <a:pt x="353484" y="255628"/>
                    <a:pt x="355008" y="260010"/>
                    <a:pt x="356723" y="262106"/>
                  </a:cubicBezTo>
                  <a:cubicBezTo>
                    <a:pt x="364057" y="270678"/>
                    <a:pt x="376725" y="270964"/>
                    <a:pt x="390536" y="262867"/>
                  </a:cubicBezTo>
                  <a:close/>
                  <a:moveTo>
                    <a:pt x="243851" y="419363"/>
                  </a:moveTo>
                  <a:cubicBezTo>
                    <a:pt x="232040" y="417268"/>
                    <a:pt x="223373" y="414886"/>
                    <a:pt x="214705" y="414791"/>
                  </a:cubicBezTo>
                  <a:cubicBezTo>
                    <a:pt x="211943" y="414791"/>
                    <a:pt x="207847" y="420697"/>
                    <a:pt x="206799" y="424602"/>
                  </a:cubicBezTo>
                  <a:cubicBezTo>
                    <a:pt x="206228" y="426793"/>
                    <a:pt x="210323" y="431936"/>
                    <a:pt x="213181" y="432793"/>
                  </a:cubicBezTo>
                  <a:cubicBezTo>
                    <a:pt x="224039" y="436318"/>
                    <a:pt x="234612" y="436603"/>
                    <a:pt x="243851" y="419363"/>
                  </a:cubicBezTo>
                  <a:close/>
                </a:path>
              </a:pathLst>
            </a:custGeom>
            <a:solidFill>
              <a:schemeClr val="accent5"/>
            </a:solidFill>
            <a:ln w="9525" cap="flat">
              <a:noFill/>
              <a:prstDash val="solid"/>
              <a:miter/>
            </a:ln>
          </p:spPr>
          <p:txBody>
            <a:bodyPr rtlCol="0" anchor="ctr"/>
            <a:lstStyle/>
            <a:p>
              <a:endParaRPr lang="zh-CN" altLang="en-US"/>
            </a:p>
          </p:txBody>
        </p:sp>
        <p:sp>
          <p:nvSpPr>
            <p:cNvPr id="144" name="任意多边形: 形状 143"/>
            <p:cNvSpPr/>
            <p:nvPr/>
          </p:nvSpPr>
          <p:spPr>
            <a:xfrm rot="328645">
              <a:off x="1151315" y="4075379"/>
              <a:ext cx="166073" cy="66824"/>
            </a:xfrm>
            <a:custGeom>
              <a:avLst/>
              <a:gdLst>
                <a:gd name="connsiteX0" fmla="*/ 46863 w 60388"/>
                <a:gd name="connsiteY0" fmla="*/ 23813 h 24299"/>
                <a:gd name="connsiteX1" fmla="*/ 11811 w 60388"/>
                <a:gd name="connsiteY1" fmla="*/ 23813 h 24299"/>
                <a:gd name="connsiteX2" fmla="*/ 0 w 60388"/>
                <a:gd name="connsiteY2" fmla="*/ 15907 h 24299"/>
                <a:gd name="connsiteX3" fmla="*/ 10477 w 60388"/>
                <a:gd name="connsiteY3" fmla="*/ 5334 h 24299"/>
                <a:gd name="connsiteX4" fmla="*/ 42672 w 60388"/>
                <a:gd name="connsiteY4" fmla="*/ 0 h 24299"/>
                <a:gd name="connsiteX5" fmla="*/ 49244 w 60388"/>
                <a:gd name="connsiteY5" fmla="*/ 1429 h 24299"/>
                <a:gd name="connsiteX6" fmla="*/ 60388 w 60388"/>
                <a:gd name="connsiteY6" fmla="*/ 13716 h 24299"/>
                <a:gd name="connsiteX7" fmla="*/ 46863 w 60388"/>
                <a:gd name="connsiteY7" fmla="*/ 23813 h 2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88" h="24299">
                  <a:moveTo>
                    <a:pt x="46863" y="23813"/>
                  </a:moveTo>
                  <a:cubicBezTo>
                    <a:pt x="35147" y="23908"/>
                    <a:pt x="23431" y="24860"/>
                    <a:pt x="11811" y="23813"/>
                  </a:cubicBezTo>
                  <a:cubicBezTo>
                    <a:pt x="7715" y="23431"/>
                    <a:pt x="3905" y="18669"/>
                    <a:pt x="0" y="15907"/>
                  </a:cubicBezTo>
                  <a:cubicBezTo>
                    <a:pt x="3429" y="12287"/>
                    <a:pt x="6287" y="6477"/>
                    <a:pt x="10477" y="5334"/>
                  </a:cubicBezTo>
                  <a:cubicBezTo>
                    <a:pt x="20955" y="2476"/>
                    <a:pt x="31909" y="1619"/>
                    <a:pt x="42672" y="0"/>
                  </a:cubicBezTo>
                  <a:cubicBezTo>
                    <a:pt x="44863" y="476"/>
                    <a:pt x="47816" y="95"/>
                    <a:pt x="49244" y="1429"/>
                  </a:cubicBezTo>
                  <a:cubicBezTo>
                    <a:pt x="53245" y="5143"/>
                    <a:pt x="56674" y="9620"/>
                    <a:pt x="60388" y="13716"/>
                  </a:cubicBezTo>
                  <a:cubicBezTo>
                    <a:pt x="55817" y="17145"/>
                    <a:pt x="51340" y="20479"/>
                    <a:pt x="46863" y="23813"/>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45" name="任意多边形: 形状 144"/>
            <p:cNvSpPr/>
            <p:nvPr/>
          </p:nvSpPr>
          <p:spPr>
            <a:xfrm rot="328645">
              <a:off x="1577926" y="4309678"/>
              <a:ext cx="160061" cy="68628"/>
            </a:xfrm>
            <a:custGeom>
              <a:avLst/>
              <a:gdLst>
                <a:gd name="connsiteX0" fmla="*/ 38200 w 58202"/>
                <a:gd name="connsiteY0" fmla="*/ 24955 h 24955"/>
                <a:gd name="connsiteX1" fmla="*/ 6196 w 58202"/>
                <a:gd name="connsiteY1" fmla="*/ 18955 h 24955"/>
                <a:gd name="connsiteX2" fmla="*/ 5 w 58202"/>
                <a:gd name="connsiteY2" fmla="*/ 8192 h 24955"/>
                <a:gd name="connsiteX3" fmla="*/ 8292 w 58202"/>
                <a:gd name="connsiteY3" fmla="*/ 1810 h 24955"/>
                <a:gd name="connsiteX4" fmla="*/ 45058 w 58202"/>
                <a:gd name="connsiteY4" fmla="*/ 0 h 24955"/>
                <a:gd name="connsiteX5" fmla="*/ 58203 w 58202"/>
                <a:gd name="connsiteY5" fmla="*/ 21908 h 24955"/>
                <a:gd name="connsiteX6" fmla="*/ 38200 w 58202"/>
                <a:gd name="connsiteY6" fmla="*/ 24955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02" h="24955">
                  <a:moveTo>
                    <a:pt x="38200" y="24955"/>
                  </a:moveTo>
                  <a:cubicBezTo>
                    <a:pt x="27532" y="23146"/>
                    <a:pt x="16579" y="22003"/>
                    <a:pt x="6196" y="18955"/>
                  </a:cubicBezTo>
                  <a:cubicBezTo>
                    <a:pt x="3148" y="18097"/>
                    <a:pt x="386" y="12097"/>
                    <a:pt x="5" y="8192"/>
                  </a:cubicBezTo>
                  <a:cubicBezTo>
                    <a:pt x="-185" y="6191"/>
                    <a:pt x="5149" y="2096"/>
                    <a:pt x="8292" y="1810"/>
                  </a:cubicBezTo>
                  <a:cubicBezTo>
                    <a:pt x="20484" y="571"/>
                    <a:pt x="32771" y="476"/>
                    <a:pt x="45058" y="0"/>
                  </a:cubicBezTo>
                  <a:cubicBezTo>
                    <a:pt x="48773" y="6287"/>
                    <a:pt x="52583" y="12573"/>
                    <a:pt x="58203" y="21908"/>
                  </a:cubicBezTo>
                  <a:cubicBezTo>
                    <a:pt x="49249" y="23241"/>
                    <a:pt x="43725" y="24098"/>
                    <a:pt x="38200" y="24955"/>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46" name="任意多边形: 形状 145"/>
            <p:cNvSpPr/>
            <p:nvPr/>
          </p:nvSpPr>
          <p:spPr>
            <a:xfrm rot="328645">
              <a:off x="1452108" y="4137093"/>
              <a:ext cx="118139" cy="83423"/>
            </a:xfrm>
            <a:custGeom>
              <a:avLst/>
              <a:gdLst>
                <a:gd name="connsiteX0" fmla="*/ 24671 w 42958"/>
                <a:gd name="connsiteY0" fmla="*/ 1475 h 30335"/>
                <a:gd name="connsiteX1" fmla="*/ 42959 w 42958"/>
                <a:gd name="connsiteY1" fmla="*/ 18430 h 30335"/>
                <a:gd name="connsiteX2" fmla="*/ 30481 w 42958"/>
                <a:gd name="connsiteY2" fmla="*/ 29479 h 30335"/>
                <a:gd name="connsiteX3" fmla="*/ 7431 w 42958"/>
                <a:gd name="connsiteY3" fmla="*/ 30336 h 30335"/>
                <a:gd name="connsiteX4" fmla="*/ 858 w 42958"/>
                <a:gd name="connsiteY4" fmla="*/ 16048 h 30335"/>
                <a:gd name="connsiteX5" fmla="*/ 1430 w 42958"/>
                <a:gd name="connsiteY5" fmla="*/ 1666 h 30335"/>
                <a:gd name="connsiteX6" fmla="*/ 13336 w 42958"/>
                <a:gd name="connsiteY6" fmla="*/ 47 h 30335"/>
                <a:gd name="connsiteX7" fmla="*/ 24671 w 42958"/>
                <a:gd name="connsiteY7" fmla="*/ 1475 h 3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58" h="30335">
                  <a:moveTo>
                    <a:pt x="24671" y="1475"/>
                  </a:moveTo>
                  <a:cubicBezTo>
                    <a:pt x="30862" y="7190"/>
                    <a:pt x="37053" y="12905"/>
                    <a:pt x="42959" y="18430"/>
                  </a:cubicBezTo>
                  <a:cubicBezTo>
                    <a:pt x="42959" y="27574"/>
                    <a:pt x="37339" y="29288"/>
                    <a:pt x="30481" y="29479"/>
                  </a:cubicBezTo>
                  <a:cubicBezTo>
                    <a:pt x="22766" y="29765"/>
                    <a:pt x="15146" y="30050"/>
                    <a:pt x="7431" y="30336"/>
                  </a:cubicBezTo>
                  <a:cubicBezTo>
                    <a:pt x="5145" y="25573"/>
                    <a:pt x="2001" y="21001"/>
                    <a:pt x="858" y="16048"/>
                  </a:cubicBezTo>
                  <a:cubicBezTo>
                    <a:pt x="-189" y="11381"/>
                    <a:pt x="-570" y="5666"/>
                    <a:pt x="1430" y="1666"/>
                  </a:cubicBezTo>
                  <a:cubicBezTo>
                    <a:pt x="2478" y="-430"/>
                    <a:pt x="9240" y="47"/>
                    <a:pt x="13336" y="47"/>
                  </a:cubicBezTo>
                  <a:cubicBezTo>
                    <a:pt x="17146" y="-49"/>
                    <a:pt x="20861" y="904"/>
                    <a:pt x="24671" y="1475"/>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47" name="任意多边形: 形状 146"/>
            <p:cNvSpPr/>
            <p:nvPr/>
          </p:nvSpPr>
          <p:spPr>
            <a:xfrm rot="328645">
              <a:off x="1844665" y="4892696"/>
              <a:ext cx="145628" cy="62393"/>
            </a:xfrm>
            <a:custGeom>
              <a:avLst/>
              <a:gdLst>
                <a:gd name="connsiteX0" fmla="*/ 49145 w 52954"/>
                <a:gd name="connsiteY0" fmla="*/ 22665 h 22688"/>
                <a:gd name="connsiteX1" fmla="*/ 18379 w 52954"/>
                <a:gd name="connsiteY1" fmla="*/ 22284 h 22688"/>
                <a:gd name="connsiteX2" fmla="*/ 5139 w 52954"/>
                <a:gd name="connsiteY2" fmla="*/ 18188 h 22688"/>
                <a:gd name="connsiteX3" fmla="*/ 186 w 52954"/>
                <a:gd name="connsiteY3" fmla="*/ 6568 h 22688"/>
                <a:gd name="connsiteX4" fmla="*/ 10569 w 52954"/>
                <a:gd name="connsiteY4" fmla="*/ 91 h 22688"/>
                <a:gd name="connsiteX5" fmla="*/ 52955 w 52954"/>
                <a:gd name="connsiteY5" fmla="*/ 13235 h 22688"/>
                <a:gd name="connsiteX6" fmla="*/ 49145 w 52954"/>
                <a:gd name="connsiteY6" fmla="*/ 22665 h 2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54" h="22688">
                  <a:moveTo>
                    <a:pt x="49145" y="22665"/>
                  </a:moveTo>
                  <a:cubicBezTo>
                    <a:pt x="38858" y="22570"/>
                    <a:pt x="28571" y="22951"/>
                    <a:pt x="18379" y="22284"/>
                  </a:cubicBezTo>
                  <a:cubicBezTo>
                    <a:pt x="13807" y="21999"/>
                    <a:pt x="8473" y="20951"/>
                    <a:pt x="5139" y="18188"/>
                  </a:cubicBezTo>
                  <a:cubicBezTo>
                    <a:pt x="2091" y="15617"/>
                    <a:pt x="-766" y="9806"/>
                    <a:pt x="186" y="6568"/>
                  </a:cubicBezTo>
                  <a:cubicBezTo>
                    <a:pt x="1044" y="3520"/>
                    <a:pt x="7616" y="-671"/>
                    <a:pt x="10569" y="91"/>
                  </a:cubicBezTo>
                  <a:cubicBezTo>
                    <a:pt x="24856" y="3615"/>
                    <a:pt x="38858" y="8663"/>
                    <a:pt x="52955" y="13235"/>
                  </a:cubicBezTo>
                  <a:cubicBezTo>
                    <a:pt x="51621" y="16379"/>
                    <a:pt x="50383" y="19522"/>
                    <a:pt x="49145" y="22665"/>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48" name="任意多边形: 形状 147"/>
            <p:cNvSpPr/>
            <p:nvPr/>
          </p:nvSpPr>
          <p:spPr>
            <a:xfrm rot="328645">
              <a:off x="1781982" y="4488597"/>
              <a:ext cx="129142" cy="91357"/>
            </a:xfrm>
            <a:custGeom>
              <a:avLst/>
              <a:gdLst>
                <a:gd name="connsiteX0" fmla="*/ 20861 w 46959"/>
                <a:gd name="connsiteY0" fmla="*/ 0 h 33220"/>
                <a:gd name="connsiteX1" fmla="*/ 46959 w 46959"/>
                <a:gd name="connsiteY1" fmla="*/ 28194 h 33220"/>
                <a:gd name="connsiteX2" fmla="*/ 23909 w 46959"/>
                <a:gd name="connsiteY2" fmla="*/ 28384 h 33220"/>
                <a:gd name="connsiteX3" fmla="*/ 477 w 46959"/>
                <a:gd name="connsiteY3" fmla="*/ 21241 h 33220"/>
                <a:gd name="connsiteX4" fmla="*/ 20861 w 46959"/>
                <a:gd name="connsiteY4" fmla="*/ 0 h 3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9" h="33220">
                  <a:moveTo>
                    <a:pt x="20861" y="0"/>
                  </a:moveTo>
                  <a:cubicBezTo>
                    <a:pt x="29147" y="9525"/>
                    <a:pt x="45054" y="12001"/>
                    <a:pt x="46959" y="28194"/>
                  </a:cubicBezTo>
                  <a:cubicBezTo>
                    <a:pt x="39053" y="38005"/>
                    <a:pt x="31529" y="30861"/>
                    <a:pt x="23909" y="28384"/>
                  </a:cubicBezTo>
                  <a:cubicBezTo>
                    <a:pt x="16098" y="25908"/>
                    <a:pt x="8288" y="23622"/>
                    <a:pt x="477" y="21241"/>
                  </a:cubicBezTo>
                  <a:cubicBezTo>
                    <a:pt x="-856" y="952"/>
                    <a:pt x="-856" y="952"/>
                    <a:pt x="20861" y="0"/>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49" name="任意多边形: 形状 148"/>
            <p:cNvSpPr/>
            <p:nvPr/>
          </p:nvSpPr>
          <p:spPr>
            <a:xfrm rot="328645">
              <a:off x="1802035" y="5127529"/>
              <a:ext cx="134114" cy="74923"/>
            </a:xfrm>
            <a:custGeom>
              <a:avLst/>
              <a:gdLst>
                <a:gd name="connsiteX0" fmla="*/ 26194 w 48767"/>
                <a:gd name="connsiteY0" fmla="*/ 27245 h 27244"/>
                <a:gd name="connsiteX1" fmla="*/ 7334 w 48767"/>
                <a:gd name="connsiteY1" fmla="*/ 18482 h 27244"/>
                <a:gd name="connsiteX2" fmla="*/ 0 w 48767"/>
                <a:gd name="connsiteY2" fmla="*/ 5432 h 27244"/>
                <a:gd name="connsiteX3" fmla="*/ 13716 w 48767"/>
                <a:gd name="connsiteY3" fmla="*/ 3 h 27244"/>
                <a:gd name="connsiteX4" fmla="*/ 36385 w 48767"/>
                <a:gd name="connsiteY4" fmla="*/ 3147 h 27244"/>
                <a:gd name="connsiteX5" fmla="*/ 48768 w 48767"/>
                <a:gd name="connsiteY5" fmla="*/ 24006 h 27244"/>
                <a:gd name="connsiteX6" fmla="*/ 26194 w 48767"/>
                <a:gd name="connsiteY6" fmla="*/ 27245 h 2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7" h="27244">
                  <a:moveTo>
                    <a:pt x="26194" y="27245"/>
                  </a:moveTo>
                  <a:cubicBezTo>
                    <a:pt x="19812" y="24482"/>
                    <a:pt x="12763" y="22577"/>
                    <a:pt x="7334" y="18482"/>
                  </a:cubicBezTo>
                  <a:cubicBezTo>
                    <a:pt x="3715" y="15719"/>
                    <a:pt x="2381" y="9909"/>
                    <a:pt x="0" y="5432"/>
                  </a:cubicBezTo>
                  <a:cubicBezTo>
                    <a:pt x="4572" y="3527"/>
                    <a:pt x="9049" y="98"/>
                    <a:pt x="13716" y="3"/>
                  </a:cubicBezTo>
                  <a:cubicBezTo>
                    <a:pt x="21241" y="-92"/>
                    <a:pt x="28765" y="2004"/>
                    <a:pt x="36385" y="3147"/>
                  </a:cubicBezTo>
                  <a:cubicBezTo>
                    <a:pt x="39814" y="8957"/>
                    <a:pt x="43243" y="14767"/>
                    <a:pt x="48768" y="24006"/>
                  </a:cubicBezTo>
                  <a:cubicBezTo>
                    <a:pt x="39052" y="25435"/>
                    <a:pt x="32671" y="26292"/>
                    <a:pt x="26194" y="27245"/>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50" name="任意多边形: 形状 149"/>
            <p:cNvSpPr/>
            <p:nvPr/>
          </p:nvSpPr>
          <p:spPr>
            <a:xfrm rot="328645">
              <a:off x="2065227" y="4428280"/>
              <a:ext cx="100345" cy="87262"/>
            </a:xfrm>
            <a:custGeom>
              <a:avLst/>
              <a:gdLst>
                <a:gd name="connsiteX0" fmla="*/ 31345 w 36488"/>
                <a:gd name="connsiteY0" fmla="*/ 31732 h 31731"/>
                <a:gd name="connsiteX1" fmla="*/ 2960 w 36488"/>
                <a:gd name="connsiteY1" fmla="*/ 15825 h 31731"/>
                <a:gd name="connsiteX2" fmla="*/ 770 w 36488"/>
                <a:gd name="connsiteY2" fmla="*/ 3538 h 31731"/>
                <a:gd name="connsiteX3" fmla="*/ 12771 w 36488"/>
                <a:gd name="connsiteY3" fmla="*/ 204 h 31731"/>
                <a:gd name="connsiteX4" fmla="*/ 36488 w 36488"/>
                <a:gd name="connsiteY4" fmla="*/ 7729 h 31731"/>
                <a:gd name="connsiteX5" fmla="*/ 31345 w 36488"/>
                <a:gd name="connsiteY5" fmla="*/ 31732 h 3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88" h="31731">
                  <a:moveTo>
                    <a:pt x="31345" y="31732"/>
                  </a:moveTo>
                  <a:cubicBezTo>
                    <a:pt x="21820" y="26588"/>
                    <a:pt x="11819" y="22016"/>
                    <a:pt x="2960" y="15825"/>
                  </a:cubicBezTo>
                  <a:cubicBezTo>
                    <a:pt x="389" y="14015"/>
                    <a:pt x="-945" y="6395"/>
                    <a:pt x="770" y="3538"/>
                  </a:cubicBezTo>
                  <a:cubicBezTo>
                    <a:pt x="2294" y="871"/>
                    <a:pt x="8961" y="-558"/>
                    <a:pt x="12771" y="204"/>
                  </a:cubicBezTo>
                  <a:cubicBezTo>
                    <a:pt x="20867" y="1728"/>
                    <a:pt x="28583" y="5157"/>
                    <a:pt x="36488" y="7729"/>
                  </a:cubicBezTo>
                  <a:cubicBezTo>
                    <a:pt x="34774" y="15730"/>
                    <a:pt x="33059" y="23731"/>
                    <a:pt x="31345" y="31732"/>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51" name="任意多边形: 形状 150"/>
            <p:cNvSpPr/>
            <p:nvPr/>
          </p:nvSpPr>
          <p:spPr>
            <a:xfrm rot="328645">
              <a:off x="891586" y="4869473"/>
              <a:ext cx="179262" cy="74433"/>
            </a:xfrm>
            <a:custGeom>
              <a:avLst/>
              <a:gdLst>
                <a:gd name="connsiteX0" fmla="*/ 23180 w 65184"/>
                <a:gd name="connsiteY0" fmla="*/ 3060 h 27066"/>
                <a:gd name="connsiteX1" fmla="*/ 53183 w 65184"/>
                <a:gd name="connsiteY1" fmla="*/ 12 h 27066"/>
                <a:gd name="connsiteX2" fmla="*/ 65185 w 65184"/>
                <a:gd name="connsiteY2" fmla="*/ 7728 h 27066"/>
                <a:gd name="connsiteX3" fmla="*/ 55660 w 65184"/>
                <a:gd name="connsiteY3" fmla="*/ 18205 h 27066"/>
                <a:gd name="connsiteX4" fmla="*/ 22227 w 65184"/>
                <a:gd name="connsiteY4" fmla="*/ 26682 h 27066"/>
                <a:gd name="connsiteX5" fmla="*/ 15274 w 65184"/>
                <a:gd name="connsiteY5" fmla="*/ 27063 h 27066"/>
                <a:gd name="connsiteX6" fmla="*/ 34 w 65184"/>
                <a:gd name="connsiteY6" fmla="*/ 16300 h 27066"/>
                <a:gd name="connsiteX7" fmla="*/ 13845 w 65184"/>
                <a:gd name="connsiteY7" fmla="*/ 4108 h 27066"/>
                <a:gd name="connsiteX8" fmla="*/ 23180 w 65184"/>
                <a:gd name="connsiteY8" fmla="*/ 3060 h 2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84" h="27066">
                  <a:moveTo>
                    <a:pt x="23180" y="3060"/>
                  </a:moveTo>
                  <a:cubicBezTo>
                    <a:pt x="33181" y="1917"/>
                    <a:pt x="43277" y="-178"/>
                    <a:pt x="53183" y="12"/>
                  </a:cubicBezTo>
                  <a:cubicBezTo>
                    <a:pt x="57279" y="107"/>
                    <a:pt x="61184" y="5061"/>
                    <a:pt x="65185" y="7728"/>
                  </a:cubicBezTo>
                  <a:cubicBezTo>
                    <a:pt x="62042" y="11347"/>
                    <a:pt x="59565" y="16872"/>
                    <a:pt x="55660" y="18205"/>
                  </a:cubicBezTo>
                  <a:cubicBezTo>
                    <a:pt x="44801" y="21920"/>
                    <a:pt x="33371" y="24015"/>
                    <a:pt x="22227" y="26682"/>
                  </a:cubicBezTo>
                  <a:cubicBezTo>
                    <a:pt x="19941" y="26778"/>
                    <a:pt x="17560" y="27063"/>
                    <a:pt x="15274" y="27063"/>
                  </a:cubicBezTo>
                  <a:cubicBezTo>
                    <a:pt x="7559" y="27158"/>
                    <a:pt x="605" y="25063"/>
                    <a:pt x="34" y="16300"/>
                  </a:cubicBezTo>
                  <a:cubicBezTo>
                    <a:pt x="-538" y="7347"/>
                    <a:pt x="6225" y="4775"/>
                    <a:pt x="13845" y="4108"/>
                  </a:cubicBezTo>
                  <a:cubicBezTo>
                    <a:pt x="17084" y="3822"/>
                    <a:pt x="20132" y="3346"/>
                    <a:pt x="23180" y="3060"/>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52" name="任意多边形: 形状 151"/>
            <p:cNvSpPr/>
            <p:nvPr/>
          </p:nvSpPr>
          <p:spPr>
            <a:xfrm rot="328645">
              <a:off x="1182384" y="4763434"/>
              <a:ext cx="186289" cy="62404"/>
            </a:xfrm>
            <a:custGeom>
              <a:avLst/>
              <a:gdLst>
                <a:gd name="connsiteX0" fmla="*/ 67739 w 67739"/>
                <a:gd name="connsiteY0" fmla="*/ 5451 h 22692"/>
                <a:gd name="connsiteX1" fmla="*/ 50975 w 67739"/>
                <a:gd name="connsiteY1" fmla="*/ 18501 h 22692"/>
                <a:gd name="connsiteX2" fmla="*/ 9256 w 67739"/>
                <a:gd name="connsiteY2" fmla="*/ 22692 h 22692"/>
                <a:gd name="connsiteX3" fmla="*/ 16 w 67739"/>
                <a:gd name="connsiteY3" fmla="*/ 14976 h 22692"/>
                <a:gd name="connsiteX4" fmla="*/ 8303 w 67739"/>
                <a:gd name="connsiteY4" fmla="*/ 3546 h 22692"/>
                <a:gd name="connsiteX5" fmla="*/ 67739 w 67739"/>
                <a:gd name="connsiteY5" fmla="*/ 5451 h 2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39" h="22692">
                  <a:moveTo>
                    <a:pt x="67739" y="5451"/>
                  </a:moveTo>
                  <a:cubicBezTo>
                    <a:pt x="59738" y="11928"/>
                    <a:pt x="55833" y="17643"/>
                    <a:pt x="50975" y="18501"/>
                  </a:cubicBezTo>
                  <a:cubicBezTo>
                    <a:pt x="37259" y="21072"/>
                    <a:pt x="23162" y="22311"/>
                    <a:pt x="9256" y="22692"/>
                  </a:cubicBezTo>
                  <a:cubicBezTo>
                    <a:pt x="6017" y="22787"/>
                    <a:pt x="-365" y="16881"/>
                    <a:pt x="16" y="14976"/>
                  </a:cubicBezTo>
                  <a:cubicBezTo>
                    <a:pt x="969" y="10595"/>
                    <a:pt x="4874" y="4023"/>
                    <a:pt x="8303" y="3546"/>
                  </a:cubicBezTo>
                  <a:cubicBezTo>
                    <a:pt x="25734" y="1070"/>
                    <a:pt x="43450" y="-3883"/>
                    <a:pt x="67739" y="5451"/>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53" name="任意多边形: 形状 152"/>
            <p:cNvSpPr/>
            <p:nvPr/>
          </p:nvSpPr>
          <p:spPr>
            <a:xfrm rot="328645">
              <a:off x="1447242" y="4882681"/>
              <a:ext cx="148852" cy="87873"/>
            </a:xfrm>
            <a:custGeom>
              <a:avLst/>
              <a:gdLst>
                <a:gd name="connsiteX0" fmla="*/ 8883 w 54126"/>
                <a:gd name="connsiteY0" fmla="*/ 0 h 31953"/>
                <a:gd name="connsiteX1" fmla="*/ 45744 w 54126"/>
                <a:gd name="connsiteY1" fmla="*/ 14859 h 31953"/>
                <a:gd name="connsiteX2" fmla="*/ 54126 w 54126"/>
                <a:gd name="connsiteY2" fmla="*/ 24955 h 31953"/>
                <a:gd name="connsiteX3" fmla="*/ 41172 w 54126"/>
                <a:gd name="connsiteY3" fmla="*/ 31909 h 31953"/>
                <a:gd name="connsiteX4" fmla="*/ 9549 w 54126"/>
                <a:gd name="connsiteY4" fmla="*/ 23050 h 31953"/>
                <a:gd name="connsiteX5" fmla="*/ 8883 w 54126"/>
                <a:gd name="connsiteY5" fmla="*/ 0 h 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26" h="31953">
                  <a:moveTo>
                    <a:pt x="8883" y="0"/>
                  </a:moveTo>
                  <a:cubicBezTo>
                    <a:pt x="20979" y="4763"/>
                    <a:pt x="33648" y="9239"/>
                    <a:pt x="45744" y="14859"/>
                  </a:cubicBezTo>
                  <a:cubicBezTo>
                    <a:pt x="49364" y="16573"/>
                    <a:pt x="51364" y="21526"/>
                    <a:pt x="54126" y="24955"/>
                  </a:cubicBezTo>
                  <a:cubicBezTo>
                    <a:pt x="49745" y="27432"/>
                    <a:pt x="45078" y="32480"/>
                    <a:pt x="41172" y="31909"/>
                  </a:cubicBezTo>
                  <a:cubicBezTo>
                    <a:pt x="30409" y="30289"/>
                    <a:pt x="19455" y="27527"/>
                    <a:pt x="9549" y="23050"/>
                  </a:cubicBezTo>
                  <a:cubicBezTo>
                    <a:pt x="-3214" y="17240"/>
                    <a:pt x="-2928" y="14383"/>
                    <a:pt x="8883" y="0"/>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54" name="任意多边形: 形状 153"/>
            <p:cNvSpPr/>
            <p:nvPr/>
          </p:nvSpPr>
          <p:spPr>
            <a:xfrm rot="328645">
              <a:off x="1116148" y="5044673"/>
              <a:ext cx="137628" cy="59979"/>
            </a:xfrm>
            <a:custGeom>
              <a:avLst/>
              <a:gdLst>
                <a:gd name="connsiteX0" fmla="*/ 50045 w 50045"/>
                <a:gd name="connsiteY0" fmla="*/ 10521 h 21810"/>
                <a:gd name="connsiteX1" fmla="*/ 4801 w 50045"/>
                <a:gd name="connsiteY1" fmla="*/ 18617 h 21810"/>
                <a:gd name="connsiteX2" fmla="*/ 39 w 50045"/>
                <a:gd name="connsiteY2" fmla="*/ 9188 h 21810"/>
                <a:gd name="connsiteX3" fmla="*/ 6706 w 50045"/>
                <a:gd name="connsiteY3" fmla="*/ 1092 h 21810"/>
                <a:gd name="connsiteX4" fmla="*/ 50045 w 50045"/>
                <a:gd name="connsiteY4" fmla="*/ 10521 h 21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5" h="21810">
                  <a:moveTo>
                    <a:pt x="50045" y="10521"/>
                  </a:moveTo>
                  <a:cubicBezTo>
                    <a:pt x="37948" y="20999"/>
                    <a:pt x="14422" y="25285"/>
                    <a:pt x="4801" y="18617"/>
                  </a:cubicBezTo>
                  <a:cubicBezTo>
                    <a:pt x="2134" y="16808"/>
                    <a:pt x="-342" y="12140"/>
                    <a:pt x="39" y="9188"/>
                  </a:cubicBezTo>
                  <a:cubicBezTo>
                    <a:pt x="420" y="6140"/>
                    <a:pt x="4039" y="1472"/>
                    <a:pt x="6706" y="1092"/>
                  </a:cubicBezTo>
                  <a:cubicBezTo>
                    <a:pt x="21851" y="-718"/>
                    <a:pt x="37282" y="-1766"/>
                    <a:pt x="50045" y="10521"/>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55" name="任意多边形: 形状 154"/>
            <p:cNvSpPr/>
            <p:nvPr/>
          </p:nvSpPr>
          <p:spPr>
            <a:xfrm rot="328645">
              <a:off x="1282466" y="5206516"/>
              <a:ext cx="133212" cy="64464"/>
            </a:xfrm>
            <a:custGeom>
              <a:avLst/>
              <a:gdLst>
                <a:gd name="connsiteX0" fmla="*/ 48439 w 48439"/>
                <a:gd name="connsiteY0" fmla="*/ 13838 h 23441"/>
                <a:gd name="connsiteX1" fmla="*/ 29961 w 48439"/>
                <a:gd name="connsiteY1" fmla="*/ 22982 h 23441"/>
                <a:gd name="connsiteX2" fmla="*/ 3481 w 48439"/>
                <a:gd name="connsiteY2" fmla="*/ 16124 h 23441"/>
                <a:gd name="connsiteX3" fmla="*/ 8339 w 48439"/>
                <a:gd name="connsiteY3" fmla="*/ 407 h 23441"/>
                <a:gd name="connsiteX4" fmla="*/ 48439 w 48439"/>
                <a:gd name="connsiteY4" fmla="*/ 13838 h 2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39" h="23441">
                  <a:moveTo>
                    <a:pt x="48439" y="13838"/>
                  </a:moveTo>
                  <a:cubicBezTo>
                    <a:pt x="45963" y="24125"/>
                    <a:pt x="37486" y="24030"/>
                    <a:pt x="29961" y="22982"/>
                  </a:cubicBezTo>
                  <a:cubicBezTo>
                    <a:pt x="20912" y="21743"/>
                    <a:pt x="11387" y="20315"/>
                    <a:pt x="3481" y="16124"/>
                  </a:cubicBezTo>
                  <a:cubicBezTo>
                    <a:pt x="-3186" y="12695"/>
                    <a:pt x="433" y="2408"/>
                    <a:pt x="8339" y="407"/>
                  </a:cubicBezTo>
                  <a:cubicBezTo>
                    <a:pt x="17102" y="-1783"/>
                    <a:pt x="38152" y="5170"/>
                    <a:pt x="48439" y="13838"/>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56" name="任意多边形: 形状 155"/>
            <p:cNvSpPr/>
            <p:nvPr/>
          </p:nvSpPr>
          <p:spPr>
            <a:xfrm rot="328645">
              <a:off x="1409487" y="4493922"/>
              <a:ext cx="131163" cy="63191"/>
            </a:xfrm>
            <a:custGeom>
              <a:avLst/>
              <a:gdLst>
                <a:gd name="connsiteX0" fmla="*/ 47695 w 47694"/>
                <a:gd name="connsiteY0" fmla="*/ 6491 h 22978"/>
                <a:gd name="connsiteX1" fmla="*/ 30074 w 47694"/>
                <a:gd name="connsiteY1" fmla="*/ 22683 h 22978"/>
                <a:gd name="connsiteX2" fmla="*/ 5213 w 47694"/>
                <a:gd name="connsiteY2" fmla="*/ 15825 h 22978"/>
                <a:gd name="connsiteX3" fmla="*/ 70 w 47694"/>
                <a:gd name="connsiteY3" fmla="*/ 6681 h 22978"/>
                <a:gd name="connsiteX4" fmla="*/ 8261 w 47694"/>
                <a:gd name="connsiteY4" fmla="*/ 14 h 22978"/>
                <a:gd name="connsiteX5" fmla="*/ 47695 w 47694"/>
                <a:gd name="connsiteY5" fmla="*/ 6491 h 2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94" h="22978">
                  <a:moveTo>
                    <a:pt x="47695" y="6491"/>
                  </a:moveTo>
                  <a:cubicBezTo>
                    <a:pt x="46361" y="22778"/>
                    <a:pt x="38075" y="23731"/>
                    <a:pt x="30074" y="22683"/>
                  </a:cubicBezTo>
                  <a:cubicBezTo>
                    <a:pt x="21596" y="21540"/>
                    <a:pt x="13119" y="19064"/>
                    <a:pt x="5213" y="15825"/>
                  </a:cubicBezTo>
                  <a:cubicBezTo>
                    <a:pt x="2546" y="14778"/>
                    <a:pt x="-502" y="9348"/>
                    <a:pt x="70" y="6681"/>
                  </a:cubicBezTo>
                  <a:cubicBezTo>
                    <a:pt x="641" y="3919"/>
                    <a:pt x="5594" y="-272"/>
                    <a:pt x="8261" y="14"/>
                  </a:cubicBezTo>
                  <a:cubicBezTo>
                    <a:pt x="21120" y="1443"/>
                    <a:pt x="33979" y="4110"/>
                    <a:pt x="47695" y="6491"/>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57" name="任意多边形: 形状 156"/>
            <p:cNvSpPr/>
            <p:nvPr/>
          </p:nvSpPr>
          <p:spPr>
            <a:xfrm rot="328645">
              <a:off x="1644808" y="4768646"/>
              <a:ext cx="118282" cy="72472"/>
            </a:xfrm>
            <a:custGeom>
              <a:avLst/>
              <a:gdLst>
                <a:gd name="connsiteX0" fmla="*/ 43011 w 43010"/>
                <a:gd name="connsiteY0" fmla="*/ 13395 h 26353"/>
                <a:gd name="connsiteX1" fmla="*/ 23389 w 43010"/>
                <a:gd name="connsiteY1" fmla="*/ 25015 h 26353"/>
                <a:gd name="connsiteX2" fmla="*/ 1387 w 43010"/>
                <a:gd name="connsiteY2" fmla="*/ 12919 h 26353"/>
                <a:gd name="connsiteX3" fmla="*/ 815 w 43010"/>
                <a:gd name="connsiteY3" fmla="*/ 4632 h 26353"/>
                <a:gd name="connsiteX4" fmla="*/ 10531 w 43010"/>
                <a:gd name="connsiteY4" fmla="*/ 155 h 26353"/>
                <a:gd name="connsiteX5" fmla="*/ 43011 w 43010"/>
                <a:gd name="connsiteY5" fmla="*/ 13395 h 2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10" h="26353">
                  <a:moveTo>
                    <a:pt x="43011" y="13395"/>
                  </a:moveTo>
                  <a:cubicBezTo>
                    <a:pt x="37391" y="27302"/>
                    <a:pt x="30343" y="27778"/>
                    <a:pt x="23389" y="25015"/>
                  </a:cubicBezTo>
                  <a:cubicBezTo>
                    <a:pt x="15674" y="21872"/>
                    <a:pt x="8340" y="17586"/>
                    <a:pt x="1387" y="12919"/>
                  </a:cubicBezTo>
                  <a:cubicBezTo>
                    <a:pt x="-137" y="11871"/>
                    <a:pt x="-518" y="6061"/>
                    <a:pt x="815" y="4632"/>
                  </a:cubicBezTo>
                  <a:cubicBezTo>
                    <a:pt x="3101" y="2156"/>
                    <a:pt x="7959" y="-702"/>
                    <a:pt x="10531" y="155"/>
                  </a:cubicBezTo>
                  <a:cubicBezTo>
                    <a:pt x="21294" y="3680"/>
                    <a:pt x="31676" y="8632"/>
                    <a:pt x="43011" y="13395"/>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58" name="任意多边形: 形状 157"/>
            <p:cNvSpPr/>
            <p:nvPr/>
          </p:nvSpPr>
          <p:spPr>
            <a:xfrm rot="328645">
              <a:off x="1049247" y="4443842"/>
              <a:ext cx="119577" cy="55026"/>
            </a:xfrm>
            <a:custGeom>
              <a:avLst/>
              <a:gdLst>
                <a:gd name="connsiteX0" fmla="*/ 24037 w 43481"/>
                <a:gd name="connsiteY0" fmla="*/ 3 h 20009"/>
                <a:gd name="connsiteX1" fmla="*/ 43468 w 43481"/>
                <a:gd name="connsiteY1" fmla="*/ 9147 h 20009"/>
                <a:gd name="connsiteX2" fmla="*/ 24037 w 43481"/>
                <a:gd name="connsiteY2" fmla="*/ 19815 h 20009"/>
                <a:gd name="connsiteX3" fmla="*/ 34 w 43481"/>
                <a:gd name="connsiteY3" fmla="*/ 9147 h 20009"/>
                <a:gd name="connsiteX4" fmla="*/ 24037 w 43481"/>
                <a:gd name="connsiteY4" fmla="*/ 3 h 20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1" h="20009">
                  <a:moveTo>
                    <a:pt x="24037" y="3"/>
                  </a:moveTo>
                  <a:cubicBezTo>
                    <a:pt x="30990" y="1051"/>
                    <a:pt x="42991" y="-3426"/>
                    <a:pt x="43468" y="9147"/>
                  </a:cubicBezTo>
                  <a:cubicBezTo>
                    <a:pt x="43944" y="21339"/>
                    <a:pt x="32133" y="19434"/>
                    <a:pt x="24037" y="19815"/>
                  </a:cubicBezTo>
                  <a:cubicBezTo>
                    <a:pt x="6130" y="20863"/>
                    <a:pt x="-538" y="17720"/>
                    <a:pt x="34" y="9147"/>
                  </a:cubicBezTo>
                  <a:cubicBezTo>
                    <a:pt x="415" y="1908"/>
                    <a:pt x="5463" y="-92"/>
                    <a:pt x="24037" y="3"/>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59" name="任意多边形: 形状 158"/>
            <p:cNvSpPr/>
            <p:nvPr/>
          </p:nvSpPr>
          <p:spPr>
            <a:xfrm rot="328645">
              <a:off x="1646080" y="5255395"/>
              <a:ext cx="109833" cy="72464"/>
            </a:xfrm>
            <a:custGeom>
              <a:avLst/>
              <a:gdLst>
                <a:gd name="connsiteX0" fmla="*/ 39938 w 39938"/>
                <a:gd name="connsiteY0" fmla="*/ 22851 h 26350"/>
                <a:gd name="connsiteX1" fmla="*/ 22984 w 39938"/>
                <a:gd name="connsiteY1" fmla="*/ 25994 h 26350"/>
                <a:gd name="connsiteX2" fmla="*/ 1172 w 39938"/>
                <a:gd name="connsiteY2" fmla="*/ 13612 h 26350"/>
                <a:gd name="connsiteX3" fmla="*/ 981 w 39938"/>
                <a:gd name="connsiteY3" fmla="*/ 5420 h 26350"/>
                <a:gd name="connsiteX4" fmla="*/ 10220 w 39938"/>
                <a:gd name="connsiteY4" fmla="*/ 86 h 26350"/>
                <a:gd name="connsiteX5" fmla="*/ 39938 w 39938"/>
                <a:gd name="connsiteY5" fmla="*/ 22851 h 2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38" h="26350">
                  <a:moveTo>
                    <a:pt x="39938" y="22851"/>
                  </a:moveTo>
                  <a:cubicBezTo>
                    <a:pt x="33652" y="24185"/>
                    <a:pt x="27556" y="27423"/>
                    <a:pt x="22984" y="25994"/>
                  </a:cubicBezTo>
                  <a:cubicBezTo>
                    <a:pt x="15173" y="23518"/>
                    <a:pt x="8030" y="18469"/>
                    <a:pt x="1172" y="13612"/>
                  </a:cubicBezTo>
                  <a:cubicBezTo>
                    <a:pt x="-257" y="12564"/>
                    <a:pt x="-448" y="7135"/>
                    <a:pt x="981" y="5420"/>
                  </a:cubicBezTo>
                  <a:cubicBezTo>
                    <a:pt x="3172" y="2753"/>
                    <a:pt x="7649" y="-581"/>
                    <a:pt x="10220" y="86"/>
                  </a:cubicBezTo>
                  <a:cubicBezTo>
                    <a:pt x="21650" y="3325"/>
                    <a:pt x="34509" y="5516"/>
                    <a:pt x="39938" y="22851"/>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60" name="任意多边形: 形状 159"/>
            <p:cNvSpPr/>
            <p:nvPr/>
          </p:nvSpPr>
          <p:spPr>
            <a:xfrm rot="328645">
              <a:off x="1936618" y="4675904"/>
              <a:ext cx="100219" cy="59646"/>
            </a:xfrm>
            <a:custGeom>
              <a:avLst/>
              <a:gdLst>
                <a:gd name="connsiteX0" fmla="*/ 36442 w 36442"/>
                <a:gd name="connsiteY0" fmla="*/ 15813 h 21689"/>
                <a:gd name="connsiteX1" fmla="*/ 2629 w 36442"/>
                <a:gd name="connsiteY1" fmla="*/ 15051 h 21689"/>
                <a:gd name="connsiteX2" fmla="*/ 343 w 36442"/>
                <a:gd name="connsiteY2" fmla="*/ 6669 h 21689"/>
                <a:gd name="connsiteX3" fmla="*/ 8534 w 36442"/>
                <a:gd name="connsiteY3" fmla="*/ 2 h 21689"/>
                <a:gd name="connsiteX4" fmla="*/ 36442 w 36442"/>
                <a:gd name="connsiteY4" fmla="*/ 15813 h 21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2" h="21689">
                  <a:moveTo>
                    <a:pt x="36442" y="15813"/>
                  </a:moveTo>
                  <a:cubicBezTo>
                    <a:pt x="22536" y="23910"/>
                    <a:pt x="9963" y="23624"/>
                    <a:pt x="2629" y="15051"/>
                  </a:cubicBezTo>
                  <a:cubicBezTo>
                    <a:pt x="819" y="12956"/>
                    <a:pt x="-705" y="8670"/>
                    <a:pt x="343" y="6669"/>
                  </a:cubicBezTo>
                  <a:cubicBezTo>
                    <a:pt x="1867" y="3717"/>
                    <a:pt x="5772" y="-94"/>
                    <a:pt x="8534" y="2"/>
                  </a:cubicBezTo>
                  <a:cubicBezTo>
                    <a:pt x="20155" y="573"/>
                    <a:pt x="32252" y="1716"/>
                    <a:pt x="36442" y="15813"/>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61" name="任意多边形: 形状 160"/>
            <p:cNvSpPr/>
            <p:nvPr/>
          </p:nvSpPr>
          <p:spPr>
            <a:xfrm rot="328645">
              <a:off x="1489487" y="5096662"/>
              <a:ext cx="102045" cy="54608"/>
            </a:xfrm>
            <a:custGeom>
              <a:avLst/>
              <a:gdLst>
                <a:gd name="connsiteX0" fmla="*/ 37106 w 37106"/>
                <a:gd name="connsiteY0" fmla="*/ 4477 h 19857"/>
                <a:gd name="connsiteX1" fmla="*/ 6436 w 37106"/>
                <a:gd name="connsiteY1" fmla="*/ 18002 h 19857"/>
                <a:gd name="connsiteX2" fmla="*/ 54 w 37106"/>
                <a:gd name="connsiteY2" fmla="*/ 9811 h 19857"/>
                <a:gd name="connsiteX3" fmla="*/ 7960 w 37106"/>
                <a:gd name="connsiteY3" fmla="*/ 0 h 19857"/>
                <a:gd name="connsiteX4" fmla="*/ 37106 w 37106"/>
                <a:gd name="connsiteY4" fmla="*/ 4477 h 19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6" h="19857">
                  <a:moveTo>
                    <a:pt x="37106" y="4477"/>
                  </a:moveTo>
                  <a:cubicBezTo>
                    <a:pt x="27772" y="21717"/>
                    <a:pt x="17294" y="21431"/>
                    <a:pt x="6436" y="18002"/>
                  </a:cubicBezTo>
                  <a:cubicBezTo>
                    <a:pt x="3578" y="17050"/>
                    <a:pt x="-518" y="11906"/>
                    <a:pt x="54" y="9811"/>
                  </a:cubicBezTo>
                  <a:cubicBezTo>
                    <a:pt x="1102" y="5905"/>
                    <a:pt x="5197" y="0"/>
                    <a:pt x="7960" y="0"/>
                  </a:cubicBezTo>
                  <a:cubicBezTo>
                    <a:pt x="16627" y="0"/>
                    <a:pt x="25295" y="2381"/>
                    <a:pt x="37106" y="4477"/>
                  </a:cubicBez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grpSp>
      <p:sp>
        <p:nvSpPr>
          <p:cNvPr id="9" name="任意多边形: 形状 8"/>
          <p:cNvSpPr/>
          <p:nvPr/>
        </p:nvSpPr>
        <p:spPr>
          <a:xfrm>
            <a:off x="-87520" y="4447402"/>
            <a:ext cx="3550929" cy="2410598"/>
          </a:xfrm>
          <a:custGeom>
            <a:avLst/>
            <a:gdLst>
              <a:gd name="connsiteX0" fmla="*/ 0 w 2934421"/>
              <a:gd name="connsiteY0" fmla="*/ 0 h 3002858"/>
              <a:gd name="connsiteX1" fmla="*/ 64367 w 2934421"/>
              <a:gd name="connsiteY1" fmla="*/ 55904 h 3002858"/>
              <a:gd name="connsiteX2" fmla="*/ 220091 w 2934421"/>
              <a:gd name="connsiteY2" fmla="*/ 320799 h 3002858"/>
              <a:gd name="connsiteX3" fmla="*/ 1054264 w 2934421"/>
              <a:gd name="connsiteY3" fmla="*/ 1677480 h 3002858"/>
              <a:gd name="connsiteX4" fmla="*/ 2280363 w 2934421"/>
              <a:gd name="connsiteY4" fmla="*/ 2019782 h 3002858"/>
              <a:gd name="connsiteX5" fmla="*/ 2926838 w 2934421"/>
              <a:gd name="connsiteY5" fmla="*/ 2954146 h 3002858"/>
              <a:gd name="connsiteX6" fmla="*/ 2934421 w 2934421"/>
              <a:gd name="connsiteY6" fmla="*/ 3002858 h 3002858"/>
              <a:gd name="connsiteX7" fmla="*/ 0 w 2934421"/>
              <a:gd name="connsiteY7" fmla="*/ 3002858 h 300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4421" h="3002858">
                <a:moveTo>
                  <a:pt x="0" y="0"/>
                </a:moveTo>
                <a:lnTo>
                  <a:pt x="64367" y="55904"/>
                </a:lnTo>
                <a:cubicBezTo>
                  <a:pt x="136648" y="130400"/>
                  <a:pt x="194450" y="218446"/>
                  <a:pt x="220091" y="320799"/>
                </a:cubicBezTo>
                <a:cubicBezTo>
                  <a:pt x="322653" y="730212"/>
                  <a:pt x="787602" y="1581148"/>
                  <a:pt x="1054264" y="1677480"/>
                </a:cubicBezTo>
                <a:cubicBezTo>
                  <a:pt x="1320926" y="1773813"/>
                  <a:pt x="1988538" y="1784089"/>
                  <a:pt x="2280363" y="2019782"/>
                </a:cubicBezTo>
                <a:cubicBezTo>
                  <a:pt x="2535709" y="2226014"/>
                  <a:pt x="2866700" y="2682027"/>
                  <a:pt x="2926838" y="2954146"/>
                </a:cubicBezTo>
                <a:lnTo>
                  <a:pt x="2934421" y="3002858"/>
                </a:lnTo>
                <a:lnTo>
                  <a:pt x="0" y="3002858"/>
                </a:lnTo>
                <a:close/>
              </a:path>
            </a:pathLst>
          </a:custGeom>
          <a:solidFill>
            <a:schemeClr val="accent4"/>
          </a:solidFill>
          <a:ln w="3415" cap="flat">
            <a:noFill/>
            <a:prstDash val="solid"/>
            <a:miter/>
          </a:ln>
        </p:spPr>
        <p:txBody>
          <a:bodyPr wrap="square" rtlCol="0" anchor="ctr">
            <a:noAutofit/>
          </a:bodyPr>
          <a:lstStyle/>
          <a:p>
            <a:endParaRPr lang="zh-CN" altLang="en-US"/>
          </a:p>
        </p:txBody>
      </p:sp>
      <p:grpSp>
        <p:nvGrpSpPr>
          <p:cNvPr id="13" name="图形 4"/>
          <p:cNvGrpSpPr/>
          <p:nvPr/>
        </p:nvGrpSpPr>
        <p:grpSpPr>
          <a:xfrm>
            <a:off x="-1129042" y="4539222"/>
            <a:ext cx="2098972" cy="2221952"/>
            <a:chOff x="3873764" y="-1"/>
            <a:chExt cx="2275357" cy="2408672"/>
          </a:xfrm>
          <a:solidFill>
            <a:schemeClr val="accent4">
              <a:lumMod val="20000"/>
              <a:lumOff val="80000"/>
            </a:schemeClr>
          </a:solidFill>
        </p:grpSpPr>
        <p:sp>
          <p:nvSpPr>
            <p:cNvPr id="141" name="任意多边形: 形状 140"/>
            <p:cNvSpPr/>
            <p:nvPr/>
          </p:nvSpPr>
          <p:spPr>
            <a:xfrm>
              <a:off x="4520784" y="-1"/>
              <a:ext cx="1510657" cy="1921367"/>
            </a:xfrm>
            <a:custGeom>
              <a:avLst/>
              <a:gdLst>
                <a:gd name="connsiteX0" fmla="*/ 1143735 w 1510657"/>
                <a:gd name="connsiteY0" fmla="*/ 1851456 h 1921367"/>
                <a:gd name="connsiteX1" fmla="*/ 1151154 w 1510657"/>
                <a:gd name="connsiteY1" fmla="*/ 1800380 h 1921367"/>
                <a:gd name="connsiteX2" fmla="*/ 1140146 w 1510657"/>
                <a:gd name="connsiteY2" fmla="*/ 1790637 h 1921367"/>
                <a:gd name="connsiteX3" fmla="*/ 1142095 w 1510657"/>
                <a:gd name="connsiteY3" fmla="*/ 1777030 h 1921367"/>
                <a:gd name="connsiteX4" fmla="*/ 1143565 w 1510657"/>
                <a:gd name="connsiteY4" fmla="*/ 1745851 h 1921367"/>
                <a:gd name="connsiteX5" fmla="*/ 1142471 w 1510657"/>
                <a:gd name="connsiteY5" fmla="*/ 1714262 h 1921367"/>
                <a:gd name="connsiteX6" fmla="*/ 1185513 w 1510657"/>
                <a:gd name="connsiteY6" fmla="*/ 1719972 h 1921367"/>
                <a:gd name="connsiteX7" fmla="*/ 1188589 w 1510657"/>
                <a:gd name="connsiteY7" fmla="*/ 1761031 h 1921367"/>
                <a:gd name="connsiteX8" fmla="*/ 1193410 w 1510657"/>
                <a:gd name="connsiteY8" fmla="*/ 1802534 h 1921367"/>
                <a:gd name="connsiteX9" fmla="*/ 1197000 w 1510657"/>
                <a:gd name="connsiteY9" fmla="*/ 1824380 h 1921367"/>
                <a:gd name="connsiteX10" fmla="*/ 1198846 w 1510657"/>
                <a:gd name="connsiteY10" fmla="*/ 1834328 h 1921367"/>
                <a:gd name="connsiteX11" fmla="*/ 1193307 w 1510657"/>
                <a:gd name="connsiteY11" fmla="*/ 1883695 h 1921367"/>
                <a:gd name="connsiteX12" fmla="*/ 1244383 w 1510657"/>
                <a:gd name="connsiteY12" fmla="*/ 1891114 h 1921367"/>
                <a:gd name="connsiteX13" fmla="*/ 1251802 w 1510657"/>
                <a:gd name="connsiteY13" fmla="*/ 1840038 h 1921367"/>
                <a:gd name="connsiteX14" fmla="*/ 1226811 w 1510657"/>
                <a:gd name="connsiteY14" fmla="*/ 1825713 h 1921367"/>
                <a:gd name="connsiteX15" fmla="*/ 1226127 w 1510657"/>
                <a:gd name="connsiteY15" fmla="*/ 1821098 h 1921367"/>
                <a:gd name="connsiteX16" fmla="*/ 1222948 w 1510657"/>
                <a:gd name="connsiteY16" fmla="*/ 1799218 h 1921367"/>
                <a:gd name="connsiteX17" fmla="*/ 1217375 w 1510657"/>
                <a:gd name="connsiteY17" fmla="*/ 1757783 h 1921367"/>
                <a:gd name="connsiteX18" fmla="*/ 1210777 w 1510657"/>
                <a:gd name="connsiteY18" fmla="*/ 1714843 h 1921367"/>
                <a:gd name="connsiteX19" fmla="*/ 1237819 w 1510657"/>
                <a:gd name="connsiteY19" fmla="*/ 1703938 h 1921367"/>
                <a:gd name="connsiteX20" fmla="*/ 1261443 w 1510657"/>
                <a:gd name="connsiteY20" fmla="*/ 1775731 h 1921367"/>
                <a:gd name="connsiteX21" fmla="*/ 1279973 w 1510657"/>
                <a:gd name="connsiteY21" fmla="*/ 1829884 h 1921367"/>
                <a:gd name="connsiteX22" fmla="*/ 1293272 w 1510657"/>
                <a:gd name="connsiteY22" fmla="*/ 1864721 h 1921367"/>
                <a:gd name="connsiteX23" fmla="*/ 1294263 w 1510657"/>
                <a:gd name="connsiteY23" fmla="*/ 1906703 h 1921367"/>
                <a:gd name="connsiteX24" fmla="*/ 1345339 w 1510657"/>
                <a:gd name="connsiteY24" fmla="*/ 1914122 h 1921367"/>
                <a:gd name="connsiteX25" fmla="*/ 1352758 w 1510657"/>
                <a:gd name="connsiteY25" fmla="*/ 1863046 h 1921367"/>
                <a:gd name="connsiteX26" fmla="*/ 1324587 w 1510657"/>
                <a:gd name="connsiteY26" fmla="*/ 1848551 h 1921367"/>
                <a:gd name="connsiteX27" fmla="*/ 1309271 w 1510657"/>
                <a:gd name="connsiteY27" fmla="*/ 1814055 h 1921367"/>
                <a:gd name="connsiteX28" fmla="*/ 1289716 w 1510657"/>
                <a:gd name="connsiteY28" fmla="*/ 1762501 h 1921367"/>
                <a:gd name="connsiteX29" fmla="*/ 1262400 w 1510657"/>
                <a:gd name="connsiteY29" fmla="*/ 1690707 h 1921367"/>
                <a:gd name="connsiteX30" fmla="*/ 1263734 w 1510657"/>
                <a:gd name="connsiteY30" fmla="*/ 1689955 h 1921367"/>
                <a:gd name="connsiteX31" fmla="*/ 1299767 w 1510657"/>
                <a:gd name="connsiteY31" fmla="*/ 1666434 h 1921367"/>
                <a:gd name="connsiteX32" fmla="*/ 1341715 w 1510657"/>
                <a:gd name="connsiteY32" fmla="*/ 1749886 h 1921367"/>
                <a:gd name="connsiteX33" fmla="*/ 1367937 w 1510657"/>
                <a:gd name="connsiteY33" fmla="*/ 1794774 h 1921367"/>
                <a:gd name="connsiteX34" fmla="*/ 1376586 w 1510657"/>
                <a:gd name="connsiteY34" fmla="*/ 1810500 h 1921367"/>
                <a:gd name="connsiteX35" fmla="*/ 1375868 w 1510657"/>
                <a:gd name="connsiteY35" fmla="*/ 1854875 h 1921367"/>
                <a:gd name="connsiteX36" fmla="*/ 1426944 w 1510657"/>
                <a:gd name="connsiteY36" fmla="*/ 1862294 h 1921367"/>
                <a:gd name="connsiteX37" fmla="*/ 1434363 w 1510657"/>
                <a:gd name="connsiteY37" fmla="*/ 1811218 h 1921367"/>
                <a:gd name="connsiteX38" fmla="*/ 1404688 w 1510657"/>
                <a:gd name="connsiteY38" fmla="*/ 1796654 h 1921367"/>
                <a:gd name="connsiteX39" fmla="*/ 1395868 w 1510657"/>
                <a:gd name="connsiteY39" fmla="*/ 1782911 h 1921367"/>
                <a:gd name="connsiteX40" fmla="*/ 1365714 w 1510657"/>
                <a:gd name="connsiteY40" fmla="*/ 1736587 h 1921367"/>
                <a:gd name="connsiteX41" fmla="*/ 1317271 w 1510657"/>
                <a:gd name="connsiteY41" fmla="*/ 1653477 h 1921367"/>
                <a:gd name="connsiteX42" fmla="*/ 1328108 w 1510657"/>
                <a:gd name="connsiteY42" fmla="*/ 1645443 h 1921367"/>
                <a:gd name="connsiteX43" fmla="*/ 1333954 w 1510657"/>
                <a:gd name="connsiteY43" fmla="*/ 1640691 h 1921367"/>
                <a:gd name="connsiteX44" fmla="*/ 1412278 w 1510657"/>
                <a:gd name="connsiteY44" fmla="*/ 1728176 h 1921367"/>
                <a:gd name="connsiteX45" fmla="*/ 1417543 w 1510657"/>
                <a:gd name="connsiteY45" fmla="*/ 1761851 h 1921367"/>
                <a:gd name="connsiteX46" fmla="*/ 1468619 w 1510657"/>
                <a:gd name="connsiteY46" fmla="*/ 1769270 h 1921367"/>
                <a:gd name="connsiteX47" fmla="*/ 1476037 w 1510657"/>
                <a:gd name="connsiteY47" fmla="*/ 1718194 h 1921367"/>
                <a:gd name="connsiteX48" fmla="*/ 1430260 w 1510657"/>
                <a:gd name="connsiteY48" fmla="*/ 1707596 h 1921367"/>
                <a:gd name="connsiteX49" fmla="*/ 1350775 w 1510657"/>
                <a:gd name="connsiteY49" fmla="*/ 1625238 h 1921367"/>
                <a:gd name="connsiteX50" fmla="*/ 1365920 w 1510657"/>
                <a:gd name="connsiteY50" fmla="*/ 1605785 h 1921367"/>
                <a:gd name="connsiteX51" fmla="*/ 1391765 w 1510657"/>
                <a:gd name="connsiteY51" fmla="*/ 1625409 h 1921367"/>
                <a:gd name="connsiteX52" fmla="*/ 1418671 w 1510657"/>
                <a:gd name="connsiteY52" fmla="*/ 1644007 h 1921367"/>
                <a:gd name="connsiteX53" fmla="*/ 1437919 w 1510657"/>
                <a:gd name="connsiteY53" fmla="*/ 1655357 h 1921367"/>
                <a:gd name="connsiteX54" fmla="*/ 1444927 w 1510657"/>
                <a:gd name="connsiteY54" fmla="*/ 1674058 h 1921367"/>
                <a:gd name="connsiteX55" fmla="*/ 1496003 w 1510657"/>
                <a:gd name="connsiteY55" fmla="*/ 1681476 h 1921367"/>
                <a:gd name="connsiteX56" fmla="*/ 1503422 w 1510657"/>
                <a:gd name="connsiteY56" fmla="*/ 1630400 h 1921367"/>
                <a:gd name="connsiteX57" fmla="*/ 1452346 w 1510657"/>
                <a:gd name="connsiteY57" fmla="*/ 1622982 h 1921367"/>
                <a:gd name="connsiteX58" fmla="*/ 1450773 w 1510657"/>
                <a:gd name="connsiteY58" fmla="*/ 1624418 h 1921367"/>
                <a:gd name="connsiteX59" fmla="*/ 1437303 w 1510657"/>
                <a:gd name="connsiteY59" fmla="*/ 1616828 h 1921367"/>
                <a:gd name="connsiteX60" fmla="*/ 1410021 w 1510657"/>
                <a:gd name="connsiteY60" fmla="*/ 1600247 h 1921367"/>
                <a:gd name="connsiteX61" fmla="*/ 1375766 w 1510657"/>
                <a:gd name="connsiteY61" fmla="*/ 1578299 h 1921367"/>
                <a:gd name="connsiteX62" fmla="*/ 1359185 w 1510657"/>
                <a:gd name="connsiteY62" fmla="*/ 1516727 h 1921367"/>
                <a:gd name="connsiteX63" fmla="*/ 1307630 w 1510657"/>
                <a:gd name="connsiteY63" fmla="*/ 1463668 h 1921367"/>
                <a:gd name="connsiteX64" fmla="*/ 1100044 w 1510657"/>
                <a:gd name="connsiteY64" fmla="*/ 1289757 h 1921367"/>
                <a:gd name="connsiteX65" fmla="*/ 1097651 w 1510657"/>
                <a:gd name="connsiteY65" fmla="*/ 1291979 h 1921367"/>
                <a:gd name="connsiteX66" fmla="*/ 835057 w 1510657"/>
                <a:gd name="connsiteY66" fmla="*/ 746484 h 1921367"/>
                <a:gd name="connsiteX67" fmla="*/ 330382 w 1510657"/>
                <a:gd name="connsiteY67" fmla="*/ 218322 h 1921367"/>
                <a:gd name="connsiteX68" fmla="*/ 21054 w 1510657"/>
                <a:gd name="connsiteY68" fmla="*/ 2121 h 1921367"/>
                <a:gd name="connsiteX69" fmla="*/ 8576 w 1510657"/>
                <a:gd name="connsiteY69" fmla="*/ 31556 h 1921367"/>
                <a:gd name="connsiteX70" fmla="*/ 280332 w 1510657"/>
                <a:gd name="connsiteY70" fmla="*/ 219451 h 1921367"/>
                <a:gd name="connsiteX71" fmla="*/ 551472 w 1510657"/>
                <a:gd name="connsiteY71" fmla="*/ 453737 h 1921367"/>
                <a:gd name="connsiteX72" fmla="*/ 973824 w 1510657"/>
                <a:gd name="connsiteY72" fmla="*/ 1041727 h 1921367"/>
                <a:gd name="connsiteX73" fmla="*/ 1085036 w 1510657"/>
                <a:gd name="connsiteY73" fmla="*/ 1311295 h 1921367"/>
                <a:gd name="connsiteX74" fmla="*/ 1091566 w 1510657"/>
                <a:gd name="connsiteY74" fmla="*/ 1627016 h 1921367"/>
                <a:gd name="connsiteX75" fmla="*/ 1114916 w 1510657"/>
                <a:gd name="connsiteY75" fmla="*/ 1695459 h 1921367"/>
                <a:gd name="connsiteX76" fmla="*/ 1120830 w 1510657"/>
                <a:gd name="connsiteY76" fmla="*/ 1701237 h 1921367"/>
                <a:gd name="connsiteX77" fmla="*/ 1116454 w 1510657"/>
                <a:gd name="connsiteY77" fmla="*/ 1743219 h 1921367"/>
                <a:gd name="connsiteX78" fmla="*/ 1112899 w 1510657"/>
                <a:gd name="connsiteY78" fmla="*/ 1771287 h 1921367"/>
                <a:gd name="connsiteX79" fmla="*/ 1110369 w 1510657"/>
                <a:gd name="connsiteY79" fmla="*/ 1786090 h 1921367"/>
                <a:gd name="connsiteX80" fmla="*/ 1109924 w 1510657"/>
                <a:gd name="connsiteY80" fmla="*/ 1787970 h 1921367"/>
                <a:gd name="connsiteX81" fmla="*/ 1100181 w 1510657"/>
                <a:gd name="connsiteY81" fmla="*/ 1792996 h 1921367"/>
                <a:gd name="connsiteX82" fmla="*/ 1092762 w 1510657"/>
                <a:gd name="connsiteY82" fmla="*/ 1844072 h 1921367"/>
                <a:gd name="connsiteX83" fmla="*/ 1143735 w 1510657"/>
                <a:gd name="connsiteY83" fmla="*/ 1851456 h 192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510657" h="1921367">
                  <a:moveTo>
                    <a:pt x="1143735" y="1851456"/>
                  </a:moveTo>
                  <a:cubicBezTo>
                    <a:pt x="1159872" y="1839388"/>
                    <a:pt x="1163188" y="1816551"/>
                    <a:pt x="1151154" y="1800380"/>
                  </a:cubicBezTo>
                  <a:cubicBezTo>
                    <a:pt x="1148077" y="1796278"/>
                    <a:pt x="1144317" y="1793030"/>
                    <a:pt x="1140146" y="1790637"/>
                  </a:cubicBezTo>
                  <a:cubicBezTo>
                    <a:pt x="1140898" y="1786124"/>
                    <a:pt x="1141548" y="1781577"/>
                    <a:pt x="1142095" y="1777030"/>
                  </a:cubicBezTo>
                  <a:cubicBezTo>
                    <a:pt x="1143257" y="1766637"/>
                    <a:pt x="1143838" y="1756313"/>
                    <a:pt x="1143565" y="1745851"/>
                  </a:cubicBezTo>
                  <a:cubicBezTo>
                    <a:pt x="1143291" y="1735322"/>
                    <a:pt x="1142847" y="1724792"/>
                    <a:pt x="1142471" y="1714262"/>
                  </a:cubicBezTo>
                  <a:cubicBezTo>
                    <a:pt x="1155975" y="1719527"/>
                    <a:pt x="1170983" y="1721305"/>
                    <a:pt x="1185513" y="1719972"/>
                  </a:cubicBezTo>
                  <a:cubicBezTo>
                    <a:pt x="1186367" y="1733681"/>
                    <a:pt x="1187154" y="1747356"/>
                    <a:pt x="1188589" y="1761031"/>
                  </a:cubicBezTo>
                  <a:cubicBezTo>
                    <a:pt x="1190025" y="1774876"/>
                    <a:pt x="1191564" y="1788723"/>
                    <a:pt x="1193410" y="1802534"/>
                  </a:cubicBezTo>
                  <a:cubicBezTo>
                    <a:pt x="1194367" y="1809885"/>
                    <a:pt x="1195530" y="1817132"/>
                    <a:pt x="1197000" y="1824380"/>
                  </a:cubicBezTo>
                  <a:cubicBezTo>
                    <a:pt x="1197649" y="1827559"/>
                    <a:pt x="1198196" y="1830944"/>
                    <a:pt x="1198846" y="1834328"/>
                  </a:cubicBezTo>
                  <a:cubicBezTo>
                    <a:pt x="1184453" y="1846738"/>
                    <a:pt x="1181752" y="1868242"/>
                    <a:pt x="1193307" y="1883695"/>
                  </a:cubicBezTo>
                  <a:cubicBezTo>
                    <a:pt x="1205376" y="1899832"/>
                    <a:pt x="1228213" y="1903148"/>
                    <a:pt x="1244383" y="1891114"/>
                  </a:cubicBezTo>
                  <a:cubicBezTo>
                    <a:pt x="1260554" y="1879046"/>
                    <a:pt x="1263836" y="1856208"/>
                    <a:pt x="1251802" y="1840038"/>
                  </a:cubicBezTo>
                  <a:cubicBezTo>
                    <a:pt x="1245546" y="1831662"/>
                    <a:pt x="1236418" y="1826841"/>
                    <a:pt x="1226811" y="1825713"/>
                  </a:cubicBezTo>
                  <a:cubicBezTo>
                    <a:pt x="1226572" y="1824175"/>
                    <a:pt x="1226332" y="1822636"/>
                    <a:pt x="1226127" y="1821098"/>
                  </a:cubicBezTo>
                  <a:cubicBezTo>
                    <a:pt x="1225136" y="1813782"/>
                    <a:pt x="1224042" y="1806500"/>
                    <a:pt x="1222948" y="1799218"/>
                  </a:cubicBezTo>
                  <a:cubicBezTo>
                    <a:pt x="1220862" y="1785440"/>
                    <a:pt x="1219085" y="1771629"/>
                    <a:pt x="1217375" y="1757783"/>
                  </a:cubicBezTo>
                  <a:cubicBezTo>
                    <a:pt x="1215598" y="1743390"/>
                    <a:pt x="1213307" y="1729100"/>
                    <a:pt x="1210777" y="1714843"/>
                  </a:cubicBezTo>
                  <a:cubicBezTo>
                    <a:pt x="1220042" y="1712006"/>
                    <a:pt x="1229033" y="1708211"/>
                    <a:pt x="1237819" y="1703938"/>
                  </a:cubicBezTo>
                  <a:cubicBezTo>
                    <a:pt x="1245990" y="1727766"/>
                    <a:pt x="1253614" y="1751800"/>
                    <a:pt x="1261443" y="1775731"/>
                  </a:cubicBezTo>
                  <a:cubicBezTo>
                    <a:pt x="1267392" y="1793851"/>
                    <a:pt x="1273408" y="1811936"/>
                    <a:pt x="1279973" y="1829884"/>
                  </a:cubicBezTo>
                  <a:cubicBezTo>
                    <a:pt x="1284143" y="1841303"/>
                    <a:pt x="1288246" y="1853302"/>
                    <a:pt x="1293272" y="1864721"/>
                  </a:cubicBezTo>
                  <a:cubicBezTo>
                    <a:pt x="1284964" y="1877200"/>
                    <a:pt x="1284793" y="1894020"/>
                    <a:pt x="1294263" y="1906703"/>
                  </a:cubicBezTo>
                  <a:cubicBezTo>
                    <a:pt x="1306331" y="1922874"/>
                    <a:pt x="1329168" y="1926156"/>
                    <a:pt x="1345339" y="1914122"/>
                  </a:cubicBezTo>
                  <a:cubicBezTo>
                    <a:pt x="1361475" y="1902054"/>
                    <a:pt x="1364826" y="1879217"/>
                    <a:pt x="1352758" y="1863046"/>
                  </a:cubicBezTo>
                  <a:cubicBezTo>
                    <a:pt x="1345852" y="1853781"/>
                    <a:pt x="1335322" y="1848892"/>
                    <a:pt x="1324587" y="1848551"/>
                  </a:cubicBezTo>
                  <a:cubicBezTo>
                    <a:pt x="1319596" y="1836995"/>
                    <a:pt x="1313886" y="1825576"/>
                    <a:pt x="1309271" y="1814055"/>
                  </a:cubicBezTo>
                  <a:cubicBezTo>
                    <a:pt x="1302434" y="1796996"/>
                    <a:pt x="1296041" y="1779765"/>
                    <a:pt x="1289716" y="1762501"/>
                  </a:cubicBezTo>
                  <a:cubicBezTo>
                    <a:pt x="1280895" y="1738467"/>
                    <a:pt x="1272007" y="1714433"/>
                    <a:pt x="1262400" y="1690707"/>
                  </a:cubicBezTo>
                  <a:cubicBezTo>
                    <a:pt x="1262845" y="1690468"/>
                    <a:pt x="1263289" y="1690228"/>
                    <a:pt x="1263734" y="1689955"/>
                  </a:cubicBezTo>
                  <a:cubicBezTo>
                    <a:pt x="1276041" y="1682570"/>
                    <a:pt x="1288041" y="1674673"/>
                    <a:pt x="1299767" y="1666434"/>
                  </a:cubicBezTo>
                  <a:cubicBezTo>
                    <a:pt x="1316519" y="1692690"/>
                    <a:pt x="1327185" y="1722296"/>
                    <a:pt x="1341715" y="1749886"/>
                  </a:cubicBezTo>
                  <a:cubicBezTo>
                    <a:pt x="1349783" y="1765236"/>
                    <a:pt x="1359014" y="1779902"/>
                    <a:pt x="1367937" y="1794774"/>
                  </a:cubicBezTo>
                  <a:cubicBezTo>
                    <a:pt x="1371014" y="1799936"/>
                    <a:pt x="1373783" y="1805201"/>
                    <a:pt x="1376586" y="1810500"/>
                  </a:cubicBezTo>
                  <a:cubicBezTo>
                    <a:pt x="1366603" y="1823149"/>
                    <a:pt x="1365749" y="1841337"/>
                    <a:pt x="1375868" y="1854875"/>
                  </a:cubicBezTo>
                  <a:cubicBezTo>
                    <a:pt x="1387936" y="1871012"/>
                    <a:pt x="1410774" y="1874362"/>
                    <a:pt x="1426944" y="1862294"/>
                  </a:cubicBezTo>
                  <a:cubicBezTo>
                    <a:pt x="1443081" y="1850226"/>
                    <a:pt x="1446397" y="1827388"/>
                    <a:pt x="1434363" y="1811218"/>
                  </a:cubicBezTo>
                  <a:cubicBezTo>
                    <a:pt x="1427115" y="1801509"/>
                    <a:pt x="1415936" y="1796551"/>
                    <a:pt x="1404688" y="1796654"/>
                  </a:cubicBezTo>
                  <a:cubicBezTo>
                    <a:pt x="1401509" y="1791560"/>
                    <a:pt x="1398295" y="1786808"/>
                    <a:pt x="1395868" y="1782911"/>
                  </a:cubicBezTo>
                  <a:cubicBezTo>
                    <a:pt x="1386159" y="1767253"/>
                    <a:pt x="1375219" y="1752381"/>
                    <a:pt x="1365714" y="1736587"/>
                  </a:cubicBezTo>
                  <a:cubicBezTo>
                    <a:pt x="1349134" y="1709066"/>
                    <a:pt x="1336313" y="1679357"/>
                    <a:pt x="1317271" y="1653477"/>
                  </a:cubicBezTo>
                  <a:cubicBezTo>
                    <a:pt x="1320861" y="1650776"/>
                    <a:pt x="1324587" y="1648246"/>
                    <a:pt x="1328108" y="1645443"/>
                  </a:cubicBezTo>
                  <a:cubicBezTo>
                    <a:pt x="1330057" y="1643904"/>
                    <a:pt x="1332006" y="1642298"/>
                    <a:pt x="1333954" y="1640691"/>
                  </a:cubicBezTo>
                  <a:cubicBezTo>
                    <a:pt x="1357954" y="1671630"/>
                    <a:pt x="1384244" y="1700861"/>
                    <a:pt x="1412278" y="1728176"/>
                  </a:cubicBezTo>
                  <a:cubicBezTo>
                    <a:pt x="1408517" y="1739185"/>
                    <a:pt x="1410056" y="1751834"/>
                    <a:pt x="1417543" y="1761851"/>
                  </a:cubicBezTo>
                  <a:cubicBezTo>
                    <a:pt x="1429611" y="1777988"/>
                    <a:pt x="1452448" y="1781338"/>
                    <a:pt x="1468619" y="1769270"/>
                  </a:cubicBezTo>
                  <a:cubicBezTo>
                    <a:pt x="1484755" y="1757202"/>
                    <a:pt x="1488071" y="1734364"/>
                    <a:pt x="1476037" y="1718194"/>
                  </a:cubicBezTo>
                  <a:cubicBezTo>
                    <a:pt x="1465234" y="1703732"/>
                    <a:pt x="1445816" y="1699664"/>
                    <a:pt x="1430260" y="1707596"/>
                  </a:cubicBezTo>
                  <a:cubicBezTo>
                    <a:pt x="1401919" y="1682023"/>
                    <a:pt x="1375253" y="1654503"/>
                    <a:pt x="1350775" y="1625238"/>
                  </a:cubicBezTo>
                  <a:cubicBezTo>
                    <a:pt x="1356552" y="1619221"/>
                    <a:pt x="1361749" y="1612760"/>
                    <a:pt x="1365920" y="1605785"/>
                  </a:cubicBezTo>
                  <a:cubicBezTo>
                    <a:pt x="1374501" y="1612349"/>
                    <a:pt x="1383116" y="1618879"/>
                    <a:pt x="1391765" y="1625409"/>
                  </a:cubicBezTo>
                  <a:cubicBezTo>
                    <a:pt x="1400483" y="1632007"/>
                    <a:pt x="1409372" y="1638229"/>
                    <a:pt x="1418671" y="1644007"/>
                  </a:cubicBezTo>
                  <a:cubicBezTo>
                    <a:pt x="1424722" y="1647802"/>
                    <a:pt x="1431115" y="1652315"/>
                    <a:pt x="1437919" y="1655357"/>
                  </a:cubicBezTo>
                  <a:cubicBezTo>
                    <a:pt x="1438465" y="1661887"/>
                    <a:pt x="1440722" y="1668383"/>
                    <a:pt x="1444927" y="1674058"/>
                  </a:cubicBezTo>
                  <a:cubicBezTo>
                    <a:pt x="1456995" y="1690194"/>
                    <a:pt x="1479832" y="1693545"/>
                    <a:pt x="1496003" y="1681476"/>
                  </a:cubicBezTo>
                  <a:cubicBezTo>
                    <a:pt x="1512139" y="1669408"/>
                    <a:pt x="1515456" y="1646571"/>
                    <a:pt x="1503422" y="1630400"/>
                  </a:cubicBezTo>
                  <a:cubicBezTo>
                    <a:pt x="1491353" y="1614264"/>
                    <a:pt x="1468516" y="1610948"/>
                    <a:pt x="1452346" y="1622982"/>
                  </a:cubicBezTo>
                  <a:cubicBezTo>
                    <a:pt x="1451764" y="1623426"/>
                    <a:pt x="1451320" y="1623973"/>
                    <a:pt x="1450773" y="1624418"/>
                  </a:cubicBezTo>
                  <a:cubicBezTo>
                    <a:pt x="1446226" y="1621683"/>
                    <a:pt x="1441474" y="1619358"/>
                    <a:pt x="1437303" y="1616828"/>
                  </a:cubicBezTo>
                  <a:cubicBezTo>
                    <a:pt x="1428038" y="1611221"/>
                    <a:pt x="1419184" y="1605820"/>
                    <a:pt x="1410021" y="1600247"/>
                  </a:cubicBezTo>
                  <a:cubicBezTo>
                    <a:pt x="1398398" y="1593204"/>
                    <a:pt x="1387048" y="1585786"/>
                    <a:pt x="1375766" y="1578299"/>
                  </a:cubicBezTo>
                  <a:cubicBezTo>
                    <a:pt x="1378467" y="1557000"/>
                    <a:pt x="1371116" y="1534847"/>
                    <a:pt x="1359185" y="1516727"/>
                  </a:cubicBezTo>
                  <a:cubicBezTo>
                    <a:pt x="1345544" y="1496078"/>
                    <a:pt x="1326467" y="1479736"/>
                    <a:pt x="1307630" y="1463668"/>
                  </a:cubicBezTo>
                  <a:cubicBezTo>
                    <a:pt x="1240452" y="1406473"/>
                    <a:pt x="1174231" y="1337004"/>
                    <a:pt x="1100044" y="1289757"/>
                  </a:cubicBezTo>
                  <a:cubicBezTo>
                    <a:pt x="1099189" y="1290406"/>
                    <a:pt x="1098437" y="1291227"/>
                    <a:pt x="1097651" y="1291979"/>
                  </a:cubicBezTo>
                  <a:cubicBezTo>
                    <a:pt x="1029515" y="1101281"/>
                    <a:pt x="948320" y="915336"/>
                    <a:pt x="835057" y="746484"/>
                  </a:cubicBezTo>
                  <a:cubicBezTo>
                    <a:pt x="698307" y="542624"/>
                    <a:pt x="522071" y="370320"/>
                    <a:pt x="330382" y="218322"/>
                  </a:cubicBezTo>
                  <a:cubicBezTo>
                    <a:pt x="231888" y="140238"/>
                    <a:pt x="130215" y="64752"/>
                    <a:pt x="21054" y="2121"/>
                  </a:cubicBezTo>
                  <a:cubicBezTo>
                    <a:pt x="3277" y="-8101"/>
                    <a:pt x="-9099" y="21403"/>
                    <a:pt x="8576" y="31556"/>
                  </a:cubicBezTo>
                  <a:cubicBezTo>
                    <a:pt x="104061" y="86291"/>
                    <a:pt x="193496" y="151999"/>
                    <a:pt x="280332" y="219451"/>
                  </a:cubicBezTo>
                  <a:cubicBezTo>
                    <a:pt x="374723" y="292783"/>
                    <a:pt x="466175" y="369910"/>
                    <a:pt x="551472" y="453737"/>
                  </a:cubicBezTo>
                  <a:cubicBezTo>
                    <a:pt x="725794" y="624982"/>
                    <a:pt x="870920" y="819611"/>
                    <a:pt x="973824" y="1041727"/>
                  </a:cubicBezTo>
                  <a:cubicBezTo>
                    <a:pt x="1014712" y="1129965"/>
                    <a:pt x="1049686" y="1220732"/>
                    <a:pt x="1085036" y="1311295"/>
                  </a:cubicBezTo>
                  <a:cubicBezTo>
                    <a:pt x="1055258" y="1382371"/>
                    <a:pt x="1084831" y="1570367"/>
                    <a:pt x="1091566" y="1627016"/>
                  </a:cubicBezTo>
                  <a:cubicBezTo>
                    <a:pt x="1094471" y="1651323"/>
                    <a:pt x="1098779" y="1676998"/>
                    <a:pt x="1114916" y="1695459"/>
                  </a:cubicBezTo>
                  <a:cubicBezTo>
                    <a:pt x="1116728" y="1697545"/>
                    <a:pt x="1118744" y="1699391"/>
                    <a:pt x="1120830" y="1701237"/>
                  </a:cubicBezTo>
                  <a:cubicBezTo>
                    <a:pt x="1119565" y="1715254"/>
                    <a:pt x="1118334" y="1729236"/>
                    <a:pt x="1116454" y="1743219"/>
                  </a:cubicBezTo>
                  <a:cubicBezTo>
                    <a:pt x="1115189" y="1752552"/>
                    <a:pt x="1114232" y="1761954"/>
                    <a:pt x="1112899" y="1771287"/>
                  </a:cubicBezTo>
                  <a:cubicBezTo>
                    <a:pt x="1112181" y="1776244"/>
                    <a:pt x="1111360" y="1781201"/>
                    <a:pt x="1110369" y="1786090"/>
                  </a:cubicBezTo>
                  <a:cubicBezTo>
                    <a:pt x="1110232" y="1786740"/>
                    <a:pt x="1110095" y="1787355"/>
                    <a:pt x="1109924" y="1787970"/>
                  </a:cubicBezTo>
                  <a:cubicBezTo>
                    <a:pt x="1106540" y="1789167"/>
                    <a:pt x="1103223" y="1790705"/>
                    <a:pt x="1100181" y="1792996"/>
                  </a:cubicBezTo>
                  <a:cubicBezTo>
                    <a:pt x="1084010" y="1805064"/>
                    <a:pt x="1080728" y="1827901"/>
                    <a:pt x="1092762" y="1844072"/>
                  </a:cubicBezTo>
                  <a:cubicBezTo>
                    <a:pt x="1104728" y="1860174"/>
                    <a:pt x="1127599" y="1863490"/>
                    <a:pt x="1143735" y="1851456"/>
                  </a:cubicBezTo>
                  <a:close/>
                </a:path>
              </a:pathLst>
            </a:custGeom>
            <a:grpFill/>
            <a:ln w="3415" cap="flat">
              <a:noFill/>
              <a:prstDash val="solid"/>
              <a:miter/>
            </a:ln>
          </p:spPr>
          <p:txBody>
            <a:bodyPr rtlCol="0" anchor="ctr"/>
            <a:lstStyle/>
            <a:p>
              <a:endParaRPr lang="zh-CN" altLang="en-US"/>
            </a:p>
          </p:txBody>
        </p:sp>
        <p:sp>
          <p:nvSpPr>
            <p:cNvPr id="142" name="任意多边形: 形状 141"/>
            <p:cNvSpPr/>
            <p:nvPr/>
          </p:nvSpPr>
          <p:spPr>
            <a:xfrm>
              <a:off x="3873764" y="2774"/>
              <a:ext cx="2275357" cy="2405896"/>
            </a:xfrm>
            <a:custGeom>
              <a:avLst/>
              <a:gdLst>
                <a:gd name="connsiteX0" fmla="*/ 14171 w 2275357"/>
                <a:gd name="connsiteY0" fmla="*/ 34285 h 2405896"/>
                <a:gd name="connsiteX1" fmla="*/ 571802 w 2275357"/>
                <a:gd name="connsiteY1" fmla="*/ 230350 h 2405896"/>
                <a:gd name="connsiteX2" fmla="*/ 823080 w 2275357"/>
                <a:gd name="connsiteY2" fmla="*/ 430688 h 2405896"/>
                <a:gd name="connsiteX3" fmla="*/ 988240 w 2275357"/>
                <a:gd name="connsiteY3" fmla="*/ 675641 h 2405896"/>
                <a:gd name="connsiteX4" fmla="*/ 1164134 w 2275357"/>
                <a:gd name="connsiteY4" fmla="*/ 1252486 h 2405896"/>
                <a:gd name="connsiteX5" fmla="*/ 1235244 w 2275357"/>
                <a:gd name="connsiteY5" fmla="*/ 1497097 h 2405896"/>
                <a:gd name="connsiteX6" fmla="*/ 1356985 w 2275357"/>
                <a:gd name="connsiteY6" fmla="*/ 1712615 h 2405896"/>
                <a:gd name="connsiteX7" fmla="*/ 1651920 w 2275357"/>
                <a:gd name="connsiteY7" fmla="*/ 2013601 h 2405896"/>
                <a:gd name="connsiteX8" fmla="*/ 1862583 w 2275357"/>
                <a:gd name="connsiteY8" fmla="*/ 2253631 h 2405896"/>
                <a:gd name="connsiteX9" fmla="*/ 1924702 w 2275357"/>
                <a:gd name="connsiteY9" fmla="*/ 2290622 h 2405896"/>
                <a:gd name="connsiteX10" fmla="*/ 1943813 w 2275357"/>
                <a:gd name="connsiteY10" fmla="*/ 2290553 h 2405896"/>
                <a:gd name="connsiteX11" fmla="*/ 1956906 w 2275357"/>
                <a:gd name="connsiteY11" fmla="*/ 2311647 h 2405896"/>
                <a:gd name="connsiteX12" fmla="*/ 1971470 w 2275357"/>
                <a:gd name="connsiteY12" fmla="*/ 2336057 h 2405896"/>
                <a:gd name="connsiteX13" fmla="*/ 1978479 w 2275357"/>
                <a:gd name="connsiteY13" fmla="*/ 2350142 h 2405896"/>
                <a:gd name="connsiteX14" fmla="*/ 1974068 w 2275357"/>
                <a:gd name="connsiteY14" fmla="*/ 2359817 h 2405896"/>
                <a:gd name="connsiteX15" fmla="*/ 1999675 w 2275357"/>
                <a:gd name="connsiteY15" fmla="*/ 2404603 h 2405896"/>
                <a:gd name="connsiteX16" fmla="*/ 2044460 w 2275357"/>
                <a:gd name="connsiteY16" fmla="*/ 2378996 h 2405896"/>
                <a:gd name="connsiteX17" fmla="*/ 2018854 w 2275357"/>
                <a:gd name="connsiteY17" fmla="*/ 2334211 h 2405896"/>
                <a:gd name="connsiteX18" fmla="*/ 2004051 w 2275357"/>
                <a:gd name="connsiteY18" fmla="*/ 2333322 h 2405896"/>
                <a:gd name="connsiteX19" fmla="*/ 1995880 w 2275357"/>
                <a:gd name="connsiteY19" fmla="*/ 2319203 h 2405896"/>
                <a:gd name="connsiteX20" fmla="*/ 1979470 w 2275357"/>
                <a:gd name="connsiteY20" fmla="*/ 2296160 h 2405896"/>
                <a:gd name="connsiteX21" fmla="*/ 1968188 w 2275357"/>
                <a:gd name="connsiteY21" fmla="*/ 2282725 h 2405896"/>
                <a:gd name="connsiteX22" fmla="*/ 1996803 w 2275357"/>
                <a:gd name="connsiteY22" fmla="*/ 2261152 h 2405896"/>
                <a:gd name="connsiteX23" fmla="*/ 2001453 w 2275357"/>
                <a:gd name="connsiteY23" fmla="*/ 2255170 h 2405896"/>
                <a:gd name="connsiteX24" fmla="*/ 2025110 w 2275357"/>
                <a:gd name="connsiteY24" fmla="*/ 2281049 h 2405896"/>
                <a:gd name="connsiteX25" fmla="*/ 2055537 w 2275357"/>
                <a:gd name="connsiteY25" fmla="*/ 2311818 h 2405896"/>
                <a:gd name="connsiteX26" fmla="*/ 2077246 w 2275357"/>
                <a:gd name="connsiteY26" fmla="*/ 2331749 h 2405896"/>
                <a:gd name="connsiteX27" fmla="*/ 2103297 w 2275357"/>
                <a:gd name="connsiteY27" fmla="*/ 2373902 h 2405896"/>
                <a:gd name="connsiteX28" fmla="*/ 2148083 w 2275357"/>
                <a:gd name="connsiteY28" fmla="*/ 2348296 h 2405896"/>
                <a:gd name="connsiteX29" fmla="*/ 2122476 w 2275357"/>
                <a:gd name="connsiteY29" fmla="*/ 2303510 h 2405896"/>
                <a:gd name="connsiteX30" fmla="*/ 2093964 w 2275357"/>
                <a:gd name="connsiteY30" fmla="*/ 2307613 h 2405896"/>
                <a:gd name="connsiteX31" fmla="*/ 2089554 w 2275357"/>
                <a:gd name="connsiteY31" fmla="*/ 2303545 h 2405896"/>
                <a:gd name="connsiteX32" fmla="*/ 2073725 w 2275357"/>
                <a:gd name="connsiteY32" fmla="*/ 2288400 h 2405896"/>
                <a:gd name="connsiteX33" fmla="*/ 2043366 w 2275357"/>
                <a:gd name="connsiteY33" fmla="*/ 2258759 h 2405896"/>
                <a:gd name="connsiteX34" fmla="*/ 2016119 w 2275357"/>
                <a:gd name="connsiteY34" fmla="*/ 2233119 h 2405896"/>
                <a:gd name="connsiteX35" fmla="*/ 2028700 w 2275357"/>
                <a:gd name="connsiteY35" fmla="*/ 2205803 h 2405896"/>
                <a:gd name="connsiteX36" fmla="*/ 2088733 w 2275357"/>
                <a:gd name="connsiteY36" fmla="*/ 2245768 h 2405896"/>
                <a:gd name="connsiteX37" fmla="*/ 2135707 w 2275357"/>
                <a:gd name="connsiteY37" fmla="*/ 2276400 h 2405896"/>
                <a:gd name="connsiteX38" fmla="*/ 2170304 w 2275357"/>
                <a:gd name="connsiteY38" fmla="*/ 2297767 h 2405896"/>
                <a:gd name="connsiteX39" fmla="*/ 2196936 w 2275357"/>
                <a:gd name="connsiteY39" fmla="*/ 2329903 h 2405896"/>
                <a:gd name="connsiteX40" fmla="*/ 2241722 w 2275357"/>
                <a:gd name="connsiteY40" fmla="*/ 2304297 h 2405896"/>
                <a:gd name="connsiteX41" fmla="*/ 2216116 w 2275357"/>
                <a:gd name="connsiteY41" fmla="*/ 2259477 h 2405896"/>
                <a:gd name="connsiteX42" fmla="*/ 2184903 w 2275357"/>
                <a:gd name="connsiteY42" fmla="*/ 2265494 h 2405896"/>
                <a:gd name="connsiteX43" fmla="*/ 2152254 w 2275357"/>
                <a:gd name="connsiteY43" fmla="*/ 2248161 h 2405896"/>
                <a:gd name="connsiteX44" fmla="*/ 2104494 w 2275357"/>
                <a:gd name="connsiteY44" fmla="*/ 2219204 h 2405896"/>
                <a:gd name="connsiteX45" fmla="*/ 2037726 w 2275357"/>
                <a:gd name="connsiteY45" fmla="*/ 2179171 h 2405896"/>
                <a:gd name="connsiteX46" fmla="*/ 2049657 w 2275357"/>
                <a:gd name="connsiteY46" fmla="*/ 2135753 h 2405896"/>
                <a:gd name="connsiteX47" fmla="*/ 2133451 w 2275357"/>
                <a:gd name="connsiteY47" fmla="*/ 2175239 h 2405896"/>
                <a:gd name="connsiteX48" fmla="*/ 2183877 w 2275357"/>
                <a:gd name="connsiteY48" fmla="*/ 2195649 h 2405896"/>
                <a:gd name="connsiteX49" fmla="*/ 2202509 w 2275357"/>
                <a:gd name="connsiteY49" fmla="*/ 2203546 h 2405896"/>
                <a:gd name="connsiteX50" fmla="*/ 2229278 w 2275357"/>
                <a:gd name="connsiteY50" fmla="*/ 2238862 h 2405896"/>
                <a:gd name="connsiteX51" fmla="*/ 2274063 w 2275357"/>
                <a:gd name="connsiteY51" fmla="*/ 2213256 h 2405896"/>
                <a:gd name="connsiteX52" fmla="*/ 2248457 w 2275357"/>
                <a:gd name="connsiteY52" fmla="*/ 2168470 h 2405896"/>
                <a:gd name="connsiteX53" fmla="*/ 2215534 w 2275357"/>
                <a:gd name="connsiteY53" fmla="*/ 2175684 h 2405896"/>
                <a:gd name="connsiteX54" fmla="*/ 2197073 w 2275357"/>
                <a:gd name="connsiteY54" fmla="*/ 2168573 h 2405896"/>
                <a:gd name="connsiteX55" fmla="*/ 2142715 w 2275357"/>
                <a:gd name="connsiteY55" fmla="*/ 2149633 h 2405896"/>
                <a:gd name="connsiteX56" fmla="*/ 2054443 w 2275357"/>
                <a:gd name="connsiteY56" fmla="*/ 2115035 h 2405896"/>
                <a:gd name="connsiteX57" fmla="*/ 2054580 w 2275357"/>
                <a:gd name="connsiteY57" fmla="*/ 2114488 h 2405896"/>
                <a:gd name="connsiteX58" fmla="*/ 2057862 w 2275357"/>
                <a:gd name="connsiteY58" fmla="*/ 2094249 h 2405896"/>
                <a:gd name="connsiteX59" fmla="*/ 2179945 w 2275357"/>
                <a:gd name="connsiteY59" fmla="*/ 2116710 h 2405896"/>
                <a:gd name="connsiteX60" fmla="*/ 2204800 w 2275357"/>
                <a:gd name="connsiteY60" fmla="*/ 2139958 h 2405896"/>
                <a:gd name="connsiteX61" fmla="*/ 2249585 w 2275357"/>
                <a:gd name="connsiteY61" fmla="*/ 2114351 h 2405896"/>
                <a:gd name="connsiteX62" fmla="*/ 2223979 w 2275357"/>
                <a:gd name="connsiteY62" fmla="*/ 2069566 h 2405896"/>
                <a:gd name="connsiteX63" fmla="*/ 2181381 w 2275357"/>
                <a:gd name="connsiteY63" fmla="*/ 2089429 h 2405896"/>
                <a:gd name="connsiteX64" fmla="*/ 2058853 w 2275357"/>
                <a:gd name="connsiteY64" fmla="*/ 2071514 h 2405896"/>
                <a:gd name="connsiteX65" fmla="*/ 2055127 w 2275357"/>
                <a:gd name="connsiteY65" fmla="*/ 2048917 h 2405896"/>
                <a:gd name="connsiteX66" fmla="*/ 2101998 w 2275357"/>
                <a:gd name="connsiteY66" fmla="*/ 2048267 h 2405896"/>
                <a:gd name="connsiteX67" fmla="*/ 2134237 w 2275357"/>
                <a:gd name="connsiteY67" fmla="*/ 2046421 h 2405896"/>
                <a:gd name="connsiteX68" fmla="*/ 2149518 w 2275357"/>
                <a:gd name="connsiteY68" fmla="*/ 2044575 h 2405896"/>
                <a:gd name="connsiteX69" fmla="*/ 2155433 w 2275357"/>
                <a:gd name="connsiteY69" fmla="*/ 2043720 h 2405896"/>
                <a:gd name="connsiteX70" fmla="*/ 2172287 w 2275357"/>
                <a:gd name="connsiteY70" fmla="*/ 2053942 h 2405896"/>
                <a:gd name="connsiteX71" fmla="*/ 2217107 w 2275357"/>
                <a:gd name="connsiteY71" fmla="*/ 2028336 h 2405896"/>
                <a:gd name="connsiteX72" fmla="*/ 2191501 w 2275357"/>
                <a:gd name="connsiteY72" fmla="*/ 1983550 h 2405896"/>
                <a:gd name="connsiteX73" fmla="*/ 2146715 w 2275357"/>
                <a:gd name="connsiteY73" fmla="*/ 2009157 h 2405896"/>
                <a:gd name="connsiteX74" fmla="*/ 2146407 w 2275357"/>
                <a:gd name="connsiteY74" fmla="*/ 2011071 h 2405896"/>
                <a:gd name="connsiteX75" fmla="*/ 2129656 w 2275357"/>
                <a:gd name="connsiteY75" fmla="*/ 2013635 h 2405896"/>
                <a:gd name="connsiteX76" fmla="*/ 2097588 w 2275357"/>
                <a:gd name="connsiteY76" fmla="*/ 2017430 h 2405896"/>
                <a:gd name="connsiteX77" fmla="*/ 2039401 w 2275357"/>
                <a:gd name="connsiteY77" fmla="*/ 2022558 h 2405896"/>
                <a:gd name="connsiteX78" fmla="*/ 1994889 w 2275357"/>
                <a:gd name="connsiteY78" fmla="*/ 1996370 h 2405896"/>
                <a:gd name="connsiteX79" fmla="*/ 1921249 w 2275357"/>
                <a:gd name="connsiteY79" fmla="*/ 1989362 h 2405896"/>
                <a:gd name="connsiteX80" fmla="*/ 1662621 w 2275357"/>
                <a:gd name="connsiteY80" fmla="*/ 1990114 h 2405896"/>
                <a:gd name="connsiteX81" fmla="*/ 1576845 w 2275357"/>
                <a:gd name="connsiteY81" fmla="*/ 1918765 h 2405896"/>
                <a:gd name="connsiteX82" fmla="*/ 1404096 w 2275357"/>
                <a:gd name="connsiteY82" fmla="*/ 1723862 h 2405896"/>
                <a:gd name="connsiteX83" fmla="*/ 1274115 w 2275357"/>
                <a:gd name="connsiteY83" fmla="*/ 1504174 h 2405896"/>
                <a:gd name="connsiteX84" fmla="*/ 1201125 w 2275357"/>
                <a:gd name="connsiteY84" fmla="*/ 1265956 h 2405896"/>
                <a:gd name="connsiteX85" fmla="*/ 1029470 w 2275357"/>
                <a:gd name="connsiteY85" fmla="*/ 683470 h 2405896"/>
                <a:gd name="connsiteX86" fmla="*/ 637477 w 2275357"/>
                <a:gd name="connsiteY86" fmla="*/ 230760 h 2405896"/>
                <a:gd name="connsiteX87" fmla="*/ 19128 w 2275357"/>
                <a:gd name="connsiteY87" fmla="*/ 200 h 2405896"/>
                <a:gd name="connsiteX88" fmla="*/ 14171 w 2275357"/>
                <a:gd name="connsiteY88" fmla="*/ 34285 h 240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275357" h="2405896">
                  <a:moveTo>
                    <a:pt x="14171" y="34285"/>
                  </a:moveTo>
                  <a:cubicBezTo>
                    <a:pt x="210578" y="68472"/>
                    <a:pt x="400113" y="127001"/>
                    <a:pt x="571802" y="230350"/>
                  </a:cubicBezTo>
                  <a:cubicBezTo>
                    <a:pt x="663869" y="285768"/>
                    <a:pt x="750329" y="351271"/>
                    <a:pt x="823080" y="430688"/>
                  </a:cubicBezTo>
                  <a:cubicBezTo>
                    <a:pt x="889951" y="503679"/>
                    <a:pt x="944993" y="586686"/>
                    <a:pt x="988240" y="675641"/>
                  </a:cubicBezTo>
                  <a:cubicBezTo>
                    <a:pt x="1076614" y="857279"/>
                    <a:pt x="1119246" y="1056831"/>
                    <a:pt x="1164134" y="1252486"/>
                  </a:cubicBezTo>
                  <a:cubicBezTo>
                    <a:pt x="1183279" y="1335869"/>
                    <a:pt x="1200988" y="1418398"/>
                    <a:pt x="1235244" y="1497097"/>
                  </a:cubicBezTo>
                  <a:cubicBezTo>
                    <a:pt x="1268166" y="1572788"/>
                    <a:pt x="1309977" y="1644821"/>
                    <a:pt x="1356985" y="1712615"/>
                  </a:cubicBezTo>
                  <a:cubicBezTo>
                    <a:pt x="1436300" y="1827040"/>
                    <a:pt x="1533256" y="1937944"/>
                    <a:pt x="1651920" y="2013601"/>
                  </a:cubicBezTo>
                  <a:cubicBezTo>
                    <a:pt x="1671339" y="2086454"/>
                    <a:pt x="1820020" y="2214179"/>
                    <a:pt x="1862583" y="2253631"/>
                  </a:cubicBezTo>
                  <a:cubicBezTo>
                    <a:pt x="1880532" y="2270280"/>
                    <a:pt x="1900463" y="2287066"/>
                    <a:pt x="1924702" y="2290622"/>
                  </a:cubicBezTo>
                  <a:cubicBezTo>
                    <a:pt x="1931095" y="2291579"/>
                    <a:pt x="1937522" y="2291477"/>
                    <a:pt x="1943813" y="2290553"/>
                  </a:cubicBezTo>
                  <a:cubicBezTo>
                    <a:pt x="1948257" y="2297528"/>
                    <a:pt x="1952701" y="2304502"/>
                    <a:pt x="1956906" y="2311647"/>
                  </a:cubicBezTo>
                  <a:cubicBezTo>
                    <a:pt x="1961727" y="2319818"/>
                    <a:pt x="1966752" y="2327852"/>
                    <a:pt x="1971470" y="2336057"/>
                  </a:cubicBezTo>
                  <a:cubicBezTo>
                    <a:pt x="1974000" y="2340467"/>
                    <a:pt x="1976086" y="2345424"/>
                    <a:pt x="1978479" y="2350142"/>
                  </a:cubicBezTo>
                  <a:cubicBezTo>
                    <a:pt x="1976632" y="2353116"/>
                    <a:pt x="1975026" y="2356296"/>
                    <a:pt x="1974068" y="2359817"/>
                  </a:cubicBezTo>
                  <a:cubicBezTo>
                    <a:pt x="1968769" y="2379270"/>
                    <a:pt x="1980222" y="2399304"/>
                    <a:pt x="1999675" y="2404603"/>
                  </a:cubicBezTo>
                  <a:cubicBezTo>
                    <a:pt x="2019128" y="2409902"/>
                    <a:pt x="2039196" y="2398449"/>
                    <a:pt x="2044460" y="2378996"/>
                  </a:cubicBezTo>
                  <a:cubicBezTo>
                    <a:pt x="2049759" y="2359578"/>
                    <a:pt x="2038307" y="2339510"/>
                    <a:pt x="2018854" y="2334211"/>
                  </a:cubicBezTo>
                  <a:cubicBezTo>
                    <a:pt x="2013863" y="2332843"/>
                    <a:pt x="2008871" y="2332638"/>
                    <a:pt x="2004051" y="2333322"/>
                  </a:cubicBezTo>
                  <a:cubicBezTo>
                    <a:pt x="2001418" y="2328536"/>
                    <a:pt x="1998752" y="2323818"/>
                    <a:pt x="1995880" y="2319203"/>
                  </a:cubicBezTo>
                  <a:cubicBezTo>
                    <a:pt x="1990889" y="2311134"/>
                    <a:pt x="1985556" y="2303476"/>
                    <a:pt x="1979470" y="2296160"/>
                  </a:cubicBezTo>
                  <a:cubicBezTo>
                    <a:pt x="1975744" y="2291647"/>
                    <a:pt x="1971949" y="2287203"/>
                    <a:pt x="1968188" y="2282725"/>
                  </a:cubicBezTo>
                  <a:cubicBezTo>
                    <a:pt x="1978889" y="2277357"/>
                    <a:pt x="1988769" y="2269973"/>
                    <a:pt x="1996803" y="2261152"/>
                  </a:cubicBezTo>
                  <a:cubicBezTo>
                    <a:pt x="1998513" y="2259272"/>
                    <a:pt x="1999846" y="2257152"/>
                    <a:pt x="2001453" y="2255170"/>
                  </a:cubicBezTo>
                  <a:cubicBezTo>
                    <a:pt x="2009213" y="2263921"/>
                    <a:pt x="2016974" y="2272639"/>
                    <a:pt x="2025110" y="2281049"/>
                  </a:cubicBezTo>
                  <a:cubicBezTo>
                    <a:pt x="2035162" y="2291408"/>
                    <a:pt x="2045247" y="2301733"/>
                    <a:pt x="2055537" y="2311818"/>
                  </a:cubicBezTo>
                  <a:cubicBezTo>
                    <a:pt x="2062238" y="2318382"/>
                    <a:pt x="2069451" y="2325664"/>
                    <a:pt x="2077246" y="2331749"/>
                  </a:cubicBezTo>
                  <a:cubicBezTo>
                    <a:pt x="2073622" y="2350347"/>
                    <a:pt x="2084733" y="2368843"/>
                    <a:pt x="2103297" y="2373902"/>
                  </a:cubicBezTo>
                  <a:cubicBezTo>
                    <a:pt x="2122750" y="2379201"/>
                    <a:pt x="2142818" y="2367749"/>
                    <a:pt x="2148083" y="2348296"/>
                  </a:cubicBezTo>
                  <a:cubicBezTo>
                    <a:pt x="2153382" y="2328878"/>
                    <a:pt x="2141929" y="2308810"/>
                    <a:pt x="2122476" y="2303510"/>
                  </a:cubicBezTo>
                  <a:cubicBezTo>
                    <a:pt x="2112425" y="2300775"/>
                    <a:pt x="2102237" y="2302587"/>
                    <a:pt x="2093964" y="2307613"/>
                  </a:cubicBezTo>
                  <a:cubicBezTo>
                    <a:pt x="2092494" y="2306280"/>
                    <a:pt x="2090955" y="2304912"/>
                    <a:pt x="2089554" y="2303545"/>
                  </a:cubicBezTo>
                  <a:cubicBezTo>
                    <a:pt x="2084323" y="2298451"/>
                    <a:pt x="2079058" y="2293425"/>
                    <a:pt x="2073725" y="2288400"/>
                  </a:cubicBezTo>
                  <a:cubicBezTo>
                    <a:pt x="2063434" y="2278690"/>
                    <a:pt x="2053349" y="2268742"/>
                    <a:pt x="2043366" y="2258759"/>
                  </a:cubicBezTo>
                  <a:cubicBezTo>
                    <a:pt x="2034512" y="2249905"/>
                    <a:pt x="2025350" y="2241495"/>
                    <a:pt x="2016119" y="2233119"/>
                  </a:cubicBezTo>
                  <a:cubicBezTo>
                    <a:pt x="2020905" y="2224332"/>
                    <a:pt x="2025110" y="2215204"/>
                    <a:pt x="2028700" y="2205803"/>
                  </a:cubicBezTo>
                  <a:cubicBezTo>
                    <a:pt x="2048802" y="2218965"/>
                    <a:pt x="2068768" y="2232401"/>
                    <a:pt x="2088733" y="2245768"/>
                  </a:cubicBezTo>
                  <a:cubicBezTo>
                    <a:pt x="2104254" y="2256161"/>
                    <a:pt x="2119844" y="2266520"/>
                    <a:pt x="2135707" y="2276400"/>
                  </a:cubicBezTo>
                  <a:cubicBezTo>
                    <a:pt x="2146749" y="2283306"/>
                    <a:pt x="2158339" y="2291306"/>
                    <a:pt x="2170304" y="2297767"/>
                  </a:cubicBezTo>
                  <a:cubicBezTo>
                    <a:pt x="2171569" y="2312604"/>
                    <a:pt x="2181757" y="2325766"/>
                    <a:pt x="2196936" y="2329903"/>
                  </a:cubicBezTo>
                  <a:cubicBezTo>
                    <a:pt x="2216355" y="2335202"/>
                    <a:pt x="2236423" y="2323715"/>
                    <a:pt x="2241722" y="2304297"/>
                  </a:cubicBezTo>
                  <a:cubicBezTo>
                    <a:pt x="2247021" y="2284844"/>
                    <a:pt x="2235534" y="2264776"/>
                    <a:pt x="2216116" y="2259477"/>
                  </a:cubicBezTo>
                  <a:cubicBezTo>
                    <a:pt x="2204902" y="2256434"/>
                    <a:pt x="2193552" y="2259101"/>
                    <a:pt x="2184903" y="2265494"/>
                  </a:cubicBezTo>
                  <a:cubicBezTo>
                    <a:pt x="2174031" y="2259614"/>
                    <a:pt x="2162783" y="2254246"/>
                    <a:pt x="2152254" y="2248161"/>
                  </a:cubicBezTo>
                  <a:cubicBezTo>
                    <a:pt x="2136151" y="2238828"/>
                    <a:pt x="2120288" y="2229016"/>
                    <a:pt x="2104494" y="2219204"/>
                  </a:cubicBezTo>
                  <a:cubicBezTo>
                    <a:pt x="2082443" y="2205495"/>
                    <a:pt x="2060221" y="2192128"/>
                    <a:pt x="2037726" y="2179171"/>
                  </a:cubicBezTo>
                  <a:cubicBezTo>
                    <a:pt x="2042272" y="2164846"/>
                    <a:pt x="2046204" y="2150385"/>
                    <a:pt x="2049657" y="2135753"/>
                  </a:cubicBezTo>
                  <a:cubicBezTo>
                    <a:pt x="2078990" y="2145257"/>
                    <a:pt x="2105759" y="2162043"/>
                    <a:pt x="2133451" y="2175239"/>
                  </a:cubicBezTo>
                  <a:cubicBezTo>
                    <a:pt x="2149826" y="2183068"/>
                    <a:pt x="2166954" y="2189119"/>
                    <a:pt x="2183877" y="2195649"/>
                  </a:cubicBezTo>
                  <a:cubicBezTo>
                    <a:pt x="2190167" y="2198076"/>
                    <a:pt x="2196355" y="2200777"/>
                    <a:pt x="2202509" y="2203546"/>
                  </a:cubicBezTo>
                  <a:cubicBezTo>
                    <a:pt x="2202441" y="2219649"/>
                    <a:pt x="2213005" y="2234418"/>
                    <a:pt x="2229278" y="2238862"/>
                  </a:cubicBezTo>
                  <a:cubicBezTo>
                    <a:pt x="2248730" y="2244161"/>
                    <a:pt x="2268764" y="2232708"/>
                    <a:pt x="2274063" y="2213256"/>
                  </a:cubicBezTo>
                  <a:cubicBezTo>
                    <a:pt x="2279362" y="2193837"/>
                    <a:pt x="2267910" y="2173769"/>
                    <a:pt x="2248457" y="2168470"/>
                  </a:cubicBezTo>
                  <a:cubicBezTo>
                    <a:pt x="2236525" y="2165222"/>
                    <a:pt x="2224389" y="2168333"/>
                    <a:pt x="2215534" y="2175684"/>
                  </a:cubicBezTo>
                  <a:cubicBezTo>
                    <a:pt x="2209449" y="2173154"/>
                    <a:pt x="2203295" y="2170761"/>
                    <a:pt x="2197073" y="2168573"/>
                  </a:cubicBezTo>
                  <a:cubicBezTo>
                    <a:pt x="2178988" y="2162180"/>
                    <a:pt x="2160493" y="2156949"/>
                    <a:pt x="2142715" y="2149633"/>
                  </a:cubicBezTo>
                  <a:cubicBezTo>
                    <a:pt x="2113485" y="2137599"/>
                    <a:pt x="2085109" y="2122864"/>
                    <a:pt x="2054443" y="2115035"/>
                  </a:cubicBezTo>
                  <a:cubicBezTo>
                    <a:pt x="2054477" y="2114864"/>
                    <a:pt x="2054546" y="2114693"/>
                    <a:pt x="2054580" y="2114488"/>
                  </a:cubicBezTo>
                  <a:cubicBezTo>
                    <a:pt x="2055879" y="2107856"/>
                    <a:pt x="2057041" y="2101052"/>
                    <a:pt x="2057862" y="2094249"/>
                  </a:cubicBezTo>
                  <a:cubicBezTo>
                    <a:pt x="2097895" y="2104745"/>
                    <a:pt x="2138784" y="2112266"/>
                    <a:pt x="2179945" y="2116710"/>
                  </a:cubicBezTo>
                  <a:cubicBezTo>
                    <a:pt x="2183774" y="2127684"/>
                    <a:pt x="2192731" y="2136642"/>
                    <a:pt x="2204800" y="2139958"/>
                  </a:cubicBezTo>
                  <a:cubicBezTo>
                    <a:pt x="2224252" y="2145257"/>
                    <a:pt x="2244320" y="2133804"/>
                    <a:pt x="2249585" y="2114351"/>
                  </a:cubicBezTo>
                  <a:cubicBezTo>
                    <a:pt x="2254884" y="2094899"/>
                    <a:pt x="2243431" y="2074865"/>
                    <a:pt x="2223979" y="2069566"/>
                  </a:cubicBezTo>
                  <a:cubicBezTo>
                    <a:pt x="2206543" y="2064814"/>
                    <a:pt x="2188732" y="2073566"/>
                    <a:pt x="2181381" y="2089429"/>
                  </a:cubicBezTo>
                  <a:cubicBezTo>
                    <a:pt x="2140220" y="2086489"/>
                    <a:pt x="2099092" y="2080608"/>
                    <a:pt x="2058853" y="2071514"/>
                  </a:cubicBezTo>
                  <a:cubicBezTo>
                    <a:pt x="2058546" y="2063788"/>
                    <a:pt x="2057452" y="2056199"/>
                    <a:pt x="2055127" y="2048917"/>
                  </a:cubicBezTo>
                  <a:cubicBezTo>
                    <a:pt x="2070751" y="2048711"/>
                    <a:pt x="2086374" y="2048506"/>
                    <a:pt x="2101998" y="2048267"/>
                  </a:cubicBezTo>
                  <a:cubicBezTo>
                    <a:pt x="2112801" y="2048096"/>
                    <a:pt x="2123502" y="2047515"/>
                    <a:pt x="2134237" y="2046421"/>
                  </a:cubicBezTo>
                  <a:cubicBezTo>
                    <a:pt x="2139331" y="2045908"/>
                    <a:pt x="2144425" y="2045293"/>
                    <a:pt x="2149518" y="2044575"/>
                  </a:cubicBezTo>
                  <a:cubicBezTo>
                    <a:pt x="2151501" y="2044301"/>
                    <a:pt x="2153484" y="2044028"/>
                    <a:pt x="2155433" y="2043720"/>
                  </a:cubicBezTo>
                  <a:cubicBezTo>
                    <a:pt x="2159877" y="2048438"/>
                    <a:pt x="2165552" y="2052130"/>
                    <a:pt x="2172287" y="2053942"/>
                  </a:cubicBezTo>
                  <a:cubicBezTo>
                    <a:pt x="2191740" y="2059241"/>
                    <a:pt x="2211808" y="2047788"/>
                    <a:pt x="2217107" y="2028336"/>
                  </a:cubicBezTo>
                  <a:cubicBezTo>
                    <a:pt x="2222406" y="2008883"/>
                    <a:pt x="2210953" y="1988849"/>
                    <a:pt x="2191501" y="1983550"/>
                  </a:cubicBezTo>
                  <a:cubicBezTo>
                    <a:pt x="2172048" y="1978251"/>
                    <a:pt x="2152014" y="1989704"/>
                    <a:pt x="2146715" y="2009157"/>
                  </a:cubicBezTo>
                  <a:cubicBezTo>
                    <a:pt x="2146544" y="2009772"/>
                    <a:pt x="2146544" y="2010421"/>
                    <a:pt x="2146407" y="2011071"/>
                  </a:cubicBezTo>
                  <a:cubicBezTo>
                    <a:pt x="2140766" y="2011755"/>
                    <a:pt x="2135091" y="2012986"/>
                    <a:pt x="2129656" y="2013635"/>
                  </a:cubicBezTo>
                  <a:cubicBezTo>
                    <a:pt x="2118955" y="2014934"/>
                    <a:pt x="2108288" y="2016165"/>
                    <a:pt x="2097588" y="2017430"/>
                  </a:cubicBezTo>
                  <a:cubicBezTo>
                    <a:pt x="2078238" y="2019755"/>
                    <a:pt x="2058819" y="2021122"/>
                    <a:pt x="2039401" y="2022558"/>
                  </a:cubicBezTo>
                  <a:cubicBezTo>
                    <a:pt x="2027606" y="2010045"/>
                    <a:pt x="2011572" y="2001191"/>
                    <a:pt x="1994889" y="1996370"/>
                  </a:cubicBezTo>
                  <a:cubicBezTo>
                    <a:pt x="1971128" y="1989465"/>
                    <a:pt x="1946001" y="1989396"/>
                    <a:pt x="1921249" y="1989362"/>
                  </a:cubicBezTo>
                  <a:cubicBezTo>
                    <a:pt x="1837080" y="1989294"/>
                    <a:pt x="1746414" y="1980439"/>
                    <a:pt x="1662621" y="1990114"/>
                  </a:cubicBezTo>
                  <a:cubicBezTo>
                    <a:pt x="1632433" y="1967790"/>
                    <a:pt x="1603750" y="1943312"/>
                    <a:pt x="1576845" y="1918765"/>
                  </a:cubicBezTo>
                  <a:cubicBezTo>
                    <a:pt x="1512641" y="1860202"/>
                    <a:pt x="1455206" y="1794049"/>
                    <a:pt x="1404096" y="1723862"/>
                  </a:cubicBezTo>
                  <a:cubicBezTo>
                    <a:pt x="1353977" y="1655009"/>
                    <a:pt x="1309465" y="1581711"/>
                    <a:pt x="1274115" y="1504174"/>
                  </a:cubicBezTo>
                  <a:cubicBezTo>
                    <a:pt x="1239073" y="1427321"/>
                    <a:pt x="1219859" y="1348006"/>
                    <a:pt x="1201125" y="1265956"/>
                  </a:cubicBezTo>
                  <a:cubicBezTo>
                    <a:pt x="1156066" y="1069002"/>
                    <a:pt x="1114904" y="867809"/>
                    <a:pt x="1029470" y="683470"/>
                  </a:cubicBezTo>
                  <a:cubicBezTo>
                    <a:pt x="943010" y="496875"/>
                    <a:pt x="809474" y="343442"/>
                    <a:pt x="637477" y="230760"/>
                  </a:cubicBezTo>
                  <a:cubicBezTo>
                    <a:pt x="452420" y="109361"/>
                    <a:pt x="238338" y="30695"/>
                    <a:pt x="19128" y="200"/>
                  </a:cubicBezTo>
                  <a:cubicBezTo>
                    <a:pt x="-2888" y="-2877"/>
                    <a:pt x="-7675" y="30490"/>
                    <a:pt x="14171" y="34285"/>
                  </a:cubicBezTo>
                  <a:close/>
                </a:path>
              </a:pathLst>
            </a:custGeom>
            <a:grpFill/>
            <a:ln w="3415" cap="flat">
              <a:noFill/>
              <a:prstDash val="solid"/>
              <a:miter/>
            </a:ln>
          </p:spPr>
          <p:txBody>
            <a:bodyPr rtlCol="0" anchor="ctr"/>
            <a:lstStyle/>
            <a:p>
              <a:endParaRPr lang="zh-CN" altLang="en-US"/>
            </a:p>
          </p:txBody>
        </p:sp>
      </p:grpSp>
      <p:grpSp>
        <p:nvGrpSpPr>
          <p:cNvPr id="14" name="图形 4"/>
          <p:cNvGrpSpPr/>
          <p:nvPr/>
        </p:nvGrpSpPr>
        <p:grpSpPr>
          <a:xfrm rot="19919847">
            <a:off x="2310491" y="6027521"/>
            <a:ext cx="501151" cy="720024"/>
            <a:chOff x="8410069" y="3113176"/>
            <a:chExt cx="543265" cy="780531"/>
          </a:xfrm>
          <a:solidFill>
            <a:schemeClr val="accent4">
              <a:lumMod val="20000"/>
              <a:lumOff val="80000"/>
            </a:schemeClr>
          </a:solidFill>
        </p:grpSpPr>
        <p:sp>
          <p:nvSpPr>
            <p:cNvPr id="133" name="任意多边形: 形状 132"/>
            <p:cNvSpPr/>
            <p:nvPr/>
          </p:nvSpPr>
          <p:spPr>
            <a:xfrm>
              <a:off x="8470089" y="3113176"/>
              <a:ext cx="149405" cy="124775"/>
            </a:xfrm>
            <a:custGeom>
              <a:avLst/>
              <a:gdLst>
                <a:gd name="connsiteX0" fmla="*/ 40261 w 149405"/>
                <a:gd name="connsiteY0" fmla="*/ 15316 h 124775"/>
                <a:gd name="connsiteX1" fmla="*/ 911 w 149405"/>
                <a:gd name="connsiteY1" fmla="*/ 66871 h 124775"/>
                <a:gd name="connsiteX2" fmla="*/ 262 w 149405"/>
                <a:gd name="connsiteY2" fmla="*/ 71657 h 124775"/>
                <a:gd name="connsiteX3" fmla="*/ 7065 w 149405"/>
                <a:gd name="connsiteY3" fmla="*/ 99554 h 124775"/>
                <a:gd name="connsiteX4" fmla="*/ 26928 w 149405"/>
                <a:gd name="connsiteY4" fmla="*/ 112169 h 124775"/>
                <a:gd name="connsiteX5" fmla="*/ 91337 w 149405"/>
                <a:gd name="connsiteY5" fmla="*/ 124511 h 124775"/>
                <a:gd name="connsiteX6" fmla="*/ 146550 w 149405"/>
                <a:gd name="connsiteY6" fmla="*/ 87178 h 124775"/>
                <a:gd name="connsiteX7" fmla="*/ 139713 w 149405"/>
                <a:gd name="connsiteY7" fmla="*/ 41333 h 124775"/>
                <a:gd name="connsiteX8" fmla="*/ 123405 w 149405"/>
                <a:gd name="connsiteY8" fmla="*/ 23008 h 124775"/>
                <a:gd name="connsiteX9" fmla="*/ 104499 w 149405"/>
                <a:gd name="connsiteY9" fmla="*/ 3112 h 124775"/>
                <a:gd name="connsiteX10" fmla="*/ 40261 w 149405"/>
                <a:gd name="connsiteY10" fmla="*/ 15316 h 12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405" h="124775">
                  <a:moveTo>
                    <a:pt x="40261" y="15316"/>
                  </a:moveTo>
                  <a:cubicBezTo>
                    <a:pt x="21834" y="29128"/>
                    <a:pt x="4809" y="52717"/>
                    <a:pt x="911" y="66871"/>
                  </a:cubicBezTo>
                  <a:cubicBezTo>
                    <a:pt x="467" y="68444"/>
                    <a:pt x="399" y="70016"/>
                    <a:pt x="262" y="71657"/>
                  </a:cubicBezTo>
                  <a:cubicBezTo>
                    <a:pt x="-627" y="81572"/>
                    <a:pt x="535" y="91588"/>
                    <a:pt x="7065" y="99554"/>
                  </a:cubicBezTo>
                  <a:cubicBezTo>
                    <a:pt x="12091" y="105708"/>
                    <a:pt x="19372" y="109742"/>
                    <a:pt x="26928" y="112169"/>
                  </a:cubicBezTo>
                  <a:cubicBezTo>
                    <a:pt x="46210" y="118357"/>
                    <a:pt x="71201" y="122255"/>
                    <a:pt x="91337" y="124511"/>
                  </a:cubicBezTo>
                  <a:cubicBezTo>
                    <a:pt x="115337" y="127178"/>
                    <a:pt x="138789" y="109332"/>
                    <a:pt x="146550" y="87178"/>
                  </a:cubicBezTo>
                  <a:cubicBezTo>
                    <a:pt x="152191" y="70974"/>
                    <a:pt x="149251" y="55316"/>
                    <a:pt x="139713" y="41333"/>
                  </a:cubicBezTo>
                  <a:cubicBezTo>
                    <a:pt x="135029" y="34496"/>
                    <a:pt x="129046" y="28957"/>
                    <a:pt x="123405" y="23008"/>
                  </a:cubicBezTo>
                  <a:cubicBezTo>
                    <a:pt x="117559" y="16821"/>
                    <a:pt x="112397" y="6599"/>
                    <a:pt x="104499" y="3112"/>
                  </a:cubicBezTo>
                  <a:cubicBezTo>
                    <a:pt x="86106" y="-4957"/>
                    <a:pt x="55406" y="3932"/>
                    <a:pt x="40261" y="15316"/>
                  </a:cubicBezTo>
                  <a:close/>
                </a:path>
              </a:pathLst>
            </a:custGeom>
            <a:grpFill/>
            <a:ln w="3415" cap="flat">
              <a:noFill/>
              <a:prstDash val="solid"/>
              <a:miter/>
            </a:ln>
          </p:spPr>
          <p:txBody>
            <a:bodyPr rtlCol="0" anchor="ctr"/>
            <a:lstStyle/>
            <a:p>
              <a:endParaRPr lang="zh-CN" altLang="en-US"/>
            </a:p>
          </p:txBody>
        </p:sp>
        <p:sp>
          <p:nvSpPr>
            <p:cNvPr id="134" name="任意多边形: 形状 133"/>
            <p:cNvSpPr/>
            <p:nvPr/>
          </p:nvSpPr>
          <p:spPr>
            <a:xfrm>
              <a:off x="8410069" y="3283507"/>
              <a:ext cx="129125" cy="123973"/>
            </a:xfrm>
            <a:custGeom>
              <a:avLst/>
              <a:gdLst>
                <a:gd name="connsiteX0" fmla="*/ 49615 w 129125"/>
                <a:gd name="connsiteY0" fmla="*/ 2111 h 123973"/>
                <a:gd name="connsiteX1" fmla="*/ 28521 w 129125"/>
                <a:gd name="connsiteY1" fmla="*/ 10453 h 123973"/>
                <a:gd name="connsiteX2" fmla="*/ 7291 w 129125"/>
                <a:gd name="connsiteY2" fmla="*/ 37734 h 123973"/>
                <a:gd name="connsiteX3" fmla="*/ 2573 w 129125"/>
                <a:gd name="connsiteY3" fmla="*/ 47751 h 123973"/>
                <a:gd name="connsiteX4" fmla="*/ 9 w 129125"/>
                <a:gd name="connsiteY4" fmla="*/ 60264 h 123973"/>
                <a:gd name="connsiteX5" fmla="*/ 351 w 129125"/>
                <a:gd name="connsiteY5" fmla="*/ 68127 h 123973"/>
                <a:gd name="connsiteX6" fmla="*/ 522 w 129125"/>
                <a:gd name="connsiteY6" fmla="*/ 73084 h 123973"/>
                <a:gd name="connsiteX7" fmla="*/ 4454 w 129125"/>
                <a:gd name="connsiteY7" fmla="*/ 84605 h 123973"/>
                <a:gd name="connsiteX8" fmla="*/ 9411 w 129125"/>
                <a:gd name="connsiteY8" fmla="*/ 93494 h 123973"/>
                <a:gd name="connsiteX9" fmla="*/ 13718 w 129125"/>
                <a:gd name="connsiteY9" fmla="*/ 102109 h 123973"/>
                <a:gd name="connsiteX10" fmla="*/ 19120 w 129125"/>
                <a:gd name="connsiteY10" fmla="*/ 109562 h 123973"/>
                <a:gd name="connsiteX11" fmla="*/ 25991 w 129125"/>
                <a:gd name="connsiteY11" fmla="*/ 115955 h 123973"/>
                <a:gd name="connsiteX12" fmla="*/ 51324 w 129125"/>
                <a:gd name="connsiteY12" fmla="*/ 122929 h 123973"/>
                <a:gd name="connsiteX13" fmla="*/ 65444 w 129125"/>
                <a:gd name="connsiteY13" fmla="*/ 123510 h 123973"/>
                <a:gd name="connsiteX14" fmla="*/ 70982 w 129125"/>
                <a:gd name="connsiteY14" fmla="*/ 123647 h 123973"/>
                <a:gd name="connsiteX15" fmla="*/ 75016 w 129125"/>
                <a:gd name="connsiteY15" fmla="*/ 123955 h 123973"/>
                <a:gd name="connsiteX16" fmla="*/ 83700 w 129125"/>
                <a:gd name="connsiteY16" fmla="*/ 123203 h 123973"/>
                <a:gd name="connsiteX17" fmla="*/ 119733 w 129125"/>
                <a:gd name="connsiteY17" fmla="*/ 101254 h 123973"/>
                <a:gd name="connsiteX18" fmla="*/ 128930 w 129125"/>
                <a:gd name="connsiteY18" fmla="*/ 70691 h 123973"/>
                <a:gd name="connsiteX19" fmla="*/ 129101 w 129125"/>
                <a:gd name="connsiteY19" fmla="*/ 60879 h 123973"/>
                <a:gd name="connsiteX20" fmla="*/ 128588 w 129125"/>
                <a:gd name="connsiteY20" fmla="*/ 54896 h 123973"/>
                <a:gd name="connsiteX21" fmla="*/ 128280 w 129125"/>
                <a:gd name="connsiteY21" fmla="*/ 47683 h 123973"/>
                <a:gd name="connsiteX22" fmla="*/ 111631 w 129125"/>
                <a:gd name="connsiteY22" fmla="*/ 18076 h 123973"/>
                <a:gd name="connsiteX23" fmla="*/ 102127 w 129125"/>
                <a:gd name="connsiteY23" fmla="*/ 11171 h 123973"/>
                <a:gd name="connsiteX24" fmla="*/ 89546 w 129125"/>
                <a:gd name="connsiteY24" fmla="*/ 4572 h 123973"/>
                <a:gd name="connsiteX25" fmla="*/ 75939 w 129125"/>
                <a:gd name="connsiteY25" fmla="*/ 333 h 123973"/>
                <a:gd name="connsiteX26" fmla="*/ 62333 w 129125"/>
                <a:gd name="connsiteY26" fmla="*/ 1188 h 123973"/>
                <a:gd name="connsiteX27" fmla="*/ 49615 w 129125"/>
                <a:gd name="connsiteY27" fmla="*/ 2111 h 1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125" h="123973">
                  <a:moveTo>
                    <a:pt x="49615" y="2111"/>
                  </a:moveTo>
                  <a:cubicBezTo>
                    <a:pt x="42128" y="2555"/>
                    <a:pt x="35837" y="3581"/>
                    <a:pt x="28521" y="10453"/>
                  </a:cubicBezTo>
                  <a:cubicBezTo>
                    <a:pt x="20180" y="18281"/>
                    <a:pt x="13240" y="27957"/>
                    <a:pt x="7291" y="37734"/>
                  </a:cubicBezTo>
                  <a:cubicBezTo>
                    <a:pt x="5342" y="40913"/>
                    <a:pt x="3599" y="44161"/>
                    <a:pt x="2573" y="47751"/>
                  </a:cubicBezTo>
                  <a:cubicBezTo>
                    <a:pt x="1411" y="51819"/>
                    <a:pt x="146" y="56024"/>
                    <a:pt x="9" y="60264"/>
                  </a:cubicBezTo>
                  <a:cubicBezTo>
                    <a:pt x="-59" y="62896"/>
                    <a:pt x="282" y="65494"/>
                    <a:pt x="351" y="68127"/>
                  </a:cubicBezTo>
                  <a:cubicBezTo>
                    <a:pt x="385" y="69802"/>
                    <a:pt x="248" y="71443"/>
                    <a:pt x="522" y="73084"/>
                  </a:cubicBezTo>
                  <a:cubicBezTo>
                    <a:pt x="1205" y="77187"/>
                    <a:pt x="2129" y="81152"/>
                    <a:pt x="4454" y="84605"/>
                  </a:cubicBezTo>
                  <a:cubicBezTo>
                    <a:pt x="6368" y="87443"/>
                    <a:pt x="8351" y="90280"/>
                    <a:pt x="9411" y="93494"/>
                  </a:cubicBezTo>
                  <a:cubicBezTo>
                    <a:pt x="10402" y="96468"/>
                    <a:pt x="12351" y="99271"/>
                    <a:pt x="13718" y="102109"/>
                  </a:cubicBezTo>
                  <a:cubicBezTo>
                    <a:pt x="15086" y="104947"/>
                    <a:pt x="17171" y="107169"/>
                    <a:pt x="19120" y="109562"/>
                  </a:cubicBezTo>
                  <a:cubicBezTo>
                    <a:pt x="21103" y="112024"/>
                    <a:pt x="23120" y="114588"/>
                    <a:pt x="25991" y="115955"/>
                  </a:cubicBezTo>
                  <a:cubicBezTo>
                    <a:pt x="34060" y="119818"/>
                    <a:pt x="42436" y="122075"/>
                    <a:pt x="51324" y="122929"/>
                  </a:cubicBezTo>
                  <a:cubicBezTo>
                    <a:pt x="56042" y="123408"/>
                    <a:pt x="60726" y="123237"/>
                    <a:pt x="65444" y="123510"/>
                  </a:cubicBezTo>
                  <a:cubicBezTo>
                    <a:pt x="67290" y="123647"/>
                    <a:pt x="69136" y="123305"/>
                    <a:pt x="70982" y="123647"/>
                  </a:cubicBezTo>
                  <a:cubicBezTo>
                    <a:pt x="72350" y="123921"/>
                    <a:pt x="73649" y="123886"/>
                    <a:pt x="75016" y="123955"/>
                  </a:cubicBezTo>
                  <a:cubicBezTo>
                    <a:pt x="77922" y="124092"/>
                    <a:pt x="80794" y="123442"/>
                    <a:pt x="83700" y="123203"/>
                  </a:cubicBezTo>
                  <a:cubicBezTo>
                    <a:pt x="97067" y="121938"/>
                    <a:pt x="111289" y="111203"/>
                    <a:pt x="119733" y="101254"/>
                  </a:cubicBezTo>
                  <a:cubicBezTo>
                    <a:pt x="128041" y="91443"/>
                    <a:pt x="129784" y="82998"/>
                    <a:pt x="128930" y="70691"/>
                  </a:cubicBezTo>
                  <a:cubicBezTo>
                    <a:pt x="128725" y="67477"/>
                    <a:pt x="128998" y="64127"/>
                    <a:pt x="129101" y="60879"/>
                  </a:cubicBezTo>
                  <a:cubicBezTo>
                    <a:pt x="129169" y="58828"/>
                    <a:pt x="128759" y="56913"/>
                    <a:pt x="128588" y="54896"/>
                  </a:cubicBezTo>
                  <a:cubicBezTo>
                    <a:pt x="128383" y="52469"/>
                    <a:pt x="128588" y="50110"/>
                    <a:pt x="128280" y="47683"/>
                  </a:cubicBezTo>
                  <a:cubicBezTo>
                    <a:pt x="126639" y="35136"/>
                    <a:pt x="122434" y="25666"/>
                    <a:pt x="111631" y="18076"/>
                  </a:cubicBezTo>
                  <a:cubicBezTo>
                    <a:pt x="108417" y="15820"/>
                    <a:pt x="104862" y="13974"/>
                    <a:pt x="102127" y="11171"/>
                  </a:cubicBezTo>
                  <a:cubicBezTo>
                    <a:pt x="97922" y="6863"/>
                    <a:pt x="95016" y="6418"/>
                    <a:pt x="89546" y="4572"/>
                  </a:cubicBezTo>
                  <a:cubicBezTo>
                    <a:pt x="85067" y="3068"/>
                    <a:pt x="80589" y="1290"/>
                    <a:pt x="75939" y="333"/>
                  </a:cubicBezTo>
                  <a:cubicBezTo>
                    <a:pt x="71529" y="-590"/>
                    <a:pt x="66777" y="641"/>
                    <a:pt x="62333" y="1188"/>
                  </a:cubicBezTo>
                  <a:cubicBezTo>
                    <a:pt x="57615" y="1837"/>
                    <a:pt x="53444" y="1871"/>
                    <a:pt x="49615" y="2111"/>
                  </a:cubicBezTo>
                  <a:close/>
                </a:path>
              </a:pathLst>
            </a:custGeom>
            <a:grpFill/>
            <a:ln w="3415" cap="flat">
              <a:noFill/>
              <a:prstDash val="solid"/>
              <a:miter/>
            </a:ln>
          </p:spPr>
          <p:txBody>
            <a:bodyPr rtlCol="0" anchor="ctr"/>
            <a:lstStyle/>
            <a:p>
              <a:endParaRPr lang="zh-CN" altLang="en-US"/>
            </a:p>
          </p:txBody>
        </p:sp>
        <p:sp>
          <p:nvSpPr>
            <p:cNvPr id="135" name="任意多边形: 形状 134"/>
            <p:cNvSpPr/>
            <p:nvPr/>
          </p:nvSpPr>
          <p:spPr>
            <a:xfrm>
              <a:off x="8631236" y="3268184"/>
              <a:ext cx="140970" cy="137284"/>
            </a:xfrm>
            <a:custGeom>
              <a:avLst/>
              <a:gdLst>
                <a:gd name="connsiteX0" fmla="*/ 86323 w 140970"/>
                <a:gd name="connsiteY0" fmla="*/ 1536 h 137284"/>
                <a:gd name="connsiteX1" fmla="*/ 62598 w 140970"/>
                <a:gd name="connsiteY1" fmla="*/ 101 h 137284"/>
                <a:gd name="connsiteX2" fmla="*/ 40170 w 140970"/>
                <a:gd name="connsiteY2" fmla="*/ 2254 h 137284"/>
                <a:gd name="connsiteX3" fmla="*/ 23624 w 140970"/>
                <a:gd name="connsiteY3" fmla="*/ 12169 h 137284"/>
                <a:gd name="connsiteX4" fmla="*/ 18872 w 140970"/>
                <a:gd name="connsiteY4" fmla="*/ 21365 h 137284"/>
                <a:gd name="connsiteX5" fmla="*/ 8684 w 140970"/>
                <a:gd name="connsiteY5" fmla="*/ 42732 h 137284"/>
                <a:gd name="connsiteX6" fmla="*/ 0 w 140970"/>
                <a:gd name="connsiteY6" fmla="*/ 73706 h 137284"/>
                <a:gd name="connsiteX7" fmla="*/ 7180 w 140970"/>
                <a:gd name="connsiteY7" fmla="*/ 104167 h 137284"/>
                <a:gd name="connsiteX8" fmla="*/ 15829 w 140970"/>
                <a:gd name="connsiteY8" fmla="*/ 114560 h 137284"/>
                <a:gd name="connsiteX9" fmla="*/ 24444 w 140970"/>
                <a:gd name="connsiteY9" fmla="*/ 118868 h 137284"/>
                <a:gd name="connsiteX10" fmla="*/ 61264 w 140970"/>
                <a:gd name="connsiteY10" fmla="*/ 132953 h 137284"/>
                <a:gd name="connsiteX11" fmla="*/ 64410 w 140970"/>
                <a:gd name="connsiteY11" fmla="*/ 134320 h 137284"/>
                <a:gd name="connsiteX12" fmla="*/ 103144 w 140970"/>
                <a:gd name="connsiteY12" fmla="*/ 135449 h 137284"/>
                <a:gd name="connsiteX13" fmla="*/ 116409 w 140970"/>
                <a:gd name="connsiteY13" fmla="*/ 130184 h 137284"/>
                <a:gd name="connsiteX14" fmla="*/ 138152 w 140970"/>
                <a:gd name="connsiteY14" fmla="*/ 104133 h 137284"/>
                <a:gd name="connsiteX15" fmla="*/ 139827 w 140970"/>
                <a:gd name="connsiteY15" fmla="*/ 81433 h 137284"/>
                <a:gd name="connsiteX16" fmla="*/ 135656 w 140970"/>
                <a:gd name="connsiteY16" fmla="*/ 71963 h 137284"/>
                <a:gd name="connsiteX17" fmla="*/ 133708 w 140970"/>
                <a:gd name="connsiteY17" fmla="*/ 56749 h 137284"/>
                <a:gd name="connsiteX18" fmla="*/ 125195 w 140970"/>
                <a:gd name="connsiteY18" fmla="*/ 27553 h 137284"/>
                <a:gd name="connsiteX19" fmla="*/ 121947 w 140970"/>
                <a:gd name="connsiteY19" fmla="*/ 23314 h 137284"/>
                <a:gd name="connsiteX20" fmla="*/ 117742 w 140970"/>
                <a:gd name="connsiteY20" fmla="*/ 19246 h 137284"/>
                <a:gd name="connsiteX21" fmla="*/ 103759 w 140970"/>
                <a:gd name="connsiteY21" fmla="*/ 8408 h 137284"/>
                <a:gd name="connsiteX22" fmla="*/ 98836 w 140970"/>
                <a:gd name="connsiteY22" fmla="*/ 4682 h 137284"/>
                <a:gd name="connsiteX23" fmla="*/ 86323 w 140970"/>
                <a:gd name="connsiteY23" fmla="*/ 1536 h 13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0970" h="137284">
                  <a:moveTo>
                    <a:pt x="86323" y="1536"/>
                  </a:moveTo>
                  <a:cubicBezTo>
                    <a:pt x="78631" y="169"/>
                    <a:pt x="70939" y="-207"/>
                    <a:pt x="62598" y="101"/>
                  </a:cubicBezTo>
                  <a:cubicBezTo>
                    <a:pt x="55179" y="408"/>
                    <a:pt x="47589" y="955"/>
                    <a:pt x="40170" y="2254"/>
                  </a:cubicBezTo>
                  <a:cubicBezTo>
                    <a:pt x="33231" y="3451"/>
                    <a:pt x="28820" y="6733"/>
                    <a:pt x="23624" y="12169"/>
                  </a:cubicBezTo>
                  <a:cubicBezTo>
                    <a:pt x="21197" y="14733"/>
                    <a:pt x="20479" y="18254"/>
                    <a:pt x="18872" y="21365"/>
                  </a:cubicBezTo>
                  <a:cubicBezTo>
                    <a:pt x="15351" y="28134"/>
                    <a:pt x="12034" y="35690"/>
                    <a:pt x="8684" y="42732"/>
                  </a:cubicBezTo>
                  <a:cubicBezTo>
                    <a:pt x="4137" y="52339"/>
                    <a:pt x="-34" y="63108"/>
                    <a:pt x="0" y="73706"/>
                  </a:cubicBezTo>
                  <a:cubicBezTo>
                    <a:pt x="0" y="85467"/>
                    <a:pt x="1334" y="94697"/>
                    <a:pt x="7180" y="104167"/>
                  </a:cubicBezTo>
                  <a:cubicBezTo>
                    <a:pt x="9607" y="108099"/>
                    <a:pt x="12274" y="111928"/>
                    <a:pt x="15829" y="114560"/>
                  </a:cubicBezTo>
                  <a:cubicBezTo>
                    <a:pt x="18462" y="116475"/>
                    <a:pt x="21470" y="117705"/>
                    <a:pt x="24444" y="118868"/>
                  </a:cubicBezTo>
                  <a:cubicBezTo>
                    <a:pt x="36615" y="123654"/>
                    <a:pt x="48888" y="128748"/>
                    <a:pt x="61264" y="132953"/>
                  </a:cubicBezTo>
                  <a:cubicBezTo>
                    <a:pt x="62290" y="133568"/>
                    <a:pt x="63281" y="133944"/>
                    <a:pt x="64410" y="134320"/>
                  </a:cubicBezTo>
                  <a:cubicBezTo>
                    <a:pt x="77777" y="138833"/>
                    <a:pt x="89230" y="137329"/>
                    <a:pt x="103144" y="135449"/>
                  </a:cubicBezTo>
                  <a:cubicBezTo>
                    <a:pt x="107554" y="134867"/>
                    <a:pt x="112340" y="132440"/>
                    <a:pt x="116409" y="130184"/>
                  </a:cubicBezTo>
                  <a:cubicBezTo>
                    <a:pt x="126152" y="124782"/>
                    <a:pt x="133468" y="114936"/>
                    <a:pt x="138152" y="104133"/>
                  </a:cubicBezTo>
                  <a:cubicBezTo>
                    <a:pt x="141297" y="96919"/>
                    <a:pt x="141742" y="88612"/>
                    <a:pt x="139827" y="81433"/>
                  </a:cubicBezTo>
                  <a:cubicBezTo>
                    <a:pt x="138870" y="77911"/>
                    <a:pt x="136750" y="75279"/>
                    <a:pt x="135656" y="71963"/>
                  </a:cubicBezTo>
                  <a:cubicBezTo>
                    <a:pt x="134118" y="67245"/>
                    <a:pt x="134733" y="61672"/>
                    <a:pt x="133708" y="56749"/>
                  </a:cubicBezTo>
                  <a:cubicBezTo>
                    <a:pt x="131725" y="47348"/>
                    <a:pt x="129400" y="35861"/>
                    <a:pt x="125195" y="27553"/>
                  </a:cubicBezTo>
                  <a:cubicBezTo>
                    <a:pt x="124340" y="25912"/>
                    <a:pt x="123212" y="24545"/>
                    <a:pt x="121947" y="23314"/>
                  </a:cubicBezTo>
                  <a:cubicBezTo>
                    <a:pt x="120579" y="21981"/>
                    <a:pt x="119178" y="20545"/>
                    <a:pt x="117742" y="19246"/>
                  </a:cubicBezTo>
                  <a:cubicBezTo>
                    <a:pt x="113297" y="15314"/>
                    <a:pt x="108169" y="12408"/>
                    <a:pt x="103759" y="8408"/>
                  </a:cubicBezTo>
                  <a:cubicBezTo>
                    <a:pt x="102187" y="6972"/>
                    <a:pt x="100853" y="5366"/>
                    <a:pt x="98836" y="4682"/>
                  </a:cubicBezTo>
                  <a:cubicBezTo>
                    <a:pt x="94597" y="3314"/>
                    <a:pt x="90495" y="2289"/>
                    <a:pt x="86323" y="1536"/>
                  </a:cubicBezTo>
                  <a:close/>
                </a:path>
              </a:pathLst>
            </a:custGeom>
            <a:grpFill/>
            <a:ln w="3415" cap="flat">
              <a:noFill/>
              <a:prstDash val="solid"/>
              <a:miter/>
            </a:ln>
          </p:spPr>
          <p:txBody>
            <a:bodyPr rtlCol="0" anchor="ctr"/>
            <a:lstStyle/>
            <a:p>
              <a:endParaRPr lang="zh-CN" altLang="en-US"/>
            </a:p>
          </p:txBody>
        </p:sp>
        <p:sp>
          <p:nvSpPr>
            <p:cNvPr id="136" name="任意多边形: 形状 135"/>
            <p:cNvSpPr/>
            <p:nvPr/>
          </p:nvSpPr>
          <p:spPr>
            <a:xfrm>
              <a:off x="8749946" y="3501143"/>
              <a:ext cx="150928" cy="130454"/>
            </a:xfrm>
            <a:custGeom>
              <a:avLst/>
              <a:gdLst>
                <a:gd name="connsiteX0" fmla="*/ 117628 w 150928"/>
                <a:gd name="connsiteY0" fmla="*/ 129 h 130454"/>
                <a:gd name="connsiteX1" fmla="*/ 102962 w 150928"/>
                <a:gd name="connsiteY1" fmla="*/ 1087 h 130454"/>
                <a:gd name="connsiteX2" fmla="*/ 78449 w 150928"/>
                <a:gd name="connsiteY2" fmla="*/ 61 h 130454"/>
                <a:gd name="connsiteX3" fmla="*/ 67201 w 150928"/>
                <a:gd name="connsiteY3" fmla="*/ 61 h 130454"/>
                <a:gd name="connsiteX4" fmla="*/ 58723 w 150928"/>
                <a:gd name="connsiteY4" fmla="*/ 642 h 130454"/>
                <a:gd name="connsiteX5" fmla="*/ 42279 w 150928"/>
                <a:gd name="connsiteY5" fmla="*/ 676 h 130454"/>
                <a:gd name="connsiteX6" fmla="*/ 28570 w 150928"/>
                <a:gd name="connsiteY6" fmla="*/ 4779 h 130454"/>
                <a:gd name="connsiteX7" fmla="*/ 22997 w 150928"/>
                <a:gd name="connsiteY7" fmla="*/ 9223 h 130454"/>
                <a:gd name="connsiteX8" fmla="*/ 18826 w 150928"/>
                <a:gd name="connsiteY8" fmla="*/ 12334 h 130454"/>
                <a:gd name="connsiteX9" fmla="*/ 12638 w 150928"/>
                <a:gd name="connsiteY9" fmla="*/ 19308 h 130454"/>
                <a:gd name="connsiteX10" fmla="*/ 7339 w 150928"/>
                <a:gd name="connsiteY10" fmla="*/ 28744 h 130454"/>
                <a:gd name="connsiteX11" fmla="*/ 5083 w 150928"/>
                <a:gd name="connsiteY11" fmla="*/ 33633 h 130454"/>
                <a:gd name="connsiteX12" fmla="*/ 2519 w 150928"/>
                <a:gd name="connsiteY12" fmla="*/ 38487 h 130454"/>
                <a:gd name="connsiteX13" fmla="*/ 1083 w 150928"/>
                <a:gd name="connsiteY13" fmla="*/ 43957 h 130454"/>
                <a:gd name="connsiteX14" fmla="*/ 126 w 150928"/>
                <a:gd name="connsiteY14" fmla="*/ 50282 h 130454"/>
                <a:gd name="connsiteX15" fmla="*/ 262 w 150928"/>
                <a:gd name="connsiteY15" fmla="*/ 65085 h 130454"/>
                <a:gd name="connsiteX16" fmla="*/ 2245 w 150928"/>
                <a:gd name="connsiteY16" fmla="*/ 78145 h 130454"/>
                <a:gd name="connsiteX17" fmla="*/ 5630 w 150928"/>
                <a:gd name="connsiteY17" fmla="*/ 88230 h 130454"/>
                <a:gd name="connsiteX18" fmla="*/ 9254 w 150928"/>
                <a:gd name="connsiteY18" fmla="*/ 93427 h 130454"/>
                <a:gd name="connsiteX19" fmla="*/ 13322 w 150928"/>
                <a:gd name="connsiteY19" fmla="*/ 98794 h 130454"/>
                <a:gd name="connsiteX20" fmla="*/ 21288 w 150928"/>
                <a:gd name="connsiteY20" fmla="*/ 105495 h 130454"/>
                <a:gd name="connsiteX21" fmla="*/ 32262 w 150928"/>
                <a:gd name="connsiteY21" fmla="*/ 112196 h 130454"/>
                <a:gd name="connsiteX22" fmla="*/ 37322 w 150928"/>
                <a:gd name="connsiteY22" fmla="*/ 114144 h 130454"/>
                <a:gd name="connsiteX23" fmla="*/ 65150 w 150928"/>
                <a:gd name="connsiteY23" fmla="*/ 125871 h 130454"/>
                <a:gd name="connsiteX24" fmla="*/ 97799 w 150928"/>
                <a:gd name="connsiteY24" fmla="*/ 129290 h 130454"/>
                <a:gd name="connsiteX25" fmla="*/ 110448 w 150928"/>
                <a:gd name="connsiteY25" fmla="*/ 125734 h 130454"/>
                <a:gd name="connsiteX26" fmla="*/ 114927 w 150928"/>
                <a:gd name="connsiteY26" fmla="*/ 124229 h 130454"/>
                <a:gd name="connsiteX27" fmla="*/ 120910 w 150928"/>
                <a:gd name="connsiteY27" fmla="*/ 121358 h 130454"/>
                <a:gd name="connsiteX28" fmla="*/ 127098 w 150928"/>
                <a:gd name="connsiteY28" fmla="*/ 118110 h 130454"/>
                <a:gd name="connsiteX29" fmla="*/ 131508 w 150928"/>
                <a:gd name="connsiteY29" fmla="*/ 114452 h 130454"/>
                <a:gd name="connsiteX30" fmla="*/ 139508 w 150928"/>
                <a:gd name="connsiteY30" fmla="*/ 107478 h 130454"/>
                <a:gd name="connsiteX31" fmla="*/ 146653 w 150928"/>
                <a:gd name="connsiteY31" fmla="*/ 95820 h 130454"/>
                <a:gd name="connsiteX32" fmla="*/ 149251 w 150928"/>
                <a:gd name="connsiteY32" fmla="*/ 82487 h 130454"/>
                <a:gd name="connsiteX33" fmla="*/ 148260 w 150928"/>
                <a:gd name="connsiteY33" fmla="*/ 76094 h 130454"/>
                <a:gd name="connsiteX34" fmla="*/ 148670 w 150928"/>
                <a:gd name="connsiteY34" fmla="*/ 69462 h 130454"/>
                <a:gd name="connsiteX35" fmla="*/ 150619 w 150928"/>
                <a:gd name="connsiteY35" fmla="*/ 49051 h 130454"/>
                <a:gd name="connsiteX36" fmla="*/ 140465 w 150928"/>
                <a:gd name="connsiteY36" fmla="*/ 20984 h 130454"/>
                <a:gd name="connsiteX37" fmla="*/ 123747 w 150928"/>
                <a:gd name="connsiteY37" fmla="*/ 1497 h 130454"/>
                <a:gd name="connsiteX38" fmla="*/ 117628 w 150928"/>
                <a:gd name="connsiteY38" fmla="*/ 129 h 1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0928" h="130454">
                  <a:moveTo>
                    <a:pt x="117628" y="129"/>
                  </a:moveTo>
                  <a:cubicBezTo>
                    <a:pt x="112773" y="-178"/>
                    <a:pt x="107782" y="881"/>
                    <a:pt x="102962" y="1087"/>
                  </a:cubicBezTo>
                  <a:cubicBezTo>
                    <a:pt x="94791" y="1463"/>
                    <a:pt x="86620" y="27"/>
                    <a:pt x="78449" y="61"/>
                  </a:cubicBezTo>
                  <a:cubicBezTo>
                    <a:pt x="74689" y="61"/>
                    <a:pt x="70928" y="-76"/>
                    <a:pt x="67201" y="61"/>
                  </a:cubicBezTo>
                  <a:cubicBezTo>
                    <a:pt x="64364" y="129"/>
                    <a:pt x="61561" y="574"/>
                    <a:pt x="58723" y="642"/>
                  </a:cubicBezTo>
                  <a:cubicBezTo>
                    <a:pt x="53287" y="779"/>
                    <a:pt x="47680" y="27"/>
                    <a:pt x="42279" y="676"/>
                  </a:cubicBezTo>
                  <a:cubicBezTo>
                    <a:pt x="37937" y="1189"/>
                    <a:pt x="32296" y="2352"/>
                    <a:pt x="28570" y="4779"/>
                  </a:cubicBezTo>
                  <a:cubicBezTo>
                    <a:pt x="26587" y="6078"/>
                    <a:pt x="24980" y="7890"/>
                    <a:pt x="22997" y="9223"/>
                  </a:cubicBezTo>
                  <a:cubicBezTo>
                    <a:pt x="21527" y="10214"/>
                    <a:pt x="20194" y="11206"/>
                    <a:pt x="18826" y="12334"/>
                  </a:cubicBezTo>
                  <a:cubicBezTo>
                    <a:pt x="16330" y="14419"/>
                    <a:pt x="14382" y="16539"/>
                    <a:pt x="12638" y="19308"/>
                  </a:cubicBezTo>
                  <a:cubicBezTo>
                    <a:pt x="10690" y="22385"/>
                    <a:pt x="9117" y="25599"/>
                    <a:pt x="7339" y="28744"/>
                  </a:cubicBezTo>
                  <a:cubicBezTo>
                    <a:pt x="6451" y="30317"/>
                    <a:pt x="5835" y="31958"/>
                    <a:pt x="5083" y="33633"/>
                  </a:cubicBezTo>
                  <a:cubicBezTo>
                    <a:pt x="4331" y="35308"/>
                    <a:pt x="3305" y="36847"/>
                    <a:pt x="2519" y="38487"/>
                  </a:cubicBezTo>
                  <a:cubicBezTo>
                    <a:pt x="1664" y="40300"/>
                    <a:pt x="1390" y="42009"/>
                    <a:pt x="1083" y="43957"/>
                  </a:cubicBezTo>
                  <a:cubicBezTo>
                    <a:pt x="707" y="46111"/>
                    <a:pt x="160" y="48094"/>
                    <a:pt x="126" y="50282"/>
                  </a:cubicBezTo>
                  <a:cubicBezTo>
                    <a:pt x="58" y="55171"/>
                    <a:pt x="-182" y="60231"/>
                    <a:pt x="262" y="65085"/>
                  </a:cubicBezTo>
                  <a:cubicBezTo>
                    <a:pt x="673" y="69462"/>
                    <a:pt x="1083" y="73940"/>
                    <a:pt x="2245" y="78145"/>
                  </a:cubicBezTo>
                  <a:cubicBezTo>
                    <a:pt x="3237" y="81735"/>
                    <a:pt x="3647" y="85017"/>
                    <a:pt x="5630" y="88230"/>
                  </a:cubicBezTo>
                  <a:cubicBezTo>
                    <a:pt x="6724" y="90042"/>
                    <a:pt x="8194" y="91615"/>
                    <a:pt x="9254" y="93427"/>
                  </a:cubicBezTo>
                  <a:cubicBezTo>
                    <a:pt x="10450" y="95512"/>
                    <a:pt x="11749" y="96982"/>
                    <a:pt x="13322" y="98794"/>
                  </a:cubicBezTo>
                  <a:cubicBezTo>
                    <a:pt x="15647" y="101564"/>
                    <a:pt x="18314" y="103444"/>
                    <a:pt x="21288" y="105495"/>
                  </a:cubicBezTo>
                  <a:cubicBezTo>
                    <a:pt x="24775" y="107888"/>
                    <a:pt x="28570" y="110076"/>
                    <a:pt x="32262" y="112196"/>
                  </a:cubicBezTo>
                  <a:cubicBezTo>
                    <a:pt x="33834" y="113085"/>
                    <a:pt x="35646" y="113495"/>
                    <a:pt x="37322" y="114144"/>
                  </a:cubicBezTo>
                  <a:cubicBezTo>
                    <a:pt x="46826" y="117700"/>
                    <a:pt x="55817" y="121871"/>
                    <a:pt x="65150" y="125871"/>
                  </a:cubicBezTo>
                  <a:cubicBezTo>
                    <a:pt x="76125" y="130589"/>
                    <a:pt x="86175" y="131546"/>
                    <a:pt x="97799" y="129290"/>
                  </a:cubicBezTo>
                  <a:cubicBezTo>
                    <a:pt x="102209" y="128435"/>
                    <a:pt x="106278" y="127409"/>
                    <a:pt x="110448" y="125734"/>
                  </a:cubicBezTo>
                  <a:cubicBezTo>
                    <a:pt x="111919" y="125153"/>
                    <a:pt x="113457" y="124742"/>
                    <a:pt x="114927" y="124229"/>
                  </a:cubicBezTo>
                  <a:cubicBezTo>
                    <a:pt x="117047" y="123512"/>
                    <a:pt x="118927" y="122349"/>
                    <a:pt x="120910" y="121358"/>
                  </a:cubicBezTo>
                  <a:cubicBezTo>
                    <a:pt x="122995" y="120298"/>
                    <a:pt x="125081" y="119272"/>
                    <a:pt x="127098" y="118110"/>
                  </a:cubicBezTo>
                  <a:cubicBezTo>
                    <a:pt x="128841" y="117119"/>
                    <a:pt x="130004" y="115751"/>
                    <a:pt x="131508" y="114452"/>
                  </a:cubicBezTo>
                  <a:cubicBezTo>
                    <a:pt x="134209" y="112127"/>
                    <a:pt x="137354" y="110418"/>
                    <a:pt x="139508" y="107478"/>
                  </a:cubicBezTo>
                  <a:cubicBezTo>
                    <a:pt x="142175" y="103854"/>
                    <a:pt x="144841" y="99922"/>
                    <a:pt x="146653" y="95820"/>
                  </a:cubicBezTo>
                  <a:cubicBezTo>
                    <a:pt x="148533" y="91546"/>
                    <a:pt x="149320" y="87136"/>
                    <a:pt x="149251" y="82487"/>
                  </a:cubicBezTo>
                  <a:cubicBezTo>
                    <a:pt x="149217" y="80196"/>
                    <a:pt x="148602" y="78316"/>
                    <a:pt x="148260" y="76094"/>
                  </a:cubicBezTo>
                  <a:cubicBezTo>
                    <a:pt x="147918" y="73906"/>
                    <a:pt x="148328" y="71615"/>
                    <a:pt x="148670" y="69462"/>
                  </a:cubicBezTo>
                  <a:cubicBezTo>
                    <a:pt x="149764" y="62419"/>
                    <a:pt x="151679" y="56299"/>
                    <a:pt x="150619" y="49051"/>
                  </a:cubicBezTo>
                  <a:cubicBezTo>
                    <a:pt x="149183" y="39274"/>
                    <a:pt x="144157" y="30009"/>
                    <a:pt x="140465" y="20984"/>
                  </a:cubicBezTo>
                  <a:cubicBezTo>
                    <a:pt x="137251" y="13120"/>
                    <a:pt x="131918" y="4847"/>
                    <a:pt x="123747" y="1497"/>
                  </a:cubicBezTo>
                  <a:cubicBezTo>
                    <a:pt x="121799" y="642"/>
                    <a:pt x="119747" y="266"/>
                    <a:pt x="117628" y="129"/>
                  </a:cubicBezTo>
                  <a:close/>
                </a:path>
              </a:pathLst>
            </a:custGeom>
            <a:grpFill/>
            <a:ln w="3415" cap="flat">
              <a:noFill/>
              <a:prstDash val="solid"/>
              <a:miter/>
            </a:ln>
          </p:spPr>
          <p:txBody>
            <a:bodyPr rtlCol="0" anchor="ctr"/>
            <a:lstStyle/>
            <a:p>
              <a:endParaRPr lang="zh-CN" altLang="en-US"/>
            </a:p>
          </p:txBody>
        </p:sp>
        <p:sp>
          <p:nvSpPr>
            <p:cNvPr id="137" name="任意多边形: 形状 136"/>
            <p:cNvSpPr/>
            <p:nvPr/>
          </p:nvSpPr>
          <p:spPr>
            <a:xfrm>
              <a:off x="8813696" y="3694792"/>
              <a:ext cx="139638" cy="120189"/>
            </a:xfrm>
            <a:custGeom>
              <a:avLst/>
              <a:gdLst>
                <a:gd name="connsiteX0" fmla="*/ 92476 w 139638"/>
                <a:gd name="connsiteY0" fmla="*/ 459 h 120189"/>
                <a:gd name="connsiteX1" fmla="*/ 65160 w 139638"/>
                <a:gd name="connsiteY1" fmla="*/ 3741 h 120189"/>
                <a:gd name="connsiteX2" fmla="*/ 48374 w 139638"/>
                <a:gd name="connsiteY2" fmla="*/ 8424 h 120189"/>
                <a:gd name="connsiteX3" fmla="*/ 19930 w 139638"/>
                <a:gd name="connsiteY3" fmla="*/ 15399 h 120189"/>
                <a:gd name="connsiteX4" fmla="*/ 9195 w 139638"/>
                <a:gd name="connsiteY4" fmla="*/ 23159 h 120189"/>
                <a:gd name="connsiteX5" fmla="*/ 4990 w 139638"/>
                <a:gd name="connsiteY5" fmla="*/ 32869 h 120189"/>
                <a:gd name="connsiteX6" fmla="*/ 136 w 139638"/>
                <a:gd name="connsiteY6" fmla="*/ 44424 h 120189"/>
                <a:gd name="connsiteX7" fmla="*/ 717 w 139638"/>
                <a:gd name="connsiteY7" fmla="*/ 52868 h 120189"/>
                <a:gd name="connsiteX8" fmla="*/ 751 w 139638"/>
                <a:gd name="connsiteY8" fmla="*/ 64765 h 120189"/>
                <a:gd name="connsiteX9" fmla="*/ 6734 w 139638"/>
                <a:gd name="connsiteY9" fmla="*/ 79945 h 120189"/>
                <a:gd name="connsiteX10" fmla="*/ 21366 w 139638"/>
                <a:gd name="connsiteY10" fmla="*/ 98440 h 120189"/>
                <a:gd name="connsiteX11" fmla="*/ 46870 w 139638"/>
                <a:gd name="connsiteY11" fmla="*/ 116286 h 120189"/>
                <a:gd name="connsiteX12" fmla="*/ 72989 w 139638"/>
                <a:gd name="connsiteY12" fmla="*/ 119602 h 120189"/>
                <a:gd name="connsiteX13" fmla="*/ 88818 w 139638"/>
                <a:gd name="connsiteY13" fmla="*/ 115944 h 120189"/>
                <a:gd name="connsiteX14" fmla="*/ 105194 w 139638"/>
                <a:gd name="connsiteY14" fmla="*/ 107260 h 120189"/>
                <a:gd name="connsiteX15" fmla="*/ 122117 w 139638"/>
                <a:gd name="connsiteY15" fmla="*/ 96013 h 120189"/>
                <a:gd name="connsiteX16" fmla="*/ 130116 w 139638"/>
                <a:gd name="connsiteY16" fmla="*/ 89278 h 120189"/>
                <a:gd name="connsiteX17" fmla="*/ 137296 w 139638"/>
                <a:gd name="connsiteY17" fmla="*/ 79569 h 120189"/>
                <a:gd name="connsiteX18" fmla="*/ 139621 w 139638"/>
                <a:gd name="connsiteY18" fmla="*/ 61313 h 120189"/>
                <a:gd name="connsiteX19" fmla="*/ 138561 w 139638"/>
                <a:gd name="connsiteY19" fmla="*/ 51057 h 120189"/>
                <a:gd name="connsiteX20" fmla="*/ 134048 w 139638"/>
                <a:gd name="connsiteY20" fmla="*/ 41108 h 120189"/>
                <a:gd name="connsiteX21" fmla="*/ 123962 w 139638"/>
                <a:gd name="connsiteY21" fmla="*/ 24903 h 120189"/>
                <a:gd name="connsiteX22" fmla="*/ 118356 w 139638"/>
                <a:gd name="connsiteY22" fmla="*/ 18578 h 120189"/>
                <a:gd name="connsiteX23" fmla="*/ 114869 w 139638"/>
                <a:gd name="connsiteY23" fmla="*/ 13826 h 120189"/>
                <a:gd name="connsiteX24" fmla="*/ 97433 w 139638"/>
                <a:gd name="connsiteY24" fmla="*/ 2066 h 120189"/>
                <a:gd name="connsiteX25" fmla="*/ 92476 w 139638"/>
                <a:gd name="connsiteY25" fmla="*/ 459 h 12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9638" h="120189">
                  <a:moveTo>
                    <a:pt x="92476" y="459"/>
                  </a:moveTo>
                  <a:cubicBezTo>
                    <a:pt x="83450" y="-1285"/>
                    <a:pt x="74117" y="2407"/>
                    <a:pt x="65160" y="3741"/>
                  </a:cubicBezTo>
                  <a:cubicBezTo>
                    <a:pt x="59383" y="4630"/>
                    <a:pt x="54015" y="6920"/>
                    <a:pt x="48374" y="8424"/>
                  </a:cubicBezTo>
                  <a:cubicBezTo>
                    <a:pt x="39144" y="10852"/>
                    <a:pt x="28375" y="10852"/>
                    <a:pt x="19930" y="15399"/>
                  </a:cubicBezTo>
                  <a:cubicBezTo>
                    <a:pt x="15930" y="17587"/>
                    <a:pt x="11657" y="19023"/>
                    <a:pt x="9195" y="23159"/>
                  </a:cubicBezTo>
                  <a:cubicBezTo>
                    <a:pt x="7418" y="26168"/>
                    <a:pt x="6734" y="29757"/>
                    <a:pt x="4990" y="32869"/>
                  </a:cubicBezTo>
                  <a:cubicBezTo>
                    <a:pt x="2905" y="36595"/>
                    <a:pt x="751" y="40116"/>
                    <a:pt x="136" y="44424"/>
                  </a:cubicBezTo>
                  <a:cubicBezTo>
                    <a:pt x="-275" y="47432"/>
                    <a:pt x="341" y="49894"/>
                    <a:pt x="717" y="52868"/>
                  </a:cubicBezTo>
                  <a:cubicBezTo>
                    <a:pt x="1196" y="56731"/>
                    <a:pt x="820" y="60868"/>
                    <a:pt x="751" y="64765"/>
                  </a:cubicBezTo>
                  <a:cubicBezTo>
                    <a:pt x="649" y="70817"/>
                    <a:pt x="3657" y="75022"/>
                    <a:pt x="6734" y="79945"/>
                  </a:cubicBezTo>
                  <a:cubicBezTo>
                    <a:pt x="10905" y="86543"/>
                    <a:pt x="16306" y="92526"/>
                    <a:pt x="21366" y="98440"/>
                  </a:cubicBezTo>
                  <a:cubicBezTo>
                    <a:pt x="27930" y="106064"/>
                    <a:pt x="37673" y="112320"/>
                    <a:pt x="46870" y="116286"/>
                  </a:cubicBezTo>
                  <a:cubicBezTo>
                    <a:pt x="55041" y="119807"/>
                    <a:pt x="64237" y="121038"/>
                    <a:pt x="72989" y="119602"/>
                  </a:cubicBezTo>
                  <a:cubicBezTo>
                    <a:pt x="78117" y="118782"/>
                    <a:pt x="83929" y="117790"/>
                    <a:pt x="88818" y="115944"/>
                  </a:cubicBezTo>
                  <a:cubicBezTo>
                    <a:pt x="94664" y="113756"/>
                    <a:pt x="99655" y="110064"/>
                    <a:pt x="105194" y="107260"/>
                  </a:cubicBezTo>
                  <a:cubicBezTo>
                    <a:pt x="111382" y="104115"/>
                    <a:pt x="116476" y="100047"/>
                    <a:pt x="122117" y="96013"/>
                  </a:cubicBezTo>
                  <a:cubicBezTo>
                    <a:pt x="125057" y="93893"/>
                    <a:pt x="127894" y="92218"/>
                    <a:pt x="130116" y="89278"/>
                  </a:cubicBezTo>
                  <a:cubicBezTo>
                    <a:pt x="132578" y="86099"/>
                    <a:pt x="135586" y="83227"/>
                    <a:pt x="137296" y="79569"/>
                  </a:cubicBezTo>
                  <a:cubicBezTo>
                    <a:pt x="139997" y="73791"/>
                    <a:pt x="139621" y="67466"/>
                    <a:pt x="139621" y="61313"/>
                  </a:cubicBezTo>
                  <a:cubicBezTo>
                    <a:pt x="139621" y="57620"/>
                    <a:pt x="139689" y="54612"/>
                    <a:pt x="138561" y="51057"/>
                  </a:cubicBezTo>
                  <a:cubicBezTo>
                    <a:pt x="137398" y="47467"/>
                    <a:pt x="136065" y="44321"/>
                    <a:pt x="134048" y="41108"/>
                  </a:cubicBezTo>
                  <a:cubicBezTo>
                    <a:pt x="130698" y="35740"/>
                    <a:pt x="127484" y="30168"/>
                    <a:pt x="123962" y="24903"/>
                  </a:cubicBezTo>
                  <a:cubicBezTo>
                    <a:pt x="122424" y="22578"/>
                    <a:pt x="120236" y="20630"/>
                    <a:pt x="118356" y="18578"/>
                  </a:cubicBezTo>
                  <a:cubicBezTo>
                    <a:pt x="116920" y="17040"/>
                    <a:pt x="116441" y="15296"/>
                    <a:pt x="114869" y="13826"/>
                  </a:cubicBezTo>
                  <a:cubicBezTo>
                    <a:pt x="109707" y="9177"/>
                    <a:pt x="103758" y="4971"/>
                    <a:pt x="97433" y="2066"/>
                  </a:cubicBezTo>
                  <a:cubicBezTo>
                    <a:pt x="95895" y="1314"/>
                    <a:pt x="94185" y="801"/>
                    <a:pt x="92476" y="459"/>
                  </a:cubicBezTo>
                  <a:close/>
                </a:path>
              </a:pathLst>
            </a:custGeom>
            <a:grpFill/>
            <a:ln w="3415" cap="flat">
              <a:noFill/>
              <a:prstDash val="solid"/>
              <a:miter/>
            </a:ln>
          </p:spPr>
          <p:txBody>
            <a:bodyPr rtlCol="0" anchor="ctr"/>
            <a:lstStyle/>
            <a:p>
              <a:endParaRPr lang="zh-CN" altLang="en-US"/>
            </a:p>
          </p:txBody>
        </p:sp>
        <p:sp>
          <p:nvSpPr>
            <p:cNvPr id="138" name="任意多边形: 形状 137"/>
            <p:cNvSpPr/>
            <p:nvPr/>
          </p:nvSpPr>
          <p:spPr>
            <a:xfrm>
              <a:off x="8632193" y="3782411"/>
              <a:ext cx="126376" cy="111296"/>
            </a:xfrm>
            <a:custGeom>
              <a:avLst/>
              <a:gdLst>
                <a:gd name="connsiteX0" fmla="*/ 126290 w 126376"/>
                <a:gd name="connsiteY0" fmla="*/ 47437 h 111296"/>
                <a:gd name="connsiteX1" fmla="*/ 124136 w 126376"/>
                <a:gd name="connsiteY1" fmla="*/ 40394 h 111296"/>
                <a:gd name="connsiteX2" fmla="*/ 119862 w 126376"/>
                <a:gd name="connsiteY2" fmla="*/ 33523 h 111296"/>
                <a:gd name="connsiteX3" fmla="*/ 116307 w 126376"/>
                <a:gd name="connsiteY3" fmla="*/ 27642 h 111296"/>
                <a:gd name="connsiteX4" fmla="*/ 107042 w 126376"/>
                <a:gd name="connsiteY4" fmla="*/ 18548 h 111296"/>
                <a:gd name="connsiteX5" fmla="*/ 96136 w 126376"/>
                <a:gd name="connsiteY5" fmla="*/ 11198 h 111296"/>
                <a:gd name="connsiteX6" fmla="*/ 88034 w 126376"/>
                <a:gd name="connsiteY6" fmla="*/ 6412 h 111296"/>
                <a:gd name="connsiteX7" fmla="*/ 84615 w 126376"/>
                <a:gd name="connsiteY7" fmla="*/ 4565 h 111296"/>
                <a:gd name="connsiteX8" fmla="*/ 80615 w 126376"/>
                <a:gd name="connsiteY8" fmla="*/ 3096 h 111296"/>
                <a:gd name="connsiteX9" fmla="*/ 40957 w 126376"/>
                <a:gd name="connsiteY9" fmla="*/ 4395 h 111296"/>
                <a:gd name="connsiteX10" fmla="*/ 32719 w 126376"/>
                <a:gd name="connsiteY10" fmla="*/ 8463 h 111296"/>
                <a:gd name="connsiteX11" fmla="*/ 27385 w 126376"/>
                <a:gd name="connsiteY11" fmla="*/ 11403 h 111296"/>
                <a:gd name="connsiteX12" fmla="*/ 19180 w 126376"/>
                <a:gd name="connsiteY12" fmla="*/ 19232 h 111296"/>
                <a:gd name="connsiteX13" fmla="*/ 1 w 126376"/>
                <a:gd name="connsiteY13" fmla="*/ 67881 h 111296"/>
                <a:gd name="connsiteX14" fmla="*/ 18086 w 126376"/>
                <a:gd name="connsiteY14" fmla="*/ 98889 h 111296"/>
                <a:gd name="connsiteX15" fmla="*/ 45812 w 126376"/>
                <a:gd name="connsiteY15" fmla="*/ 111162 h 111296"/>
                <a:gd name="connsiteX16" fmla="*/ 82632 w 126376"/>
                <a:gd name="connsiteY16" fmla="*/ 105077 h 111296"/>
                <a:gd name="connsiteX17" fmla="*/ 90666 w 126376"/>
                <a:gd name="connsiteY17" fmla="*/ 101795 h 111296"/>
                <a:gd name="connsiteX18" fmla="*/ 123452 w 126376"/>
                <a:gd name="connsiteY18" fmla="*/ 72325 h 111296"/>
                <a:gd name="connsiteX19" fmla="*/ 125195 w 126376"/>
                <a:gd name="connsiteY19" fmla="*/ 64086 h 111296"/>
                <a:gd name="connsiteX20" fmla="*/ 126119 w 126376"/>
                <a:gd name="connsiteY20" fmla="*/ 55231 h 111296"/>
                <a:gd name="connsiteX21" fmla="*/ 126290 w 126376"/>
                <a:gd name="connsiteY21" fmla="*/ 47437 h 1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376" h="111296">
                  <a:moveTo>
                    <a:pt x="126290" y="47437"/>
                  </a:moveTo>
                  <a:cubicBezTo>
                    <a:pt x="126324" y="44736"/>
                    <a:pt x="125401" y="42787"/>
                    <a:pt x="124136" y="40394"/>
                  </a:cubicBezTo>
                  <a:cubicBezTo>
                    <a:pt x="122871" y="38001"/>
                    <a:pt x="121127" y="35881"/>
                    <a:pt x="119862" y="33523"/>
                  </a:cubicBezTo>
                  <a:cubicBezTo>
                    <a:pt x="118734" y="31369"/>
                    <a:pt x="117845" y="29557"/>
                    <a:pt x="116307" y="27642"/>
                  </a:cubicBezTo>
                  <a:cubicBezTo>
                    <a:pt x="113572" y="24223"/>
                    <a:pt x="110119" y="21659"/>
                    <a:pt x="107042" y="18548"/>
                  </a:cubicBezTo>
                  <a:cubicBezTo>
                    <a:pt x="103999" y="15437"/>
                    <a:pt x="99657" y="13728"/>
                    <a:pt x="96136" y="11198"/>
                  </a:cubicBezTo>
                  <a:cubicBezTo>
                    <a:pt x="93538" y="9352"/>
                    <a:pt x="90700" y="8087"/>
                    <a:pt x="88034" y="6412"/>
                  </a:cubicBezTo>
                  <a:cubicBezTo>
                    <a:pt x="86837" y="5660"/>
                    <a:pt x="85914" y="5010"/>
                    <a:pt x="84615" y="4565"/>
                  </a:cubicBezTo>
                  <a:cubicBezTo>
                    <a:pt x="83282" y="4121"/>
                    <a:pt x="81982" y="3540"/>
                    <a:pt x="80615" y="3096"/>
                  </a:cubicBezTo>
                  <a:cubicBezTo>
                    <a:pt x="68342" y="-802"/>
                    <a:pt x="52547" y="-1691"/>
                    <a:pt x="40957" y="4395"/>
                  </a:cubicBezTo>
                  <a:cubicBezTo>
                    <a:pt x="38223" y="5830"/>
                    <a:pt x="35624" y="7369"/>
                    <a:pt x="32719" y="8463"/>
                  </a:cubicBezTo>
                  <a:cubicBezTo>
                    <a:pt x="30599" y="9283"/>
                    <a:pt x="29129" y="9967"/>
                    <a:pt x="27385" y="11403"/>
                  </a:cubicBezTo>
                  <a:cubicBezTo>
                    <a:pt x="24445" y="13865"/>
                    <a:pt x="21847" y="16463"/>
                    <a:pt x="19180" y="19232"/>
                  </a:cubicBezTo>
                  <a:cubicBezTo>
                    <a:pt x="7625" y="31300"/>
                    <a:pt x="-102" y="51197"/>
                    <a:pt x="1" y="67881"/>
                  </a:cubicBezTo>
                  <a:cubicBezTo>
                    <a:pt x="104" y="81761"/>
                    <a:pt x="7317" y="91162"/>
                    <a:pt x="18086" y="98889"/>
                  </a:cubicBezTo>
                  <a:cubicBezTo>
                    <a:pt x="26872" y="105179"/>
                    <a:pt x="34633" y="110376"/>
                    <a:pt x="45812" y="111162"/>
                  </a:cubicBezTo>
                  <a:cubicBezTo>
                    <a:pt x="58359" y="112085"/>
                    <a:pt x="70598" y="108051"/>
                    <a:pt x="82632" y="105077"/>
                  </a:cubicBezTo>
                  <a:cubicBezTo>
                    <a:pt x="85606" y="104359"/>
                    <a:pt x="88034" y="103436"/>
                    <a:pt x="90666" y="101795"/>
                  </a:cubicBezTo>
                  <a:cubicBezTo>
                    <a:pt x="103692" y="93727"/>
                    <a:pt x="117503" y="86957"/>
                    <a:pt x="123452" y="72325"/>
                  </a:cubicBezTo>
                  <a:cubicBezTo>
                    <a:pt x="124580" y="69556"/>
                    <a:pt x="125230" y="67129"/>
                    <a:pt x="125195" y="64086"/>
                  </a:cubicBezTo>
                  <a:cubicBezTo>
                    <a:pt x="125127" y="60975"/>
                    <a:pt x="125640" y="58274"/>
                    <a:pt x="126119" y="55231"/>
                  </a:cubicBezTo>
                  <a:cubicBezTo>
                    <a:pt x="126597" y="52770"/>
                    <a:pt x="126255" y="50001"/>
                    <a:pt x="126290" y="47437"/>
                  </a:cubicBezTo>
                  <a:close/>
                </a:path>
              </a:pathLst>
            </a:custGeom>
            <a:grpFill/>
            <a:ln w="3415" cap="flat">
              <a:noFill/>
              <a:prstDash val="solid"/>
              <a:miter/>
            </a:ln>
          </p:spPr>
          <p:txBody>
            <a:bodyPr rtlCol="0" anchor="ctr"/>
            <a:lstStyle/>
            <a:p>
              <a:endParaRPr lang="zh-CN" altLang="en-US"/>
            </a:p>
          </p:txBody>
        </p:sp>
        <p:sp>
          <p:nvSpPr>
            <p:cNvPr id="139" name="任意多边形: 形状 138"/>
            <p:cNvSpPr/>
            <p:nvPr/>
          </p:nvSpPr>
          <p:spPr>
            <a:xfrm>
              <a:off x="8572547" y="3598258"/>
              <a:ext cx="140010" cy="138855"/>
            </a:xfrm>
            <a:custGeom>
              <a:avLst/>
              <a:gdLst>
                <a:gd name="connsiteX0" fmla="*/ 73083 w 140010"/>
                <a:gd name="connsiteY0" fmla="*/ 72 h 138855"/>
                <a:gd name="connsiteX1" fmla="*/ 61493 w 140010"/>
                <a:gd name="connsiteY1" fmla="*/ 38 h 138855"/>
                <a:gd name="connsiteX2" fmla="*/ 56228 w 140010"/>
                <a:gd name="connsiteY2" fmla="*/ 961 h 138855"/>
                <a:gd name="connsiteX3" fmla="*/ 49562 w 140010"/>
                <a:gd name="connsiteY3" fmla="*/ 3012 h 138855"/>
                <a:gd name="connsiteX4" fmla="*/ 44228 w 140010"/>
                <a:gd name="connsiteY4" fmla="*/ 5850 h 138855"/>
                <a:gd name="connsiteX5" fmla="*/ 37801 w 140010"/>
                <a:gd name="connsiteY5" fmla="*/ 9132 h 138855"/>
                <a:gd name="connsiteX6" fmla="*/ 31716 w 140010"/>
                <a:gd name="connsiteY6" fmla="*/ 13508 h 138855"/>
                <a:gd name="connsiteX7" fmla="*/ 23716 w 140010"/>
                <a:gd name="connsiteY7" fmla="*/ 19115 h 138855"/>
                <a:gd name="connsiteX8" fmla="*/ 17631 w 140010"/>
                <a:gd name="connsiteY8" fmla="*/ 24756 h 138855"/>
                <a:gd name="connsiteX9" fmla="*/ 13049 w 140010"/>
                <a:gd name="connsiteY9" fmla="*/ 30910 h 138855"/>
                <a:gd name="connsiteX10" fmla="*/ 6588 w 140010"/>
                <a:gd name="connsiteY10" fmla="*/ 40482 h 138855"/>
                <a:gd name="connsiteX11" fmla="*/ 2485 w 140010"/>
                <a:gd name="connsiteY11" fmla="*/ 53371 h 138855"/>
                <a:gd name="connsiteX12" fmla="*/ 1596 w 140010"/>
                <a:gd name="connsiteY12" fmla="*/ 68686 h 138855"/>
                <a:gd name="connsiteX13" fmla="*/ 879 w 140010"/>
                <a:gd name="connsiteY13" fmla="*/ 77336 h 138855"/>
                <a:gd name="connsiteX14" fmla="*/ 24 w 140010"/>
                <a:gd name="connsiteY14" fmla="*/ 84276 h 138855"/>
                <a:gd name="connsiteX15" fmla="*/ 2007 w 140010"/>
                <a:gd name="connsiteY15" fmla="*/ 101096 h 138855"/>
                <a:gd name="connsiteX16" fmla="*/ 4366 w 140010"/>
                <a:gd name="connsiteY16" fmla="*/ 108412 h 138855"/>
                <a:gd name="connsiteX17" fmla="*/ 6998 w 140010"/>
                <a:gd name="connsiteY17" fmla="*/ 113301 h 138855"/>
                <a:gd name="connsiteX18" fmla="*/ 16092 w 140010"/>
                <a:gd name="connsiteY18" fmla="*/ 124993 h 138855"/>
                <a:gd name="connsiteX19" fmla="*/ 24024 w 140010"/>
                <a:gd name="connsiteY19" fmla="*/ 129335 h 138855"/>
                <a:gd name="connsiteX20" fmla="*/ 31442 w 140010"/>
                <a:gd name="connsiteY20" fmla="*/ 131420 h 138855"/>
                <a:gd name="connsiteX21" fmla="*/ 47715 w 140010"/>
                <a:gd name="connsiteY21" fmla="*/ 137198 h 138855"/>
                <a:gd name="connsiteX22" fmla="*/ 60775 w 140010"/>
                <a:gd name="connsiteY22" fmla="*/ 138326 h 138855"/>
                <a:gd name="connsiteX23" fmla="*/ 65937 w 140010"/>
                <a:gd name="connsiteY23" fmla="*/ 138839 h 138855"/>
                <a:gd name="connsiteX24" fmla="*/ 71681 w 140010"/>
                <a:gd name="connsiteY24" fmla="*/ 137437 h 138855"/>
                <a:gd name="connsiteX25" fmla="*/ 79646 w 140010"/>
                <a:gd name="connsiteY25" fmla="*/ 136378 h 138855"/>
                <a:gd name="connsiteX26" fmla="*/ 84159 w 140010"/>
                <a:gd name="connsiteY26" fmla="*/ 135967 h 138855"/>
                <a:gd name="connsiteX27" fmla="*/ 88672 w 140010"/>
                <a:gd name="connsiteY27" fmla="*/ 135113 h 138855"/>
                <a:gd name="connsiteX28" fmla="*/ 92432 w 140010"/>
                <a:gd name="connsiteY28" fmla="*/ 134292 h 138855"/>
                <a:gd name="connsiteX29" fmla="*/ 94860 w 140010"/>
                <a:gd name="connsiteY29" fmla="*/ 133574 h 138855"/>
                <a:gd name="connsiteX30" fmla="*/ 97116 w 140010"/>
                <a:gd name="connsiteY30" fmla="*/ 133062 h 138855"/>
                <a:gd name="connsiteX31" fmla="*/ 98962 w 140010"/>
                <a:gd name="connsiteY31" fmla="*/ 132241 h 138855"/>
                <a:gd name="connsiteX32" fmla="*/ 104364 w 140010"/>
                <a:gd name="connsiteY32" fmla="*/ 130019 h 138855"/>
                <a:gd name="connsiteX33" fmla="*/ 110859 w 140010"/>
                <a:gd name="connsiteY33" fmla="*/ 125643 h 138855"/>
                <a:gd name="connsiteX34" fmla="*/ 115407 w 140010"/>
                <a:gd name="connsiteY34" fmla="*/ 122805 h 138855"/>
                <a:gd name="connsiteX35" fmla="*/ 118347 w 140010"/>
                <a:gd name="connsiteY35" fmla="*/ 120652 h 138855"/>
                <a:gd name="connsiteX36" fmla="*/ 121321 w 140010"/>
                <a:gd name="connsiteY36" fmla="*/ 118088 h 138855"/>
                <a:gd name="connsiteX37" fmla="*/ 122962 w 140010"/>
                <a:gd name="connsiteY37" fmla="*/ 116788 h 138855"/>
                <a:gd name="connsiteX38" fmla="*/ 124398 w 140010"/>
                <a:gd name="connsiteY38" fmla="*/ 114566 h 138855"/>
                <a:gd name="connsiteX39" fmla="*/ 125287 w 140010"/>
                <a:gd name="connsiteY39" fmla="*/ 113335 h 138855"/>
                <a:gd name="connsiteX40" fmla="*/ 127235 w 140010"/>
                <a:gd name="connsiteY40" fmla="*/ 109677 h 138855"/>
                <a:gd name="connsiteX41" fmla="*/ 128500 w 140010"/>
                <a:gd name="connsiteY41" fmla="*/ 106805 h 138855"/>
                <a:gd name="connsiteX42" fmla="*/ 130962 w 140010"/>
                <a:gd name="connsiteY42" fmla="*/ 99489 h 138855"/>
                <a:gd name="connsiteX43" fmla="*/ 134825 w 140010"/>
                <a:gd name="connsiteY43" fmla="*/ 90498 h 138855"/>
                <a:gd name="connsiteX44" fmla="*/ 138859 w 140010"/>
                <a:gd name="connsiteY44" fmla="*/ 80755 h 138855"/>
                <a:gd name="connsiteX45" fmla="*/ 139953 w 140010"/>
                <a:gd name="connsiteY45" fmla="*/ 71182 h 138855"/>
                <a:gd name="connsiteX46" fmla="*/ 139987 w 140010"/>
                <a:gd name="connsiteY46" fmla="*/ 65746 h 138855"/>
                <a:gd name="connsiteX47" fmla="*/ 139543 w 140010"/>
                <a:gd name="connsiteY47" fmla="*/ 60618 h 138855"/>
                <a:gd name="connsiteX48" fmla="*/ 138483 w 140010"/>
                <a:gd name="connsiteY48" fmla="*/ 49952 h 138855"/>
                <a:gd name="connsiteX49" fmla="*/ 136876 w 140010"/>
                <a:gd name="connsiteY49" fmla="*/ 45029 h 138855"/>
                <a:gd name="connsiteX50" fmla="*/ 135201 w 140010"/>
                <a:gd name="connsiteY50" fmla="*/ 40619 h 138855"/>
                <a:gd name="connsiteX51" fmla="*/ 129286 w 140010"/>
                <a:gd name="connsiteY51" fmla="*/ 30670 h 138855"/>
                <a:gd name="connsiteX52" fmla="*/ 126312 w 140010"/>
                <a:gd name="connsiteY52" fmla="*/ 26704 h 138855"/>
                <a:gd name="connsiteX53" fmla="*/ 123065 w 140010"/>
                <a:gd name="connsiteY53" fmla="*/ 23798 h 138855"/>
                <a:gd name="connsiteX54" fmla="*/ 118449 w 140010"/>
                <a:gd name="connsiteY54" fmla="*/ 20072 h 138855"/>
                <a:gd name="connsiteX55" fmla="*/ 112774 w 140010"/>
                <a:gd name="connsiteY55" fmla="*/ 16790 h 138855"/>
                <a:gd name="connsiteX56" fmla="*/ 102484 w 140010"/>
                <a:gd name="connsiteY56" fmla="*/ 10910 h 138855"/>
                <a:gd name="connsiteX57" fmla="*/ 93561 w 140010"/>
                <a:gd name="connsiteY57" fmla="*/ 6602 h 138855"/>
                <a:gd name="connsiteX58" fmla="*/ 84330 w 140010"/>
                <a:gd name="connsiteY58" fmla="*/ 2910 h 138855"/>
                <a:gd name="connsiteX59" fmla="*/ 73083 w 140010"/>
                <a:gd name="connsiteY59" fmla="*/ 72 h 13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0010" h="138855">
                  <a:moveTo>
                    <a:pt x="73083" y="72"/>
                  </a:moveTo>
                  <a:cubicBezTo>
                    <a:pt x="69219" y="72"/>
                    <a:pt x="65356" y="-64"/>
                    <a:pt x="61493" y="38"/>
                  </a:cubicBezTo>
                  <a:cubicBezTo>
                    <a:pt x="59647" y="72"/>
                    <a:pt x="57972" y="380"/>
                    <a:pt x="56228" y="961"/>
                  </a:cubicBezTo>
                  <a:cubicBezTo>
                    <a:pt x="54040" y="1679"/>
                    <a:pt x="51681" y="2089"/>
                    <a:pt x="49562" y="3012"/>
                  </a:cubicBezTo>
                  <a:cubicBezTo>
                    <a:pt x="47715" y="3799"/>
                    <a:pt x="46006" y="4893"/>
                    <a:pt x="44228" y="5850"/>
                  </a:cubicBezTo>
                  <a:cubicBezTo>
                    <a:pt x="42109" y="6978"/>
                    <a:pt x="39852" y="7901"/>
                    <a:pt x="37801" y="9132"/>
                  </a:cubicBezTo>
                  <a:cubicBezTo>
                    <a:pt x="35647" y="10431"/>
                    <a:pt x="33664" y="11935"/>
                    <a:pt x="31716" y="13508"/>
                  </a:cubicBezTo>
                  <a:cubicBezTo>
                    <a:pt x="29118" y="15559"/>
                    <a:pt x="26417" y="17235"/>
                    <a:pt x="23716" y="19115"/>
                  </a:cubicBezTo>
                  <a:cubicBezTo>
                    <a:pt x="21425" y="20721"/>
                    <a:pt x="19408" y="22568"/>
                    <a:pt x="17631" y="24756"/>
                  </a:cubicBezTo>
                  <a:cubicBezTo>
                    <a:pt x="16023" y="26738"/>
                    <a:pt x="14656" y="28926"/>
                    <a:pt x="13049" y="30910"/>
                  </a:cubicBezTo>
                  <a:cubicBezTo>
                    <a:pt x="10588" y="33918"/>
                    <a:pt x="8092" y="36824"/>
                    <a:pt x="6588" y="40482"/>
                  </a:cubicBezTo>
                  <a:cubicBezTo>
                    <a:pt x="4878" y="44653"/>
                    <a:pt x="3340" y="48960"/>
                    <a:pt x="2485" y="53371"/>
                  </a:cubicBezTo>
                  <a:cubicBezTo>
                    <a:pt x="1494" y="58499"/>
                    <a:pt x="1904" y="63524"/>
                    <a:pt x="1596" y="68686"/>
                  </a:cubicBezTo>
                  <a:cubicBezTo>
                    <a:pt x="1460" y="71558"/>
                    <a:pt x="1152" y="74464"/>
                    <a:pt x="879" y="77336"/>
                  </a:cubicBezTo>
                  <a:cubicBezTo>
                    <a:pt x="673" y="79661"/>
                    <a:pt x="92" y="81951"/>
                    <a:pt x="24" y="84276"/>
                  </a:cubicBezTo>
                  <a:cubicBezTo>
                    <a:pt x="-147" y="90054"/>
                    <a:pt x="605" y="95489"/>
                    <a:pt x="2007" y="101096"/>
                  </a:cubicBezTo>
                  <a:cubicBezTo>
                    <a:pt x="2622" y="103558"/>
                    <a:pt x="3340" y="106088"/>
                    <a:pt x="4366" y="108412"/>
                  </a:cubicBezTo>
                  <a:cubicBezTo>
                    <a:pt x="5118" y="110087"/>
                    <a:pt x="6143" y="111660"/>
                    <a:pt x="6998" y="113301"/>
                  </a:cubicBezTo>
                  <a:cubicBezTo>
                    <a:pt x="9357" y="117814"/>
                    <a:pt x="12024" y="121882"/>
                    <a:pt x="16092" y="124993"/>
                  </a:cubicBezTo>
                  <a:cubicBezTo>
                    <a:pt x="18451" y="126805"/>
                    <a:pt x="21220" y="128310"/>
                    <a:pt x="24024" y="129335"/>
                  </a:cubicBezTo>
                  <a:cubicBezTo>
                    <a:pt x="26451" y="130224"/>
                    <a:pt x="29015" y="130531"/>
                    <a:pt x="31442" y="131420"/>
                  </a:cubicBezTo>
                  <a:cubicBezTo>
                    <a:pt x="36878" y="133369"/>
                    <a:pt x="42177" y="135489"/>
                    <a:pt x="47715" y="137198"/>
                  </a:cubicBezTo>
                  <a:cubicBezTo>
                    <a:pt x="51920" y="138497"/>
                    <a:pt x="56467" y="137780"/>
                    <a:pt x="60775" y="138326"/>
                  </a:cubicBezTo>
                  <a:cubicBezTo>
                    <a:pt x="62485" y="138532"/>
                    <a:pt x="64194" y="138942"/>
                    <a:pt x="65937" y="138839"/>
                  </a:cubicBezTo>
                  <a:cubicBezTo>
                    <a:pt x="67954" y="138702"/>
                    <a:pt x="69732" y="137780"/>
                    <a:pt x="71681" y="137437"/>
                  </a:cubicBezTo>
                  <a:cubicBezTo>
                    <a:pt x="74313" y="136959"/>
                    <a:pt x="76980" y="136583"/>
                    <a:pt x="79646" y="136378"/>
                  </a:cubicBezTo>
                  <a:cubicBezTo>
                    <a:pt x="81151" y="136241"/>
                    <a:pt x="82655" y="136002"/>
                    <a:pt x="84159" y="135967"/>
                  </a:cubicBezTo>
                  <a:cubicBezTo>
                    <a:pt x="85698" y="135933"/>
                    <a:pt x="87134" y="135420"/>
                    <a:pt x="88672" y="135113"/>
                  </a:cubicBezTo>
                  <a:cubicBezTo>
                    <a:pt x="89937" y="134873"/>
                    <a:pt x="91202" y="134771"/>
                    <a:pt x="92432" y="134292"/>
                  </a:cubicBezTo>
                  <a:cubicBezTo>
                    <a:pt x="93219" y="133984"/>
                    <a:pt x="94039" y="133711"/>
                    <a:pt x="94860" y="133574"/>
                  </a:cubicBezTo>
                  <a:cubicBezTo>
                    <a:pt x="95680" y="133438"/>
                    <a:pt x="96364" y="133403"/>
                    <a:pt x="97116" y="133062"/>
                  </a:cubicBezTo>
                  <a:cubicBezTo>
                    <a:pt x="97766" y="132788"/>
                    <a:pt x="98313" y="132446"/>
                    <a:pt x="98962" y="132241"/>
                  </a:cubicBezTo>
                  <a:cubicBezTo>
                    <a:pt x="100911" y="131660"/>
                    <a:pt x="102723" y="131250"/>
                    <a:pt x="104364" y="130019"/>
                  </a:cubicBezTo>
                  <a:cubicBezTo>
                    <a:pt x="106450" y="128446"/>
                    <a:pt x="108740" y="127215"/>
                    <a:pt x="110859" y="125643"/>
                  </a:cubicBezTo>
                  <a:cubicBezTo>
                    <a:pt x="112295" y="124583"/>
                    <a:pt x="113902" y="123797"/>
                    <a:pt x="115407" y="122805"/>
                  </a:cubicBezTo>
                  <a:cubicBezTo>
                    <a:pt x="116398" y="122121"/>
                    <a:pt x="117321" y="121335"/>
                    <a:pt x="118347" y="120652"/>
                  </a:cubicBezTo>
                  <a:cubicBezTo>
                    <a:pt x="119475" y="119899"/>
                    <a:pt x="120364" y="119044"/>
                    <a:pt x="121321" y="118088"/>
                  </a:cubicBezTo>
                  <a:cubicBezTo>
                    <a:pt x="121834" y="117575"/>
                    <a:pt x="122483" y="117267"/>
                    <a:pt x="122962" y="116788"/>
                  </a:cubicBezTo>
                  <a:cubicBezTo>
                    <a:pt x="123577" y="116173"/>
                    <a:pt x="123851" y="115250"/>
                    <a:pt x="124398" y="114566"/>
                  </a:cubicBezTo>
                  <a:cubicBezTo>
                    <a:pt x="124774" y="114087"/>
                    <a:pt x="125047" y="113882"/>
                    <a:pt x="125287" y="113335"/>
                  </a:cubicBezTo>
                  <a:cubicBezTo>
                    <a:pt x="125834" y="112002"/>
                    <a:pt x="126449" y="110908"/>
                    <a:pt x="127235" y="109677"/>
                  </a:cubicBezTo>
                  <a:cubicBezTo>
                    <a:pt x="127851" y="108720"/>
                    <a:pt x="128466" y="107968"/>
                    <a:pt x="128500" y="106805"/>
                  </a:cubicBezTo>
                  <a:cubicBezTo>
                    <a:pt x="128603" y="104036"/>
                    <a:pt x="129970" y="102019"/>
                    <a:pt x="130962" y="99489"/>
                  </a:cubicBezTo>
                  <a:cubicBezTo>
                    <a:pt x="132159" y="96447"/>
                    <a:pt x="133765" y="93609"/>
                    <a:pt x="134825" y="90498"/>
                  </a:cubicBezTo>
                  <a:cubicBezTo>
                    <a:pt x="135988" y="87182"/>
                    <a:pt x="137902" y="84105"/>
                    <a:pt x="138859" y="80755"/>
                  </a:cubicBezTo>
                  <a:cubicBezTo>
                    <a:pt x="139748" y="77712"/>
                    <a:pt x="139987" y="74327"/>
                    <a:pt x="139953" y="71182"/>
                  </a:cubicBezTo>
                  <a:cubicBezTo>
                    <a:pt x="139953" y="69370"/>
                    <a:pt x="140056" y="67558"/>
                    <a:pt x="139987" y="65746"/>
                  </a:cubicBezTo>
                  <a:cubicBezTo>
                    <a:pt x="139919" y="64037"/>
                    <a:pt x="139543" y="62362"/>
                    <a:pt x="139543" y="60618"/>
                  </a:cubicBezTo>
                  <a:cubicBezTo>
                    <a:pt x="139543" y="57028"/>
                    <a:pt x="139132" y="53507"/>
                    <a:pt x="138483" y="49952"/>
                  </a:cubicBezTo>
                  <a:cubicBezTo>
                    <a:pt x="138175" y="48208"/>
                    <a:pt x="137526" y="46670"/>
                    <a:pt x="136876" y="45029"/>
                  </a:cubicBezTo>
                  <a:cubicBezTo>
                    <a:pt x="136295" y="43559"/>
                    <a:pt x="135885" y="42020"/>
                    <a:pt x="135201" y="40619"/>
                  </a:cubicBezTo>
                  <a:cubicBezTo>
                    <a:pt x="133491" y="37063"/>
                    <a:pt x="131680" y="33884"/>
                    <a:pt x="129286" y="30670"/>
                  </a:cubicBezTo>
                  <a:cubicBezTo>
                    <a:pt x="128295" y="29337"/>
                    <a:pt x="127304" y="28003"/>
                    <a:pt x="126312" y="26704"/>
                  </a:cubicBezTo>
                  <a:cubicBezTo>
                    <a:pt x="125389" y="25508"/>
                    <a:pt x="124124" y="24824"/>
                    <a:pt x="123065" y="23798"/>
                  </a:cubicBezTo>
                  <a:cubicBezTo>
                    <a:pt x="121560" y="22363"/>
                    <a:pt x="120227" y="21132"/>
                    <a:pt x="118449" y="20072"/>
                  </a:cubicBezTo>
                  <a:cubicBezTo>
                    <a:pt x="116569" y="18944"/>
                    <a:pt x="114620" y="18021"/>
                    <a:pt x="112774" y="16790"/>
                  </a:cubicBezTo>
                  <a:cubicBezTo>
                    <a:pt x="109492" y="14568"/>
                    <a:pt x="105697" y="13200"/>
                    <a:pt x="102484" y="10910"/>
                  </a:cubicBezTo>
                  <a:cubicBezTo>
                    <a:pt x="99885" y="9064"/>
                    <a:pt x="96569" y="7662"/>
                    <a:pt x="93561" y="6602"/>
                  </a:cubicBezTo>
                  <a:cubicBezTo>
                    <a:pt x="90450" y="5508"/>
                    <a:pt x="87304" y="4380"/>
                    <a:pt x="84330" y="2910"/>
                  </a:cubicBezTo>
                  <a:cubicBezTo>
                    <a:pt x="81561" y="1508"/>
                    <a:pt x="78211" y="1030"/>
                    <a:pt x="73083" y="72"/>
                  </a:cubicBezTo>
                  <a:close/>
                </a:path>
              </a:pathLst>
            </a:custGeom>
            <a:grpFill/>
            <a:ln w="3415" cap="flat">
              <a:noFill/>
              <a:prstDash val="solid"/>
              <a:miter/>
            </a:ln>
          </p:spPr>
          <p:txBody>
            <a:bodyPr rtlCol="0" anchor="ctr"/>
            <a:lstStyle/>
            <a:p>
              <a:endParaRPr lang="zh-CN" altLang="en-US"/>
            </a:p>
          </p:txBody>
        </p:sp>
        <p:sp>
          <p:nvSpPr>
            <p:cNvPr id="140" name="任意多边形: 形状 139"/>
            <p:cNvSpPr/>
            <p:nvPr/>
          </p:nvSpPr>
          <p:spPr>
            <a:xfrm>
              <a:off x="8481866" y="3431540"/>
              <a:ext cx="150626" cy="154005"/>
            </a:xfrm>
            <a:custGeom>
              <a:avLst/>
              <a:gdLst>
                <a:gd name="connsiteX0" fmla="*/ 34672 w 150626"/>
                <a:gd name="connsiteY0" fmla="*/ 18553 h 154005"/>
                <a:gd name="connsiteX1" fmla="*/ 31971 w 150626"/>
                <a:gd name="connsiteY1" fmla="*/ 20194 h 154005"/>
                <a:gd name="connsiteX2" fmla="*/ 16382 w 150626"/>
                <a:gd name="connsiteY2" fmla="*/ 39954 h 154005"/>
                <a:gd name="connsiteX3" fmla="*/ 12211 w 150626"/>
                <a:gd name="connsiteY3" fmla="*/ 44398 h 154005"/>
                <a:gd name="connsiteX4" fmla="*/ 4656 w 150626"/>
                <a:gd name="connsiteY4" fmla="*/ 54997 h 154005"/>
                <a:gd name="connsiteX5" fmla="*/ 622 w 150626"/>
                <a:gd name="connsiteY5" fmla="*/ 65116 h 154005"/>
                <a:gd name="connsiteX6" fmla="*/ 451 w 150626"/>
                <a:gd name="connsiteY6" fmla="*/ 78312 h 154005"/>
                <a:gd name="connsiteX7" fmla="*/ 1271 w 150626"/>
                <a:gd name="connsiteY7" fmla="*/ 85321 h 154005"/>
                <a:gd name="connsiteX8" fmla="*/ 4040 w 150626"/>
                <a:gd name="connsiteY8" fmla="*/ 93287 h 154005"/>
                <a:gd name="connsiteX9" fmla="*/ 8245 w 150626"/>
                <a:gd name="connsiteY9" fmla="*/ 104739 h 154005"/>
                <a:gd name="connsiteX10" fmla="*/ 12006 w 150626"/>
                <a:gd name="connsiteY10" fmla="*/ 114995 h 154005"/>
                <a:gd name="connsiteX11" fmla="*/ 17168 w 150626"/>
                <a:gd name="connsiteY11" fmla="*/ 124978 h 154005"/>
                <a:gd name="connsiteX12" fmla="*/ 25271 w 150626"/>
                <a:gd name="connsiteY12" fmla="*/ 134003 h 154005"/>
                <a:gd name="connsiteX13" fmla="*/ 31458 w 150626"/>
                <a:gd name="connsiteY13" fmla="*/ 138619 h 154005"/>
                <a:gd name="connsiteX14" fmla="*/ 38638 w 150626"/>
                <a:gd name="connsiteY14" fmla="*/ 143303 h 154005"/>
                <a:gd name="connsiteX15" fmla="*/ 45681 w 150626"/>
                <a:gd name="connsiteY15" fmla="*/ 146961 h 154005"/>
                <a:gd name="connsiteX16" fmla="*/ 54159 w 150626"/>
                <a:gd name="connsiteY16" fmla="*/ 150790 h 154005"/>
                <a:gd name="connsiteX17" fmla="*/ 61236 w 150626"/>
                <a:gd name="connsiteY17" fmla="*/ 153115 h 154005"/>
                <a:gd name="connsiteX18" fmla="*/ 69304 w 150626"/>
                <a:gd name="connsiteY18" fmla="*/ 153730 h 154005"/>
                <a:gd name="connsiteX19" fmla="*/ 81440 w 150626"/>
                <a:gd name="connsiteY19" fmla="*/ 153593 h 154005"/>
                <a:gd name="connsiteX20" fmla="*/ 87970 w 150626"/>
                <a:gd name="connsiteY20" fmla="*/ 151747 h 154005"/>
                <a:gd name="connsiteX21" fmla="*/ 96210 w 150626"/>
                <a:gd name="connsiteY21" fmla="*/ 149422 h 154005"/>
                <a:gd name="connsiteX22" fmla="*/ 107936 w 150626"/>
                <a:gd name="connsiteY22" fmla="*/ 144465 h 154005"/>
                <a:gd name="connsiteX23" fmla="*/ 112825 w 150626"/>
                <a:gd name="connsiteY23" fmla="*/ 142311 h 154005"/>
                <a:gd name="connsiteX24" fmla="*/ 117611 w 150626"/>
                <a:gd name="connsiteY24" fmla="*/ 139303 h 154005"/>
                <a:gd name="connsiteX25" fmla="*/ 121884 w 150626"/>
                <a:gd name="connsiteY25" fmla="*/ 135952 h 154005"/>
                <a:gd name="connsiteX26" fmla="*/ 125953 w 150626"/>
                <a:gd name="connsiteY26" fmla="*/ 132328 h 154005"/>
                <a:gd name="connsiteX27" fmla="*/ 129918 w 150626"/>
                <a:gd name="connsiteY27" fmla="*/ 126927 h 154005"/>
                <a:gd name="connsiteX28" fmla="*/ 133542 w 150626"/>
                <a:gd name="connsiteY28" fmla="*/ 121764 h 154005"/>
                <a:gd name="connsiteX29" fmla="*/ 138328 w 150626"/>
                <a:gd name="connsiteY29" fmla="*/ 113731 h 154005"/>
                <a:gd name="connsiteX30" fmla="*/ 143183 w 150626"/>
                <a:gd name="connsiteY30" fmla="*/ 102859 h 154005"/>
                <a:gd name="connsiteX31" fmla="*/ 146329 w 150626"/>
                <a:gd name="connsiteY31" fmla="*/ 92945 h 154005"/>
                <a:gd name="connsiteX32" fmla="*/ 148995 w 150626"/>
                <a:gd name="connsiteY32" fmla="*/ 83304 h 154005"/>
                <a:gd name="connsiteX33" fmla="*/ 149918 w 150626"/>
                <a:gd name="connsiteY33" fmla="*/ 78962 h 154005"/>
                <a:gd name="connsiteX34" fmla="*/ 150260 w 150626"/>
                <a:gd name="connsiteY34" fmla="*/ 74107 h 154005"/>
                <a:gd name="connsiteX35" fmla="*/ 150602 w 150626"/>
                <a:gd name="connsiteY35" fmla="*/ 70107 h 154005"/>
                <a:gd name="connsiteX36" fmla="*/ 149610 w 150626"/>
                <a:gd name="connsiteY36" fmla="*/ 64056 h 154005"/>
                <a:gd name="connsiteX37" fmla="*/ 146978 w 150626"/>
                <a:gd name="connsiteY37" fmla="*/ 54005 h 154005"/>
                <a:gd name="connsiteX38" fmla="*/ 140653 w 150626"/>
                <a:gd name="connsiteY38" fmla="*/ 42894 h 154005"/>
                <a:gd name="connsiteX39" fmla="*/ 132243 w 150626"/>
                <a:gd name="connsiteY39" fmla="*/ 30621 h 154005"/>
                <a:gd name="connsiteX40" fmla="*/ 128619 w 150626"/>
                <a:gd name="connsiteY40" fmla="*/ 25322 h 154005"/>
                <a:gd name="connsiteX41" fmla="*/ 123560 w 150626"/>
                <a:gd name="connsiteY41" fmla="*/ 18724 h 154005"/>
                <a:gd name="connsiteX42" fmla="*/ 116209 w 150626"/>
                <a:gd name="connsiteY42" fmla="*/ 11578 h 154005"/>
                <a:gd name="connsiteX43" fmla="*/ 109509 w 150626"/>
                <a:gd name="connsiteY43" fmla="*/ 6758 h 154005"/>
                <a:gd name="connsiteX44" fmla="*/ 101987 w 150626"/>
                <a:gd name="connsiteY44" fmla="*/ 2929 h 154005"/>
                <a:gd name="connsiteX45" fmla="*/ 97338 w 150626"/>
                <a:gd name="connsiteY45" fmla="*/ 2519 h 154005"/>
                <a:gd name="connsiteX46" fmla="*/ 92073 w 150626"/>
                <a:gd name="connsiteY46" fmla="*/ 1732 h 154005"/>
                <a:gd name="connsiteX47" fmla="*/ 86158 w 150626"/>
                <a:gd name="connsiteY47" fmla="*/ 1767 h 154005"/>
                <a:gd name="connsiteX48" fmla="*/ 80825 w 150626"/>
                <a:gd name="connsiteY48" fmla="*/ 1220 h 154005"/>
                <a:gd name="connsiteX49" fmla="*/ 68586 w 150626"/>
                <a:gd name="connsiteY49" fmla="*/ 160 h 154005"/>
                <a:gd name="connsiteX50" fmla="*/ 59219 w 150626"/>
                <a:gd name="connsiteY50" fmla="*/ 3305 h 154005"/>
                <a:gd name="connsiteX51" fmla="*/ 49681 w 150626"/>
                <a:gd name="connsiteY51" fmla="*/ 9151 h 154005"/>
                <a:gd name="connsiteX52" fmla="*/ 34672 w 150626"/>
                <a:gd name="connsiteY52" fmla="*/ 18553 h 15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0626" h="154005">
                  <a:moveTo>
                    <a:pt x="34672" y="18553"/>
                  </a:moveTo>
                  <a:cubicBezTo>
                    <a:pt x="33783" y="19100"/>
                    <a:pt x="32894" y="19647"/>
                    <a:pt x="31971" y="20194"/>
                  </a:cubicBezTo>
                  <a:cubicBezTo>
                    <a:pt x="24929" y="24706"/>
                    <a:pt x="21715" y="33732"/>
                    <a:pt x="16382" y="39954"/>
                  </a:cubicBezTo>
                  <a:cubicBezTo>
                    <a:pt x="15049" y="41492"/>
                    <a:pt x="13544" y="42860"/>
                    <a:pt x="12211" y="44398"/>
                  </a:cubicBezTo>
                  <a:cubicBezTo>
                    <a:pt x="9408" y="47612"/>
                    <a:pt x="6570" y="51065"/>
                    <a:pt x="4656" y="54997"/>
                  </a:cubicBezTo>
                  <a:cubicBezTo>
                    <a:pt x="3117" y="58210"/>
                    <a:pt x="1579" y="61595"/>
                    <a:pt x="622" y="65116"/>
                  </a:cubicBezTo>
                  <a:cubicBezTo>
                    <a:pt x="-541" y="69218"/>
                    <a:pt x="245" y="73902"/>
                    <a:pt x="451" y="78312"/>
                  </a:cubicBezTo>
                  <a:cubicBezTo>
                    <a:pt x="587" y="80637"/>
                    <a:pt x="792" y="82996"/>
                    <a:pt x="1271" y="85321"/>
                  </a:cubicBezTo>
                  <a:cubicBezTo>
                    <a:pt x="1818" y="88056"/>
                    <a:pt x="3083" y="90620"/>
                    <a:pt x="4040" y="93287"/>
                  </a:cubicBezTo>
                  <a:cubicBezTo>
                    <a:pt x="5442" y="97115"/>
                    <a:pt x="6809" y="100944"/>
                    <a:pt x="8245" y="104739"/>
                  </a:cubicBezTo>
                  <a:cubicBezTo>
                    <a:pt x="9545" y="108158"/>
                    <a:pt x="10707" y="111611"/>
                    <a:pt x="12006" y="114995"/>
                  </a:cubicBezTo>
                  <a:cubicBezTo>
                    <a:pt x="13339" y="118448"/>
                    <a:pt x="14638" y="122038"/>
                    <a:pt x="17168" y="124978"/>
                  </a:cubicBezTo>
                  <a:cubicBezTo>
                    <a:pt x="19767" y="128021"/>
                    <a:pt x="22433" y="131132"/>
                    <a:pt x="25271" y="134003"/>
                  </a:cubicBezTo>
                  <a:cubicBezTo>
                    <a:pt x="27117" y="135850"/>
                    <a:pt x="29305" y="137183"/>
                    <a:pt x="31458" y="138619"/>
                  </a:cubicBezTo>
                  <a:cubicBezTo>
                    <a:pt x="33852" y="140192"/>
                    <a:pt x="36245" y="141730"/>
                    <a:pt x="38638" y="143303"/>
                  </a:cubicBezTo>
                  <a:cubicBezTo>
                    <a:pt x="40894" y="144773"/>
                    <a:pt x="43288" y="145764"/>
                    <a:pt x="45681" y="146961"/>
                  </a:cubicBezTo>
                  <a:cubicBezTo>
                    <a:pt x="48484" y="148328"/>
                    <a:pt x="51287" y="149627"/>
                    <a:pt x="54159" y="150790"/>
                  </a:cubicBezTo>
                  <a:cubicBezTo>
                    <a:pt x="56552" y="151747"/>
                    <a:pt x="58774" y="152670"/>
                    <a:pt x="61236" y="153115"/>
                  </a:cubicBezTo>
                  <a:cubicBezTo>
                    <a:pt x="63971" y="153593"/>
                    <a:pt x="66603" y="153627"/>
                    <a:pt x="69304" y="153730"/>
                  </a:cubicBezTo>
                  <a:cubicBezTo>
                    <a:pt x="73406" y="153867"/>
                    <a:pt x="77543" y="154345"/>
                    <a:pt x="81440" y="153593"/>
                  </a:cubicBezTo>
                  <a:cubicBezTo>
                    <a:pt x="83697" y="153149"/>
                    <a:pt x="85782" y="152363"/>
                    <a:pt x="87970" y="151747"/>
                  </a:cubicBezTo>
                  <a:cubicBezTo>
                    <a:pt x="90706" y="150961"/>
                    <a:pt x="93577" y="150414"/>
                    <a:pt x="96210" y="149422"/>
                  </a:cubicBezTo>
                  <a:cubicBezTo>
                    <a:pt x="100209" y="147952"/>
                    <a:pt x="104004" y="146072"/>
                    <a:pt x="107936" y="144465"/>
                  </a:cubicBezTo>
                  <a:cubicBezTo>
                    <a:pt x="109577" y="143781"/>
                    <a:pt x="111252" y="143132"/>
                    <a:pt x="112825" y="142311"/>
                  </a:cubicBezTo>
                  <a:cubicBezTo>
                    <a:pt x="114500" y="141422"/>
                    <a:pt x="116004" y="140260"/>
                    <a:pt x="117611" y="139303"/>
                  </a:cubicBezTo>
                  <a:cubicBezTo>
                    <a:pt x="119218" y="138380"/>
                    <a:pt x="120517" y="137183"/>
                    <a:pt x="121884" y="135952"/>
                  </a:cubicBezTo>
                  <a:cubicBezTo>
                    <a:pt x="123218" y="134722"/>
                    <a:pt x="124722" y="133696"/>
                    <a:pt x="125953" y="132328"/>
                  </a:cubicBezTo>
                  <a:cubicBezTo>
                    <a:pt x="127457" y="130653"/>
                    <a:pt x="128653" y="128773"/>
                    <a:pt x="129918" y="126927"/>
                  </a:cubicBezTo>
                  <a:cubicBezTo>
                    <a:pt x="131115" y="125183"/>
                    <a:pt x="132482" y="123611"/>
                    <a:pt x="133542" y="121764"/>
                  </a:cubicBezTo>
                  <a:cubicBezTo>
                    <a:pt x="135115" y="119064"/>
                    <a:pt x="136893" y="116499"/>
                    <a:pt x="138328" y="113731"/>
                  </a:cubicBezTo>
                  <a:cubicBezTo>
                    <a:pt x="140106" y="110209"/>
                    <a:pt x="141781" y="106620"/>
                    <a:pt x="143183" y="102859"/>
                  </a:cubicBezTo>
                  <a:cubicBezTo>
                    <a:pt x="144380" y="99645"/>
                    <a:pt x="145303" y="96261"/>
                    <a:pt x="146329" y="92945"/>
                  </a:cubicBezTo>
                  <a:cubicBezTo>
                    <a:pt x="147320" y="89799"/>
                    <a:pt x="148414" y="86585"/>
                    <a:pt x="148995" y="83304"/>
                  </a:cubicBezTo>
                  <a:cubicBezTo>
                    <a:pt x="149269" y="81834"/>
                    <a:pt x="149645" y="80432"/>
                    <a:pt x="149918" y="78962"/>
                  </a:cubicBezTo>
                  <a:cubicBezTo>
                    <a:pt x="150192" y="77389"/>
                    <a:pt x="150021" y="75680"/>
                    <a:pt x="150260" y="74107"/>
                  </a:cubicBezTo>
                  <a:cubicBezTo>
                    <a:pt x="150465" y="72706"/>
                    <a:pt x="150704" y="71578"/>
                    <a:pt x="150602" y="70107"/>
                  </a:cubicBezTo>
                  <a:cubicBezTo>
                    <a:pt x="150465" y="68056"/>
                    <a:pt x="150123" y="66107"/>
                    <a:pt x="149610" y="64056"/>
                  </a:cubicBezTo>
                  <a:cubicBezTo>
                    <a:pt x="148790" y="60672"/>
                    <a:pt x="148858" y="57219"/>
                    <a:pt x="146978" y="54005"/>
                  </a:cubicBezTo>
                  <a:cubicBezTo>
                    <a:pt x="144824" y="50313"/>
                    <a:pt x="142670" y="46655"/>
                    <a:pt x="140653" y="42894"/>
                  </a:cubicBezTo>
                  <a:cubicBezTo>
                    <a:pt x="138294" y="38587"/>
                    <a:pt x="134978" y="34757"/>
                    <a:pt x="132243" y="30621"/>
                  </a:cubicBezTo>
                  <a:cubicBezTo>
                    <a:pt x="131046" y="28843"/>
                    <a:pt x="129987" y="26997"/>
                    <a:pt x="128619" y="25322"/>
                  </a:cubicBezTo>
                  <a:cubicBezTo>
                    <a:pt x="126841" y="23134"/>
                    <a:pt x="125132" y="21048"/>
                    <a:pt x="123560" y="18724"/>
                  </a:cubicBezTo>
                  <a:cubicBezTo>
                    <a:pt x="121645" y="15920"/>
                    <a:pt x="118807" y="13766"/>
                    <a:pt x="116209" y="11578"/>
                  </a:cubicBezTo>
                  <a:cubicBezTo>
                    <a:pt x="114090" y="9801"/>
                    <a:pt x="111628" y="8501"/>
                    <a:pt x="109509" y="6758"/>
                  </a:cubicBezTo>
                  <a:cubicBezTo>
                    <a:pt x="107218" y="4843"/>
                    <a:pt x="104722" y="3715"/>
                    <a:pt x="101987" y="2929"/>
                  </a:cubicBezTo>
                  <a:cubicBezTo>
                    <a:pt x="100380" y="2484"/>
                    <a:pt x="98944" y="2758"/>
                    <a:pt x="97338" y="2519"/>
                  </a:cubicBezTo>
                  <a:cubicBezTo>
                    <a:pt x="95560" y="2279"/>
                    <a:pt x="93816" y="1869"/>
                    <a:pt x="92073" y="1732"/>
                  </a:cubicBezTo>
                  <a:cubicBezTo>
                    <a:pt x="90090" y="1562"/>
                    <a:pt x="88107" y="1732"/>
                    <a:pt x="86158" y="1767"/>
                  </a:cubicBezTo>
                  <a:cubicBezTo>
                    <a:pt x="84312" y="1801"/>
                    <a:pt x="82672" y="1562"/>
                    <a:pt x="80825" y="1220"/>
                  </a:cubicBezTo>
                  <a:cubicBezTo>
                    <a:pt x="76859" y="468"/>
                    <a:pt x="72381" y="-353"/>
                    <a:pt x="68586" y="160"/>
                  </a:cubicBezTo>
                  <a:cubicBezTo>
                    <a:pt x="65304" y="604"/>
                    <a:pt x="61885" y="1698"/>
                    <a:pt x="59219" y="3305"/>
                  </a:cubicBezTo>
                  <a:cubicBezTo>
                    <a:pt x="56005" y="5220"/>
                    <a:pt x="52621" y="6861"/>
                    <a:pt x="49681" y="9151"/>
                  </a:cubicBezTo>
                  <a:cubicBezTo>
                    <a:pt x="44826" y="12843"/>
                    <a:pt x="39800" y="15476"/>
                    <a:pt x="34672" y="18553"/>
                  </a:cubicBezTo>
                  <a:close/>
                </a:path>
              </a:pathLst>
            </a:custGeom>
            <a:grpFill/>
            <a:ln w="3415" cap="flat">
              <a:noFill/>
              <a:prstDash val="solid"/>
              <a:miter/>
            </a:ln>
          </p:spPr>
          <p:txBody>
            <a:bodyPr rtlCol="0" anchor="ctr"/>
            <a:lstStyle/>
            <a:p>
              <a:endParaRPr lang="zh-CN" altLang="en-US"/>
            </a:p>
          </p:txBody>
        </p:sp>
      </p:grpSp>
      <p:sp>
        <p:nvSpPr>
          <p:cNvPr id="17" name="任意多边形: 形状 16"/>
          <p:cNvSpPr/>
          <p:nvPr/>
        </p:nvSpPr>
        <p:spPr>
          <a:xfrm>
            <a:off x="2828159" y="5759611"/>
            <a:ext cx="392674" cy="274406"/>
          </a:xfrm>
          <a:custGeom>
            <a:avLst/>
            <a:gdLst>
              <a:gd name="connsiteX0" fmla="*/ 425672 w 425672"/>
              <a:gd name="connsiteY0" fmla="*/ 45339 h 297465"/>
              <a:gd name="connsiteX1" fmla="*/ 384619 w 425672"/>
              <a:gd name="connsiteY1" fmla="*/ 94298 h 297465"/>
              <a:gd name="connsiteX2" fmla="*/ 369475 w 425672"/>
              <a:gd name="connsiteY2" fmla="*/ 109442 h 297465"/>
              <a:gd name="connsiteX3" fmla="*/ 373951 w 425672"/>
              <a:gd name="connsiteY3" fmla="*/ 142304 h 297465"/>
              <a:gd name="connsiteX4" fmla="*/ 395383 w 425672"/>
              <a:gd name="connsiteY4" fmla="*/ 158401 h 297465"/>
              <a:gd name="connsiteX5" fmla="*/ 338423 w 425672"/>
              <a:gd name="connsiteY5" fmla="*/ 178975 h 297465"/>
              <a:gd name="connsiteX6" fmla="*/ 329374 w 425672"/>
              <a:gd name="connsiteY6" fmla="*/ 181546 h 297465"/>
              <a:gd name="connsiteX7" fmla="*/ 316706 w 425672"/>
              <a:gd name="connsiteY7" fmla="*/ 193072 h 297465"/>
              <a:gd name="connsiteX8" fmla="*/ 325565 w 425672"/>
              <a:gd name="connsiteY8" fmla="*/ 207454 h 297465"/>
              <a:gd name="connsiteX9" fmla="*/ 349853 w 425672"/>
              <a:gd name="connsiteY9" fmla="*/ 229838 h 297465"/>
              <a:gd name="connsiteX10" fmla="*/ 29718 w 425672"/>
              <a:gd name="connsiteY10" fmla="*/ 297466 h 297465"/>
              <a:gd name="connsiteX11" fmla="*/ 43529 w 425672"/>
              <a:gd name="connsiteY11" fmla="*/ 283178 h 297465"/>
              <a:gd name="connsiteX12" fmla="*/ 126873 w 425672"/>
              <a:gd name="connsiteY12" fmla="*/ 259366 h 297465"/>
              <a:gd name="connsiteX13" fmla="*/ 162306 w 425672"/>
              <a:gd name="connsiteY13" fmla="*/ 259652 h 297465"/>
              <a:gd name="connsiteX14" fmla="*/ 114490 w 425672"/>
              <a:gd name="connsiteY14" fmla="*/ 239649 h 297465"/>
              <a:gd name="connsiteX15" fmla="*/ 210502 w 425672"/>
              <a:gd name="connsiteY15" fmla="*/ 208979 h 297465"/>
              <a:gd name="connsiteX16" fmla="*/ 238792 w 425672"/>
              <a:gd name="connsiteY16" fmla="*/ 211646 h 297465"/>
              <a:gd name="connsiteX17" fmla="*/ 256984 w 425672"/>
              <a:gd name="connsiteY17" fmla="*/ 205930 h 297465"/>
              <a:gd name="connsiteX18" fmla="*/ 193262 w 425672"/>
              <a:gd name="connsiteY18" fmla="*/ 185547 h 297465"/>
              <a:gd name="connsiteX19" fmla="*/ 238887 w 425672"/>
              <a:gd name="connsiteY19" fmla="*/ 153638 h 297465"/>
              <a:gd name="connsiteX20" fmla="*/ 290227 w 425672"/>
              <a:gd name="connsiteY20" fmla="*/ 152019 h 297465"/>
              <a:gd name="connsiteX21" fmla="*/ 311372 w 425672"/>
              <a:gd name="connsiteY21" fmla="*/ 153543 h 297465"/>
              <a:gd name="connsiteX22" fmla="*/ 325184 w 425672"/>
              <a:gd name="connsiteY22" fmla="*/ 144399 h 297465"/>
              <a:gd name="connsiteX23" fmla="*/ 312420 w 425672"/>
              <a:gd name="connsiteY23" fmla="*/ 135160 h 297465"/>
              <a:gd name="connsiteX24" fmla="*/ 278606 w 425672"/>
              <a:gd name="connsiteY24" fmla="*/ 130969 h 297465"/>
              <a:gd name="connsiteX25" fmla="*/ 320897 w 425672"/>
              <a:gd name="connsiteY25" fmla="*/ 90583 h 297465"/>
              <a:gd name="connsiteX26" fmla="*/ 270129 w 425672"/>
              <a:gd name="connsiteY26" fmla="*/ 108776 h 297465"/>
              <a:gd name="connsiteX27" fmla="*/ 267843 w 425672"/>
              <a:gd name="connsiteY27" fmla="*/ 106585 h 297465"/>
              <a:gd name="connsiteX28" fmla="*/ 272034 w 425672"/>
              <a:gd name="connsiteY28" fmla="*/ 78581 h 297465"/>
              <a:gd name="connsiteX29" fmla="*/ 266509 w 425672"/>
              <a:gd name="connsiteY29" fmla="*/ 66866 h 297465"/>
              <a:gd name="connsiteX30" fmla="*/ 255365 w 425672"/>
              <a:gd name="connsiteY30" fmla="*/ 73438 h 297465"/>
              <a:gd name="connsiteX31" fmla="*/ 249365 w 425672"/>
              <a:gd name="connsiteY31" fmla="*/ 93726 h 297465"/>
              <a:gd name="connsiteX32" fmla="*/ 214979 w 425672"/>
              <a:gd name="connsiteY32" fmla="*/ 147447 h 297465"/>
              <a:gd name="connsiteX33" fmla="*/ 174784 w 425672"/>
              <a:gd name="connsiteY33" fmla="*/ 175260 h 297465"/>
              <a:gd name="connsiteX34" fmla="*/ 181070 w 425672"/>
              <a:gd name="connsiteY34" fmla="*/ 105156 h 297465"/>
              <a:gd name="connsiteX35" fmla="*/ 164497 w 425672"/>
              <a:gd name="connsiteY35" fmla="*/ 121825 h 297465"/>
              <a:gd name="connsiteX36" fmla="*/ 150971 w 425672"/>
              <a:gd name="connsiteY36" fmla="*/ 179546 h 297465"/>
              <a:gd name="connsiteX37" fmla="*/ 133540 w 425672"/>
              <a:gd name="connsiteY37" fmla="*/ 203168 h 297465"/>
              <a:gd name="connsiteX38" fmla="*/ 96965 w 425672"/>
              <a:gd name="connsiteY38" fmla="*/ 224219 h 297465"/>
              <a:gd name="connsiteX39" fmla="*/ 111252 w 425672"/>
              <a:gd name="connsiteY39" fmla="*/ 164783 h 297465"/>
              <a:gd name="connsiteX40" fmla="*/ 94297 w 425672"/>
              <a:gd name="connsiteY40" fmla="*/ 166402 h 297465"/>
              <a:gd name="connsiteX41" fmla="*/ 87725 w 425672"/>
              <a:gd name="connsiteY41" fmla="*/ 184118 h 297465"/>
              <a:gd name="connsiteX42" fmla="*/ 77343 w 425672"/>
              <a:gd name="connsiteY42" fmla="*/ 223076 h 297465"/>
              <a:gd name="connsiteX43" fmla="*/ 54292 w 425672"/>
              <a:gd name="connsiteY43" fmla="*/ 254508 h 297465"/>
              <a:gd name="connsiteX44" fmla="*/ 0 w 425672"/>
              <a:gd name="connsiteY44" fmla="*/ 290703 h 297465"/>
              <a:gd name="connsiteX45" fmla="*/ 170117 w 425672"/>
              <a:gd name="connsiteY45" fmla="*/ 51054 h 297465"/>
              <a:gd name="connsiteX46" fmla="*/ 176498 w 425672"/>
              <a:gd name="connsiteY46" fmla="*/ 68390 h 297465"/>
              <a:gd name="connsiteX47" fmla="*/ 205359 w 425672"/>
              <a:gd name="connsiteY47" fmla="*/ 73914 h 297465"/>
              <a:gd name="connsiteX48" fmla="*/ 260509 w 425672"/>
              <a:gd name="connsiteY48" fmla="*/ 18193 h 297465"/>
              <a:gd name="connsiteX49" fmla="*/ 281940 w 425672"/>
              <a:gd name="connsiteY49" fmla="*/ 0 h 297465"/>
              <a:gd name="connsiteX50" fmla="*/ 287845 w 425672"/>
              <a:gd name="connsiteY50" fmla="*/ 7049 h 297465"/>
              <a:gd name="connsiteX51" fmla="*/ 326803 w 425672"/>
              <a:gd name="connsiteY51" fmla="*/ 25527 h 297465"/>
              <a:gd name="connsiteX52" fmla="*/ 401002 w 425672"/>
              <a:gd name="connsiteY52" fmla="*/ 11049 h 297465"/>
              <a:gd name="connsiteX53" fmla="*/ 411861 w 425672"/>
              <a:gd name="connsiteY53" fmla="*/ 33338 h 297465"/>
              <a:gd name="connsiteX54" fmla="*/ 425672 w 425672"/>
              <a:gd name="connsiteY54" fmla="*/ 45339 h 29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25672" h="297465">
                <a:moveTo>
                  <a:pt x="425672" y="45339"/>
                </a:moveTo>
                <a:cubicBezTo>
                  <a:pt x="412051" y="61627"/>
                  <a:pt x="398526" y="78105"/>
                  <a:pt x="384619" y="94298"/>
                </a:cubicBezTo>
                <a:cubicBezTo>
                  <a:pt x="379952" y="99727"/>
                  <a:pt x="374047" y="103918"/>
                  <a:pt x="369475" y="109442"/>
                </a:cubicBezTo>
                <a:cubicBezTo>
                  <a:pt x="357283" y="124111"/>
                  <a:pt x="358426" y="130969"/>
                  <a:pt x="373951" y="142304"/>
                </a:cubicBezTo>
                <a:cubicBezTo>
                  <a:pt x="380047" y="146780"/>
                  <a:pt x="386143" y="151448"/>
                  <a:pt x="395383" y="158401"/>
                </a:cubicBezTo>
                <a:cubicBezTo>
                  <a:pt x="373761" y="166211"/>
                  <a:pt x="356140" y="172688"/>
                  <a:pt x="338423" y="178975"/>
                </a:cubicBezTo>
                <a:cubicBezTo>
                  <a:pt x="335470" y="180023"/>
                  <a:pt x="331851" y="179927"/>
                  <a:pt x="329374" y="181546"/>
                </a:cubicBezTo>
                <a:cubicBezTo>
                  <a:pt x="324517" y="184880"/>
                  <a:pt x="317373" y="188595"/>
                  <a:pt x="316706" y="193072"/>
                </a:cubicBezTo>
                <a:cubicBezTo>
                  <a:pt x="316040" y="197358"/>
                  <a:pt x="321469" y="203645"/>
                  <a:pt x="325565" y="207454"/>
                </a:cubicBezTo>
                <a:cubicBezTo>
                  <a:pt x="333375" y="214694"/>
                  <a:pt x="342138" y="220694"/>
                  <a:pt x="349853" y="229838"/>
                </a:cubicBezTo>
                <a:cubicBezTo>
                  <a:pt x="243173" y="254603"/>
                  <a:pt x="140779" y="293942"/>
                  <a:pt x="29718" y="297466"/>
                </a:cubicBezTo>
                <a:cubicBezTo>
                  <a:pt x="29813" y="287655"/>
                  <a:pt x="38862" y="287369"/>
                  <a:pt x="43529" y="283178"/>
                </a:cubicBezTo>
                <a:cubicBezTo>
                  <a:pt x="67342" y="261652"/>
                  <a:pt x="95345" y="254984"/>
                  <a:pt x="126873" y="259366"/>
                </a:cubicBezTo>
                <a:cubicBezTo>
                  <a:pt x="138303" y="260985"/>
                  <a:pt x="150114" y="259652"/>
                  <a:pt x="162306" y="259652"/>
                </a:cubicBezTo>
                <a:cubicBezTo>
                  <a:pt x="159544" y="246888"/>
                  <a:pt x="159544" y="246888"/>
                  <a:pt x="114490" y="239649"/>
                </a:cubicBezTo>
                <a:cubicBezTo>
                  <a:pt x="141351" y="211074"/>
                  <a:pt x="172974" y="201359"/>
                  <a:pt x="210502" y="208979"/>
                </a:cubicBezTo>
                <a:cubicBezTo>
                  <a:pt x="219742" y="210884"/>
                  <a:pt x="229362" y="211646"/>
                  <a:pt x="238792" y="211646"/>
                </a:cubicBezTo>
                <a:cubicBezTo>
                  <a:pt x="243649" y="211646"/>
                  <a:pt x="248507" y="208693"/>
                  <a:pt x="256984" y="205930"/>
                </a:cubicBezTo>
                <a:cubicBezTo>
                  <a:pt x="237744" y="185642"/>
                  <a:pt x="212788" y="198025"/>
                  <a:pt x="193262" y="185547"/>
                </a:cubicBezTo>
                <a:cubicBezTo>
                  <a:pt x="208597" y="174308"/>
                  <a:pt x="222123" y="159639"/>
                  <a:pt x="238887" y="153638"/>
                </a:cubicBezTo>
                <a:cubicBezTo>
                  <a:pt x="254222" y="148114"/>
                  <a:pt x="272986" y="151829"/>
                  <a:pt x="290227" y="152019"/>
                </a:cubicBezTo>
                <a:cubicBezTo>
                  <a:pt x="297275" y="152019"/>
                  <a:pt x="304609" y="154686"/>
                  <a:pt x="311372" y="153543"/>
                </a:cubicBezTo>
                <a:cubicBezTo>
                  <a:pt x="316611" y="152686"/>
                  <a:pt x="324326" y="148400"/>
                  <a:pt x="325184" y="144399"/>
                </a:cubicBezTo>
                <a:cubicBezTo>
                  <a:pt x="327279" y="135350"/>
                  <a:pt x="318421" y="135922"/>
                  <a:pt x="312420" y="135160"/>
                </a:cubicBezTo>
                <a:cubicBezTo>
                  <a:pt x="301752" y="133731"/>
                  <a:pt x="291084" y="132493"/>
                  <a:pt x="278606" y="130969"/>
                </a:cubicBezTo>
                <a:cubicBezTo>
                  <a:pt x="290893" y="113919"/>
                  <a:pt x="313944" y="111824"/>
                  <a:pt x="320897" y="90583"/>
                </a:cubicBezTo>
                <a:cubicBezTo>
                  <a:pt x="299180" y="86773"/>
                  <a:pt x="287560" y="106013"/>
                  <a:pt x="270129" y="108776"/>
                </a:cubicBezTo>
                <a:cubicBezTo>
                  <a:pt x="269367" y="108013"/>
                  <a:pt x="268605" y="107252"/>
                  <a:pt x="267843" y="106585"/>
                </a:cubicBezTo>
                <a:cubicBezTo>
                  <a:pt x="269367" y="97250"/>
                  <a:pt x="271558" y="88011"/>
                  <a:pt x="272034" y="78581"/>
                </a:cubicBezTo>
                <a:cubicBezTo>
                  <a:pt x="272224" y="74771"/>
                  <a:pt x="268510" y="70771"/>
                  <a:pt x="266509" y="66866"/>
                </a:cubicBezTo>
                <a:cubicBezTo>
                  <a:pt x="262699" y="68961"/>
                  <a:pt x="257080" y="70199"/>
                  <a:pt x="255365" y="73438"/>
                </a:cubicBezTo>
                <a:cubicBezTo>
                  <a:pt x="252127" y="79534"/>
                  <a:pt x="250698" y="86773"/>
                  <a:pt x="249365" y="93726"/>
                </a:cubicBezTo>
                <a:cubicBezTo>
                  <a:pt x="244888" y="116110"/>
                  <a:pt x="236601" y="135446"/>
                  <a:pt x="214979" y="147447"/>
                </a:cubicBezTo>
                <a:cubicBezTo>
                  <a:pt x="201454" y="154972"/>
                  <a:pt x="189262" y="165068"/>
                  <a:pt x="174784" y="175260"/>
                </a:cubicBezTo>
                <a:cubicBezTo>
                  <a:pt x="170402" y="149257"/>
                  <a:pt x="189928" y="128683"/>
                  <a:pt x="181070" y="105156"/>
                </a:cubicBezTo>
                <a:cubicBezTo>
                  <a:pt x="168688" y="104680"/>
                  <a:pt x="166497" y="113157"/>
                  <a:pt x="164497" y="121825"/>
                </a:cubicBezTo>
                <a:cubicBezTo>
                  <a:pt x="159925" y="141065"/>
                  <a:pt x="154781" y="160115"/>
                  <a:pt x="150971" y="179546"/>
                </a:cubicBezTo>
                <a:cubicBezTo>
                  <a:pt x="148780" y="190691"/>
                  <a:pt x="143637" y="198025"/>
                  <a:pt x="133540" y="203168"/>
                </a:cubicBezTo>
                <a:cubicBezTo>
                  <a:pt x="122396" y="208788"/>
                  <a:pt x="111823" y="215551"/>
                  <a:pt x="96965" y="224219"/>
                </a:cubicBezTo>
                <a:cubicBezTo>
                  <a:pt x="102489" y="201359"/>
                  <a:pt x="106966" y="182690"/>
                  <a:pt x="111252" y="164783"/>
                </a:cubicBezTo>
                <a:cubicBezTo>
                  <a:pt x="103251" y="158020"/>
                  <a:pt x="97822" y="159639"/>
                  <a:pt x="94297" y="166402"/>
                </a:cubicBezTo>
                <a:cubicBezTo>
                  <a:pt x="91440" y="171926"/>
                  <a:pt x="89440" y="178118"/>
                  <a:pt x="87725" y="184118"/>
                </a:cubicBezTo>
                <a:cubicBezTo>
                  <a:pt x="84011" y="197072"/>
                  <a:pt x="80581" y="210026"/>
                  <a:pt x="77343" y="223076"/>
                </a:cubicBezTo>
                <a:cubicBezTo>
                  <a:pt x="73914" y="236792"/>
                  <a:pt x="66770" y="246983"/>
                  <a:pt x="54292" y="254508"/>
                </a:cubicBezTo>
                <a:cubicBezTo>
                  <a:pt x="36195" y="265462"/>
                  <a:pt x="18955" y="277940"/>
                  <a:pt x="0" y="290703"/>
                </a:cubicBezTo>
                <a:cubicBezTo>
                  <a:pt x="286" y="223647"/>
                  <a:pt x="97250" y="100203"/>
                  <a:pt x="170117" y="51054"/>
                </a:cubicBezTo>
                <a:cubicBezTo>
                  <a:pt x="172307" y="57055"/>
                  <a:pt x="173926" y="62960"/>
                  <a:pt x="176498" y="68390"/>
                </a:cubicBezTo>
                <a:cubicBezTo>
                  <a:pt x="183832" y="84201"/>
                  <a:pt x="193167" y="86011"/>
                  <a:pt x="205359" y="73914"/>
                </a:cubicBezTo>
                <a:cubicBezTo>
                  <a:pt x="223933" y="55531"/>
                  <a:pt x="241935" y="36576"/>
                  <a:pt x="260509" y="18193"/>
                </a:cubicBezTo>
                <a:cubicBezTo>
                  <a:pt x="267081" y="11716"/>
                  <a:pt x="274511" y="6287"/>
                  <a:pt x="281940" y="0"/>
                </a:cubicBezTo>
                <a:cubicBezTo>
                  <a:pt x="284988" y="3620"/>
                  <a:pt x="286798" y="5144"/>
                  <a:pt x="287845" y="7049"/>
                </a:cubicBezTo>
                <a:cubicBezTo>
                  <a:pt x="298799" y="28670"/>
                  <a:pt x="303086" y="30480"/>
                  <a:pt x="326803" y="25527"/>
                </a:cubicBezTo>
                <a:cubicBezTo>
                  <a:pt x="351472" y="20384"/>
                  <a:pt x="376333" y="15812"/>
                  <a:pt x="401002" y="11049"/>
                </a:cubicBezTo>
                <a:cubicBezTo>
                  <a:pt x="404527" y="18574"/>
                  <a:pt x="407289" y="26575"/>
                  <a:pt x="411861" y="33338"/>
                </a:cubicBezTo>
                <a:cubicBezTo>
                  <a:pt x="415195" y="38005"/>
                  <a:pt x="421005" y="41338"/>
                  <a:pt x="425672" y="45339"/>
                </a:cubicBezTo>
                <a:close/>
              </a:path>
            </a:pathLst>
          </a:custGeom>
          <a:solidFill>
            <a:schemeClr val="accent6"/>
          </a:solidFill>
          <a:ln w="9525" cap="flat">
            <a:noFill/>
            <a:prstDash val="solid"/>
            <a:miter/>
          </a:ln>
        </p:spPr>
        <p:txBody>
          <a:bodyPr rtlCol="0" anchor="ctr"/>
          <a:lstStyle/>
          <a:p>
            <a:endParaRPr lang="zh-CN" altLang="en-US"/>
          </a:p>
        </p:txBody>
      </p:sp>
      <p:sp>
        <p:nvSpPr>
          <p:cNvPr id="18" name="任意多边形: 形状 17"/>
          <p:cNvSpPr/>
          <p:nvPr/>
        </p:nvSpPr>
        <p:spPr>
          <a:xfrm>
            <a:off x="2509555" y="5526628"/>
            <a:ext cx="361657" cy="201413"/>
          </a:xfrm>
          <a:custGeom>
            <a:avLst/>
            <a:gdLst>
              <a:gd name="connsiteX0" fmla="*/ 114205 w 392048"/>
              <a:gd name="connsiteY0" fmla="*/ 113443 h 218339"/>
              <a:gd name="connsiteX1" fmla="*/ 123253 w 392048"/>
              <a:gd name="connsiteY1" fmla="*/ 78867 h 218339"/>
              <a:gd name="connsiteX2" fmla="*/ 104966 w 392048"/>
              <a:gd name="connsiteY2" fmla="*/ 90678 h 218339"/>
              <a:gd name="connsiteX3" fmla="*/ 35052 w 392048"/>
              <a:gd name="connsiteY3" fmla="*/ 128397 h 218339"/>
              <a:gd name="connsiteX4" fmla="*/ 0 w 392048"/>
              <a:gd name="connsiteY4" fmla="*/ 128492 h 218339"/>
              <a:gd name="connsiteX5" fmla="*/ 116300 w 392048"/>
              <a:gd name="connsiteY5" fmla="*/ 7906 h 218339"/>
              <a:gd name="connsiteX6" fmla="*/ 127826 w 392048"/>
              <a:gd name="connsiteY6" fmla="*/ 24860 h 218339"/>
              <a:gd name="connsiteX7" fmla="*/ 160972 w 392048"/>
              <a:gd name="connsiteY7" fmla="*/ 34290 h 218339"/>
              <a:gd name="connsiteX8" fmla="*/ 229743 w 392048"/>
              <a:gd name="connsiteY8" fmla="*/ 2477 h 218339"/>
              <a:gd name="connsiteX9" fmla="*/ 240601 w 392048"/>
              <a:gd name="connsiteY9" fmla="*/ 0 h 218339"/>
              <a:gd name="connsiteX10" fmla="*/ 244316 w 392048"/>
              <a:gd name="connsiteY10" fmla="*/ 4001 h 218339"/>
              <a:gd name="connsiteX11" fmla="*/ 281940 w 392048"/>
              <a:gd name="connsiteY11" fmla="*/ 38576 h 218339"/>
              <a:gd name="connsiteX12" fmla="*/ 362236 w 392048"/>
              <a:gd name="connsiteY12" fmla="*/ 38576 h 218339"/>
              <a:gd name="connsiteX13" fmla="*/ 391097 w 392048"/>
              <a:gd name="connsiteY13" fmla="*/ 45434 h 218339"/>
              <a:gd name="connsiteX14" fmla="*/ 392049 w 392048"/>
              <a:gd name="connsiteY14" fmla="*/ 50768 h 218339"/>
              <a:gd name="connsiteX15" fmla="*/ 354901 w 392048"/>
              <a:gd name="connsiteY15" fmla="*/ 73914 h 218339"/>
              <a:gd name="connsiteX16" fmla="*/ 320421 w 392048"/>
              <a:gd name="connsiteY16" fmla="*/ 94869 h 218339"/>
              <a:gd name="connsiteX17" fmla="*/ 318706 w 392048"/>
              <a:gd name="connsiteY17" fmla="*/ 141637 h 218339"/>
              <a:gd name="connsiteX18" fmla="*/ 330708 w 392048"/>
              <a:gd name="connsiteY18" fmla="*/ 151257 h 218339"/>
              <a:gd name="connsiteX19" fmla="*/ 282321 w 392048"/>
              <a:gd name="connsiteY19" fmla="*/ 162020 h 218339"/>
              <a:gd name="connsiteX20" fmla="*/ 268319 w 392048"/>
              <a:gd name="connsiteY20" fmla="*/ 164687 h 218339"/>
              <a:gd name="connsiteX21" fmla="*/ 252698 w 392048"/>
              <a:gd name="connsiteY21" fmla="*/ 207169 h 218339"/>
              <a:gd name="connsiteX22" fmla="*/ 258508 w 392048"/>
              <a:gd name="connsiteY22" fmla="*/ 217456 h 218339"/>
              <a:gd name="connsiteX23" fmla="*/ 27813 w 392048"/>
              <a:gd name="connsiteY23" fmla="*/ 151829 h 218339"/>
              <a:gd name="connsiteX24" fmla="*/ 105728 w 392048"/>
              <a:gd name="connsiteY24" fmla="*/ 157067 h 218339"/>
              <a:gd name="connsiteX25" fmla="*/ 138017 w 392048"/>
              <a:gd name="connsiteY25" fmla="*/ 177165 h 218339"/>
              <a:gd name="connsiteX26" fmla="*/ 161449 w 392048"/>
              <a:gd name="connsiteY26" fmla="*/ 183356 h 218339"/>
              <a:gd name="connsiteX27" fmla="*/ 116110 w 392048"/>
              <a:gd name="connsiteY27" fmla="*/ 137446 h 218339"/>
              <a:gd name="connsiteX28" fmla="*/ 203645 w 392048"/>
              <a:gd name="connsiteY28" fmla="*/ 133826 h 218339"/>
              <a:gd name="connsiteX29" fmla="*/ 242602 w 392048"/>
              <a:gd name="connsiteY29" fmla="*/ 141637 h 218339"/>
              <a:gd name="connsiteX30" fmla="*/ 215551 w 392048"/>
              <a:gd name="connsiteY30" fmla="*/ 113157 h 218339"/>
              <a:gd name="connsiteX31" fmla="*/ 272987 w 392048"/>
              <a:gd name="connsiteY31" fmla="*/ 79153 h 218339"/>
              <a:gd name="connsiteX32" fmla="*/ 216599 w 392048"/>
              <a:gd name="connsiteY32" fmla="*/ 89345 h 218339"/>
              <a:gd name="connsiteX33" fmla="*/ 219075 w 392048"/>
              <a:gd name="connsiteY33" fmla="*/ 52483 h 218339"/>
              <a:gd name="connsiteX34" fmla="*/ 203168 w 392048"/>
              <a:gd name="connsiteY34" fmla="*/ 65818 h 218339"/>
              <a:gd name="connsiteX35" fmla="*/ 121730 w 392048"/>
              <a:gd name="connsiteY35" fmla="*/ 115824 h 218339"/>
              <a:gd name="connsiteX36" fmla="*/ 116967 w 392048"/>
              <a:gd name="connsiteY36" fmla="*/ 116014 h 218339"/>
              <a:gd name="connsiteX37" fmla="*/ 114205 w 392048"/>
              <a:gd name="connsiteY37" fmla="*/ 113443 h 21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2048" h="218339">
                <a:moveTo>
                  <a:pt x="114205" y="113443"/>
                </a:moveTo>
                <a:cubicBezTo>
                  <a:pt x="117729" y="102108"/>
                  <a:pt x="131540" y="93440"/>
                  <a:pt x="123253" y="78867"/>
                </a:cubicBezTo>
                <a:cubicBezTo>
                  <a:pt x="112585" y="76010"/>
                  <a:pt x="109442" y="84963"/>
                  <a:pt x="104966" y="90678"/>
                </a:cubicBezTo>
                <a:cubicBezTo>
                  <a:pt x="78295" y="125254"/>
                  <a:pt x="78486" y="125444"/>
                  <a:pt x="35052" y="128397"/>
                </a:cubicBezTo>
                <a:cubicBezTo>
                  <a:pt x="24860" y="129064"/>
                  <a:pt x="14573" y="128492"/>
                  <a:pt x="0" y="128492"/>
                </a:cubicBezTo>
                <a:cubicBezTo>
                  <a:pt x="35338" y="83058"/>
                  <a:pt x="68104" y="39624"/>
                  <a:pt x="116300" y="7906"/>
                </a:cubicBezTo>
                <a:cubicBezTo>
                  <a:pt x="120968" y="14764"/>
                  <a:pt x="124778" y="19621"/>
                  <a:pt x="127826" y="24860"/>
                </a:cubicBezTo>
                <a:cubicBezTo>
                  <a:pt x="138970" y="44482"/>
                  <a:pt x="139922" y="44482"/>
                  <a:pt x="160972" y="34290"/>
                </a:cubicBezTo>
                <a:cubicBezTo>
                  <a:pt x="183642" y="23241"/>
                  <a:pt x="206788" y="12859"/>
                  <a:pt x="229743" y="2477"/>
                </a:cubicBezTo>
                <a:cubicBezTo>
                  <a:pt x="233172" y="953"/>
                  <a:pt x="237268" y="762"/>
                  <a:pt x="240601" y="0"/>
                </a:cubicBezTo>
                <a:cubicBezTo>
                  <a:pt x="242316" y="1810"/>
                  <a:pt x="244221" y="2857"/>
                  <a:pt x="244316" y="4001"/>
                </a:cubicBezTo>
                <a:cubicBezTo>
                  <a:pt x="247364" y="35719"/>
                  <a:pt x="249936" y="38290"/>
                  <a:pt x="281940" y="38576"/>
                </a:cubicBezTo>
                <a:cubicBezTo>
                  <a:pt x="308705" y="38767"/>
                  <a:pt x="335470" y="32956"/>
                  <a:pt x="362236" y="38576"/>
                </a:cubicBezTo>
                <a:cubicBezTo>
                  <a:pt x="371856" y="40577"/>
                  <a:pt x="381476" y="43148"/>
                  <a:pt x="391097" y="45434"/>
                </a:cubicBezTo>
                <a:cubicBezTo>
                  <a:pt x="391382" y="47244"/>
                  <a:pt x="391763" y="48958"/>
                  <a:pt x="392049" y="50768"/>
                </a:cubicBezTo>
                <a:cubicBezTo>
                  <a:pt x="379666" y="58483"/>
                  <a:pt x="367284" y="66294"/>
                  <a:pt x="354901" y="73914"/>
                </a:cubicBezTo>
                <a:cubicBezTo>
                  <a:pt x="343472" y="80963"/>
                  <a:pt x="331280" y="87058"/>
                  <a:pt x="320421" y="94869"/>
                </a:cubicBezTo>
                <a:cubicBezTo>
                  <a:pt x="297275" y="111728"/>
                  <a:pt x="297180" y="123158"/>
                  <a:pt x="318706" y="141637"/>
                </a:cubicBezTo>
                <a:cubicBezTo>
                  <a:pt x="321564" y="144113"/>
                  <a:pt x="324612" y="146399"/>
                  <a:pt x="330708" y="151257"/>
                </a:cubicBezTo>
                <a:cubicBezTo>
                  <a:pt x="312325" y="155353"/>
                  <a:pt x="297275" y="158782"/>
                  <a:pt x="282321" y="162020"/>
                </a:cubicBezTo>
                <a:cubicBezTo>
                  <a:pt x="277654" y="163068"/>
                  <a:pt x="272987" y="163544"/>
                  <a:pt x="268319" y="164687"/>
                </a:cubicBezTo>
                <a:cubicBezTo>
                  <a:pt x="235458" y="172403"/>
                  <a:pt x="232791" y="179737"/>
                  <a:pt x="252698" y="207169"/>
                </a:cubicBezTo>
                <a:cubicBezTo>
                  <a:pt x="254413" y="209550"/>
                  <a:pt x="255651" y="212312"/>
                  <a:pt x="258508" y="217456"/>
                </a:cubicBezTo>
                <a:cubicBezTo>
                  <a:pt x="171831" y="223742"/>
                  <a:pt x="97536" y="195929"/>
                  <a:pt x="27813" y="151829"/>
                </a:cubicBezTo>
                <a:cubicBezTo>
                  <a:pt x="60198" y="137541"/>
                  <a:pt x="77343" y="138684"/>
                  <a:pt x="105728" y="157067"/>
                </a:cubicBezTo>
                <a:cubicBezTo>
                  <a:pt x="116395" y="163925"/>
                  <a:pt x="126873" y="171164"/>
                  <a:pt x="138017" y="177165"/>
                </a:cubicBezTo>
                <a:cubicBezTo>
                  <a:pt x="143447" y="180118"/>
                  <a:pt x="150305" y="180594"/>
                  <a:pt x="161449" y="183356"/>
                </a:cubicBezTo>
                <a:cubicBezTo>
                  <a:pt x="153067" y="156686"/>
                  <a:pt x="128873" y="154686"/>
                  <a:pt x="116110" y="137446"/>
                </a:cubicBezTo>
                <a:cubicBezTo>
                  <a:pt x="145923" y="131921"/>
                  <a:pt x="173355" y="118967"/>
                  <a:pt x="203645" y="133826"/>
                </a:cubicBezTo>
                <a:cubicBezTo>
                  <a:pt x="214884" y="139351"/>
                  <a:pt x="227171" y="148019"/>
                  <a:pt x="242602" y="141637"/>
                </a:cubicBezTo>
                <a:cubicBezTo>
                  <a:pt x="246697" y="120491"/>
                  <a:pt x="223456" y="125158"/>
                  <a:pt x="215551" y="113157"/>
                </a:cubicBezTo>
                <a:cubicBezTo>
                  <a:pt x="234791" y="102584"/>
                  <a:pt x="258413" y="100298"/>
                  <a:pt x="272987" y="79153"/>
                </a:cubicBezTo>
                <a:cubicBezTo>
                  <a:pt x="251174" y="72390"/>
                  <a:pt x="235934" y="89630"/>
                  <a:pt x="216599" y="89345"/>
                </a:cubicBezTo>
                <a:cubicBezTo>
                  <a:pt x="212789" y="76962"/>
                  <a:pt x="233648" y="67818"/>
                  <a:pt x="219075" y="52483"/>
                </a:cubicBezTo>
                <a:cubicBezTo>
                  <a:pt x="213741" y="56769"/>
                  <a:pt x="205359" y="60103"/>
                  <a:pt x="203168" y="65818"/>
                </a:cubicBezTo>
                <a:cubicBezTo>
                  <a:pt x="188500" y="103537"/>
                  <a:pt x="157639" y="113443"/>
                  <a:pt x="121730" y="115824"/>
                </a:cubicBezTo>
                <a:cubicBezTo>
                  <a:pt x="120110" y="115919"/>
                  <a:pt x="118586" y="115919"/>
                  <a:pt x="116967" y="116014"/>
                </a:cubicBezTo>
                <a:cubicBezTo>
                  <a:pt x="116014" y="115253"/>
                  <a:pt x="115157" y="114300"/>
                  <a:pt x="114205" y="113443"/>
                </a:cubicBezTo>
                <a:close/>
              </a:path>
            </a:pathLst>
          </a:custGeom>
          <a:solidFill>
            <a:schemeClr val="accent6"/>
          </a:solidFill>
          <a:ln w="9525" cap="flat">
            <a:noFill/>
            <a:prstDash val="solid"/>
            <a:miter/>
          </a:ln>
        </p:spPr>
        <p:txBody>
          <a:bodyPr rtlCol="0" anchor="ctr"/>
          <a:lstStyle/>
          <a:p>
            <a:endParaRPr lang="zh-CN" altLang="en-US"/>
          </a:p>
        </p:txBody>
      </p:sp>
      <p:grpSp>
        <p:nvGrpSpPr>
          <p:cNvPr id="177" name="组合 176"/>
          <p:cNvGrpSpPr/>
          <p:nvPr userDrawn="1"/>
        </p:nvGrpSpPr>
        <p:grpSpPr>
          <a:xfrm>
            <a:off x="1147202" y="6086495"/>
            <a:ext cx="502879" cy="520834"/>
            <a:chOff x="8964834" y="2963099"/>
            <a:chExt cx="393004" cy="407036"/>
          </a:xfrm>
          <a:solidFill>
            <a:schemeClr val="accent4">
              <a:lumMod val="20000"/>
              <a:lumOff val="80000"/>
            </a:schemeClr>
          </a:solidFill>
        </p:grpSpPr>
        <p:sp>
          <p:nvSpPr>
            <p:cNvPr id="178" name="任意多边形: 形状 177"/>
            <p:cNvSpPr/>
            <p:nvPr/>
          </p:nvSpPr>
          <p:spPr>
            <a:xfrm>
              <a:off x="8996352" y="3034751"/>
              <a:ext cx="58017" cy="54207"/>
            </a:xfrm>
            <a:custGeom>
              <a:avLst/>
              <a:gdLst>
                <a:gd name="connsiteX0" fmla="*/ 34109 w 58017"/>
                <a:gd name="connsiteY0" fmla="*/ 8 h 54207"/>
                <a:gd name="connsiteX1" fmla="*/ 58017 w 58017"/>
                <a:gd name="connsiteY1" fmla="*/ 22678 h 54207"/>
                <a:gd name="connsiteX2" fmla="*/ 24965 w 58017"/>
                <a:gd name="connsiteY2" fmla="*/ 54206 h 54207"/>
                <a:gd name="connsiteX3" fmla="*/ 10 w 58017"/>
                <a:gd name="connsiteY3" fmla="*/ 28488 h 54207"/>
                <a:gd name="connsiteX4" fmla="*/ 34109 w 58017"/>
                <a:gd name="connsiteY4" fmla="*/ 8 h 54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7" h="54207">
                  <a:moveTo>
                    <a:pt x="34109" y="8"/>
                  </a:moveTo>
                  <a:cubicBezTo>
                    <a:pt x="50016" y="389"/>
                    <a:pt x="58017" y="7914"/>
                    <a:pt x="58017" y="22678"/>
                  </a:cubicBezTo>
                  <a:cubicBezTo>
                    <a:pt x="58017" y="35727"/>
                    <a:pt x="38586" y="54396"/>
                    <a:pt x="24965" y="54206"/>
                  </a:cubicBezTo>
                  <a:cubicBezTo>
                    <a:pt x="10582" y="54015"/>
                    <a:pt x="-371" y="42776"/>
                    <a:pt x="10" y="28488"/>
                  </a:cubicBezTo>
                  <a:cubicBezTo>
                    <a:pt x="486" y="12105"/>
                    <a:pt x="15440" y="-372"/>
                    <a:pt x="34109" y="8"/>
                  </a:cubicBezTo>
                  <a:close/>
                </a:path>
              </a:pathLst>
            </a:custGeom>
            <a:grpFill/>
            <a:ln w="9525" cap="flat">
              <a:noFill/>
              <a:prstDash val="solid"/>
              <a:miter/>
            </a:ln>
          </p:spPr>
          <p:txBody>
            <a:bodyPr rtlCol="0" anchor="ctr"/>
            <a:lstStyle/>
            <a:p>
              <a:endParaRPr lang="zh-CN" altLang="en-US"/>
            </a:p>
          </p:txBody>
        </p:sp>
        <p:sp>
          <p:nvSpPr>
            <p:cNvPr id="179" name="任意多边形: 形状 178"/>
            <p:cNvSpPr/>
            <p:nvPr/>
          </p:nvSpPr>
          <p:spPr>
            <a:xfrm>
              <a:off x="9075130" y="3304974"/>
              <a:ext cx="52296" cy="50874"/>
            </a:xfrm>
            <a:custGeom>
              <a:avLst/>
              <a:gdLst>
                <a:gd name="connsiteX0" fmla="*/ 22674 w 52296"/>
                <a:gd name="connsiteY0" fmla="*/ 50873 h 50874"/>
                <a:gd name="connsiteX1" fmla="*/ 4 w 52296"/>
                <a:gd name="connsiteY1" fmla="*/ 28680 h 50874"/>
                <a:gd name="connsiteX2" fmla="*/ 28960 w 52296"/>
                <a:gd name="connsiteY2" fmla="*/ 10 h 50874"/>
                <a:gd name="connsiteX3" fmla="*/ 52296 w 52296"/>
                <a:gd name="connsiteY3" fmla="*/ 21822 h 50874"/>
                <a:gd name="connsiteX4" fmla="*/ 22674 w 52296"/>
                <a:gd name="connsiteY4" fmla="*/ 50873 h 50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6" h="50874">
                  <a:moveTo>
                    <a:pt x="22674" y="50873"/>
                  </a:moveTo>
                  <a:cubicBezTo>
                    <a:pt x="10672" y="50969"/>
                    <a:pt x="290" y="40777"/>
                    <a:pt x="4" y="28680"/>
                  </a:cubicBezTo>
                  <a:cubicBezTo>
                    <a:pt x="-282" y="14583"/>
                    <a:pt x="13910" y="486"/>
                    <a:pt x="28960" y="10"/>
                  </a:cubicBezTo>
                  <a:cubicBezTo>
                    <a:pt x="40676" y="-371"/>
                    <a:pt x="52296" y="10392"/>
                    <a:pt x="52296" y="21822"/>
                  </a:cubicBezTo>
                  <a:cubicBezTo>
                    <a:pt x="52392" y="33728"/>
                    <a:pt x="35056" y="50778"/>
                    <a:pt x="22674" y="50873"/>
                  </a:cubicBezTo>
                  <a:close/>
                </a:path>
              </a:pathLst>
            </a:custGeom>
            <a:grpFill/>
            <a:ln w="9525" cap="flat">
              <a:noFill/>
              <a:prstDash val="solid"/>
              <a:miter/>
            </a:ln>
          </p:spPr>
          <p:txBody>
            <a:bodyPr rtlCol="0" anchor="ctr"/>
            <a:lstStyle/>
            <a:p>
              <a:endParaRPr lang="zh-CN" altLang="en-US"/>
            </a:p>
          </p:txBody>
        </p:sp>
        <p:sp>
          <p:nvSpPr>
            <p:cNvPr id="180" name="任意多边形: 形状 179"/>
            <p:cNvSpPr/>
            <p:nvPr/>
          </p:nvSpPr>
          <p:spPr>
            <a:xfrm>
              <a:off x="9071379" y="3131533"/>
              <a:ext cx="52715" cy="43438"/>
            </a:xfrm>
            <a:custGeom>
              <a:avLst/>
              <a:gdLst>
                <a:gd name="connsiteX0" fmla="*/ 26043 w 52715"/>
                <a:gd name="connsiteY0" fmla="*/ 43435 h 43438"/>
                <a:gd name="connsiteX1" fmla="*/ 40 w 52715"/>
                <a:gd name="connsiteY1" fmla="*/ 19336 h 43438"/>
                <a:gd name="connsiteX2" fmla="*/ 23185 w 52715"/>
                <a:gd name="connsiteY2" fmla="*/ 1 h 43438"/>
                <a:gd name="connsiteX3" fmla="*/ 52713 w 52715"/>
                <a:gd name="connsiteY3" fmla="*/ 23146 h 43438"/>
                <a:gd name="connsiteX4" fmla="*/ 26043 w 52715"/>
                <a:gd name="connsiteY4" fmla="*/ 43435 h 4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15" h="43438">
                  <a:moveTo>
                    <a:pt x="26043" y="43435"/>
                  </a:moveTo>
                  <a:cubicBezTo>
                    <a:pt x="9565" y="43340"/>
                    <a:pt x="-723" y="33719"/>
                    <a:pt x="40" y="19336"/>
                  </a:cubicBezTo>
                  <a:cubicBezTo>
                    <a:pt x="611" y="9240"/>
                    <a:pt x="11660" y="-95"/>
                    <a:pt x="23185" y="1"/>
                  </a:cubicBezTo>
                  <a:cubicBezTo>
                    <a:pt x="42140" y="96"/>
                    <a:pt x="52903" y="8478"/>
                    <a:pt x="52713" y="23146"/>
                  </a:cubicBezTo>
                  <a:cubicBezTo>
                    <a:pt x="52618" y="35815"/>
                    <a:pt x="42331" y="43625"/>
                    <a:pt x="26043" y="43435"/>
                  </a:cubicBezTo>
                  <a:close/>
                </a:path>
              </a:pathLst>
            </a:custGeom>
            <a:grpFill/>
            <a:ln w="9525" cap="flat">
              <a:noFill/>
              <a:prstDash val="solid"/>
              <a:miter/>
            </a:ln>
          </p:spPr>
          <p:txBody>
            <a:bodyPr rtlCol="0" anchor="ctr"/>
            <a:lstStyle/>
            <a:p>
              <a:endParaRPr lang="zh-CN" altLang="en-US"/>
            </a:p>
          </p:txBody>
        </p:sp>
        <p:sp>
          <p:nvSpPr>
            <p:cNvPr id="181" name="任意多边形: 形状 180"/>
            <p:cNvSpPr/>
            <p:nvPr/>
          </p:nvSpPr>
          <p:spPr>
            <a:xfrm>
              <a:off x="8964834" y="3137534"/>
              <a:ext cx="54502" cy="45054"/>
            </a:xfrm>
            <a:custGeom>
              <a:avLst/>
              <a:gdLst>
                <a:gd name="connsiteX0" fmla="*/ 28099 w 54502"/>
                <a:gd name="connsiteY0" fmla="*/ 1 h 45054"/>
                <a:gd name="connsiteX1" fmla="*/ 54483 w 54502"/>
                <a:gd name="connsiteY1" fmla="*/ 22003 h 45054"/>
                <a:gd name="connsiteX2" fmla="*/ 26861 w 54502"/>
                <a:gd name="connsiteY2" fmla="*/ 45054 h 45054"/>
                <a:gd name="connsiteX3" fmla="*/ 1 w 54502"/>
                <a:gd name="connsiteY3" fmla="*/ 20670 h 45054"/>
                <a:gd name="connsiteX4" fmla="*/ 28099 w 54502"/>
                <a:gd name="connsiteY4" fmla="*/ 1 h 45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02" h="45054">
                  <a:moveTo>
                    <a:pt x="28099" y="1"/>
                  </a:moveTo>
                  <a:cubicBezTo>
                    <a:pt x="42672" y="191"/>
                    <a:pt x="53912" y="9526"/>
                    <a:pt x="54483" y="22003"/>
                  </a:cubicBezTo>
                  <a:cubicBezTo>
                    <a:pt x="55055" y="34957"/>
                    <a:pt x="42958" y="45054"/>
                    <a:pt x="26861" y="45054"/>
                  </a:cubicBezTo>
                  <a:cubicBezTo>
                    <a:pt x="12097" y="45149"/>
                    <a:pt x="-95" y="34100"/>
                    <a:pt x="1" y="20670"/>
                  </a:cubicBezTo>
                  <a:cubicBezTo>
                    <a:pt x="96" y="11240"/>
                    <a:pt x="15526" y="-95"/>
                    <a:pt x="28099" y="1"/>
                  </a:cubicBezTo>
                  <a:close/>
                </a:path>
              </a:pathLst>
            </a:custGeom>
            <a:grpFill/>
            <a:ln w="9525" cap="flat">
              <a:noFill/>
              <a:prstDash val="solid"/>
              <a:miter/>
            </a:ln>
          </p:spPr>
          <p:txBody>
            <a:bodyPr rtlCol="0" anchor="ctr"/>
            <a:lstStyle/>
            <a:p>
              <a:endParaRPr lang="zh-CN" altLang="en-US"/>
            </a:p>
          </p:txBody>
        </p:sp>
        <p:sp>
          <p:nvSpPr>
            <p:cNvPr id="182" name="任意多边形: 形状 181"/>
            <p:cNvSpPr/>
            <p:nvPr/>
          </p:nvSpPr>
          <p:spPr>
            <a:xfrm>
              <a:off x="9197148" y="3325078"/>
              <a:ext cx="49821" cy="45057"/>
            </a:xfrm>
            <a:custGeom>
              <a:avLst/>
              <a:gdLst>
                <a:gd name="connsiteX0" fmla="*/ 21527 w 49821"/>
                <a:gd name="connsiteY0" fmla="*/ 3 h 45057"/>
                <a:gd name="connsiteX1" fmla="*/ 49816 w 49821"/>
                <a:gd name="connsiteY1" fmla="*/ 21816 h 45057"/>
                <a:gd name="connsiteX2" fmla="*/ 24765 w 49821"/>
                <a:gd name="connsiteY2" fmla="*/ 45057 h 45057"/>
                <a:gd name="connsiteX3" fmla="*/ 1 w 49821"/>
                <a:gd name="connsiteY3" fmla="*/ 22292 h 45057"/>
                <a:gd name="connsiteX4" fmla="*/ 21527 w 49821"/>
                <a:gd name="connsiteY4" fmla="*/ 3 h 45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1" h="45057">
                  <a:moveTo>
                    <a:pt x="21527" y="3"/>
                  </a:moveTo>
                  <a:cubicBezTo>
                    <a:pt x="38958" y="-187"/>
                    <a:pt x="49435" y="7909"/>
                    <a:pt x="49816" y="21816"/>
                  </a:cubicBezTo>
                  <a:cubicBezTo>
                    <a:pt x="50102" y="33817"/>
                    <a:pt x="38101" y="45057"/>
                    <a:pt x="24765" y="45057"/>
                  </a:cubicBezTo>
                  <a:cubicBezTo>
                    <a:pt x="10097" y="45152"/>
                    <a:pt x="-95" y="35817"/>
                    <a:pt x="1" y="22292"/>
                  </a:cubicBezTo>
                  <a:cubicBezTo>
                    <a:pt x="191" y="7909"/>
                    <a:pt x="7716" y="99"/>
                    <a:pt x="21527" y="3"/>
                  </a:cubicBezTo>
                  <a:close/>
                </a:path>
              </a:pathLst>
            </a:custGeom>
            <a:grpFill/>
            <a:ln w="9525" cap="flat">
              <a:noFill/>
              <a:prstDash val="solid"/>
              <a:miter/>
            </a:ln>
          </p:spPr>
          <p:txBody>
            <a:bodyPr rtlCol="0" anchor="ctr"/>
            <a:lstStyle/>
            <a:p>
              <a:endParaRPr lang="zh-CN" altLang="en-US"/>
            </a:p>
          </p:txBody>
        </p:sp>
        <p:sp>
          <p:nvSpPr>
            <p:cNvPr id="183" name="任意多边形: 形状 182"/>
            <p:cNvSpPr/>
            <p:nvPr/>
          </p:nvSpPr>
          <p:spPr>
            <a:xfrm>
              <a:off x="9084896" y="2963099"/>
              <a:ext cx="47768" cy="45565"/>
            </a:xfrm>
            <a:custGeom>
              <a:avLst/>
              <a:gdLst>
                <a:gd name="connsiteX0" fmla="*/ 23670 w 47768"/>
                <a:gd name="connsiteY0" fmla="*/ 45562 h 45565"/>
                <a:gd name="connsiteX1" fmla="*/ 48 w 47768"/>
                <a:gd name="connsiteY1" fmla="*/ 25083 h 45565"/>
                <a:gd name="connsiteX2" fmla="*/ 22717 w 47768"/>
                <a:gd name="connsiteY2" fmla="*/ 33 h 45565"/>
                <a:gd name="connsiteX3" fmla="*/ 47768 w 47768"/>
                <a:gd name="connsiteY3" fmla="*/ 22035 h 45565"/>
                <a:gd name="connsiteX4" fmla="*/ 23670 w 47768"/>
                <a:gd name="connsiteY4" fmla="*/ 45562 h 45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68" h="45565">
                  <a:moveTo>
                    <a:pt x="23670" y="45562"/>
                  </a:moveTo>
                  <a:cubicBezTo>
                    <a:pt x="10240" y="45753"/>
                    <a:pt x="905" y="37752"/>
                    <a:pt x="48" y="25083"/>
                  </a:cubicBezTo>
                  <a:cubicBezTo>
                    <a:pt x="-809" y="12510"/>
                    <a:pt x="9954" y="604"/>
                    <a:pt x="22717" y="33"/>
                  </a:cubicBezTo>
                  <a:cubicBezTo>
                    <a:pt x="36910" y="-634"/>
                    <a:pt x="47864" y="8986"/>
                    <a:pt x="47768" y="22035"/>
                  </a:cubicBezTo>
                  <a:cubicBezTo>
                    <a:pt x="47673" y="34989"/>
                    <a:pt x="37100" y="45276"/>
                    <a:pt x="23670" y="45562"/>
                  </a:cubicBezTo>
                  <a:close/>
                </a:path>
              </a:pathLst>
            </a:custGeom>
            <a:grpFill/>
            <a:ln w="9525" cap="flat">
              <a:noFill/>
              <a:prstDash val="solid"/>
              <a:miter/>
            </a:ln>
          </p:spPr>
          <p:txBody>
            <a:bodyPr rtlCol="0" anchor="ctr"/>
            <a:lstStyle/>
            <a:p>
              <a:endParaRPr lang="zh-CN" altLang="en-US"/>
            </a:p>
          </p:txBody>
        </p:sp>
        <p:sp>
          <p:nvSpPr>
            <p:cNvPr id="184" name="任意多边形: 形状 183"/>
            <p:cNvSpPr/>
            <p:nvPr/>
          </p:nvSpPr>
          <p:spPr>
            <a:xfrm>
              <a:off x="9175983" y="3214401"/>
              <a:ext cx="52852" cy="42636"/>
            </a:xfrm>
            <a:custGeom>
              <a:avLst/>
              <a:gdLst>
                <a:gd name="connsiteX0" fmla="*/ 25071 w 52852"/>
                <a:gd name="connsiteY0" fmla="*/ 0 h 42636"/>
                <a:gd name="connsiteX1" fmla="*/ 48979 w 52852"/>
                <a:gd name="connsiteY1" fmla="*/ 38005 h 42636"/>
                <a:gd name="connsiteX2" fmla="*/ 21452 w 52852"/>
                <a:gd name="connsiteY2" fmla="*/ 42577 h 42636"/>
                <a:gd name="connsiteX3" fmla="*/ 497 w 52852"/>
                <a:gd name="connsiteY3" fmla="*/ 27432 h 42636"/>
                <a:gd name="connsiteX4" fmla="*/ 13641 w 52852"/>
                <a:gd name="connsiteY4" fmla="*/ 2286 h 42636"/>
                <a:gd name="connsiteX5" fmla="*/ 25071 w 52852"/>
                <a:gd name="connsiteY5" fmla="*/ 0 h 4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52" h="42636">
                  <a:moveTo>
                    <a:pt x="25071" y="0"/>
                  </a:moveTo>
                  <a:cubicBezTo>
                    <a:pt x="53551" y="6001"/>
                    <a:pt x="57266" y="11906"/>
                    <a:pt x="48979" y="38005"/>
                  </a:cubicBezTo>
                  <a:cubicBezTo>
                    <a:pt x="39835" y="39624"/>
                    <a:pt x="30691" y="42100"/>
                    <a:pt x="21452" y="42577"/>
                  </a:cubicBezTo>
                  <a:cubicBezTo>
                    <a:pt x="10975" y="43243"/>
                    <a:pt x="3164" y="38291"/>
                    <a:pt x="497" y="27432"/>
                  </a:cubicBezTo>
                  <a:cubicBezTo>
                    <a:pt x="-1789" y="18193"/>
                    <a:pt x="4022" y="6858"/>
                    <a:pt x="13641" y="2286"/>
                  </a:cubicBezTo>
                  <a:cubicBezTo>
                    <a:pt x="16975" y="667"/>
                    <a:pt x="21166" y="762"/>
                    <a:pt x="25071" y="0"/>
                  </a:cubicBezTo>
                  <a:close/>
                </a:path>
              </a:pathLst>
            </a:custGeom>
            <a:grpFill/>
            <a:ln w="9525" cap="flat">
              <a:noFill/>
              <a:prstDash val="solid"/>
              <a:miter/>
            </a:ln>
          </p:spPr>
          <p:txBody>
            <a:bodyPr rtlCol="0" anchor="ctr"/>
            <a:lstStyle/>
            <a:p>
              <a:endParaRPr lang="zh-CN" altLang="en-US"/>
            </a:p>
          </p:txBody>
        </p:sp>
        <p:sp>
          <p:nvSpPr>
            <p:cNvPr id="185" name="任意多边形: 形状 184"/>
            <p:cNvSpPr/>
            <p:nvPr/>
          </p:nvSpPr>
          <p:spPr>
            <a:xfrm>
              <a:off x="8985692" y="3229351"/>
              <a:ext cx="51264" cy="45915"/>
            </a:xfrm>
            <a:custGeom>
              <a:avLst/>
              <a:gdLst>
                <a:gd name="connsiteX0" fmla="*/ 22862 w 51264"/>
                <a:gd name="connsiteY0" fmla="*/ 45915 h 45915"/>
                <a:gd name="connsiteX1" fmla="*/ 2 w 51264"/>
                <a:gd name="connsiteY1" fmla="*/ 24008 h 45915"/>
                <a:gd name="connsiteX2" fmla="*/ 30482 w 51264"/>
                <a:gd name="connsiteY2" fmla="*/ 4 h 45915"/>
                <a:gd name="connsiteX3" fmla="*/ 51246 w 51264"/>
                <a:gd name="connsiteY3" fmla="*/ 20579 h 45915"/>
                <a:gd name="connsiteX4" fmla="*/ 22862 w 51264"/>
                <a:gd name="connsiteY4" fmla="*/ 45915 h 4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64" h="45915">
                  <a:moveTo>
                    <a:pt x="22862" y="45915"/>
                  </a:moveTo>
                  <a:cubicBezTo>
                    <a:pt x="11622" y="45820"/>
                    <a:pt x="287" y="34961"/>
                    <a:pt x="2" y="24008"/>
                  </a:cubicBezTo>
                  <a:cubicBezTo>
                    <a:pt x="-189" y="13149"/>
                    <a:pt x="16766" y="-281"/>
                    <a:pt x="30482" y="4"/>
                  </a:cubicBezTo>
                  <a:cubicBezTo>
                    <a:pt x="42769" y="290"/>
                    <a:pt x="51722" y="9149"/>
                    <a:pt x="51246" y="20579"/>
                  </a:cubicBezTo>
                  <a:cubicBezTo>
                    <a:pt x="50770" y="34295"/>
                    <a:pt x="37721" y="46010"/>
                    <a:pt x="22862" y="45915"/>
                  </a:cubicBezTo>
                  <a:close/>
                </a:path>
              </a:pathLst>
            </a:custGeom>
            <a:grpFill/>
            <a:ln w="9525" cap="flat">
              <a:noFill/>
              <a:prstDash val="solid"/>
              <a:miter/>
            </a:ln>
          </p:spPr>
          <p:txBody>
            <a:bodyPr rtlCol="0" anchor="ctr"/>
            <a:lstStyle/>
            <a:p>
              <a:endParaRPr lang="zh-CN" altLang="en-US"/>
            </a:p>
          </p:txBody>
        </p:sp>
        <p:sp>
          <p:nvSpPr>
            <p:cNvPr id="186" name="任意多边形: 形状 185"/>
            <p:cNvSpPr/>
            <p:nvPr/>
          </p:nvSpPr>
          <p:spPr>
            <a:xfrm>
              <a:off x="9142380" y="3048432"/>
              <a:ext cx="46984" cy="44906"/>
            </a:xfrm>
            <a:custGeom>
              <a:avLst/>
              <a:gdLst>
                <a:gd name="connsiteX0" fmla="*/ 13240 w 46984"/>
                <a:gd name="connsiteY0" fmla="*/ 139 h 44906"/>
                <a:gd name="connsiteX1" fmla="*/ 25051 w 46984"/>
                <a:gd name="connsiteY1" fmla="*/ 520 h 44906"/>
                <a:gd name="connsiteX2" fmla="*/ 46959 w 46984"/>
                <a:gd name="connsiteY2" fmla="*/ 25094 h 44906"/>
                <a:gd name="connsiteX3" fmla="*/ 22099 w 46984"/>
                <a:gd name="connsiteY3" fmla="*/ 44906 h 44906"/>
                <a:gd name="connsiteX4" fmla="*/ 13240 w 46984"/>
                <a:gd name="connsiteY4" fmla="*/ 139 h 4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84" h="44906">
                  <a:moveTo>
                    <a:pt x="13240" y="139"/>
                  </a:moveTo>
                  <a:cubicBezTo>
                    <a:pt x="17145" y="234"/>
                    <a:pt x="21336" y="-433"/>
                    <a:pt x="25051" y="520"/>
                  </a:cubicBezTo>
                  <a:cubicBezTo>
                    <a:pt x="38481" y="4044"/>
                    <a:pt x="47530" y="14522"/>
                    <a:pt x="46959" y="25094"/>
                  </a:cubicBezTo>
                  <a:cubicBezTo>
                    <a:pt x="46387" y="35762"/>
                    <a:pt x="38862" y="41763"/>
                    <a:pt x="22099" y="44906"/>
                  </a:cubicBezTo>
                  <a:cubicBezTo>
                    <a:pt x="-4572" y="32810"/>
                    <a:pt x="-6572" y="22618"/>
                    <a:pt x="13240" y="139"/>
                  </a:cubicBezTo>
                  <a:close/>
                </a:path>
              </a:pathLst>
            </a:custGeom>
            <a:grpFill/>
            <a:ln w="9525" cap="flat">
              <a:noFill/>
              <a:prstDash val="solid"/>
              <a:miter/>
            </a:ln>
          </p:spPr>
          <p:txBody>
            <a:bodyPr rtlCol="0" anchor="ctr"/>
            <a:lstStyle/>
            <a:p>
              <a:endParaRPr lang="zh-CN" altLang="en-US"/>
            </a:p>
          </p:txBody>
        </p:sp>
        <p:sp>
          <p:nvSpPr>
            <p:cNvPr id="187" name="任意多边形: 形状 186"/>
            <p:cNvSpPr/>
            <p:nvPr/>
          </p:nvSpPr>
          <p:spPr>
            <a:xfrm>
              <a:off x="9153869" y="3143059"/>
              <a:ext cx="46746" cy="46985"/>
            </a:xfrm>
            <a:custGeom>
              <a:avLst/>
              <a:gdLst>
                <a:gd name="connsiteX0" fmla="*/ 18610 w 46746"/>
                <a:gd name="connsiteY0" fmla="*/ 0 h 46985"/>
                <a:gd name="connsiteX1" fmla="*/ 42137 w 46746"/>
                <a:gd name="connsiteY1" fmla="*/ 12383 h 46985"/>
                <a:gd name="connsiteX2" fmla="*/ 32041 w 46746"/>
                <a:gd name="connsiteY2" fmla="*/ 46958 h 46985"/>
                <a:gd name="connsiteX3" fmla="*/ 1751 w 46746"/>
                <a:gd name="connsiteY3" fmla="*/ 17621 h 46985"/>
                <a:gd name="connsiteX4" fmla="*/ 18610 w 46746"/>
                <a:gd name="connsiteY4" fmla="*/ 0 h 46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6" h="46985">
                  <a:moveTo>
                    <a:pt x="18610" y="0"/>
                  </a:moveTo>
                  <a:cubicBezTo>
                    <a:pt x="26612" y="4000"/>
                    <a:pt x="36708" y="6096"/>
                    <a:pt x="42137" y="12383"/>
                  </a:cubicBezTo>
                  <a:cubicBezTo>
                    <a:pt x="51091" y="22765"/>
                    <a:pt x="46614" y="34671"/>
                    <a:pt x="32041" y="46958"/>
                  </a:cubicBezTo>
                  <a:cubicBezTo>
                    <a:pt x="7942" y="47625"/>
                    <a:pt x="-4916" y="35909"/>
                    <a:pt x="1751" y="17621"/>
                  </a:cubicBezTo>
                  <a:cubicBezTo>
                    <a:pt x="4323" y="10573"/>
                    <a:pt x="12800" y="5810"/>
                    <a:pt x="18610" y="0"/>
                  </a:cubicBezTo>
                  <a:close/>
                </a:path>
              </a:pathLst>
            </a:custGeom>
            <a:grpFill/>
            <a:ln w="9525" cap="flat">
              <a:noFill/>
              <a:prstDash val="solid"/>
              <a:miter/>
            </a:ln>
          </p:spPr>
          <p:txBody>
            <a:bodyPr rtlCol="0" anchor="ctr"/>
            <a:lstStyle/>
            <a:p>
              <a:endParaRPr lang="zh-CN" altLang="en-US"/>
            </a:p>
          </p:txBody>
        </p:sp>
        <p:sp>
          <p:nvSpPr>
            <p:cNvPr id="188" name="任意多边形: 形状 187"/>
            <p:cNvSpPr/>
            <p:nvPr/>
          </p:nvSpPr>
          <p:spPr>
            <a:xfrm>
              <a:off x="9311163" y="3187730"/>
              <a:ext cx="46675" cy="54787"/>
            </a:xfrm>
            <a:custGeom>
              <a:avLst/>
              <a:gdLst>
                <a:gd name="connsiteX0" fmla="*/ 0 w 46675"/>
                <a:gd name="connsiteY0" fmla="*/ 29433 h 54787"/>
                <a:gd name="connsiteX1" fmla="*/ 26480 w 46675"/>
                <a:gd name="connsiteY1" fmla="*/ 1 h 54787"/>
                <a:gd name="connsiteX2" fmla="*/ 46673 w 46675"/>
                <a:gd name="connsiteY2" fmla="*/ 23908 h 54787"/>
                <a:gd name="connsiteX3" fmla="*/ 24384 w 46675"/>
                <a:gd name="connsiteY3" fmla="*/ 54770 h 54787"/>
                <a:gd name="connsiteX4" fmla="*/ 0 w 46675"/>
                <a:gd name="connsiteY4" fmla="*/ 29433 h 54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5" h="54787">
                  <a:moveTo>
                    <a:pt x="0" y="29433"/>
                  </a:moveTo>
                  <a:cubicBezTo>
                    <a:pt x="0" y="10859"/>
                    <a:pt x="9525" y="191"/>
                    <a:pt x="26480" y="1"/>
                  </a:cubicBezTo>
                  <a:cubicBezTo>
                    <a:pt x="39243" y="-94"/>
                    <a:pt x="46482" y="8573"/>
                    <a:pt x="46673" y="23908"/>
                  </a:cubicBezTo>
                  <a:cubicBezTo>
                    <a:pt x="46863" y="42006"/>
                    <a:pt x="37910" y="54389"/>
                    <a:pt x="24384" y="54770"/>
                  </a:cubicBezTo>
                  <a:cubicBezTo>
                    <a:pt x="8573" y="55246"/>
                    <a:pt x="0" y="46292"/>
                    <a:pt x="0" y="29433"/>
                  </a:cubicBezTo>
                  <a:close/>
                </a:path>
              </a:pathLst>
            </a:custGeom>
            <a:grpFill/>
            <a:ln w="9525" cap="flat">
              <a:noFill/>
              <a:prstDash val="solid"/>
              <a:miter/>
            </a:ln>
          </p:spPr>
          <p:txBody>
            <a:bodyPr rtlCol="0" anchor="ctr"/>
            <a:lstStyle/>
            <a:p>
              <a:endParaRPr lang="zh-CN" altLang="en-US"/>
            </a:p>
          </p:txBody>
        </p:sp>
        <p:sp>
          <p:nvSpPr>
            <p:cNvPr id="189" name="任意多边形: 形状 188"/>
            <p:cNvSpPr/>
            <p:nvPr/>
          </p:nvSpPr>
          <p:spPr>
            <a:xfrm>
              <a:off x="9210858" y="2972847"/>
              <a:ext cx="44966" cy="44903"/>
            </a:xfrm>
            <a:custGeom>
              <a:avLst/>
              <a:gdLst>
                <a:gd name="connsiteX0" fmla="*/ 22581 w 44966"/>
                <a:gd name="connsiteY0" fmla="*/ 1 h 44903"/>
                <a:gd name="connsiteX1" fmla="*/ 44965 w 44966"/>
                <a:gd name="connsiteY1" fmla="*/ 21146 h 44903"/>
                <a:gd name="connsiteX2" fmla="*/ 19724 w 44966"/>
                <a:gd name="connsiteY2" fmla="*/ 44863 h 44903"/>
                <a:gd name="connsiteX3" fmla="*/ 7 w 44966"/>
                <a:gd name="connsiteY3" fmla="*/ 22670 h 44903"/>
                <a:gd name="connsiteX4" fmla="*/ 22581 w 44966"/>
                <a:gd name="connsiteY4" fmla="*/ 1 h 44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6" h="44903">
                  <a:moveTo>
                    <a:pt x="22581" y="1"/>
                  </a:moveTo>
                  <a:cubicBezTo>
                    <a:pt x="32011" y="96"/>
                    <a:pt x="44869" y="12097"/>
                    <a:pt x="44965" y="21146"/>
                  </a:cubicBezTo>
                  <a:cubicBezTo>
                    <a:pt x="45155" y="32481"/>
                    <a:pt x="31153" y="45721"/>
                    <a:pt x="19724" y="44863"/>
                  </a:cubicBezTo>
                  <a:cubicBezTo>
                    <a:pt x="8389" y="44006"/>
                    <a:pt x="-279" y="34195"/>
                    <a:pt x="7" y="22670"/>
                  </a:cubicBezTo>
                  <a:cubicBezTo>
                    <a:pt x="388" y="10383"/>
                    <a:pt x="10770" y="-95"/>
                    <a:pt x="22581" y="1"/>
                  </a:cubicBezTo>
                  <a:close/>
                </a:path>
              </a:pathLst>
            </a:custGeom>
            <a:grpFill/>
            <a:ln w="9525" cap="flat">
              <a:noFill/>
              <a:prstDash val="solid"/>
              <a:miter/>
            </a:ln>
          </p:spPr>
          <p:txBody>
            <a:bodyPr rtlCol="0" anchor="ctr"/>
            <a:lstStyle/>
            <a:p>
              <a:endParaRPr lang="zh-CN" altLang="en-US"/>
            </a:p>
          </p:txBody>
        </p:sp>
        <p:sp>
          <p:nvSpPr>
            <p:cNvPr id="190" name="任意多边形: 形状 189"/>
            <p:cNvSpPr/>
            <p:nvPr/>
          </p:nvSpPr>
          <p:spPr>
            <a:xfrm>
              <a:off x="9236773" y="3104396"/>
              <a:ext cx="47815" cy="43071"/>
            </a:xfrm>
            <a:custGeom>
              <a:avLst/>
              <a:gdLst>
                <a:gd name="connsiteX0" fmla="*/ 0 w 47815"/>
                <a:gd name="connsiteY0" fmla="*/ 26661 h 43071"/>
                <a:gd name="connsiteX1" fmla="*/ 19431 w 47815"/>
                <a:gd name="connsiteY1" fmla="*/ 277 h 43071"/>
                <a:gd name="connsiteX2" fmla="*/ 47816 w 47815"/>
                <a:gd name="connsiteY2" fmla="*/ 19041 h 43071"/>
                <a:gd name="connsiteX3" fmla="*/ 0 w 47815"/>
                <a:gd name="connsiteY3" fmla="*/ 26661 h 43071"/>
              </a:gdLst>
              <a:ahLst/>
              <a:cxnLst>
                <a:cxn ang="0">
                  <a:pos x="connsiteX0" y="connsiteY0"/>
                </a:cxn>
                <a:cxn ang="0">
                  <a:pos x="connsiteX1" y="connsiteY1"/>
                </a:cxn>
                <a:cxn ang="0">
                  <a:pos x="connsiteX2" y="connsiteY2"/>
                </a:cxn>
                <a:cxn ang="0">
                  <a:pos x="connsiteX3" y="connsiteY3"/>
                </a:cxn>
              </a:cxnLst>
              <a:rect l="l" t="t" r="r" b="b"/>
              <a:pathLst>
                <a:path w="47815" h="43071">
                  <a:moveTo>
                    <a:pt x="0" y="26661"/>
                  </a:moveTo>
                  <a:cubicBezTo>
                    <a:pt x="3620" y="14946"/>
                    <a:pt x="3429" y="2277"/>
                    <a:pt x="19431" y="277"/>
                  </a:cubicBezTo>
                  <a:cubicBezTo>
                    <a:pt x="34766" y="-1628"/>
                    <a:pt x="42482" y="6468"/>
                    <a:pt x="47816" y="19041"/>
                  </a:cubicBezTo>
                  <a:cubicBezTo>
                    <a:pt x="38671" y="48283"/>
                    <a:pt x="25622" y="50855"/>
                    <a:pt x="0" y="26661"/>
                  </a:cubicBezTo>
                  <a:close/>
                </a:path>
              </a:pathLst>
            </a:custGeom>
            <a:grpFill/>
            <a:ln w="9525" cap="flat">
              <a:noFill/>
              <a:prstDash val="solid"/>
              <a:miter/>
            </a:ln>
          </p:spPr>
          <p:txBody>
            <a:bodyPr rtlCol="0" anchor="ctr"/>
            <a:lstStyle/>
            <a:p>
              <a:endParaRPr lang="zh-CN" altLang="en-US"/>
            </a:p>
          </p:txBody>
        </p:sp>
        <p:sp>
          <p:nvSpPr>
            <p:cNvPr id="191" name="任意多边形: 形状 190"/>
            <p:cNvSpPr/>
            <p:nvPr/>
          </p:nvSpPr>
          <p:spPr>
            <a:xfrm>
              <a:off x="9315901" y="3054914"/>
              <a:ext cx="41193" cy="40607"/>
            </a:xfrm>
            <a:custGeom>
              <a:avLst/>
              <a:gdLst>
                <a:gd name="connsiteX0" fmla="*/ 32695 w 41193"/>
                <a:gd name="connsiteY0" fmla="*/ 229 h 40607"/>
                <a:gd name="connsiteX1" fmla="*/ 34029 w 41193"/>
                <a:gd name="connsiteY1" fmla="*/ 35567 h 40607"/>
                <a:gd name="connsiteX2" fmla="*/ 9931 w 41193"/>
                <a:gd name="connsiteY2" fmla="*/ 37377 h 40607"/>
                <a:gd name="connsiteX3" fmla="*/ 1167 w 41193"/>
                <a:gd name="connsiteY3" fmla="*/ 12803 h 40607"/>
                <a:gd name="connsiteX4" fmla="*/ 32695 w 41193"/>
                <a:gd name="connsiteY4" fmla="*/ 229 h 40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93" h="40607">
                  <a:moveTo>
                    <a:pt x="32695" y="229"/>
                  </a:moveTo>
                  <a:cubicBezTo>
                    <a:pt x="43745" y="21851"/>
                    <a:pt x="43840" y="27280"/>
                    <a:pt x="34029" y="35567"/>
                  </a:cubicBezTo>
                  <a:cubicBezTo>
                    <a:pt x="26409" y="41949"/>
                    <a:pt x="17836" y="41949"/>
                    <a:pt x="9931" y="37377"/>
                  </a:cubicBezTo>
                  <a:cubicBezTo>
                    <a:pt x="501" y="32043"/>
                    <a:pt x="-1690" y="22804"/>
                    <a:pt x="1167" y="12803"/>
                  </a:cubicBezTo>
                  <a:cubicBezTo>
                    <a:pt x="4120" y="2706"/>
                    <a:pt x="14312" y="-1009"/>
                    <a:pt x="32695" y="229"/>
                  </a:cubicBezTo>
                  <a:close/>
                </a:path>
              </a:pathLst>
            </a:custGeom>
            <a:grpFill/>
            <a:ln w="9525" cap="flat">
              <a:noFill/>
              <a:prstDash val="solid"/>
              <a:miter/>
            </a:ln>
          </p:spPr>
          <p:txBody>
            <a:bodyPr rtlCol="0" anchor="ctr"/>
            <a:lstStyle/>
            <a:p>
              <a:endParaRPr lang="zh-CN" altLang="en-US"/>
            </a:p>
          </p:txBody>
        </p:sp>
      </p:grpSp>
      <p:grpSp>
        <p:nvGrpSpPr>
          <p:cNvPr id="222" name="图形 4"/>
          <p:cNvGrpSpPr/>
          <p:nvPr userDrawn="1"/>
        </p:nvGrpSpPr>
        <p:grpSpPr>
          <a:xfrm>
            <a:off x="3449698" y="6097681"/>
            <a:ext cx="443862" cy="463826"/>
            <a:chOff x="5679673" y="2617914"/>
            <a:chExt cx="481162" cy="502803"/>
          </a:xfrm>
          <a:solidFill>
            <a:schemeClr val="accent2"/>
          </a:solidFill>
        </p:grpSpPr>
        <p:sp>
          <p:nvSpPr>
            <p:cNvPr id="223" name="任意多边形: 形状 222"/>
            <p:cNvSpPr/>
            <p:nvPr/>
          </p:nvSpPr>
          <p:spPr>
            <a:xfrm>
              <a:off x="5679673" y="2744255"/>
              <a:ext cx="77701" cy="99880"/>
            </a:xfrm>
            <a:custGeom>
              <a:avLst/>
              <a:gdLst>
                <a:gd name="connsiteX0" fmla="*/ 53324 w 77701"/>
                <a:gd name="connsiteY0" fmla="*/ 2124 h 99880"/>
                <a:gd name="connsiteX1" fmla="*/ 41666 w 77701"/>
                <a:gd name="connsiteY1" fmla="*/ 8824 h 99880"/>
                <a:gd name="connsiteX2" fmla="*/ 36709 w 77701"/>
                <a:gd name="connsiteY2" fmla="*/ 11799 h 99880"/>
                <a:gd name="connsiteX3" fmla="*/ 25632 w 77701"/>
                <a:gd name="connsiteY3" fmla="*/ 22568 h 99880"/>
                <a:gd name="connsiteX4" fmla="*/ 23376 w 77701"/>
                <a:gd name="connsiteY4" fmla="*/ 25679 h 99880"/>
                <a:gd name="connsiteX5" fmla="*/ 6111 w 77701"/>
                <a:gd name="connsiteY5" fmla="*/ 49781 h 99880"/>
                <a:gd name="connsiteX6" fmla="*/ 11034 w 77701"/>
                <a:gd name="connsiteY6" fmla="*/ 43422 h 99880"/>
                <a:gd name="connsiteX7" fmla="*/ 9325 w 77701"/>
                <a:gd name="connsiteY7" fmla="*/ 45610 h 99880"/>
                <a:gd name="connsiteX8" fmla="*/ 1154 w 77701"/>
                <a:gd name="connsiteY8" fmla="*/ 59627 h 99880"/>
                <a:gd name="connsiteX9" fmla="*/ 26 w 77701"/>
                <a:gd name="connsiteY9" fmla="*/ 68071 h 99880"/>
                <a:gd name="connsiteX10" fmla="*/ 12538 w 77701"/>
                <a:gd name="connsiteY10" fmla="*/ 93028 h 99880"/>
                <a:gd name="connsiteX11" fmla="*/ 23342 w 77701"/>
                <a:gd name="connsiteY11" fmla="*/ 98738 h 99880"/>
                <a:gd name="connsiteX12" fmla="*/ 36025 w 77701"/>
                <a:gd name="connsiteY12" fmla="*/ 99284 h 99880"/>
                <a:gd name="connsiteX13" fmla="*/ 47820 w 77701"/>
                <a:gd name="connsiteY13" fmla="*/ 95524 h 99880"/>
                <a:gd name="connsiteX14" fmla="*/ 59204 w 77701"/>
                <a:gd name="connsiteY14" fmla="*/ 84139 h 99880"/>
                <a:gd name="connsiteX15" fmla="*/ 71922 w 77701"/>
                <a:gd name="connsiteY15" fmla="*/ 52311 h 99880"/>
                <a:gd name="connsiteX16" fmla="*/ 74247 w 77701"/>
                <a:gd name="connsiteY16" fmla="*/ 46157 h 99880"/>
                <a:gd name="connsiteX17" fmla="*/ 76366 w 77701"/>
                <a:gd name="connsiteY17" fmla="*/ 33815 h 99880"/>
                <a:gd name="connsiteX18" fmla="*/ 76777 w 77701"/>
                <a:gd name="connsiteY18" fmla="*/ 21679 h 99880"/>
                <a:gd name="connsiteX19" fmla="*/ 76093 w 77701"/>
                <a:gd name="connsiteY19" fmla="*/ 26739 h 99880"/>
                <a:gd name="connsiteX20" fmla="*/ 77255 w 77701"/>
                <a:gd name="connsiteY20" fmla="*/ 20653 h 99880"/>
                <a:gd name="connsiteX21" fmla="*/ 71375 w 77701"/>
                <a:gd name="connsiteY21" fmla="*/ 3457 h 99880"/>
                <a:gd name="connsiteX22" fmla="*/ 53324 w 77701"/>
                <a:gd name="connsiteY22" fmla="*/ 2124 h 99880"/>
                <a:gd name="connsiteX23" fmla="*/ 53324 w 77701"/>
                <a:gd name="connsiteY23" fmla="*/ 2124 h 9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701" h="99880">
                  <a:moveTo>
                    <a:pt x="53324" y="2124"/>
                  </a:moveTo>
                  <a:cubicBezTo>
                    <a:pt x="49427" y="4346"/>
                    <a:pt x="45563" y="6568"/>
                    <a:pt x="41666" y="8824"/>
                  </a:cubicBezTo>
                  <a:cubicBezTo>
                    <a:pt x="39991" y="9782"/>
                    <a:pt x="38350" y="10773"/>
                    <a:pt x="36709" y="11799"/>
                  </a:cubicBezTo>
                  <a:cubicBezTo>
                    <a:pt x="31307" y="15217"/>
                    <a:pt x="29324" y="17508"/>
                    <a:pt x="25632" y="22568"/>
                  </a:cubicBezTo>
                  <a:cubicBezTo>
                    <a:pt x="24880" y="23593"/>
                    <a:pt x="24128" y="24619"/>
                    <a:pt x="23376" y="25679"/>
                  </a:cubicBezTo>
                  <a:cubicBezTo>
                    <a:pt x="17632" y="33713"/>
                    <a:pt x="12128" y="41952"/>
                    <a:pt x="6111" y="49781"/>
                  </a:cubicBezTo>
                  <a:cubicBezTo>
                    <a:pt x="7752" y="47662"/>
                    <a:pt x="9393" y="45542"/>
                    <a:pt x="11034" y="43422"/>
                  </a:cubicBezTo>
                  <a:cubicBezTo>
                    <a:pt x="10453" y="44174"/>
                    <a:pt x="9906" y="44892"/>
                    <a:pt x="9325" y="45610"/>
                  </a:cubicBezTo>
                  <a:cubicBezTo>
                    <a:pt x="5393" y="49576"/>
                    <a:pt x="2658" y="54260"/>
                    <a:pt x="1154" y="59627"/>
                  </a:cubicBezTo>
                  <a:cubicBezTo>
                    <a:pt x="778" y="62430"/>
                    <a:pt x="402" y="65268"/>
                    <a:pt x="26" y="68071"/>
                  </a:cubicBezTo>
                  <a:cubicBezTo>
                    <a:pt x="-419" y="78020"/>
                    <a:pt x="4949" y="87182"/>
                    <a:pt x="12538" y="93028"/>
                  </a:cubicBezTo>
                  <a:cubicBezTo>
                    <a:pt x="15615" y="95832"/>
                    <a:pt x="19205" y="97746"/>
                    <a:pt x="23342" y="98738"/>
                  </a:cubicBezTo>
                  <a:cubicBezTo>
                    <a:pt x="27547" y="100036"/>
                    <a:pt x="31786" y="100242"/>
                    <a:pt x="36025" y="99284"/>
                  </a:cubicBezTo>
                  <a:cubicBezTo>
                    <a:pt x="40264" y="99079"/>
                    <a:pt x="44196" y="97849"/>
                    <a:pt x="47820" y="95524"/>
                  </a:cubicBezTo>
                  <a:cubicBezTo>
                    <a:pt x="52606" y="92686"/>
                    <a:pt x="56401" y="88892"/>
                    <a:pt x="59204" y="84139"/>
                  </a:cubicBezTo>
                  <a:cubicBezTo>
                    <a:pt x="63820" y="73644"/>
                    <a:pt x="67922" y="63012"/>
                    <a:pt x="71922" y="52311"/>
                  </a:cubicBezTo>
                  <a:cubicBezTo>
                    <a:pt x="72708" y="50260"/>
                    <a:pt x="73460" y="48174"/>
                    <a:pt x="74247" y="46157"/>
                  </a:cubicBezTo>
                  <a:cubicBezTo>
                    <a:pt x="75751" y="42226"/>
                    <a:pt x="76366" y="38021"/>
                    <a:pt x="76366" y="33815"/>
                  </a:cubicBezTo>
                  <a:cubicBezTo>
                    <a:pt x="76366" y="29781"/>
                    <a:pt x="76366" y="25679"/>
                    <a:pt x="76777" y="21679"/>
                  </a:cubicBezTo>
                  <a:cubicBezTo>
                    <a:pt x="76571" y="23354"/>
                    <a:pt x="76332" y="25063"/>
                    <a:pt x="76093" y="26739"/>
                  </a:cubicBezTo>
                  <a:cubicBezTo>
                    <a:pt x="76435" y="24722"/>
                    <a:pt x="76845" y="22705"/>
                    <a:pt x="77255" y="20653"/>
                  </a:cubicBezTo>
                  <a:cubicBezTo>
                    <a:pt x="78657" y="14124"/>
                    <a:pt x="76777" y="7628"/>
                    <a:pt x="71375" y="3457"/>
                  </a:cubicBezTo>
                  <a:cubicBezTo>
                    <a:pt x="66315" y="-577"/>
                    <a:pt x="59102" y="-1158"/>
                    <a:pt x="53324" y="2124"/>
                  </a:cubicBezTo>
                  <a:lnTo>
                    <a:pt x="53324" y="2124"/>
                  </a:lnTo>
                  <a:close/>
                </a:path>
              </a:pathLst>
            </a:custGeom>
            <a:grpFill/>
            <a:ln w="3415" cap="flat">
              <a:noFill/>
              <a:prstDash val="solid"/>
              <a:miter/>
            </a:ln>
          </p:spPr>
          <p:txBody>
            <a:bodyPr rtlCol="0" anchor="ctr"/>
            <a:lstStyle/>
            <a:p>
              <a:endParaRPr lang="zh-CN" altLang="en-US"/>
            </a:p>
          </p:txBody>
        </p:sp>
        <p:sp>
          <p:nvSpPr>
            <p:cNvPr id="224" name="任意多边形: 形状 223"/>
            <p:cNvSpPr/>
            <p:nvPr/>
          </p:nvSpPr>
          <p:spPr>
            <a:xfrm>
              <a:off x="5825094" y="2705974"/>
              <a:ext cx="71112" cy="102447"/>
            </a:xfrm>
            <a:custGeom>
              <a:avLst/>
              <a:gdLst>
                <a:gd name="connsiteX0" fmla="*/ 43080 w 71112"/>
                <a:gd name="connsiteY0" fmla="*/ 2423 h 102447"/>
                <a:gd name="connsiteX1" fmla="*/ 34294 w 71112"/>
                <a:gd name="connsiteY1" fmla="*/ 9192 h 102447"/>
                <a:gd name="connsiteX2" fmla="*/ 38533 w 71112"/>
                <a:gd name="connsiteY2" fmla="*/ 5910 h 102447"/>
                <a:gd name="connsiteX3" fmla="*/ 33644 w 71112"/>
                <a:gd name="connsiteY3" fmla="*/ 8987 h 102447"/>
                <a:gd name="connsiteX4" fmla="*/ 20961 w 71112"/>
                <a:gd name="connsiteY4" fmla="*/ 21602 h 102447"/>
                <a:gd name="connsiteX5" fmla="*/ 13576 w 71112"/>
                <a:gd name="connsiteY5" fmla="*/ 34901 h 102447"/>
                <a:gd name="connsiteX6" fmla="*/ 859 w 71112"/>
                <a:gd name="connsiteY6" fmla="*/ 66422 h 102447"/>
                <a:gd name="connsiteX7" fmla="*/ 3730 w 71112"/>
                <a:gd name="connsiteY7" fmla="*/ 88404 h 102447"/>
                <a:gd name="connsiteX8" fmla="*/ 20790 w 71112"/>
                <a:gd name="connsiteY8" fmla="*/ 101532 h 102447"/>
                <a:gd name="connsiteX9" fmla="*/ 42773 w 71112"/>
                <a:gd name="connsiteY9" fmla="*/ 98661 h 102447"/>
                <a:gd name="connsiteX10" fmla="*/ 55866 w 71112"/>
                <a:gd name="connsiteY10" fmla="*/ 81601 h 102447"/>
                <a:gd name="connsiteX11" fmla="*/ 62977 w 71112"/>
                <a:gd name="connsiteY11" fmla="*/ 55755 h 102447"/>
                <a:gd name="connsiteX12" fmla="*/ 67969 w 71112"/>
                <a:gd name="connsiteY12" fmla="*/ 42354 h 102447"/>
                <a:gd name="connsiteX13" fmla="*/ 70088 w 71112"/>
                <a:gd name="connsiteY13" fmla="*/ 24029 h 102447"/>
                <a:gd name="connsiteX14" fmla="*/ 69336 w 71112"/>
                <a:gd name="connsiteY14" fmla="*/ 29602 h 102447"/>
                <a:gd name="connsiteX15" fmla="*/ 70567 w 71112"/>
                <a:gd name="connsiteY15" fmla="*/ 23551 h 102447"/>
                <a:gd name="connsiteX16" fmla="*/ 63866 w 71112"/>
                <a:gd name="connsiteY16" fmla="*/ 3859 h 102447"/>
                <a:gd name="connsiteX17" fmla="*/ 55012 w 71112"/>
                <a:gd name="connsiteY17" fmla="*/ 201 h 102447"/>
                <a:gd name="connsiteX18" fmla="*/ 43080 w 71112"/>
                <a:gd name="connsiteY18" fmla="*/ 2423 h 102447"/>
                <a:gd name="connsiteX19" fmla="*/ 43080 w 71112"/>
                <a:gd name="connsiteY19" fmla="*/ 2423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112" h="102447">
                  <a:moveTo>
                    <a:pt x="43080" y="2423"/>
                  </a:moveTo>
                  <a:cubicBezTo>
                    <a:pt x="40106" y="4577"/>
                    <a:pt x="37166" y="6867"/>
                    <a:pt x="34294" y="9192"/>
                  </a:cubicBezTo>
                  <a:cubicBezTo>
                    <a:pt x="35696" y="8098"/>
                    <a:pt x="37132" y="7004"/>
                    <a:pt x="38533" y="5910"/>
                  </a:cubicBezTo>
                  <a:cubicBezTo>
                    <a:pt x="36926" y="6970"/>
                    <a:pt x="35251" y="7927"/>
                    <a:pt x="33644" y="8987"/>
                  </a:cubicBezTo>
                  <a:cubicBezTo>
                    <a:pt x="28380" y="12406"/>
                    <a:pt x="24243" y="16166"/>
                    <a:pt x="20961" y="21602"/>
                  </a:cubicBezTo>
                  <a:cubicBezTo>
                    <a:pt x="18363" y="25944"/>
                    <a:pt x="15901" y="30354"/>
                    <a:pt x="13576" y="34901"/>
                  </a:cubicBezTo>
                  <a:cubicBezTo>
                    <a:pt x="8448" y="44918"/>
                    <a:pt x="3286" y="55379"/>
                    <a:pt x="859" y="66422"/>
                  </a:cubicBezTo>
                  <a:cubicBezTo>
                    <a:pt x="-782" y="73875"/>
                    <a:pt x="-201" y="81670"/>
                    <a:pt x="3730" y="88404"/>
                  </a:cubicBezTo>
                  <a:cubicBezTo>
                    <a:pt x="7183" y="94319"/>
                    <a:pt x="13987" y="99960"/>
                    <a:pt x="20790" y="101532"/>
                  </a:cubicBezTo>
                  <a:cubicBezTo>
                    <a:pt x="28106" y="103173"/>
                    <a:pt x="36277" y="102832"/>
                    <a:pt x="42773" y="98661"/>
                  </a:cubicBezTo>
                  <a:cubicBezTo>
                    <a:pt x="48858" y="94729"/>
                    <a:pt x="54294" y="88883"/>
                    <a:pt x="55866" y="81601"/>
                  </a:cubicBezTo>
                  <a:cubicBezTo>
                    <a:pt x="57781" y="72883"/>
                    <a:pt x="60106" y="64166"/>
                    <a:pt x="62977" y="55755"/>
                  </a:cubicBezTo>
                  <a:cubicBezTo>
                    <a:pt x="64516" y="51243"/>
                    <a:pt x="66157" y="46764"/>
                    <a:pt x="67969" y="42354"/>
                  </a:cubicBezTo>
                  <a:cubicBezTo>
                    <a:pt x="70430" y="36303"/>
                    <a:pt x="69575" y="30252"/>
                    <a:pt x="70088" y="24029"/>
                  </a:cubicBezTo>
                  <a:cubicBezTo>
                    <a:pt x="69849" y="25910"/>
                    <a:pt x="69575" y="27756"/>
                    <a:pt x="69336" y="29602"/>
                  </a:cubicBezTo>
                  <a:cubicBezTo>
                    <a:pt x="69712" y="27585"/>
                    <a:pt x="70123" y="25568"/>
                    <a:pt x="70567" y="23551"/>
                  </a:cubicBezTo>
                  <a:cubicBezTo>
                    <a:pt x="72276" y="16098"/>
                    <a:pt x="69951" y="8611"/>
                    <a:pt x="63866" y="3859"/>
                  </a:cubicBezTo>
                  <a:cubicBezTo>
                    <a:pt x="61165" y="1808"/>
                    <a:pt x="58362" y="645"/>
                    <a:pt x="55012" y="201"/>
                  </a:cubicBezTo>
                  <a:cubicBezTo>
                    <a:pt x="51183" y="-312"/>
                    <a:pt x="46328" y="64"/>
                    <a:pt x="43080" y="2423"/>
                  </a:cubicBezTo>
                  <a:lnTo>
                    <a:pt x="43080" y="2423"/>
                  </a:lnTo>
                  <a:close/>
                </a:path>
              </a:pathLst>
            </a:custGeom>
            <a:grpFill/>
            <a:ln w="3415" cap="flat">
              <a:noFill/>
              <a:prstDash val="solid"/>
              <a:miter/>
            </a:ln>
          </p:spPr>
          <p:txBody>
            <a:bodyPr rtlCol="0" anchor="ctr"/>
            <a:lstStyle/>
            <a:p>
              <a:endParaRPr lang="zh-CN" altLang="en-US"/>
            </a:p>
          </p:txBody>
        </p:sp>
        <p:sp>
          <p:nvSpPr>
            <p:cNvPr id="225" name="任意多边形: 形状 224"/>
            <p:cNvSpPr/>
            <p:nvPr/>
          </p:nvSpPr>
          <p:spPr>
            <a:xfrm>
              <a:off x="5870337" y="2785720"/>
              <a:ext cx="99559" cy="144640"/>
            </a:xfrm>
            <a:custGeom>
              <a:avLst/>
              <a:gdLst>
                <a:gd name="connsiteX0" fmla="*/ 56400 w 99559"/>
                <a:gd name="connsiteY0" fmla="*/ 7256 h 144640"/>
                <a:gd name="connsiteX1" fmla="*/ 24264 w 99559"/>
                <a:gd name="connsiteY1" fmla="*/ 52623 h 144640"/>
                <a:gd name="connsiteX2" fmla="*/ 13290 w 99559"/>
                <a:gd name="connsiteY2" fmla="*/ 75324 h 144640"/>
                <a:gd name="connsiteX3" fmla="*/ 7786 w 99559"/>
                <a:gd name="connsiteY3" fmla="*/ 86503 h 144640"/>
                <a:gd name="connsiteX4" fmla="*/ 5085 w 99559"/>
                <a:gd name="connsiteY4" fmla="*/ 91631 h 144640"/>
                <a:gd name="connsiteX5" fmla="*/ 333 w 99559"/>
                <a:gd name="connsiteY5" fmla="*/ 105579 h 144640"/>
                <a:gd name="connsiteX6" fmla="*/ 1188 w 99559"/>
                <a:gd name="connsiteY6" fmla="*/ 120212 h 144640"/>
                <a:gd name="connsiteX7" fmla="*/ 20401 w 99559"/>
                <a:gd name="connsiteY7" fmla="*/ 141750 h 144640"/>
                <a:gd name="connsiteX8" fmla="*/ 33187 w 99559"/>
                <a:gd name="connsiteY8" fmla="*/ 144622 h 144640"/>
                <a:gd name="connsiteX9" fmla="*/ 49939 w 99559"/>
                <a:gd name="connsiteY9" fmla="*/ 140075 h 144640"/>
                <a:gd name="connsiteX10" fmla="*/ 73870 w 99559"/>
                <a:gd name="connsiteY10" fmla="*/ 102468 h 144640"/>
                <a:gd name="connsiteX11" fmla="*/ 82554 w 99559"/>
                <a:gd name="connsiteY11" fmla="*/ 78811 h 144640"/>
                <a:gd name="connsiteX12" fmla="*/ 98075 w 99559"/>
                <a:gd name="connsiteY12" fmla="*/ 33102 h 144640"/>
                <a:gd name="connsiteX13" fmla="*/ 95511 w 99559"/>
                <a:gd name="connsiteY13" fmla="*/ 39187 h 144640"/>
                <a:gd name="connsiteX14" fmla="*/ 96092 w 99559"/>
                <a:gd name="connsiteY14" fmla="*/ 37854 h 144640"/>
                <a:gd name="connsiteX15" fmla="*/ 98622 w 99559"/>
                <a:gd name="connsiteY15" fmla="*/ 18401 h 144640"/>
                <a:gd name="connsiteX16" fmla="*/ 89562 w 99559"/>
                <a:gd name="connsiteY16" fmla="*/ 5273 h 144640"/>
                <a:gd name="connsiteX17" fmla="*/ 56400 w 99559"/>
                <a:gd name="connsiteY17" fmla="*/ 7256 h 144640"/>
                <a:gd name="connsiteX18" fmla="*/ 56400 w 99559"/>
                <a:gd name="connsiteY18" fmla="*/ 7256 h 1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559" h="144640">
                  <a:moveTo>
                    <a:pt x="56400" y="7256"/>
                  </a:moveTo>
                  <a:cubicBezTo>
                    <a:pt x="43272" y="20658"/>
                    <a:pt x="33529" y="36452"/>
                    <a:pt x="24264" y="52623"/>
                  </a:cubicBezTo>
                  <a:cubicBezTo>
                    <a:pt x="20093" y="59939"/>
                    <a:pt x="16880" y="67734"/>
                    <a:pt x="13290" y="75324"/>
                  </a:cubicBezTo>
                  <a:cubicBezTo>
                    <a:pt x="11512" y="79084"/>
                    <a:pt x="9666" y="82811"/>
                    <a:pt x="7786" y="86503"/>
                  </a:cubicBezTo>
                  <a:cubicBezTo>
                    <a:pt x="6897" y="88212"/>
                    <a:pt x="5974" y="89922"/>
                    <a:pt x="5085" y="91631"/>
                  </a:cubicBezTo>
                  <a:cubicBezTo>
                    <a:pt x="2726" y="96212"/>
                    <a:pt x="1017" y="100485"/>
                    <a:pt x="333" y="105579"/>
                  </a:cubicBezTo>
                  <a:cubicBezTo>
                    <a:pt x="-351" y="110605"/>
                    <a:pt x="59" y="115254"/>
                    <a:pt x="1188" y="120212"/>
                  </a:cubicBezTo>
                  <a:cubicBezTo>
                    <a:pt x="3376" y="130194"/>
                    <a:pt x="11341" y="137921"/>
                    <a:pt x="20401" y="141750"/>
                  </a:cubicBezTo>
                  <a:cubicBezTo>
                    <a:pt x="24367" y="143835"/>
                    <a:pt x="28606" y="144792"/>
                    <a:pt x="33187" y="144622"/>
                  </a:cubicBezTo>
                  <a:cubicBezTo>
                    <a:pt x="39170" y="144622"/>
                    <a:pt x="44777" y="143117"/>
                    <a:pt x="49939" y="140075"/>
                  </a:cubicBezTo>
                  <a:cubicBezTo>
                    <a:pt x="63682" y="134058"/>
                    <a:pt x="68810" y="115254"/>
                    <a:pt x="73870" y="102468"/>
                  </a:cubicBezTo>
                  <a:cubicBezTo>
                    <a:pt x="76947" y="94708"/>
                    <a:pt x="80229" y="86845"/>
                    <a:pt x="82554" y="78811"/>
                  </a:cubicBezTo>
                  <a:cubicBezTo>
                    <a:pt x="86964" y="63358"/>
                    <a:pt x="91853" y="47939"/>
                    <a:pt x="98075" y="33102"/>
                  </a:cubicBezTo>
                  <a:cubicBezTo>
                    <a:pt x="97220" y="35119"/>
                    <a:pt x="96365" y="37170"/>
                    <a:pt x="95511" y="39187"/>
                  </a:cubicBezTo>
                  <a:cubicBezTo>
                    <a:pt x="95716" y="38743"/>
                    <a:pt x="95887" y="38298"/>
                    <a:pt x="96092" y="37854"/>
                  </a:cubicBezTo>
                  <a:cubicBezTo>
                    <a:pt x="98759" y="31666"/>
                    <a:pt x="100844" y="25205"/>
                    <a:pt x="98622" y="18401"/>
                  </a:cubicBezTo>
                  <a:cubicBezTo>
                    <a:pt x="96913" y="13068"/>
                    <a:pt x="94007" y="8726"/>
                    <a:pt x="89562" y="5273"/>
                  </a:cubicBezTo>
                  <a:cubicBezTo>
                    <a:pt x="79785" y="-2282"/>
                    <a:pt x="65289" y="-1803"/>
                    <a:pt x="56400" y="7256"/>
                  </a:cubicBezTo>
                  <a:lnTo>
                    <a:pt x="56400" y="7256"/>
                  </a:lnTo>
                  <a:close/>
                </a:path>
              </a:pathLst>
            </a:custGeom>
            <a:grpFill/>
            <a:ln w="3415" cap="flat">
              <a:noFill/>
              <a:prstDash val="solid"/>
              <a:miter/>
            </a:ln>
          </p:spPr>
          <p:txBody>
            <a:bodyPr rtlCol="0" anchor="ctr"/>
            <a:lstStyle/>
            <a:p>
              <a:endParaRPr lang="zh-CN" altLang="en-US"/>
            </a:p>
          </p:txBody>
        </p:sp>
        <p:sp>
          <p:nvSpPr>
            <p:cNvPr id="226" name="任意多边形: 形状 225"/>
            <p:cNvSpPr/>
            <p:nvPr/>
          </p:nvSpPr>
          <p:spPr>
            <a:xfrm>
              <a:off x="5731024" y="2886539"/>
              <a:ext cx="71965" cy="101425"/>
            </a:xfrm>
            <a:custGeom>
              <a:avLst/>
              <a:gdLst>
                <a:gd name="connsiteX0" fmla="*/ 46177 w 71965"/>
                <a:gd name="connsiteY0" fmla="*/ 2230 h 101425"/>
                <a:gd name="connsiteX1" fmla="*/ 41630 w 71965"/>
                <a:gd name="connsiteY1" fmla="*/ 5342 h 101425"/>
                <a:gd name="connsiteX2" fmla="*/ 56364 w 71965"/>
                <a:gd name="connsiteY2" fmla="*/ 3427 h 101425"/>
                <a:gd name="connsiteX3" fmla="*/ 55715 w 71965"/>
                <a:gd name="connsiteY3" fmla="*/ 3188 h 101425"/>
                <a:gd name="connsiteX4" fmla="*/ 34108 w 71965"/>
                <a:gd name="connsiteY4" fmla="*/ 8897 h 101425"/>
                <a:gd name="connsiteX5" fmla="*/ 23545 w 71965"/>
                <a:gd name="connsiteY5" fmla="*/ 23871 h 101425"/>
                <a:gd name="connsiteX6" fmla="*/ 16194 w 71965"/>
                <a:gd name="connsiteY6" fmla="*/ 36076 h 101425"/>
                <a:gd name="connsiteX7" fmla="*/ 3579 w 71965"/>
                <a:gd name="connsiteY7" fmla="*/ 61238 h 101425"/>
                <a:gd name="connsiteX8" fmla="*/ 913 w 71965"/>
                <a:gd name="connsiteY8" fmla="*/ 81785 h 101425"/>
                <a:gd name="connsiteX9" fmla="*/ 13152 w 71965"/>
                <a:gd name="connsiteY9" fmla="*/ 97716 h 101425"/>
                <a:gd name="connsiteX10" fmla="*/ 33698 w 71965"/>
                <a:gd name="connsiteY10" fmla="*/ 100383 h 101425"/>
                <a:gd name="connsiteX11" fmla="*/ 49630 w 71965"/>
                <a:gd name="connsiteY11" fmla="*/ 88143 h 101425"/>
                <a:gd name="connsiteX12" fmla="*/ 56364 w 71965"/>
                <a:gd name="connsiteY12" fmla="*/ 73648 h 101425"/>
                <a:gd name="connsiteX13" fmla="*/ 63852 w 71965"/>
                <a:gd name="connsiteY13" fmla="*/ 54469 h 101425"/>
                <a:gd name="connsiteX14" fmla="*/ 68091 w 71965"/>
                <a:gd name="connsiteY14" fmla="*/ 40418 h 101425"/>
                <a:gd name="connsiteX15" fmla="*/ 70416 w 71965"/>
                <a:gd name="connsiteY15" fmla="*/ 33512 h 101425"/>
                <a:gd name="connsiteX16" fmla="*/ 64877 w 71965"/>
                <a:gd name="connsiteY16" fmla="*/ 8350 h 101425"/>
                <a:gd name="connsiteX17" fmla="*/ 70484 w 71965"/>
                <a:gd name="connsiteY17" fmla="*/ 21854 h 101425"/>
                <a:gd name="connsiteX18" fmla="*/ 70894 w 71965"/>
                <a:gd name="connsiteY18" fmla="*/ 16384 h 101425"/>
                <a:gd name="connsiteX19" fmla="*/ 46177 w 71965"/>
                <a:gd name="connsiteY19" fmla="*/ 2230 h 101425"/>
                <a:gd name="connsiteX20" fmla="*/ 46177 w 71965"/>
                <a:gd name="connsiteY20" fmla="*/ 2230 h 10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965" h="101425">
                  <a:moveTo>
                    <a:pt x="46177" y="2230"/>
                  </a:moveTo>
                  <a:cubicBezTo>
                    <a:pt x="44638" y="3256"/>
                    <a:pt x="43134" y="4282"/>
                    <a:pt x="41630" y="5342"/>
                  </a:cubicBezTo>
                  <a:cubicBezTo>
                    <a:pt x="46553" y="4692"/>
                    <a:pt x="51441" y="4042"/>
                    <a:pt x="56364" y="3427"/>
                  </a:cubicBezTo>
                  <a:cubicBezTo>
                    <a:pt x="56159" y="3359"/>
                    <a:pt x="55920" y="3256"/>
                    <a:pt x="55715" y="3188"/>
                  </a:cubicBezTo>
                  <a:cubicBezTo>
                    <a:pt x="48160" y="760"/>
                    <a:pt x="39613" y="3564"/>
                    <a:pt x="34108" y="8897"/>
                  </a:cubicBezTo>
                  <a:cubicBezTo>
                    <a:pt x="29869" y="12999"/>
                    <a:pt x="26656" y="18846"/>
                    <a:pt x="23545" y="23871"/>
                  </a:cubicBezTo>
                  <a:cubicBezTo>
                    <a:pt x="21049" y="27905"/>
                    <a:pt x="18622" y="31973"/>
                    <a:pt x="16194" y="36076"/>
                  </a:cubicBezTo>
                  <a:cubicBezTo>
                    <a:pt x="11442" y="44110"/>
                    <a:pt x="8092" y="53033"/>
                    <a:pt x="3579" y="61238"/>
                  </a:cubicBezTo>
                  <a:cubicBezTo>
                    <a:pt x="195" y="67358"/>
                    <a:pt x="-1002" y="74947"/>
                    <a:pt x="913" y="81785"/>
                  </a:cubicBezTo>
                  <a:cubicBezTo>
                    <a:pt x="2622" y="87972"/>
                    <a:pt x="7374" y="94673"/>
                    <a:pt x="13152" y="97716"/>
                  </a:cubicBezTo>
                  <a:cubicBezTo>
                    <a:pt x="19340" y="100998"/>
                    <a:pt x="26827" y="102639"/>
                    <a:pt x="33698" y="100383"/>
                  </a:cubicBezTo>
                  <a:cubicBezTo>
                    <a:pt x="40091" y="98331"/>
                    <a:pt x="46518" y="94297"/>
                    <a:pt x="49630" y="88143"/>
                  </a:cubicBezTo>
                  <a:cubicBezTo>
                    <a:pt x="52023" y="83391"/>
                    <a:pt x="54245" y="78537"/>
                    <a:pt x="56364" y="73648"/>
                  </a:cubicBezTo>
                  <a:cubicBezTo>
                    <a:pt x="59065" y="67289"/>
                    <a:pt x="61937" y="61101"/>
                    <a:pt x="63852" y="54469"/>
                  </a:cubicBezTo>
                  <a:cubicBezTo>
                    <a:pt x="65219" y="49751"/>
                    <a:pt x="66586" y="45033"/>
                    <a:pt x="68091" y="40418"/>
                  </a:cubicBezTo>
                  <a:cubicBezTo>
                    <a:pt x="68843" y="38093"/>
                    <a:pt x="69595" y="35802"/>
                    <a:pt x="70416" y="33512"/>
                  </a:cubicBezTo>
                  <a:cubicBezTo>
                    <a:pt x="73458" y="24965"/>
                    <a:pt x="72227" y="14435"/>
                    <a:pt x="64877" y="8350"/>
                  </a:cubicBezTo>
                  <a:cubicBezTo>
                    <a:pt x="66758" y="12863"/>
                    <a:pt x="68604" y="17341"/>
                    <a:pt x="70484" y="21854"/>
                  </a:cubicBezTo>
                  <a:cubicBezTo>
                    <a:pt x="70587" y="20008"/>
                    <a:pt x="70723" y="18196"/>
                    <a:pt x="70894" y="16384"/>
                  </a:cubicBezTo>
                  <a:cubicBezTo>
                    <a:pt x="72022" y="4111"/>
                    <a:pt x="55988" y="-4197"/>
                    <a:pt x="46177" y="2230"/>
                  </a:cubicBezTo>
                  <a:lnTo>
                    <a:pt x="46177" y="2230"/>
                  </a:lnTo>
                  <a:close/>
                </a:path>
              </a:pathLst>
            </a:custGeom>
            <a:grpFill/>
            <a:ln w="3415" cap="flat">
              <a:noFill/>
              <a:prstDash val="solid"/>
              <a:miter/>
            </a:ln>
          </p:spPr>
          <p:txBody>
            <a:bodyPr rtlCol="0" anchor="ctr"/>
            <a:lstStyle/>
            <a:p>
              <a:endParaRPr lang="zh-CN" altLang="en-US"/>
            </a:p>
          </p:txBody>
        </p:sp>
        <p:sp>
          <p:nvSpPr>
            <p:cNvPr id="227" name="任意多边形: 形状 226"/>
            <p:cNvSpPr/>
            <p:nvPr/>
          </p:nvSpPr>
          <p:spPr>
            <a:xfrm>
              <a:off x="5975561" y="2894437"/>
              <a:ext cx="74523" cy="121376"/>
            </a:xfrm>
            <a:custGeom>
              <a:avLst/>
              <a:gdLst>
                <a:gd name="connsiteX0" fmla="*/ 47756 w 74523"/>
                <a:gd name="connsiteY0" fmla="*/ 2059 h 121376"/>
                <a:gd name="connsiteX1" fmla="*/ 45944 w 74523"/>
                <a:gd name="connsiteY1" fmla="*/ 3221 h 121376"/>
                <a:gd name="connsiteX2" fmla="*/ 54251 w 74523"/>
                <a:gd name="connsiteY2" fmla="*/ 965 h 121376"/>
                <a:gd name="connsiteX3" fmla="*/ 40269 w 74523"/>
                <a:gd name="connsiteY3" fmla="*/ 4281 h 121376"/>
                <a:gd name="connsiteX4" fmla="*/ 33021 w 74523"/>
                <a:gd name="connsiteY4" fmla="*/ 10537 h 121376"/>
                <a:gd name="connsiteX5" fmla="*/ 24098 w 74523"/>
                <a:gd name="connsiteY5" fmla="*/ 22059 h 121376"/>
                <a:gd name="connsiteX6" fmla="*/ 13842 w 74523"/>
                <a:gd name="connsiteY6" fmla="*/ 47050 h 121376"/>
                <a:gd name="connsiteX7" fmla="*/ 6321 w 74523"/>
                <a:gd name="connsiteY7" fmla="*/ 67083 h 121376"/>
                <a:gd name="connsiteX8" fmla="*/ 3039 w 74523"/>
                <a:gd name="connsiteY8" fmla="*/ 76246 h 121376"/>
                <a:gd name="connsiteX9" fmla="*/ 30 w 74523"/>
                <a:gd name="connsiteY9" fmla="*/ 93066 h 121376"/>
                <a:gd name="connsiteX10" fmla="*/ 20987 w 74523"/>
                <a:gd name="connsiteY10" fmla="*/ 120587 h 121376"/>
                <a:gd name="connsiteX11" fmla="*/ 53226 w 74523"/>
                <a:gd name="connsiteY11" fmla="*/ 107459 h 121376"/>
                <a:gd name="connsiteX12" fmla="*/ 61807 w 74523"/>
                <a:gd name="connsiteY12" fmla="*/ 82365 h 121376"/>
                <a:gd name="connsiteX13" fmla="*/ 67174 w 74523"/>
                <a:gd name="connsiteY13" fmla="*/ 62502 h 121376"/>
                <a:gd name="connsiteX14" fmla="*/ 73055 w 74523"/>
                <a:gd name="connsiteY14" fmla="*/ 42708 h 121376"/>
                <a:gd name="connsiteX15" fmla="*/ 74456 w 74523"/>
                <a:gd name="connsiteY15" fmla="*/ 27699 h 121376"/>
                <a:gd name="connsiteX16" fmla="*/ 73533 w 74523"/>
                <a:gd name="connsiteY16" fmla="*/ 17819 h 121376"/>
                <a:gd name="connsiteX17" fmla="*/ 65943 w 74523"/>
                <a:gd name="connsiteY17" fmla="*/ 5820 h 121376"/>
                <a:gd name="connsiteX18" fmla="*/ 70183 w 74523"/>
                <a:gd name="connsiteY18" fmla="*/ 13101 h 121376"/>
                <a:gd name="connsiteX19" fmla="*/ 69738 w 74523"/>
                <a:gd name="connsiteY19" fmla="*/ 11016 h 121376"/>
                <a:gd name="connsiteX20" fmla="*/ 47756 w 74523"/>
                <a:gd name="connsiteY20" fmla="*/ 2059 h 121376"/>
                <a:gd name="connsiteX21" fmla="*/ 47756 w 74523"/>
                <a:gd name="connsiteY21" fmla="*/ 2059 h 12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523" h="121376">
                  <a:moveTo>
                    <a:pt x="47756" y="2059"/>
                  </a:moveTo>
                  <a:cubicBezTo>
                    <a:pt x="47140" y="2435"/>
                    <a:pt x="46559" y="2845"/>
                    <a:pt x="45944" y="3221"/>
                  </a:cubicBezTo>
                  <a:cubicBezTo>
                    <a:pt x="48713" y="2469"/>
                    <a:pt x="51482" y="1717"/>
                    <a:pt x="54251" y="965"/>
                  </a:cubicBezTo>
                  <a:cubicBezTo>
                    <a:pt x="49260" y="1136"/>
                    <a:pt x="44679" y="1683"/>
                    <a:pt x="40269" y="4281"/>
                  </a:cubicBezTo>
                  <a:cubicBezTo>
                    <a:pt x="37397" y="5956"/>
                    <a:pt x="35277" y="8212"/>
                    <a:pt x="33021" y="10537"/>
                  </a:cubicBezTo>
                  <a:cubicBezTo>
                    <a:pt x="29602" y="14059"/>
                    <a:pt x="26286" y="17614"/>
                    <a:pt x="24098" y="22059"/>
                  </a:cubicBezTo>
                  <a:cubicBezTo>
                    <a:pt x="20166" y="30058"/>
                    <a:pt x="17090" y="38742"/>
                    <a:pt x="13842" y="47050"/>
                  </a:cubicBezTo>
                  <a:cubicBezTo>
                    <a:pt x="11244" y="53682"/>
                    <a:pt x="8748" y="60348"/>
                    <a:pt x="6321" y="67083"/>
                  </a:cubicBezTo>
                  <a:cubicBezTo>
                    <a:pt x="5227" y="70126"/>
                    <a:pt x="4133" y="73169"/>
                    <a:pt x="3039" y="76246"/>
                  </a:cubicBezTo>
                  <a:cubicBezTo>
                    <a:pt x="1124" y="81715"/>
                    <a:pt x="338" y="87220"/>
                    <a:pt x="30" y="93066"/>
                  </a:cubicBezTo>
                  <a:cubicBezTo>
                    <a:pt x="-619" y="104997"/>
                    <a:pt x="9295" y="117920"/>
                    <a:pt x="20987" y="120587"/>
                  </a:cubicBezTo>
                  <a:cubicBezTo>
                    <a:pt x="33192" y="123356"/>
                    <a:pt x="46833" y="118809"/>
                    <a:pt x="53226" y="107459"/>
                  </a:cubicBezTo>
                  <a:cubicBezTo>
                    <a:pt x="57738" y="99459"/>
                    <a:pt x="59550" y="91151"/>
                    <a:pt x="61807" y="82365"/>
                  </a:cubicBezTo>
                  <a:cubicBezTo>
                    <a:pt x="63516" y="75733"/>
                    <a:pt x="65294" y="69100"/>
                    <a:pt x="67174" y="62502"/>
                  </a:cubicBezTo>
                  <a:cubicBezTo>
                    <a:pt x="69054" y="55870"/>
                    <a:pt x="71208" y="49340"/>
                    <a:pt x="73055" y="42708"/>
                  </a:cubicBezTo>
                  <a:cubicBezTo>
                    <a:pt x="74456" y="37716"/>
                    <a:pt x="74661" y="32793"/>
                    <a:pt x="74456" y="27699"/>
                  </a:cubicBezTo>
                  <a:cubicBezTo>
                    <a:pt x="74354" y="24417"/>
                    <a:pt x="74422" y="21033"/>
                    <a:pt x="73533" y="17819"/>
                  </a:cubicBezTo>
                  <a:cubicBezTo>
                    <a:pt x="72200" y="12999"/>
                    <a:pt x="69362" y="9341"/>
                    <a:pt x="65943" y="5820"/>
                  </a:cubicBezTo>
                  <a:cubicBezTo>
                    <a:pt x="67345" y="8247"/>
                    <a:pt x="68781" y="10674"/>
                    <a:pt x="70183" y="13101"/>
                  </a:cubicBezTo>
                  <a:cubicBezTo>
                    <a:pt x="70046" y="12418"/>
                    <a:pt x="69875" y="11734"/>
                    <a:pt x="69738" y="11016"/>
                  </a:cubicBezTo>
                  <a:cubicBezTo>
                    <a:pt x="67790" y="1751"/>
                    <a:pt x="55551" y="-3001"/>
                    <a:pt x="47756" y="2059"/>
                  </a:cubicBezTo>
                  <a:lnTo>
                    <a:pt x="47756" y="2059"/>
                  </a:lnTo>
                  <a:close/>
                </a:path>
              </a:pathLst>
            </a:custGeom>
            <a:grpFill/>
            <a:ln w="3415" cap="flat">
              <a:noFill/>
              <a:prstDash val="solid"/>
              <a:miter/>
            </a:ln>
          </p:spPr>
          <p:txBody>
            <a:bodyPr rtlCol="0" anchor="ctr"/>
            <a:lstStyle/>
            <a:p>
              <a:endParaRPr lang="zh-CN" altLang="en-US"/>
            </a:p>
          </p:txBody>
        </p:sp>
        <p:sp>
          <p:nvSpPr>
            <p:cNvPr id="228" name="任意多边形: 形状 227"/>
            <p:cNvSpPr/>
            <p:nvPr/>
          </p:nvSpPr>
          <p:spPr>
            <a:xfrm>
              <a:off x="5995898" y="2763508"/>
              <a:ext cx="59426" cy="89186"/>
            </a:xfrm>
            <a:custGeom>
              <a:avLst/>
              <a:gdLst>
                <a:gd name="connsiteX0" fmla="*/ 44170 w 59426"/>
                <a:gd name="connsiteY0" fmla="*/ 1469 h 89186"/>
                <a:gd name="connsiteX1" fmla="*/ 36513 w 59426"/>
                <a:gd name="connsiteY1" fmla="*/ 7555 h 89186"/>
                <a:gd name="connsiteX2" fmla="*/ 35145 w 59426"/>
                <a:gd name="connsiteY2" fmla="*/ 8751 h 89186"/>
                <a:gd name="connsiteX3" fmla="*/ 36034 w 59426"/>
                <a:gd name="connsiteY3" fmla="*/ 8068 h 89186"/>
                <a:gd name="connsiteX4" fmla="*/ 34324 w 59426"/>
                <a:gd name="connsiteY4" fmla="*/ 9367 h 89186"/>
                <a:gd name="connsiteX5" fmla="*/ 30085 w 59426"/>
                <a:gd name="connsiteY5" fmla="*/ 12717 h 89186"/>
                <a:gd name="connsiteX6" fmla="*/ 16889 w 59426"/>
                <a:gd name="connsiteY6" fmla="*/ 28443 h 89186"/>
                <a:gd name="connsiteX7" fmla="*/ 8821 w 59426"/>
                <a:gd name="connsiteY7" fmla="*/ 43383 h 89186"/>
                <a:gd name="connsiteX8" fmla="*/ 0 w 59426"/>
                <a:gd name="connsiteY8" fmla="*/ 68203 h 89186"/>
                <a:gd name="connsiteX9" fmla="*/ 12992 w 59426"/>
                <a:gd name="connsiteY9" fmla="*/ 87519 h 89186"/>
                <a:gd name="connsiteX10" fmla="*/ 36102 w 59426"/>
                <a:gd name="connsiteY10" fmla="*/ 83143 h 89186"/>
                <a:gd name="connsiteX11" fmla="*/ 42529 w 59426"/>
                <a:gd name="connsiteY11" fmla="*/ 71759 h 89186"/>
                <a:gd name="connsiteX12" fmla="*/ 43555 w 59426"/>
                <a:gd name="connsiteY12" fmla="*/ 68237 h 89186"/>
                <a:gd name="connsiteX13" fmla="*/ 45846 w 59426"/>
                <a:gd name="connsiteY13" fmla="*/ 60579 h 89186"/>
                <a:gd name="connsiteX14" fmla="*/ 50905 w 59426"/>
                <a:gd name="connsiteY14" fmla="*/ 44306 h 89186"/>
                <a:gd name="connsiteX15" fmla="*/ 54598 w 59426"/>
                <a:gd name="connsiteY15" fmla="*/ 28512 h 89186"/>
                <a:gd name="connsiteX16" fmla="*/ 56068 w 59426"/>
                <a:gd name="connsiteY16" fmla="*/ 20922 h 89186"/>
                <a:gd name="connsiteX17" fmla="*/ 57230 w 59426"/>
                <a:gd name="connsiteY17" fmla="*/ 17640 h 89186"/>
                <a:gd name="connsiteX18" fmla="*/ 57640 w 59426"/>
                <a:gd name="connsiteY18" fmla="*/ 16580 h 89186"/>
                <a:gd name="connsiteX19" fmla="*/ 58153 w 59426"/>
                <a:gd name="connsiteY19" fmla="*/ 15486 h 89186"/>
                <a:gd name="connsiteX20" fmla="*/ 56546 w 59426"/>
                <a:gd name="connsiteY20" fmla="*/ 3008 h 89186"/>
                <a:gd name="connsiteX21" fmla="*/ 44170 w 59426"/>
                <a:gd name="connsiteY21" fmla="*/ 1469 h 89186"/>
                <a:gd name="connsiteX22" fmla="*/ 44170 w 59426"/>
                <a:gd name="connsiteY22" fmla="*/ 1469 h 8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426" h="89186">
                  <a:moveTo>
                    <a:pt x="44170" y="1469"/>
                  </a:moveTo>
                  <a:cubicBezTo>
                    <a:pt x="41538" y="3384"/>
                    <a:pt x="38974" y="5401"/>
                    <a:pt x="36513" y="7555"/>
                  </a:cubicBezTo>
                  <a:cubicBezTo>
                    <a:pt x="36239" y="7794"/>
                    <a:pt x="35248" y="8444"/>
                    <a:pt x="35145" y="8751"/>
                  </a:cubicBezTo>
                  <a:cubicBezTo>
                    <a:pt x="36478" y="7692"/>
                    <a:pt x="36786" y="7486"/>
                    <a:pt x="36034" y="8068"/>
                  </a:cubicBezTo>
                  <a:cubicBezTo>
                    <a:pt x="35453" y="8478"/>
                    <a:pt x="34906" y="8922"/>
                    <a:pt x="34324" y="9367"/>
                  </a:cubicBezTo>
                  <a:cubicBezTo>
                    <a:pt x="32889" y="10461"/>
                    <a:pt x="31487" y="11555"/>
                    <a:pt x="30085" y="12717"/>
                  </a:cubicBezTo>
                  <a:cubicBezTo>
                    <a:pt x="24957" y="16990"/>
                    <a:pt x="20889" y="23213"/>
                    <a:pt x="16889" y="28443"/>
                  </a:cubicBezTo>
                  <a:cubicBezTo>
                    <a:pt x="13436" y="32956"/>
                    <a:pt x="11214" y="38255"/>
                    <a:pt x="8821" y="43383"/>
                  </a:cubicBezTo>
                  <a:cubicBezTo>
                    <a:pt x="5334" y="50904"/>
                    <a:pt x="-34" y="60032"/>
                    <a:pt x="0" y="68203"/>
                  </a:cubicBezTo>
                  <a:cubicBezTo>
                    <a:pt x="0" y="76682"/>
                    <a:pt x="5299" y="84305"/>
                    <a:pt x="12992" y="87519"/>
                  </a:cubicBezTo>
                  <a:cubicBezTo>
                    <a:pt x="20239" y="90596"/>
                    <a:pt x="30701" y="89570"/>
                    <a:pt x="36102" y="83143"/>
                  </a:cubicBezTo>
                  <a:cubicBezTo>
                    <a:pt x="39042" y="79656"/>
                    <a:pt x="41230" y="76169"/>
                    <a:pt x="42529" y="71759"/>
                  </a:cubicBezTo>
                  <a:cubicBezTo>
                    <a:pt x="42871" y="70596"/>
                    <a:pt x="43213" y="69400"/>
                    <a:pt x="43555" y="68237"/>
                  </a:cubicBezTo>
                  <a:cubicBezTo>
                    <a:pt x="44307" y="65673"/>
                    <a:pt x="45059" y="63143"/>
                    <a:pt x="45846" y="60579"/>
                  </a:cubicBezTo>
                  <a:cubicBezTo>
                    <a:pt x="47521" y="55212"/>
                    <a:pt x="49811" y="49845"/>
                    <a:pt x="50905" y="44306"/>
                  </a:cubicBezTo>
                  <a:cubicBezTo>
                    <a:pt x="51931" y="38973"/>
                    <a:pt x="53504" y="33776"/>
                    <a:pt x="54598" y="28512"/>
                  </a:cubicBezTo>
                  <a:cubicBezTo>
                    <a:pt x="55111" y="25982"/>
                    <a:pt x="55350" y="23418"/>
                    <a:pt x="56068" y="20922"/>
                  </a:cubicBezTo>
                  <a:cubicBezTo>
                    <a:pt x="56375" y="19828"/>
                    <a:pt x="56820" y="18734"/>
                    <a:pt x="57230" y="17640"/>
                  </a:cubicBezTo>
                  <a:cubicBezTo>
                    <a:pt x="57230" y="17606"/>
                    <a:pt x="58256" y="15110"/>
                    <a:pt x="57640" y="16580"/>
                  </a:cubicBezTo>
                  <a:cubicBezTo>
                    <a:pt x="57025" y="18084"/>
                    <a:pt x="58119" y="15520"/>
                    <a:pt x="58153" y="15486"/>
                  </a:cubicBezTo>
                  <a:cubicBezTo>
                    <a:pt x="59999" y="11418"/>
                    <a:pt x="60136" y="6290"/>
                    <a:pt x="56546" y="3008"/>
                  </a:cubicBezTo>
                  <a:cubicBezTo>
                    <a:pt x="53504" y="204"/>
                    <a:pt x="47863" y="-1300"/>
                    <a:pt x="44170" y="1469"/>
                  </a:cubicBezTo>
                  <a:lnTo>
                    <a:pt x="44170" y="1469"/>
                  </a:lnTo>
                  <a:close/>
                </a:path>
              </a:pathLst>
            </a:custGeom>
            <a:grpFill/>
            <a:ln w="3415" cap="flat">
              <a:noFill/>
              <a:prstDash val="solid"/>
              <a:miter/>
            </a:ln>
          </p:spPr>
          <p:txBody>
            <a:bodyPr rtlCol="0" anchor="ctr"/>
            <a:lstStyle/>
            <a:p>
              <a:endParaRPr lang="zh-CN" altLang="en-US"/>
            </a:p>
          </p:txBody>
        </p:sp>
        <p:sp>
          <p:nvSpPr>
            <p:cNvPr id="229" name="任意多边形: 形状 228"/>
            <p:cNvSpPr/>
            <p:nvPr/>
          </p:nvSpPr>
          <p:spPr>
            <a:xfrm>
              <a:off x="5948806" y="2617914"/>
              <a:ext cx="68455" cy="106994"/>
            </a:xfrm>
            <a:custGeom>
              <a:avLst/>
              <a:gdLst>
                <a:gd name="connsiteX0" fmla="*/ 50921 w 68455"/>
                <a:gd name="connsiteY0" fmla="*/ 2689 h 106994"/>
                <a:gd name="connsiteX1" fmla="*/ 35776 w 68455"/>
                <a:gd name="connsiteY1" fmla="*/ 16809 h 106994"/>
                <a:gd name="connsiteX2" fmla="*/ 20323 w 68455"/>
                <a:gd name="connsiteY2" fmla="*/ 37219 h 106994"/>
                <a:gd name="connsiteX3" fmla="*/ 10306 w 68455"/>
                <a:gd name="connsiteY3" fmla="*/ 57184 h 106994"/>
                <a:gd name="connsiteX4" fmla="*/ 50 w 68455"/>
                <a:gd name="connsiteY4" fmla="*/ 85970 h 106994"/>
                <a:gd name="connsiteX5" fmla="*/ 15605 w 68455"/>
                <a:gd name="connsiteY5" fmla="*/ 106380 h 106994"/>
                <a:gd name="connsiteX6" fmla="*/ 39502 w 68455"/>
                <a:gd name="connsiteY6" fmla="*/ 96671 h 106994"/>
                <a:gd name="connsiteX7" fmla="*/ 44665 w 68455"/>
                <a:gd name="connsiteY7" fmla="*/ 83132 h 106994"/>
                <a:gd name="connsiteX8" fmla="*/ 47878 w 68455"/>
                <a:gd name="connsiteY8" fmla="*/ 73047 h 106994"/>
                <a:gd name="connsiteX9" fmla="*/ 54716 w 68455"/>
                <a:gd name="connsiteY9" fmla="*/ 52432 h 106994"/>
                <a:gd name="connsiteX10" fmla="*/ 60562 w 68455"/>
                <a:gd name="connsiteY10" fmla="*/ 32603 h 106994"/>
                <a:gd name="connsiteX11" fmla="*/ 63331 w 68455"/>
                <a:gd name="connsiteY11" fmla="*/ 22894 h 106994"/>
                <a:gd name="connsiteX12" fmla="*/ 63502 w 68455"/>
                <a:gd name="connsiteY12" fmla="*/ 22552 h 106994"/>
                <a:gd name="connsiteX13" fmla="*/ 64733 w 68455"/>
                <a:gd name="connsiteY13" fmla="*/ 19851 h 106994"/>
                <a:gd name="connsiteX14" fmla="*/ 67092 w 68455"/>
                <a:gd name="connsiteY14" fmla="*/ 15202 h 106994"/>
                <a:gd name="connsiteX15" fmla="*/ 50921 w 68455"/>
                <a:gd name="connsiteY15" fmla="*/ 2689 h 106994"/>
                <a:gd name="connsiteX16" fmla="*/ 50921 w 68455"/>
                <a:gd name="connsiteY16" fmla="*/ 2689 h 10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55" h="106994">
                  <a:moveTo>
                    <a:pt x="50921" y="2689"/>
                  </a:moveTo>
                  <a:cubicBezTo>
                    <a:pt x="45656" y="7099"/>
                    <a:pt x="40631" y="11954"/>
                    <a:pt x="35776" y="16809"/>
                  </a:cubicBezTo>
                  <a:cubicBezTo>
                    <a:pt x="29861" y="22723"/>
                    <a:pt x="25007" y="30278"/>
                    <a:pt x="20323" y="37219"/>
                  </a:cubicBezTo>
                  <a:cubicBezTo>
                    <a:pt x="16152" y="43372"/>
                    <a:pt x="13315" y="50381"/>
                    <a:pt x="10306" y="57184"/>
                  </a:cubicBezTo>
                  <a:cubicBezTo>
                    <a:pt x="6238" y="66346"/>
                    <a:pt x="905" y="75953"/>
                    <a:pt x="50" y="85970"/>
                  </a:cubicBezTo>
                  <a:cubicBezTo>
                    <a:pt x="-702" y="94790"/>
                    <a:pt x="7127" y="104431"/>
                    <a:pt x="15605" y="106380"/>
                  </a:cubicBezTo>
                  <a:cubicBezTo>
                    <a:pt x="25349" y="108602"/>
                    <a:pt x="33861" y="104670"/>
                    <a:pt x="39502" y="96671"/>
                  </a:cubicBezTo>
                  <a:cubicBezTo>
                    <a:pt x="42203" y="92841"/>
                    <a:pt x="43263" y="87611"/>
                    <a:pt x="44665" y="83132"/>
                  </a:cubicBezTo>
                  <a:cubicBezTo>
                    <a:pt x="45725" y="79748"/>
                    <a:pt x="46784" y="76397"/>
                    <a:pt x="47878" y="73047"/>
                  </a:cubicBezTo>
                  <a:cubicBezTo>
                    <a:pt x="50135" y="66175"/>
                    <a:pt x="52938" y="59440"/>
                    <a:pt x="54716" y="52432"/>
                  </a:cubicBezTo>
                  <a:cubicBezTo>
                    <a:pt x="56425" y="45731"/>
                    <a:pt x="58647" y="39235"/>
                    <a:pt x="60562" y="32603"/>
                  </a:cubicBezTo>
                  <a:cubicBezTo>
                    <a:pt x="61485" y="29355"/>
                    <a:pt x="62237" y="26108"/>
                    <a:pt x="63331" y="22894"/>
                  </a:cubicBezTo>
                  <a:cubicBezTo>
                    <a:pt x="62887" y="24125"/>
                    <a:pt x="63160" y="23304"/>
                    <a:pt x="63502" y="22552"/>
                  </a:cubicBezTo>
                  <a:cubicBezTo>
                    <a:pt x="63912" y="21629"/>
                    <a:pt x="64322" y="20740"/>
                    <a:pt x="64733" y="19851"/>
                  </a:cubicBezTo>
                  <a:cubicBezTo>
                    <a:pt x="65485" y="18279"/>
                    <a:pt x="66271" y="16740"/>
                    <a:pt x="67092" y="15202"/>
                  </a:cubicBezTo>
                  <a:cubicBezTo>
                    <a:pt x="72698" y="4535"/>
                    <a:pt x="59775" y="-4764"/>
                    <a:pt x="50921" y="2689"/>
                  </a:cubicBezTo>
                  <a:lnTo>
                    <a:pt x="50921" y="2689"/>
                  </a:lnTo>
                  <a:close/>
                </a:path>
              </a:pathLst>
            </a:custGeom>
            <a:grpFill/>
            <a:ln w="3415" cap="flat">
              <a:noFill/>
              <a:prstDash val="solid"/>
              <a:miter/>
            </a:ln>
          </p:spPr>
          <p:txBody>
            <a:bodyPr rtlCol="0" anchor="ctr"/>
            <a:lstStyle/>
            <a:p>
              <a:endParaRPr lang="zh-CN" altLang="en-US"/>
            </a:p>
          </p:txBody>
        </p:sp>
        <p:sp>
          <p:nvSpPr>
            <p:cNvPr id="230" name="任意多边形: 形状 229"/>
            <p:cNvSpPr/>
            <p:nvPr/>
          </p:nvSpPr>
          <p:spPr>
            <a:xfrm>
              <a:off x="5825581" y="2992757"/>
              <a:ext cx="57867" cy="127960"/>
            </a:xfrm>
            <a:custGeom>
              <a:avLst/>
              <a:gdLst>
                <a:gd name="connsiteX0" fmla="*/ 43037 w 57867"/>
                <a:gd name="connsiteY0" fmla="*/ 182 h 127960"/>
                <a:gd name="connsiteX1" fmla="*/ 41465 w 57867"/>
                <a:gd name="connsiteY1" fmla="*/ 45 h 127960"/>
                <a:gd name="connsiteX2" fmla="*/ 27311 w 57867"/>
                <a:gd name="connsiteY2" fmla="*/ 8148 h 127960"/>
                <a:gd name="connsiteX3" fmla="*/ 14696 w 57867"/>
                <a:gd name="connsiteY3" fmla="*/ 32865 h 127960"/>
                <a:gd name="connsiteX4" fmla="*/ 5773 w 57867"/>
                <a:gd name="connsiteY4" fmla="*/ 59771 h 127960"/>
                <a:gd name="connsiteX5" fmla="*/ 3004 w 57867"/>
                <a:gd name="connsiteY5" fmla="*/ 86266 h 127960"/>
                <a:gd name="connsiteX6" fmla="*/ 2936 w 57867"/>
                <a:gd name="connsiteY6" fmla="*/ 90163 h 127960"/>
                <a:gd name="connsiteX7" fmla="*/ 1910 w 57867"/>
                <a:gd name="connsiteY7" fmla="*/ 95907 h 127960"/>
                <a:gd name="connsiteX8" fmla="*/ 30 w 57867"/>
                <a:gd name="connsiteY8" fmla="*/ 111872 h 127960"/>
                <a:gd name="connsiteX9" fmla="*/ 32508 w 57867"/>
                <a:gd name="connsiteY9" fmla="*/ 116248 h 127960"/>
                <a:gd name="connsiteX10" fmla="*/ 38046 w 57867"/>
                <a:gd name="connsiteY10" fmla="*/ 94779 h 127960"/>
                <a:gd name="connsiteX11" fmla="*/ 50183 w 57867"/>
                <a:gd name="connsiteY11" fmla="*/ 68830 h 127960"/>
                <a:gd name="connsiteX12" fmla="*/ 56336 w 57867"/>
                <a:gd name="connsiteY12" fmla="*/ 44284 h 127960"/>
                <a:gd name="connsiteX13" fmla="*/ 57806 w 57867"/>
                <a:gd name="connsiteY13" fmla="*/ 16387 h 127960"/>
                <a:gd name="connsiteX14" fmla="*/ 45807 w 57867"/>
                <a:gd name="connsiteY14" fmla="*/ 592 h 127960"/>
                <a:gd name="connsiteX15" fmla="*/ 43037 w 57867"/>
                <a:gd name="connsiteY15" fmla="*/ 182 h 127960"/>
                <a:gd name="connsiteX16" fmla="*/ 43037 w 57867"/>
                <a:gd name="connsiteY16" fmla="*/ 182 h 12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67" h="127960">
                  <a:moveTo>
                    <a:pt x="43037" y="182"/>
                  </a:moveTo>
                  <a:cubicBezTo>
                    <a:pt x="42491" y="148"/>
                    <a:pt x="41978" y="114"/>
                    <a:pt x="41465" y="45"/>
                  </a:cubicBezTo>
                  <a:cubicBezTo>
                    <a:pt x="36166" y="-468"/>
                    <a:pt x="29670" y="3464"/>
                    <a:pt x="27311" y="8148"/>
                  </a:cubicBezTo>
                  <a:cubicBezTo>
                    <a:pt x="23175" y="16421"/>
                    <a:pt x="18012" y="24216"/>
                    <a:pt x="14696" y="32865"/>
                  </a:cubicBezTo>
                  <a:cubicBezTo>
                    <a:pt x="11448" y="41344"/>
                    <a:pt x="6970" y="50779"/>
                    <a:pt x="5773" y="59771"/>
                  </a:cubicBezTo>
                  <a:cubicBezTo>
                    <a:pt x="4577" y="68557"/>
                    <a:pt x="3619" y="77411"/>
                    <a:pt x="3004" y="86266"/>
                  </a:cubicBezTo>
                  <a:cubicBezTo>
                    <a:pt x="2970" y="86915"/>
                    <a:pt x="2765" y="92488"/>
                    <a:pt x="2936" y="90163"/>
                  </a:cubicBezTo>
                  <a:cubicBezTo>
                    <a:pt x="2765" y="92078"/>
                    <a:pt x="2218" y="93992"/>
                    <a:pt x="1910" y="95907"/>
                  </a:cubicBezTo>
                  <a:cubicBezTo>
                    <a:pt x="1055" y="101103"/>
                    <a:pt x="-210" y="106607"/>
                    <a:pt x="30" y="111872"/>
                  </a:cubicBezTo>
                  <a:cubicBezTo>
                    <a:pt x="918" y="130641"/>
                    <a:pt x="26559" y="134128"/>
                    <a:pt x="32508" y="116248"/>
                  </a:cubicBezTo>
                  <a:cubicBezTo>
                    <a:pt x="35038" y="108590"/>
                    <a:pt x="35550" y="100351"/>
                    <a:pt x="38046" y="94779"/>
                  </a:cubicBezTo>
                  <a:cubicBezTo>
                    <a:pt x="41875" y="86163"/>
                    <a:pt x="47208" y="77753"/>
                    <a:pt x="50183" y="68830"/>
                  </a:cubicBezTo>
                  <a:cubicBezTo>
                    <a:pt x="52815" y="60967"/>
                    <a:pt x="54661" y="52420"/>
                    <a:pt x="56336" y="44284"/>
                  </a:cubicBezTo>
                  <a:cubicBezTo>
                    <a:pt x="58182" y="35224"/>
                    <a:pt x="57875" y="25583"/>
                    <a:pt x="57806" y="16387"/>
                  </a:cubicBezTo>
                  <a:cubicBezTo>
                    <a:pt x="57772" y="9071"/>
                    <a:pt x="52713" y="2643"/>
                    <a:pt x="45807" y="592"/>
                  </a:cubicBezTo>
                  <a:cubicBezTo>
                    <a:pt x="51824" y="2404"/>
                    <a:pt x="44063" y="216"/>
                    <a:pt x="43037" y="182"/>
                  </a:cubicBezTo>
                  <a:lnTo>
                    <a:pt x="43037" y="182"/>
                  </a:lnTo>
                  <a:close/>
                </a:path>
              </a:pathLst>
            </a:custGeom>
            <a:grpFill/>
            <a:ln w="3415" cap="flat">
              <a:noFill/>
              <a:prstDash val="solid"/>
              <a:miter/>
            </a:ln>
          </p:spPr>
          <p:txBody>
            <a:bodyPr rtlCol="0" anchor="ctr"/>
            <a:lstStyle/>
            <a:p>
              <a:endParaRPr lang="zh-CN" altLang="en-US"/>
            </a:p>
          </p:txBody>
        </p:sp>
        <p:sp>
          <p:nvSpPr>
            <p:cNvPr id="231" name="任意多边形: 形状 230"/>
            <p:cNvSpPr/>
            <p:nvPr/>
          </p:nvSpPr>
          <p:spPr>
            <a:xfrm>
              <a:off x="6098529" y="2809780"/>
              <a:ext cx="62306" cy="87240"/>
            </a:xfrm>
            <a:custGeom>
              <a:avLst/>
              <a:gdLst>
                <a:gd name="connsiteX0" fmla="*/ 31965 w 62306"/>
                <a:gd name="connsiteY0" fmla="*/ 7641 h 87240"/>
                <a:gd name="connsiteX1" fmla="*/ 30427 w 62306"/>
                <a:gd name="connsiteY1" fmla="*/ 9692 h 87240"/>
                <a:gd name="connsiteX2" fmla="*/ 44444 w 62306"/>
                <a:gd name="connsiteY2" fmla="*/ 1658 h 87240"/>
                <a:gd name="connsiteX3" fmla="*/ 27145 w 62306"/>
                <a:gd name="connsiteY3" fmla="*/ 11230 h 87240"/>
                <a:gd name="connsiteX4" fmla="*/ 24444 w 62306"/>
                <a:gd name="connsiteY4" fmla="*/ 15094 h 87240"/>
                <a:gd name="connsiteX5" fmla="*/ 18701 w 62306"/>
                <a:gd name="connsiteY5" fmla="*/ 22752 h 87240"/>
                <a:gd name="connsiteX6" fmla="*/ 22153 w 62306"/>
                <a:gd name="connsiteY6" fmla="*/ 18273 h 87240"/>
                <a:gd name="connsiteX7" fmla="*/ 14837 w 62306"/>
                <a:gd name="connsiteY7" fmla="*/ 28529 h 87240"/>
                <a:gd name="connsiteX8" fmla="*/ 10803 w 62306"/>
                <a:gd name="connsiteY8" fmla="*/ 35777 h 87240"/>
                <a:gd name="connsiteX9" fmla="*/ 3385 w 62306"/>
                <a:gd name="connsiteY9" fmla="*/ 50102 h 87240"/>
                <a:gd name="connsiteX10" fmla="*/ 0 w 62306"/>
                <a:gd name="connsiteY10" fmla="*/ 62614 h 87240"/>
                <a:gd name="connsiteX11" fmla="*/ 889 w 62306"/>
                <a:gd name="connsiteY11" fmla="*/ 69178 h 87240"/>
                <a:gd name="connsiteX12" fmla="*/ 15248 w 62306"/>
                <a:gd name="connsiteY12" fmla="*/ 85246 h 87240"/>
                <a:gd name="connsiteX13" fmla="*/ 48717 w 62306"/>
                <a:gd name="connsiteY13" fmla="*/ 69178 h 87240"/>
                <a:gd name="connsiteX14" fmla="*/ 56683 w 62306"/>
                <a:gd name="connsiteY14" fmla="*/ 47572 h 87240"/>
                <a:gd name="connsiteX15" fmla="*/ 61640 w 62306"/>
                <a:gd name="connsiteY15" fmla="*/ 25247 h 87240"/>
                <a:gd name="connsiteX16" fmla="*/ 61640 w 62306"/>
                <a:gd name="connsiteY16" fmla="*/ 15299 h 87240"/>
                <a:gd name="connsiteX17" fmla="*/ 56820 w 62306"/>
                <a:gd name="connsiteY17" fmla="*/ 7025 h 87240"/>
                <a:gd name="connsiteX18" fmla="*/ 55965 w 62306"/>
                <a:gd name="connsiteY18" fmla="*/ 6342 h 87240"/>
                <a:gd name="connsiteX19" fmla="*/ 60717 w 62306"/>
                <a:gd name="connsiteY19" fmla="*/ 17795 h 87240"/>
                <a:gd name="connsiteX20" fmla="*/ 60785 w 62306"/>
                <a:gd name="connsiteY20" fmla="*/ 15333 h 87240"/>
                <a:gd name="connsiteX21" fmla="*/ 49435 w 62306"/>
                <a:gd name="connsiteY21" fmla="*/ 462 h 87240"/>
                <a:gd name="connsiteX22" fmla="*/ 41230 w 62306"/>
                <a:gd name="connsiteY22" fmla="*/ 462 h 87240"/>
                <a:gd name="connsiteX23" fmla="*/ 31965 w 62306"/>
                <a:gd name="connsiteY23" fmla="*/ 7641 h 87240"/>
                <a:gd name="connsiteX24" fmla="*/ 31965 w 62306"/>
                <a:gd name="connsiteY24" fmla="*/ 7641 h 8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306" h="87240">
                  <a:moveTo>
                    <a:pt x="31965" y="7641"/>
                  </a:moveTo>
                  <a:cubicBezTo>
                    <a:pt x="31452" y="8325"/>
                    <a:pt x="30940" y="9008"/>
                    <a:pt x="30427" y="9692"/>
                  </a:cubicBezTo>
                  <a:cubicBezTo>
                    <a:pt x="35076" y="7025"/>
                    <a:pt x="39760" y="4325"/>
                    <a:pt x="44444" y="1658"/>
                  </a:cubicBezTo>
                  <a:cubicBezTo>
                    <a:pt x="37025" y="1214"/>
                    <a:pt x="31179" y="5419"/>
                    <a:pt x="27145" y="11230"/>
                  </a:cubicBezTo>
                  <a:cubicBezTo>
                    <a:pt x="26256" y="12496"/>
                    <a:pt x="25367" y="13829"/>
                    <a:pt x="24444" y="15094"/>
                  </a:cubicBezTo>
                  <a:cubicBezTo>
                    <a:pt x="22598" y="17692"/>
                    <a:pt x="20683" y="20256"/>
                    <a:pt x="18701" y="22752"/>
                  </a:cubicBezTo>
                  <a:cubicBezTo>
                    <a:pt x="19863" y="21248"/>
                    <a:pt x="20991" y="19777"/>
                    <a:pt x="22153" y="18273"/>
                  </a:cubicBezTo>
                  <a:cubicBezTo>
                    <a:pt x="19555" y="21624"/>
                    <a:pt x="16889" y="24837"/>
                    <a:pt x="14837" y="28529"/>
                  </a:cubicBezTo>
                  <a:cubicBezTo>
                    <a:pt x="13470" y="30957"/>
                    <a:pt x="12136" y="33350"/>
                    <a:pt x="10803" y="35777"/>
                  </a:cubicBezTo>
                  <a:cubicBezTo>
                    <a:pt x="8205" y="40495"/>
                    <a:pt x="5675" y="45247"/>
                    <a:pt x="3385" y="50102"/>
                  </a:cubicBezTo>
                  <a:cubicBezTo>
                    <a:pt x="1128" y="53965"/>
                    <a:pt x="0" y="58136"/>
                    <a:pt x="0" y="62614"/>
                  </a:cubicBezTo>
                  <a:cubicBezTo>
                    <a:pt x="308" y="64802"/>
                    <a:pt x="581" y="66990"/>
                    <a:pt x="889" y="69178"/>
                  </a:cubicBezTo>
                  <a:cubicBezTo>
                    <a:pt x="2598" y="76631"/>
                    <a:pt x="8444" y="82409"/>
                    <a:pt x="15248" y="85246"/>
                  </a:cubicBezTo>
                  <a:cubicBezTo>
                    <a:pt x="29230" y="91161"/>
                    <a:pt x="44170" y="83366"/>
                    <a:pt x="48717" y="69178"/>
                  </a:cubicBezTo>
                  <a:cubicBezTo>
                    <a:pt x="51042" y="61862"/>
                    <a:pt x="53879" y="54717"/>
                    <a:pt x="56683" y="47572"/>
                  </a:cubicBezTo>
                  <a:cubicBezTo>
                    <a:pt x="59486" y="40495"/>
                    <a:pt x="60580" y="32769"/>
                    <a:pt x="61640" y="25247"/>
                  </a:cubicBezTo>
                  <a:cubicBezTo>
                    <a:pt x="62529" y="21931"/>
                    <a:pt x="62529" y="18615"/>
                    <a:pt x="61640" y="15299"/>
                  </a:cubicBezTo>
                  <a:cubicBezTo>
                    <a:pt x="60751" y="12154"/>
                    <a:pt x="59144" y="9384"/>
                    <a:pt x="56820" y="7025"/>
                  </a:cubicBezTo>
                  <a:cubicBezTo>
                    <a:pt x="56546" y="6786"/>
                    <a:pt x="56238" y="6581"/>
                    <a:pt x="55965" y="6342"/>
                  </a:cubicBezTo>
                  <a:cubicBezTo>
                    <a:pt x="57538" y="10171"/>
                    <a:pt x="59144" y="13966"/>
                    <a:pt x="60717" y="17795"/>
                  </a:cubicBezTo>
                  <a:cubicBezTo>
                    <a:pt x="60751" y="16974"/>
                    <a:pt x="60751" y="16153"/>
                    <a:pt x="60785" y="15333"/>
                  </a:cubicBezTo>
                  <a:cubicBezTo>
                    <a:pt x="60922" y="8837"/>
                    <a:pt x="55931" y="1932"/>
                    <a:pt x="49435" y="462"/>
                  </a:cubicBezTo>
                  <a:cubicBezTo>
                    <a:pt x="46734" y="-154"/>
                    <a:pt x="43931" y="-154"/>
                    <a:pt x="41230" y="462"/>
                  </a:cubicBezTo>
                  <a:cubicBezTo>
                    <a:pt x="37128" y="1453"/>
                    <a:pt x="34324" y="4427"/>
                    <a:pt x="31965" y="7641"/>
                  </a:cubicBezTo>
                  <a:lnTo>
                    <a:pt x="31965" y="7641"/>
                  </a:lnTo>
                  <a:close/>
                </a:path>
              </a:pathLst>
            </a:custGeom>
            <a:grpFill/>
            <a:ln w="3415" cap="flat">
              <a:noFill/>
              <a:prstDash val="solid"/>
              <a:miter/>
            </a:ln>
          </p:spPr>
          <p:txBody>
            <a:bodyPr rtlCol="0" anchor="ctr"/>
            <a:lstStyle/>
            <a:p>
              <a:endParaRPr lang="zh-CN" altLang="en-US"/>
            </a:p>
          </p:txBody>
        </p:sp>
        <p:sp>
          <p:nvSpPr>
            <p:cNvPr id="232" name="任意多边形: 形状 231"/>
            <p:cNvSpPr/>
            <p:nvPr/>
          </p:nvSpPr>
          <p:spPr>
            <a:xfrm>
              <a:off x="6076086" y="2643543"/>
              <a:ext cx="69405" cy="91025"/>
            </a:xfrm>
            <a:custGeom>
              <a:avLst/>
              <a:gdLst>
                <a:gd name="connsiteX0" fmla="*/ 40391 w 69405"/>
                <a:gd name="connsiteY0" fmla="*/ 2393 h 91025"/>
                <a:gd name="connsiteX1" fmla="*/ 36494 w 69405"/>
                <a:gd name="connsiteY1" fmla="*/ 5128 h 91025"/>
                <a:gd name="connsiteX2" fmla="*/ 24973 w 69405"/>
                <a:gd name="connsiteY2" fmla="*/ 16102 h 91025"/>
                <a:gd name="connsiteX3" fmla="*/ 18443 w 69405"/>
                <a:gd name="connsiteY3" fmla="*/ 27247 h 91025"/>
                <a:gd name="connsiteX4" fmla="*/ 11434 w 69405"/>
                <a:gd name="connsiteY4" fmla="*/ 38187 h 91025"/>
                <a:gd name="connsiteX5" fmla="*/ 4665 w 69405"/>
                <a:gd name="connsiteY5" fmla="*/ 48991 h 91025"/>
                <a:gd name="connsiteX6" fmla="*/ 8905 w 69405"/>
                <a:gd name="connsiteY6" fmla="*/ 43486 h 91025"/>
                <a:gd name="connsiteX7" fmla="*/ 7947 w 69405"/>
                <a:gd name="connsiteY7" fmla="*/ 44683 h 91025"/>
                <a:gd name="connsiteX8" fmla="*/ 2340 w 69405"/>
                <a:gd name="connsiteY8" fmla="*/ 53401 h 91025"/>
                <a:gd name="connsiteX9" fmla="*/ 16 w 69405"/>
                <a:gd name="connsiteY9" fmla="*/ 63862 h 91025"/>
                <a:gd name="connsiteX10" fmla="*/ 7947 w 69405"/>
                <a:gd name="connsiteY10" fmla="*/ 83041 h 91025"/>
                <a:gd name="connsiteX11" fmla="*/ 27126 w 69405"/>
                <a:gd name="connsiteY11" fmla="*/ 91007 h 91025"/>
                <a:gd name="connsiteX12" fmla="*/ 46305 w 69405"/>
                <a:gd name="connsiteY12" fmla="*/ 83041 h 91025"/>
                <a:gd name="connsiteX13" fmla="*/ 58100 w 69405"/>
                <a:gd name="connsiteY13" fmla="*/ 67349 h 91025"/>
                <a:gd name="connsiteX14" fmla="*/ 65656 w 69405"/>
                <a:gd name="connsiteY14" fmla="*/ 48478 h 91025"/>
                <a:gd name="connsiteX15" fmla="*/ 68630 w 69405"/>
                <a:gd name="connsiteY15" fmla="*/ 34939 h 91025"/>
                <a:gd name="connsiteX16" fmla="*/ 68562 w 69405"/>
                <a:gd name="connsiteY16" fmla="*/ 20444 h 91025"/>
                <a:gd name="connsiteX17" fmla="*/ 67809 w 69405"/>
                <a:gd name="connsiteY17" fmla="*/ 17846 h 91025"/>
                <a:gd name="connsiteX18" fmla="*/ 64391 w 69405"/>
                <a:gd name="connsiteY18" fmla="*/ 8650 h 91025"/>
                <a:gd name="connsiteX19" fmla="*/ 53895 w 69405"/>
                <a:gd name="connsiteY19" fmla="*/ 615 h 91025"/>
                <a:gd name="connsiteX20" fmla="*/ 49246 w 69405"/>
                <a:gd name="connsiteY20" fmla="*/ 0 h 91025"/>
                <a:gd name="connsiteX21" fmla="*/ 40391 w 69405"/>
                <a:gd name="connsiteY21" fmla="*/ 2393 h 91025"/>
                <a:gd name="connsiteX22" fmla="*/ 40391 w 69405"/>
                <a:gd name="connsiteY22" fmla="*/ 2393 h 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405" h="91025">
                  <a:moveTo>
                    <a:pt x="40391" y="2393"/>
                  </a:moveTo>
                  <a:cubicBezTo>
                    <a:pt x="38989" y="2974"/>
                    <a:pt x="37725" y="4239"/>
                    <a:pt x="36494" y="5128"/>
                  </a:cubicBezTo>
                  <a:cubicBezTo>
                    <a:pt x="32084" y="8342"/>
                    <a:pt x="27947" y="11282"/>
                    <a:pt x="24973" y="16102"/>
                  </a:cubicBezTo>
                  <a:cubicBezTo>
                    <a:pt x="22716" y="19760"/>
                    <a:pt x="20768" y="23623"/>
                    <a:pt x="18443" y="27247"/>
                  </a:cubicBezTo>
                  <a:cubicBezTo>
                    <a:pt x="16118" y="30905"/>
                    <a:pt x="13486" y="34358"/>
                    <a:pt x="11434" y="38187"/>
                  </a:cubicBezTo>
                  <a:cubicBezTo>
                    <a:pt x="9451" y="41982"/>
                    <a:pt x="7229" y="45606"/>
                    <a:pt x="4665" y="48991"/>
                  </a:cubicBezTo>
                  <a:cubicBezTo>
                    <a:pt x="6067" y="47144"/>
                    <a:pt x="7503" y="45333"/>
                    <a:pt x="8905" y="43486"/>
                  </a:cubicBezTo>
                  <a:cubicBezTo>
                    <a:pt x="8597" y="43897"/>
                    <a:pt x="8289" y="44273"/>
                    <a:pt x="7947" y="44683"/>
                  </a:cubicBezTo>
                  <a:cubicBezTo>
                    <a:pt x="5315" y="47144"/>
                    <a:pt x="3434" y="50050"/>
                    <a:pt x="2340" y="53401"/>
                  </a:cubicBezTo>
                  <a:cubicBezTo>
                    <a:pt x="631" y="56649"/>
                    <a:pt x="-121" y="60136"/>
                    <a:pt x="16" y="63862"/>
                  </a:cubicBezTo>
                  <a:cubicBezTo>
                    <a:pt x="16" y="70494"/>
                    <a:pt x="2956" y="78460"/>
                    <a:pt x="7947" y="83041"/>
                  </a:cubicBezTo>
                  <a:cubicBezTo>
                    <a:pt x="13110" y="87793"/>
                    <a:pt x="19913" y="91315"/>
                    <a:pt x="27126" y="91007"/>
                  </a:cubicBezTo>
                  <a:cubicBezTo>
                    <a:pt x="34101" y="90699"/>
                    <a:pt x="41519" y="88409"/>
                    <a:pt x="46305" y="83041"/>
                  </a:cubicBezTo>
                  <a:cubicBezTo>
                    <a:pt x="50647" y="78187"/>
                    <a:pt x="54647" y="72888"/>
                    <a:pt x="58100" y="67349"/>
                  </a:cubicBezTo>
                  <a:cubicBezTo>
                    <a:pt x="61724" y="61503"/>
                    <a:pt x="63946" y="55110"/>
                    <a:pt x="65656" y="48478"/>
                  </a:cubicBezTo>
                  <a:cubicBezTo>
                    <a:pt x="66818" y="43999"/>
                    <a:pt x="67809" y="39486"/>
                    <a:pt x="68630" y="34939"/>
                  </a:cubicBezTo>
                  <a:cubicBezTo>
                    <a:pt x="69519" y="29914"/>
                    <a:pt x="69826" y="25435"/>
                    <a:pt x="68562" y="20444"/>
                  </a:cubicBezTo>
                  <a:cubicBezTo>
                    <a:pt x="68356" y="19589"/>
                    <a:pt x="68049" y="18700"/>
                    <a:pt x="67809" y="17846"/>
                  </a:cubicBezTo>
                  <a:cubicBezTo>
                    <a:pt x="66886" y="14769"/>
                    <a:pt x="66066" y="11419"/>
                    <a:pt x="64391" y="8650"/>
                  </a:cubicBezTo>
                  <a:cubicBezTo>
                    <a:pt x="62168" y="5025"/>
                    <a:pt x="58169" y="1573"/>
                    <a:pt x="53895" y="615"/>
                  </a:cubicBezTo>
                  <a:cubicBezTo>
                    <a:pt x="52357" y="410"/>
                    <a:pt x="50784" y="205"/>
                    <a:pt x="49246" y="0"/>
                  </a:cubicBezTo>
                  <a:cubicBezTo>
                    <a:pt x="46100" y="0"/>
                    <a:pt x="43126" y="786"/>
                    <a:pt x="40391" y="2393"/>
                  </a:cubicBezTo>
                  <a:lnTo>
                    <a:pt x="40391" y="2393"/>
                  </a:lnTo>
                  <a:close/>
                </a:path>
              </a:pathLst>
            </a:custGeom>
            <a:grpFill/>
            <a:ln w="3415" cap="flat">
              <a:noFill/>
              <a:prstDash val="solid"/>
              <a:miter/>
            </a:ln>
          </p:spPr>
          <p:txBody>
            <a:bodyPr rtlCol="0" anchor="ctr"/>
            <a:lstStyle/>
            <a:p>
              <a:endParaRPr lang="zh-CN" altLang="en-US"/>
            </a:p>
          </p:txBody>
        </p:sp>
        <p:sp>
          <p:nvSpPr>
            <p:cNvPr id="233" name="任意多边形: 形状 232"/>
            <p:cNvSpPr/>
            <p:nvPr/>
          </p:nvSpPr>
          <p:spPr>
            <a:xfrm>
              <a:off x="6072310" y="2986376"/>
              <a:ext cx="67266" cy="92661"/>
            </a:xfrm>
            <a:custGeom>
              <a:avLst/>
              <a:gdLst>
                <a:gd name="connsiteX0" fmla="*/ 40851 w 67266"/>
                <a:gd name="connsiteY0" fmla="*/ 4579 h 92661"/>
                <a:gd name="connsiteX1" fmla="*/ 40475 w 67266"/>
                <a:gd name="connsiteY1" fmla="*/ 5127 h 92661"/>
                <a:gd name="connsiteX2" fmla="*/ 48851 w 67266"/>
                <a:gd name="connsiteY2" fmla="*/ 306 h 92661"/>
                <a:gd name="connsiteX3" fmla="*/ 37569 w 67266"/>
                <a:gd name="connsiteY3" fmla="*/ 2938 h 92661"/>
                <a:gd name="connsiteX4" fmla="*/ 30253 w 67266"/>
                <a:gd name="connsiteY4" fmla="*/ 10494 h 92661"/>
                <a:gd name="connsiteX5" fmla="*/ 27211 w 67266"/>
                <a:gd name="connsiteY5" fmla="*/ 14631 h 92661"/>
                <a:gd name="connsiteX6" fmla="*/ 30561 w 67266"/>
                <a:gd name="connsiteY6" fmla="*/ 10323 h 92661"/>
                <a:gd name="connsiteX7" fmla="*/ 27484 w 67266"/>
                <a:gd name="connsiteY7" fmla="*/ 14118 h 92661"/>
                <a:gd name="connsiteX8" fmla="*/ 22732 w 67266"/>
                <a:gd name="connsiteY8" fmla="*/ 20340 h 92661"/>
                <a:gd name="connsiteX9" fmla="*/ 19621 w 67266"/>
                <a:gd name="connsiteY9" fmla="*/ 27793 h 92661"/>
                <a:gd name="connsiteX10" fmla="*/ 22048 w 67266"/>
                <a:gd name="connsiteY10" fmla="*/ 22083 h 92661"/>
                <a:gd name="connsiteX11" fmla="*/ 3382 w 67266"/>
                <a:gd name="connsiteY11" fmla="*/ 54869 h 92661"/>
                <a:gd name="connsiteX12" fmla="*/ 852 w 67266"/>
                <a:gd name="connsiteY12" fmla="*/ 74322 h 92661"/>
                <a:gd name="connsiteX13" fmla="*/ 12442 w 67266"/>
                <a:gd name="connsiteY13" fmla="*/ 89433 h 92661"/>
                <a:gd name="connsiteX14" fmla="*/ 46971 w 67266"/>
                <a:gd name="connsiteY14" fmla="*/ 80373 h 92661"/>
                <a:gd name="connsiteX15" fmla="*/ 60509 w 67266"/>
                <a:gd name="connsiteY15" fmla="*/ 54049 h 92661"/>
                <a:gd name="connsiteX16" fmla="*/ 66423 w 67266"/>
                <a:gd name="connsiteY16" fmla="*/ 38322 h 92661"/>
                <a:gd name="connsiteX17" fmla="*/ 66423 w 67266"/>
                <a:gd name="connsiteY17" fmla="*/ 19554 h 92661"/>
                <a:gd name="connsiteX18" fmla="*/ 62287 w 67266"/>
                <a:gd name="connsiteY18" fmla="*/ 7930 h 92661"/>
                <a:gd name="connsiteX19" fmla="*/ 52338 w 67266"/>
                <a:gd name="connsiteY19" fmla="*/ 1058 h 92661"/>
                <a:gd name="connsiteX20" fmla="*/ 51415 w 67266"/>
                <a:gd name="connsiteY20" fmla="*/ 682 h 92661"/>
                <a:gd name="connsiteX21" fmla="*/ 57227 w 67266"/>
                <a:gd name="connsiteY21" fmla="*/ 5161 h 92661"/>
                <a:gd name="connsiteX22" fmla="*/ 56988 w 67266"/>
                <a:gd name="connsiteY22" fmla="*/ 4614 h 92661"/>
                <a:gd name="connsiteX23" fmla="*/ 40851 w 67266"/>
                <a:gd name="connsiteY23" fmla="*/ 4579 h 92661"/>
                <a:gd name="connsiteX24" fmla="*/ 40851 w 67266"/>
                <a:gd name="connsiteY24" fmla="*/ 4579 h 9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266" h="92661">
                  <a:moveTo>
                    <a:pt x="40851" y="4579"/>
                  </a:moveTo>
                  <a:cubicBezTo>
                    <a:pt x="40714" y="4750"/>
                    <a:pt x="40612" y="4955"/>
                    <a:pt x="40475" y="5127"/>
                  </a:cubicBezTo>
                  <a:cubicBezTo>
                    <a:pt x="43278" y="3520"/>
                    <a:pt x="46048" y="1913"/>
                    <a:pt x="48851" y="306"/>
                  </a:cubicBezTo>
                  <a:cubicBezTo>
                    <a:pt x="44920" y="374"/>
                    <a:pt x="41056" y="921"/>
                    <a:pt x="37569" y="2938"/>
                  </a:cubicBezTo>
                  <a:cubicBezTo>
                    <a:pt x="34253" y="4853"/>
                    <a:pt x="32373" y="7485"/>
                    <a:pt x="30253" y="10494"/>
                  </a:cubicBezTo>
                  <a:cubicBezTo>
                    <a:pt x="29262" y="11896"/>
                    <a:pt x="28270" y="13263"/>
                    <a:pt x="27211" y="14631"/>
                  </a:cubicBezTo>
                  <a:cubicBezTo>
                    <a:pt x="28339" y="13195"/>
                    <a:pt x="29433" y="11759"/>
                    <a:pt x="30561" y="10323"/>
                  </a:cubicBezTo>
                  <a:cubicBezTo>
                    <a:pt x="29569" y="11622"/>
                    <a:pt x="28509" y="12887"/>
                    <a:pt x="27484" y="14118"/>
                  </a:cubicBezTo>
                  <a:cubicBezTo>
                    <a:pt x="25809" y="16101"/>
                    <a:pt x="23963" y="18015"/>
                    <a:pt x="22732" y="20340"/>
                  </a:cubicBezTo>
                  <a:cubicBezTo>
                    <a:pt x="21501" y="22699"/>
                    <a:pt x="20646" y="25297"/>
                    <a:pt x="19621" y="27793"/>
                  </a:cubicBezTo>
                  <a:cubicBezTo>
                    <a:pt x="20407" y="25878"/>
                    <a:pt x="21228" y="23998"/>
                    <a:pt x="22048" y="22083"/>
                  </a:cubicBezTo>
                  <a:cubicBezTo>
                    <a:pt x="17159" y="33639"/>
                    <a:pt x="11040" y="44852"/>
                    <a:pt x="3382" y="54869"/>
                  </a:cubicBezTo>
                  <a:cubicBezTo>
                    <a:pt x="-311" y="59690"/>
                    <a:pt x="-687" y="68784"/>
                    <a:pt x="852" y="74322"/>
                  </a:cubicBezTo>
                  <a:cubicBezTo>
                    <a:pt x="2459" y="80168"/>
                    <a:pt x="7006" y="86527"/>
                    <a:pt x="12442" y="89433"/>
                  </a:cubicBezTo>
                  <a:cubicBezTo>
                    <a:pt x="25091" y="96099"/>
                    <a:pt x="39176" y="92133"/>
                    <a:pt x="46971" y="80373"/>
                  </a:cubicBezTo>
                  <a:cubicBezTo>
                    <a:pt x="52441" y="72100"/>
                    <a:pt x="56680" y="63177"/>
                    <a:pt x="60509" y="54049"/>
                  </a:cubicBezTo>
                  <a:cubicBezTo>
                    <a:pt x="62663" y="48955"/>
                    <a:pt x="65159" y="43690"/>
                    <a:pt x="66423" y="38322"/>
                  </a:cubicBezTo>
                  <a:cubicBezTo>
                    <a:pt x="67893" y="32100"/>
                    <a:pt x="67141" y="25810"/>
                    <a:pt x="66423" y="19554"/>
                  </a:cubicBezTo>
                  <a:cubicBezTo>
                    <a:pt x="65911" y="15177"/>
                    <a:pt x="65090" y="11554"/>
                    <a:pt x="62287" y="7930"/>
                  </a:cubicBezTo>
                  <a:cubicBezTo>
                    <a:pt x="59552" y="4374"/>
                    <a:pt x="56509" y="2733"/>
                    <a:pt x="52338" y="1058"/>
                  </a:cubicBezTo>
                  <a:cubicBezTo>
                    <a:pt x="52030" y="921"/>
                    <a:pt x="51723" y="785"/>
                    <a:pt x="51415" y="682"/>
                  </a:cubicBezTo>
                  <a:cubicBezTo>
                    <a:pt x="53330" y="2186"/>
                    <a:pt x="55278" y="3656"/>
                    <a:pt x="57227" y="5161"/>
                  </a:cubicBezTo>
                  <a:cubicBezTo>
                    <a:pt x="57159" y="4955"/>
                    <a:pt x="57056" y="4785"/>
                    <a:pt x="56988" y="4614"/>
                  </a:cubicBezTo>
                  <a:cubicBezTo>
                    <a:pt x="53979" y="-2327"/>
                    <a:pt x="44304" y="-685"/>
                    <a:pt x="40851" y="4579"/>
                  </a:cubicBezTo>
                  <a:lnTo>
                    <a:pt x="40851" y="4579"/>
                  </a:lnTo>
                  <a:close/>
                </a:path>
              </a:pathLst>
            </a:custGeom>
            <a:grpFill/>
            <a:ln w="3415" cap="flat">
              <a:noFill/>
              <a:prstDash val="solid"/>
              <a:miter/>
            </a:ln>
          </p:spPr>
          <p:txBody>
            <a:bodyPr rtlCol="0" anchor="ctr"/>
            <a:lstStyle/>
            <a:p>
              <a:endParaRPr lang="zh-CN" alt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任意多边形: 形状 4"/>
          <p:cNvSpPr/>
          <p:nvPr userDrawn="1"/>
        </p:nvSpPr>
        <p:spPr>
          <a:xfrm>
            <a:off x="9379974" y="-293253"/>
            <a:ext cx="2969813" cy="3565349"/>
          </a:xfrm>
          <a:custGeom>
            <a:avLst/>
            <a:gdLst>
              <a:gd name="connsiteX0" fmla="*/ 0 w 1998949"/>
              <a:gd name="connsiteY0" fmla="*/ 157262 h 2399798"/>
              <a:gd name="connsiteX1" fmla="*/ 392267 w 1998949"/>
              <a:gd name="connsiteY1" fmla="*/ 922343 h 2399798"/>
              <a:gd name="connsiteX2" fmla="*/ 1090066 w 1998949"/>
              <a:gd name="connsiteY2" fmla="*/ 1479051 h 2399798"/>
              <a:gd name="connsiteX3" fmla="*/ 1578297 w 1998949"/>
              <a:gd name="connsiteY3" fmla="*/ 2379446 h 2399798"/>
              <a:gd name="connsiteX4" fmla="*/ 1985128 w 1998949"/>
              <a:gd name="connsiteY4" fmla="*/ 1599972 h 2399798"/>
              <a:gd name="connsiteX5" fmla="*/ 1918018 w 1998949"/>
              <a:gd name="connsiteY5" fmla="*/ 0 h 2399798"/>
              <a:gd name="connsiteX6" fmla="*/ 0 w 1998949"/>
              <a:gd name="connsiteY6" fmla="*/ 157262 h 239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8949" h="2399798">
                <a:moveTo>
                  <a:pt x="0" y="157262"/>
                </a:moveTo>
                <a:cubicBezTo>
                  <a:pt x="0" y="157262"/>
                  <a:pt x="149467" y="829456"/>
                  <a:pt x="392267" y="922343"/>
                </a:cubicBezTo>
                <a:cubicBezTo>
                  <a:pt x="635066" y="1015264"/>
                  <a:pt x="1104357" y="1084631"/>
                  <a:pt x="1090066" y="1479051"/>
                </a:cubicBezTo>
                <a:cubicBezTo>
                  <a:pt x="1075776" y="1873472"/>
                  <a:pt x="1041555" y="2523033"/>
                  <a:pt x="1578297" y="2379446"/>
                </a:cubicBezTo>
                <a:cubicBezTo>
                  <a:pt x="2115040" y="2235858"/>
                  <a:pt x="1985128" y="1599972"/>
                  <a:pt x="1985128" y="1599972"/>
                </a:cubicBezTo>
                <a:lnTo>
                  <a:pt x="1918018" y="0"/>
                </a:lnTo>
                <a:lnTo>
                  <a:pt x="0" y="157262"/>
                </a:lnTo>
                <a:close/>
              </a:path>
            </a:pathLst>
          </a:custGeom>
          <a:solidFill>
            <a:schemeClr val="accent4"/>
          </a:solidFill>
          <a:ln w="3415" cap="flat">
            <a:noFill/>
            <a:prstDash val="solid"/>
            <a:miter/>
          </a:ln>
        </p:spPr>
        <p:txBody>
          <a:bodyPr rtlCol="0" anchor="ctr"/>
          <a:lstStyle/>
          <a:p>
            <a:endParaRPr lang="zh-CN" altLang="en-US"/>
          </a:p>
        </p:txBody>
      </p:sp>
      <p:sp>
        <p:nvSpPr>
          <p:cNvPr id="62" name="任意多边形: 形状 61"/>
          <p:cNvSpPr/>
          <p:nvPr userDrawn="1"/>
        </p:nvSpPr>
        <p:spPr>
          <a:xfrm rot="20255399">
            <a:off x="-662411" y="-425040"/>
            <a:ext cx="2027449" cy="2561831"/>
          </a:xfrm>
          <a:custGeom>
            <a:avLst/>
            <a:gdLst>
              <a:gd name="connsiteX0" fmla="*/ 1485740 w 1604256"/>
              <a:gd name="connsiteY0" fmla="*/ 458112 h 2027095"/>
              <a:gd name="connsiteX1" fmla="*/ 1485740 w 1604256"/>
              <a:gd name="connsiteY1" fmla="*/ 1340148 h 2027095"/>
              <a:gd name="connsiteX2" fmla="*/ 278924 w 1604256"/>
              <a:gd name="connsiteY2" fmla="*/ 2023657 h 2027095"/>
              <a:gd name="connsiteX3" fmla="*/ 136977 w 1604256"/>
              <a:gd name="connsiteY3" fmla="*/ 0 h 2027095"/>
              <a:gd name="connsiteX4" fmla="*/ 1485740 w 1604256"/>
              <a:gd name="connsiteY4" fmla="*/ 458112 h 2027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256" h="2027095">
                <a:moveTo>
                  <a:pt x="1485740" y="458112"/>
                </a:moveTo>
                <a:cubicBezTo>
                  <a:pt x="1485740" y="458112"/>
                  <a:pt x="1752402" y="943573"/>
                  <a:pt x="1485740" y="1340148"/>
                </a:cubicBezTo>
                <a:cubicBezTo>
                  <a:pt x="1219078" y="1736722"/>
                  <a:pt x="808829" y="2064443"/>
                  <a:pt x="278924" y="2023657"/>
                </a:cubicBezTo>
                <a:cubicBezTo>
                  <a:pt x="-250982" y="1982871"/>
                  <a:pt x="136977" y="0"/>
                  <a:pt x="136977" y="0"/>
                </a:cubicBezTo>
                <a:lnTo>
                  <a:pt x="1485740" y="458112"/>
                </a:lnTo>
                <a:close/>
              </a:path>
            </a:pathLst>
          </a:custGeom>
          <a:solidFill>
            <a:schemeClr val="accent6"/>
          </a:solidFill>
          <a:ln w="3415" cap="flat">
            <a:noFill/>
            <a:prstDash val="solid"/>
            <a:miter/>
          </a:ln>
        </p:spPr>
        <p:txBody>
          <a:bodyPr rtlCol="0" anchor="ctr"/>
          <a:lstStyle/>
          <a:p>
            <a:endParaRPr lang="zh-CN" altLang="en-US"/>
          </a:p>
        </p:txBody>
      </p:sp>
      <p:sp>
        <p:nvSpPr>
          <p:cNvPr id="120" name="任意多边形: 形状 119"/>
          <p:cNvSpPr/>
          <p:nvPr userDrawn="1"/>
        </p:nvSpPr>
        <p:spPr>
          <a:xfrm>
            <a:off x="9945236" y="4304243"/>
            <a:ext cx="2309511" cy="2715244"/>
          </a:xfrm>
          <a:custGeom>
            <a:avLst/>
            <a:gdLst>
              <a:gd name="connsiteX0" fmla="*/ 1642318 w 1690180"/>
              <a:gd name="connsiteY0" fmla="*/ 0 h 1987110"/>
              <a:gd name="connsiteX1" fmla="*/ 110721 w 1690180"/>
              <a:gd name="connsiteY1" fmla="*/ 921044 h 1987110"/>
              <a:gd name="connsiteX2" fmla="*/ 288496 w 1690180"/>
              <a:gd name="connsiteY2" fmla="*/ 1859797 h 1987110"/>
              <a:gd name="connsiteX3" fmla="*/ 1690181 w 1690180"/>
              <a:gd name="connsiteY3" fmla="*/ 1987111 h 1987110"/>
              <a:gd name="connsiteX4" fmla="*/ 1642318 w 1690180"/>
              <a:gd name="connsiteY4" fmla="*/ 0 h 1987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180" h="1987110">
                <a:moveTo>
                  <a:pt x="1642318" y="0"/>
                </a:moveTo>
                <a:cubicBezTo>
                  <a:pt x="1642318" y="0"/>
                  <a:pt x="438921" y="139553"/>
                  <a:pt x="110721" y="921044"/>
                </a:cubicBezTo>
                <a:cubicBezTo>
                  <a:pt x="-217478" y="1702534"/>
                  <a:pt x="288496" y="1859797"/>
                  <a:pt x="288496" y="1859797"/>
                </a:cubicBezTo>
                <a:lnTo>
                  <a:pt x="1690181" y="1987111"/>
                </a:lnTo>
                <a:lnTo>
                  <a:pt x="1642318" y="0"/>
                </a:lnTo>
                <a:close/>
              </a:path>
            </a:pathLst>
          </a:custGeom>
          <a:solidFill>
            <a:schemeClr val="accent5"/>
          </a:solidFill>
          <a:ln w="3415" cap="flat">
            <a:noFill/>
            <a:prstDash val="solid"/>
            <a:miter/>
          </a:ln>
        </p:spPr>
        <p:txBody>
          <a:bodyPr rtlCol="0" anchor="ctr"/>
          <a:lstStyle/>
          <a:p>
            <a:endParaRPr lang="zh-CN" altLang="en-US" dirty="0"/>
          </a:p>
        </p:txBody>
      </p:sp>
      <p:sp>
        <p:nvSpPr>
          <p:cNvPr id="181" name="任意多边形: 形状 180"/>
          <p:cNvSpPr/>
          <p:nvPr userDrawn="1"/>
        </p:nvSpPr>
        <p:spPr>
          <a:xfrm>
            <a:off x="-722671" y="3251541"/>
            <a:ext cx="5282212" cy="3585904"/>
          </a:xfrm>
          <a:custGeom>
            <a:avLst/>
            <a:gdLst>
              <a:gd name="connsiteX0" fmla="*/ 0 w 2934421"/>
              <a:gd name="connsiteY0" fmla="*/ 0 h 3002858"/>
              <a:gd name="connsiteX1" fmla="*/ 64367 w 2934421"/>
              <a:gd name="connsiteY1" fmla="*/ 55904 h 3002858"/>
              <a:gd name="connsiteX2" fmla="*/ 220091 w 2934421"/>
              <a:gd name="connsiteY2" fmla="*/ 320799 h 3002858"/>
              <a:gd name="connsiteX3" fmla="*/ 1054264 w 2934421"/>
              <a:gd name="connsiteY3" fmla="*/ 1677480 h 3002858"/>
              <a:gd name="connsiteX4" fmla="*/ 2280363 w 2934421"/>
              <a:gd name="connsiteY4" fmla="*/ 2019782 h 3002858"/>
              <a:gd name="connsiteX5" fmla="*/ 2926838 w 2934421"/>
              <a:gd name="connsiteY5" fmla="*/ 2954146 h 3002858"/>
              <a:gd name="connsiteX6" fmla="*/ 2934421 w 2934421"/>
              <a:gd name="connsiteY6" fmla="*/ 3002858 h 3002858"/>
              <a:gd name="connsiteX7" fmla="*/ 0 w 2934421"/>
              <a:gd name="connsiteY7" fmla="*/ 3002858 h 300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4421" h="3002858">
                <a:moveTo>
                  <a:pt x="0" y="0"/>
                </a:moveTo>
                <a:lnTo>
                  <a:pt x="64367" y="55904"/>
                </a:lnTo>
                <a:cubicBezTo>
                  <a:pt x="136648" y="130400"/>
                  <a:pt x="194450" y="218446"/>
                  <a:pt x="220091" y="320799"/>
                </a:cubicBezTo>
                <a:cubicBezTo>
                  <a:pt x="322653" y="730212"/>
                  <a:pt x="787602" y="1581148"/>
                  <a:pt x="1054264" y="1677480"/>
                </a:cubicBezTo>
                <a:cubicBezTo>
                  <a:pt x="1320926" y="1773813"/>
                  <a:pt x="1988538" y="1784089"/>
                  <a:pt x="2280363" y="2019782"/>
                </a:cubicBezTo>
                <a:cubicBezTo>
                  <a:pt x="2535709" y="2226014"/>
                  <a:pt x="2866700" y="2682027"/>
                  <a:pt x="2926838" y="2954146"/>
                </a:cubicBezTo>
                <a:lnTo>
                  <a:pt x="2934421" y="3002858"/>
                </a:lnTo>
                <a:lnTo>
                  <a:pt x="0" y="3002858"/>
                </a:lnTo>
                <a:close/>
              </a:path>
            </a:pathLst>
          </a:custGeom>
          <a:solidFill>
            <a:schemeClr val="accent3"/>
          </a:solidFill>
          <a:ln w="3415" cap="flat">
            <a:noFill/>
            <a:prstDash val="solid"/>
            <a:miter/>
          </a:ln>
        </p:spPr>
        <p:txBody>
          <a:bodyPr wrap="square" rtlCol="0" anchor="ctr">
            <a:noAutofit/>
          </a:bodyPr>
          <a:lstStyle/>
          <a:p>
            <a:endParaRPr lang="zh-CN" altLang="en-US"/>
          </a:p>
        </p:txBody>
      </p:sp>
      <p:sp>
        <p:nvSpPr>
          <p:cNvPr id="224" name="Rectangle"/>
          <p:cNvSpPr/>
          <p:nvPr userDrawn="1"/>
        </p:nvSpPr>
        <p:spPr>
          <a:xfrm>
            <a:off x="354983" y="337683"/>
            <a:ext cx="11482034" cy="6182634"/>
          </a:xfrm>
          <a:prstGeom prst="rect">
            <a:avLst/>
          </a:prstGeom>
          <a:solidFill>
            <a:srgbClr val="FFFFFF"/>
          </a:solidFill>
          <a:ln w="12700">
            <a:miter lim="400000"/>
          </a:ln>
          <a:effectLst>
            <a:outerShdw blurRad="127000" dir="5400000" rotWithShape="0">
              <a:srgbClr val="9EB2B1">
                <a:alpha val="50000"/>
              </a:srgbClr>
            </a:outerShdw>
          </a:effectLst>
        </p:spPr>
        <p:txBody>
          <a:bodyPr lIns="50800" tIns="50800" rIns="50800" bIns="50800" anchor="ctr"/>
          <a:lstStyle>
            <a:lvl1pPr marL="0" marR="0" indent="0" algn="ctr" defTabSz="5842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Avenir Next Condensed"/>
              </a:defRPr>
            </a:lvl1pPr>
            <a:lvl2pPr marL="0" marR="0" indent="228600" algn="ctr" defTabSz="5842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Avenir Next Condensed"/>
              </a:defRPr>
            </a:lvl2pPr>
            <a:lvl3pPr marL="0" marR="0" indent="457200" algn="ctr" defTabSz="5842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Avenir Next Condensed"/>
              </a:defRPr>
            </a:lvl3pPr>
            <a:lvl4pPr marL="0" marR="0" indent="685800" algn="ctr" defTabSz="5842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Avenir Next Condensed"/>
              </a:defRPr>
            </a:lvl4pPr>
            <a:lvl5pPr marL="0" marR="0" indent="914400" algn="ctr" defTabSz="5842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Avenir Next Condensed"/>
              </a:defRPr>
            </a:lvl5pPr>
            <a:lvl6pPr marL="0" marR="0" indent="1143000" algn="ctr" defTabSz="5842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Avenir Next Condensed"/>
              </a:defRPr>
            </a:lvl6pPr>
            <a:lvl7pPr marL="0" marR="0" indent="1371600" algn="ctr" defTabSz="5842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Avenir Next Condensed"/>
              </a:defRPr>
            </a:lvl7pPr>
            <a:lvl8pPr marL="0" marR="0" indent="1600200" algn="ctr" defTabSz="5842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Avenir Next Condensed"/>
              </a:defRPr>
            </a:lvl8pPr>
            <a:lvl9pPr marL="0" marR="0" indent="1828800" algn="ctr" defTabSz="5842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Avenir Next Condensed"/>
              </a:defRPr>
            </a:lvl9pPr>
          </a:lstStyle>
          <a:p>
            <a:endParaRPr>
              <a:sym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2.svg"/><Relationship Id="rId3" Type="http://schemas.openxmlformats.org/officeDocument/2006/relationships/image" Target="../media/image3.png"/><Relationship Id="rId2" Type="http://schemas.openxmlformats.org/officeDocument/2006/relationships/image" Target="../media/image1.sv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4.png"/><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xml"/><Relationship Id="rId1"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6.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文本框 22"/>
          <p:cNvSpPr txBox="1"/>
          <p:nvPr/>
        </p:nvSpPr>
        <p:spPr>
          <a:xfrm>
            <a:off x="1517015" y="1327785"/>
            <a:ext cx="5347335"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7200" b="1" dirty="0">
                <a:solidFill>
                  <a:schemeClr val="tx1">
                    <a:lumMod val="75000"/>
                    <a:lumOff val="25000"/>
                  </a:schemeClr>
                </a:solidFill>
                <a:latin typeface="汉仪铸字木头人W" panose="00020600040101010101" charset="-122"/>
                <a:ea typeface="汉仪铸字木头人W" panose="00020600040101010101" charset="-122"/>
                <a:cs typeface="+mn-ea"/>
                <a:sym typeface="+mn-lt"/>
              </a:rPr>
              <a:t>借力新优质</a:t>
            </a:r>
            <a:r>
              <a:rPr lang="zh-CN" altLang="en-US" sz="7200" b="1" dirty="0">
                <a:solidFill>
                  <a:schemeClr val="tx1">
                    <a:lumMod val="75000"/>
                    <a:lumOff val="25000"/>
                  </a:schemeClr>
                </a:solidFill>
                <a:cs typeface="+mn-ea"/>
                <a:sym typeface="+mn-lt"/>
              </a:rPr>
              <a:t>  </a:t>
            </a:r>
            <a:endParaRPr lang="zh-CN" altLang="en-US" sz="7200" b="1" dirty="0">
              <a:solidFill>
                <a:schemeClr val="tx1">
                  <a:lumMod val="75000"/>
                  <a:lumOff val="25000"/>
                </a:schemeClr>
              </a:solidFill>
              <a:cs typeface="+mn-ea"/>
              <a:sym typeface="+mn-lt"/>
            </a:endParaRPr>
          </a:p>
        </p:txBody>
      </p:sp>
      <p:grpSp>
        <p:nvGrpSpPr>
          <p:cNvPr id="333" name="组合 332"/>
          <p:cNvGrpSpPr/>
          <p:nvPr/>
        </p:nvGrpSpPr>
        <p:grpSpPr>
          <a:xfrm>
            <a:off x="2921309" y="4381334"/>
            <a:ext cx="5524500" cy="507599"/>
            <a:chOff x="3172032" y="4350207"/>
            <a:chExt cx="5524500" cy="507599"/>
          </a:xfrm>
        </p:grpSpPr>
        <p:sp>
          <p:nvSpPr>
            <p:cNvPr id="329" name="矩形: 圆角 328"/>
            <p:cNvSpPr/>
            <p:nvPr/>
          </p:nvSpPr>
          <p:spPr>
            <a:xfrm>
              <a:off x="3172032" y="4350207"/>
              <a:ext cx="5524213" cy="50759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dirty="0">
                <a:solidFill>
                  <a:schemeClr val="tx1"/>
                </a:solidFill>
                <a:cs typeface="+mn-ea"/>
                <a:sym typeface="+mn-lt"/>
              </a:endParaRPr>
            </a:p>
          </p:txBody>
        </p:sp>
        <p:sp>
          <p:nvSpPr>
            <p:cNvPr id="330" name="矩形 329"/>
            <p:cNvSpPr/>
            <p:nvPr/>
          </p:nvSpPr>
          <p:spPr>
            <a:xfrm>
              <a:off x="6310202" y="4401642"/>
              <a:ext cx="2386330" cy="403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dirty="0">
                  <a:solidFill>
                    <a:schemeClr val="bg1"/>
                  </a:solidFill>
                  <a:cs typeface="+mn-ea"/>
                  <a:sym typeface="+mn-lt"/>
                </a:rPr>
                <a:t>时间：2022.2</a:t>
              </a:r>
              <a:endParaRPr lang="zh-CN" altLang="en-US" sz="2400" b="1" dirty="0">
                <a:solidFill>
                  <a:schemeClr val="bg1"/>
                </a:solidFill>
                <a:cs typeface="+mn-ea"/>
                <a:sym typeface="+mn-lt"/>
              </a:endParaRPr>
            </a:p>
          </p:txBody>
        </p:sp>
        <p:sp>
          <p:nvSpPr>
            <p:cNvPr id="331" name="矩形 330"/>
            <p:cNvSpPr/>
            <p:nvPr/>
          </p:nvSpPr>
          <p:spPr>
            <a:xfrm>
              <a:off x="3754962" y="4401642"/>
              <a:ext cx="2388870" cy="403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dirty="0">
                  <a:solidFill>
                    <a:schemeClr val="bg1"/>
                  </a:solidFill>
                  <a:cs typeface="+mn-ea"/>
                  <a:sym typeface="+mn-lt"/>
                </a:rPr>
                <a:t>数学学科组计划</a:t>
              </a:r>
              <a:endParaRPr lang="zh-CN" altLang="en-US" sz="2400" b="1" dirty="0">
                <a:solidFill>
                  <a:schemeClr val="bg1"/>
                </a:solidFill>
                <a:cs typeface="+mn-ea"/>
                <a:sym typeface="+mn-lt"/>
              </a:endParaRPr>
            </a:p>
          </p:txBody>
        </p:sp>
      </p:grpSp>
      <p:sp>
        <p:nvSpPr>
          <p:cNvPr id="2" name="文本框 22"/>
          <p:cNvSpPr txBox="1"/>
          <p:nvPr/>
        </p:nvSpPr>
        <p:spPr>
          <a:xfrm>
            <a:off x="3667125" y="2646680"/>
            <a:ext cx="6793230"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7200" b="1" dirty="0">
                <a:solidFill>
                  <a:schemeClr val="tx1">
                    <a:lumMod val="75000"/>
                    <a:lumOff val="25000"/>
                  </a:schemeClr>
                </a:solidFill>
                <a:latin typeface="汉仪铸字木头人W" panose="00020600040101010101" charset="-122"/>
                <a:ea typeface="汉仪铸字木头人W" panose="00020600040101010101" charset="-122"/>
                <a:cs typeface="+mn-ea"/>
                <a:sym typeface="+mn-lt"/>
              </a:rPr>
              <a:t>深耕轻负同成长</a:t>
            </a:r>
            <a:endParaRPr lang="zh-CN" altLang="en-US" sz="7200" b="1" dirty="0">
              <a:solidFill>
                <a:schemeClr val="tx1">
                  <a:lumMod val="75000"/>
                  <a:lumOff val="25000"/>
                </a:schemeClr>
              </a:solidFill>
              <a:latin typeface="汉仪铸字木头人W" panose="00020600040101010101" charset="-122"/>
              <a:ea typeface="汉仪铸字木头人W" panose="00020600040101010101" charset="-122"/>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1740535" y="905510"/>
          <a:ext cx="8284210" cy="3848100"/>
        </p:xfrm>
        <a:graphic>
          <a:graphicData uri="http://schemas.openxmlformats.org/drawingml/2006/table">
            <a:tbl>
              <a:tblPr firstRow="1" bandRow="1">
                <a:tableStyleId>{5940675A-B579-460E-94D1-54222C63F5DA}</a:tableStyleId>
              </a:tblPr>
              <a:tblGrid>
                <a:gridCol w="1163320"/>
                <a:gridCol w="7120890"/>
              </a:tblGrid>
              <a:tr h="556260">
                <a:tc gridSpan="2">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校园</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E0B3"/>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340610">
                <a:tc>
                  <a:txBody>
                    <a:bodyPr/>
                    <a:p>
                      <a:pPr indent="0" algn="ctr">
                        <a:buNone/>
                      </a:pPr>
                      <a:r>
                        <a:rPr lang="en-US" sz="2400" b="1">
                          <a:latin typeface="宋体" panose="02010600030101010101" pitchFamily="2" charset="-122"/>
                          <a:ea typeface="宋体" panose="02010600030101010101" pitchFamily="2" charset="-122"/>
                          <a:cs typeface="宋体" panose="02010600030101010101" pitchFamily="2" charset="-122"/>
                        </a:rPr>
                        <a:t>体验区</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a:latin typeface="宋体" panose="02010600030101010101" pitchFamily="2" charset="-122"/>
                          <a:ea typeface="宋体" panose="02010600030101010101" pitchFamily="2" charset="-122"/>
                          <a:cs typeface="宋体" panose="02010600030101010101" pitchFamily="2" charset="-122"/>
                        </a:rPr>
                        <a:t>1.标识出校园里的1米，2米，3米...1平方厘米，1平方分米，1平方米，1公顷...1立方厘米，1立方分米，1立方米......</a:t>
                      </a:r>
                      <a:endParaRPr lang="en-US" sz="2400" b="0">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None/>
                      </a:pPr>
                      <a:r>
                        <a:rPr lang="en-US" sz="2400" b="0">
                          <a:latin typeface="宋体" panose="02010600030101010101" pitchFamily="2" charset="-122"/>
                          <a:ea typeface="宋体" panose="02010600030101010101" pitchFamily="2" charset="-122"/>
                          <a:cs typeface="宋体" panose="02010600030101010101" pitchFamily="2" charset="-122"/>
                        </a:rPr>
                        <a:t>2.摆钟</a:t>
                      </a:r>
                      <a:endParaRPr lang="en-US" sz="2400" b="0">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None/>
                      </a:pPr>
                      <a:r>
                        <a:rPr lang="en-US" sz="2400" b="0">
                          <a:latin typeface="宋体" panose="02010600030101010101" pitchFamily="2" charset="-122"/>
                          <a:ea typeface="宋体" panose="02010600030101010101" pitchFamily="2" charset="-122"/>
                          <a:cs typeface="宋体" panose="02010600030101010101" pitchFamily="2" charset="-122"/>
                        </a:rPr>
                        <a:t>3.数学定理</a:t>
                      </a:r>
                      <a:endParaRPr lang="en-US" sz="2400" b="0">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None/>
                      </a:pPr>
                      <a:r>
                        <a:rPr lang="en-US" sz="2400" b="0">
                          <a:latin typeface="宋体" panose="02010600030101010101" pitchFamily="2" charset="-122"/>
                          <a:ea typeface="宋体" panose="02010600030101010101" pitchFamily="2" charset="-122"/>
                          <a:cs typeface="宋体" panose="02010600030101010101" pitchFamily="2" charset="-122"/>
                        </a:rPr>
                        <a:t>......</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矩形 15"/>
          <p:cNvSpPr/>
          <p:nvPr/>
        </p:nvSpPr>
        <p:spPr>
          <a:xfrm>
            <a:off x="208915" y="194310"/>
            <a:ext cx="11786235" cy="6470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3599180" y="2211070"/>
            <a:ext cx="4335145" cy="2574925"/>
            <a:chOff x="6123" y="3769"/>
            <a:chExt cx="6607" cy="4634"/>
          </a:xfrm>
        </p:grpSpPr>
        <p:grpSp>
          <p:nvGrpSpPr>
            <p:cNvPr id="36" name="Group 47"/>
            <p:cNvGrpSpPr/>
            <p:nvPr/>
          </p:nvGrpSpPr>
          <p:grpSpPr>
            <a:xfrm flipH="1" flipV="1">
              <a:off x="9985" y="8053"/>
              <a:ext cx="1251" cy="350"/>
              <a:chOff x="2901397" y="1460250"/>
              <a:chExt cx="930338" cy="220268"/>
            </a:xfrm>
          </p:grpSpPr>
          <p:cxnSp>
            <p:nvCxnSpPr>
              <p:cNvPr id="91" name="Straight Connector 48"/>
              <p:cNvCxnSpPr/>
              <p:nvPr/>
            </p:nvCxnSpPr>
            <p:spPr>
              <a:xfrm flipH="1" flipV="1">
                <a:off x="3592681" y="1460250"/>
                <a:ext cx="239054" cy="220268"/>
              </a:xfrm>
              <a:prstGeom prst="line">
                <a:avLst/>
              </a:prstGeom>
              <a:ln w="19050" cap="rnd">
                <a:solidFill>
                  <a:srgbClr val="B6CF8D"/>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2" name="Straight Connector 49"/>
              <p:cNvCxnSpPr/>
              <p:nvPr/>
            </p:nvCxnSpPr>
            <p:spPr>
              <a:xfrm flipH="1">
                <a:off x="2901397" y="1463917"/>
                <a:ext cx="691284" cy="0"/>
              </a:xfrm>
              <a:prstGeom prst="line">
                <a:avLst/>
              </a:prstGeom>
              <a:ln w="19050" cap="rnd">
                <a:solidFill>
                  <a:srgbClr val="B6CF8D"/>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8" name="Group 51"/>
            <p:cNvGrpSpPr/>
            <p:nvPr/>
          </p:nvGrpSpPr>
          <p:grpSpPr>
            <a:xfrm>
              <a:off x="6123" y="3769"/>
              <a:ext cx="1251" cy="350"/>
              <a:chOff x="2901397" y="1460250"/>
              <a:chExt cx="930338" cy="220268"/>
            </a:xfrm>
          </p:grpSpPr>
          <p:cxnSp>
            <p:nvCxnSpPr>
              <p:cNvPr id="89" name="Straight Connector 52"/>
              <p:cNvCxnSpPr/>
              <p:nvPr/>
            </p:nvCxnSpPr>
            <p:spPr>
              <a:xfrm flipH="1" flipV="1">
                <a:off x="3592681" y="1460250"/>
                <a:ext cx="239054" cy="220268"/>
              </a:xfrm>
              <a:prstGeom prst="line">
                <a:avLst/>
              </a:prstGeom>
              <a:ln w="19050" cap="rnd">
                <a:solidFill>
                  <a:srgbClr val="B6CF8D"/>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53"/>
              <p:cNvCxnSpPr/>
              <p:nvPr/>
            </p:nvCxnSpPr>
            <p:spPr>
              <a:xfrm flipH="1">
                <a:off x="2901397" y="1463917"/>
                <a:ext cx="691284" cy="0"/>
              </a:xfrm>
              <a:prstGeom prst="line">
                <a:avLst/>
              </a:prstGeom>
              <a:ln w="19050" cap="rnd">
                <a:solidFill>
                  <a:srgbClr val="B6CF8D"/>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0" name="Group 55"/>
            <p:cNvGrpSpPr/>
            <p:nvPr/>
          </p:nvGrpSpPr>
          <p:grpSpPr>
            <a:xfrm flipH="1">
              <a:off x="11480" y="4095"/>
              <a:ext cx="1251" cy="356"/>
              <a:chOff x="2901397" y="1460250"/>
              <a:chExt cx="930338" cy="220268"/>
            </a:xfrm>
          </p:grpSpPr>
          <p:cxnSp>
            <p:nvCxnSpPr>
              <p:cNvPr id="87" name="Straight Connector 56"/>
              <p:cNvCxnSpPr/>
              <p:nvPr/>
            </p:nvCxnSpPr>
            <p:spPr>
              <a:xfrm flipH="1" flipV="1">
                <a:off x="3592681" y="1460250"/>
                <a:ext cx="239054" cy="220268"/>
              </a:xfrm>
              <a:prstGeom prst="line">
                <a:avLst/>
              </a:prstGeom>
              <a:ln w="19050" cap="rnd">
                <a:solidFill>
                  <a:srgbClr val="B6CF8D"/>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8" name="Straight Connector 57"/>
              <p:cNvCxnSpPr/>
              <p:nvPr/>
            </p:nvCxnSpPr>
            <p:spPr>
              <a:xfrm flipH="1">
                <a:off x="2901397" y="1463918"/>
                <a:ext cx="691284" cy="0"/>
              </a:xfrm>
              <a:prstGeom prst="line">
                <a:avLst/>
              </a:prstGeom>
              <a:ln w="19050" cap="rnd">
                <a:solidFill>
                  <a:srgbClr val="B6CF8D"/>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2" name="Group 62"/>
            <p:cNvGrpSpPr/>
            <p:nvPr/>
          </p:nvGrpSpPr>
          <p:grpSpPr>
            <a:xfrm>
              <a:off x="6226" y="6718"/>
              <a:ext cx="1251" cy="350"/>
              <a:chOff x="2901397" y="1460250"/>
              <a:chExt cx="930338" cy="220268"/>
            </a:xfrm>
          </p:grpSpPr>
          <p:cxnSp>
            <p:nvCxnSpPr>
              <p:cNvPr id="85" name="Straight Connector 63"/>
              <p:cNvCxnSpPr/>
              <p:nvPr/>
            </p:nvCxnSpPr>
            <p:spPr>
              <a:xfrm flipH="1" flipV="1">
                <a:off x="3592681" y="1460250"/>
                <a:ext cx="239054" cy="220268"/>
              </a:xfrm>
              <a:prstGeom prst="line">
                <a:avLst/>
              </a:prstGeom>
              <a:ln w="19050" cap="rnd">
                <a:solidFill>
                  <a:srgbClr val="B6CF8D"/>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64"/>
              <p:cNvCxnSpPr/>
              <p:nvPr/>
            </p:nvCxnSpPr>
            <p:spPr>
              <a:xfrm flipH="1">
                <a:off x="2901397" y="1463917"/>
                <a:ext cx="691284" cy="0"/>
              </a:xfrm>
              <a:prstGeom prst="line">
                <a:avLst/>
              </a:prstGeom>
              <a:ln w="19050" cap="rnd">
                <a:solidFill>
                  <a:srgbClr val="B6CF8D"/>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sp>
        <p:nvSpPr>
          <p:cNvPr id="25" name="Partial Circle 29"/>
          <p:cNvSpPr/>
          <p:nvPr/>
        </p:nvSpPr>
        <p:spPr>
          <a:xfrm>
            <a:off x="4216333" y="1716344"/>
            <a:ext cx="3835533" cy="3835533"/>
          </a:xfrm>
          <a:prstGeom prst="pie">
            <a:avLst>
              <a:gd name="adj1" fmla="val 7080726"/>
              <a:gd name="adj2" fmla="val 9694644"/>
            </a:avLst>
          </a:prstGeom>
          <a:solidFill>
            <a:srgbClr val="B6CF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a:cs typeface="+mn-ea"/>
              <a:sym typeface="+mn-lt"/>
            </a:endParaRPr>
          </a:p>
        </p:txBody>
      </p:sp>
      <p:sp>
        <p:nvSpPr>
          <p:cNvPr id="27" name="Partial Circle 46"/>
          <p:cNvSpPr/>
          <p:nvPr/>
        </p:nvSpPr>
        <p:spPr>
          <a:xfrm>
            <a:off x="4333747" y="1951233"/>
            <a:ext cx="3600705" cy="3600704"/>
          </a:xfrm>
          <a:prstGeom prst="pie">
            <a:avLst>
              <a:gd name="adj1" fmla="val 10833241"/>
              <a:gd name="adj2" fmla="val 14598766"/>
            </a:avLst>
          </a:prstGeom>
          <a:solidFill>
            <a:srgbClr val="B6CF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cs typeface="+mn-ea"/>
                <a:sym typeface="+mn-lt"/>
              </a:rPr>
              <a:t>                        </a:t>
            </a:r>
            <a:endParaRPr lang="en-US">
              <a:cs typeface="+mn-ea"/>
              <a:sym typeface="+mn-lt"/>
            </a:endParaRPr>
          </a:p>
        </p:txBody>
      </p:sp>
      <p:sp>
        <p:nvSpPr>
          <p:cNvPr id="26" name="Partial Circle 30"/>
          <p:cNvSpPr/>
          <p:nvPr/>
        </p:nvSpPr>
        <p:spPr>
          <a:xfrm rot="6734800">
            <a:off x="4646852" y="2278942"/>
            <a:ext cx="2974494" cy="2974495"/>
          </a:xfrm>
          <a:prstGeom prst="pie">
            <a:avLst>
              <a:gd name="adj1" fmla="val 8255427"/>
              <a:gd name="adj2" fmla="val 20652145"/>
            </a:avLst>
          </a:prstGeom>
          <a:solidFill>
            <a:srgbClr val="B6CF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a:cs typeface="+mn-ea"/>
              <a:sym typeface="+mn-lt"/>
            </a:endParaRPr>
          </a:p>
        </p:txBody>
      </p:sp>
      <p:grpSp>
        <p:nvGrpSpPr>
          <p:cNvPr id="21" name="组合 20"/>
          <p:cNvGrpSpPr/>
          <p:nvPr/>
        </p:nvGrpSpPr>
        <p:grpSpPr>
          <a:xfrm>
            <a:off x="4867711" y="2529011"/>
            <a:ext cx="2504838" cy="2504837"/>
            <a:chOff x="4978201" y="2692206"/>
            <a:chExt cx="2504838" cy="2504837"/>
          </a:xfrm>
        </p:grpSpPr>
        <p:sp>
          <p:nvSpPr>
            <p:cNvPr id="22" name="Oval 71"/>
            <p:cNvSpPr/>
            <p:nvPr/>
          </p:nvSpPr>
          <p:spPr>
            <a:xfrm>
              <a:off x="4978201" y="2692206"/>
              <a:ext cx="2504838" cy="2504837"/>
            </a:xfrm>
            <a:prstGeom prst="ellipse">
              <a:avLst/>
            </a:prstGeom>
            <a:solidFill>
              <a:srgbClr val="72BA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a:cs typeface="+mn-ea"/>
                <a:sym typeface="+mn-lt"/>
              </a:endParaRPr>
            </a:p>
          </p:txBody>
        </p:sp>
        <p:sp>
          <p:nvSpPr>
            <p:cNvPr id="23" name="Oval 73"/>
            <p:cNvSpPr/>
            <p:nvPr/>
          </p:nvSpPr>
          <p:spPr>
            <a:xfrm>
              <a:off x="5291306" y="3005311"/>
              <a:ext cx="1878628" cy="1878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a:cs typeface="+mn-ea"/>
                <a:sym typeface="+mn-lt"/>
              </a:endParaRPr>
            </a:p>
          </p:txBody>
        </p:sp>
        <p:pic>
          <p:nvPicPr>
            <p:cNvPr id="24" name="图形 6" descr="时钟"/>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387627" y="3104704"/>
              <a:ext cx="1649811" cy="1649811"/>
            </a:xfrm>
            <a:prstGeom prst="rect">
              <a:avLst/>
            </a:prstGeom>
          </p:spPr>
        </p:pic>
      </p:grpSp>
      <p:sp>
        <p:nvSpPr>
          <p:cNvPr id="43" name="TextBox 65"/>
          <p:cNvSpPr txBox="1"/>
          <p:nvPr/>
        </p:nvSpPr>
        <p:spPr>
          <a:xfrm>
            <a:off x="3200400" y="3497580"/>
            <a:ext cx="777240" cy="273685"/>
          </a:xfrm>
          <a:prstGeom prst="rect">
            <a:avLst/>
          </a:prstGeom>
        </p:spPr>
        <p:txBody>
          <a:bodyPr wrap="none" lIns="0" tIns="0" rIns="0" bIns="0" anchor="b"/>
          <a:p>
            <a:pPr marL="0" marR="0" lvl="0" indent="0" defTabSz="914400" rtl="0" eaLnBrk="1" fontAlgn="auto" latinLnBrk="0" hangingPunct="1">
              <a:spcBef>
                <a:spcPct val="0"/>
              </a:spcBef>
              <a:buClrTx/>
              <a:buSzTx/>
              <a:buFont typeface="Arial" panose="020B0604020202020204" pitchFamily="34" charset="0"/>
              <a:buNone/>
              <a:defRPr/>
            </a:pPr>
            <a:r>
              <a:rPr kumimoji="0" lang="en-US" sz="2800" b="1" i="0" u="none" strike="noStrike" kern="1200" cap="none" spc="0" normalizeH="0" baseline="0" noProof="0">
                <a:ln>
                  <a:noFill/>
                </a:ln>
                <a:solidFill>
                  <a:schemeClr val="bg1">
                    <a:lumMod val="50000"/>
                  </a:schemeClr>
                </a:solidFill>
                <a:effectLst/>
                <a:uLnTx/>
                <a:uFillTx/>
                <a:cs typeface="+mn-ea"/>
                <a:sym typeface="+mn-lt"/>
              </a:rPr>
              <a:t>5</a:t>
            </a:r>
            <a:r>
              <a:rPr kumimoji="0" lang="zh-CN" altLang="en-US" sz="2800" b="1" i="0" u="none" strike="noStrike" kern="1200" cap="none" spc="0" normalizeH="0" baseline="0" noProof="0">
                <a:ln>
                  <a:noFill/>
                </a:ln>
                <a:solidFill>
                  <a:schemeClr val="bg1">
                    <a:lumMod val="50000"/>
                  </a:schemeClr>
                </a:solidFill>
                <a:effectLst/>
                <a:uLnTx/>
                <a:uFillTx/>
                <a:cs typeface="+mn-ea"/>
                <a:sym typeface="+mn-lt"/>
              </a:rPr>
              <a:t>分钟</a:t>
            </a:r>
            <a:endParaRPr kumimoji="0" lang="zh-CN" altLang="en-US" sz="2800" b="1" i="0" u="none" strike="noStrike" kern="1200" cap="none" spc="0" normalizeH="0" baseline="0" noProof="0">
              <a:ln>
                <a:noFill/>
              </a:ln>
              <a:solidFill>
                <a:schemeClr val="bg1">
                  <a:lumMod val="50000"/>
                </a:schemeClr>
              </a:solidFill>
              <a:effectLst/>
              <a:uLnTx/>
              <a:uFillTx/>
              <a:cs typeface="+mn-ea"/>
              <a:sym typeface="+mn-lt"/>
            </a:endParaRPr>
          </a:p>
        </p:txBody>
      </p:sp>
      <p:sp>
        <p:nvSpPr>
          <p:cNvPr id="4" name="TextBox 65"/>
          <p:cNvSpPr txBox="1"/>
          <p:nvPr/>
        </p:nvSpPr>
        <p:spPr>
          <a:xfrm>
            <a:off x="7934315" y="2076980"/>
            <a:ext cx="455872" cy="273524"/>
          </a:xfrm>
          <a:prstGeom prst="rect">
            <a:avLst/>
          </a:prstGeom>
        </p:spPr>
        <p:txBody>
          <a:bodyPr wrap="none" lIns="0" tIns="0" rIns="0" bIns="0" anchor="b"/>
          <a:lstStyle/>
          <a:p>
            <a:pPr marL="0" marR="0" lvl="0" indent="0" defTabSz="914400" rtl="0" eaLnBrk="1" fontAlgn="auto" latinLnBrk="0" hangingPunct="1">
              <a:spcBef>
                <a:spcPct val="0"/>
              </a:spcBef>
              <a:buClrTx/>
              <a:buSzTx/>
              <a:buFont typeface="Arial" panose="020B0604020202020204" pitchFamily="34" charset="0"/>
              <a:buNone/>
              <a:defRPr/>
            </a:pPr>
            <a:r>
              <a:rPr kumimoji="0" lang="en-US" sz="2800" b="1" i="0" u="none" strike="noStrike" kern="1200" cap="none" spc="0" normalizeH="0" baseline="0" noProof="0">
                <a:ln>
                  <a:noFill/>
                </a:ln>
                <a:solidFill>
                  <a:schemeClr val="bg1">
                    <a:lumMod val="50000"/>
                  </a:schemeClr>
                </a:solidFill>
                <a:effectLst/>
                <a:uLnTx/>
                <a:uFillTx/>
                <a:cs typeface="+mn-ea"/>
                <a:sym typeface="+mn-lt"/>
              </a:rPr>
              <a:t>25</a:t>
            </a:r>
            <a:r>
              <a:rPr kumimoji="0" lang="zh-CN" altLang="en-US" sz="2800" b="1" i="0" u="none" strike="noStrike" kern="1200" cap="none" spc="0" normalizeH="0" baseline="0" noProof="0">
                <a:ln>
                  <a:noFill/>
                </a:ln>
                <a:solidFill>
                  <a:schemeClr val="bg1">
                    <a:lumMod val="50000"/>
                  </a:schemeClr>
                </a:solidFill>
                <a:effectLst/>
                <a:uLnTx/>
                <a:uFillTx/>
                <a:cs typeface="+mn-ea"/>
                <a:sym typeface="+mn-lt"/>
              </a:rPr>
              <a:t>分钟</a:t>
            </a:r>
            <a:endParaRPr kumimoji="0" lang="zh-CN" altLang="en-US" sz="2800" b="1" i="0" u="none" strike="noStrike" kern="1200" cap="none" spc="0" normalizeH="0" baseline="0" noProof="0">
              <a:ln>
                <a:noFill/>
              </a:ln>
              <a:solidFill>
                <a:schemeClr val="bg1">
                  <a:lumMod val="50000"/>
                </a:schemeClr>
              </a:solidFill>
              <a:effectLst/>
              <a:uLnTx/>
              <a:uFillTx/>
              <a:cs typeface="+mn-ea"/>
              <a:sym typeface="+mn-lt"/>
            </a:endParaRPr>
          </a:p>
        </p:txBody>
      </p:sp>
      <p:sp>
        <p:nvSpPr>
          <p:cNvPr id="5" name="TextBox 65"/>
          <p:cNvSpPr txBox="1"/>
          <p:nvPr/>
        </p:nvSpPr>
        <p:spPr>
          <a:xfrm>
            <a:off x="3076565" y="1716300"/>
            <a:ext cx="455872" cy="273524"/>
          </a:xfrm>
          <a:prstGeom prst="rect">
            <a:avLst/>
          </a:prstGeom>
        </p:spPr>
        <p:txBody>
          <a:bodyPr wrap="none" lIns="0" tIns="0" rIns="0" bIns="0" anchor="b"/>
          <a:lstStyle/>
          <a:p>
            <a:pPr marL="0" marR="0" lvl="0" indent="0" defTabSz="914400" rtl="0" eaLnBrk="1" fontAlgn="auto" latinLnBrk="0" hangingPunct="1">
              <a:spcBef>
                <a:spcPct val="0"/>
              </a:spcBef>
              <a:buClrTx/>
              <a:buSzTx/>
              <a:buFont typeface="Arial" panose="020B0604020202020204" pitchFamily="34" charset="0"/>
              <a:buNone/>
              <a:defRPr/>
            </a:pPr>
            <a:r>
              <a:rPr kumimoji="0" lang="en-US" sz="2800" b="1" i="0" u="none" strike="noStrike" kern="1200" cap="none" spc="0" normalizeH="0" baseline="0" noProof="0">
                <a:ln>
                  <a:noFill/>
                </a:ln>
                <a:solidFill>
                  <a:schemeClr val="bg1">
                    <a:lumMod val="50000"/>
                  </a:schemeClr>
                </a:solidFill>
                <a:effectLst/>
                <a:uLnTx/>
                <a:uFillTx/>
                <a:cs typeface="+mn-ea"/>
                <a:sym typeface="+mn-lt"/>
              </a:rPr>
              <a:t>10</a:t>
            </a:r>
            <a:r>
              <a:rPr kumimoji="0" lang="zh-CN" altLang="en-US" sz="2800" b="1" i="0" u="none" strike="noStrike" kern="1200" cap="none" spc="0" normalizeH="0" baseline="0" noProof="0">
                <a:ln>
                  <a:noFill/>
                </a:ln>
                <a:solidFill>
                  <a:schemeClr val="bg1">
                    <a:lumMod val="50000"/>
                  </a:schemeClr>
                </a:solidFill>
                <a:effectLst/>
                <a:uLnTx/>
                <a:uFillTx/>
                <a:cs typeface="+mn-ea"/>
                <a:sym typeface="+mn-lt"/>
              </a:rPr>
              <a:t>分钟</a:t>
            </a:r>
            <a:endParaRPr kumimoji="0" lang="zh-CN" altLang="en-US" sz="2800" b="1" i="0" u="none" strike="noStrike" kern="1200" cap="none" spc="0" normalizeH="0" baseline="0" noProof="0">
              <a:ln>
                <a:noFill/>
              </a:ln>
              <a:solidFill>
                <a:schemeClr val="bg1">
                  <a:lumMod val="50000"/>
                </a:schemeClr>
              </a:solidFill>
              <a:effectLst/>
              <a:uLnTx/>
              <a:uFillTx/>
              <a:cs typeface="+mn-ea"/>
              <a:sym typeface="+mn-lt"/>
            </a:endParaRPr>
          </a:p>
        </p:txBody>
      </p:sp>
      <p:grpSp>
        <p:nvGrpSpPr>
          <p:cNvPr id="9" name="组合 8"/>
          <p:cNvGrpSpPr/>
          <p:nvPr/>
        </p:nvGrpSpPr>
        <p:grpSpPr>
          <a:xfrm rot="21240000">
            <a:off x="1206500" y="3497580"/>
            <a:ext cx="2342515" cy="2371725"/>
            <a:chOff x="974" y="4303"/>
            <a:chExt cx="4064" cy="4064"/>
          </a:xfrm>
        </p:grpSpPr>
        <p:pic>
          <p:nvPicPr>
            <p:cNvPr id="7" name="图片 6" descr="32313539333539373b32313539333538373bbba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 y="4303"/>
              <a:ext cx="4064" cy="4064"/>
            </a:xfrm>
            <a:prstGeom prst="rect">
              <a:avLst/>
            </a:prstGeom>
          </p:spPr>
        </p:pic>
        <p:sp>
          <p:nvSpPr>
            <p:cNvPr id="6" name="文本框 5"/>
            <p:cNvSpPr txBox="1"/>
            <p:nvPr/>
          </p:nvSpPr>
          <p:spPr>
            <a:xfrm>
              <a:off x="1962" y="5779"/>
              <a:ext cx="2388" cy="1211"/>
            </a:xfrm>
            <a:prstGeom prst="rect">
              <a:avLst/>
            </a:prstGeom>
            <a:noFill/>
          </p:spPr>
          <p:txBody>
            <a:bodyPr wrap="square" rtlCol="0">
              <a:spAutoFit/>
            </a:bodyPr>
            <a:p>
              <a:r>
                <a:rPr lang="zh-CN" altLang="en-US" sz="2000">
                  <a:solidFill>
                    <a:schemeClr val="tx1">
                      <a:lumMod val="95000"/>
                      <a:lumOff val="5000"/>
                    </a:schemeClr>
                  </a:solidFill>
                  <a:latin typeface="宋体" panose="02010600030101010101" pitchFamily="2" charset="-122"/>
                  <a:ea typeface="宋体" panose="02010600030101010101" pitchFamily="2" charset="-122"/>
                </a:rPr>
                <a:t>评讲家作共性问题</a:t>
              </a:r>
              <a:endParaRPr lang="zh-CN" altLang="en-US" sz="2000">
                <a:solidFill>
                  <a:schemeClr val="tx1">
                    <a:lumMod val="95000"/>
                    <a:lumOff val="5000"/>
                  </a:schemeClr>
                </a:solidFill>
                <a:latin typeface="宋体" panose="02010600030101010101" pitchFamily="2" charset="-122"/>
                <a:ea typeface="宋体" panose="02010600030101010101" pitchFamily="2" charset="-122"/>
              </a:endParaRPr>
            </a:p>
          </p:txBody>
        </p:sp>
      </p:grpSp>
      <p:grpSp>
        <p:nvGrpSpPr>
          <p:cNvPr id="10" name="组合 9"/>
          <p:cNvGrpSpPr/>
          <p:nvPr/>
        </p:nvGrpSpPr>
        <p:grpSpPr>
          <a:xfrm rot="240000">
            <a:off x="797560" y="831215"/>
            <a:ext cx="2204085" cy="2214880"/>
            <a:chOff x="974" y="4303"/>
            <a:chExt cx="4064" cy="4064"/>
          </a:xfrm>
        </p:grpSpPr>
        <p:pic>
          <p:nvPicPr>
            <p:cNvPr id="11" name="图片 10" descr="32313539333539373b32313539333538373bbba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 y="4303"/>
              <a:ext cx="4064" cy="4064"/>
            </a:xfrm>
            <a:prstGeom prst="rect">
              <a:avLst/>
            </a:prstGeom>
          </p:spPr>
        </p:pic>
        <p:sp>
          <p:nvSpPr>
            <p:cNvPr id="12" name="文本框 11"/>
            <p:cNvSpPr txBox="1"/>
            <p:nvPr/>
          </p:nvSpPr>
          <p:spPr>
            <a:xfrm>
              <a:off x="1969" y="5607"/>
              <a:ext cx="2616" cy="1862"/>
            </a:xfrm>
            <a:prstGeom prst="rect">
              <a:avLst/>
            </a:prstGeom>
            <a:noFill/>
          </p:spPr>
          <p:txBody>
            <a:bodyPr wrap="square" rtlCol="0">
              <a:spAutoFit/>
            </a:bodyPr>
            <a:p>
              <a:r>
                <a:rPr lang="zh-CN" altLang="en-US" sz="2000">
                  <a:solidFill>
                    <a:schemeClr val="tx1">
                      <a:lumMod val="95000"/>
                      <a:lumOff val="5000"/>
                    </a:schemeClr>
                  </a:solidFill>
                  <a:latin typeface="宋体" panose="02010600030101010101" pitchFamily="2" charset="-122"/>
                  <a:ea typeface="宋体" panose="02010600030101010101" pitchFamily="2" charset="-122"/>
                </a:rPr>
                <a:t>课堂作业（</a:t>
              </a:r>
              <a:r>
                <a:rPr lang="zh-CN" altLang="en-US" sz="2000">
                  <a:solidFill>
                    <a:schemeClr val="tx1">
                      <a:lumMod val="95000"/>
                      <a:lumOff val="5000"/>
                    </a:schemeClr>
                  </a:solidFill>
                  <a:latin typeface="宋体" panose="02010600030101010101" pitchFamily="2" charset="-122"/>
                  <a:ea typeface="宋体" panose="02010600030101010101" pitchFamily="2" charset="-122"/>
                </a:rPr>
                <a:t>书本、数补）</a:t>
              </a:r>
              <a:endParaRPr lang="zh-CN" altLang="en-US" sz="2000">
                <a:solidFill>
                  <a:schemeClr val="tx1">
                    <a:lumMod val="95000"/>
                    <a:lumOff val="5000"/>
                  </a:schemeClr>
                </a:solidFill>
                <a:latin typeface="宋体" panose="02010600030101010101" pitchFamily="2" charset="-122"/>
                <a:ea typeface="宋体" panose="02010600030101010101" pitchFamily="2" charset="-122"/>
              </a:endParaRPr>
            </a:p>
          </p:txBody>
        </p:sp>
      </p:grpSp>
      <p:grpSp>
        <p:nvGrpSpPr>
          <p:cNvPr id="13" name="组合 12"/>
          <p:cNvGrpSpPr/>
          <p:nvPr/>
        </p:nvGrpSpPr>
        <p:grpSpPr>
          <a:xfrm rot="420000">
            <a:off x="8301990" y="1733550"/>
            <a:ext cx="2322195" cy="2726055"/>
            <a:chOff x="974" y="4303"/>
            <a:chExt cx="4064" cy="4064"/>
          </a:xfrm>
        </p:grpSpPr>
        <p:pic>
          <p:nvPicPr>
            <p:cNvPr id="14" name="图片 13" descr="32313539333539373b32313539333538373bbba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 y="4303"/>
              <a:ext cx="4064" cy="4064"/>
            </a:xfrm>
            <a:prstGeom prst="rect">
              <a:avLst/>
            </a:prstGeom>
          </p:spPr>
        </p:pic>
        <p:sp>
          <p:nvSpPr>
            <p:cNvPr id="15" name="文本框 14"/>
            <p:cNvSpPr txBox="1"/>
            <p:nvPr/>
          </p:nvSpPr>
          <p:spPr>
            <a:xfrm>
              <a:off x="2288" y="5993"/>
              <a:ext cx="2388" cy="595"/>
            </a:xfrm>
            <a:prstGeom prst="rect">
              <a:avLst/>
            </a:prstGeom>
            <a:noFill/>
          </p:spPr>
          <p:txBody>
            <a:bodyPr wrap="square" rtlCol="0">
              <a:spAutoFit/>
            </a:bodyPr>
            <a:p>
              <a:r>
                <a:rPr lang="zh-CN" altLang="en-US" sz="2000">
                  <a:solidFill>
                    <a:schemeClr val="tx1">
                      <a:lumMod val="95000"/>
                      <a:lumOff val="5000"/>
                    </a:schemeClr>
                  </a:solidFill>
                  <a:latin typeface="宋体" panose="02010600030101010101" pitchFamily="2" charset="-122"/>
                  <a:ea typeface="宋体" panose="02010600030101010101" pitchFamily="2" charset="-122"/>
                </a:rPr>
                <a:t>新授课</a:t>
              </a:r>
              <a:endParaRPr lang="zh-CN" altLang="en-US" sz="2000">
                <a:solidFill>
                  <a:schemeClr val="tx1">
                    <a:lumMod val="95000"/>
                    <a:lumOff val="5000"/>
                  </a:schemeClr>
                </a:solidFill>
                <a:latin typeface="宋体" panose="02010600030101010101" pitchFamily="2" charset="-122"/>
                <a:ea typeface="宋体" panose="02010600030101010101" pitchFamily="2" charset="-122"/>
              </a:endParaRPr>
            </a:p>
          </p:txBody>
        </p:sp>
      </p:grpSp>
      <p:sp>
        <p:nvSpPr>
          <p:cNvPr id="17" name="椭圆 16"/>
          <p:cNvSpPr/>
          <p:nvPr/>
        </p:nvSpPr>
        <p:spPr>
          <a:xfrm>
            <a:off x="5370195" y="3074035"/>
            <a:ext cx="1483360" cy="1442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5447030" y="3120390"/>
            <a:ext cx="1383030" cy="1322070"/>
          </a:xfrm>
          <a:prstGeom prst="rect">
            <a:avLst/>
          </a:prstGeom>
          <a:noFill/>
        </p:spPr>
        <p:txBody>
          <a:bodyPr wrap="square" rtlCol="0">
            <a:spAutoFit/>
          </a:bodyPr>
          <a:p>
            <a:r>
              <a:rPr lang="zh-CN" altLang="en-US" sz="4000">
                <a:latin typeface="方正新舒体_GBK" panose="02000000000000000000" charset="-122"/>
                <a:ea typeface="方正新舒体_GBK" panose="02000000000000000000" charset="-122"/>
              </a:rPr>
              <a:t>高效课堂</a:t>
            </a:r>
            <a:endParaRPr lang="zh-CN" altLang="en-US" sz="4000">
              <a:latin typeface="方正新舒体_GBK" panose="02000000000000000000" charset="-122"/>
              <a:ea typeface="方正新舒体_GBK" panose="02000000000000000000" charset="-122"/>
            </a:endParaRPr>
          </a:p>
        </p:txBody>
      </p:sp>
      <p:sp>
        <p:nvSpPr>
          <p:cNvPr id="8" name="文本框 7"/>
          <p:cNvSpPr txBox="1"/>
          <p:nvPr/>
        </p:nvSpPr>
        <p:spPr>
          <a:xfrm>
            <a:off x="1044575" y="311150"/>
            <a:ext cx="9392920" cy="1076325"/>
          </a:xfrm>
          <a:prstGeom prst="rect">
            <a:avLst/>
          </a:prstGeom>
          <a:noFill/>
        </p:spPr>
        <p:txBody>
          <a:bodyPr wrap="square" rtlCol="0">
            <a:spAutoFit/>
          </a:bodyPr>
          <a:p>
            <a:r>
              <a:rPr lang="zh-CN" altLang="en-US" sz="3200" b="1">
                <a:solidFill>
                  <a:schemeClr val="tx1">
                    <a:lumMod val="75000"/>
                    <a:lumOff val="25000"/>
                  </a:schemeClr>
                </a:solidFill>
                <a:latin typeface="方正粗黑宋简体" panose="02000000000000000000" charset="-122"/>
                <a:ea typeface="方正粗黑宋简体" panose="02000000000000000000" charset="-122"/>
              </a:rPr>
              <a:t>（二）课程建设</a:t>
            </a:r>
            <a:r>
              <a:rPr lang="en-US" altLang="zh-CN" sz="3200" b="1">
                <a:solidFill>
                  <a:schemeClr val="tx1">
                    <a:lumMod val="75000"/>
                    <a:lumOff val="25000"/>
                  </a:schemeClr>
                </a:solidFill>
                <a:latin typeface="方正粗黑宋简体" panose="02000000000000000000" charset="-122"/>
                <a:ea typeface="方正粗黑宋简体" panose="02000000000000000000" charset="-122"/>
                <a:sym typeface="+mn-ea"/>
              </a:rPr>
              <a:t>——</a:t>
            </a:r>
            <a:r>
              <a:rPr lang="zh-CN" altLang="en-US" sz="3200" b="1">
                <a:solidFill>
                  <a:schemeClr val="tx1">
                    <a:lumMod val="75000"/>
                    <a:lumOff val="25000"/>
                  </a:schemeClr>
                </a:solidFill>
                <a:latin typeface="方正粗黑宋简体" panose="02000000000000000000" charset="-122"/>
                <a:ea typeface="方正粗黑宋简体" panose="02000000000000000000" charset="-122"/>
                <a:sym typeface="+mn-ea"/>
              </a:rPr>
              <a:t>基础课程</a:t>
            </a:r>
            <a:r>
              <a:rPr lang="zh-CN" altLang="en-US" sz="2000" b="1">
                <a:solidFill>
                  <a:schemeClr val="tx1">
                    <a:lumMod val="75000"/>
                    <a:lumOff val="25000"/>
                  </a:schemeClr>
                </a:solidFill>
                <a:latin typeface="方正粗黑宋简体" panose="02000000000000000000" charset="-122"/>
                <a:ea typeface="方正粗黑宋简体" panose="02000000000000000000" charset="-122"/>
                <a:sym typeface="+mn-ea"/>
              </a:rPr>
              <a:t>（</a:t>
            </a:r>
            <a:r>
              <a:rPr lang="en-US" altLang="zh-CN" sz="2000" b="1">
                <a:solidFill>
                  <a:schemeClr val="tx1">
                    <a:lumMod val="75000"/>
                    <a:lumOff val="25000"/>
                  </a:schemeClr>
                </a:solidFill>
                <a:latin typeface="方正粗黑宋简体" panose="02000000000000000000" charset="-122"/>
                <a:ea typeface="方正粗黑宋简体" panose="02000000000000000000" charset="-122"/>
                <a:sym typeface="+mn-ea"/>
              </a:rPr>
              <a:t>1</a:t>
            </a:r>
            <a:r>
              <a:rPr lang="zh-CN" altLang="en-US" sz="2000" b="1">
                <a:solidFill>
                  <a:schemeClr val="tx1">
                    <a:lumMod val="75000"/>
                    <a:lumOff val="25000"/>
                  </a:schemeClr>
                </a:solidFill>
                <a:latin typeface="方正粗黑宋简体" panose="02000000000000000000" charset="-122"/>
                <a:ea typeface="方正粗黑宋简体" panose="02000000000000000000" charset="-122"/>
                <a:sym typeface="+mn-ea"/>
              </a:rPr>
              <a:t>）打造高效课堂</a:t>
            </a:r>
            <a:endParaRPr lang="zh-CN" altLang="en-US" sz="3200" b="1">
              <a:solidFill>
                <a:schemeClr val="tx1">
                  <a:lumMod val="75000"/>
                  <a:lumOff val="25000"/>
                </a:schemeClr>
              </a:solidFill>
              <a:latin typeface="方正粗黑宋简体" panose="02000000000000000000" charset="-122"/>
              <a:ea typeface="方正粗黑宋简体" panose="02000000000000000000" charset="-122"/>
            </a:endParaRPr>
          </a:p>
          <a:p>
            <a:endParaRPr lang="zh-CN" altLang="en-US" sz="3200" b="1">
              <a:solidFill>
                <a:schemeClr val="tx1">
                  <a:lumMod val="75000"/>
                  <a:lumOff val="25000"/>
                </a:schemeClr>
              </a:solidFill>
              <a:latin typeface="方正粗黑宋简体" panose="02000000000000000000" charset="-122"/>
              <a:ea typeface="方正粗黑宋简体" panose="020000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style.rotation</p:attrName>
                                        </p:attrNameLst>
                                      </p:cBhvr>
                                      <p:tavLst>
                                        <p:tav tm="0">
                                          <p:val>
                                            <p:fltVal val="360"/>
                                          </p:val>
                                        </p:tav>
                                        <p:tav tm="100000">
                                          <p:val>
                                            <p:fltVal val="0"/>
                                          </p:val>
                                        </p:tav>
                                      </p:tavLst>
                                    </p:anim>
                                    <p:animEffect transition="in" filter="fade">
                                      <p:cBhvr>
                                        <p:cTn id="10" dur="500"/>
                                        <p:tgtEl>
                                          <p:spTgt spid="21"/>
                                        </p:tgtEl>
                                      </p:cBhvr>
                                    </p:animEffect>
                                  </p:childTnLst>
                                </p:cTn>
                              </p:par>
                              <p:par>
                                <p:cTn id="11" presetID="53" presetClass="entr" presetSubtype="528" fill="hold" grpId="0" nodeType="withEffect">
                                  <p:stCondLst>
                                    <p:cond delay="50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anim calcmode="lin" valueType="num">
                                      <p:cBhvr>
                                        <p:cTn id="16" dur="500" fill="hold"/>
                                        <p:tgtEl>
                                          <p:spTgt spid="25"/>
                                        </p:tgtEl>
                                        <p:attrNameLst>
                                          <p:attrName>ppt_x</p:attrName>
                                        </p:attrNameLst>
                                      </p:cBhvr>
                                      <p:tavLst>
                                        <p:tav tm="0">
                                          <p:val>
                                            <p:fltVal val="0.5"/>
                                          </p:val>
                                        </p:tav>
                                        <p:tav tm="100000">
                                          <p:val>
                                            <p:strVal val="#ppt_x"/>
                                          </p:val>
                                        </p:tav>
                                      </p:tavLst>
                                    </p:anim>
                                    <p:anim calcmode="lin" valueType="num">
                                      <p:cBhvr>
                                        <p:cTn id="17" dur="500" fill="hold"/>
                                        <p:tgtEl>
                                          <p:spTgt spid="25"/>
                                        </p:tgtEl>
                                        <p:attrNameLst>
                                          <p:attrName>ppt_y</p:attrName>
                                        </p:attrNameLst>
                                      </p:cBhvr>
                                      <p:tavLst>
                                        <p:tav tm="0">
                                          <p:val>
                                            <p:fltVal val="0.5"/>
                                          </p:val>
                                        </p:tav>
                                        <p:tav tm="100000">
                                          <p:val>
                                            <p:strVal val="#ppt_y"/>
                                          </p:val>
                                        </p:tav>
                                      </p:tavLst>
                                    </p:anim>
                                  </p:childTnLst>
                                </p:cTn>
                              </p:par>
                              <p:par>
                                <p:cTn id="18" presetID="53" presetClass="entr" presetSubtype="528"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anim calcmode="lin" valueType="num">
                                      <p:cBhvr>
                                        <p:cTn id="23" dur="500" fill="hold"/>
                                        <p:tgtEl>
                                          <p:spTgt spid="27"/>
                                        </p:tgtEl>
                                        <p:attrNameLst>
                                          <p:attrName>ppt_x</p:attrName>
                                        </p:attrNameLst>
                                      </p:cBhvr>
                                      <p:tavLst>
                                        <p:tav tm="0">
                                          <p:val>
                                            <p:fltVal val="0.5"/>
                                          </p:val>
                                        </p:tav>
                                        <p:tav tm="100000">
                                          <p:val>
                                            <p:strVal val="#ppt_x"/>
                                          </p:val>
                                        </p:tav>
                                      </p:tavLst>
                                    </p:anim>
                                    <p:anim calcmode="lin" valueType="num">
                                      <p:cBhvr>
                                        <p:cTn id="24" dur="500" fill="hold"/>
                                        <p:tgtEl>
                                          <p:spTgt spid="27"/>
                                        </p:tgtEl>
                                        <p:attrNameLst>
                                          <p:attrName>ppt_y</p:attrName>
                                        </p:attrNameLst>
                                      </p:cBhvr>
                                      <p:tavLst>
                                        <p:tav tm="0">
                                          <p:val>
                                            <p:fltVal val="0.5"/>
                                          </p:val>
                                        </p:tav>
                                        <p:tav tm="100000">
                                          <p:val>
                                            <p:strVal val="#ppt_y"/>
                                          </p:val>
                                        </p:tav>
                                      </p:tavLst>
                                    </p:anim>
                                  </p:childTnLst>
                                </p:cTn>
                              </p:par>
                              <p:par>
                                <p:cTn id="25" presetID="53" presetClass="entr" presetSubtype="528" fill="hold" grpId="0" nodeType="withEffect">
                                  <p:stCondLst>
                                    <p:cond delay="25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fltVal val="0.5"/>
                                          </p:val>
                                        </p:tav>
                                        <p:tav tm="100000">
                                          <p:val>
                                            <p:strVal val="#ppt_x"/>
                                          </p:val>
                                        </p:tav>
                                      </p:tavLst>
                                    </p:anim>
                                    <p:anim calcmode="lin" valueType="num">
                                      <p:cBhvr>
                                        <p:cTn id="31" dur="50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500"/>
                            </p:stCondLst>
                            <p:childTnLst>
                              <p:par>
                                <p:cTn id="33" presetID="49" presetClass="entr" presetSubtype="0" decel="10000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ppt_w</p:attrName>
                                        </p:attrNameLst>
                                      </p:cBhvr>
                                      <p:tavLst>
                                        <p:tav tm="0">
                                          <p:val>
                                            <p:fltVal val="0"/>
                                          </p:val>
                                        </p:tav>
                                        <p:tav tm="100000">
                                          <p:val>
                                            <p:strVal val="#ppt_w"/>
                                          </p:val>
                                        </p:tav>
                                      </p:tavLst>
                                    </p:anim>
                                    <p:anim calcmode="lin" valueType="num">
                                      <p:cBhvr>
                                        <p:cTn id="36" dur="500" fill="hold"/>
                                        <p:tgtEl>
                                          <p:spTgt spid="43"/>
                                        </p:tgtEl>
                                        <p:attrNameLst>
                                          <p:attrName>ppt_h</p:attrName>
                                        </p:attrNameLst>
                                      </p:cBhvr>
                                      <p:tavLst>
                                        <p:tav tm="0">
                                          <p:val>
                                            <p:fltVal val="0"/>
                                          </p:val>
                                        </p:tav>
                                        <p:tav tm="100000">
                                          <p:val>
                                            <p:strVal val="#ppt_h"/>
                                          </p:val>
                                        </p:tav>
                                      </p:tavLst>
                                    </p:anim>
                                    <p:anim calcmode="lin" valueType="num">
                                      <p:cBhvr>
                                        <p:cTn id="37" dur="500" fill="hold"/>
                                        <p:tgtEl>
                                          <p:spTgt spid="43"/>
                                        </p:tgtEl>
                                        <p:attrNameLst>
                                          <p:attrName>style.rotation</p:attrName>
                                        </p:attrNameLst>
                                      </p:cBhvr>
                                      <p:tavLst>
                                        <p:tav tm="0">
                                          <p:val>
                                            <p:fltVal val="360"/>
                                          </p:val>
                                        </p:tav>
                                        <p:tav tm="100000">
                                          <p:val>
                                            <p:fltVal val="0"/>
                                          </p:val>
                                        </p:tav>
                                      </p:tavLst>
                                    </p:anim>
                                    <p:animEffect transition="in" filter="fade">
                                      <p:cBhvr>
                                        <p:cTn id="38" dur="500"/>
                                        <p:tgtEl>
                                          <p:spTgt spid="43"/>
                                        </p:tgtEl>
                                      </p:cBhvr>
                                    </p:animEffect>
                                  </p:childTnLst>
                                </p:cTn>
                              </p:par>
                            </p:childTnLst>
                          </p:cTn>
                        </p:par>
                        <p:par>
                          <p:cTn id="39" fill="hold">
                            <p:stCondLst>
                              <p:cond delay="1000"/>
                            </p:stCondLst>
                            <p:childTnLst>
                              <p:par>
                                <p:cTn id="40" presetID="8" presetClass="entr" presetSubtype="16" fill="hold" nodeType="afterEffect">
                                  <p:stCondLst>
                                    <p:cond delay="0"/>
                                  </p:stCondLst>
                                  <p:childTnLst>
                                    <p:set>
                                      <p:cBhvr>
                                        <p:cTn id="41" dur="1000" fill="hold">
                                          <p:stCondLst>
                                            <p:cond delay="0"/>
                                          </p:stCondLst>
                                        </p:cTn>
                                        <p:tgtEl>
                                          <p:spTgt spid="9"/>
                                        </p:tgtEl>
                                        <p:attrNameLst>
                                          <p:attrName>style.visibility</p:attrName>
                                        </p:attrNameLst>
                                      </p:cBhvr>
                                      <p:to>
                                        <p:strVal val="visible"/>
                                      </p:to>
                                    </p:set>
                                    <p:animEffect transition="in" filter="diamond(in)">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 calcmode="lin" valueType="num">
                                      <p:cBhvr>
                                        <p:cTn id="49" dur="500" fill="hold"/>
                                        <p:tgtEl>
                                          <p:spTgt spid="4"/>
                                        </p:tgtEl>
                                        <p:attrNameLst>
                                          <p:attrName>style.rotation</p:attrName>
                                        </p:attrNameLst>
                                      </p:cBhvr>
                                      <p:tavLst>
                                        <p:tav tm="0">
                                          <p:val>
                                            <p:fltVal val="360"/>
                                          </p:val>
                                        </p:tav>
                                        <p:tav tm="100000">
                                          <p:val>
                                            <p:fltVal val="0"/>
                                          </p:val>
                                        </p:tav>
                                      </p:tavLst>
                                    </p:anim>
                                    <p:animEffect transition="in" filter="fade">
                                      <p:cBhvr>
                                        <p:cTn id="50" dur="500"/>
                                        <p:tgtEl>
                                          <p:spTgt spid="4"/>
                                        </p:tgtEl>
                                      </p:cBhvr>
                                    </p:animEffect>
                                  </p:childTnLst>
                                </p:cTn>
                              </p:par>
                            </p:childTnLst>
                          </p:cTn>
                        </p:par>
                        <p:par>
                          <p:cTn id="51" fill="hold">
                            <p:stCondLst>
                              <p:cond delay="500"/>
                            </p:stCondLst>
                            <p:childTnLst>
                              <p:par>
                                <p:cTn id="52" presetID="8" presetClass="entr" presetSubtype="16" fill="hold" nodeType="afterEffect">
                                  <p:stCondLst>
                                    <p:cond delay="0"/>
                                  </p:stCondLst>
                                  <p:childTnLst>
                                    <p:set>
                                      <p:cBhvr>
                                        <p:cTn id="53" dur="1000" fill="hold">
                                          <p:stCondLst>
                                            <p:cond delay="0"/>
                                          </p:stCondLst>
                                        </p:cTn>
                                        <p:tgtEl>
                                          <p:spTgt spid="13"/>
                                        </p:tgtEl>
                                        <p:attrNameLst>
                                          <p:attrName>style.visibility</p:attrName>
                                        </p:attrNameLst>
                                      </p:cBhvr>
                                      <p:to>
                                        <p:strVal val="visible"/>
                                      </p:to>
                                    </p:set>
                                    <p:animEffect transition="in" filter="diamond(in)">
                                      <p:cBhvr>
                                        <p:cTn id="54" dur="10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ppt_w</p:attrName>
                                        </p:attrNameLst>
                                      </p:cBhvr>
                                      <p:tavLst>
                                        <p:tav tm="0">
                                          <p:val>
                                            <p:fltVal val="0"/>
                                          </p:val>
                                        </p:tav>
                                        <p:tav tm="100000">
                                          <p:val>
                                            <p:strVal val="#ppt_w"/>
                                          </p:val>
                                        </p:tav>
                                      </p:tavLst>
                                    </p:anim>
                                    <p:anim calcmode="lin" valueType="num">
                                      <p:cBhvr>
                                        <p:cTn id="60" dur="500" fill="hold"/>
                                        <p:tgtEl>
                                          <p:spTgt spid="5"/>
                                        </p:tgtEl>
                                        <p:attrNameLst>
                                          <p:attrName>ppt_h</p:attrName>
                                        </p:attrNameLst>
                                      </p:cBhvr>
                                      <p:tavLst>
                                        <p:tav tm="0">
                                          <p:val>
                                            <p:fltVal val="0"/>
                                          </p:val>
                                        </p:tav>
                                        <p:tav tm="100000">
                                          <p:val>
                                            <p:strVal val="#ppt_h"/>
                                          </p:val>
                                        </p:tav>
                                      </p:tavLst>
                                    </p:anim>
                                    <p:anim calcmode="lin" valueType="num">
                                      <p:cBhvr>
                                        <p:cTn id="61" dur="500" fill="hold"/>
                                        <p:tgtEl>
                                          <p:spTgt spid="5"/>
                                        </p:tgtEl>
                                        <p:attrNameLst>
                                          <p:attrName>style.rotation</p:attrName>
                                        </p:attrNameLst>
                                      </p:cBhvr>
                                      <p:tavLst>
                                        <p:tav tm="0">
                                          <p:val>
                                            <p:fltVal val="360"/>
                                          </p:val>
                                        </p:tav>
                                        <p:tav tm="100000">
                                          <p:val>
                                            <p:fltVal val="0"/>
                                          </p:val>
                                        </p:tav>
                                      </p:tavLst>
                                    </p:anim>
                                    <p:animEffect transition="in" filter="fade">
                                      <p:cBhvr>
                                        <p:cTn id="62" dur="500"/>
                                        <p:tgtEl>
                                          <p:spTgt spid="5"/>
                                        </p:tgtEl>
                                      </p:cBhvr>
                                    </p:animEffect>
                                  </p:childTnLst>
                                </p:cTn>
                              </p:par>
                            </p:childTnLst>
                          </p:cTn>
                        </p:par>
                        <p:par>
                          <p:cTn id="63" fill="hold">
                            <p:stCondLst>
                              <p:cond delay="500"/>
                            </p:stCondLst>
                            <p:childTnLst>
                              <p:par>
                                <p:cTn id="64" presetID="8" presetClass="entr" presetSubtype="16"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diamond(in)">
                                      <p:cBhvr>
                                        <p:cTn id="6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27" grpId="0" bldLvl="0" animBg="1"/>
      <p:bldP spid="4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1574800" y="1187450"/>
          <a:ext cx="8175625" cy="3943985"/>
        </p:xfrm>
        <a:graphic>
          <a:graphicData uri="http://schemas.openxmlformats.org/drawingml/2006/table">
            <a:tbl>
              <a:tblPr firstRow="1" bandRow="1">
                <a:tableStyleId>{5940675A-B579-460E-94D1-54222C63F5DA}</a:tableStyleId>
              </a:tblPr>
              <a:tblGrid>
                <a:gridCol w="1986915"/>
                <a:gridCol w="3526790"/>
                <a:gridCol w="2661920"/>
              </a:tblGrid>
              <a:tr h="508635">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承担团队</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解决问题</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提升策略</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26540">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弘雅青年团</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ppt拿来主义、缺活动设计、缺板书设计、课堂常规待改进</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PPT与课要对应、全课堂月考核</a:t>
                      </a:r>
                      <a:r>
                        <a:rPr lang="zh-CN" altLang="en-US" sz="2000" b="0">
                          <a:latin typeface="宋体" panose="02010600030101010101" pitchFamily="2" charset="-122"/>
                          <a:ea typeface="宋体" panose="02010600030101010101" pitchFamily="2" charset="-122"/>
                          <a:cs typeface="宋体" panose="02010600030101010101" pitchFamily="2" charset="-122"/>
                        </a:rPr>
                        <a:t>、</a:t>
                      </a:r>
                      <a:r>
                        <a:rPr lang="en-US" sz="2000" b="0">
                          <a:latin typeface="宋体" panose="02010600030101010101" pitchFamily="2" charset="-122"/>
                          <a:ea typeface="宋体" panose="02010600030101010101" pitchFamily="2" charset="-122"/>
                          <a:cs typeface="宋体" panose="02010600030101010101" pitchFamily="2" charset="-122"/>
                        </a:rPr>
                        <a:t>学生课堂常规考核</a:t>
                      </a:r>
                      <a:endParaRPr lang="en-US" sz="2000" b="0">
                        <a:latin typeface="宋体" panose="02010600030101010101" pitchFamily="2" charset="-122"/>
                        <a:ea typeface="宋体" panose="02010600030101010101" pitchFamily="2" charset="-122"/>
                        <a:cs typeface="宋体" panose="02010600030101010101" pitchFamily="2" charset="-122"/>
                      </a:endParaRPr>
                    </a:p>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反思改进提升</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83920">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弘雅骨干团</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示范完整的不同课型</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精品课堂示范</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24890">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弘雅学术委员会</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聚焦某个教学环节，明确路径</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微课堂引领</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 name="组合 24"/>
          <p:cNvGrpSpPr/>
          <p:nvPr/>
        </p:nvGrpSpPr>
        <p:grpSpPr>
          <a:xfrm rot="0">
            <a:off x="1019175" y="2452370"/>
            <a:ext cx="1939290" cy="1939290"/>
            <a:chOff x="877888" y="2946400"/>
            <a:chExt cx="1939925" cy="1939925"/>
          </a:xfrm>
        </p:grpSpPr>
        <p:sp>
          <p:nvSpPr>
            <p:cNvPr id="26" name="Oval 5"/>
            <p:cNvSpPr>
              <a:spLocks noChangeArrowheads="1"/>
            </p:cNvSpPr>
            <p:nvPr/>
          </p:nvSpPr>
          <p:spPr bwMode="auto">
            <a:xfrm>
              <a:off x="877888" y="2946400"/>
              <a:ext cx="1939925" cy="1939925"/>
            </a:xfrm>
            <a:prstGeom prst="ellipse">
              <a:avLst/>
            </a:prstGeom>
            <a:solidFill>
              <a:schemeClr val="accent6">
                <a:lumMod val="60000"/>
                <a:lumOff val="40000"/>
              </a:schemeClr>
            </a:solidFill>
            <a:ln>
              <a:noFill/>
            </a:ln>
          </p:spPr>
          <p:txBody>
            <a:bodyPr vert="horz" wrap="square" lIns="91423" tIns="45711" rIns="91423" bIns="45711" numCol="1" anchor="t" anchorCtr="0" compatLnSpc="1"/>
            <a:p>
              <a:endParaRPr lang="zh-CN" altLang="en-US" sz="1600">
                <a:solidFill>
                  <a:schemeClr val="bg1">
                    <a:lumMod val="50000"/>
                  </a:schemeClr>
                </a:solidFill>
                <a:cs typeface="+mn-ea"/>
                <a:sym typeface="+mn-lt"/>
              </a:endParaRPr>
            </a:p>
          </p:txBody>
        </p:sp>
        <p:sp>
          <p:nvSpPr>
            <p:cNvPr id="27" name="TextBox 25"/>
            <p:cNvSpPr txBox="1"/>
            <p:nvPr/>
          </p:nvSpPr>
          <p:spPr>
            <a:xfrm>
              <a:off x="1078684" y="3193087"/>
              <a:ext cx="1538332" cy="1322503"/>
            </a:xfrm>
            <a:prstGeom prst="rect">
              <a:avLst/>
            </a:prstGeom>
            <a:noFill/>
          </p:spPr>
          <p:txBody>
            <a:bodyPr wrap="square" rtlCol="0">
              <a:spAutoFit/>
            </a:bodyPr>
            <a:p>
              <a:pPr algn="ctr"/>
              <a:r>
                <a:rPr lang="zh-CN" altLang="en-US" sz="4000" b="1" dirty="0">
                  <a:solidFill>
                    <a:schemeClr val="bg1"/>
                  </a:solidFill>
                  <a:cs typeface="+mn-ea"/>
                  <a:sym typeface="+mn-lt"/>
                </a:rPr>
                <a:t>四型</a:t>
              </a:r>
              <a:r>
                <a:rPr lang="zh-CN" altLang="en-US" sz="4000" b="1" dirty="0">
                  <a:solidFill>
                    <a:schemeClr val="bg1"/>
                  </a:solidFill>
                  <a:cs typeface="+mn-ea"/>
                  <a:sym typeface="+mn-lt"/>
                </a:rPr>
                <a:t>课堂</a:t>
              </a:r>
              <a:endParaRPr lang="zh-CN" altLang="en-US" sz="4000" b="1" dirty="0">
                <a:solidFill>
                  <a:schemeClr val="bg1"/>
                </a:solidFill>
                <a:cs typeface="+mn-ea"/>
                <a:sym typeface="+mn-lt"/>
              </a:endParaRPr>
            </a:p>
          </p:txBody>
        </p:sp>
      </p:grpSp>
      <p:grpSp>
        <p:nvGrpSpPr>
          <p:cNvPr id="39" name="组合 38"/>
          <p:cNvGrpSpPr/>
          <p:nvPr/>
        </p:nvGrpSpPr>
        <p:grpSpPr>
          <a:xfrm>
            <a:off x="2867025" y="994410"/>
            <a:ext cx="7430770" cy="1094740"/>
            <a:chOff x="4515" y="1566"/>
            <a:chExt cx="11702" cy="1724"/>
          </a:xfrm>
        </p:grpSpPr>
        <p:grpSp>
          <p:nvGrpSpPr>
            <p:cNvPr id="10" name="组合 9"/>
            <p:cNvGrpSpPr/>
            <p:nvPr/>
          </p:nvGrpSpPr>
          <p:grpSpPr>
            <a:xfrm rot="0">
              <a:off x="4515" y="1980"/>
              <a:ext cx="1310" cy="1310"/>
              <a:chOff x="2725738" y="1484313"/>
              <a:chExt cx="831850" cy="831850"/>
            </a:xfrm>
          </p:grpSpPr>
          <p:sp>
            <p:nvSpPr>
              <p:cNvPr id="13" name="Oval 6"/>
              <p:cNvSpPr>
                <a:spLocks noChangeArrowheads="1"/>
              </p:cNvSpPr>
              <p:nvPr/>
            </p:nvSpPr>
            <p:spPr bwMode="auto">
              <a:xfrm>
                <a:off x="2725738" y="1484313"/>
                <a:ext cx="831850" cy="831850"/>
              </a:xfrm>
              <a:prstGeom prst="ellipse">
                <a:avLst/>
              </a:prstGeom>
              <a:solidFill>
                <a:srgbClr val="72BA8F"/>
              </a:solidFill>
              <a:ln>
                <a:noFill/>
              </a:ln>
            </p:spPr>
            <p:txBody>
              <a:bodyPr vert="horz" wrap="square" lIns="91423" tIns="45711" rIns="91423" bIns="45711" numCol="1" anchor="t" anchorCtr="0" compatLnSpc="1"/>
              <a:p>
                <a:endParaRPr lang="zh-CN" altLang="en-US" sz="1600">
                  <a:solidFill>
                    <a:schemeClr val="bg1">
                      <a:lumMod val="50000"/>
                    </a:schemeClr>
                  </a:solidFill>
                  <a:cs typeface="+mn-ea"/>
                  <a:sym typeface="+mn-lt"/>
                </a:endParaRPr>
              </a:p>
            </p:txBody>
          </p:sp>
          <p:sp>
            <p:nvSpPr>
              <p:cNvPr id="14" name="Freeform 12"/>
              <p:cNvSpPr/>
              <p:nvPr/>
            </p:nvSpPr>
            <p:spPr bwMode="auto">
              <a:xfrm>
                <a:off x="2851150" y="1598613"/>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p>
                <a:endParaRPr lang="zh-CN" altLang="en-US" sz="1600">
                  <a:solidFill>
                    <a:schemeClr val="bg1">
                      <a:lumMod val="50000"/>
                    </a:schemeClr>
                  </a:solidFill>
                  <a:cs typeface="+mn-ea"/>
                  <a:sym typeface="+mn-lt"/>
                </a:endParaRPr>
              </a:p>
            </p:txBody>
          </p:sp>
          <p:sp>
            <p:nvSpPr>
              <p:cNvPr id="15" name="Freeform 13"/>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p>
                <a:endParaRPr lang="zh-CN" altLang="en-US" sz="1600">
                  <a:solidFill>
                    <a:schemeClr val="bg1">
                      <a:lumMod val="50000"/>
                    </a:schemeClr>
                  </a:solidFill>
                  <a:cs typeface="+mn-ea"/>
                  <a:sym typeface="+mn-lt"/>
                </a:endParaRPr>
              </a:p>
            </p:txBody>
          </p:sp>
        </p:grpSp>
        <p:sp>
          <p:nvSpPr>
            <p:cNvPr id="28" name="TextBox 26"/>
            <p:cNvSpPr txBox="1"/>
            <p:nvPr/>
          </p:nvSpPr>
          <p:spPr>
            <a:xfrm>
              <a:off x="5715" y="1566"/>
              <a:ext cx="3145" cy="725"/>
            </a:xfrm>
            <a:prstGeom prst="rect">
              <a:avLst/>
            </a:prstGeom>
            <a:noFill/>
          </p:spPr>
          <p:txBody>
            <a:bodyPr wrap="square" rtlCol="0">
              <a:spAutoFit/>
            </a:bodyPr>
            <a:p>
              <a:r>
                <a:rPr lang="zh-CN" altLang="en-US" sz="2400" b="1" dirty="0">
                  <a:solidFill>
                    <a:schemeClr val="tx1">
                      <a:lumMod val="85000"/>
                      <a:lumOff val="15000"/>
                    </a:schemeClr>
                  </a:solidFill>
                  <a:cs typeface="+mn-ea"/>
                  <a:sym typeface="+mn-lt"/>
                </a:rPr>
                <a:t>常规课堂</a:t>
              </a:r>
              <a:endParaRPr lang="zh-CN" altLang="en-US" sz="2400" b="1" dirty="0">
                <a:solidFill>
                  <a:schemeClr val="tx1">
                    <a:lumMod val="85000"/>
                    <a:lumOff val="15000"/>
                  </a:schemeClr>
                </a:solidFill>
                <a:cs typeface="+mn-ea"/>
                <a:sym typeface="+mn-lt"/>
              </a:endParaRPr>
            </a:p>
          </p:txBody>
        </p:sp>
        <p:sp>
          <p:nvSpPr>
            <p:cNvPr id="29" name="TextBox 27"/>
            <p:cNvSpPr txBox="1"/>
            <p:nvPr/>
          </p:nvSpPr>
          <p:spPr>
            <a:xfrm>
              <a:off x="6015" y="2378"/>
              <a:ext cx="10202" cy="467"/>
            </a:xfrm>
            <a:prstGeom prst="rect">
              <a:avLst/>
            </a:prstGeom>
            <a:noFill/>
          </p:spPr>
          <p:txBody>
            <a:bodyPr wrap="square" rtlCol="0">
              <a:spAutoFit/>
            </a:bodyPr>
            <a:p>
              <a:pPr fontAlgn="auto">
                <a:lnSpc>
                  <a:spcPts val="1600"/>
                </a:lnSpc>
              </a:pPr>
              <a:r>
                <a:rPr sz="1600" dirty="0">
                  <a:latin typeface="宋体" panose="02010600030101010101" pitchFamily="2" charset="-122"/>
                  <a:ea typeface="宋体" panose="02010600030101010101" pitchFamily="2" charset="-122"/>
                  <a:cs typeface="+mn-ea"/>
                  <a:sym typeface="+mn-lt"/>
                </a:rPr>
                <a:t>按照小学数学课程标准的基本要求，完成规定学习任务。</a:t>
              </a:r>
              <a:endParaRPr sz="1600" dirty="0">
                <a:latin typeface="宋体" panose="02010600030101010101" pitchFamily="2" charset="-122"/>
                <a:ea typeface="宋体" panose="02010600030101010101" pitchFamily="2" charset="-122"/>
                <a:cs typeface="+mn-ea"/>
                <a:sym typeface="+mn-lt"/>
              </a:endParaRPr>
            </a:p>
          </p:txBody>
        </p:sp>
      </p:grpSp>
      <p:grpSp>
        <p:nvGrpSpPr>
          <p:cNvPr id="40" name="组合 39"/>
          <p:cNvGrpSpPr/>
          <p:nvPr/>
        </p:nvGrpSpPr>
        <p:grpSpPr>
          <a:xfrm>
            <a:off x="3393440" y="2214245"/>
            <a:ext cx="7581900" cy="1165225"/>
            <a:chOff x="5344" y="3487"/>
            <a:chExt cx="11940" cy="1835"/>
          </a:xfrm>
        </p:grpSpPr>
        <p:grpSp>
          <p:nvGrpSpPr>
            <p:cNvPr id="5" name="组合 4"/>
            <p:cNvGrpSpPr/>
            <p:nvPr/>
          </p:nvGrpSpPr>
          <p:grpSpPr>
            <a:xfrm rot="0">
              <a:off x="5344" y="3841"/>
              <a:ext cx="1310" cy="1307"/>
              <a:chOff x="3241675" y="2781019"/>
              <a:chExt cx="831850" cy="830262"/>
            </a:xfrm>
          </p:grpSpPr>
          <p:sp>
            <p:nvSpPr>
              <p:cNvPr id="6" name="Oval 7"/>
              <p:cNvSpPr>
                <a:spLocks noChangeArrowheads="1"/>
              </p:cNvSpPr>
              <p:nvPr/>
            </p:nvSpPr>
            <p:spPr bwMode="auto">
              <a:xfrm>
                <a:off x="3241675" y="2781019"/>
                <a:ext cx="831850" cy="830262"/>
              </a:xfrm>
              <a:prstGeom prst="ellipse">
                <a:avLst/>
              </a:prstGeom>
              <a:solidFill>
                <a:schemeClr val="accent4">
                  <a:lumMod val="60000"/>
                  <a:lumOff val="40000"/>
                </a:schemeClr>
              </a:solidFill>
              <a:ln>
                <a:noFill/>
              </a:ln>
            </p:spPr>
            <p:txBody>
              <a:bodyPr vert="horz" wrap="square" lIns="91423" tIns="45711" rIns="91423" bIns="45711" numCol="1" anchor="t" anchorCtr="0" compatLnSpc="1"/>
              <a:p>
                <a:endParaRPr lang="zh-CN" altLang="en-US" sz="1600">
                  <a:solidFill>
                    <a:schemeClr val="bg1">
                      <a:lumMod val="50000"/>
                    </a:schemeClr>
                  </a:solidFill>
                  <a:cs typeface="+mn-ea"/>
                  <a:sym typeface="+mn-lt"/>
                </a:endParaRPr>
              </a:p>
            </p:txBody>
          </p:sp>
          <p:sp>
            <p:nvSpPr>
              <p:cNvPr id="7" name="Freeform 10"/>
              <p:cNvSpPr>
                <a:spLocks noEditPoints="1"/>
              </p:cNvSpPr>
              <p:nvPr/>
            </p:nvSpPr>
            <p:spPr bwMode="auto">
              <a:xfrm>
                <a:off x="3388043" y="3016933"/>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p>
                <a:endParaRPr lang="zh-CN" altLang="en-US" sz="1600">
                  <a:solidFill>
                    <a:schemeClr val="bg1">
                      <a:lumMod val="50000"/>
                    </a:schemeClr>
                  </a:solidFill>
                  <a:cs typeface="+mn-ea"/>
                  <a:sym typeface="+mn-lt"/>
                </a:endParaRPr>
              </a:p>
            </p:txBody>
          </p:sp>
          <p:sp>
            <p:nvSpPr>
              <p:cNvPr id="9" name="Freeform 11"/>
              <p:cNvSpPr>
                <a:spLocks noEditPoints="1"/>
              </p:cNvSpPr>
              <p:nvPr/>
            </p:nvSpPr>
            <p:spPr bwMode="auto">
              <a:xfrm>
                <a:off x="3610293" y="3170921"/>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p>
                <a:endParaRPr lang="zh-CN" altLang="en-US" sz="1600">
                  <a:solidFill>
                    <a:schemeClr val="bg1">
                      <a:lumMod val="50000"/>
                    </a:schemeClr>
                  </a:solidFill>
                  <a:cs typeface="+mn-ea"/>
                  <a:sym typeface="+mn-lt"/>
                </a:endParaRPr>
              </a:p>
            </p:txBody>
          </p:sp>
        </p:grpSp>
        <p:sp>
          <p:nvSpPr>
            <p:cNvPr id="2" name="TextBox 26"/>
            <p:cNvSpPr txBox="1"/>
            <p:nvPr/>
          </p:nvSpPr>
          <p:spPr>
            <a:xfrm>
              <a:off x="6760" y="3487"/>
              <a:ext cx="3145" cy="725"/>
            </a:xfrm>
            <a:prstGeom prst="rect">
              <a:avLst/>
            </a:prstGeom>
            <a:noFill/>
          </p:spPr>
          <p:txBody>
            <a:bodyPr wrap="square" rtlCol="0">
              <a:spAutoFit/>
            </a:bodyPr>
            <a:p>
              <a:r>
                <a:rPr lang="zh-CN" altLang="en-US" sz="2400" b="1" dirty="0">
                  <a:solidFill>
                    <a:schemeClr val="tx1">
                      <a:lumMod val="85000"/>
                      <a:lumOff val="15000"/>
                    </a:schemeClr>
                  </a:solidFill>
                  <a:cs typeface="+mn-ea"/>
                  <a:sym typeface="+mn-lt"/>
                </a:rPr>
                <a:t>课后课堂</a:t>
              </a:r>
              <a:endParaRPr lang="zh-CN" altLang="en-US" sz="2400" b="1" dirty="0">
                <a:solidFill>
                  <a:schemeClr val="tx1">
                    <a:lumMod val="85000"/>
                    <a:lumOff val="15000"/>
                  </a:schemeClr>
                </a:solidFill>
                <a:cs typeface="+mn-ea"/>
                <a:sym typeface="+mn-lt"/>
              </a:endParaRPr>
            </a:p>
          </p:txBody>
        </p:sp>
        <p:sp>
          <p:nvSpPr>
            <p:cNvPr id="8" name="TextBox 27"/>
            <p:cNvSpPr txBox="1"/>
            <p:nvPr/>
          </p:nvSpPr>
          <p:spPr>
            <a:xfrm>
              <a:off x="7082" y="4016"/>
              <a:ext cx="10202" cy="1307"/>
            </a:xfrm>
            <a:prstGeom prst="rect">
              <a:avLst/>
            </a:prstGeom>
            <a:noFill/>
          </p:spPr>
          <p:txBody>
            <a:bodyPr wrap="square" rtlCol="0">
              <a:spAutoFit/>
            </a:bodyPr>
            <a:p>
              <a:pPr fontAlgn="auto">
                <a:lnSpc>
                  <a:spcPct val="150000"/>
                </a:lnSpc>
              </a:pPr>
              <a:r>
                <a:rPr sz="1600" dirty="0">
                  <a:latin typeface="宋体" panose="02010600030101010101" pitchFamily="2" charset="-122"/>
                  <a:ea typeface="宋体" panose="02010600030101010101" pitchFamily="2" charset="-122"/>
                  <a:cs typeface="+mn-ea"/>
                  <a:sym typeface="+mn-lt"/>
                </a:rPr>
                <a:t>课后服务</a:t>
              </a:r>
              <a:r>
                <a:rPr lang="zh-CN" sz="1600" dirty="0">
                  <a:latin typeface="宋体" panose="02010600030101010101" pitchFamily="2" charset="-122"/>
                  <a:ea typeface="宋体" panose="02010600030101010101" pitchFamily="2" charset="-122"/>
                  <a:cs typeface="+mn-ea"/>
                  <a:sym typeface="+mn-lt"/>
                </a:rPr>
                <a:t>、</a:t>
              </a:r>
              <a:r>
                <a:rPr sz="1600" dirty="0">
                  <a:latin typeface="宋体" panose="02010600030101010101" pitchFamily="2" charset="-122"/>
                  <a:ea typeface="宋体" panose="02010600030101010101" pitchFamily="2" charset="-122"/>
                  <a:cs typeface="+mn-ea"/>
                  <a:sym typeface="+mn-lt"/>
                </a:rPr>
                <a:t>放权给学生</a:t>
              </a:r>
              <a:r>
                <a:rPr lang="zh-CN" sz="1600" dirty="0">
                  <a:latin typeface="宋体" panose="02010600030101010101" pitchFamily="2" charset="-122"/>
                  <a:ea typeface="宋体" panose="02010600030101010101" pitchFamily="2" charset="-122"/>
                  <a:cs typeface="+mn-ea"/>
                  <a:sym typeface="+mn-lt"/>
                </a:rPr>
                <a:t>、</a:t>
              </a:r>
              <a:r>
                <a:rPr sz="1600" dirty="0">
                  <a:latin typeface="宋体" panose="02010600030101010101" pitchFamily="2" charset="-122"/>
                  <a:ea typeface="宋体" panose="02010600030101010101" pitchFamily="2" charset="-122"/>
                  <a:cs typeface="+mn-ea"/>
                  <a:sym typeface="+mn-lt"/>
                </a:rPr>
                <a:t>增强学科实践</a:t>
              </a:r>
              <a:endParaRPr sz="1600" dirty="0">
                <a:latin typeface="宋体" panose="02010600030101010101" pitchFamily="2" charset="-122"/>
                <a:ea typeface="宋体" panose="02010600030101010101" pitchFamily="2" charset="-122"/>
                <a:cs typeface="+mn-ea"/>
                <a:sym typeface="+mn-lt"/>
              </a:endParaRPr>
            </a:p>
            <a:p>
              <a:pPr fontAlgn="auto">
                <a:lnSpc>
                  <a:spcPct val="150000"/>
                </a:lnSpc>
              </a:pPr>
              <a:r>
                <a:rPr sz="1600" dirty="0">
                  <a:latin typeface="宋体" panose="02010600030101010101" pitchFamily="2" charset="-122"/>
                  <a:ea typeface="宋体" panose="02010600030101010101" pitchFamily="2" charset="-122"/>
                  <a:cs typeface="+mn-ea"/>
                  <a:sym typeface="+mn-lt"/>
                </a:rPr>
                <a:t>通过通过数学学科教室和文化走廊等场所，发挥好数学的育人功能。</a:t>
              </a:r>
              <a:endParaRPr sz="1600" dirty="0">
                <a:latin typeface="宋体" panose="02010600030101010101" pitchFamily="2" charset="-122"/>
                <a:ea typeface="宋体" panose="02010600030101010101" pitchFamily="2" charset="-122"/>
                <a:cs typeface="+mn-ea"/>
                <a:sym typeface="+mn-lt"/>
              </a:endParaRPr>
            </a:p>
          </p:txBody>
        </p:sp>
      </p:grpSp>
      <p:grpSp>
        <p:nvGrpSpPr>
          <p:cNvPr id="41" name="组合 40"/>
          <p:cNvGrpSpPr/>
          <p:nvPr/>
        </p:nvGrpSpPr>
        <p:grpSpPr>
          <a:xfrm>
            <a:off x="3382645" y="3441065"/>
            <a:ext cx="7508875" cy="1221105"/>
            <a:chOff x="5327" y="5419"/>
            <a:chExt cx="11825" cy="1923"/>
          </a:xfrm>
        </p:grpSpPr>
        <p:grpSp>
          <p:nvGrpSpPr>
            <p:cNvPr id="16" name="组合 15"/>
            <p:cNvGrpSpPr/>
            <p:nvPr/>
          </p:nvGrpSpPr>
          <p:grpSpPr>
            <a:xfrm rot="0">
              <a:off x="5327" y="5731"/>
              <a:ext cx="1310" cy="1310"/>
              <a:chOff x="3241675" y="4133850"/>
              <a:chExt cx="831850" cy="831850"/>
            </a:xfrm>
          </p:grpSpPr>
          <p:sp>
            <p:nvSpPr>
              <p:cNvPr id="17" name="Oval 9"/>
              <p:cNvSpPr>
                <a:spLocks noChangeArrowheads="1"/>
              </p:cNvSpPr>
              <p:nvPr/>
            </p:nvSpPr>
            <p:spPr bwMode="auto">
              <a:xfrm>
                <a:off x="3241675" y="4133850"/>
                <a:ext cx="831850" cy="831850"/>
              </a:xfrm>
              <a:prstGeom prst="ellipse">
                <a:avLst/>
              </a:prstGeom>
              <a:solidFill>
                <a:schemeClr val="tx2">
                  <a:lumMod val="40000"/>
                  <a:lumOff val="60000"/>
                </a:schemeClr>
              </a:solidFill>
              <a:ln>
                <a:noFill/>
              </a:ln>
            </p:spPr>
            <p:txBody>
              <a:bodyPr vert="horz" wrap="square" lIns="91423" tIns="45711" rIns="91423" bIns="45711" numCol="1" anchor="t" anchorCtr="0" compatLnSpc="1"/>
              <a:p>
                <a:endParaRPr lang="zh-CN" altLang="en-US" sz="1600">
                  <a:solidFill>
                    <a:schemeClr val="bg1">
                      <a:lumMod val="50000"/>
                    </a:schemeClr>
                  </a:solidFill>
                  <a:cs typeface="+mn-ea"/>
                  <a:sym typeface="+mn-lt"/>
                </a:endParaRPr>
              </a:p>
            </p:txBody>
          </p:sp>
          <p:sp>
            <p:nvSpPr>
              <p:cNvPr id="18"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p>
                <a:endParaRPr lang="zh-CN" altLang="en-US" sz="1600">
                  <a:solidFill>
                    <a:schemeClr val="bg1">
                      <a:lumMod val="50000"/>
                    </a:schemeClr>
                  </a:solidFill>
                  <a:cs typeface="+mn-ea"/>
                  <a:sym typeface="+mn-lt"/>
                </a:endParaRPr>
              </a:p>
            </p:txBody>
          </p:sp>
          <p:sp>
            <p:nvSpPr>
              <p:cNvPr id="19"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p>
                <a:endParaRPr lang="zh-CN" altLang="en-US" sz="1600">
                  <a:solidFill>
                    <a:schemeClr val="bg1">
                      <a:lumMod val="50000"/>
                    </a:schemeClr>
                  </a:solidFill>
                  <a:cs typeface="+mn-ea"/>
                  <a:sym typeface="+mn-lt"/>
                </a:endParaRPr>
              </a:p>
            </p:txBody>
          </p:sp>
          <p:sp>
            <p:nvSpPr>
              <p:cNvPr id="20"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p>
                <a:endParaRPr lang="zh-CN" altLang="en-US" sz="1600">
                  <a:solidFill>
                    <a:schemeClr val="bg1">
                      <a:lumMod val="50000"/>
                    </a:schemeClr>
                  </a:solidFill>
                  <a:cs typeface="+mn-ea"/>
                  <a:sym typeface="+mn-lt"/>
                </a:endParaRPr>
              </a:p>
            </p:txBody>
          </p:sp>
          <p:sp>
            <p:nvSpPr>
              <p:cNvPr id="21"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p>
                <a:endParaRPr lang="zh-CN" altLang="en-US" sz="1600">
                  <a:solidFill>
                    <a:schemeClr val="bg1">
                      <a:lumMod val="50000"/>
                    </a:schemeClr>
                  </a:solidFill>
                  <a:cs typeface="+mn-ea"/>
                  <a:sym typeface="+mn-lt"/>
                </a:endParaRPr>
              </a:p>
            </p:txBody>
          </p:sp>
        </p:grpSp>
        <p:sp>
          <p:nvSpPr>
            <p:cNvPr id="3" name="TextBox 26"/>
            <p:cNvSpPr txBox="1"/>
            <p:nvPr/>
          </p:nvSpPr>
          <p:spPr>
            <a:xfrm>
              <a:off x="6743" y="5419"/>
              <a:ext cx="3145" cy="725"/>
            </a:xfrm>
            <a:prstGeom prst="rect">
              <a:avLst/>
            </a:prstGeom>
            <a:noFill/>
          </p:spPr>
          <p:txBody>
            <a:bodyPr wrap="square" rtlCol="0">
              <a:spAutoFit/>
            </a:bodyPr>
            <a:p>
              <a:r>
                <a:rPr lang="zh-CN" altLang="en-US" sz="2400" b="1" dirty="0">
                  <a:solidFill>
                    <a:schemeClr val="tx1">
                      <a:lumMod val="85000"/>
                      <a:lumOff val="15000"/>
                    </a:schemeClr>
                  </a:solidFill>
                  <a:cs typeface="+mn-ea"/>
                  <a:sym typeface="+mn-lt"/>
                </a:rPr>
                <a:t>校外课堂</a:t>
              </a:r>
              <a:endParaRPr lang="zh-CN" altLang="en-US" sz="2400" b="1" dirty="0">
                <a:solidFill>
                  <a:schemeClr val="tx1">
                    <a:lumMod val="85000"/>
                    <a:lumOff val="15000"/>
                  </a:schemeClr>
                </a:solidFill>
                <a:cs typeface="+mn-ea"/>
                <a:sym typeface="+mn-lt"/>
              </a:endParaRPr>
            </a:p>
          </p:txBody>
        </p:sp>
        <p:sp>
          <p:nvSpPr>
            <p:cNvPr id="11" name="TextBox 27"/>
            <p:cNvSpPr txBox="1"/>
            <p:nvPr/>
          </p:nvSpPr>
          <p:spPr>
            <a:xfrm>
              <a:off x="6950" y="6036"/>
              <a:ext cx="10202" cy="1307"/>
            </a:xfrm>
            <a:prstGeom prst="rect">
              <a:avLst/>
            </a:prstGeom>
            <a:noFill/>
          </p:spPr>
          <p:txBody>
            <a:bodyPr wrap="square" rtlCol="0">
              <a:spAutoFit/>
            </a:bodyPr>
            <a:p>
              <a:pPr fontAlgn="auto">
                <a:lnSpc>
                  <a:spcPct val="150000"/>
                </a:lnSpc>
              </a:pPr>
              <a:r>
                <a:rPr sz="1600" dirty="0">
                  <a:latin typeface="宋体" panose="02010600030101010101" pitchFamily="2" charset="-122"/>
                  <a:ea typeface="宋体" panose="02010600030101010101" pitchFamily="2" charset="-122"/>
                  <a:cs typeface="+mn-ea"/>
                  <a:sym typeface="+mn-lt"/>
                </a:rPr>
                <a:t>利用家</a:t>
              </a:r>
              <a:r>
                <a:rPr lang="zh-CN" sz="1600" dirty="0">
                  <a:latin typeface="宋体" panose="02010600030101010101" pitchFamily="2" charset="-122"/>
                  <a:ea typeface="宋体" panose="02010600030101010101" pitchFamily="2" charset="-122"/>
                  <a:cs typeface="+mn-ea"/>
                  <a:sym typeface="+mn-lt"/>
                </a:rPr>
                <a:t>、</a:t>
              </a:r>
              <a:r>
                <a:rPr sz="1600" dirty="0">
                  <a:latin typeface="宋体" panose="02010600030101010101" pitchFamily="2" charset="-122"/>
                  <a:ea typeface="宋体" panose="02010600030101010101" pitchFamily="2" charset="-122"/>
                  <a:cs typeface="+mn-ea"/>
                  <a:sym typeface="+mn-lt"/>
                </a:rPr>
                <a:t>图书</a:t>
              </a:r>
              <a:r>
                <a:rPr lang="zh-CN" sz="1600" dirty="0">
                  <a:latin typeface="宋体" panose="02010600030101010101" pitchFamily="2" charset="-122"/>
                  <a:ea typeface="宋体" panose="02010600030101010101" pitchFamily="2" charset="-122"/>
                  <a:cs typeface="+mn-ea"/>
                  <a:sym typeface="+mn-lt"/>
                </a:rPr>
                <a:t>馆</a:t>
              </a:r>
              <a:r>
                <a:rPr sz="1600" dirty="0">
                  <a:latin typeface="宋体" panose="02010600030101010101" pitchFamily="2" charset="-122"/>
                  <a:ea typeface="宋体" panose="02010600030101010101" pitchFamily="2" charset="-122"/>
                  <a:cs typeface="+mn-ea"/>
                  <a:sym typeface="+mn-lt"/>
                </a:rPr>
                <a:t>等场所，通过亲手做、亲眼看，体验和实践来培养创新精神和实践能力。</a:t>
              </a:r>
              <a:endParaRPr sz="1600" dirty="0">
                <a:latin typeface="宋体" panose="02010600030101010101" pitchFamily="2" charset="-122"/>
                <a:ea typeface="宋体" panose="02010600030101010101" pitchFamily="2" charset="-122"/>
                <a:cs typeface="+mn-ea"/>
                <a:sym typeface="+mn-lt"/>
              </a:endParaRPr>
            </a:p>
          </p:txBody>
        </p:sp>
      </p:grpSp>
      <p:grpSp>
        <p:nvGrpSpPr>
          <p:cNvPr id="42" name="组合 41"/>
          <p:cNvGrpSpPr/>
          <p:nvPr/>
        </p:nvGrpSpPr>
        <p:grpSpPr>
          <a:xfrm>
            <a:off x="2867025" y="4731385"/>
            <a:ext cx="7430135" cy="1274445"/>
            <a:chOff x="4515" y="7451"/>
            <a:chExt cx="11701" cy="2007"/>
          </a:xfrm>
        </p:grpSpPr>
        <p:grpSp>
          <p:nvGrpSpPr>
            <p:cNvPr id="22" name="组合 21"/>
            <p:cNvGrpSpPr/>
            <p:nvPr/>
          </p:nvGrpSpPr>
          <p:grpSpPr>
            <a:xfrm rot="0">
              <a:off x="4515" y="7451"/>
              <a:ext cx="1310" cy="1307"/>
              <a:chOff x="2725738" y="5327650"/>
              <a:chExt cx="831850" cy="830262"/>
            </a:xfrm>
          </p:grpSpPr>
          <p:sp>
            <p:nvSpPr>
              <p:cNvPr id="23" name="Oval 8"/>
              <p:cNvSpPr>
                <a:spLocks noChangeArrowheads="1"/>
              </p:cNvSpPr>
              <p:nvPr/>
            </p:nvSpPr>
            <p:spPr bwMode="auto">
              <a:xfrm>
                <a:off x="2725738" y="5327650"/>
                <a:ext cx="831850" cy="830262"/>
              </a:xfrm>
              <a:prstGeom prst="ellipse">
                <a:avLst/>
              </a:prstGeom>
              <a:solidFill>
                <a:schemeClr val="accent5">
                  <a:lumMod val="60000"/>
                  <a:lumOff val="40000"/>
                </a:schemeClr>
              </a:solidFill>
              <a:ln>
                <a:noFill/>
              </a:ln>
            </p:spPr>
            <p:txBody>
              <a:bodyPr vert="horz" wrap="square" lIns="91423" tIns="45711" rIns="91423" bIns="45711" numCol="1" anchor="t" anchorCtr="0" compatLnSpc="1"/>
              <a:p>
                <a:endParaRPr lang="zh-CN" altLang="en-US" sz="1600" dirty="0">
                  <a:solidFill>
                    <a:schemeClr val="bg1">
                      <a:lumMod val="50000"/>
                    </a:schemeClr>
                  </a:solidFill>
                  <a:cs typeface="+mn-ea"/>
                  <a:sym typeface="+mn-lt"/>
                </a:endParaRPr>
              </a:p>
            </p:txBody>
          </p:sp>
          <p:sp>
            <p:nvSpPr>
              <p:cNvPr id="24" name="Freeform 18"/>
              <p:cNvSpPr>
                <a:spLocks noEditPoints="1"/>
              </p:cNvSpPr>
              <p:nvPr/>
            </p:nvSpPr>
            <p:spPr bwMode="auto">
              <a:xfrm>
                <a:off x="2868930" y="5510846"/>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p>
                <a:endParaRPr lang="zh-CN" altLang="en-US" sz="1600">
                  <a:solidFill>
                    <a:schemeClr val="bg1">
                      <a:lumMod val="50000"/>
                    </a:schemeClr>
                  </a:solidFill>
                  <a:cs typeface="+mn-ea"/>
                  <a:sym typeface="+mn-lt"/>
                </a:endParaRPr>
              </a:p>
            </p:txBody>
          </p:sp>
        </p:grpSp>
        <p:sp>
          <p:nvSpPr>
            <p:cNvPr id="4" name="TextBox 26"/>
            <p:cNvSpPr txBox="1"/>
            <p:nvPr/>
          </p:nvSpPr>
          <p:spPr>
            <a:xfrm>
              <a:off x="6015" y="7528"/>
              <a:ext cx="3145" cy="725"/>
            </a:xfrm>
            <a:prstGeom prst="rect">
              <a:avLst/>
            </a:prstGeom>
            <a:noFill/>
          </p:spPr>
          <p:txBody>
            <a:bodyPr wrap="square" rtlCol="0">
              <a:spAutoFit/>
            </a:bodyPr>
            <a:p>
              <a:r>
                <a:rPr lang="zh-CN" altLang="en-US" sz="2400" b="1" dirty="0">
                  <a:solidFill>
                    <a:schemeClr val="tx1">
                      <a:lumMod val="85000"/>
                      <a:lumOff val="15000"/>
                    </a:schemeClr>
                  </a:solidFill>
                  <a:cs typeface="+mn-ea"/>
                  <a:sym typeface="+mn-lt"/>
                </a:rPr>
                <a:t>融合课堂</a:t>
              </a:r>
              <a:endParaRPr lang="zh-CN" altLang="en-US" sz="2400" b="1" dirty="0">
                <a:solidFill>
                  <a:schemeClr val="tx1">
                    <a:lumMod val="85000"/>
                    <a:lumOff val="15000"/>
                  </a:schemeClr>
                </a:solidFill>
                <a:cs typeface="+mn-ea"/>
                <a:sym typeface="+mn-lt"/>
              </a:endParaRPr>
            </a:p>
          </p:txBody>
        </p:sp>
        <p:sp>
          <p:nvSpPr>
            <p:cNvPr id="12" name="TextBox 27"/>
            <p:cNvSpPr txBox="1"/>
            <p:nvPr/>
          </p:nvSpPr>
          <p:spPr>
            <a:xfrm>
              <a:off x="5908" y="8152"/>
              <a:ext cx="10308" cy="1307"/>
            </a:xfrm>
            <a:prstGeom prst="rect">
              <a:avLst/>
            </a:prstGeom>
            <a:noFill/>
          </p:spPr>
          <p:txBody>
            <a:bodyPr wrap="square" rtlCol="0">
              <a:spAutoFit/>
            </a:bodyPr>
            <a:p>
              <a:pPr fontAlgn="auto">
                <a:lnSpc>
                  <a:spcPct val="150000"/>
                </a:lnSpc>
              </a:pPr>
              <a:r>
                <a:rPr sz="1600" dirty="0">
                  <a:latin typeface="宋体" panose="02010600030101010101" pitchFamily="2" charset="-122"/>
                  <a:ea typeface="宋体" panose="02010600030101010101" pitchFamily="2" charset="-122"/>
                  <a:cs typeface="+mn-ea"/>
                  <a:sym typeface="+mn-lt"/>
                </a:rPr>
                <a:t>“线上教学”与“线下教学”融为一体的教学，利用AI数学的研究成果，丰富数学学习方式。</a:t>
              </a:r>
              <a:endParaRPr sz="1600" dirty="0">
                <a:latin typeface="宋体" panose="02010600030101010101" pitchFamily="2" charset="-122"/>
                <a:ea typeface="宋体" panose="02010600030101010101" pitchFamily="2" charset="-122"/>
                <a:cs typeface="+mn-ea"/>
                <a:sym typeface="+mn-lt"/>
              </a:endParaRPr>
            </a:p>
          </p:txBody>
        </p:sp>
      </p:grpSp>
      <p:sp>
        <p:nvSpPr>
          <p:cNvPr id="38" name="文本框 37"/>
          <p:cNvSpPr txBox="1"/>
          <p:nvPr/>
        </p:nvSpPr>
        <p:spPr>
          <a:xfrm>
            <a:off x="1087755" y="295275"/>
            <a:ext cx="9392920" cy="1076325"/>
          </a:xfrm>
          <a:prstGeom prst="rect">
            <a:avLst/>
          </a:prstGeom>
          <a:noFill/>
        </p:spPr>
        <p:txBody>
          <a:bodyPr wrap="square" rtlCol="0">
            <a:spAutoFit/>
          </a:bodyPr>
          <a:p>
            <a:r>
              <a:rPr lang="zh-CN" altLang="en-US" sz="3200" b="1">
                <a:solidFill>
                  <a:schemeClr val="tx1">
                    <a:lumMod val="75000"/>
                    <a:lumOff val="25000"/>
                  </a:schemeClr>
                </a:solidFill>
                <a:latin typeface="方正粗黑宋简体" panose="02000000000000000000" charset="-122"/>
                <a:ea typeface="方正粗黑宋简体" panose="02000000000000000000" charset="-122"/>
              </a:rPr>
              <a:t>（二）课程建设</a:t>
            </a:r>
            <a:r>
              <a:rPr lang="en-US" altLang="zh-CN" sz="3200" b="1">
                <a:solidFill>
                  <a:schemeClr val="tx1">
                    <a:lumMod val="75000"/>
                    <a:lumOff val="25000"/>
                  </a:schemeClr>
                </a:solidFill>
                <a:latin typeface="方正粗黑宋简体" panose="02000000000000000000" charset="-122"/>
                <a:ea typeface="方正粗黑宋简体" panose="02000000000000000000" charset="-122"/>
                <a:sym typeface="+mn-ea"/>
              </a:rPr>
              <a:t>——</a:t>
            </a:r>
            <a:r>
              <a:rPr lang="zh-CN" altLang="en-US" sz="3200" b="1">
                <a:solidFill>
                  <a:schemeClr val="tx1">
                    <a:lumMod val="75000"/>
                    <a:lumOff val="25000"/>
                  </a:schemeClr>
                </a:solidFill>
                <a:latin typeface="方正粗黑宋简体" panose="02000000000000000000" charset="-122"/>
                <a:ea typeface="方正粗黑宋简体" panose="02000000000000000000" charset="-122"/>
                <a:sym typeface="+mn-ea"/>
              </a:rPr>
              <a:t>基础课程</a:t>
            </a:r>
            <a:r>
              <a:rPr lang="zh-CN" altLang="en-US" sz="2000" b="1">
                <a:solidFill>
                  <a:schemeClr val="tx1">
                    <a:lumMod val="75000"/>
                    <a:lumOff val="25000"/>
                  </a:schemeClr>
                </a:solidFill>
                <a:latin typeface="方正粗黑宋简体" panose="02000000000000000000" charset="-122"/>
                <a:ea typeface="方正粗黑宋简体" panose="02000000000000000000" charset="-122"/>
                <a:sym typeface="+mn-ea"/>
              </a:rPr>
              <a:t>（</a:t>
            </a:r>
            <a:r>
              <a:rPr lang="en-US" altLang="zh-CN" sz="2000" b="1">
                <a:solidFill>
                  <a:schemeClr val="tx1">
                    <a:lumMod val="75000"/>
                    <a:lumOff val="25000"/>
                  </a:schemeClr>
                </a:solidFill>
                <a:latin typeface="方正粗黑宋简体" panose="02000000000000000000" charset="-122"/>
                <a:ea typeface="方正粗黑宋简体" panose="02000000000000000000" charset="-122"/>
                <a:sym typeface="+mn-ea"/>
              </a:rPr>
              <a:t>2</a:t>
            </a:r>
            <a:r>
              <a:rPr lang="zh-CN" altLang="en-US" sz="2000" b="1">
                <a:solidFill>
                  <a:schemeClr val="tx1">
                    <a:lumMod val="75000"/>
                    <a:lumOff val="25000"/>
                  </a:schemeClr>
                </a:solidFill>
                <a:latin typeface="方正粗黑宋简体" panose="02000000000000000000" charset="-122"/>
                <a:ea typeface="方正粗黑宋简体" panose="02000000000000000000" charset="-122"/>
                <a:sym typeface="+mn-ea"/>
              </a:rPr>
              <a:t>）打造</a:t>
            </a:r>
            <a:r>
              <a:rPr lang="en-US" altLang="zh-CN" sz="2000" b="1">
                <a:solidFill>
                  <a:schemeClr val="tx1">
                    <a:lumMod val="75000"/>
                    <a:lumOff val="25000"/>
                  </a:schemeClr>
                </a:solidFill>
                <a:latin typeface="方正粗黑宋简体" panose="02000000000000000000" charset="-122"/>
                <a:ea typeface="方正粗黑宋简体" panose="02000000000000000000" charset="-122"/>
                <a:sym typeface="+mn-ea"/>
              </a:rPr>
              <a:t>“</a:t>
            </a:r>
            <a:r>
              <a:rPr lang="zh-CN" altLang="en-US" sz="2000" b="1">
                <a:solidFill>
                  <a:schemeClr val="tx1">
                    <a:lumMod val="75000"/>
                    <a:lumOff val="25000"/>
                  </a:schemeClr>
                </a:solidFill>
                <a:latin typeface="方正粗黑宋简体" panose="02000000000000000000" charset="-122"/>
                <a:ea typeface="方正粗黑宋简体" panose="02000000000000000000" charset="-122"/>
                <a:sym typeface="+mn-ea"/>
              </a:rPr>
              <a:t>四</a:t>
            </a:r>
            <a:r>
              <a:rPr lang="en-US" altLang="zh-CN" sz="2000" b="1">
                <a:solidFill>
                  <a:schemeClr val="tx1">
                    <a:lumMod val="75000"/>
                    <a:lumOff val="25000"/>
                  </a:schemeClr>
                </a:solidFill>
                <a:latin typeface="方正粗黑宋简体" panose="02000000000000000000" charset="-122"/>
                <a:ea typeface="方正粗黑宋简体" panose="02000000000000000000" charset="-122"/>
                <a:sym typeface="+mn-ea"/>
              </a:rPr>
              <a:t>”</a:t>
            </a:r>
            <a:r>
              <a:rPr lang="zh-CN" altLang="en-US" sz="2000" b="1">
                <a:solidFill>
                  <a:schemeClr val="tx1">
                    <a:lumMod val="75000"/>
                    <a:lumOff val="25000"/>
                  </a:schemeClr>
                </a:solidFill>
                <a:latin typeface="方正粗黑宋简体" panose="02000000000000000000" charset="-122"/>
                <a:ea typeface="方正粗黑宋简体" panose="02000000000000000000" charset="-122"/>
                <a:sym typeface="+mn-ea"/>
              </a:rPr>
              <a:t>型课堂</a:t>
            </a:r>
            <a:endParaRPr lang="zh-CN" altLang="en-US" sz="3200" b="1">
              <a:solidFill>
                <a:schemeClr val="tx1">
                  <a:lumMod val="75000"/>
                  <a:lumOff val="25000"/>
                </a:schemeClr>
              </a:solidFill>
              <a:latin typeface="方正粗黑宋简体" panose="02000000000000000000" charset="-122"/>
              <a:ea typeface="方正粗黑宋简体" panose="02000000000000000000" charset="-122"/>
            </a:endParaRPr>
          </a:p>
          <a:p>
            <a:endParaRPr lang="zh-CN" altLang="en-US" sz="3200" b="1">
              <a:solidFill>
                <a:schemeClr val="tx1">
                  <a:lumMod val="75000"/>
                  <a:lumOff val="25000"/>
                </a:schemeClr>
              </a:solidFill>
              <a:latin typeface="方正粗黑宋简体" panose="02000000000000000000" charset="-122"/>
              <a:ea typeface="方正粗黑宋简体" panose="020000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000" fill="hold">
                                          <p:stCondLst>
                                            <p:cond delay="0"/>
                                          </p:stCondLst>
                                        </p:cTn>
                                        <p:tgtEl>
                                          <p:spTgt spid="25"/>
                                        </p:tgtEl>
                                        <p:attrNameLst>
                                          <p:attrName>style.visibility</p:attrName>
                                        </p:attrNameLst>
                                      </p:cBhvr>
                                      <p:to>
                                        <p:strVal val="visible"/>
                                      </p:to>
                                    </p:set>
                                    <p:animEffect transition="in" filter="wheel(1)">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000" fill="hold">
                                          <p:stCondLst>
                                            <p:cond delay="0"/>
                                          </p:stCondLst>
                                        </p:cTn>
                                        <p:tgtEl>
                                          <p:spTgt spid="39"/>
                                        </p:tgtEl>
                                        <p:attrNameLst>
                                          <p:attrName>style.visibility</p:attrName>
                                        </p:attrNameLst>
                                      </p:cBhvr>
                                      <p:to>
                                        <p:strVal val="visible"/>
                                      </p:to>
                                    </p:set>
                                    <p:animEffect transition="in" filter="wipe(left)">
                                      <p:cBhvr>
                                        <p:cTn id="12" dur="10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1332230" y="926465"/>
          <a:ext cx="9270365" cy="5046980"/>
        </p:xfrm>
        <a:graphic>
          <a:graphicData uri="http://schemas.openxmlformats.org/drawingml/2006/table">
            <a:tbl>
              <a:tblPr firstRow="1" bandRow="1">
                <a:tableStyleId>{5940675A-B579-460E-94D1-54222C63F5DA}</a:tableStyleId>
              </a:tblPr>
              <a:tblGrid>
                <a:gridCol w="1588135"/>
                <a:gridCol w="1483360"/>
                <a:gridCol w="6198870"/>
              </a:tblGrid>
              <a:tr h="772160">
                <a:tc rowSpan="3">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基础作业</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必做题</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全体性</a:t>
                      </a:r>
                      <a:r>
                        <a:rPr lang="en-US" sz="2000" b="0">
                          <a:latin typeface="宋体" panose="02010600030101010101" pitchFamily="2" charset="-122"/>
                          <a:ea typeface="宋体" panose="02010600030101010101" pitchFamily="2" charset="-122"/>
                          <a:cs typeface="宋体" panose="02010600030101010101" pitchFamily="2" charset="-122"/>
                        </a:rPr>
                        <a:t>——都要做的基础题，教师对当堂讲授内容和知识点采取有针对性的训练和巩固。</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0548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选做题</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层级性</a:t>
                      </a:r>
                      <a:r>
                        <a:rPr lang="en-US" sz="2000" b="0">
                          <a:latin typeface="宋体" panose="02010600030101010101" pitchFamily="2" charset="-122"/>
                          <a:ea typeface="宋体" panose="02010600030101010101" pitchFamily="2" charset="-122"/>
                          <a:cs typeface="宋体" panose="02010600030101010101" pitchFamily="2" charset="-122"/>
                        </a:rPr>
                        <a:t>——以综合运用为主，不同的学生选做易、中、难不同层级的作业。</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4231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自选题</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拓展性</a:t>
                      </a:r>
                      <a:r>
                        <a:rPr lang="en-US" sz="2000" b="0">
                          <a:latin typeface="宋体" panose="02010600030101010101" pitchFamily="2" charset="-122"/>
                          <a:ea typeface="宋体" panose="02010600030101010101" pitchFamily="2" charset="-122"/>
                          <a:cs typeface="宋体" panose="02010600030101010101" pitchFamily="2" charset="-122"/>
                        </a:rPr>
                        <a:t>——体现弹性和个性化。</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61365">
                <a:tc rowSpan="4">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探究作业</a:t>
                      </a: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读数学</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充分利用图书馆，借阅适合的数学书籍，利用课后服务时间或者回家以后进行阅读。</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718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画数学</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数学小报、思维导图、创编数学绘本</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711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写数学</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数学小论文</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226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玩数学</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数学学科教室中的数学学习材料：磁力片，华容道，鲁班锁，数独......校园体验区体验</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8" name="文本框 37"/>
          <p:cNvSpPr txBox="1"/>
          <p:nvPr/>
        </p:nvSpPr>
        <p:spPr>
          <a:xfrm>
            <a:off x="1087755" y="295275"/>
            <a:ext cx="9392920" cy="1076325"/>
          </a:xfrm>
          <a:prstGeom prst="rect">
            <a:avLst/>
          </a:prstGeom>
          <a:noFill/>
        </p:spPr>
        <p:txBody>
          <a:bodyPr wrap="square" rtlCol="0">
            <a:spAutoFit/>
          </a:bodyPr>
          <a:p>
            <a:r>
              <a:rPr lang="zh-CN" altLang="en-US" sz="3200" b="1">
                <a:solidFill>
                  <a:schemeClr val="tx1">
                    <a:lumMod val="75000"/>
                    <a:lumOff val="25000"/>
                  </a:schemeClr>
                </a:solidFill>
                <a:latin typeface="方正粗黑宋简体" panose="02000000000000000000" charset="-122"/>
                <a:ea typeface="方正粗黑宋简体" panose="02000000000000000000" charset="-122"/>
              </a:rPr>
              <a:t>（二）课程建设</a:t>
            </a:r>
            <a:r>
              <a:rPr lang="en-US" altLang="zh-CN" sz="3200" b="1">
                <a:solidFill>
                  <a:schemeClr val="tx1">
                    <a:lumMod val="75000"/>
                    <a:lumOff val="25000"/>
                  </a:schemeClr>
                </a:solidFill>
                <a:latin typeface="方正粗黑宋简体" panose="02000000000000000000" charset="-122"/>
                <a:ea typeface="方正粗黑宋简体" panose="02000000000000000000" charset="-122"/>
                <a:sym typeface="+mn-ea"/>
              </a:rPr>
              <a:t>——</a:t>
            </a:r>
            <a:r>
              <a:rPr lang="zh-CN" altLang="en-US" sz="3200" b="1">
                <a:solidFill>
                  <a:schemeClr val="tx1">
                    <a:lumMod val="75000"/>
                    <a:lumOff val="25000"/>
                  </a:schemeClr>
                </a:solidFill>
                <a:latin typeface="方正粗黑宋简体" panose="02000000000000000000" charset="-122"/>
                <a:ea typeface="方正粗黑宋简体" panose="02000000000000000000" charset="-122"/>
                <a:sym typeface="+mn-ea"/>
              </a:rPr>
              <a:t>基础课程</a:t>
            </a:r>
            <a:r>
              <a:rPr lang="zh-CN" altLang="en-US" sz="2000" b="1">
                <a:solidFill>
                  <a:schemeClr val="tx1">
                    <a:lumMod val="75000"/>
                    <a:lumOff val="25000"/>
                  </a:schemeClr>
                </a:solidFill>
                <a:latin typeface="方正粗黑宋简体" panose="02000000000000000000" charset="-122"/>
                <a:ea typeface="方正粗黑宋简体" panose="02000000000000000000" charset="-122"/>
                <a:sym typeface="+mn-ea"/>
              </a:rPr>
              <a:t>（</a:t>
            </a:r>
            <a:r>
              <a:rPr lang="en-US" altLang="zh-CN" sz="2000" b="1">
                <a:solidFill>
                  <a:schemeClr val="tx1">
                    <a:lumMod val="75000"/>
                    <a:lumOff val="25000"/>
                  </a:schemeClr>
                </a:solidFill>
                <a:latin typeface="方正粗黑宋简体" panose="02000000000000000000" charset="-122"/>
                <a:ea typeface="方正粗黑宋简体" panose="02000000000000000000" charset="-122"/>
                <a:sym typeface="+mn-ea"/>
              </a:rPr>
              <a:t>3</a:t>
            </a:r>
            <a:r>
              <a:rPr lang="zh-CN" altLang="en-US" sz="2000" b="1">
                <a:solidFill>
                  <a:schemeClr val="tx1">
                    <a:lumMod val="75000"/>
                    <a:lumOff val="25000"/>
                  </a:schemeClr>
                </a:solidFill>
                <a:latin typeface="方正粗黑宋简体" panose="02000000000000000000" charset="-122"/>
                <a:ea typeface="方正粗黑宋简体" panose="02000000000000000000" charset="-122"/>
                <a:sym typeface="+mn-ea"/>
              </a:rPr>
              <a:t>）作业改革</a:t>
            </a:r>
            <a:endParaRPr lang="zh-CN" altLang="en-US" sz="3200" b="1">
              <a:solidFill>
                <a:schemeClr val="tx1">
                  <a:lumMod val="75000"/>
                  <a:lumOff val="25000"/>
                </a:schemeClr>
              </a:solidFill>
              <a:latin typeface="方正粗黑宋简体" panose="02000000000000000000" charset="-122"/>
              <a:ea typeface="方正粗黑宋简体" panose="02000000000000000000" charset="-122"/>
            </a:endParaRPr>
          </a:p>
          <a:p>
            <a:endParaRPr lang="zh-CN" altLang="en-US" sz="3200" b="1">
              <a:solidFill>
                <a:schemeClr val="tx1">
                  <a:lumMod val="75000"/>
                  <a:lumOff val="25000"/>
                </a:schemeClr>
              </a:solidFill>
              <a:latin typeface="方正粗黑宋简体" panose="02000000000000000000" charset="-122"/>
              <a:ea typeface="方正粗黑宋简体" panose="020000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1101725" y="1526540"/>
          <a:ext cx="9419590" cy="3603625"/>
        </p:xfrm>
        <a:graphic>
          <a:graphicData uri="http://schemas.openxmlformats.org/drawingml/2006/table">
            <a:tbl>
              <a:tblPr firstRow="1" bandRow="1">
                <a:tableStyleId>{5940675A-B579-460E-94D1-54222C63F5DA}</a:tableStyleId>
              </a:tblPr>
              <a:tblGrid>
                <a:gridCol w="1205230"/>
                <a:gridCol w="2355215"/>
                <a:gridCol w="1149350"/>
                <a:gridCol w="908050"/>
                <a:gridCol w="2286000"/>
                <a:gridCol w="1515745"/>
              </a:tblGrid>
              <a:tr h="431165">
                <a:tc rowSpan="2">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学科</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基础性作业（全员必做）</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2">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拓展性作业（可选做）</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创造性作业（特长学生）</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3916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内容</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分科时长</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总时长</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685800">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语文</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例：练习册</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20分钟</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不得超过1 小时</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例：阅读课外书</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1165">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数学</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431165">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英语</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685165">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其他学科</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339850" y="683260"/>
            <a:ext cx="8463915" cy="1198880"/>
          </a:xfrm>
          <a:prstGeom prst="rect">
            <a:avLst/>
          </a:prstGeom>
          <a:noFill/>
          <a:ln w="9525">
            <a:noFill/>
          </a:ln>
        </p:spPr>
        <p:txBody>
          <a:bodyPr wrap="square">
            <a:spAutoFit/>
          </a:bodyPr>
          <a:p>
            <a:pPr indent="0">
              <a:lnSpc>
                <a:spcPct val="150000"/>
              </a:lnSpc>
            </a:pPr>
            <a:r>
              <a:rPr lang="zh-CN" sz="2400" b="0">
                <a:ea typeface="宋体" panose="02010600030101010101" pitchFamily="2" charset="-122"/>
              </a:rPr>
              <a:t>AI数学的设计初衷是改变学与教的方式，帮助学生基于数学知识在真实的场景下解决问题。</a:t>
            </a:r>
            <a:endParaRPr lang="zh-CN" altLang="en-US" sz="2400" b="0">
              <a:ea typeface="宋体" panose="02010600030101010101" pitchFamily="2" charset="-122"/>
            </a:endParaRPr>
          </a:p>
        </p:txBody>
      </p:sp>
      <p:graphicFrame>
        <p:nvGraphicFramePr>
          <p:cNvPr id="3" name="表格 2"/>
          <p:cNvGraphicFramePr/>
          <p:nvPr>
            <p:custDataLst>
              <p:tags r:id="rId1"/>
            </p:custDataLst>
          </p:nvPr>
        </p:nvGraphicFramePr>
        <p:xfrm>
          <a:off x="5033010" y="2388235"/>
          <a:ext cx="5648325" cy="2350135"/>
        </p:xfrm>
        <a:graphic>
          <a:graphicData uri="http://schemas.openxmlformats.org/drawingml/2006/table">
            <a:tbl>
              <a:tblPr firstRow="1" bandRow="1">
                <a:tableStyleId>{5940675A-B579-460E-94D1-54222C63F5DA}</a:tableStyleId>
              </a:tblPr>
              <a:tblGrid>
                <a:gridCol w="1129030"/>
                <a:gridCol w="1128395"/>
                <a:gridCol w="1130300"/>
                <a:gridCol w="1130300"/>
                <a:gridCol w="1130300"/>
              </a:tblGrid>
              <a:tr h="471805">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月份</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第一周</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第二周</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第三周</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第四周</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9430">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2月</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二年级</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r>
              <a:tr h="339725">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3月</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三年级</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BE5D6"/>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四年级</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E0B3"/>
                    </a:solidFill>
                  </a:tcPr>
                </a:tc>
              </a:tr>
              <a:tr h="339725">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4月</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一年级</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五年级</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7CAAC"/>
                    </a:solidFill>
                  </a:tcPr>
                </a:tc>
              </a:tr>
              <a:tr h="339725">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5月</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六年级</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8EAADB"/>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一年级</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r>
              <a:tr h="339725">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6月</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二年级</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三年级</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BE5D6"/>
                    </a:solidFill>
                  </a:tcPr>
                </a:tc>
              </a:tr>
            </a:tbl>
          </a:graphicData>
        </a:graphic>
      </p:graphicFrame>
      <p:pic>
        <p:nvPicPr>
          <p:cNvPr id="4" name="图片 3" descr="JHMQLE]OKP95{DYE%`KT~IS"/>
          <p:cNvPicPr>
            <a:picLocks noChangeAspect="1"/>
          </p:cNvPicPr>
          <p:nvPr/>
        </p:nvPicPr>
        <p:blipFill>
          <a:blip r:embed="rId2"/>
          <a:stretch>
            <a:fillRect/>
          </a:stretch>
        </p:blipFill>
        <p:spPr>
          <a:xfrm rot="360000">
            <a:off x="996950" y="1993900"/>
            <a:ext cx="3277235" cy="4622800"/>
          </a:xfrm>
          <a:prstGeom prst="rect">
            <a:avLst/>
          </a:prstGeom>
        </p:spPr>
      </p:pic>
      <p:sp>
        <p:nvSpPr>
          <p:cNvPr id="5" name="文本框 4"/>
          <p:cNvSpPr txBox="1"/>
          <p:nvPr/>
        </p:nvSpPr>
        <p:spPr>
          <a:xfrm>
            <a:off x="5033010" y="5050790"/>
            <a:ext cx="5516880" cy="1198880"/>
          </a:xfrm>
          <a:prstGeom prst="rect">
            <a:avLst/>
          </a:prstGeom>
          <a:noFill/>
        </p:spPr>
        <p:txBody>
          <a:bodyPr wrap="square" rtlCol="0">
            <a:spAutoFit/>
          </a:bodyPr>
          <a:p>
            <a:pPr>
              <a:lnSpc>
                <a:spcPct val="150000"/>
              </a:lnSpc>
            </a:pPr>
            <a:r>
              <a:rPr lang="zh-CN" altLang="en-US" sz="2400" b="1">
                <a:solidFill>
                  <a:srgbClr val="C00000"/>
                </a:solidFill>
                <a:latin typeface="宋体" panose="02010600030101010101" pitchFamily="2" charset="-122"/>
                <a:ea typeface="宋体" panose="02010600030101010101" pitchFamily="2" charset="-122"/>
              </a:rPr>
              <a:t>宣传方式：微信公众号</a:t>
            </a:r>
            <a:r>
              <a:rPr lang="en-US" altLang="zh-CN" sz="2400" b="1">
                <a:solidFill>
                  <a:srgbClr val="C00000"/>
                </a:solidFill>
                <a:latin typeface="宋体" panose="02010600030101010101" pitchFamily="2" charset="-122"/>
                <a:ea typeface="宋体" panose="02010600030101010101" pitchFamily="2" charset="-122"/>
              </a:rPr>
              <a:t>——</a:t>
            </a:r>
            <a:r>
              <a:rPr lang="zh-CN" altLang="en-US" sz="2400" b="1">
                <a:solidFill>
                  <a:srgbClr val="C00000"/>
                </a:solidFill>
                <a:latin typeface="宋体" panose="02010600030101010101" pitchFamily="2" charset="-122"/>
                <a:ea typeface="宋体" panose="02010600030101010101" pitchFamily="2" charset="-122"/>
              </a:rPr>
              <a:t>弘雅数学院</a:t>
            </a:r>
            <a:endParaRPr lang="zh-CN" altLang="en-US" sz="2400" b="1">
              <a:solidFill>
                <a:srgbClr val="C00000"/>
              </a:solidFill>
              <a:latin typeface="宋体" panose="02010600030101010101" pitchFamily="2" charset="-122"/>
              <a:ea typeface="宋体" panose="02010600030101010101" pitchFamily="2" charset="-122"/>
            </a:endParaRPr>
          </a:p>
          <a:p>
            <a:pPr>
              <a:lnSpc>
                <a:spcPct val="150000"/>
              </a:lnSpc>
            </a:pPr>
            <a:r>
              <a:rPr lang="en-US" altLang="zh-CN" sz="2400" b="1">
                <a:solidFill>
                  <a:srgbClr val="C00000"/>
                </a:solidFill>
                <a:latin typeface="宋体" panose="02010600030101010101" pitchFamily="2" charset="-122"/>
                <a:ea typeface="宋体" panose="02010600030101010101" pitchFamily="2" charset="-122"/>
              </a:rPr>
              <a:t>          </a:t>
            </a:r>
            <a:r>
              <a:rPr lang="zh-CN" altLang="en-US" sz="2400" b="1">
                <a:solidFill>
                  <a:srgbClr val="C00000"/>
                </a:solidFill>
                <a:latin typeface="宋体" panose="02010600030101010101" pitchFamily="2" charset="-122"/>
                <a:ea typeface="宋体" panose="02010600030101010101" pitchFamily="2" charset="-122"/>
              </a:rPr>
              <a:t>微视频</a:t>
            </a:r>
            <a:endParaRPr lang="zh-CN" altLang="en-US" sz="2400" b="1">
              <a:solidFill>
                <a:srgbClr val="C00000"/>
              </a:solidFill>
              <a:latin typeface="宋体" panose="02010600030101010101" pitchFamily="2" charset="-122"/>
              <a:ea typeface="宋体" panose="02010600030101010101" pitchFamily="2" charset="-122"/>
            </a:endParaRPr>
          </a:p>
        </p:txBody>
      </p:sp>
      <p:sp>
        <p:nvSpPr>
          <p:cNvPr id="38" name="文本框 37"/>
          <p:cNvSpPr txBox="1"/>
          <p:nvPr/>
        </p:nvSpPr>
        <p:spPr>
          <a:xfrm>
            <a:off x="1087755" y="295275"/>
            <a:ext cx="9392920" cy="1076325"/>
          </a:xfrm>
          <a:prstGeom prst="rect">
            <a:avLst/>
          </a:prstGeom>
          <a:noFill/>
        </p:spPr>
        <p:txBody>
          <a:bodyPr wrap="square" rtlCol="0">
            <a:spAutoFit/>
          </a:bodyPr>
          <a:p>
            <a:r>
              <a:rPr lang="zh-CN" altLang="en-US" sz="3200" b="1">
                <a:solidFill>
                  <a:schemeClr val="tx1">
                    <a:lumMod val="75000"/>
                    <a:lumOff val="25000"/>
                  </a:schemeClr>
                </a:solidFill>
                <a:latin typeface="方正粗黑宋简体" panose="02000000000000000000" charset="-122"/>
                <a:ea typeface="方正粗黑宋简体" panose="02000000000000000000" charset="-122"/>
              </a:rPr>
              <a:t>（二）课程建设</a:t>
            </a:r>
            <a:r>
              <a:rPr lang="en-US" altLang="zh-CN" sz="3200" b="1">
                <a:solidFill>
                  <a:schemeClr val="tx1">
                    <a:lumMod val="75000"/>
                    <a:lumOff val="25000"/>
                  </a:schemeClr>
                </a:solidFill>
                <a:latin typeface="方正粗黑宋简体" panose="02000000000000000000" charset="-122"/>
                <a:ea typeface="方正粗黑宋简体" panose="02000000000000000000" charset="-122"/>
                <a:sym typeface="+mn-ea"/>
              </a:rPr>
              <a:t>——</a:t>
            </a:r>
            <a:r>
              <a:rPr lang="zh-CN" altLang="en-US" sz="3200" b="1">
                <a:solidFill>
                  <a:schemeClr val="tx1">
                    <a:lumMod val="75000"/>
                    <a:lumOff val="25000"/>
                  </a:schemeClr>
                </a:solidFill>
                <a:latin typeface="方正粗黑宋简体" panose="02000000000000000000" charset="-122"/>
                <a:ea typeface="方正粗黑宋简体" panose="02000000000000000000" charset="-122"/>
                <a:sym typeface="+mn-ea"/>
              </a:rPr>
              <a:t>完善</a:t>
            </a:r>
            <a:r>
              <a:rPr lang="en-US" altLang="zh-CN" sz="3200" b="1">
                <a:solidFill>
                  <a:schemeClr val="tx1">
                    <a:lumMod val="75000"/>
                    <a:lumOff val="25000"/>
                  </a:schemeClr>
                </a:solidFill>
                <a:latin typeface="方正粗黑宋简体" panose="02000000000000000000" charset="-122"/>
                <a:ea typeface="方正粗黑宋简体" panose="02000000000000000000" charset="-122"/>
                <a:sym typeface="+mn-ea"/>
              </a:rPr>
              <a:t>AI</a:t>
            </a:r>
            <a:r>
              <a:rPr lang="zh-CN" altLang="en-US" sz="3200" b="1">
                <a:solidFill>
                  <a:schemeClr val="tx1">
                    <a:lumMod val="75000"/>
                    <a:lumOff val="25000"/>
                  </a:schemeClr>
                </a:solidFill>
                <a:latin typeface="方正粗黑宋简体" panose="02000000000000000000" charset="-122"/>
                <a:ea typeface="方正粗黑宋简体" panose="02000000000000000000" charset="-122"/>
                <a:sym typeface="+mn-ea"/>
              </a:rPr>
              <a:t>数学课程</a:t>
            </a:r>
            <a:endParaRPr lang="zh-CN" altLang="en-US" sz="3200" b="1">
              <a:solidFill>
                <a:schemeClr val="tx1">
                  <a:lumMod val="75000"/>
                  <a:lumOff val="25000"/>
                </a:schemeClr>
              </a:solidFill>
              <a:latin typeface="方正粗黑宋简体" panose="02000000000000000000" charset="-122"/>
              <a:ea typeface="方正粗黑宋简体" panose="02000000000000000000" charset="-122"/>
            </a:endParaRPr>
          </a:p>
          <a:p>
            <a:endParaRPr lang="zh-CN" altLang="en-US" sz="3200" b="1">
              <a:solidFill>
                <a:schemeClr val="tx1">
                  <a:lumMod val="75000"/>
                  <a:lumOff val="25000"/>
                </a:schemeClr>
              </a:solidFill>
              <a:latin typeface="方正粗黑宋简体" panose="02000000000000000000" charset="-122"/>
              <a:ea typeface="方正粗黑宋简体" panose="020000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000" fill="hold">
                                          <p:stCondLst>
                                            <p:cond delay="0"/>
                                          </p:stCondLst>
                                        </p:cTn>
                                        <p:tgtEl>
                                          <p:spTgt spid="100"/>
                                        </p:tgtEl>
                                        <p:attrNameLst>
                                          <p:attrName>style.visibility</p:attrName>
                                        </p:attrNameLst>
                                      </p:cBhvr>
                                      <p:to>
                                        <p:strVal val="visible"/>
                                      </p:to>
                                    </p:set>
                                    <p:animEffect transition="in" filter="box(in)">
                                      <p:cBhvr>
                                        <p:cTn id="7" dur="1000"/>
                                        <p:tgtEl>
                                          <p:spTgt spid="100"/>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1000"/>
                            </p:stCondLst>
                            <p:childTnLst>
                              <p:par>
                                <p:cTn id="12" presetID="4" presetClass="entr" presetSubtype="16" fill="hold" nodeType="afterEffect">
                                  <p:stCondLst>
                                    <p:cond delay="0"/>
                                  </p:stCondLst>
                                  <p:childTnLst>
                                    <p:set>
                                      <p:cBhvr>
                                        <p:cTn id="13" dur="1000" fill="hold">
                                          <p:stCondLst>
                                            <p:cond delay="0"/>
                                          </p:stCondLst>
                                        </p:cTn>
                                        <p:tgtEl>
                                          <p:spTgt spid="3"/>
                                        </p:tgtEl>
                                        <p:attrNameLst>
                                          <p:attrName>style.visibility</p:attrName>
                                        </p:attrNameLst>
                                      </p:cBhvr>
                                      <p:to>
                                        <p:strVal val="visible"/>
                                      </p:to>
                                    </p:set>
                                    <p:animEffect transition="in" filter="box(in)">
                                      <p:cBhvr>
                                        <p:cTn id="14" dur="1000"/>
                                        <p:tgtEl>
                                          <p:spTgt spid="3"/>
                                        </p:tgtEl>
                                      </p:cBhvr>
                                    </p:animEffect>
                                  </p:childTnLst>
                                </p:cTn>
                              </p:par>
                            </p:childTnLst>
                          </p:cTn>
                        </p:par>
                        <p:par>
                          <p:cTn id="15" fill="hold">
                            <p:stCondLst>
                              <p:cond delay="2000"/>
                            </p:stCondLst>
                            <p:childTnLst>
                              <p:par>
                                <p:cTn id="16" presetID="8" presetClass="entr" presetSubtype="16" fill="hold" grpId="0" nodeType="afterEffect">
                                  <p:stCondLst>
                                    <p:cond delay="0"/>
                                  </p:stCondLst>
                                  <p:childTnLst>
                                    <p:set>
                                      <p:cBhvr>
                                        <p:cTn id="17" dur="1000" fill="hold">
                                          <p:stCondLst>
                                            <p:cond delay="0"/>
                                          </p:stCondLst>
                                        </p:cTn>
                                        <p:tgtEl>
                                          <p:spTgt spid="5"/>
                                        </p:tgtEl>
                                        <p:attrNameLst>
                                          <p:attrName>style.visibility</p:attrName>
                                        </p:attrNameLst>
                                      </p:cBhvr>
                                      <p:to>
                                        <p:strVal val="visible"/>
                                      </p:to>
                                    </p:set>
                                    <p:animEffect transition="in" filter="diamond(in)">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C9F754DE-2CAD-44b6-B708-469DEB6407EB-1" descr="wps"/>
          <p:cNvPicPr>
            <a:picLocks noChangeAspect="1"/>
          </p:cNvPicPr>
          <p:nvPr/>
        </p:nvPicPr>
        <p:blipFill>
          <a:blip r:embed="rId1"/>
          <a:stretch>
            <a:fillRect/>
          </a:stretch>
        </p:blipFill>
        <p:spPr>
          <a:xfrm>
            <a:off x="3471545" y="683260"/>
            <a:ext cx="4972685" cy="1567815"/>
          </a:xfrm>
          <a:prstGeom prst="rect">
            <a:avLst/>
          </a:prstGeom>
        </p:spPr>
      </p:pic>
      <p:grpSp>
        <p:nvGrpSpPr>
          <p:cNvPr id="3" name="组合 2"/>
          <p:cNvGrpSpPr/>
          <p:nvPr/>
        </p:nvGrpSpPr>
        <p:grpSpPr>
          <a:xfrm>
            <a:off x="3800195" y="2279705"/>
            <a:ext cx="4184650" cy="3651250"/>
            <a:chOff x="3957422" y="1815248"/>
            <a:chExt cx="4184650" cy="3651250"/>
          </a:xfrm>
        </p:grpSpPr>
        <p:grpSp>
          <p:nvGrpSpPr>
            <p:cNvPr id="4" name="组合 3"/>
            <p:cNvGrpSpPr/>
            <p:nvPr/>
          </p:nvGrpSpPr>
          <p:grpSpPr>
            <a:xfrm>
              <a:off x="3957422" y="1815248"/>
              <a:ext cx="4184650" cy="3651250"/>
              <a:chOff x="3957422" y="1815248"/>
              <a:chExt cx="4184650" cy="3651250"/>
            </a:xfrm>
          </p:grpSpPr>
          <p:sp>
            <p:nvSpPr>
              <p:cNvPr id="7" name="Freeform 13"/>
              <p:cNvSpPr/>
              <p:nvPr/>
            </p:nvSpPr>
            <p:spPr bwMode="auto">
              <a:xfrm>
                <a:off x="4919447" y="1912086"/>
                <a:ext cx="1709738" cy="2455863"/>
              </a:xfrm>
              <a:custGeom>
                <a:avLst/>
                <a:gdLst>
                  <a:gd name="T0" fmla="*/ 57 w 561"/>
                  <a:gd name="T1" fmla="*/ 806 h 806"/>
                  <a:gd name="T2" fmla="*/ 0 w 561"/>
                  <a:gd name="T3" fmla="*/ 768 h 806"/>
                  <a:gd name="T4" fmla="*/ 211 w 561"/>
                  <a:gd name="T5" fmla="*/ 411 h 806"/>
                  <a:gd name="T6" fmla="*/ 211 w 561"/>
                  <a:gd name="T7" fmla="*/ 411 h 806"/>
                  <a:gd name="T8" fmla="*/ 210 w 561"/>
                  <a:gd name="T9" fmla="*/ 384 h 806"/>
                  <a:gd name="T10" fmla="*/ 194 w 561"/>
                  <a:gd name="T11" fmla="*/ 366 h 806"/>
                  <a:gd name="T12" fmla="*/ 182 w 561"/>
                  <a:gd name="T13" fmla="*/ 120 h 806"/>
                  <a:gd name="T14" fmla="*/ 468 w 561"/>
                  <a:gd name="T15" fmla="*/ 64 h 806"/>
                  <a:gd name="T16" fmla="*/ 559 w 561"/>
                  <a:gd name="T17" fmla="*/ 241 h 806"/>
                  <a:gd name="T18" fmla="*/ 554 w 561"/>
                  <a:gd name="T19" fmla="*/ 283 h 806"/>
                  <a:gd name="T20" fmla="*/ 524 w 561"/>
                  <a:gd name="T21" fmla="*/ 351 h 806"/>
                  <a:gd name="T22" fmla="*/ 358 w 561"/>
                  <a:gd name="T23" fmla="*/ 441 h 806"/>
                  <a:gd name="T24" fmla="*/ 317 w 561"/>
                  <a:gd name="T25" fmla="*/ 438 h 806"/>
                  <a:gd name="T26" fmla="*/ 292 w 561"/>
                  <a:gd name="T27" fmla="*/ 434 h 806"/>
                  <a:gd name="T28" fmla="*/ 268 w 561"/>
                  <a:gd name="T29" fmla="*/ 448 h 806"/>
                  <a:gd name="T30" fmla="*/ 57 w 561"/>
                  <a:gd name="T31" fmla="*/ 806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1" h="806">
                    <a:moveTo>
                      <a:pt x="57" y="806"/>
                    </a:moveTo>
                    <a:cubicBezTo>
                      <a:pt x="41" y="789"/>
                      <a:pt x="22" y="776"/>
                      <a:pt x="0" y="768"/>
                    </a:cubicBezTo>
                    <a:cubicBezTo>
                      <a:pt x="211" y="411"/>
                      <a:pt x="211" y="411"/>
                      <a:pt x="211" y="411"/>
                    </a:cubicBezTo>
                    <a:cubicBezTo>
                      <a:pt x="211" y="411"/>
                      <a:pt x="211" y="411"/>
                      <a:pt x="211" y="411"/>
                    </a:cubicBezTo>
                    <a:cubicBezTo>
                      <a:pt x="220" y="396"/>
                      <a:pt x="210" y="384"/>
                      <a:pt x="210" y="384"/>
                    </a:cubicBezTo>
                    <a:cubicBezTo>
                      <a:pt x="194" y="366"/>
                      <a:pt x="194" y="366"/>
                      <a:pt x="194" y="366"/>
                    </a:cubicBezTo>
                    <a:cubicBezTo>
                      <a:pt x="137" y="298"/>
                      <a:pt x="130" y="197"/>
                      <a:pt x="182" y="120"/>
                    </a:cubicBezTo>
                    <a:cubicBezTo>
                      <a:pt x="246" y="25"/>
                      <a:pt x="374" y="0"/>
                      <a:pt x="468" y="64"/>
                    </a:cubicBezTo>
                    <a:cubicBezTo>
                      <a:pt x="529" y="105"/>
                      <a:pt x="561" y="173"/>
                      <a:pt x="559" y="241"/>
                    </a:cubicBezTo>
                    <a:cubicBezTo>
                      <a:pt x="559" y="255"/>
                      <a:pt x="557" y="269"/>
                      <a:pt x="554" y="283"/>
                    </a:cubicBezTo>
                    <a:cubicBezTo>
                      <a:pt x="548" y="306"/>
                      <a:pt x="538" y="329"/>
                      <a:pt x="524" y="351"/>
                    </a:cubicBezTo>
                    <a:cubicBezTo>
                      <a:pt x="485" y="408"/>
                      <a:pt x="422" y="440"/>
                      <a:pt x="358" y="441"/>
                    </a:cubicBezTo>
                    <a:cubicBezTo>
                      <a:pt x="344" y="442"/>
                      <a:pt x="330" y="441"/>
                      <a:pt x="317" y="438"/>
                    </a:cubicBezTo>
                    <a:cubicBezTo>
                      <a:pt x="292" y="434"/>
                      <a:pt x="292" y="434"/>
                      <a:pt x="292" y="434"/>
                    </a:cubicBezTo>
                    <a:cubicBezTo>
                      <a:pt x="278" y="434"/>
                      <a:pt x="273" y="440"/>
                      <a:pt x="268" y="448"/>
                    </a:cubicBezTo>
                    <a:lnTo>
                      <a:pt x="57" y="806"/>
                    </a:lnTo>
                    <a:close/>
                  </a:path>
                </a:pathLst>
              </a:custGeom>
              <a:solidFill>
                <a:schemeClr val="accent5">
                  <a:lumMod val="60000"/>
                  <a:lumOff val="4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8" name="Freeform 14"/>
              <p:cNvSpPr/>
              <p:nvPr/>
            </p:nvSpPr>
            <p:spPr bwMode="auto">
              <a:xfrm>
                <a:off x="6113247" y="2942373"/>
                <a:ext cx="1855788" cy="2405063"/>
              </a:xfrm>
              <a:custGeom>
                <a:avLst/>
                <a:gdLst>
                  <a:gd name="T0" fmla="*/ 59 w 609"/>
                  <a:gd name="T1" fmla="*/ 0 h 790"/>
                  <a:gd name="T2" fmla="*/ 292 w 609"/>
                  <a:gd name="T3" fmla="*/ 346 h 790"/>
                  <a:gd name="T4" fmla="*/ 307 w 609"/>
                  <a:gd name="T5" fmla="*/ 362 h 790"/>
                  <a:gd name="T6" fmla="*/ 352 w 609"/>
                  <a:gd name="T7" fmla="*/ 363 h 790"/>
                  <a:gd name="T8" fmla="*/ 558 w 609"/>
                  <a:gd name="T9" fmla="*/ 438 h 790"/>
                  <a:gd name="T10" fmla="*/ 593 w 609"/>
                  <a:gd name="T11" fmla="*/ 619 h 790"/>
                  <a:gd name="T12" fmla="*/ 593 w 609"/>
                  <a:gd name="T13" fmla="*/ 620 h 790"/>
                  <a:gd name="T14" fmla="*/ 348 w 609"/>
                  <a:gd name="T15" fmla="*/ 764 h 790"/>
                  <a:gd name="T16" fmla="*/ 208 w 609"/>
                  <a:gd name="T17" fmla="*/ 651 h 790"/>
                  <a:gd name="T18" fmla="*/ 236 w 609"/>
                  <a:gd name="T19" fmla="*/ 434 h 790"/>
                  <a:gd name="T20" fmla="*/ 248 w 609"/>
                  <a:gd name="T21" fmla="*/ 412 h 790"/>
                  <a:gd name="T22" fmla="*/ 238 w 609"/>
                  <a:gd name="T23" fmla="*/ 387 h 790"/>
                  <a:gd name="T24" fmla="*/ 0 w 609"/>
                  <a:gd name="T25" fmla="*/ 34 h 790"/>
                  <a:gd name="T26" fmla="*/ 59 w 609"/>
                  <a:gd name="T2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790">
                    <a:moveTo>
                      <a:pt x="59" y="0"/>
                    </a:moveTo>
                    <a:cubicBezTo>
                      <a:pt x="137" y="115"/>
                      <a:pt x="215" y="231"/>
                      <a:pt x="292" y="346"/>
                    </a:cubicBezTo>
                    <a:cubicBezTo>
                      <a:pt x="297" y="352"/>
                      <a:pt x="301" y="358"/>
                      <a:pt x="307" y="362"/>
                    </a:cubicBezTo>
                    <a:cubicBezTo>
                      <a:pt x="320" y="371"/>
                      <a:pt x="337" y="366"/>
                      <a:pt x="352" y="363"/>
                    </a:cubicBezTo>
                    <a:cubicBezTo>
                      <a:pt x="427" y="347"/>
                      <a:pt x="511" y="377"/>
                      <a:pt x="558" y="438"/>
                    </a:cubicBezTo>
                    <a:cubicBezTo>
                      <a:pt x="597" y="489"/>
                      <a:pt x="609" y="558"/>
                      <a:pt x="593" y="619"/>
                    </a:cubicBezTo>
                    <a:cubicBezTo>
                      <a:pt x="593" y="620"/>
                      <a:pt x="593" y="620"/>
                      <a:pt x="593" y="620"/>
                    </a:cubicBezTo>
                    <a:cubicBezTo>
                      <a:pt x="565" y="724"/>
                      <a:pt x="453" y="790"/>
                      <a:pt x="348" y="764"/>
                    </a:cubicBezTo>
                    <a:cubicBezTo>
                      <a:pt x="288" y="749"/>
                      <a:pt x="235" y="707"/>
                      <a:pt x="208" y="651"/>
                    </a:cubicBezTo>
                    <a:cubicBezTo>
                      <a:pt x="176" y="581"/>
                      <a:pt x="187" y="493"/>
                      <a:pt x="236" y="434"/>
                    </a:cubicBezTo>
                    <a:cubicBezTo>
                      <a:pt x="241" y="427"/>
                      <a:pt x="247" y="420"/>
                      <a:pt x="248" y="412"/>
                    </a:cubicBezTo>
                    <a:cubicBezTo>
                      <a:pt x="249" y="403"/>
                      <a:pt x="243" y="395"/>
                      <a:pt x="238" y="387"/>
                    </a:cubicBezTo>
                    <a:cubicBezTo>
                      <a:pt x="0" y="34"/>
                      <a:pt x="0" y="34"/>
                      <a:pt x="0" y="34"/>
                    </a:cubicBezTo>
                    <a:lnTo>
                      <a:pt x="59" y="0"/>
                    </a:lnTo>
                    <a:close/>
                  </a:path>
                </a:pathLst>
              </a:custGeom>
              <a:solidFill>
                <a:schemeClr val="accent5">
                  <a:lumMod val="60000"/>
                  <a:lumOff val="4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9" name="Freeform 15"/>
              <p:cNvSpPr>
                <a:spLocks noEditPoints="1"/>
              </p:cNvSpPr>
              <p:nvPr/>
            </p:nvSpPr>
            <p:spPr bwMode="auto">
              <a:xfrm>
                <a:off x="5983072" y="1815248"/>
                <a:ext cx="825500" cy="825500"/>
              </a:xfrm>
              <a:custGeom>
                <a:avLst/>
                <a:gdLst>
                  <a:gd name="T0" fmla="*/ 208 w 271"/>
                  <a:gd name="T1" fmla="*/ 95 h 271"/>
                  <a:gd name="T2" fmla="*/ 214 w 271"/>
                  <a:gd name="T3" fmla="*/ 78 h 271"/>
                  <a:gd name="T4" fmla="*/ 186 w 271"/>
                  <a:gd name="T5" fmla="*/ 50 h 271"/>
                  <a:gd name="T6" fmla="*/ 169 w 271"/>
                  <a:gd name="T7" fmla="*/ 57 h 271"/>
                  <a:gd name="T8" fmla="*/ 4 w 271"/>
                  <a:gd name="T9" fmla="*/ 0 h 271"/>
                  <a:gd name="T10" fmla="*/ 0 w 271"/>
                  <a:gd name="T11" fmla="*/ 4 h 271"/>
                  <a:gd name="T12" fmla="*/ 4 w 271"/>
                  <a:gd name="T13" fmla="*/ 8 h 271"/>
                  <a:gd name="T14" fmla="*/ 163 w 271"/>
                  <a:gd name="T15" fmla="*/ 63 h 271"/>
                  <a:gd name="T16" fmla="*/ 158 w 271"/>
                  <a:gd name="T17" fmla="*/ 78 h 271"/>
                  <a:gd name="T18" fmla="*/ 186 w 271"/>
                  <a:gd name="T19" fmla="*/ 106 h 271"/>
                  <a:gd name="T20" fmla="*/ 203 w 271"/>
                  <a:gd name="T21" fmla="*/ 101 h 271"/>
                  <a:gd name="T22" fmla="*/ 263 w 271"/>
                  <a:gd name="T23" fmla="*/ 267 h 271"/>
                  <a:gd name="T24" fmla="*/ 267 w 271"/>
                  <a:gd name="T25" fmla="*/ 271 h 271"/>
                  <a:gd name="T26" fmla="*/ 271 w 271"/>
                  <a:gd name="T27" fmla="*/ 267 h 271"/>
                  <a:gd name="T28" fmla="*/ 208 w 271"/>
                  <a:gd name="T29" fmla="*/ 95 h 271"/>
                  <a:gd name="T30" fmla="*/ 186 w 271"/>
                  <a:gd name="T31" fmla="*/ 98 h 271"/>
                  <a:gd name="T32" fmla="*/ 166 w 271"/>
                  <a:gd name="T33" fmla="*/ 78 h 271"/>
                  <a:gd name="T34" fmla="*/ 186 w 271"/>
                  <a:gd name="T35" fmla="*/ 58 h 271"/>
                  <a:gd name="T36" fmla="*/ 206 w 271"/>
                  <a:gd name="T37" fmla="*/ 78 h 271"/>
                  <a:gd name="T38" fmla="*/ 186 w 271"/>
                  <a:gd name="T39" fmla="*/ 9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1" h="271">
                    <a:moveTo>
                      <a:pt x="208" y="95"/>
                    </a:moveTo>
                    <a:cubicBezTo>
                      <a:pt x="212" y="91"/>
                      <a:pt x="214" y="85"/>
                      <a:pt x="214" y="78"/>
                    </a:cubicBezTo>
                    <a:cubicBezTo>
                      <a:pt x="214" y="63"/>
                      <a:pt x="202" y="50"/>
                      <a:pt x="186" y="50"/>
                    </a:cubicBezTo>
                    <a:cubicBezTo>
                      <a:pt x="180" y="50"/>
                      <a:pt x="173" y="53"/>
                      <a:pt x="169" y="57"/>
                    </a:cubicBezTo>
                    <a:cubicBezTo>
                      <a:pt x="123" y="21"/>
                      <a:pt x="66" y="0"/>
                      <a:pt x="4" y="0"/>
                    </a:cubicBezTo>
                    <a:cubicBezTo>
                      <a:pt x="2" y="0"/>
                      <a:pt x="0" y="2"/>
                      <a:pt x="0" y="4"/>
                    </a:cubicBezTo>
                    <a:cubicBezTo>
                      <a:pt x="0" y="6"/>
                      <a:pt x="2" y="8"/>
                      <a:pt x="4" y="8"/>
                    </a:cubicBezTo>
                    <a:cubicBezTo>
                      <a:pt x="64" y="8"/>
                      <a:pt x="119" y="28"/>
                      <a:pt x="163" y="63"/>
                    </a:cubicBezTo>
                    <a:cubicBezTo>
                      <a:pt x="160" y="67"/>
                      <a:pt x="158" y="73"/>
                      <a:pt x="158" y="78"/>
                    </a:cubicBezTo>
                    <a:cubicBezTo>
                      <a:pt x="158" y="94"/>
                      <a:pt x="171" y="106"/>
                      <a:pt x="186" y="106"/>
                    </a:cubicBezTo>
                    <a:cubicBezTo>
                      <a:pt x="192" y="106"/>
                      <a:pt x="198" y="104"/>
                      <a:pt x="203" y="101"/>
                    </a:cubicBezTo>
                    <a:cubicBezTo>
                      <a:pt x="240" y="146"/>
                      <a:pt x="263" y="204"/>
                      <a:pt x="263" y="267"/>
                    </a:cubicBezTo>
                    <a:cubicBezTo>
                      <a:pt x="263" y="269"/>
                      <a:pt x="265" y="271"/>
                      <a:pt x="267" y="271"/>
                    </a:cubicBezTo>
                    <a:cubicBezTo>
                      <a:pt x="269" y="271"/>
                      <a:pt x="271" y="269"/>
                      <a:pt x="271" y="267"/>
                    </a:cubicBezTo>
                    <a:cubicBezTo>
                      <a:pt x="271" y="202"/>
                      <a:pt x="248" y="142"/>
                      <a:pt x="208" y="95"/>
                    </a:cubicBezTo>
                    <a:close/>
                    <a:moveTo>
                      <a:pt x="186" y="98"/>
                    </a:moveTo>
                    <a:cubicBezTo>
                      <a:pt x="175" y="98"/>
                      <a:pt x="166" y="89"/>
                      <a:pt x="166" y="78"/>
                    </a:cubicBezTo>
                    <a:cubicBezTo>
                      <a:pt x="166" y="67"/>
                      <a:pt x="175" y="58"/>
                      <a:pt x="186" y="58"/>
                    </a:cubicBezTo>
                    <a:cubicBezTo>
                      <a:pt x="197" y="58"/>
                      <a:pt x="206" y="67"/>
                      <a:pt x="206" y="78"/>
                    </a:cubicBezTo>
                    <a:cubicBezTo>
                      <a:pt x="206" y="89"/>
                      <a:pt x="197" y="98"/>
                      <a:pt x="186" y="98"/>
                    </a:cubicBezTo>
                    <a:close/>
                  </a:path>
                </a:pathLst>
              </a:custGeom>
              <a:solidFill>
                <a:schemeClr val="accent6">
                  <a:lumMod val="7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0" name="Oval 16"/>
              <p:cNvSpPr>
                <a:spLocks noChangeArrowheads="1"/>
              </p:cNvSpPr>
              <p:nvPr/>
            </p:nvSpPr>
            <p:spPr bwMode="auto">
              <a:xfrm>
                <a:off x="6513297" y="2016861"/>
                <a:ext cx="73025" cy="73025"/>
              </a:xfrm>
              <a:prstGeom prst="ellipse">
                <a:avLst/>
              </a:prstGeom>
              <a:solidFill>
                <a:schemeClr val="accent6">
                  <a:lumMod val="60000"/>
                  <a:lumOff val="4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1" name="Freeform 17"/>
              <p:cNvSpPr>
                <a:spLocks noEditPoints="1"/>
              </p:cNvSpPr>
              <p:nvPr/>
            </p:nvSpPr>
            <p:spPr bwMode="auto">
              <a:xfrm>
                <a:off x="7316572" y="4640998"/>
                <a:ext cx="825500" cy="825500"/>
              </a:xfrm>
              <a:custGeom>
                <a:avLst/>
                <a:gdLst>
                  <a:gd name="T0" fmla="*/ 271 w 271"/>
                  <a:gd name="T1" fmla="*/ 4 h 271"/>
                  <a:gd name="T2" fmla="*/ 267 w 271"/>
                  <a:gd name="T3" fmla="*/ 0 h 271"/>
                  <a:gd name="T4" fmla="*/ 263 w 271"/>
                  <a:gd name="T5" fmla="*/ 4 h 271"/>
                  <a:gd name="T6" fmla="*/ 208 w 271"/>
                  <a:gd name="T7" fmla="*/ 163 h 271"/>
                  <a:gd name="T8" fmla="*/ 193 w 271"/>
                  <a:gd name="T9" fmla="*/ 158 h 271"/>
                  <a:gd name="T10" fmla="*/ 165 w 271"/>
                  <a:gd name="T11" fmla="*/ 186 h 271"/>
                  <a:gd name="T12" fmla="*/ 170 w 271"/>
                  <a:gd name="T13" fmla="*/ 203 h 271"/>
                  <a:gd name="T14" fmla="*/ 4 w 271"/>
                  <a:gd name="T15" fmla="*/ 263 h 271"/>
                  <a:gd name="T16" fmla="*/ 0 w 271"/>
                  <a:gd name="T17" fmla="*/ 267 h 271"/>
                  <a:gd name="T18" fmla="*/ 4 w 271"/>
                  <a:gd name="T19" fmla="*/ 271 h 271"/>
                  <a:gd name="T20" fmla="*/ 176 w 271"/>
                  <a:gd name="T21" fmla="*/ 208 h 271"/>
                  <a:gd name="T22" fmla="*/ 193 w 271"/>
                  <a:gd name="T23" fmla="*/ 214 h 271"/>
                  <a:gd name="T24" fmla="*/ 221 w 271"/>
                  <a:gd name="T25" fmla="*/ 186 h 271"/>
                  <a:gd name="T26" fmla="*/ 214 w 271"/>
                  <a:gd name="T27" fmla="*/ 168 h 271"/>
                  <a:gd name="T28" fmla="*/ 271 w 271"/>
                  <a:gd name="T29" fmla="*/ 4 h 271"/>
                  <a:gd name="T30" fmla="*/ 193 w 271"/>
                  <a:gd name="T31" fmla="*/ 206 h 271"/>
                  <a:gd name="T32" fmla="*/ 173 w 271"/>
                  <a:gd name="T33" fmla="*/ 186 h 271"/>
                  <a:gd name="T34" fmla="*/ 193 w 271"/>
                  <a:gd name="T35" fmla="*/ 166 h 271"/>
                  <a:gd name="T36" fmla="*/ 213 w 271"/>
                  <a:gd name="T37" fmla="*/ 186 h 271"/>
                  <a:gd name="T38" fmla="*/ 193 w 271"/>
                  <a:gd name="T39" fmla="*/ 20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1" h="271">
                    <a:moveTo>
                      <a:pt x="271" y="4"/>
                    </a:moveTo>
                    <a:cubicBezTo>
                      <a:pt x="271" y="2"/>
                      <a:pt x="269" y="0"/>
                      <a:pt x="267" y="0"/>
                    </a:cubicBezTo>
                    <a:cubicBezTo>
                      <a:pt x="265" y="0"/>
                      <a:pt x="263" y="2"/>
                      <a:pt x="263" y="4"/>
                    </a:cubicBezTo>
                    <a:cubicBezTo>
                      <a:pt x="263" y="64"/>
                      <a:pt x="243" y="119"/>
                      <a:pt x="208" y="163"/>
                    </a:cubicBezTo>
                    <a:cubicBezTo>
                      <a:pt x="204" y="160"/>
                      <a:pt x="198" y="158"/>
                      <a:pt x="193" y="158"/>
                    </a:cubicBezTo>
                    <a:cubicBezTo>
                      <a:pt x="177" y="158"/>
                      <a:pt x="165" y="171"/>
                      <a:pt x="165" y="186"/>
                    </a:cubicBezTo>
                    <a:cubicBezTo>
                      <a:pt x="165" y="192"/>
                      <a:pt x="167" y="198"/>
                      <a:pt x="170" y="203"/>
                    </a:cubicBezTo>
                    <a:cubicBezTo>
                      <a:pt x="125" y="240"/>
                      <a:pt x="67" y="263"/>
                      <a:pt x="4" y="263"/>
                    </a:cubicBezTo>
                    <a:cubicBezTo>
                      <a:pt x="2" y="263"/>
                      <a:pt x="0" y="265"/>
                      <a:pt x="0" y="267"/>
                    </a:cubicBezTo>
                    <a:cubicBezTo>
                      <a:pt x="0" y="269"/>
                      <a:pt x="2" y="271"/>
                      <a:pt x="4" y="271"/>
                    </a:cubicBezTo>
                    <a:cubicBezTo>
                      <a:pt x="69" y="271"/>
                      <a:pt x="129" y="247"/>
                      <a:pt x="176" y="208"/>
                    </a:cubicBezTo>
                    <a:cubicBezTo>
                      <a:pt x="180" y="212"/>
                      <a:pt x="186" y="214"/>
                      <a:pt x="193" y="214"/>
                    </a:cubicBezTo>
                    <a:cubicBezTo>
                      <a:pt x="208" y="214"/>
                      <a:pt x="221" y="202"/>
                      <a:pt x="221" y="186"/>
                    </a:cubicBezTo>
                    <a:cubicBezTo>
                      <a:pt x="221" y="179"/>
                      <a:pt x="218" y="173"/>
                      <a:pt x="214" y="168"/>
                    </a:cubicBezTo>
                    <a:cubicBezTo>
                      <a:pt x="250" y="123"/>
                      <a:pt x="271" y="66"/>
                      <a:pt x="271" y="4"/>
                    </a:cubicBezTo>
                    <a:close/>
                    <a:moveTo>
                      <a:pt x="193" y="206"/>
                    </a:moveTo>
                    <a:cubicBezTo>
                      <a:pt x="182" y="206"/>
                      <a:pt x="173" y="197"/>
                      <a:pt x="173" y="186"/>
                    </a:cubicBezTo>
                    <a:cubicBezTo>
                      <a:pt x="173" y="175"/>
                      <a:pt x="182" y="166"/>
                      <a:pt x="193" y="166"/>
                    </a:cubicBezTo>
                    <a:cubicBezTo>
                      <a:pt x="204" y="166"/>
                      <a:pt x="213" y="175"/>
                      <a:pt x="213" y="186"/>
                    </a:cubicBezTo>
                    <a:cubicBezTo>
                      <a:pt x="213" y="197"/>
                      <a:pt x="204" y="206"/>
                      <a:pt x="193" y="206"/>
                    </a:cubicBezTo>
                    <a:close/>
                  </a:path>
                </a:pathLst>
              </a:custGeom>
              <a:solidFill>
                <a:schemeClr val="accent6">
                  <a:lumMod val="7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2" name="Oval 18"/>
              <p:cNvSpPr>
                <a:spLocks noChangeArrowheads="1"/>
              </p:cNvSpPr>
              <p:nvPr/>
            </p:nvSpPr>
            <p:spPr bwMode="auto">
              <a:xfrm>
                <a:off x="7867435" y="5171223"/>
                <a:ext cx="73025" cy="73025"/>
              </a:xfrm>
              <a:prstGeom prst="ellipse">
                <a:avLst/>
              </a:prstGeom>
              <a:solidFill>
                <a:schemeClr val="accent6">
                  <a:lumMod val="60000"/>
                  <a:lumOff val="4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3" name="Freeform 19"/>
              <p:cNvSpPr>
                <a:spLocks noEditPoints="1"/>
              </p:cNvSpPr>
              <p:nvPr/>
            </p:nvSpPr>
            <p:spPr bwMode="auto">
              <a:xfrm>
                <a:off x="3957422" y="3844073"/>
                <a:ext cx="825500" cy="825500"/>
              </a:xfrm>
              <a:custGeom>
                <a:avLst/>
                <a:gdLst>
                  <a:gd name="T0" fmla="*/ 267 w 271"/>
                  <a:gd name="T1" fmla="*/ 0 h 271"/>
                  <a:gd name="T2" fmla="*/ 95 w 271"/>
                  <a:gd name="T3" fmla="*/ 63 h 271"/>
                  <a:gd name="T4" fmla="*/ 79 w 271"/>
                  <a:gd name="T5" fmla="*/ 57 h 271"/>
                  <a:gd name="T6" fmla="*/ 50 w 271"/>
                  <a:gd name="T7" fmla="*/ 85 h 271"/>
                  <a:gd name="T8" fmla="*/ 57 w 271"/>
                  <a:gd name="T9" fmla="*/ 103 h 271"/>
                  <a:gd name="T10" fmla="*/ 0 w 271"/>
                  <a:gd name="T11" fmla="*/ 267 h 271"/>
                  <a:gd name="T12" fmla="*/ 4 w 271"/>
                  <a:gd name="T13" fmla="*/ 271 h 271"/>
                  <a:gd name="T14" fmla="*/ 8 w 271"/>
                  <a:gd name="T15" fmla="*/ 267 h 271"/>
                  <a:gd name="T16" fmla="*/ 63 w 271"/>
                  <a:gd name="T17" fmla="*/ 108 h 271"/>
                  <a:gd name="T18" fmla="*/ 79 w 271"/>
                  <a:gd name="T19" fmla="*/ 113 h 271"/>
                  <a:gd name="T20" fmla="*/ 107 w 271"/>
                  <a:gd name="T21" fmla="*/ 85 h 271"/>
                  <a:gd name="T22" fmla="*/ 101 w 271"/>
                  <a:gd name="T23" fmla="*/ 69 h 271"/>
                  <a:gd name="T24" fmla="*/ 267 w 271"/>
                  <a:gd name="T25" fmla="*/ 8 h 271"/>
                  <a:gd name="T26" fmla="*/ 271 w 271"/>
                  <a:gd name="T27" fmla="*/ 4 h 271"/>
                  <a:gd name="T28" fmla="*/ 267 w 271"/>
                  <a:gd name="T29" fmla="*/ 0 h 271"/>
                  <a:gd name="T30" fmla="*/ 79 w 271"/>
                  <a:gd name="T31" fmla="*/ 105 h 271"/>
                  <a:gd name="T32" fmla="*/ 58 w 271"/>
                  <a:gd name="T33" fmla="*/ 85 h 271"/>
                  <a:gd name="T34" fmla="*/ 79 w 271"/>
                  <a:gd name="T35" fmla="*/ 65 h 271"/>
                  <a:gd name="T36" fmla="*/ 99 w 271"/>
                  <a:gd name="T37" fmla="*/ 85 h 271"/>
                  <a:gd name="T38" fmla="*/ 79 w 271"/>
                  <a:gd name="T39" fmla="*/ 10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1" h="271">
                    <a:moveTo>
                      <a:pt x="267" y="0"/>
                    </a:moveTo>
                    <a:cubicBezTo>
                      <a:pt x="202" y="0"/>
                      <a:pt x="142" y="24"/>
                      <a:pt x="95" y="63"/>
                    </a:cubicBezTo>
                    <a:cubicBezTo>
                      <a:pt x="91" y="59"/>
                      <a:pt x="85" y="57"/>
                      <a:pt x="79" y="57"/>
                    </a:cubicBezTo>
                    <a:cubicBezTo>
                      <a:pt x="63" y="57"/>
                      <a:pt x="50" y="70"/>
                      <a:pt x="50" y="85"/>
                    </a:cubicBezTo>
                    <a:cubicBezTo>
                      <a:pt x="50" y="92"/>
                      <a:pt x="53" y="98"/>
                      <a:pt x="57" y="103"/>
                    </a:cubicBezTo>
                    <a:cubicBezTo>
                      <a:pt x="21" y="148"/>
                      <a:pt x="0" y="205"/>
                      <a:pt x="0" y="267"/>
                    </a:cubicBezTo>
                    <a:cubicBezTo>
                      <a:pt x="0" y="270"/>
                      <a:pt x="2" y="271"/>
                      <a:pt x="4" y="271"/>
                    </a:cubicBezTo>
                    <a:cubicBezTo>
                      <a:pt x="6" y="271"/>
                      <a:pt x="8" y="270"/>
                      <a:pt x="8" y="267"/>
                    </a:cubicBezTo>
                    <a:cubicBezTo>
                      <a:pt x="8" y="207"/>
                      <a:pt x="28" y="152"/>
                      <a:pt x="63" y="108"/>
                    </a:cubicBezTo>
                    <a:cubicBezTo>
                      <a:pt x="67" y="111"/>
                      <a:pt x="73" y="113"/>
                      <a:pt x="79" y="113"/>
                    </a:cubicBezTo>
                    <a:cubicBezTo>
                      <a:pt x="94" y="113"/>
                      <a:pt x="107" y="100"/>
                      <a:pt x="107" y="85"/>
                    </a:cubicBezTo>
                    <a:cubicBezTo>
                      <a:pt x="107" y="79"/>
                      <a:pt x="105" y="73"/>
                      <a:pt x="101" y="69"/>
                    </a:cubicBezTo>
                    <a:cubicBezTo>
                      <a:pt x="146" y="31"/>
                      <a:pt x="204" y="8"/>
                      <a:pt x="267" y="8"/>
                    </a:cubicBezTo>
                    <a:cubicBezTo>
                      <a:pt x="269" y="8"/>
                      <a:pt x="271" y="6"/>
                      <a:pt x="271" y="4"/>
                    </a:cubicBezTo>
                    <a:cubicBezTo>
                      <a:pt x="271" y="2"/>
                      <a:pt x="269" y="0"/>
                      <a:pt x="267" y="0"/>
                    </a:cubicBezTo>
                    <a:close/>
                    <a:moveTo>
                      <a:pt x="79" y="105"/>
                    </a:moveTo>
                    <a:cubicBezTo>
                      <a:pt x="67" y="105"/>
                      <a:pt x="58" y="96"/>
                      <a:pt x="58" y="85"/>
                    </a:cubicBezTo>
                    <a:cubicBezTo>
                      <a:pt x="58" y="74"/>
                      <a:pt x="67" y="65"/>
                      <a:pt x="79" y="65"/>
                    </a:cubicBezTo>
                    <a:cubicBezTo>
                      <a:pt x="89" y="65"/>
                      <a:pt x="99" y="74"/>
                      <a:pt x="99" y="85"/>
                    </a:cubicBezTo>
                    <a:cubicBezTo>
                      <a:pt x="99" y="96"/>
                      <a:pt x="90" y="105"/>
                      <a:pt x="79" y="105"/>
                    </a:cubicBezTo>
                    <a:close/>
                  </a:path>
                </a:pathLst>
              </a:custGeom>
              <a:solidFill>
                <a:schemeClr val="accent6">
                  <a:lumMod val="7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4" name="Oval 20"/>
              <p:cNvSpPr>
                <a:spLocks noChangeArrowheads="1"/>
              </p:cNvSpPr>
              <p:nvPr/>
            </p:nvSpPr>
            <p:spPr bwMode="auto">
              <a:xfrm>
                <a:off x="4162210" y="4066323"/>
                <a:ext cx="73025" cy="73025"/>
              </a:xfrm>
              <a:prstGeom prst="ellipse">
                <a:avLst/>
              </a:prstGeom>
              <a:solidFill>
                <a:schemeClr val="accent6">
                  <a:lumMod val="60000"/>
                  <a:lumOff val="4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5" name="Freeform 22"/>
              <p:cNvSpPr/>
              <p:nvPr/>
            </p:nvSpPr>
            <p:spPr bwMode="auto">
              <a:xfrm>
                <a:off x="4103472" y="3998061"/>
                <a:ext cx="2789238" cy="1304925"/>
              </a:xfrm>
              <a:custGeom>
                <a:avLst/>
                <a:gdLst>
                  <a:gd name="T0" fmla="*/ 916 w 916"/>
                  <a:gd name="T1" fmla="*/ 251 h 428"/>
                  <a:gd name="T2" fmla="*/ 459 w 916"/>
                  <a:gd name="T3" fmla="*/ 251 h 428"/>
                  <a:gd name="T4" fmla="*/ 432 w 916"/>
                  <a:gd name="T5" fmla="*/ 255 h 428"/>
                  <a:gd name="T6" fmla="*/ 414 w 916"/>
                  <a:gd name="T7" fmla="*/ 274 h 428"/>
                  <a:gd name="T8" fmla="*/ 404 w 916"/>
                  <a:gd name="T9" fmla="*/ 297 h 428"/>
                  <a:gd name="T10" fmla="*/ 196 w 916"/>
                  <a:gd name="T11" fmla="*/ 420 h 428"/>
                  <a:gd name="T12" fmla="*/ 166 w 916"/>
                  <a:gd name="T13" fmla="*/ 414 h 428"/>
                  <a:gd name="T14" fmla="*/ 16 w 916"/>
                  <a:gd name="T15" fmla="*/ 258 h 428"/>
                  <a:gd name="T16" fmla="*/ 100 w 916"/>
                  <a:gd name="T17" fmla="*/ 49 h 428"/>
                  <a:gd name="T18" fmla="*/ 300 w 916"/>
                  <a:gd name="T19" fmla="*/ 29 h 428"/>
                  <a:gd name="T20" fmla="*/ 269 w 916"/>
                  <a:gd name="T21" fmla="*/ 82 h 428"/>
                  <a:gd name="T22" fmla="*/ 325 w 916"/>
                  <a:gd name="T23" fmla="*/ 120 h 428"/>
                  <a:gd name="T24" fmla="*/ 357 w 916"/>
                  <a:gd name="T25" fmla="*/ 67 h 428"/>
                  <a:gd name="T26" fmla="*/ 410 w 916"/>
                  <a:gd name="T27" fmla="*/ 149 h 428"/>
                  <a:gd name="T28" fmla="*/ 429 w 916"/>
                  <a:gd name="T29" fmla="*/ 180 h 428"/>
                  <a:gd name="T30" fmla="*/ 449 w 916"/>
                  <a:gd name="T31" fmla="*/ 183 h 428"/>
                  <a:gd name="T32" fmla="*/ 916 w 916"/>
                  <a:gd name="T33" fmla="*/ 183 h 428"/>
                  <a:gd name="T34" fmla="*/ 916 w 916"/>
                  <a:gd name="T35" fmla="*/ 25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6" h="428">
                    <a:moveTo>
                      <a:pt x="916" y="251"/>
                    </a:moveTo>
                    <a:cubicBezTo>
                      <a:pt x="764" y="251"/>
                      <a:pt x="611" y="251"/>
                      <a:pt x="459" y="251"/>
                    </a:cubicBezTo>
                    <a:cubicBezTo>
                      <a:pt x="450" y="251"/>
                      <a:pt x="441" y="251"/>
                      <a:pt x="432" y="255"/>
                    </a:cubicBezTo>
                    <a:cubicBezTo>
                      <a:pt x="424" y="259"/>
                      <a:pt x="419" y="266"/>
                      <a:pt x="414" y="274"/>
                    </a:cubicBezTo>
                    <a:cubicBezTo>
                      <a:pt x="410" y="281"/>
                      <a:pt x="407" y="289"/>
                      <a:pt x="404" y="297"/>
                    </a:cubicBezTo>
                    <a:cubicBezTo>
                      <a:pt x="370" y="376"/>
                      <a:pt x="282" y="428"/>
                      <a:pt x="196" y="420"/>
                    </a:cubicBezTo>
                    <a:cubicBezTo>
                      <a:pt x="186" y="419"/>
                      <a:pt x="176" y="417"/>
                      <a:pt x="166" y="414"/>
                    </a:cubicBezTo>
                    <a:cubicBezTo>
                      <a:pt x="93" y="395"/>
                      <a:pt x="32" y="333"/>
                      <a:pt x="16" y="258"/>
                    </a:cubicBezTo>
                    <a:cubicBezTo>
                      <a:pt x="0" y="180"/>
                      <a:pt x="35" y="95"/>
                      <a:pt x="100" y="49"/>
                    </a:cubicBezTo>
                    <a:cubicBezTo>
                      <a:pt x="157" y="8"/>
                      <a:pt x="235" y="0"/>
                      <a:pt x="300" y="29"/>
                    </a:cubicBezTo>
                    <a:cubicBezTo>
                      <a:pt x="290" y="46"/>
                      <a:pt x="279" y="64"/>
                      <a:pt x="269" y="82"/>
                    </a:cubicBezTo>
                    <a:cubicBezTo>
                      <a:pt x="290" y="91"/>
                      <a:pt x="309" y="104"/>
                      <a:pt x="325" y="120"/>
                    </a:cubicBezTo>
                    <a:cubicBezTo>
                      <a:pt x="335" y="103"/>
                      <a:pt x="346" y="85"/>
                      <a:pt x="357" y="67"/>
                    </a:cubicBezTo>
                    <a:cubicBezTo>
                      <a:pt x="382" y="89"/>
                      <a:pt x="400" y="118"/>
                      <a:pt x="410" y="149"/>
                    </a:cubicBezTo>
                    <a:cubicBezTo>
                      <a:pt x="414" y="161"/>
                      <a:pt x="418" y="174"/>
                      <a:pt x="429" y="180"/>
                    </a:cubicBezTo>
                    <a:cubicBezTo>
                      <a:pt x="435" y="183"/>
                      <a:pt x="442" y="183"/>
                      <a:pt x="449" y="183"/>
                    </a:cubicBezTo>
                    <a:cubicBezTo>
                      <a:pt x="604" y="183"/>
                      <a:pt x="760" y="183"/>
                      <a:pt x="916" y="183"/>
                    </a:cubicBezTo>
                    <a:cubicBezTo>
                      <a:pt x="912" y="206"/>
                      <a:pt x="912" y="229"/>
                      <a:pt x="916" y="251"/>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sp>
          <p:nvSpPr>
            <p:cNvPr id="5" name="Freeform 21"/>
            <p:cNvSpPr/>
            <p:nvPr/>
          </p:nvSpPr>
          <p:spPr bwMode="auto">
            <a:xfrm>
              <a:off x="5522697" y="2159736"/>
              <a:ext cx="925513" cy="941388"/>
            </a:xfrm>
            <a:custGeom>
              <a:avLst/>
              <a:gdLst>
                <a:gd name="T0" fmla="*/ 253 w 304"/>
                <a:gd name="T1" fmla="*/ 257 h 309"/>
                <a:gd name="T2" fmla="*/ 194 w 304"/>
                <a:gd name="T3" fmla="*/ 291 h 309"/>
                <a:gd name="T4" fmla="*/ 182 w 304"/>
                <a:gd name="T5" fmla="*/ 294 h 309"/>
                <a:gd name="T6" fmla="*/ 15 w 304"/>
                <a:gd name="T7" fmla="*/ 181 h 309"/>
                <a:gd name="T8" fmla="*/ 128 w 304"/>
                <a:gd name="T9" fmla="*/ 15 h 309"/>
                <a:gd name="T10" fmla="*/ 295 w 304"/>
                <a:gd name="T11" fmla="*/ 127 h 309"/>
                <a:gd name="T12" fmla="*/ 253 w 304"/>
                <a:gd name="T13" fmla="*/ 257 h 309"/>
              </a:gdLst>
              <a:ahLst/>
              <a:cxnLst>
                <a:cxn ang="0">
                  <a:pos x="T0" y="T1"/>
                </a:cxn>
                <a:cxn ang="0">
                  <a:pos x="T2" y="T3"/>
                </a:cxn>
                <a:cxn ang="0">
                  <a:pos x="T4" y="T5"/>
                </a:cxn>
                <a:cxn ang="0">
                  <a:pos x="T6" y="T7"/>
                </a:cxn>
                <a:cxn ang="0">
                  <a:pos x="T8" y="T9"/>
                </a:cxn>
                <a:cxn ang="0">
                  <a:pos x="T10" y="T11"/>
                </a:cxn>
                <a:cxn ang="0">
                  <a:pos x="T12" y="T13"/>
                </a:cxn>
              </a:cxnLst>
              <a:rect l="0" t="0" r="r" b="b"/>
              <a:pathLst>
                <a:path w="304" h="309">
                  <a:moveTo>
                    <a:pt x="253" y="257"/>
                  </a:moveTo>
                  <a:cubicBezTo>
                    <a:pt x="237" y="273"/>
                    <a:pt x="217" y="284"/>
                    <a:pt x="194" y="291"/>
                  </a:cubicBezTo>
                  <a:cubicBezTo>
                    <a:pt x="190" y="292"/>
                    <a:pt x="186" y="293"/>
                    <a:pt x="182" y="294"/>
                  </a:cubicBezTo>
                  <a:cubicBezTo>
                    <a:pt x="105" y="309"/>
                    <a:pt x="30" y="258"/>
                    <a:pt x="15" y="181"/>
                  </a:cubicBezTo>
                  <a:cubicBezTo>
                    <a:pt x="0" y="104"/>
                    <a:pt x="51" y="29"/>
                    <a:pt x="128" y="15"/>
                  </a:cubicBezTo>
                  <a:cubicBezTo>
                    <a:pt x="205" y="0"/>
                    <a:pt x="280" y="50"/>
                    <a:pt x="295" y="127"/>
                  </a:cubicBezTo>
                  <a:cubicBezTo>
                    <a:pt x="304" y="176"/>
                    <a:pt x="287" y="225"/>
                    <a:pt x="253" y="257"/>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 name="Freeform 23"/>
            <p:cNvSpPr/>
            <p:nvPr/>
          </p:nvSpPr>
          <p:spPr bwMode="auto">
            <a:xfrm>
              <a:off x="4316197" y="4221898"/>
              <a:ext cx="890588" cy="889000"/>
            </a:xfrm>
            <a:custGeom>
              <a:avLst/>
              <a:gdLst>
                <a:gd name="T0" fmla="*/ 292 w 292"/>
                <a:gd name="T1" fmla="*/ 146 h 292"/>
                <a:gd name="T2" fmla="*/ 146 w 292"/>
                <a:gd name="T3" fmla="*/ 292 h 292"/>
                <a:gd name="T4" fmla="*/ 0 w 292"/>
                <a:gd name="T5" fmla="*/ 146 h 292"/>
                <a:gd name="T6" fmla="*/ 146 w 292"/>
                <a:gd name="T7" fmla="*/ 0 h 292"/>
                <a:gd name="T8" fmla="*/ 198 w 292"/>
                <a:gd name="T9" fmla="*/ 10 h 292"/>
                <a:gd name="T10" fmla="*/ 255 w 292"/>
                <a:gd name="T11" fmla="*/ 48 h 292"/>
                <a:gd name="T12" fmla="*/ 292 w 292"/>
                <a:gd name="T13" fmla="*/ 146 h 292"/>
              </a:gdLst>
              <a:ahLst/>
              <a:cxnLst>
                <a:cxn ang="0">
                  <a:pos x="T0" y="T1"/>
                </a:cxn>
                <a:cxn ang="0">
                  <a:pos x="T2" y="T3"/>
                </a:cxn>
                <a:cxn ang="0">
                  <a:pos x="T4" y="T5"/>
                </a:cxn>
                <a:cxn ang="0">
                  <a:pos x="T6" y="T7"/>
                </a:cxn>
                <a:cxn ang="0">
                  <a:pos x="T8" y="T9"/>
                </a:cxn>
                <a:cxn ang="0">
                  <a:pos x="T10" y="T11"/>
                </a:cxn>
                <a:cxn ang="0">
                  <a:pos x="T12" y="T13"/>
                </a:cxn>
              </a:cxnLst>
              <a:rect l="0" t="0" r="r" b="b"/>
              <a:pathLst>
                <a:path w="292" h="292">
                  <a:moveTo>
                    <a:pt x="292" y="146"/>
                  </a:moveTo>
                  <a:cubicBezTo>
                    <a:pt x="292" y="226"/>
                    <a:pt x="227" y="292"/>
                    <a:pt x="146" y="292"/>
                  </a:cubicBezTo>
                  <a:cubicBezTo>
                    <a:pt x="66" y="292"/>
                    <a:pt x="0" y="226"/>
                    <a:pt x="0" y="146"/>
                  </a:cubicBezTo>
                  <a:cubicBezTo>
                    <a:pt x="0" y="65"/>
                    <a:pt x="66" y="0"/>
                    <a:pt x="146" y="0"/>
                  </a:cubicBezTo>
                  <a:cubicBezTo>
                    <a:pt x="165" y="0"/>
                    <a:pt x="182" y="3"/>
                    <a:pt x="198" y="10"/>
                  </a:cubicBezTo>
                  <a:cubicBezTo>
                    <a:pt x="220" y="18"/>
                    <a:pt x="239" y="31"/>
                    <a:pt x="255" y="48"/>
                  </a:cubicBezTo>
                  <a:cubicBezTo>
                    <a:pt x="278" y="74"/>
                    <a:pt x="292" y="108"/>
                    <a:pt x="292" y="146"/>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6" name="Freeform 24"/>
            <p:cNvSpPr/>
            <p:nvPr/>
          </p:nvSpPr>
          <p:spPr bwMode="auto">
            <a:xfrm>
              <a:off x="6884772" y="4226661"/>
              <a:ext cx="865188" cy="865188"/>
            </a:xfrm>
            <a:custGeom>
              <a:avLst/>
              <a:gdLst>
                <a:gd name="T0" fmla="*/ 284 w 284"/>
                <a:gd name="T1" fmla="*/ 142 h 284"/>
                <a:gd name="T2" fmla="*/ 142 w 284"/>
                <a:gd name="T3" fmla="*/ 284 h 284"/>
                <a:gd name="T4" fmla="*/ 4 w 284"/>
                <a:gd name="T5" fmla="*/ 176 h 284"/>
                <a:gd name="T6" fmla="*/ 0 w 284"/>
                <a:gd name="T7" fmla="*/ 142 h 284"/>
                <a:gd name="T8" fmla="*/ 4 w 284"/>
                <a:gd name="T9" fmla="*/ 108 h 284"/>
                <a:gd name="T10" fmla="*/ 142 w 284"/>
                <a:gd name="T11" fmla="*/ 0 h 284"/>
                <a:gd name="T12" fmla="*/ 284 w 284"/>
                <a:gd name="T13" fmla="*/ 142 h 284"/>
              </a:gdLst>
              <a:ahLst/>
              <a:cxnLst>
                <a:cxn ang="0">
                  <a:pos x="T0" y="T1"/>
                </a:cxn>
                <a:cxn ang="0">
                  <a:pos x="T2" y="T3"/>
                </a:cxn>
                <a:cxn ang="0">
                  <a:pos x="T4" y="T5"/>
                </a:cxn>
                <a:cxn ang="0">
                  <a:pos x="T6" y="T7"/>
                </a:cxn>
                <a:cxn ang="0">
                  <a:pos x="T8" y="T9"/>
                </a:cxn>
                <a:cxn ang="0">
                  <a:pos x="T10" y="T11"/>
                </a:cxn>
                <a:cxn ang="0">
                  <a:pos x="T12" y="T13"/>
                </a:cxn>
              </a:cxnLst>
              <a:rect l="0" t="0" r="r" b="b"/>
              <a:pathLst>
                <a:path w="284" h="284">
                  <a:moveTo>
                    <a:pt x="284" y="142"/>
                  </a:moveTo>
                  <a:cubicBezTo>
                    <a:pt x="284" y="220"/>
                    <a:pt x="220" y="284"/>
                    <a:pt x="142" y="284"/>
                  </a:cubicBezTo>
                  <a:cubicBezTo>
                    <a:pt x="75" y="284"/>
                    <a:pt x="19" y="238"/>
                    <a:pt x="4" y="176"/>
                  </a:cubicBezTo>
                  <a:cubicBezTo>
                    <a:pt x="1" y="165"/>
                    <a:pt x="0" y="154"/>
                    <a:pt x="0" y="142"/>
                  </a:cubicBezTo>
                  <a:cubicBezTo>
                    <a:pt x="0" y="130"/>
                    <a:pt x="1" y="119"/>
                    <a:pt x="4" y="108"/>
                  </a:cubicBezTo>
                  <a:cubicBezTo>
                    <a:pt x="19" y="46"/>
                    <a:pt x="75" y="0"/>
                    <a:pt x="142" y="0"/>
                  </a:cubicBezTo>
                  <a:cubicBezTo>
                    <a:pt x="220" y="0"/>
                    <a:pt x="284" y="63"/>
                    <a:pt x="284" y="14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sp>
        <p:nvSpPr>
          <p:cNvPr id="19" name="文本框 18"/>
          <p:cNvSpPr txBox="1">
            <a:spLocks noChangeArrowheads="1"/>
          </p:cNvSpPr>
          <p:nvPr/>
        </p:nvSpPr>
        <p:spPr bwMode="auto">
          <a:xfrm>
            <a:off x="5365750" y="2785110"/>
            <a:ext cx="11842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b="1" dirty="0">
                <a:solidFill>
                  <a:srgbClr val="0070C0"/>
                </a:solidFill>
                <a:latin typeface="微软雅黑 Light" panose="020B0502040204020203" pitchFamily="34" charset="-122"/>
                <a:ea typeface="微软雅黑 Light" panose="020B0502040204020203" pitchFamily="34" charset="-122"/>
                <a:cs typeface="+mn-ea"/>
                <a:sym typeface="+mn-lt"/>
              </a:rPr>
              <a:t>修改</a:t>
            </a:r>
            <a:endParaRPr lang="zh-CN" altLang="en-US" sz="3200" b="1" dirty="0">
              <a:solidFill>
                <a:srgbClr val="0070C0"/>
              </a:solidFill>
              <a:latin typeface="微软雅黑 Light" panose="020B0502040204020203" pitchFamily="34" charset="-122"/>
              <a:ea typeface="微软雅黑 Light" panose="020B0502040204020203" pitchFamily="34" charset="-122"/>
              <a:cs typeface="+mn-ea"/>
              <a:sym typeface="+mn-lt"/>
            </a:endParaRPr>
          </a:p>
        </p:txBody>
      </p:sp>
      <p:sp>
        <p:nvSpPr>
          <p:cNvPr id="17" name="文本框 16"/>
          <p:cNvSpPr txBox="1">
            <a:spLocks noChangeArrowheads="1"/>
          </p:cNvSpPr>
          <p:nvPr/>
        </p:nvSpPr>
        <p:spPr bwMode="auto">
          <a:xfrm>
            <a:off x="6678295" y="4831715"/>
            <a:ext cx="11842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b="1" dirty="0">
                <a:solidFill>
                  <a:srgbClr val="0070C0"/>
                </a:solidFill>
                <a:latin typeface="微软雅黑 Light" panose="020B0502040204020203" pitchFamily="34" charset="-122"/>
                <a:ea typeface="微软雅黑 Light" panose="020B0502040204020203" pitchFamily="34" charset="-122"/>
                <a:cs typeface="+mn-ea"/>
                <a:sym typeface="+mn-lt"/>
              </a:rPr>
              <a:t>实践</a:t>
            </a:r>
            <a:endParaRPr lang="zh-CN" altLang="en-US" sz="3200" b="1" dirty="0">
              <a:solidFill>
                <a:srgbClr val="0070C0"/>
              </a:solidFill>
              <a:latin typeface="微软雅黑 Light" panose="020B0502040204020203" pitchFamily="34" charset="-122"/>
              <a:ea typeface="微软雅黑 Light" panose="020B0502040204020203" pitchFamily="34" charset="-122"/>
              <a:cs typeface="+mn-ea"/>
              <a:sym typeface="+mn-lt"/>
            </a:endParaRPr>
          </a:p>
        </p:txBody>
      </p:sp>
      <p:sp>
        <p:nvSpPr>
          <p:cNvPr id="22" name="文本框 21"/>
          <p:cNvSpPr txBox="1">
            <a:spLocks noChangeArrowheads="1"/>
          </p:cNvSpPr>
          <p:nvPr/>
        </p:nvSpPr>
        <p:spPr bwMode="auto">
          <a:xfrm>
            <a:off x="8134350" y="4376420"/>
            <a:ext cx="332613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solidFill>
                  <a:srgbClr val="0D0D0D"/>
                </a:solidFill>
                <a:latin typeface="宋体" panose="02010600030101010101" pitchFamily="2" charset="-122"/>
                <a:cs typeface="+mn-ea"/>
                <a:sym typeface="+mn-lt"/>
              </a:rPr>
              <a:t>结合课，对照课堂规程的有效性和全面性进行分析，发现问题。</a:t>
            </a:r>
            <a:endParaRPr lang="zh-CN" altLang="en-US" sz="2000" b="1" dirty="0">
              <a:solidFill>
                <a:srgbClr val="0D0D0D"/>
              </a:solidFill>
              <a:latin typeface="宋体" panose="02010600030101010101" pitchFamily="2" charset="-122"/>
              <a:cs typeface="+mn-ea"/>
              <a:sym typeface="+mn-lt"/>
            </a:endParaRPr>
          </a:p>
        </p:txBody>
      </p:sp>
      <p:sp>
        <p:nvSpPr>
          <p:cNvPr id="18" name="文本框 17"/>
          <p:cNvSpPr txBox="1">
            <a:spLocks noChangeArrowheads="1"/>
          </p:cNvSpPr>
          <p:nvPr/>
        </p:nvSpPr>
        <p:spPr bwMode="auto">
          <a:xfrm>
            <a:off x="1692275" y="4530725"/>
            <a:ext cx="197167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solidFill>
                  <a:srgbClr val="0D0D0D"/>
                </a:solidFill>
                <a:latin typeface="宋体" panose="02010600030101010101" pitchFamily="2" charset="-122"/>
                <a:cs typeface="+mn-ea"/>
                <a:sym typeface="+mn-lt"/>
              </a:rPr>
              <a:t>结合实战经验，补充、完善</a:t>
            </a:r>
            <a:endParaRPr lang="zh-CN" altLang="en-US" sz="2000" b="1" dirty="0">
              <a:solidFill>
                <a:srgbClr val="0D0D0D"/>
              </a:solidFill>
              <a:latin typeface="宋体" panose="02010600030101010101" pitchFamily="2" charset="-122"/>
              <a:cs typeface="+mn-ea"/>
              <a:sym typeface="+mn-lt"/>
            </a:endParaRPr>
          </a:p>
        </p:txBody>
      </p:sp>
      <p:sp>
        <p:nvSpPr>
          <p:cNvPr id="20" name="文本框 19"/>
          <p:cNvSpPr txBox="1">
            <a:spLocks noChangeArrowheads="1"/>
          </p:cNvSpPr>
          <p:nvPr/>
        </p:nvSpPr>
        <p:spPr bwMode="auto">
          <a:xfrm>
            <a:off x="4004945" y="4869815"/>
            <a:ext cx="13525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0070C0"/>
                </a:solidFill>
                <a:latin typeface="微软雅黑 Light" panose="020B0502040204020203" pitchFamily="34" charset="-122"/>
                <a:ea typeface="微软雅黑 Light" panose="020B0502040204020203" pitchFamily="34" charset="-122"/>
                <a:cs typeface="+mn-ea"/>
                <a:sym typeface="+mn-lt"/>
              </a:rPr>
              <a:t>再修改</a:t>
            </a:r>
            <a:endParaRPr lang="zh-CN" altLang="en-US" sz="2800" b="1" dirty="0">
              <a:solidFill>
                <a:srgbClr val="0070C0"/>
              </a:solidFill>
              <a:latin typeface="微软雅黑 Light" panose="020B0502040204020203" pitchFamily="34" charset="-122"/>
              <a:ea typeface="微软雅黑 Light" panose="020B0502040204020203" pitchFamily="34" charset="-122"/>
              <a:cs typeface="+mn-ea"/>
              <a:sym typeface="+mn-lt"/>
            </a:endParaRPr>
          </a:p>
        </p:txBody>
      </p:sp>
      <p:sp>
        <p:nvSpPr>
          <p:cNvPr id="38" name="文本框 37"/>
          <p:cNvSpPr txBox="1"/>
          <p:nvPr/>
        </p:nvSpPr>
        <p:spPr>
          <a:xfrm>
            <a:off x="1087755" y="295275"/>
            <a:ext cx="9392920" cy="583565"/>
          </a:xfrm>
          <a:prstGeom prst="rect">
            <a:avLst/>
          </a:prstGeom>
          <a:noFill/>
        </p:spPr>
        <p:txBody>
          <a:bodyPr wrap="square" rtlCol="0">
            <a:spAutoFit/>
          </a:bodyPr>
          <a:p>
            <a:r>
              <a:rPr lang="zh-CN" altLang="en-US" sz="3200" b="1">
                <a:solidFill>
                  <a:schemeClr val="tx1">
                    <a:lumMod val="75000"/>
                    <a:lumOff val="25000"/>
                  </a:schemeClr>
                </a:solidFill>
                <a:latin typeface="方正粗黑宋简体" panose="02000000000000000000" charset="-122"/>
                <a:ea typeface="方正粗黑宋简体" panose="02000000000000000000" charset="-122"/>
              </a:rPr>
              <a:t>（二）课程建设</a:t>
            </a:r>
            <a:r>
              <a:rPr lang="en-US" altLang="zh-CN" sz="3200" b="1">
                <a:solidFill>
                  <a:schemeClr val="tx1">
                    <a:lumMod val="75000"/>
                    <a:lumOff val="25000"/>
                  </a:schemeClr>
                </a:solidFill>
                <a:latin typeface="方正粗黑宋简体" panose="02000000000000000000" charset="-122"/>
                <a:ea typeface="方正粗黑宋简体" panose="02000000000000000000" charset="-122"/>
                <a:sym typeface="+mn-ea"/>
              </a:rPr>
              <a:t>——</a:t>
            </a:r>
            <a:r>
              <a:rPr lang="zh-CN" altLang="en-US" sz="3200" b="1">
                <a:solidFill>
                  <a:schemeClr val="tx1">
                    <a:lumMod val="75000"/>
                    <a:lumOff val="25000"/>
                  </a:schemeClr>
                </a:solidFill>
                <a:latin typeface="方正粗黑宋简体" panose="02000000000000000000" charset="-122"/>
                <a:ea typeface="方正粗黑宋简体" panose="02000000000000000000" charset="-122"/>
                <a:sym typeface="+mn-ea"/>
              </a:rPr>
              <a:t>修改弘雅课堂</a:t>
            </a:r>
            <a:r>
              <a:rPr lang="zh-CN" altLang="en-US" sz="3200" b="1">
                <a:solidFill>
                  <a:schemeClr val="tx1">
                    <a:lumMod val="75000"/>
                    <a:lumOff val="25000"/>
                  </a:schemeClr>
                </a:solidFill>
                <a:latin typeface="方正粗黑宋简体" panose="02000000000000000000" charset="-122"/>
                <a:ea typeface="方正粗黑宋简体" panose="02000000000000000000" charset="-122"/>
                <a:sym typeface="+mn-ea"/>
              </a:rPr>
              <a:t>规程</a:t>
            </a:r>
            <a:endParaRPr lang="zh-CN" altLang="en-US" sz="3200" b="1">
              <a:solidFill>
                <a:schemeClr val="tx1">
                  <a:lumMod val="75000"/>
                  <a:lumOff val="25000"/>
                </a:schemeClr>
              </a:solidFill>
              <a:latin typeface="方正粗黑宋简体" panose="02000000000000000000" charset="-122"/>
              <a:ea typeface="方正粗黑宋简体" panose="02000000000000000000" charset="-122"/>
              <a:sym typeface="+mn-ea"/>
            </a:endParaRPr>
          </a:p>
        </p:txBody>
      </p:sp>
      <p:pic>
        <p:nvPicPr>
          <p:cNvPr id="21" name="图片 20"/>
          <p:cNvPicPr>
            <a:picLocks noChangeAspect="1"/>
          </p:cNvPicPr>
          <p:nvPr/>
        </p:nvPicPr>
        <p:blipFill>
          <a:blip r:embed="rId2"/>
          <a:srcRect l="2289" t="27077"/>
          <a:stretch>
            <a:fillRect/>
          </a:stretch>
        </p:blipFill>
        <p:spPr>
          <a:xfrm>
            <a:off x="6608445" y="2279650"/>
            <a:ext cx="4229100" cy="300990"/>
          </a:xfrm>
          <a:prstGeom prst="rect">
            <a:avLst/>
          </a:prstGeom>
        </p:spPr>
      </p:pic>
      <p:pic>
        <p:nvPicPr>
          <p:cNvPr id="23" name="图片 22"/>
          <p:cNvPicPr>
            <a:picLocks noChangeAspect="1"/>
          </p:cNvPicPr>
          <p:nvPr/>
        </p:nvPicPr>
        <p:blipFill>
          <a:blip r:embed="rId3"/>
          <a:stretch>
            <a:fillRect/>
          </a:stretch>
        </p:blipFill>
        <p:spPr>
          <a:xfrm>
            <a:off x="7710170" y="4186555"/>
            <a:ext cx="3902075" cy="344170"/>
          </a:xfrm>
          <a:prstGeom prst="rect">
            <a:avLst/>
          </a:prstGeom>
        </p:spPr>
      </p:pic>
      <p:pic>
        <p:nvPicPr>
          <p:cNvPr id="24" name="图片 23"/>
          <p:cNvPicPr>
            <a:picLocks noChangeAspect="1"/>
          </p:cNvPicPr>
          <p:nvPr/>
        </p:nvPicPr>
        <p:blipFill>
          <a:blip r:embed="rId4"/>
          <a:stretch>
            <a:fillRect/>
          </a:stretch>
        </p:blipFill>
        <p:spPr>
          <a:xfrm>
            <a:off x="647700" y="4308475"/>
            <a:ext cx="3357245" cy="2882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000" fill="hold">
                                          <p:stCondLst>
                                            <p:cond delay="0"/>
                                          </p:stCondLst>
                                        </p:cTn>
                                        <p:tgtEl>
                                          <p:spTgt spid="19"/>
                                        </p:tgtEl>
                                        <p:attrNameLst>
                                          <p:attrName>style.visibility</p:attrName>
                                        </p:attrNameLst>
                                      </p:cBhvr>
                                      <p:to>
                                        <p:strVal val="visible"/>
                                      </p:to>
                                    </p:set>
                                    <p:animEffect transition="in" filter="wheel(1)">
                                      <p:cBhvr>
                                        <p:cTn id="7" dur="1000"/>
                                        <p:tgtEl>
                                          <p:spTgt spid="19"/>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000" fill="hold">
                                          <p:stCondLst>
                                            <p:cond delay="0"/>
                                          </p:stCondLst>
                                        </p:cTn>
                                        <p:tgtEl>
                                          <p:spTgt spid="17"/>
                                        </p:tgtEl>
                                        <p:attrNameLst>
                                          <p:attrName>style.visibility</p:attrName>
                                        </p:attrNameLst>
                                      </p:cBhvr>
                                      <p:to>
                                        <p:strVal val="visible"/>
                                      </p:to>
                                    </p:set>
                                    <p:animEffect transition="in" filter="wheel(1)">
                                      <p:cBhvr>
                                        <p:cTn id="15" dur="1000"/>
                                        <p:tgtEl>
                                          <p:spTgt spid="17"/>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000" fill="hold">
                                          <p:stCondLst>
                                            <p:cond delay="0"/>
                                          </p:stCondLst>
                                        </p:cTn>
                                        <p:tgtEl>
                                          <p:spTgt spid="20"/>
                                        </p:tgtEl>
                                        <p:attrNameLst>
                                          <p:attrName>style.visibility</p:attrName>
                                        </p:attrNameLst>
                                      </p:cBhvr>
                                      <p:to>
                                        <p:strVal val="visible"/>
                                      </p:to>
                                    </p:set>
                                    <p:animEffect transition="in" filter="wheel(1)">
                                      <p:cBhvr>
                                        <p:cTn id="23" dur="1000"/>
                                        <p:tgtEl>
                                          <p:spTgt spid="20"/>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7" grpId="0"/>
      <p:bldP spid="22" grpId="0"/>
      <p:bldP spid="20"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1118870" y="946150"/>
          <a:ext cx="9448165" cy="5118100"/>
        </p:xfrm>
        <a:graphic>
          <a:graphicData uri="http://schemas.openxmlformats.org/drawingml/2006/table">
            <a:tbl>
              <a:tblPr firstRow="1" bandRow="1">
                <a:tableStyleId>{5940675A-B579-460E-94D1-54222C63F5DA}</a:tableStyleId>
              </a:tblPr>
              <a:tblGrid>
                <a:gridCol w="2214245"/>
                <a:gridCol w="1441450"/>
                <a:gridCol w="2529205"/>
                <a:gridCol w="3263265"/>
              </a:tblGrid>
              <a:tr h="682625">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项目组名称</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负责人</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成员</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职责</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r>
              <a:tr h="1023620">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活动策划组</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何玲洁 </a:t>
                      </a:r>
                      <a:endParaRPr lang="en-US" sz="2000" b="0">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朱玥</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章叶、林浩、徐艳丽周丹、顾鹏飞</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策划研究日活动（活动通知、内容策划、主持）</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23620">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文化建设项目组</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许秋明</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朱玥、</a:t>
                      </a:r>
                      <a:r>
                        <a:rPr lang="zh-CN" altLang="en-US" sz="2000" b="0">
                          <a:latin typeface="宋体" panose="02010600030101010101" pitchFamily="2" charset="-122"/>
                          <a:ea typeface="宋体" panose="02010600030101010101" pitchFamily="2" charset="-122"/>
                          <a:cs typeface="宋体" panose="02010600030101010101" pitchFamily="2" charset="-122"/>
                        </a:rPr>
                        <a:t>何玲洁、</a:t>
                      </a:r>
                      <a:r>
                        <a:rPr lang="en-US" sz="2000" b="0">
                          <a:latin typeface="宋体" panose="02010600030101010101" pitchFamily="2" charset="-122"/>
                          <a:ea typeface="宋体" panose="02010600030101010101" pitchFamily="2" charset="-122"/>
                          <a:cs typeface="宋体" panose="02010600030101010101" pitchFamily="2" charset="-122"/>
                        </a:rPr>
                        <a:t>耿云蒋宁、朱莹、杨建芬</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丰富物形文化，丰富数学学科教室，校园。</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81990">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新闻审核项目组</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何玲洁</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奚丹芸</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数学组报道审核。</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23620">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资料收集项目组</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孙豪</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顾昕</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收集所有公开课和讲座的教学设计、课件、录像。</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82625">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打卡项目组</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朱玥</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教研组长</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粉笔字、理论阅读</a:t>
                      </a:r>
                      <a:endParaRPr lang="en-US" sz="2000" b="0">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反馈每周打卡情况</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8" name="文本框 37"/>
          <p:cNvSpPr txBox="1"/>
          <p:nvPr/>
        </p:nvSpPr>
        <p:spPr>
          <a:xfrm>
            <a:off x="1087755" y="295275"/>
            <a:ext cx="9392920" cy="583565"/>
          </a:xfrm>
          <a:prstGeom prst="rect">
            <a:avLst/>
          </a:prstGeom>
          <a:noFill/>
        </p:spPr>
        <p:txBody>
          <a:bodyPr wrap="square" rtlCol="0">
            <a:spAutoFit/>
          </a:bodyPr>
          <a:p>
            <a:r>
              <a:rPr lang="zh-CN" altLang="en-US" sz="3200" b="1">
                <a:solidFill>
                  <a:schemeClr val="tx1">
                    <a:lumMod val="75000"/>
                    <a:lumOff val="25000"/>
                  </a:schemeClr>
                </a:solidFill>
                <a:latin typeface="方正粗黑宋简体" panose="02000000000000000000" charset="-122"/>
                <a:ea typeface="方正粗黑宋简体" panose="02000000000000000000" charset="-122"/>
              </a:rPr>
              <a:t>（三）教师发展</a:t>
            </a:r>
            <a:r>
              <a:rPr lang="en-US" altLang="zh-CN" sz="3200" b="1">
                <a:solidFill>
                  <a:schemeClr val="tx1">
                    <a:lumMod val="75000"/>
                    <a:lumOff val="25000"/>
                  </a:schemeClr>
                </a:solidFill>
                <a:latin typeface="方正粗黑宋简体" panose="02000000000000000000" charset="-122"/>
                <a:ea typeface="方正粗黑宋简体" panose="02000000000000000000" charset="-122"/>
                <a:sym typeface="+mn-ea"/>
              </a:rPr>
              <a:t>——</a:t>
            </a:r>
            <a:r>
              <a:rPr lang="zh-CN" altLang="en-US" sz="3200" b="1">
                <a:solidFill>
                  <a:schemeClr val="tx1">
                    <a:lumMod val="75000"/>
                    <a:lumOff val="25000"/>
                  </a:schemeClr>
                </a:solidFill>
                <a:latin typeface="方正粗黑宋简体" panose="02000000000000000000" charset="-122"/>
                <a:ea typeface="方正粗黑宋简体" panose="02000000000000000000" charset="-122"/>
                <a:sym typeface="+mn-ea"/>
              </a:rPr>
              <a:t>项目组建设，使人人参与</a:t>
            </a:r>
            <a:endParaRPr lang="zh-CN" altLang="en-US" sz="3200" b="1">
              <a:solidFill>
                <a:schemeClr val="tx1">
                  <a:lumMod val="75000"/>
                  <a:lumOff val="25000"/>
                </a:schemeClr>
              </a:solidFill>
              <a:latin typeface="方正粗黑宋简体" panose="02000000000000000000" charset="-122"/>
              <a:ea typeface="方正粗黑宋简体" panose="02000000000000000000"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812165" y="1082040"/>
          <a:ext cx="10029190" cy="5252085"/>
        </p:xfrm>
        <a:graphic>
          <a:graphicData uri="http://schemas.openxmlformats.org/drawingml/2006/table">
            <a:tbl>
              <a:tblPr firstRow="1" bandRow="1">
                <a:tableStyleId>{5940675A-B579-460E-94D1-54222C63F5DA}</a:tableStyleId>
              </a:tblPr>
              <a:tblGrid>
                <a:gridCol w="1924685"/>
                <a:gridCol w="1691640"/>
                <a:gridCol w="1861319"/>
                <a:gridCol w="1932057"/>
                <a:gridCol w="1100829"/>
                <a:gridCol w="1518920"/>
              </a:tblGrid>
              <a:tr h="396240">
                <a:tc rowSpan="2">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团队名称</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成员</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要 求</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noFill/>
                  </a:tcPr>
                </a:tc>
              </a:tr>
              <a:tr h="3181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课堂实战形式</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科研工作</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成果</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latin typeface="宋体" panose="02010600030101010101" pitchFamily="2" charset="-122"/>
                          <a:ea typeface="宋体" panose="02010600030101010101" pitchFamily="2" charset="-122"/>
                          <a:cs typeface="宋体" panose="02010600030101010101" pitchFamily="2" charset="-122"/>
                        </a:rPr>
                        <a:t>专家</a:t>
                      </a:r>
                      <a:r>
                        <a:rPr lang="zh-CN" altLang="en-US" sz="2000" b="1">
                          <a:latin typeface="宋体" panose="02010600030101010101" pitchFamily="2" charset="-122"/>
                          <a:ea typeface="宋体" panose="02010600030101010101" pitchFamily="2" charset="-122"/>
                          <a:cs typeface="宋体" panose="02010600030101010101" pitchFamily="2" charset="-122"/>
                        </a:rPr>
                        <a:t>资源</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32560">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弘雅学术委员会</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荆亚琴、蔡芬、杨伟、杨建芬、许秋明、耿云、 </a:t>
                      </a:r>
                      <a:endParaRPr 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指导青年教师</a:t>
                      </a:r>
                      <a:endParaRPr 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特色课堂</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示范</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校级及以上名师工作室领衔人或成为市区级课题、项目领衔人、核心组成员</a:t>
                      </a:r>
                      <a:endParaRPr 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有相关讲座或论文发表</a:t>
                      </a:r>
                      <a:endParaRPr 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吴永军</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团队</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13510">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弘雅骨干团</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徐艳丽、顾鹏飞、林浩、何玲洁、朱玥、章叶、叶朝阳、姜丽娟</a:t>
                      </a:r>
                      <a:endParaRPr 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学科研究日</a:t>
                      </a: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日常</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各级工作室、课题组、项目组核心成员</a:t>
                      </a:r>
                      <a:endParaRPr 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每学期至少发表一篇论文</a:t>
                      </a:r>
                      <a:endParaRPr 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l">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5~8</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节精品</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课</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市、区</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教研员</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91640">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弘雅青年团</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奚丹芸、顾昕、费玥、唐宇、季琳、左燕磊、钱成、蒋宁、朱莹、孙昊、孙豪、周丹、</a:t>
                      </a:r>
                      <a:endParaRPr 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教研组内</a:t>
                      </a: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月调研</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各级工作室、课题组、项目组核心成员</a:t>
                      </a:r>
                      <a:endParaRPr 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每学期至少发表一篇论文</a:t>
                      </a:r>
                      <a:endParaRPr 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l">
                        <a:buNone/>
                      </a:pP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弘雅学术委员会</a:t>
                      </a: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陈校、蒋</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校</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8" name="文本框 37"/>
          <p:cNvSpPr txBox="1"/>
          <p:nvPr/>
        </p:nvSpPr>
        <p:spPr>
          <a:xfrm>
            <a:off x="1087755" y="295275"/>
            <a:ext cx="9392920" cy="583565"/>
          </a:xfrm>
          <a:prstGeom prst="rect">
            <a:avLst/>
          </a:prstGeom>
          <a:noFill/>
        </p:spPr>
        <p:txBody>
          <a:bodyPr wrap="square" rtlCol="0">
            <a:spAutoFit/>
          </a:bodyPr>
          <a:p>
            <a:r>
              <a:rPr lang="zh-CN" altLang="en-US" sz="3200" b="1">
                <a:solidFill>
                  <a:schemeClr val="tx1">
                    <a:lumMod val="75000"/>
                    <a:lumOff val="25000"/>
                  </a:schemeClr>
                </a:solidFill>
                <a:latin typeface="方正粗黑宋简体" panose="02000000000000000000" charset="-122"/>
                <a:ea typeface="方正粗黑宋简体" panose="02000000000000000000" charset="-122"/>
              </a:rPr>
              <a:t>（三）教师发展</a:t>
            </a:r>
            <a:r>
              <a:rPr lang="en-US" altLang="zh-CN" sz="3200" b="1">
                <a:solidFill>
                  <a:schemeClr val="tx1">
                    <a:lumMod val="75000"/>
                    <a:lumOff val="25000"/>
                  </a:schemeClr>
                </a:solidFill>
                <a:latin typeface="方正粗黑宋简体" panose="02000000000000000000" charset="-122"/>
                <a:ea typeface="方正粗黑宋简体" panose="02000000000000000000" charset="-122"/>
                <a:sym typeface="+mn-ea"/>
              </a:rPr>
              <a:t>——</a:t>
            </a:r>
            <a:r>
              <a:rPr lang="zh-CN" altLang="en-US" sz="3200" b="1">
                <a:solidFill>
                  <a:schemeClr val="tx1">
                    <a:lumMod val="75000"/>
                    <a:lumOff val="25000"/>
                  </a:schemeClr>
                </a:solidFill>
                <a:latin typeface="方正粗黑宋简体" panose="02000000000000000000" charset="-122"/>
                <a:ea typeface="方正粗黑宋简体" panose="02000000000000000000" charset="-122"/>
                <a:sym typeface="+mn-ea"/>
              </a:rPr>
              <a:t>分层培养，促进日常研究</a:t>
            </a:r>
            <a:endParaRPr lang="zh-CN" altLang="en-US" sz="3200" b="1">
              <a:solidFill>
                <a:schemeClr val="tx1">
                  <a:lumMod val="75000"/>
                  <a:lumOff val="25000"/>
                </a:schemeClr>
              </a:solidFill>
              <a:latin typeface="方正粗黑宋简体" panose="02000000000000000000" charset="-122"/>
              <a:ea typeface="方正粗黑宋简体" panose="02000000000000000000"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2"/>
            </p:custDataLst>
          </p:nvPr>
        </p:nvGraphicFramePr>
        <p:xfrm>
          <a:off x="869315" y="556260"/>
          <a:ext cx="6680835" cy="5591175"/>
        </p:xfrm>
        <a:graphic>
          <a:graphicData uri="http://schemas.openxmlformats.org/drawingml/2006/table">
            <a:tbl>
              <a:tblPr firstRow="1" bandRow="1">
                <a:tableStyleId>{5940675A-B579-460E-94D1-54222C63F5DA}</a:tableStyleId>
              </a:tblPr>
              <a:tblGrid>
                <a:gridCol w="1189990"/>
                <a:gridCol w="1002030"/>
                <a:gridCol w="717550"/>
                <a:gridCol w="254635"/>
                <a:gridCol w="356235"/>
                <a:gridCol w="321945"/>
                <a:gridCol w="412750"/>
                <a:gridCol w="363855"/>
                <a:gridCol w="330835"/>
                <a:gridCol w="330835"/>
                <a:gridCol w="388620"/>
                <a:gridCol w="1011555"/>
              </a:tblGrid>
              <a:tr h="328930">
                <a:tc rowSpan="2">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团队名称</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成员姓名</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五级梯队称号</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工作年限</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学历</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2">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擅长领域</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57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新教师</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1到3年</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3到5年</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5到10年</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10年以上</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大专</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本科</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研究生</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215265">
                <a:tc rowSpan="6">
                  <a:txBody>
                    <a:bodyPr/>
                    <a:p>
                      <a:pPr indent="0" algn="ctr">
                        <a:buNone/>
                      </a:pPr>
                      <a:r>
                        <a:rPr lang="en-US" sz="1100" b="1">
                          <a:latin typeface="宋体" panose="02010600030101010101" pitchFamily="2" charset="-122"/>
                          <a:ea typeface="宋体" panose="02010600030101010101" pitchFamily="2" charset="-122"/>
                          <a:cs typeface="宋体" panose="02010600030101010101" pitchFamily="2" charset="-122"/>
                        </a:rPr>
                        <a:t>弘雅学术委员会</a:t>
                      </a:r>
                      <a:endParaRPr lang="en-US" altLang="en-US" sz="11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荆亚琴</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lgn="ctr">
                        <a:buNone/>
                      </a:pPr>
                      <a:r>
                        <a:rPr lang="en-US" sz="1100" b="0">
                          <a:solidFill>
                            <a:srgbClr val="C00000"/>
                          </a:solidFill>
                          <a:latin typeface="宋体" panose="02010600030101010101" pitchFamily="2" charset="-122"/>
                          <a:ea typeface="宋体" panose="02010600030101010101" pitchFamily="2" charset="-122"/>
                          <a:cs typeface="宋体" panose="02010600030101010101" pitchFamily="2" charset="-122"/>
                        </a:rPr>
                        <a:t>市学带</a:t>
                      </a:r>
                      <a:endParaRPr lang="en-US" altLang="en-US" sz="1100" b="0">
                        <a:solidFill>
                          <a:srgbClr val="C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教学研究</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r>
              <a:tr h="2540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杨伟</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lgn="ctr">
                        <a:buNone/>
                      </a:pPr>
                      <a:r>
                        <a:rPr lang="en-US" sz="1100" b="0">
                          <a:solidFill>
                            <a:srgbClr val="C00000"/>
                          </a:solidFill>
                          <a:latin typeface="宋体" panose="02010600030101010101" pitchFamily="2" charset="-122"/>
                          <a:ea typeface="宋体" panose="02010600030101010101" pitchFamily="2" charset="-122"/>
                          <a:cs typeface="宋体" panose="02010600030101010101" pitchFamily="2" charset="-122"/>
                        </a:rPr>
                        <a:t>市能手</a:t>
                      </a:r>
                      <a:endParaRPr lang="en-US" altLang="en-US" sz="1100" b="0">
                        <a:solidFill>
                          <a:srgbClr val="C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教学研究</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r>
              <a:tr h="2540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耿云</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lgn="ctr">
                        <a:buNone/>
                      </a:pPr>
                      <a:r>
                        <a:rPr lang="en-US" sz="1100" b="0">
                          <a:solidFill>
                            <a:srgbClr val="C00000"/>
                          </a:solidFill>
                          <a:latin typeface="宋体" panose="02010600030101010101" pitchFamily="2" charset="-122"/>
                          <a:ea typeface="宋体" panose="02010600030101010101" pitchFamily="2" charset="-122"/>
                          <a:cs typeface="宋体" panose="02010600030101010101" pitchFamily="2" charset="-122"/>
                        </a:rPr>
                        <a:t>区骨干</a:t>
                      </a:r>
                      <a:endParaRPr lang="en-US" altLang="en-US" sz="1100" b="0">
                        <a:solidFill>
                          <a:srgbClr val="C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教学管理</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r>
              <a:tr h="2546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蔡芬</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lgn="ctr">
                        <a:buNone/>
                      </a:pPr>
                      <a:r>
                        <a:rPr lang="en-US" sz="1100" b="0">
                          <a:solidFill>
                            <a:srgbClr val="C00000"/>
                          </a:solidFill>
                          <a:latin typeface="宋体" panose="02010600030101010101" pitchFamily="2" charset="-122"/>
                          <a:ea typeface="宋体" panose="02010600030101010101" pitchFamily="2" charset="-122"/>
                          <a:cs typeface="宋体" panose="02010600030101010101" pitchFamily="2" charset="-122"/>
                        </a:rPr>
                        <a:t>区骨干</a:t>
                      </a:r>
                      <a:endParaRPr lang="en-US" altLang="en-US" sz="1100" b="0">
                        <a:solidFill>
                          <a:srgbClr val="C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教学设计</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r>
              <a:tr h="2540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杨建芬</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lgn="ctr">
                        <a:buNone/>
                      </a:pPr>
                      <a:r>
                        <a:rPr lang="en-US" sz="1100" b="0">
                          <a:solidFill>
                            <a:srgbClr val="C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100" b="0">
                        <a:solidFill>
                          <a:srgbClr val="C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教学设计</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r>
              <a:tr h="2159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许秋明</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lgn="ctr">
                        <a:buNone/>
                      </a:pPr>
                      <a:r>
                        <a:rPr lang="en-US" sz="1100" b="0">
                          <a:solidFill>
                            <a:srgbClr val="C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100" b="0">
                        <a:solidFill>
                          <a:srgbClr val="C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教学管理</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r>
              <a:tr h="254000">
                <a:tc rowSpan="6">
                  <a:txBody>
                    <a:bodyPr/>
                    <a:p>
                      <a:pPr indent="0" algn="ctr">
                        <a:buNone/>
                      </a:pPr>
                      <a:r>
                        <a:rPr lang="en-US" sz="1100" b="1">
                          <a:latin typeface="宋体" panose="02010600030101010101" pitchFamily="2" charset="-122"/>
                          <a:ea typeface="宋体" panose="02010600030101010101" pitchFamily="2" charset="-122"/>
                          <a:cs typeface="宋体" panose="02010600030101010101" pitchFamily="2" charset="-122"/>
                        </a:rPr>
                        <a:t>弘雅骨干团</a:t>
                      </a:r>
                      <a:endParaRPr lang="en-US" altLang="en-US" sz="11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朱玥</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lgn="ctr">
                        <a:buNone/>
                      </a:pPr>
                      <a:r>
                        <a:rPr lang="en-US" sz="1100" b="0">
                          <a:solidFill>
                            <a:srgbClr val="C00000"/>
                          </a:solidFill>
                          <a:latin typeface="宋体" panose="02010600030101010101" pitchFamily="2" charset="-122"/>
                          <a:ea typeface="宋体" panose="02010600030101010101" pitchFamily="2" charset="-122"/>
                          <a:cs typeface="宋体" panose="02010600030101010101" pitchFamily="2" charset="-122"/>
                        </a:rPr>
                        <a:t>区新秀</a:t>
                      </a:r>
                      <a:endParaRPr lang="en-US" altLang="en-US" sz="1100" b="0">
                        <a:solidFill>
                          <a:srgbClr val="C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教学设计</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r>
              <a:tr h="2540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何玲洁</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lgn="ctr">
                        <a:buNone/>
                      </a:pPr>
                      <a:r>
                        <a:rPr lang="en-US" sz="1100" b="0">
                          <a:solidFill>
                            <a:srgbClr val="C00000"/>
                          </a:solidFill>
                          <a:latin typeface="宋体" panose="02010600030101010101" pitchFamily="2" charset="-122"/>
                          <a:ea typeface="宋体" panose="02010600030101010101" pitchFamily="2" charset="-122"/>
                          <a:cs typeface="宋体" panose="02010600030101010101" pitchFamily="2" charset="-122"/>
                        </a:rPr>
                        <a:t>区新秀</a:t>
                      </a:r>
                      <a:endParaRPr lang="en-US" altLang="en-US" sz="1100" b="0">
                        <a:solidFill>
                          <a:srgbClr val="C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教学设计</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r>
              <a:tr h="2146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姜丽娟</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教学设计</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r>
              <a:tr h="43116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顾鹏飞</a:t>
                      </a:r>
                      <a:r>
                        <a:rPr lang="zh-CN" altLang="en-US" sz="1100" b="0">
                          <a:latin typeface="宋体" panose="02010600030101010101" pitchFamily="2" charset="-122"/>
                          <a:ea typeface="宋体" panose="02010600030101010101" pitchFamily="2" charset="-122"/>
                          <a:cs typeface="宋体" panose="02010600030101010101" pitchFamily="2" charset="-122"/>
                        </a:rPr>
                        <a:t>、</a:t>
                      </a:r>
                      <a:r>
                        <a:rPr lang="en-US" sz="1100" b="0">
                          <a:latin typeface="宋体" panose="02010600030101010101" pitchFamily="2" charset="-122"/>
                          <a:ea typeface="宋体" panose="02010600030101010101" pitchFamily="2" charset="-122"/>
                          <a:cs typeface="宋体" panose="02010600030101010101" pitchFamily="2" charset="-122"/>
                        </a:rPr>
                        <a:t>徐艳丽、章叶</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教学设计</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r>
              <a:tr h="2540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林浩</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教学设计</a:t>
                      </a:r>
                      <a:endParaRPr 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r>
              <a:tr h="2540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叶朝阳</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教学设计</a:t>
                      </a:r>
                      <a:endParaRPr 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AE3F3"/>
                    </a:solidFill>
                  </a:tcPr>
                </a:tc>
              </a:tr>
              <a:tr h="430530">
                <a:tc rowSpan="3">
                  <a:txBody>
                    <a:bodyPr/>
                    <a:p>
                      <a:pPr indent="0" algn="ctr">
                        <a:buNone/>
                      </a:pPr>
                      <a:r>
                        <a:rPr lang="en-US" sz="1100" b="1">
                          <a:latin typeface="宋体" panose="02010600030101010101" pitchFamily="2" charset="-122"/>
                          <a:ea typeface="宋体" panose="02010600030101010101" pitchFamily="2" charset="-122"/>
                          <a:cs typeface="宋体" panose="02010600030101010101" pitchFamily="2" charset="-122"/>
                        </a:rPr>
                        <a:t>弘雅青年团</a:t>
                      </a:r>
                      <a:endParaRPr lang="en-US" altLang="en-US" sz="11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周丹、蒋宁、</a:t>
                      </a:r>
                      <a:endParaRPr lang="en-US" sz="1100" b="0">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季琳</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数学专业素养</a:t>
                      </a:r>
                      <a:endParaRPr 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r>
              <a:tr h="4305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朱莹、唐宇、顾昕、费玥</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数学专业素养</a:t>
                      </a:r>
                      <a:endParaRPr 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r>
              <a:tr h="6457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奚丹芸、钱成</a:t>
                      </a:r>
                      <a:r>
                        <a:rPr lang="zh-CN" altLang="en-US" sz="1100" b="0">
                          <a:latin typeface="宋体" panose="02010600030101010101" pitchFamily="2" charset="-122"/>
                          <a:ea typeface="宋体" panose="02010600030101010101" pitchFamily="2" charset="-122"/>
                          <a:cs typeface="宋体" panose="02010600030101010101" pitchFamily="2" charset="-122"/>
                        </a:rPr>
                        <a:t>、</a:t>
                      </a:r>
                      <a:r>
                        <a:rPr lang="en-US" sz="1100" b="0">
                          <a:latin typeface="宋体" panose="02010600030101010101" pitchFamily="2" charset="-122"/>
                          <a:ea typeface="宋体" panose="02010600030101010101" pitchFamily="2" charset="-122"/>
                          <a:cs typeface="宋体" panose="02010600030101010101" pitchFamily="2" charset="-122"/>
                        </a:rPr>
                        <a:t>左燕磊、孙昊</a:t>
                      </a:r>
                      <a:r>
                        <a:rPr lang="zh-CN" altLang="en-US" sz="1100" b="0">
                          <a:latin typeface="宋体" panose="02010600030101010101" pitchFamily="2" charset="-122"/>
                          <a:ea typeface="宋体" panose="02010600030101010101" pitchFamily="2" charset="-122"/>
                          <a:cs typeface="宋体" panose="02010600030101010101" pitchFamily="2" charset="-122"/>
                        </a:rPr>
                        <a:t>、</a:t>
                      </a:r>
                      <a:r>
                        <a:rPr lang="en-US" sz="1100" b="0">
                          <a:latin typeface="宋体" panose="02010600030101010101" pitchFamily="2" charset="-122"/>
                          <a:ea typeface="宋体" panose="02010600030101010101" pitchFamily="2" charset="-122"/>
                          <a:cs typeface="宋体" panose="02010600030101010101" pitchFamily="2" charset="-122"/>
                        </a:rPr>
                        <a:t>孙豪</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数学专业素养</a:t>
                      </a:r>
                      <a:endParaRPr lang="en-US" sz="11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r>
            </a:tbl>
          </a:graphicData>
        </a:graphic>
      </p:graphicFrame>
      <p:graphicFrame>
        <p:nvGraphicFramePr>
          <p:cNvPr id="4" name="图表 3"/>
          <p:cNvGraphicFramePr/>
          <p:nvPr/>
        </p:nvGraphicFramePr>
        <p:xfrm>
          <a:off x="7550785" y="556895"/>
          <a:ext cx="4282440" cy="559117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801370" y="499110"/>
          <a:ext cx="9968230" cy="5553710"/>
        </p:xfrm>
        <a:graphic>
          <a:graphicData uri="http://schemas.openxmlformats.org/drawingml/2006/table">
            <a:tbl>
              <a:tblPr firstRow="1" bandRow="1">
                <a:tableStyleId>{5940675A-B579-460E-94D1-54222C63F5DA}</a:tableStyleId>
              </a:tblPr>
              <a:tblGrid>
                <a:gridCol w="716915"/>
                <a:gridCol w="1896110"/>
                <a:gridCol w="2941955"/>
                <a:gridCol w="2540635"/>
                <a:gridCol w="1872615"/>
              </a:tblGrid>
              <a:tr h="260985">
                <a:tc>
                  <a:txBody>
                    <a:bodyPr/>
                    <a:p>
                      <a:pPr indent="0" algn="ctr">
                        <a:buNone/>
                      </a:pP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成员</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推荐书目</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推荐理由</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读书分享方式</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r>
              <a:tr h="1286510">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共读书目</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所有教师</a:t>
                      </a:r>
                      <a:endParaRPr 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《小学数学教材的专业化解读》</a:t>
                      </a:r>
                      <a:endParaRPr lang="en-US" sz="20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b="0">
                          <a:latin typeface="宋体" panose="02010600030101010101" pitchFamily="2" charset="-122"/>
                          <a:ea typeface="宋体" panose="02010600030101010101" pitchFamily="2" charset="-122"/>
                          <a:cs typeface="宋体" panose="02010600030101010101" pitchFamily="2" charset="-122"/>
                        </a:rPr>
                        <a:t>《教育心理学》</a:t>
                      </a:r>
                      <a:endParaRPr lang="en-US" sz="20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b="0">
                          <a:latin typeface="宋体" panose="02010600030101010101" pitchFamily="2" charset="-122"/>
                          <a:ea typeface="宋体" panose="02010600030101010101" pitchFamily="2" charset="-122"/>
                          <a:cs typeface="宋体" panose="02010600030101010101" pitchFamily="2" charset="-122"/>
                        </a:rPr>
                        <a:t>论文</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sz="20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b="0">
                          <a:latin typeface="宋体" panose="02010600030101010101" pitchFamily="2" charset="-122"/>
                          <a:ea typeface="宋体" panose="02010600030101010101" pitchFamily="2" charset="-122"/>
                          <a:cs typeface="宋体" panose="02010600030101010101" pitchFamily="2" charset="-122"/>
                        </a:rPr>
                        <a:t>教师专业化发展必备书籍，提升教师教材解读能力。</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buNone/>
                      </a:pPr>
                      <a:endParaRPr lang="en-US" altLang="zh-CN" sz="2000">
                        <a:latin typeface="宋体" panose="02010600030101010101" pitchFamily="2" charset="-122"/>
                        <a:ea typeface="宋体" panose="02010600030101010101" pitchFamily="2" charset="-122"/>
                      </a:endParaRPr>
                    </a:p>
                    <a:p>
                      <a:pPr indent="0">
                        <a:buNone/>
                      </a:pPr>
                      <a:endParaRPr lang="en-US" altLang="zh-CN" sz="2000">
                        <a:latin typeface="宋体" panose="02010600030101010101" pitchFamily="2" charset="-122"/>
                        <a:ea typeface="宋体" panose="02010600030101010101" pitchFamily="2" charset="-122"/>
                      </a:endParaRPr>
                    </a:p>
                    <a:p>
                      <a:pPr indent="0">
                        <a:buNone/>
                      </a:pPr>
                      <a:endParaRPr lang="en-US" altLang="zh-CN" sz="2000">
                        <a:latin typeface="宋体" panose="02010600030101010101" pitchFamily="2" charset="-122"/>
                        <a:ea typeface="宋体" panose="02010600030101010101" pitchFamily="2" charset="-122"/>
                      </a:endParaRPr>
                    </a:p>
                    <a:p>
                      <a:pPr indent="0">
                        <a:buNone/>
                      </a:pPr>
                      <a:endParaRPr lang="en-US" altLang="zh-CN" sz="2000">
                        <a:latin typeface="宋体" panose="02010600030101010101" pitchFamily="2" charset="-122"/>
                        <a:ea typeface="宋体" panose="02010600030101010101" pitchFamily="2" charset="-122"/>
                      </a:endParaRPr>
                    </a:p>
                    <a:p>
                      <a:pPr indent="0">
                        <a:buNone/>
                      </a:pPr>
                      <a:endParaRPr lang="en-US" altLang="zh-CN" sz="2000">
                        <a:latin typeface="宋体" panose="02010600030101010101" pitchFamily="2" charset="-122"/>
                        <a:ea typeface="宋体" panose="02010600030101010101" pitchFamily="2" charset="-122"/>
                      </a:endParaRPr>
                    </a:p>
                    <a:p>
                      <a:pPr indent="0">
                        <a:buNone/>
                      </a:pPr>
                      <a:endParaRPr lang="en-US" altLang="zh-CN" sz="2000">
                        <a:latin typeface="宋体" panose="02010600030101010101" pitchFamily="2" charset="-122"/>
                        <a:ea typeface="宋体" panose="02010600030101010101" pitchFamily="2" charset="-122"/>
                      </a:endParaRPr>
                    </a:p>
                    <a:p>
                      <a:pPr indent="0">
                        <a:buNone/>
                      </a:pPr>
                      <a:r>
                        <a:rPr lang="en-US" altLang="zh-CN" sz="2000">
                          <a:latin typeface="宋体" panose="02010600030101010101" pitchFamily="2" charset="-122"/>
                          <a:ea typeface="宋体" panose="02010600030101010101" pitchFamily="2" charset="-122"/>
                        </a:rPr>
                        <a:t>教研组QQ群打卡；每周学科研究日读书分享。</a:t>
                      </a:r>
                      <a:endParaRPr lang="en-US" altLang="zh-CN"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65275">
                <a:tc rowSpan="3">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选读书目</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弘雅学术</a:t>
                      </a:r>
                      <a:endParaRPr lang="en-US" sz="2000" b="1">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委员会</a:t>
                      </a:r>
                      <a:endParaRPr 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sz="20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b="0">
                          <a:latin typeface="宋体" panose="02010600030101010101" pitchFamily="2" charset="-122"/>
                          <a:ea typeface="宋体" panose="02010600030101010101" pitchFamily="2" charset="-122"/>
                          <a:cs typeface="宋体" panose="02010600030101010101" pitchFamily="2" charset="-122"/>
                        </a:rPr>
                        <a:t>《小学数学校本化实施指南》</a:t>
                      </a:r>
                      <a:endParaRPr lang="en-US" sz="20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b="0">
                          <a:latin typeface="宋体" panose="02010600030101010101" pitchFamily="2" charset="-122"/>
                          <a:ea typeface="宋体" panose="02010600030101010101" pitchFamily="2" charset="-122"/>
                          <a:cs typeface="宋体" panose="02010600030101010101" pitchFamily="2" charset="-122"/>
                        </a:rPr>
                        <a:t>《学科育人》</a:t>
                      </a:r>
                      <a:endParaRPr lang="en-US" sz="20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b="0">
                          <a:latin typeface="宋体" panose="02010600030101010101" pitchFamily="2" charset="-122"/>
                          <a:ea typeface="宋体" panose="02010600030101010101" pitchFamily="2" charset="-122"/>
                          <a:cs typeface="宋体" panose="02010600030101010101" pitchFamily="2" charset="-122"/>
                        </a:rPr>
                        <a:t>《小学数学教育》</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为自身教学方式的转变指明方向，紧跟当下数学教育，向名师学习，充实自己的数学眼界，丰富数学课程内容。</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0429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弘雅骨干团</a:t>
                      </a:r>
                      <a:endParaRPr 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《小学数学内容分析与教学指导》</a:t>
                      </a:r>
                      <a:endParaRPr lang="en-US" sz="20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b="0">
                          <a:latin typeface="宋体" panose="02010600030101010101" pitchFamily="2" charset="-122"/>
                          <a:ea typeface="宋体" panose="02010600030101010101" pitchFamily="2" charset="-122"/>
                          <a:cs typeface="宋体" panose="02010600030101010101" pitchFamily="2" charset="-122"/>
                        </a:rPr>
                        <a:t>《新基础指导纲要》</a:t>
                      </a:r>
                      <a:endParaRPr lang="en-US" sz="20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b="0">
                          <a:latin typeface="宋体" panose="02010600030101010101" pitchFamily="2" charset="-122"/>
                          <a:ea typeface="宋体" panose="02010600030101010101" pitchFamily="2" charset="-122"/>
                          <a:cs typeface="宋体" panose="02010600030101010101" pitchFamily="2" charset="-122"/>
                        </a:rPr>
                        <a:t>《中小学数学教学课型研究》</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加深对小学各学段教材的解读能力，把握新基础教育的基本理念和具体实施策略。</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52197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弘雅青年团</a:t>
                      </a:r>
                      <a:endParaRPr 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培养教师的基本素养，完善专业化知识。</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63650" y="1299210"/>
            <a:ext cx="8742045" cy="3415030"/>
          </a:xfrm>
          <a:prstGeom prst="rect">
            <a:avLst/>
          </a:prstGeom>
          <a:noFill/>
          <a:ln w="9525">
            <a:noFill/>
          </a:ln>
        </p:spPr>
        <p:txBody>
          <a:bodyPr wrap="square">
            <a:spAutoFit/>
          </a:bodyPr>
          <a:p>
            <a:pPr indent="304800">
              <a:lnSpc>
                <a:spcPct val="150000"/>
              </a:lnSpc>
            </a:pPr>
            <a:r>
              <a:rPr lang="zh-CN" sz="2400" b="0">
                <a:ea typeface="宋体" panose="02010600030101010101" pitchFamily="2" charset="-122"/>
              </a:rPr>
              <a:t>凡事预则立，为保证教师间的适当竞争与互相协作，进一步完善月考核评价制度</a:t>
            </a:r>
            <a:endParaRPr lang="zh-CN" sz="2400" b="0">
              <a:ea typeface="宋体" panose="02010600030101010101" pitchFamily="2" charset="-122"/>
            </a:endParaRPr>
          </a:p>
          <a:p>
            <a:pPr indent="304800">
              <a:lnSpc>
                <a:spcPct val="150000"/>
              </a:lnSpc>
            </a:pPr>
            <a:r>
              <a:rPr lang="zh-CN" sz="2400" b="0">
                <a:ea typeface="宋体" panose="02010600030101010101" pitchFamily="2" charset="-122"/>
              </a:rPr>
              <a:t>★每月第三周周五前教研组组长负责检查每位教师的各项资料。</a:t>
            </a:r>
            <a:endParaRPr lang="zh-CN" sz="2400" b="0">
              <a:ea typeface="宋体" panose="02010600030101010101" pitchFamily="2" charset="-122"/>
            </a:endParaRPr>
          </a:p>
          <a:p>
            <a:pPr indent="304800">
              <a:lnSpc>
                <a:spcPct val="150000"/>
              </a:lnSpc>
            </a:pPr>
            <a:r>
              <a:rPr lang="zh-CN" sz="2400" b="0">
                <a:ea typeface="宋体" panose="02010600030101010101" pitchFamily="2" charset="-122"/>
              </a:rPr>
              <a:t>★每月的第四周周三</a:t>
            </a:r>
            <a:r>
              <a:rPr lang="zh-CN" sz="2400" b="0" u="sng">
                <a:ea typeface="宋体" panose="02010600030101010101" pitchFamily="2" charset="-122"/>
              </a:rPr>
              <a:t>六位教研组长</a:t>
            </a:r>
            <a:r>
              <a:rPr lang="zh-CN" sz="2400" b="0">
                <a:ea typeface="宋体" panose="02010600030101010101" pitchFamily="2" charset="-122"/>
              </a:rPr>
              <a:t>共同检查所有教师的资料，及时发现问题，协助教师改进，将优秀教师的相关资料在集体备课时向学科组教师展示以供大家学习。</a:t>
            </a:r>
            <a:endParaRPr lang="zh-CN" altLang="en-US" sz="2400" b="0">
              <a:ea typeface="宋体" panose="02010600030101010101" pitchFamily="2" charset="-122"/>
            </a:endParaRPr>
          </a:p>
        </p:txBody>
      </p:sp>
      <p:sp>
        <p:nvSpPr>
          <p:cNvPr id="38" name="文本框 37"/>
          <p:cNvSpPr txBox="1"/>
          <p:nvPr/>
        </p:nvSpPr>
        <p:spPr>
          <a:xfrm>
            <a:off x="1087755" y="295275"/>
            <a:ext cx="9392920" cy="583565"/>
          </a:xfrm>
          <a:prstGeom prst="rect">
            <a:avLst/>
          </a:prstGeom>
          <a:noFill/>
        </p:spPr>
        <p:txBody>
          <a:bodyPr wrap="square" rtlCol="0">
            <a:spAutoFit/>
          </a:bodyPr>
          <a:p>
            <a:r>
              <a:rPr lang="zh-CN" altLang="en-US" sz="3200" b="1">
                <a:solidFill>
                  <a:schemeClr val="tx1">
                    <a:lumMod val="75000"/>
                    <a:lumOff val="25000"/>
                  </a:schemeClr>
                </a:solidFill>
                <a:latin typeface="方正粗黑宋简体" panose="02000000000000000000" charset="-122"/>
                <a:ea typeface="方正粗黑宋简体" panose="02000000000000000000" charset="-122"/>
              </a:rPr>
              <a:t>（三）教师发展</a:t>
            </a:r>
            <a:r>
              <a:rPr lang="en-US" altLang="zh-CN" sz="3200" b="1">
                <a:solidFill>
                  <a:schemeClr val="tx1">
                    <a:lumMod val="75000"/>
                    <a:lumOff val="25000"/>
                  </a:schemeClr>
                </a:solidFill>
                <a:latin typeface="方正粗黑宋简体" panose="02000000000000000000" charset="-122"/>
                <a:ea typeface="方正粗黑宋简体" panose="02000000000000000000" charset="-122"/>
                <a:sym typeface="+mn-ea"/>
              </a:rPr>
              <a:t>——</a:t>
            </a:r>
            <a:r>
              <a:rPr lang="zh-CN" altLang="en-US" sz="3200" b="1">
                <a:solidFill>
                  <a:schemeClr val="tx1">
                    <a:lumMod val="75000"/>
                    <a:lumOff val="25000"/>
                  </a:schemeClr>
                </a:solidFill>
                <a:latin typeface="方正粗黑宋简体" panose="02000000000000000000" charset="-122"/>
                <a:ea typeface="方正粗黑宋简体" panose="02000000000000000000" charset="-122"/>
                <a:sym typeface="+mn-ea"/>
              </a:rPr>
              <a:t>严格各项制度</a:t>
            </a:r>
            <a:endParaRPr lang="zh-CN" altLang="en-US" sz="3200" b="1">
              <a:solidFill>
                <a:schemeClr val="tx1">
                  <a:lumMod val="75000"/>
                  <a:lumOff val="25000"/>
                </a:schemeClr>
              </a:solidFill>
              <a:latin typeface="方正粗黑宋简体" panose="02000000000000000000" charset="-122"/>
              <a:ea typeface="方正粗黑宋简体" panose="02000000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000" fill="hold">
                                          <p:stCondLst>
                                            <p:cond delay="0"/>
                                          </p:stCondLst>
                                        </p:cTn>
                                        <p:tgtEl>
                                          <p:spTgt spid="100"/>
                                        </p:tgtEl>
                                        <p:attrNameLst>
                                          <p:attrName>style.visibility</p:attrName>
                                        </p:attrNameLst>
                                      </p:cBhvr>
                                      <p:to>
                                        <p:strVal val="visible"/>
                                      </p:to>
                                    </p:set>
                                    <p:animEffect transition="in" filter="box(in)">
                                      <p:cBhvr>
                                        <p:cTn id="7"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2106930" y="973455"/>
          <a:ext cx="6893560" cy="4426585"/>
        </p:xfrm>
        <a:graphic>
          <a:graphicData uri="http://schemas.openxmlformats.org/drawingml/2006/table">
            <a:tbl>
              <a:tblPr firstRow="1" bandRow="1">
                <a:tableStyleId>{5940675A-B579-460E-94D1-54222C63F5DA}</a:tableStyleId>
              </a:tblPr>
              <a:tblGrid>
                <a:gridCol w="1464945"/>
                <a:gridCol w="2863850"/>
                <a:gridCol w="2564765"/>
              </a:tblGrid>
              <a:tr h="516890">
                <a:tc>
                  <a:txBody>
                    <a:bodyPr/>
                    <a:p>
                      <a:pPr indent="0" algn="ctr">
                        <a:buNone/>
                      </a:pPr>
                      <a:r>
                        <a:rPr lang="en-US" sz="2400" b="1">
                          <a:latin typeface="宋体" panose="02010600030101010101" pitchFamily="2" charset="-122"/>
                          <a:ea typeface="宋体" panose="02010600030101010101" pitchFamily="2" charset="-122"/>
                          <a:cs typeface="宋体" panose="02010600030101010101" pitchFamily="2" charset="-122"/>
                        </a:rPr>
                        <a:t>年级</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宋体" panose="02010600030101010101" pitchFamily="2" charset="-122"/>
                          <a:ea typeface="宋体" panose="02010600030101010101" pitchFamily="2" charset="-122"/>
                          <a:cs typeface="宋体" panose="02010600030101010101" pitchFamily="2" charset="-122"/>
                        </a:rPr>
                        <a:t>研究专题</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宋体" panose="02010600030101010101" pitchFamily="2" charset="-122"/>
                          <a:ea typeface="宋体" panose="02010600030101010101" pitchFamily="2" charset="-122"/>
                          <a:cs typeface="宋体" panose="02010600030101010101" pitchFamily="2" charset="-122"/>
                        </a:rPr>
                        <a:t>负责人</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51510">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一年级</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rowSpan="2">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常规养成</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rowSpan="2">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 许秋明 </a:t>
                      </a:r>
                      <a:r>
                        <a:rPr lang="en-US" sz="2000">
                          <a:latin typeface="宋体" panose="02010600030101010101" pitchFamily="2" charset="-122"/>
                          <a:ea typeface="宋体" panose="02010600030101010101" pitchFamily="2" charset="-122"/>
                          <a:cs typeface="宋体" panose="02010600030101010101" pitchFamily="2" charset="-122"/>
                          <a:sym typeface="+mn-ea"/>
                        </a:rPr>
                        <a:t>徐艳丽</a:t>
                      </a:r>
                      <a:endParaRPr lang="en-US" altLang="en-US" sz="2000" b="0">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r>
              <a:tr h="651510">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二年级</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651510">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三年级</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40000"/>
                        <a:lumOff val="60000"/>
                      </a:schemeClr>
                    </a:solidFill>
                  </a:tcPr>
                </a:tc>
                <a:tc rowSpan="2">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板书设计</a:t>
                      </a:r>
                      <a:r>
                        <a:rPr lang="zh-CN" altLang="en-US" sz="2000" b="0">
                          <a:latin typeface="宋体" panose="02010600030101010101" pitchFamily="2" charset="-122"/>
                          <a:ea typeface="宋体" panose="02010600030101010101" pitchFamily="2" charset="-122"/>
                          <a:cs typeface="宋体" panose="02010600030101010101" pitchFamily="2" charset="-122"/>
                        </a:rPr>
                        <a:t>、生成性</a:t>
                      </a:r>
                      <a:r>
                        <a:rPr lang="zh-CN" altLang="en-US" sz="2000" b="0">
                          <a:latin typeface="宋体" panose="02010600030101010101" pitchFamily="2" charset="-122"/>
                          <a:ea typeface="宋体" panose="02010600030101010101" pitchFamily="2" charset="-122"/>
                          <a:cs typeface="宋体" panose="02010600030101010101" pitchFamily="2" charset="-122"/>
                        </a:rPr>
                        <a:t>资源</a:t>
                      </a:r>
                      <a:endParaRPr lang="zh-CN"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40000"/>
                        <a:lumOff val="60000"/>
                      </a:schemeClr>
                    </a:solidFill>
                  </a:tcPr>
                </a:tc>
                <a:tc rowSpan="2">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 林浩 </a:t>
                      </a:r>
                      <a:r>
                        <a:rPr lang="en-US" sz="2000">
                          <a:latin typeface="宋体" panose="02010600030101010101" pitchFamily="2" charset="-122"/>
                          <a:ea typeface="宋体" panose="02010600030101010101" pitchFamily="2" charset="-122"/>
                          <a:cs typeface="宋体" panose="02010600030101010101" pitchFamily="2" charset="-122"/>
                          <a:sym typeface="+mn-ea"/>
                        </a:rPr>
                        <a:t>何玲洁</a:t>
                      </a:r>
                      <a:endParaRPr lang="en-US" altLang="en-US" sz="2000" b="0">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40000"/>
                        <a:lumOff val="60000"/>
                      </a:schemeClr>
                    </a:solidFill>
                  </a:tcPr>
                </a:tc>
              </a:tr>
              <a:tr h="652145">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四年级</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40000"/>
                        <a:lumOff val="60000"/>
                      </a:schemeClr>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651510">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五年级</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40000"/>
                        <a:lumOff val="60000"/>
                      </a:schemeClr>
                    </a:solidFill>
                  </a:tcPr>
                </a:tc>
                <a:tc rowSpan="2">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复习课研究</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40000"/>
                        <a:lumOff val="60000"/>
                      </a:schemeClr>
                    </a:solidFill>
                  </a:tcPr>
                </a:tc>
                <a:tc rowSpan="2">
                  <a:txBody>
                    <a:bodyPr/>
                    <a:p>
                      <a:pPr indent="0" algn="ctr">
                        <a:buNone/>
                      </a:pPr>
                      <a:r>
                        <a:rPr lang="zh-CN" altLang="en-US" sz="2000" b="0">
                          <a:latin typeface="宋体" panose="02010600030101010101" pitchFamily="2" charset="-122"/>
                          <a:ea typeface="宋体" panose="02010600030101010101" pitchFamily="2" charset="-122"/>
                          <a:cs typeface="宋体" panose="02010600030101010101" pitchFamily="2" charset="-122"/>
                        </a:rPr>
                        <a:t>耿云</a:t>
                      </a:r>
                      <a:r>
                        <a:rPr lang="en-US" sz="2000" b="0">
                          <a:latin typeface="宋体" panose="02010600030101010101" pitchFamily="2" charset="-122"/>
                          <a:ea typeface="宋体" panose="02010600030101010101" pitchFamily="2" charset="-122"/>
                          <a:cs typeface="宋体" panose="02010600030101010101" pitchFamily="2" charset="-122"/>
                        </a:rPr>
                        <a:t> 朱玥</a:t>
                      </a:r>
                      <a:endParaRPr 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40000"/>
                        <a:lumOff val="60000"/>
                      </a:schemeClr>
                    </a:solidFill>
                  </a:tcPr>
                </a:tc>
              </a:tr>
              <a:tr h="651510">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六年级</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40000"/>
                        <a:lumOff val="60000"/>
                      </a:schemeClr>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ECB019B1-382A-4266-B25C-5B523AA43C14-2" descr="C:/Users/朱玥/AppData/Local/Temp/wps.ouqSAQwps"/>
          <p:cNvPicPr>
            <a:picLocks noChangeAspect="1"/>
          </p:cNvPicPr>
          <p:nvPr/>
        </p:nvPicPr>
        <p:blipFill>
          <a:blip r:embed="rId1"/>
          <a:srcRect l="5934" t="10907" r="4143" b="4923"/>
          <a:stretch>
            <a:fillRect/>
          </a:stretch>
        </p:blipFill>
        <p:spPr>
          <a:xfrm>
            <a:off x="2258060" y="1306830"/>
            <a:ext cx="7223760" cy="4253230"/>
          </a:xfrm>
          <a:prstGeom prst="rect">
            <a:avLst/>
          </a:prstGeom>
        </p:spPr>
      </p:pic>
      <p:sp>
        <p:nvSpPr>
          <p:cNvPr id="38" name="文本框 37"/>
          <p:cNvSpPr txBox="1"/>
          <p:nvPr/>
        </p:nvSpPr>
        <p:spPr>
          <a:xfrm>
            <a:off x="1087755" y="295275"/>
            <a:ext cx="9392920" cy="583565"/>
          </a:xfrm>
          <a:prstGeom prst="rect">
            <a:avLst/>
          </a:prstGeom>
          <a:noFill/>
        </p:spPr>
        <p:txBody>
          <a:bodyPr wrap="square" rtlCol="0">
            <a:spAutoFit/>
          </a:bodyPr>
          <a:p>
            <a:r>
              <a:rPr lang="zh-CN" altLang="en-US" sz="3200" b="1">
                <a:solidFill>
                  <a:schemeClr val="tx1">
                    <a:lumMod val="75000"/>
                    <a:lumOff val="25000"/>
                  </a:schemeClr>
                </a:solidFill>
                <a:latin typeface="方正粗黑宋简体" panose="02000000000000000000" charset="-122"/>
                <a:ea typeface="方正粗黑宋简体" panose="02000000000000000000" charset="-122"/>
              </a:rPr>
              <a:t>（三）教师发展</a:t>
            </a:r>
            <a:r>
              <a:rPr lang="en-US" altLang="zh-CN" sz="3200" b="1">
                <a:solidFill>
                  <a:schemeClr val="tx1">
                    <a:lumMod val="75000"/>
                    <a:lumOff val="25000"/>
                  </a:schemeClr>
                </a:solidFill>
                <a:latin typeface="方正粗黑宋简体" panose="02000000000000000000" charset="-122"/>
                <a:ea typeface="方正粗黑宋简体" panose="02000000000000000000" charset="-122"/>
                <a:sym typeface="+mn-ea"/>
              </a:rPr>
              <a:t>——</a:t>
            </a:r>
            <a:r>
              <a:rPr lang="zh-CN" altLang="en-US" sz="3200" b="1">
                <a:solidFill>
                  <a:schemeClr val="tx1">
                    <a:lumMod val="75000"/>
                    <a:lumOff val="25000"/>
                  </a:schemeClr>
                </a:solidFill>
                <a:latin typeface="方正粗黑宋简体" panose="02000000000000000000" charset="-122"/>
                <a:ea typeface="方正粗黑宋简体" panose="02000000000000000000" charset="-122"/>
                <a:sym typeface="+mn-ea"/>
              </a:rPr>
              <a:t>梯队发展，提升课堂教学</a:t>
            </a:r>
            <a:endParaRPr lang="zh-CN" altLang="en-US" sz="3200" b="1">
              <a:solidFill>
                <a:schemeClr val="tx1">
                  <a:lumMod val="75000"/>
                  <a:lumOff val="25000"/>
                </a:schemeClr>
              </a:solidFill>
              <a:latin typeface="方正粗黑宋简体" panose="02000000000000000000" charset="-122"/>
              <a:ea typeface="方正粗黑宋简体" panose="02000000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1271270" y="1250315"/>
          <a:ext cx="9457690" cy="4358005"/>
        </p:xfrm>
        <a:graphic>
          <a:graphicData uri="http://schemas.openxmlformats.org/drawingml/2006/table">
            <a:tbl>
              <a:tblPr firstRow="1" bandRow="1">
                <a:tableStyleId>{5940675A-B579-460E-94D1-54222C63F5DA}</a:tableStyleId>
              </a:tblPr>
              <a:tblGrid>
                <a:gridCol w="1318895"/>
                <a:gridCol w="1788795"/>
                <a:gridCol w="1597660"/>
                <a:gridCol w="1567815"/>
                <a:gridCol w="1527175"/>
                <a:gridCol w="1657350"/>
              </a:tblGrid>
              <a:tr h="444500">
                <a:tc>
                  <a:txBody>
                    <a:bodyPr/>
                    <a:p>
                      <a:pPr indent="0" algn="ctr">
                        <a:buNone/>
                      </a:pP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宋体" panose="02010600030101010101" pitchFamily="2" charset="-122"/>
                          <a:ea typeface="宋体" panose="02010600030101010101" pitchFamily="2" charset="-122"/>
                          <a:cs typeface="宋体" panose="02010600030101010101" pitchFamily="2" charset="-122"/>
                        </a:rPr>
                        <a:t>2月</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宋体" panose="02010600030101010101" pitchFamily="2" charset="-122"/>
                          <a:ea typeface="宋体" panose="02010600030101010101" pitchFamily="2" charset="-122"/>
                          <a:cs typeface="宋体" panose="02010600030101010101" pitchFamily="2" charset="-122"/>
                        </a:rPr>
                        <a:t>3月</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宋体" panose="02010600030101010101" pitchFamily="2" charset="-122"/>
                          <a:ea typeface="宋体" panose="02010600030101010101" pitchFamily="2" charset="-122"/>
                          <a:cs typeface="宋体" panose="02010600030101010101" pitchFamily="2" charset="-122"/>
                        </a:rPr>
                        <a:t>4月</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宋体" panose="02010600030101010101" pitchFamily="2" charset="-122"/>
                          <a:ea typeface="宋体" panose="02010600030101010101" pitchFamily="2" charset="-122"/>
                          <a:cs typeface="宋体" panose="02010600030101010101" pitchFamily="2" charset="-122"/>
                        </a:rPr>
                        <a:t>5月</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宋体" panose="02010600030101010101" pitchFamily="2" charset="-122"/>
                          <a:ea typeface="宋体" panose="02010600030101010101" pitchFamily="2" charset="-122"/>
                          <a:cs typeface="宋体" panose="02010600030101010101" pitchFamily="2" charset="-122"/>
                        </a:rPr>
                        <a:t>6月</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3865">
                <a:tc>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一年级</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gridSpan="4">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 </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hMerge="1">
                  <a:tcPr>
                    <a:lnT w="12700" cap="flat" cmpd="sng">
                      <a:solidFill>
                        <a:srgbClr val="080000"/>
                      </a:solidFill>
                      <a:prstDash val="solid"/>
                      <a:headEnd type="none" w="med" len="med"/>
                      <a:tailEnd type="none" w="med" len="med"/>
                    </a:lnT>
                  </a:tcPr>
                </a:tc>
                <a:tc rowSpan="2" hMerge="1">
                  <a:tcPr>
                    <a:lnT w="12700" cap="flat" cmpd="sng">
                      <a:solidFill>
                        <a:srgbClr val="080000"/>
                      </a:solidFill>
                      <a:prstDash val="solid"/>
                      <a:headEnd type="none" w="med" len="med"/>
                      <a:tailEnd type="none" w="med" len="med"/>
                    </a:lnT>
                  </a:tcPr>
                </a:tc>
                <a:tc rowSpan="2"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tcPr>
                </a:tc>
                <a:tc rowSpan="2">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期末游园（与语文整合）</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88365">
                <a:tc>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二年级</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gridSpan="4">
                  <a:tcPr>
                    <a:lnL w="12700" cap="flat" cmpd="sng">
                      <a:solidFill>
                        <a:srgbClr val="080000"/>
                      </a:solidFill>
                      <a:prstDash val="solid"/>
                      <a:headEnd type="none" w="med" len="med"/>
                      <a:tailEnd type="none" w="med" len="med"/>
                    </a:lnL>
                    <a:lnB w="12700" cap="flat" cmpd="sng">
                      <a:solidFill>
                        <a:srgbClr val="080000"/>
                      </a:solidFill>
                      <a:prstDash val="solid"/>
                      <a:headEnd type="none" w="med" len="med"/>
                      <a:tailEnd type="none" w="med" len="med"/>
                    </a:lnB>
                  </a:tcPr>
                </a:tc>
                <a:tc vMerge="1" hMerge="1">
                  <a:tcPr>
                    <a:lnB w="12700" cap="flat" cmpd="sng">
                      <a:solidFill>
                        <a:srgbClr val="080000"/>
                      </a:solidFill>
                      <a:prstDash val="solid"/>
                      <a:headEnd type="none" w="med" len="med"/>
                      <a:tailEnd type="none" w="med" len="med"/>
                    </a:lnB>
                  </a:tcPr>
                </a:tc>
                <a:tc vMerge="1" hMerge="1">
                  <a:tcPr>
                    <a:lnB w="12700" cap="flat" cmpd="sng">
                      <a:solidFill>
                        <a:srgbClr val="080000"/>
                      </a:solidFill>
                      <a:prstDash val="solid"/>
                      <a:headEnd type="none" w="med" len="med"/>
                      <a:tailEnd type="none" w="med" len="med"/>
                    </a:lnB>
                  </a:tcPr>
                </a:tc>
                <a:tc vMerge="1" hMerge="1">
                  <a:tcPr>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443865">
                <a:tc>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三年级</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 计算</a:t>
                      </a:r>
                      <a:endParaRPr lang="en-US" sz="2400" b="0">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 过关</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 解决问题过关</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 操作</a:t>
                      </a:r>
                      <a:endParaRPr lang="en-US" sz="2400" b="0">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 过关</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 填空</a:t>
                      </a:r>
                      <a:endParaRPr lang="en-US" sz="2400" b="0">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 过关</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 期末考试</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4500">
                <a:tc>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四年级</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444500">
                <a:tc>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五年级</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495935">
                <a:tc>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六年级</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752475">
                <a:tc>
                  <a:txBody>
                    <a:bodyPr/>
                    <a:p>
                      <a:pPr indent="0" algn="ctr">
                        <a:buNone/>
                      </a:pPr>
                      <a:r>
                        <a:rPr lang="en-US" sz="2400" b="1">
                          <a:latin typeface="宋体" panose="02010600030101010101" pitchFamily="2" charset="-122"/>
                          <a:ea typeface="宋体" panose="02010600030101010101" pitchFamily="2" charset="-122"/>
                          <a:cs typeface="宋体" panose="02010600030101010101" pitchFamily="2" charset="-122"/>
                        </a:rPr>
                        <a:t>评选</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rgbClr val="C00000"/>
                          </a:solidFill>
                          <a:latin typeface="宋体" panose="02010600030101010101" pitchFamily="2" charset="-122"/>
                          <a:ea typeface="宋体" panose="02010600030101010101" pitchFamily="2" charset="-122"/>
                          <a:cs typeface="宋体" panose="02010600030101010101" pitchFamily="2" charset="-122"/>
                        </a:rPr>
                        <a:t>计算小达人</a:t>
                      </a:r>
                      <a:endParaRPr lang="en-US" altLang="en-US" sz="2400" b="1">
                        <a:solidFill>
                          <a:srgbClr val="C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rgbClr val="C00000"/>
                          </a:solidFill>
                          <a:latin typeface="宋体" panose="02010600030101010101" pitchFamily="2" charset="-122"/>
                          <a:ea typeface="宋体" panose="02010600030101010101" pitchFamily="2" charset="-122"/>
                          <a:cs typeface="宋体" panose="02010600030101010101" pitchFamily="2" charset="-122"/>
                        </a:rPr>
                        <a:t>解决问题小专家</a:t>
                      </a:r>
                      <a:endParaRPr lang="en-US" altLang="en-US" sz="2400" b="1">
                        <a:solidFill>
                          <a:srgbClr val="C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rgbClr val="C00000"/>
                          </a:solidFill>
                          <a:latin typeface="宋体" panose="02010600030101010101" pitchFamily="2" charset="-122"/>
                          <a:ea typeface="宋体" panose="02010600030101010101" pitchFamily="2" charset="-122"/>
                          <a:cs typeface="宋体" panose="02010600030101010101" pitchFamily="2" charset="-122"/>
                        </a:rPr>
                        <a:t>操作能手</a:t>
                      </a:r>
                      <a:endParaRPr lang="en-US" altLang="en-US" sz="2400" b="1">
                        <a:solidFill>
                          <a:srgbClr val="C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rgbClr val="C00000"/>
                          </a:solidFill>
                          <a:latin typeface="宋体" panose="02010600030101010101" pitchFamily="2" charset="-122"/>
                          <a:ea typeface="宋体" panose="02010600030101010101" pitchFamily="2" charset="-122"/>
                          <a:cs typeface="宋体" panose="02010600030101010101" pitchFamily="2" charset="-122"/>
                        </a:rPr>
                        <a:t>填空小能手</a:t>
                      </a:r>
                      <a:endParaRPr lang="en-US" altLang="en-US" sz="2400" b="1">
                        <a:solidFill>
                          <a:srgbClr val="C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rgbClr val="C00000"/>
                          </a:solidFill>
                          <a:latin typeface="宋体" panose="02010600030101010101" pitchFamily="2" charset="-122"/>
                          <a:ea typeface="宋体" panose="02010600030101010101" pitchFamily="2" charset="-122"/>
                          <a:cs typeface="宋体" panose="02010600030101010101" pitchFamily="2" charset="-122"/>
                        </a:rPr>
                        <a:t>数学之星</a:t>
                      </a:r>
                      <a:endParaRPr lang="en-US" altLang="en-US" sz="2400" b="1">
                        <a:solidFill>
                          <a:srgbClr val="C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8" name="文本框 37"/>
          <p:cNvSpPr txBox="1"/>
          <p:nvPr/>
        </p:nvSpPr>
        <p:spPr>
          <a:xfrm>
            <a:off x="1087755" y="323215"/>
            <a:ext cx="9392920" cy="583565"/>
          </a:xfrm>
          <a:prstGeom prst="rect">
            <a:avLst/>
          </a:prstGeom>
          <a:noFill/>
        </p:spPr>
        <p:txBody>
          <a:bodyPr wrap="square" rtlCol="0">
            <a:spAutoFit/>
          </a:bodyPr>
          <a:p>
            <a:r>
              <a:rPr lang="zh-CN" altLang="en-US" sz="3200" b="1">
                <a:solidFill>
                  <a:schemeClr val="tx1">
                    <a:lumMod val="75000"/>
                    <a:lumOff val="25000"/>
                  </a:schemeClr>
                </a:solidFill>
                <a:latin typeface="方正粗黑宋简体" panose="02000000000000000000" charset="-122"/>
                <a:ea typeface="方正粗黑宋简体" panose="02000000000000000000" charset="-122"/>
                <a:sym typeface="+mn-ea"/>
              </a:rPr>
              <a:t>（四）学生发展</a:t>
            </a:r>
            <a:r>
              <a:rPr lang="en-US" altLang="zh-CN" sz="3200" b="1">
                <a:solidFill>
                  <a:schemeClr val="tx1">
                    <a:lumMod val="75000"/>
                    <a:lumOff val="25000"/>
                  </a:schemeClr>
                </a:solidFill>
                <a:latin typeface="方正粗黑宋简体" panose="02000000000000000000" charset="-122"/>
                <a:ea typeface="方正粗黑宋简体" panose="02000000000000000000" charset="-122"/>
                <a:sym typeface="+mn-ea"/>
              </a:rPr>
              <a:t>——</a:t>
            </a:r>
            <a:r>
              <a:rPr lang="zh-CN" altLang="en-US" sz="3200" b="1">
                <a:solidFill>
                  <a:schemeClr val="tx1">
                    <a:lumMod val="75000"/>
                    <a:lumOff val="25000"/>
                  </a:schemeClr>
                </a:solidFill>
                <a:latin typeface="方正粗黑宋简体" panose="02000000000000000000" charset="-122"/>
                <a:ea typeface="方正粗黑宋简体" panose="02000000000000000000" charset="-122"/>
                <a:sym typeface="+mn-ea"/>
              </a:rPr>
              <a:t>学生能级培养</a:t>
            </a:r>
            <a:endParaRPr lang="zh-CN" altLang="en-US" sz="3200" b="1">
              <a:solidFill>
                <a:schemeClr val="tx1">
                  <a:lumMod val="75000"/>
                  <a:lumOff val="25000"/>
                </a:schemeClr>
              </a:solidFill>
              <a:latin typeface="方正粗黑宋简体" panose="02000000000000000000" charset="-122"/>
              <a:ea typeface="方正粗黑宋简体" panose="02000000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1219835" y="1118870"/>
          <a:ext cx="9585325" cy="4527550"/>
        </p:xfrm>
        <a:graphic>
          <a:graphicData uri="http://schemas.openxmlformats.org/drawingml/2006/table">
            <a:tbl>
              <a:tblPr firstRow="1" bandRow="1">
                <a:tableStyleId>{5940675A-B579-460E-94D1-54222C63F5DA}</a:tableStyleId>
              </a:tblPr>
              <a:tblGrid>
                <a:gridCol w="1383030"/>
                <a:gridCol w="8202295"/>
              </a:tblGrid>
              <a:tr h="511810">
                <a:tc>
                  <a:txBody>
                    <a:bodyPr/>
                    <a:p>
                      <a:pPr indent="0" algn="ctr">
                        <a:buNone/>
                      </a:pPr>
                      <a:r>
                        <a:rPr lang="en-US" sz="2800" b="1">
                          <a:latin typeface="宋体" panose="02010600030101010101" pitchFamily="2" charset="-122"/>
                          <a:ea typeface="宋体" panose="02010600030101010101" pitchFamily="2" charset="-122"/>
                          <a:cs typeface="宋体" panose="02010600030101010101" pitchFamily="2" charset="-122"/>
                        </a:rPr>
                        <a:t>年级</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508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1">
                          <a:latin typeface="宋体" panose="02010600030101010101" pitchFamily="2" charset="-122"/>
                          <a:ea typeface="宋体" panose="02010600030101010101" pitchFamily="2" charset="-122"/>
                          <a:cs typeface="宋体" panose="02010600030101010101" pitchFamily="2" charset="-122"/>
                        </a:rPr>
                        <a:t>开设活动课程</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508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48030">
                <a:tc>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一年级</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508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数字连线；玩转人民币；巧“话”数学；变“形”记</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508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48030">
                <a:tc>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二年级</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508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巧手制钟面；蒜苗成长记；春日游学记；数字游戏；数学绘本</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508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1810">
                <a:tc>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三年级</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508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智学千米；年历探秘；知识梳理；铺地锦</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508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48030">
                <a:tc>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四年级</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508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一亿有多大；探究三角形和平行四边形；数字华容道</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508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48030">
                <a:tc>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五年级</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508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家庭消费情况统计；动物分类统计；蒜叶的生长；圆的周长和面积探究</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508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1810">
                <a:tc>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六年级</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508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团团圆圆 体体面面；大树有多高</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508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8" name="文本框 37"/>
          <p:cNvSpPr txBox="1"/>
          <p:nvPr/>
        </p:nvSpPr>
        <p:spPr>
          <a:xfrm>
            <a:off x="1087755" y="323215"/>
            <a:ext cx="9392920" cy="583565"/>
          </a:xfrm>
          <a:prstGeom prst="rect">
            <a:avLst/>
          </a:prstGeom>
          <a:noFill/>
        </p:spPr>
        <p:txBody>
          <a:bodyPr wrap="square" rtlCol="0">
            <a:spAutoFit/>
          </a:bodyPr>
          <a:p>
            <a:r>
              <a:rPr lang="zh-CN" altLang="en-US" sz="3200" b="1">
                <a:solidFill>
                  <a:schemeClr val="tx1">
                    <a:lumMod val="75000"/>
                    <a:lumOff val="25000"/>
                  </a:schemeClr>
                </a:solidFill>
                <a:latin typeface="方正粗黑宋简体" panose="02000000000000000000" charset="-122"/>
                <a:ea typeface="方正粗黑宋简体" panose="02000000000000000000" charset="-122"/>
                <a:sym typeface="+mn-ea"/>
              </a:rPr>
              <a:t>（四）学生发展</a:t>
            </a:r>
            <a:r>
              <a:rPr lang="en-US" altLang="zh-CN" sz="3200" b="1">
                <a:solidFill>
                  <a:schemeClr val="tx1">
                    <a:lumMod val="75000"/>
                    <a:lumOff val="25000"/>
                  </a:schemeClr>
                </a:solidFill>
                <a:latin typeface="方正粗黑宋简体" panose="02000000000000000000" charset="-122"/>
                <a:ea typeface="方正粗黑宋简体" panose="02000000000000000000" charset="-122"/>
                <a:sym typeface="+mn-ea"/>
              </a:rPr>
              <a:t>——</a:t>
            </a:r>
            <a:r>
              <a:rPr lang="zh-CN" altLang="en-US" sz="3200" b="1">
                <a:solidFill>
                  <a:schemeClr val="tx1">
                    <a:lumMod val="75000"/>
                    <a:lumOff val="25000"/>
                  </a:schemeClr>
                </a:solidFill>
                <a:latin typeface="方正粗黑宋简体" panose="02000000000000000000" charset="-122"/>
                <a:ea typeface="方正粗黑宋简体" panose="02000000000000000000" charset="-122"/>
                <a:sym typeface="+mn-ea"/>
              </a:rPr>
              <a:t>丰富学生活动</a:t>
            </a:r>
            <a:endParaRPr lang="zh-CN" altLang="en-US" sz="3200" b="1">
              <a:solidFill>
                <a:schemeClr val="tx1">
                  <a:lumMod val="75000"/>
                  <a:lumOff val="25000"/>
                </a:schemeClr>
              </a:solidFill>
              <a:latin typeface="方正粗黑宋简体" panose="02000000000000000000" charset="-122"/>
              <a:ea typeface="方正粗黑宋简体" panose="02000000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 name="文本框 37"/>
          <p:cNvSpPr txBox="1"/>
          <p:nvPr/>
        </p:nvSpPr>
        <p:spPr>
          <a:xfrm>
            <a:off x="1087755" y="323215"/>
            <a:ext cx="9392920" cy="583565"/>
          </a:xfrm>
          <a:prstGeom prst="rect">
            <a:avLst/>
          </a:prstGeom>
          <a:noFill/>
        </p:spPr>
        <p:txBody>
          <a:bodyPr wrap="square" rtlCol="0">
            <a:spAutoFit/>
          </a:bodyPr>
          <a:p>
            <a:r>
              <a:rPr sz="3200" b="1">
                <a:solidFill>
                  <a:schemeClr val="tx1">
                    <a:lumMod val="75000"/>
                    <a:lumOff val="25000"/>
                  </a:schemeClr>
                </a:solidFill>
                <a:latin typeface="方正粗黑宋简体" panose="02000000000000000000" charset="-122"/>
                <a:ea typeface="方正粗黑宋简体" panose="02000000000000000000" charset="-122"/>
                <a:sym typeface="+mn-ea"/>
              </a:rPr>
              <a:t>第二学期学科研究日工作安排表</a:t>
            </a:r>
            <a:endParaRPr lang="zh-CN" altLang="en-US" sz="3200" b="1">
              <a:solidFill>
                <a:schemeClr val="tx1">
                  <a:lumMod val="75000"/>
                  <a:lumOff val="25000"/>
                </a:schemeClr>
              </a:solidFill>
              <a:latin typeface="方正粗黑宋简体" panose="02000000000000000000" charset="-122"/>
              <a:ea typeface="方正粗黑宋简体" panose="02000000000000000000" charset="-122"/>
              <a:sym typeface="+mn-ea"/>
            </a:endParaRPr>
          </a:p>
        </p:txBody>
      </p:sp>
      <p:graphicFrame>
        <p:nvGraphicFramePr>
          <p:cNvPr id="2" name="表格 1"/>
          <p:cNvGraphicFramePr/>
          <p:nvPr>
            <p:custDataLst>
              <p:tags r:id="rId1"/>
            </p:custDataLst>
          </p:nvPr>
        </p:nvGraphicFramePr>
        <p:xfrm>
          <a:off x="557530" y="942340"/>
          <a:ext cx="5175250" cy="5147945"/>
        </p:xfrm>
        <a:graphic>
          <a:graphicData uri="http://schemas.openxmlformats.org/drawingml/2006/table">
            <a:tbl>
              <a:tblPr firstRow="1" bandRow="1">
                <a:tableStyleId>{5940675A-B579-460E-94D1-54222C63F5DA}</a:tableStyleId>
              </a:tblPr>
              <a:tblGrid>
                <a:gridCol w="894715"/>
                <a:gridCol w="2454275"/>
                <a:gridCol w="1826260"/>
              </a:tblGrid>
              <a:tr h="313690">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时间</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内容</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责任人</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1955">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2.15</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0000FF"/>
                          </a:solidFill>
                          <a:latin typeface="宋体" panose="02010600030101010101" pitchFamily="2" charset="-122"/>
                          <a:ea typeface="宋体" panose="02010600030101010101" pitchFamily="2" charset="-122"/>
                          <a:cs typeface="宋体" panose="02010600030101010101" pitchFamily="2" charset="-122"/>
                        </a:rPr>
                        <a:t>“双减”专题研讨1</a:t>
                      </a:r>
                      <a:endParaRPr lang="en-US" altLang="en-US" sz="2000" b="1">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活动策划组</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2590">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2.22</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00B050"/>
                          </a:solidFill>
                          <a:latin typeface="宋体" panose="02010600030101010101" pitchFamily="2" charset="-122"/>
                          <a:ea typeface="宋体" panose="02010600030101010101" pitchFamily="2" charset="-122"/>
                          <a:cs typeface="楷体" panose="02010609060101010101" charset="-122"/>
                        </a:rPr>
                        <a:t>教研组计划</a:t>
                      </a:r>
                      <a:endParaRPr lang="en-US" altLang="en-US" sz="2000" b="1">
                        <a:solidFill>
                          <a:srgbClr val="00B050"/>
                        </a:solidFill>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何玲洁 朱玥</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3225">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3.1</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教研组内研讨活动</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活动策划组</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6745">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3.8</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33CC"/>
                          </a:solidFill>
                          <a:latin typeface="宋体" panose="02010600030101010101" pitchFamily="2" charset="-122"/>
                          <a:ea typeface="宋体" panose="02010600030101010101" pitchFamily="2" charset="-122"/>
                          <a:cs typeface="宋体" panose="02010600030101010101" pitchFamily="2" charset="-122"/>
                        </a:rPr>
                        <a:t>数学练兵课</a:t>
                      </a: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1">
                          <a:solidFill>
                            <a:srgbClr val="00B0F0"/>
                          </a:solidFill>
                          <a:latin typeface="宋体" panose="02010600030101010101" pitchFamily="2" charset="-122"/>
                          <a:ea typeface="宋体" panose="02010600030101010101" pitchFamily="2" charset="-122"/>
                          <a:cs typeface="宋体" panose="02010600030101010101" pitchFamily="2" charset="-122"/>
                        </a:rPr>
                        <a:t>弘雅课堂规程修订1</a:t>
                      </a:r>
                      <a:endParaRPr lang="en-US" altLang="en-US" sz="2000" b="1">
                        <a:solidFill>
                          <a:srgbClr val="00B0F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活动策划组</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3860">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3.15</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00B050"/>
                          </a:solidFill>
                          <a:latin typeface="宋体" panose="02010600030101010101" pitchFamily="2" charset="-122"/>
                          <a:ea typeface="宋体" panose="02010600030101010101" pitchFamily="2" charset="-122"/>
                          <a:cs typeface="楷体" panose="02010609060101010101" charset="-122"/>
                        </a:rPr>
                        <a:t>校级工作室活动</a:t>
                      </a:r>
                      <a:endParaRPr lang="en-US" altLang="en-US" sz="2000" b="1">
                        <a:solidFill>
                          <a:srgbClr val="00B050"/>
                        </a:solidFill>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朱玥 何玲洁</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2420">
                <a:tc>
                  <a:txBody>
                    <a:bodyPr/>
                    <a:p>
                      <a:pPr indent="0">
                        <a:buNone/>
                      </a:pPr>
                      <a:r>
                        <a:rPr lang="en-US" sz="2000" b="1">
                          <a:latin typeface="宋体" panose="02010600030101010101" pitchFamily="2" charset="-122"/>
                          <a:ea typeface="宋体" panose="02010600030101010101" pitchFamily="2" charset="-122"/>
                          <a:cs typeface="楷体" panose="02010609060101010101" charset="-122"/>
                        </a:rPr>
                        <a:t>3.22</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主题沙龙</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活动策划组</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7380">
                <a:tc>
                  <a:txBody>
                    <a:bodyPr/>
                    <a:p>
                      <a:pPr indent="0">
                        <a:buNone/>
                      </a:pPr>
                      <a:r>
                        <a:rPr lang="en-US" sz="2000" b="1">
                          <a:latin typeface="宋体" panose="02010600030101010101" pitchFamily="2" charset="-122"/>
                          <a:ea typeface="宋体" panose="02010600030101010101" pitchFamily="2" charset="-122"/>
                          <a:cs typeface="楷体" panose="02010609060101010101" charset="-122"/>
                        </a:rPr>
                        <a:t>3.29</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33CC"/>
                          </a:solidFill>
                          <a:latin typeface="宋体" panose="02010600030101010101" pitchFamily="2" charset="-122"/>
                          <a:ea typeface="宋体" panose="02010600030101010101" pitchFamily="2" charset="-122"/>
                          <a:cs typeface="宋体" panose="02010600030101010101" pitchFamily="2" charset="-122"/>
                        </a:rPr>
                        <a:t>数学练兵课</a:t>
                      </a: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1">
                          <a:solidFill>
                            <a:srgbClr val="00B0F0"/>
                          </a:solidFill>
                          <a:latin typeface="宋体" panose="02010600030101010101" pitchFamily="2" charset="-122"/>
                          <a:ea typeface="宋体" panose="02010600030101010101" pitchFamily="2" charset="-122"/>
                          <a:cs typeface="宋体" panose="02010600030101010101" pitchFamily="2" charset="-122"/>
                        </a:rPr>
                        <a:t>弘雅课堂规程修订2</a:t>
                      </a:r>
                      <a:endParaRPr lang="en-US" altLang="en-US" sz="2000" b="1">
                        <a:solidFill>
                          <a:srgbClr val="00B0F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活动策划组</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2590">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4.2</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教研组内研讨活动</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活动策划组</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6745">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4.5</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弘雅杯教师基本功比赛1</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活动策划组</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6745">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4.12</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33CC"/>
                          </a:solidFill>
                          <a:latin typeface="宋体" panose="02010600030101010101" pitchFamily="2" charset="-122"/>
                          <a:ea typeface="宋体" panose="02010600030101010101" pitchFamily="2" charset="-122"/>
                          <a:cs typeface="宋体" panose="02010600030101010101" pitchFamily="2" charset="-122"/>
                        </a:rPr>
                        <a:t>数学练兵课</a:t>
                      </a: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1">
                          <a:solidFill>
                            <a:srgbClr val="00B0F0"/>
                          </a:solidFill>
                          <a:latin typeface="宋体" panose="02010600030101010101" pitchFamily="2" charset="-122"/>
                          <a:ea typeface="宋体" panose="02010600030101010101" pitchFamily="2" charset="-122"/>
                          <a:cs typeface="宋体" panose="02010600030101010101" pitchFamily="2" charset="-122"/>
                        </a:rPr>
                        <a:t>弘雅课堂规程修订3</a:t>
                      </a:r>
                      <a:endParaRPr lang="en-US" altLang="en-US" sz="2000" b="1">
                        <a:solidFill>
                          <a:srgbClr val="00B0F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活动策划组</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5" name="表格 4"/>
          <p:cNvGraphicFramePr/>
          <p:nvPr>
            <p:custDataLst>
              <p:tags r:id="rId2"/>
            </p:custDataLst>
          </p:nvPr>
        </p:nvGraphicFramePr>
        <p:xfrm>
          <a:off x="6200775" y="942340"/>
          <a:ext cx="4926330" cy="5147945"/>
        </p:xfrm>
        <a:graphic>
          <a:graphicData uri="http://schemas.openxmlformats.org/drawingml/2006/table">
            <a:tbl>
              <a:tblPr firstRow="1" bandRow="1">
                <a:tableStyleId>{5940675A-B579-460E-94D1-54222C63F5DA}</a:tableStyleId>
              </a:tblPr>
              <a:tblGrid>
                <a:gridCol w="850900"/>
                <a:gridCol w="2336800"/>
                <a:gridCol w="1738630"/>
              </a:tblGrid>
              <a:tr h="342900">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4.19</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latin typeface="宋体" panose="02010600030101010101" pitchFamily="2" charset="-122"/>
                          <a:ea typeface="宋体" panose="02010600030101010101" pitchFamily="2" charset="-122"/>
                          <a:cs typeface="楷体" panose="02010609060101010101" charset="-122"/>
                        </a:rPr>
                        <a:t>命题活动</a:t>
                      </a:r>
                      <a:endParaRPr lang="en-US" altLang="en-US" sz="2000" b="1">
                        <a:solidFill>
                          <a:srgbClr val="FF0000"/>
                        </a:solidFill>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活动策划组</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86435">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4.26</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弘雅杯教师基本功比赛2</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活动策划组</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86435">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5.10</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00B050"/>
                          </a:solidFill>
                          <a:latin typeface="宋体" panose="02010600030101010101" pitchFamily="2" charset="-122"/>
                          <a:ea typeface="宋体" panose="02010600030101010101" pitchFamily="2" charset="-122"/>
                          <a:cs typeface="楷体" panose="02010609060101010101" charset="-122"/>
                        </a:rPr>
                        <a:t>校级工作室活动</a:t>
                      </a:r>
                      <a:endParaRPr lang="en-US" altLang="en-US" sz="2000" b="1">
                        <a:solidFill>
                          <a:srgbClr val="00B050"/>
                        </a:solidFill>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何玲洁 朱玥</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3535">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5.17</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33CC"/>
                          </a:solidFill>
                          <a:latin typeface="宋体" panose="02010600030101010101" pitchFamily="2" charset="-122"/>
                          <a:ea typeface="宋体" panose="02010600030101010101" pitchFamily="2" charset="-122"/>
                          <a:cs typeface="楷体" panose="02010609060101010101" charset="-122"/>
                        </a:rPr>
                        <a:t>数学练兵课</a:t>
                      </a:r>
                      <a:endParaRPr lang="en-US" altLang="en-US" sz="2000" b="1">
                        <a:solidFill>
                          <a:srgbClr val="FF33CC"/>
                        </a:solidFill>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活动策划组</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86435">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5.24</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教研组内研讨活动</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活动策划组</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2900">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5.31</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主题沙龙</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活动策划组</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86435">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6.7</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00B050"/>
                          </a:solidFill>
                          <a:latin typeface="宋体" panose="02010600030101010101" pitchFamily="2" charset="-122"/>
                          <a:ea typeface="宋体" panose="02010600030101010101" pitchFamily="2" charset="-122"/>
                          <a:cs typeface="楷体" panose="02010609060101010101" charset="-122"/>
                        </a:rPr>
                        <a:t>校级工作室活动</a:t>
                      </a:r>
                      <a:endParaRPr lang="en-US" altLang="en-US" sz="2000" b="1">
                        <a:solidFill>
                          <a:srgbClr val="00B050"/>
                        </a:solidFill>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何玲洁 朱玥</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3535">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6.14</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33CC"/>
                          </a:solidFill>
                          <a:latin typeface="宋体" panose="02010600030101010101" pitchFamily="2" charset="-122"/>
                          <a:ea typeface="宋体" panose="02010600030101010101" pitchFamily="2" charset="-122"/>
                          <a:cs typeface="楷体" panose="02010609060101010101" charset="-122"/>
                        </a:rPr>
                        <a:t>数学练兵课</a:t>
                      </a:r>
                      <a:endParaRPr lang="en-US" altLang="en-US" sz="2000" b="1">
                        <a:solidFill>
                          <a:srgbClr val="FF33CC"/>
                        </a:solidFill>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活动策划组</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86435">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6.21</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00B050"/>
                          </a:solidFill>
                          <a:latin typeface="宋体" panose="02010600030101010101" pitchFamily="2" charset="-122"/>
                          <a:ea typeface="宋体" panose="02010600030101010101" pitchFamily="2" charset="-122"/>
                          <a:cs typeface="楷体" panose="02010609060101010101" charset="-122"/>
                        </a:rPr>
                        <a:t>教研组总结</a:t>
                      </a:r>
                      <a:endParaRPr lang="en-US" altLang="en-US" sz="2000" b="1">
                        <a:solidFill>
                          <a:srgbClr val="00B050"/>
                        </a:solidFill>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何玲洁 朱玥</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2900">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6.28</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00B0F0"/>
                          </a:solidFill>
                          <a:latin typeface="宋体" panose="02010600030101010101" pitchFamily="2" charset="-122"/>
                          <a:ea typeface="宋体" panose="02010600030101010101" pitchFamily="2" charset="-122"/>
                          <a:cs typeface="楷体" panose="02010609060101010101" charset="-122"/>
                        </a:rPr>
                        <a:t>期末质量分析</a:t>
                      </a:r>
                      <a:endParaRPr lang="en-US" altLang="en-US" sz="2000" b="1">
                        <a:solidFill>
                          <a:srgbClr val="00B0F0"/>
                        </a:solidFill>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楷体" panose="02010609060101010101" charset="-122"/>
                        </a:rPr>
                        <a:t>活动策划组</a:t>
                      </a:r>
                      <a:endParaRPr lang="en-US" altLang="en-US" sz="2000" b="1">
                        <a:latin typeface="宋体" panose="02010600030101010101" pitchFamily="2" charset="-122"/>
                        <a:ea typeface="宋体" panose="02010600030101010101" pitchFamily="2"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Text"/>
          <p:cNvSpPr txBox="1"/>
          <p:nvPr/>
        </p:nvSpPr>
        <p:spPr>
          <a:xfrm>
            <a:off x="4187813" y="3185642"/>
            <a:ext cx="3816374" cy="61531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000000"/>
                </a:solidFill>
                <a:cs typeface="+mn-ea"/>
                <a:sym typeface="+mn-lt"/>
              </a:rPr>
              <a:t>学期</a:t>
            </a:r>
            <a:r>
              <a:rPr lang="zh-CN" altLang="en-US" sz="4000" dirty="0">
                <a:solidFill>
                  <a:srgbClr val="000000"/>
                </a:solidFill>
                <a:cs typeface="+mn-ea"/>
                <a:sym typeface="+mn-lt"/>
              </a:rPr>
              <a:t>目标</a:t>
            </a:r>
            <a:endParaRPr lang="zh-CN" altLang="en-US" sz="4000" dirty="0">
              <a:solidFill>
                <a:srgbClr val="000000"/>
              </a:solidFill>
              <a:cs typeface="+mn-ea"/>
              <a:sym typeface="+mn-lt"/>
            </a:endParaRPr>
          </a:p>
        </p:txBody>
      </p:sp>
      <p:sp>
        <p:nvSpPr>
          <p:cNvPr id="4" name="矩形: 圆角 3"/>
          <p:cNvSpPr/>
          <p:nvPr/>
        </p:nvSpPr>
        <p:spPr>
          <a:xfrm>
            <a:off x="5371747" y="2506258"/>
            <a:ext cx="1448506" cy="393496"/>
          </a:xfrm>
          <a:prstGeom prst="roundRect">
            <a:avLst>
              <a:gd name="adj" fmla="val 5000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a:cs typeface="+mn-ea"/>
                <a:sym typeface="+mn-lt"/>
              </a:rPr>
              <a:t>PART 01</a:t>
            </a:r>
            <a:endParaRPr lang="zh-CN" altLang="en-US" dirty="0">
              <a:cs typeface="+mn-ea"/>
              <a:sym typeface="+mn-lt"/>
            </a:endParaRPr>
          </a:p>
        </p:txBody>
      </p:sp>
      <p:sp>
        <p:nvSpPr>
          <p:cNvPr id="5" name="Rectangle: Rounded Corners 2"/>
          <p:cNvSpPr/>
          <p:nvPr/>
        </p:nvSpPr>
        <p:spPr>
          <a:xfrm>
            <a:off x="2279477" y="1265387"/>
            <a:ext cx="7253099" cy="4029414"/>
          </a:xfrm>
          <a:custGeom>
            <a:avLst/>
            <a:gdLst>
              <a:gd name="connsiteX0" fmla="*/ 0 w 8839200"/>
              <a:gd name="connsiteY0" fmla="*/ 824912 h 4949372"/>
              <a:gd name="connsiteX1" fmla="*/ 824912 w 8839200"/>
              <a:gd name="connsiteY1" fmla="*/ 0 h 4949372"/>
              <a:gd name="connsiteX2" fmla="*/ 8014288 w 8839200"/>
              <a:gd name="connsiteY2" fmla="*/ 0 h 4949372"/>
              <a:gd name="connsiteX3" fmla="*/ 8839200 w 8839200"/>
              <a:gd name="connsiteY3" fmla="*/ 824912 h 4949372"/>
              <a:gd name="connsiteX4" fmla="*/ 8839200 w 8839200"/>
              <a:gd name="connsiteY4" fmla="*/ 4124460 h 4949372"/>
              <a:gd name="connsiteX5" fmla="*/ 8014288 w 8839200"/>
              <a:gd name="connsiteY5" fmla="*/ 4949372 h 4949372"/>
              <a:gd name="connsiteX6" fmla="*/ 824912 w 8839200"/>
              <a:gd name="connsiteY6" fmla="*/ 4949372 h 4949372"/>
              <a:gd name="connsiteX7" fmla="*/ 0 w 8839200"/>
              <a:gd name="connsiteY7" fmla="*/ 4124460 h 4949372"/>
              <a:gd name="connsiteX8" fmla="*/ 0 w 8839200"/>
              <a:gd name="connsiteY8" fmla="*/ 824912 h 4949372"/>
              <a:gd name="connsiteX0-1" fmla="*/ 0 w 8839200"/>
              <a:gd name="connsiteY0-2" fmla="*/ 926512 h 5050972"/>
              <a:gd name="connsiteX1-3" fmla="*/ 1376455 w 8839200"/>
              <a:gd name="connsiteY1-4" fmla="*/ 0 h 5050972"/>
              <a:gd name="connsiteX2-5" fmla="*/ 8014288 w 8839200"/>
              <a:gd name="connsiteY2-6" fmla="*/ 101600 h 5050972"/>
              <a:gd name="connsiteX3-7" fmla="*/ 8839200 w 8839200"/>
              <a:gd name="connsiteY3-8" fmla="*/ 926512 h 5050972"/>
              <a:gd name="connsiteX4-9" fmla="*/ 8839200 w 8839200"/>
              <a:gd name="connsiteY4-10" fmla="*/ 4226060 h 5050972"/>
              <a:gd name="connsiteX5-11" fmla="*/ 8014288 w 8839200"/>
              <a:gd name="connsiteY5-12" fmla="*/ 5050972 h 5050972"/>
              <a:gd name="connsiteX6-13" fmla="*/ 824912 w 8839200"/>
              <a:gd name="connsiteY6-14" fmla="*/ 5050972 h 5050972"/>
              <a:gd name="connsiteX7-15" fmla="*/ 0 w 8839200"/>
              <a:gd name="connsiteY7-16" fmla="*/ 4226060 h 5050972"/>
              <a:gd name="connsiteX8-17" fmla="*/ 0 w 8839200"/>
              <a:gd name="connsiteY8-18" fmla="*/ 926512 h 5050972"/>
              <a:gd name="connsiteX0-19" fmla="*/ 14514 w 8839200"/>
              <a:gd name="connsiteY0-20" fmla="*/ 1042627 h 5050972"/>
              <a:gd name="connsiteX1-21" fmla="*/ 1376455 w 8839200"/>
              <a:gd name="connsiteY1-22" fmla="*/ 0 h 5050972"/>
              <a:gd name="connsiteX2-23" fmla="*/ 8014288 w 8839200"/>
              <a:gd name="connsiteY2-24" fmla="*/ 101600 h 5050972"/>
              <a:gd name="connsiteX3-25" fmla="*/ 8839200 w 8839200"/>
              <a:gd name="connsiteY3-26" fmla="*/ 926512 h 5050972"/>
              <a:gd name="connsiteX4-27" fmla="*/ 8839200 w 8839200"/>
              <a:gd name="connsiteY4-28" fmla="*/ 4226060 h 5050972"/>
              <a:gd name="connsiteX5-29" fmla="*/ 8014288 w 8839200"/>
              <a:gd name="connsiteY5-30" fmla="*/ 5050972 h 5050972"/>
              <a:gd name="connsiteX6-31" fmla="*/ 824912 w 8839200"/>
              <a:gd name="connsiteY6-32" fmla="*/ 5050972 h 5050972"/>
              <a:gd name="connsiteX7-33" fmla="*/ 0 w 8839200"/>
              <a:gd name="connsiteY7-34" fmla="*/ 4226060 h 5050972"/>
              <a:gd name="connsiteX8-35" fmla="*/ 14514 w 8839200"/>
              <a:gd name="connsiteY8-36" fmla="*/ 1042627 h 5050972"/>
              <a:gd name="connsiteX0-37" fmla="*/ 56598 w 8881284"/>
              <a:gd name="connsiteY0-38" fmla="*/ 1042627 h 5050972"/>
              <a:gd name="connsiteX1-39" fmla="*/ 1418539 w 8881284"/>
              <a:gd name="connsiteY1-40" fmla="*/ 0 h 5050972"/>
              <a:gd name="connsiteX2-41" fmla="*/ 8056372 w 8881284"/>
              <a:gd name="connsiteY2-42" fmla="*/ 101600 h 5050972"/>
              <a:gd name="connsiteX3-43" fmla="*/ 8881284 w 8881284"/>
              <a:gd name="connsiteY3-44" fmla="*/ 926512 h 5050972"/>
              <a:gd name="connsiteX4-45" fmla="*/ 8881284 w 8881284"/>
              <a:gd name="connsiteY4-46" fmla="*/ 4226060 h 5050972"/>
              <a:gd name="connsiteX5-47" fmla="*/ 8056372 w 8881284"/>
              <a:gd name="connsiteY5-48" fmla="*/ 5050972 h 5050972"/>
              <a:gd name="connsiteX6-49" fmla="*/ 866996 w 8881284"/>
              <a:gd name="connsiteY6-50" fmla="*/ 5050972 h 5050972"/>
              <a:gd name="connsiteX7-51" fmla="*/ 42084 w 8881284"/>
              <a:gd name="connsiteY7-52" fmla="*/ 4226060 h 5050972"/>
              <a:gd name="connsiteX8-53" fmla="*/ 56598 w 8881284"/>
              <a:gd name="connsiteY8-54" fmla="*/ 1042627 h 5050972"/>
              <a:gd name="connsiteX0-55" fmla="*/ 27622 w 8852308"/>
              <a:gd name="connsiteY0-56" fmla="*/ 1042627 h 5050972"/>
              <a:gd name="connsiteX1-57" fmla="*/ 1389563 w 8852308"/>
              <a:gd name="connsiteY1-58" fmla="*/ 0 h 5050972"/>
              <a:gd name="connsiteX2-59" fmla="*/ 8027396 w 8852308"/>
              <a:gd name="connsiteY2-60" fmla="*/ 101600 h 5050972"/>
              <a:gd name="connsiteX3-61" fmla="*/ 8852308 w 8852308"/>
              <a:gd name="connsiteY3-62" fmla="*/ 926512 h 5050972"/>
              <a:gd name="connsiteX4-63" fmla="*/ 8852308 w 8852308"/>
              <a:gd name="connsiteY4-64" fmla="*/ 4226060 h 5050972"/>
              <a:gd name="connsiteX5-65" fmla="*/ 8027396 w 8852308"/>
              <a:gd name="connsiteY5-66" fmla="*/ 5050972 h 5050972"/>
              <a:gd name="connsiteX6-67" fmla="*/ 838020 w 8852308"/>
              <a:gd name="connsiteY6-68" fmla="*/ 5050972 h 5050972"/>
              <a:gd name="connsiteX7-69" fmla="*/ 13108 w 8852308"/>
              <a:gd name="connsiteY7-70" fmla="*/ 4226060 h 5050972"/>
              <a:gd name="connsiteX8-71" fmla="*/ 27622 w 8852308"/>
              <a:gd name="connsiteY8-72" fmla="*/ 1042627 h 5050972"/>
              <a:gd name="connsiteX0-73" fmla="*/ 27622 w 8852308"/>
              <a:gd name="connsiteY0-74" fmla="*/ 1042627 h 5050972"/>
              <a:gd name="connsiteX1-75" fmla="*/ 1389563 w 8852308"/>
              <a:gd name="connsiteY1-76" fmla="*/ 0 h 5050972"/>
              <a:gd name="connsiteX2-77" fmla="*/ 8027396 w 8852308"/>
              <a:gd name="connsiteY2-78" fmla="*/ 101600 h 5050972"/>
              <a:gd name="connsiteX3-79" fmla="*/ 8852308 w 8852308"/>
              <a:gd name="connsiteY3-80" fmla="*/ 926512 h 5050972"/>
              <a:gd name="connsiteX4-81" fmla="*/ 8852308 w 8852308"/>
              <a:gd name="connsiteY4-82" fmla="*/ 4226060 h 5050972"/>
              <a:gd name="connsiteX5-83" fmla="*/ 8027396 w 8852308"/>
              <a:gd name="connsiteY5-84" fmla="*/ 5050972 h 5050972"/>
              <a:gd name="connsiteX6-85" fmla="*/ 1229906 w 8852308"/>
              <a:gd name="connsiteY6-86" fmla="*/ 4949372 h 5050972"/>
              <a:gd name="connsiteX7-87" fmla="*/ 13108 w 8852308"/>
              <a:gd name="connsiteY7-88" fmla="*/ 4226060 h 5050972"/>
              <a:gd name="connsiteX8-89" fmla="*/ 27622 w 8852308"/>
              <a:gd name="connsiteY8-90" fmla="*/ 1042627 h 5050972"/>
              <a:gd name="connsiteX0-91" fmla="*/ 106124 w 8930810"/>
              <a:gd name="connsiteY0-92" fmla="*/ 1042627 h 5117050"/>
              <a:gd name="connsiteX1-93" fmla="*/ 1468065 w 8930810"/>
              <a:gd name="connsiteY1-94" fmla="*/ 0 h 5117050"/>
              <a:gd name="connsiteX2-95" fmla="*/ 8105898 w 8930810"/>
              <a:gd name="connsiteY2-96" fmla="*/ 101600 h 5117050"/>
              <a:gd name="connsiteX3-97" fmla="*/ 8930810 w 8930810"/>
              <a:gd name="connsiteY3-98" fmla="*/ 926512 h 5117050"/>
              <a:gd name="connsiteX4-99" fmla="*/ 8930810 w 8930810"/>
              <a:gd name="connsiteY4-100" fmla="*/ 4226060 h 5117050"/>
              <a:gd name="connsiteX5-101" fmla="*/ 8105898 w 8930810"/>
              <a:gd name="connsiteY5-102" fmla="*/ 5050972 h 5117050"/>
              <a:gd name="connsiteX6-103" fmla="*/ 1308408 w 8930810"/>
              <a:gd name="connsiteY6-104" fmla="*/ 4949372 h 5117050"/>
              <a:gd name="connsiteX7-105" fmla="*/ 91610 w 8930810"/>
              <a:gd name="connsiteY7-106" fmla="*/ 4226060 h 5117050"/>
              <a:gd name="connsiteX8-107" fmla="*/ 106124 w 8930810"/>
              <a:gd name="connsiteY8-108" fmla="*/ 1042627 h 5117050"/>
              <a:gd name="connsiteX0-109" fmla="*/ 106124 w 8930810"/>
              <a:gd name="connsiteY0-110" fmla="*/ 1042627 h 5117050"/>
              <a:gd name="connsiteX1-111" fmla="*/ 1468065 w 8930810"/>
              <a:gd name="connsiteY1-112" fmla="*/ 0 h 5117050"/>
              <a:gd name="connsiteX2-113" fmla="*/ 8105898 w 8930810"/>
              <a:gd name="connsiteY2-114" fmla="*/ 101600 h 5117050"/>
              <a:gd name="connsiteX3-115" fmla="*/ 8930810 w 8930810"/>
              <a:gd name="connsiteY3-116" fmla="*/ 926512 h 5117050"/>
              <a:gd name="connsiteX4-117" fmla="*/ 8930810 w 8930810"/>
              <a:gd name="connsiteY4-118" fmla="*/ 4226060 h 5117050"/>
              <a:gd name="connsiteX5-119" fmla="*/ 8105898 w 8930810"/>
              <a:gd name="connsiteY5-120" fmla="*/ 5050972 h 5117050"/>
              <a:gd name="connsiteX6-121" fmla="*/ 1308408 w 8930810"/>
              <a:gd name="connsiteY6-122" fmla="*/ 4949372 h 5117050"/>
              <a:gd name="connsiteX7-123" fmla="*/ 91610 w 8930810"/>
              <a:gd name="connsiteY7-124" fmla="*/ 4226060 h 5117050"/>
              <a:gd name="connsiteX8-125" fmla="*/ 106124 w 8930810"/>
              <a:gd name="connsiteY8-126" fmla="*/ 1042627 h 5117050"/>
              <a:gd name="connsiteX0-127" fmla="*/ 222093 w 9046779"/>
              <a:gd name="connsiteY0-128" fmla="*/ 1042627 h 5117050"/>
              <a:gd name="connsiteX1-129" fmla="*/ 1584034 w 9046779"/>
              <a:gd name="connsiteY1-130" fmla="*/ 0 h 5117050"/>
              <a:gd name="connsiteX2-131" fmla="*/ 8221867 w 9046779"/>
              <a:gd name="connsiteY2-132" fmla="*/ 101600 h 5117050"/>
              <a:gd name="connsiteX3-133" fmla="*/ 9046779 w 9046779"/>
              <a:gd name="connsiteY3-134" fmla="*/ 926512 h 5117050"/>
              <a:gd name="connsiteX4-135" fmla="*/ 9046779 w 9046779"/>
              <a:gd name="connsiteY4-136" fmla="*/ 4226060 h 5117050"/>
              <a:gd name="connsiteX5-137" fmla="*/ 8221867 w 9046779"/>
              <a:gd name="connsiteY5-138" fmla="*/ 5050972 h 5117050"/>
              <a:gd name="connsiteX6-139" fmla="*/ 1424377 w 9046779"/>
              <a:gd name="connsiteY6-140" fmla="*/ 4949372 h 5117050"/>
              <a:gd name="connsiteX7-141" fmla="*/ 207579 w 9046779"/>
              <a:gd name="connsiteY7-142" fmla="*/ 4226060 h 5117050"/>
              <a:gd name="connsiteX8-143" fmla="*/ 222093 w 9046779"/>
              <a:gd name="connsiteY8-144" fmla="*/ 1042627 h 5117050"/>
              <a:gd name="connsiteX0-145" fmla="*/ 106125 w 8930811"/>
              <a:gd name="connsiteY0-146" fmla="*/ 1130987 h 5205410"/>
              <a:gd name="connsiteX1-147" fmla="*/ 1468066 w 8930811"/>
              <a:gd name="connsiteY1-148" fmla="*/ 88360 h 5205410"/>
              <a:gd name="connsiteX2-149" fmla="*/ 8105899 w 8930811"/>
              <a:gd name="connsiteY2-150" fmla="*/ 189960 h 5205410"/>
              <a:gd name="connsiteX3-151" fmla="*/ 8930811 w 8930811"/>
              <a:gd name="connsiteY3-152" fmla="*/ 1014872 h 5205410"/>
              <a:gd name="connsiteX4-153" fmla="*/ 8930811 w 8930811"/>
              <a:gd name="connsiteY4-154" fmla="*/ 4314420 h 5205410"/>
              <a:gd name="connsiteX5-155" fmla="*/ 8105899 w 8930811"/>
              <a:gd name="connsiteY5-156" fmla="*/ 5139332 h 5205410"/>
              <a:gd name="connsiteX6-157" fmla="*/ 1308409 w 8930811"/>
              <a:gd name="connsiteY6-158" fmla="*/ 5037732 h 5205410"/>
              <a:gd name="connsiteX7-159" fmla="*/ 91611 w 8930811"/>
              <a:gd name="connsiteY7-160" fmla="*/ 4314420 h 5205410"/>
              <a:gd name="connsiteX8-161" fmla="*/ 106125 w 8930811"/>
              <a:gd name="connsiteY8-162" fmla="*/ 1130987 h 5205410"/>
              <a:gd name="connsiteX0-163" fmla="*/ 106125 w 8930811"/>
              <a:gd name="connsiteY0-164" fmla="*/ 1130987 h 5205410"/>
              <a:gd name="connsiteX1-165" fmla="*/ 1468066 w 8930811"/>
              <a:gd name="connsiteY1-166" fmla="*/ 88360 h 5205410"/>
              <a:gd name="connsiteX2-167" fmla="*/ 8105899 w 8930811"/>
              <a:gd name="connsiteY2-168" fmla="*/ 189960 h 5205410"/>
              <a:gd name="connsiteX3-169" fmla="*/ 8930811 w 8930811"/>
              <a:gd name="connsiteY3-170" fmla="*/ 1014872 h 5205410"/>
              <a:gd name="connsiteX4-171" fmla="*/ 8930811 w 8930811"/>
              <a:gd name="connsiteY4-172" fmla="*/ 4314420 h 5205410"/>
              <a:gd name="connsiteX5-173" fmla="*/ 8105899 w 8930811"/>
              <a:gd name="connsiteY5-174" fmla="*/ 5139332 h 5205410"/>
              <a:gd name="connsiteX6-175" fmla="*/ 1308409 w 8930811"/>
              <a:gd name="connsiteY6-176" fmla="*/ 5037732 h 5205410"/>
              <a:gd name="connsiteX7-177" fmla="*/ 91611 w 8930811"/>
              <a:gd name="connsiteY7-178" fmla="*/ 4314420 h 5205410"/>
              <a:gd name="connsiteX8-179" fmla="*/ 106125 w 8930811"/>
              <a:gd name="connsiteY8-180" fmla="*/ 1130987 h 5205410"/>
              <a:gd name="connsiteX0-181" fmla="*/ 131285 w 8955971"/>
              <a:gd name="connsiteY0-182" fmla="*/ 1130987 h 5139332"/>
              <a:gd name="connsiteX1-183" fmla="*/ 1493226 w 8955971"/>
              <a:gd name="connsiteY1-184" fmla="*/ 88360 h 5139332"/>
              <a:gd name="connsiteX2-185" fmla="*/ 8131059 w 8955971"/>
              <a:gd name="connsiteY2-186" fmla="*/ 189960 h 5139332"/>
              <a:gd name="connsiteX3-187" fmla="*/ 8955971 w 8955971"/>
              <a:gd name="connsiteY3-188" fmla="*/ 1014872 h 5139332"/>
              <a:gd name="connsiteX4-189" fmla="*/ 8955971 w 8955971"/>
              <a:gd name="connsiteY4-190" fmla="*/ 4314420 h 5139332"/>
              <a:gd name="connsiteX5-191" fmla="*/ 8131059 w 8955971"/>
              <a:gd name="connsiteY5-192" fmla="*/ 5139332 h 5139332"/>
              <a:gd name="connsiteX6-193" fmla="*/ 1333569 w 8955971"/>
              <a:gd name="connsiteY6-194" fmla="*/ 5037732 h 5139332"/>
              <a:gd name="connsiteX7-195" fmla="*/ 116771 w 8955971"/>
              <a:gd name="connsiteY7-196" fmla="*/ 4314420 h 5139332"/>
              <a:gd name="connsiteX8-197" fmla="*/ 131285 w 8955971"/>
              <a:gd name="connsiteY8-198" fmla="*/ 1130987 h 5139332"/>
              <a:gd name="connsiteX0-199" fmla="*/ 243497 w 9068183"/>
              <a:gd name="connsiteY0-200" fmla="*/ 1130987 h 5153846"/>
              <a:gd name="connsiteX1-201" fmla="*/ 1605438 w 9068183"/>
              <a:gd name="connsiteY1-202" fmla="*/ 88360 h 5153846"/>
              <a:gd name="connsiteX2-203" fmla="*/ 8243271 w 9068183"/>
              <a:gd name="connsiteY2-204" fmla="*/ 189960 h 5153846"/>
              <a:gd name="connsiteX3-205" fmla="*/ 9068183 w 9068183"/>
              <a:gd name="connsiteY3-206" fmla="*/ 1014872 h 5153846"/>
              <a:gd name="connsiteX4-207" fmla="*/ 9068183 w 9068183"/>
              <a:gd name="connsiteY4-208" fmla="*/ 4314420 h 5153846"/>
              <a:gd name="connsiteX5-209" fmla="*/ 8243271 w 9068183"/>
              <a:gd name="connsiteY5-210" fmla="*/ 5139332 h 5153846"/>
              <a:gd name="connsiteX6-211" fmla="*/ 2679495 w 9068183"/>
              <a:gd name="connsiteY6-212" fmla="*/ 5153846 h 5153846"/>
              <a:gd name="connsiteX7-213" fmla="*/ 228983 w 9068183"/>
              <a:gd name="connsiteY7-214" fmla="*/ 4314420 h 5153846"/>
              <a:gd name="connsiteX8-215" fmla="*/ 243497 w 9068183"/>
              <a:gd name="connsiteY8-216" fmla="*/ 1130987 h 5153846"/>
              <a:gd name="connsiteX0-217" fmla="*/ 243497 w 9068183"/>
              <a:gd name="connsiteY0-218" fmla="*/ 1130987 h 5153846"/>
              <a:gd name="connsiteX1-219" fmla="*/ 1605438 w 9068183"/>
              <a:gd name="connsiteY1-220" fmla="*/ 88360 h 5153846"/>
              <a:gd name="connsiteX2-221" fmla="*/ 8243271 w 9068183"/>
              <a:gd name="connsiteY2-222" fmla="*/ 189960 h 5153846"/>
              <a:gd name="connsiteX3-223" fmla="*/ 9068183 w 9068183"/>
              <a:gd name="connsiteY3-224" fmla="*/ 1014872 h 5153846"/>
              <a:gd name="connsiteX4-225" fmla="*/ 9068183 w 9068183"/>
              <a:gd name="connsiteY4-226" fmla="*/ 4314420 h 5153846"/>
              <a:gd name="connsiteX5-227" fmla="*/ 8243271 w 9068183"/>
              <a:gd name="connsiteY5-228" fmla="*/ 5139332 h 5153846"/>
              <a:gd name="connsiteX6-229" fmla="*/ 2679495 w 9068183"/>
              <a:gd name="connsiteY6-230" fmla="*/ 5153846 h 5153846"/>
              <a:gd name="connsiteX7-231" fmla="*/ 228983 w 9068183"/>
              <a:gd name="connsiteY7-232" fmla="*/ 4314420 h 5153846"/>
              <a:gd name="connsiteX8-233" fmla="*/ 243497 w 9068183"/>
              <a:gd name="connsiteY8-234" fmla="*/ 1130987 h 5153846"/>
              <a:gd name="connsiteX0-235" fmla="*/ 243497 w 9068183"/>
              <a:gd name="connsiteY0-236" fmla="*/ 1130987 h 5153846"/>
              <a:gd name="connsiteX1-237" fmla="*/ 1605438 w 9068183"/>
              <a:gd name="connsiteY1-238" fmla="*/ 88360 h 5153846"/>
              <a:gd name="connsiteX2-239" fmla="*/ 8243271 w 9068183"/>
              <a:gd name="connsiteY2-240" fmla="*/ 189960 h 5153846"/>
              <a:gd name="connsiteX3-241" fmla="*/ 9068183 w 9068183"/>
              <a:gd name="connsiteY3-242" fmla="*/ 1014872 h 5153846"/>
              <a:gd name="connsiteX4-243" fmla="*/ 9068183 w 9068183"/>
              <a:gd name="connsiteY4-244" fmla="*/ 4314420 h 5153846"/>
              <a:gd name="connsiteX5-245" fmla="*/ 7299842 w 9068183"/>
              <a:gd name="connsiteY5-246" fmla="*/ 4761960 h 5153846"/>
              <a:gd name="connsiteX6-247" fmla="*/ 2679495 w 9068183"/>
              <a:gd name="connsiteY6-248" fmla="*/ 5153846 h 5153846"/>
              <a:gd name="connsiteX7-249" fmla="*/ 228983 w 9068183"/>
              <a:gd name="connsiteY7-250" fmla="*/ 4314420 h 5153846"/>
              <a:gd name="connsiteX8-251" fmla="*/ 243497 w 9068183"/>
              <a:gd name="connsiteY8-252" fmla="*/ 1130987 h 5153846"/>
              <a:gd name="connsiteX0-253" fmla="*/ 243497 w 9068183"/>
              <a:gd name="connsiteY0-254" fmla="*/ 1130987 h 5153846"/>
              <a:gd name="connsiteX1-255" fmla="*/ 1605438 w 9068183"/>
              <a:gd name="connsiteY1-256" fmla="*/ 88360 h 5153846"/>
              <a:gd name="connsiteX2-257" fmla="*/ 8243271 w 9068183"/>
              <a:gd name="connsiteY2-258" fmla="*/ 189960 h 5153846"/>
              <a:gd name="connsiteX3-259" fmla="*/ 9068183 w 9068183"/>
              <a:gd name="connsiteY3-260" fmla="*/ 1014872 h 5153846"/>
              <a:gd name="connsiteX4-261" fmla="*/ 9068183 w 9068183"/>
              <a:gd name="connsiteY4-262" fmla="*/ 4314420 h 5153846"/>
              <a:gd name="connsiteX5-263" fmla="*/ 7299842 w 9068183"/>
              <a:gd name="connsiteY5-264" fmla="*/ 4761960 h 5153846"/>
              <a:gd name="connsiteX6-265" fmla="*/ 2679495 w 9068183"/>
              <a:gd name="connsiteY6-266" fmla="*/ 5153846 h 5153846"/>
              <a:gd name="connsiteX7-267" fmla="*/ 228983 w 9068183"/>
              <a:gd name="connsiteY7-268" fmla="*/ 4314420 h 5153846"/>
              <a:gd name="connsiteX8-269" fmla="*/ 243497 w 9068183"/>
              <a:gd name="connsiteY8-270" fmla="*/ 1130987 h 5153846"/>
              <a:gd name="connsiteX0-271" fmla="*/ 243497 w 9068183"/>
              <a:gd name="connsiteY0-272" fmla="*/ 1130987 h 5153846"/>
              <a:gd name="connsiteX1-273" fmla="*/ 1605438 w 9068183"/>
              <a:gd name="connsiteY1-274" fmla="*/ 88360 h 5153846"/>
              <a:gd name="connsiteX2-275" fmla="*/ 8243271 w 9068183"/>
              <a:gd name="connsiteY2-276" fmla="*/ 189960 h 5153846"/>
              <a:gd name="connsiteX3-277" fmla="*/ 9068183 w 9068183"/>
              <a:gd name="connsiteY3-278" fmla="*/ 1014872 h 5153846"/>
              <a:gd name="connsiteX4-279" fmla="*/ 9068183 w 9068183"/>
              <a:gd name="connsiteY4-280" fmla="*/ 4314420 h 5153846"/>
              <a:gd name="connsiteX5-281" fmla="*/ 7299842 w 9068183"/>
              <a:gd name="connsiteY5-282" fmla="*/ 4761960 h 5153846"/>
              <a:gd name="connsiteX6-283" fmla="*/ 2679495 w 9068183"/>
              <a:gd name="connsiteY6-284" fmla="*/ 5153846 h 5153846"/>
              <a:gd name="connsiteX7-285" fmla="*/ 228983 w 9068183"/>
              <a:gd name="connsiteY7-286" fmla="*/ 4314420 h 5153846"/>
              <a:gd name="connsiteX8-287" fmla="*/ 243497 w 9068183"/>
              <a:gd name="connsiteY8-288" fmla="*/ 1130987 h 5153846"/>
              <a:gd name="connsiteX0-289" fmla="*/ 243497 w 9068183"/>
              <a:gd name="connsiteY0-290" fmla="*/ 1130987 h 5153846"/>
              <a:gd name="connsiteX1-291" fmla="*/ 1605438 w 9068183"/>
              <a:gd name="connsiteY1-292" fmla="*/ 88360 h 5153846"/>
              <a:gd name="connsiteX2-293" fmla="*/ 8243271 w 9068183"/>
              <a:gd name="connsiteY2-294" fmla="*/ 189960 h 5153846"/>
              <a:gd name="connsiteX3-295" fmla="*/ 9068183 w 9068183"/>
              <a:gd name="connsiteY3-296" fmla="*/ 1014872 h 5153846"/>
              <a:gd name="connsiteX4-297" fmla="*/ 9068183 w 9068183"/>
              <a:gd name="connsiteY4-298" fmla="*/ 4314420 h 5153846"/>
              <a:gd name="connsiteX5-299" fmla="*/ 7067613 w 9068183"/>
              <a:gd name="connsiteY5-300" fmla="*/ 4776474 h 5153846"/>
              <a:gd name="connsiteX6-301" fmla="*/ 2679495 w 9068183"/>
              <a:gd name="connsiteY6-302" fmla="*/ 5153846 h 5153846"/>
              <a:gd name="connsiteX7-303" fmla="*/ 228983 w 9068183"/>
              <a:gd name="connsiteY7-304" fmla="*/ 4314420 h 5153846"/>
              <a:gd name="connsiteX8-305" fmla="*/ 243497 w 9068183"/>
              <a:gd name="connsiteY8-306" fmla="*/ 1130987 h 5153846"/>
              <a:gd name="connsiteX0-307" fmla="*/ 243497 w 9068183"/>
              <a:gd name="connsiteY0-308" fmla="*/ 1130987 h 5153846"/>
              <a:gd name="connsiteX1-309" fmla="*/ 1605438 w 9068183"/>
              <a:gd name="connsiteY1-310" fmla="*/ 88360 h 5153846"/>
              <a:gd name="connsiteX2-311" fmla="*/ 8243271 w 9068183"/>
              <a:gd name="connsiteY2-312" fmla="*/ 189960 h 5153846"/>
              <a:gd name="connsiteX3-313" fmla="*/ 9068183 w 9068183"/>
              <a:gd name="connsiteY3-314" fmla="*/ 1014872 h 5153846"/>
              <a:gd name="connsiteX4-315" fmla="*/ 9068183 w 9068183"/>
              <a:gd name="connsiteY4-316" fmla="*/ 4314420 h 5153846"/>
              <a:gd name="connsiteX5-317" fmla="*/ 7067613 w 9068183"/>
              <a:gd name="connsiteY5-318" fmla="*/ 4776474 h 5153846"/>
              <a:gd name="connsiteX6-319" fmla="*/ 2679495 w 9068183"/>
              <a:gd name="connsiteY6-320" fmla="*/ 5153846 h 5153846"/>
              <a:gd name="connsiteX7-321" fmla="*/ 228983 w 9068183"/>
              <a:gd name="connsiteY7-322" fmla="*/ 4314420 h 5153846"/>
              <a:gd name="connsiteX8-323" fmla="*/ 243497 w 9068183"/>
              <a:gd name="connsiteY8-324" fmla="*/ 1130987 h 5153846"/>
              <a:gd name="connsiteX0-325" fmla="*/ 243497 w 9184297"/>
              <a:gd name="connsiteY0-326" fmla="*/ 1130987 h 5153846"/>
              <a:gd name="connsiteX1-327" fmla="*/ 1605438 w 9184297"/>
              <a:gd name="connsiteY1-328" fmla="*/ 88360 h 5153846"/>
              <a:gd name="connsiteX2-329" fmla="*/ 8243271 w 9184297"/>
              <a:gd name="connsiteY2-330" fmla="*/ 189960 h 5153846"/>
              <a:gd name="connsiteX3-331" fmla="*/ 9068183 w 9184297"/>
              <a:gd name="connsiteY3-332" fmla="*/ 1014872 h 5153846"/>
              <a:gd name="connsiteX4-333" fmla="*/ 9184297 w 9184297"/>
              <a:gd name="connsiteY4-334" fmla="*/ 3704820 h 5153846"/>
              <a:gd name="connsiteX5-335" fmla="*/ 7067613 w 9184297"/>
              <a:gd name="connsiteY5-336" fmla="*/ 4776474 h 5153846"/>
              <a:gd name="connsiteX6-337" fmla="*/ 2679495 w 9184297"/>
              <a:gd name="connsiteY6-338" fmla="*/ 5153846 h 5153846"/>
              <a:gd name="connsiteX7-339" fmla="*/ 228983 w 9184297"/>
              <a:gd name="connsiteY7-340" fmla="*/ 4314420 h 5153846"/>
              <a:gd name="connsiteX8-341" fmla="*/ 243497 w 9184297"/>
              <a:gd name="connsiteY8-342" fmla="*/ 1130987 h 5153846"/>
              <a:gd name="connsiteX0-343" fmla="*/ 243497 w 9185315"/>
              <a:gd name="connsiteY0-344" fmla="*/ 1130987 h 5153846"/>
              <a:gd name="connsiteX1-345" fmla="*/ 1605438 w 9185315"/>
              <a:gd name="connsiteY1-346" fmla="*/ 88360 h 5153846"/>
              <a:gd name="connsiteX2-347" fmla="*/ 8243271 w 9185315"/>
              <a:gd name="connsiteY2-348" fmla="*/ 189960 h 5153846"/>
              <a:gd name="connsiteX3-349" fmla="*/ 9068183 w 9185315"/>
              <a:gd name="connsiteY3-350" fmla="*/ 1014872 h 5153846"/>
              <a:gd name="connsiteX4-351" fmla="*/ 9184297 w 9185315"/>
              <a:gd name="connsiteY4-352" fmla="*/ 3704820 h 5153846"/>
              <a:gd name="connsiteX5-353" fmla="*/ 7067613 w 9185315"/>
              <a:gd name="connsiteY5-354" fmla="*/ 4776474 h 5153846"/>
              <a:gd name="connsiteX6-355" fmla="*/ 2679495 w 9185315"/>
              <a:gd name="connsiteY6-356" fmla="*/ 5153846 h 5153846"/>
              <a:gd name="connsiteX7-357" fmla="*/ 228983 w 9185315"/>
              <a:gd name="connsiteY7-358" fmla="*/ 4314420 h 5153846"/>
              <a:gd name="connsiteX8-359" fmla="*/ 243497 w 9185315"/>
              <a:gd name="connsiteY8-360" fmla="*/ 1130987 h 5153846"/>
              <a:gd name="connsiteX0-361" fmla="*/ 243497 w 9290839"/>
              <a:gd name="connsiteY0-362" fmla="*/ 1130987 h 5153846"/>
              <a:gd name="connsiteX1-363" fmla="*/ 1605438 w 9290839"/>
              <a:gd name="connsiteY1-364" fmla="*/ 88360 h 5153846"/>
              <a:gd name="connsiteX2-365" fmla="*/ 8243271 w 9290839"/>
              <a:gd name="connsiteY2-366" fmla="*/ 189960 h 5153846"/>
              <a:gd name="connsiteX3-367" fmla="*/ 9068183 w 9290839"/>
              <a:gd name="connsiteY3-368" fmla="*/ 1014872 h 5153846"/>
              <a:gd name="connsiteX4-369" fmla="*/ 9184297 w 9290839"/>
              <a:gd name="connsiteY4-370" fmla="*/ 3704820 h 5153846"/>
              <a:gd name="connsiteX5-371" fmla="*/ 7067613 w 9290839"/>
              <a:gd name="connsiteY5-372" fmla="*/ 4776474 h 5153846"/>
              <a:gd name="connsiteX6-373" fmla="*/ 2679495 w 9290839"/>
              <a:gd name="connsiteY6-374" fmla="*/ 5153846 h 5153846"/>
              <a:gd name="connsiteX7-375" fmla="*/ 228983 w 9290839"/>
              <a:gd name="connsiteY7-376" fmla="*/ 4314420 h 5153846"/>
              <a:gd name="connsiteX8-377" fmla="*/ 243497 w 9290839"/>
              <a:gd name="connsiteY8-378" fmla="*/ 1130987 h 5153846"/>
              <a:gd name="connsiteX0-379" fmla="*/ 243497 w 9290839"/>
              <a:gd name="connsiteY0-380" fmla="*/ 1106374 h 5129233"/>
              <a:gd name="connsiteX1-381" fmla="*/ 1605438 w 9290839"/>
              <a:gd name="connsiteY1-382" fmla="*/ 63747 h 5129233"/>
              <a:gd name="connsiteX2-383" fmla="*/ 8243271 w 9290839"/>
              <a:gd name="connsiteY2-384" fmla="*/ 165347 h 5129233"/>
              <a:gd name="connsiteX3-385" fmla="*/ 9068183 w 9290839"/>
              <a:gd name="connsiteY3-386" fmla="*/ 990259 h 5129233"/>
              <a:gd name="connsiteX4-387" fmla="*/ 9184297 w 9290839"/>
              <a:gd name="connsiteY4-388" fmla="*/ 3680207 h 5129233"/>
              <a:gd name="connsiteX5-389" fmla="*/ 7067613 w 9290839"/>
              <a:gd name="connsiteY5-390" fmla="*/ 4751861 h 5129233"/>
              <a:gd name="connsiteX6-391" fmla="*/ 2679495 w 9290839"/>
              <a:gd name="connsiteY6-392" fmla="*/ 5129233 h 5129233"/>
              <a:gd name="connsiteX7-393" fmla="*/ 228983 w 9290839"/>
              <a:gd name="connsiteY7-394" fmla="*/ 4289807 h 5129233"/>
              <a:gd name="connsiteX8-395" fmla="*/ 243497 w 9290839"/>
              <a:gd name="connsiteY8-396" fmla="*/ 1106374 h 5129233"/>
              <a:gd name="connsiteX0-397" fmla="*/ 243497 w 9290839"/>
              <a:gd name="connsiteY0-398" fmla="*/ 1106374 h 5129233"/>
              <a:gd name="connsiteX1-399" fmla="*/ 1605438 w 9290839"/>
              <a:gd name="connsiteY1-400" fmla="*/ 63747 h 5129233"/>
              <a:gd name="connsiteX2-401" fmla="*/ 8243271 w 9290839"/>
              <a:gd name="connsiteY2-402" fmla="*/ 165347 h 5129233"/>
              <a:gd name="connsiteX3-403" fmla="*/ 9068183 w 9290839"/>
              <a:gd name="connsiteY3-404" fmla="*/ 990259 h 5129233"/>
              <a:gd name="connsiteX4-405" fmla="*/ 9184297 w 9290839"/>
              <a:gd name="connsiteY4-406" fmla="*/ 3680207 h 5129233"/>
              <a:gd name="connsiteX5-407" fmla="*/ 7067613 w 9290839"/>
              <a:gd name="connsiteY5-408" fmla="*/ 4751861 h 5129233"/>
              <a:gd name="connsiteX6-409" fmla="*/ 2679495 w 9290839"/>
              <a:gd name="connsiteY6-410" fmla="*/ 5129233 h 5129233"/>
              <a:gd name="connsiteX7-411" fmla="*/ 228983 w 9290839"/>
              <a:gd name="connsiteY7-412" fmla="*/ 4289807 h 5129233"/>
              <a:gd name="connsiteX8-413" fmla="*/ 243497 w 9290839"/>
              <a:gd name="connsiteY8-414" fmla="*/ 1106374 h 5129233"/>
              <a:gd name="connsiteX0-415" fmla="*/ 243497 w 9290839"/>
              <a:gd name="connsiteY0-416" fmla="*/ 1106374 h 5129233"/>
              <a:gd name="connsiteX1-417" fmla="*/ 1605438 w 9290839"/>
              <a:gd name="connsiteY1-418" fmla="*/ 63747 h 5129233"/>
              <a:gd name="connsiteX2-419" fmla="*/ 8243271 w 9290839"/>
              <a:gd name="connsiteY2-420" fmla="*/ 165347 h 5129233"/>
              <a:gd name="connsiteX3-421" fmla="*/ 9068183 w 9290839"/>
              <a:gd name="connsiteY3-422" fmla="*/ 990259 h 5129233"/>
              <a:gd name="connsiteX4-423" fmla="*/ 9184297 w 9290839"/>
              <a:gd name="connsiteY4-424" fmla="*/ 3680207 h 5129233"/>
              <a:gd name="connsiteX5-425" fmla="*/ 7067613 w 9290839"/>
              <a:gd name="connsiteY5-426" fmla="*/ 4751861 h 5129233"/>
              <a:gd name="connsiteX6-427" fmla="*/ 2679495 w 9290839"/>
              <a:gd name="connsiteY6-428" fmla="*/ 5129233 h 5129233"/>
              <a:gd name="connsiteX7-429" fmla="*/ 228983 w 9290839"/>
              <a:gd name="connsiteY7-430" fmla="*/ 4289807 h 5129233"/>
              <a:gd name="connsiteX8-431" fmla="*/ 243497 w 9290839"/>
              <a:gd name="connsiteY8-432" fmla="*/ 1106374 h 5129233"/>
              <a:gd name="connsiteX0-433" fmla="*/ 243497 w 9281831"/>
              <a:gd name="connsiteY0-434" fmla="*/ 1106374 h 5129233"/>
              <a:gd name="connsiteX1-435" fmla="*/ 1605438 w 9281831"/>
              <a:gd name="connsiteY1-436" fmla="*/ 63747 h 5129233"/>
              <a:gd name="connsiteX2-437" fmla="*/ 8243271 w 9281831"/>
              <a:gd name="connsiteY2-438" fmla="*/ 165347 h 5129233"/>
              <a:gd name="connsiteX3-439" fmla="*/ 9068183 w 9281831"/>
              <a:gd name="connsiteY3-440" fmla="*/ 990259 h 5129233"/>
              <a:gd name="connsiteX4-441" fmla="*/ 9184297 w 9281831"/>
              <a:gd name="connsiteY4-442" fmla="*/ 3680207 h 5129233"/>
              <a:gd name="connsiteX5-443" fmla="*/ 7067613 w 9281831"/>
              <a:gd name="connsiteY5-444" fmla="*/ 4751861 h 5129233"/>
              <a:gd name="connsiteX6-445" fmla="*/ 2679495 w 9281831"/>
              <a:gd name="connsiteY6-446" fmla="*/ 5129233 h 5129233"/>
              <a:gd name="connsiteX7-447" fmla="*/ 228983 w 9281831"/>
              <a:gd name="connsiteY7-448" fmla="*/ 4289807 h 5129233"/>
              <a:gd name="connsiteX8-449" fmla="*/ 243497 w 9281831"/>
              <a:gd name="connsiteY8-450" fmla="*/ 1106374 h 5129233"/>
              <a:gd name="connsiteX0-1-1" fmla="*/ 243497 w 9281831"/>
              <a:gd name="connsiteY0-2-2" fmla="*/ 1144522 h 5167381"/>
              <a:gd name="connsiteX1-3-3" fmla="*/ 1605438 w 9281831"/>
              <a:gd name="connsiteY1-4-4" fmla="*/ 101895 h 5167381"/>
              <a:gd name="connsiteX2-5-5" fmla="*/ 4666863 w 9281831"/>
              <a:gd name="connsiteY2-6-6" fmla="*/ 50964 h 5167381"/>
              <a:gd name="connsiteX3-7-7" fmla="*/ 8243271 w 9281831"/>
              <a:gd name="connsiteY3-8-8" fmla="*/ 203495 h 5167381"/>
              <a:gd name="connsiteX4-9-9" fmla="*/ 9068183 w 9281831"/>
              <a:gd name="connsiteY4-10-10" fmla="*/ 1028407 h 5167381"/>
              <a:gd name="connsiteX5-11-11" fmla="*/ 9184297 w 9281831"/>
              <a:gd name="connsiteY5-12-12" fmla="*/ 3718355 h 5167381"/>
              <a:gd name="connsiteX6-13-13" fmla="*/ 7067613 w 9281831"/>
              <a:gd name="connsiteY6-14-14" fmla="*/ 4790009 h 5167381"/>
              <a:gd name="connsiteX7-15-15" fmla="*/ 2679495 w 9281831"/>
              <a:gd name="connsiteY7-16-16" fmla="*/ 5167381 h 5167381"/>
              <a:gd name="connsiteX8-17-17" fmla="*/ 228983 w 9281831"/>
              <a:gd name="connsiteY8-18-18" fmla="*/ 4327955 h 5167381"/>
              <a:gd name="connsiteX9" fmla="*/ 243497 w 9281831"/>
              <a:gd name="connsiteY9" fmla="*/ 1144522 h 5167381"/>
              <a:gd name="connsiteX0-19-19" fmla="*/ 243497 w 9281831"/>
              <a:gd name="connsiteY0-20-20" fmla="*/ 1301432 h 5324291"/>
              <a:gd name="connsiteX1-21-21" fmla="*/ 1605438 w 9281831"/>
              <a:gd name="connsiteY1-22-22" fmla="*/ 258805 h 5324291"/>
              <a:gd name="connsiteX2-23-23" fmla="*/ 4691305 w 9281831"/>
              <a:gd name="connsiteY2-24-24" fmla="*/ 2807 h 5324291"/>
              <a:gd name="connsiteX3-25-25" fmla="*/ 8243271 w 9281831"/>
              <a:gd name="connsiteY3-26-26" fmla="*/ 360405 h 5324291"/>
              <a:gd name="connsiteX4-27-27" fmla="*/ 9068183 w 9281831"/>
              <a:gd name="connsiteY4-28-28" fmla="*/ 1185317 h 5324291"/>
              <a:gd name="connsiteX5-29-29" fmla="*/ 9184297 w 9281831"/>
              <a:gd name="connsiteY5-30-30" fmla="*/ 3875265 h 5324291"/>
              <a:gd name="connsiteX6-31-31" fmla="*/ 7067613 w 9281831"/>
              <a:gd name="connsiteY6-32-32" fmla="*/ 4946919 h 5324291"/>
              <a:gd name="connsiteX7-33-33" fmla="*/ 2679495 w 9281831"/>
              <a:gd name="connsiteY7-34-34" fmla="*/ 5324291 h 5324291"/>
              <a:gd name="connsiteX8-35-35" fmla="*/ 228983 w 9281831"/>
              <a:gd name="connsiteY8-36-36" fmla="*/ 4484865 h 5324291"/>
              <a:gd name="connsiteX9-37" fmla="*/ 243497 w 9281831"/>
              <a:gd name="connsiteY9-38" fmla="*/ 1301432 h 5324291"/>
              <a:gd name="connsiteX0-39" fmla="*/ 243497 w 9281831"/>
              <a:gd name="connsiteY0-40" fmla="*/ 1389802 h 5412661"/>
              <a:gd name="connsiteX1-41" fmla="*/ 1605438 w 9281831"/>
              <a:gd name="connsiteY1-42" fmla="*/ 347175 h 5412661"/>
              <a:gd name="connsiteX2-43" fmla="*/ 4886841 w 9281831"/>
              <a:gd name="connsiteY2-44" fmla="*/ 1460 h 5412661"/>
              <a:gd name="connsiteX3-45" fmla="*/ 8243271 w 9281831"/>
              <a:gd name="connsiteY3-46" fmla="*/ 448775 h 5412661"/>
              <a:gd name="connsiteX4-47" fmla="*/ 9068183 w 9281831"/>
              <a:gd name="connsiteY4-48" fmla="*/ 1273687 h 5412661"/>
              <a:gd name="connsiteX5-49" fmla="*/ 9184297 w 9281831"/>
              <a:gd name="connsiteY5-50" fmla="*/ 3963635 h 5412661"/>
              <a:gd name="connsiteX6-51" fmla="*/ 7067613 w 9281831"/>
              <a:gd name="connsiteY6-52" fmla="*/ 5035289 h 5412661"/>
              <a:gd name="connsiteX7-53" fmla="*/ 2679495 w 9281831"/>
              <a:gd name="connsiteY7-54" fmla="*/ 5412661 h 5412661"/>
              <a:gd name="connsiteX8-55" fmla="*/ 228983 w 9281831"/>
              <a:gd name="connsiteY8-56" fmla="*/ 4573235 h 5412661"/>
              <a:gd name="connsiteX9-57" fmla="*/ 243497 w 9281831"/>
              <a:gd name="connsiteY9-58" fmla="*/ 1389802 h 5412661"/>
              <a:gd name="connsiteX0-59" fmla="*/ 243497 w 9281831"/>
              <a:gd name="connsiteY0-60" fmla="*/ 1395196 h 5418055"/>
              <a:gd name="connsiteX1-61" fmla="*/ 1605438 w 9281831"/>
              <a:gd name="connsiteY1-62" fmla="*/ 352569 h 5418055"/>
              <a:gd name="connsiteX2-63" fmla="*/ 4886841 w 9281831"/>
              <a:gd name="connsiteY2-64" fmla="*/ 6854 h 5418055"/>
              <a:gd name="connsiteX3-65" fmla="*/ 6609998 w 9281831"/>
              <a:gd name="connsiteY3-66" fmla="*/ 147838 h 5418055"/>
              <a:gd name="connsiteX4-67" fmla="*/ 8243271 w 9281831"/>
              <a:gd name="connsiteY4-68" fmla="*/ 454169 h 5418055"/>
              <a:gd name="connsiteX5-69" fmla="*/ 9068183 w 9281831"/>
              <a:gd name="connsiteY5-70" fmla="*/ 1279081 h 5418055"/>
              <a:gd name="connsiteX6-71" fmla="*/ 9184297 w 9281831"/>
              <a:gd name="connsiteY6-72" fmla="*/ 3969029 h 5418055"/>
              <a:gd name="connsiteX7-73" fmla="*/ 7067613 w 9281831"/>
              <a:gd name="connsiteY7-74" fmla="*/ 5040683 h 5418055"/>
              <a:gd name="connsiteX8-75" fmla="*/ 2679495 w 9281831"/>
              <a:gd name="connsiteY8-76" fmla="*/ 5418055 h 5418055"/>
              <a:gd name="connsiteX9-77" fmla="*/ 228983 w 9281831"/>
              <a:gd name="connsiteY9-78" fmla="*/ 4578629 h 5418055"/>
              <a:gd name="connsiteX10" fmla="*/ 243497 w 9281831"/>
              <a:gd name="connsiteY10" fmla="*/ 1395196 h 5418055"/>
              <a:gd name="connsiteX0-79" fmla="*/ 243497 w 9281831"/>
              <a:gd name="connsiteY0-80" fmla="*/ 1388885 h 5411744"/>
              <a:gd name="connsiteX1-81" fmla="*/ 1605438 w 9281831"/>
              <a:gd name="connsiteY1-82" fmla="*/ 346258 h 5411744"/>
              <a:gd name="connsiteX2-83" fmla="*/ 2919263 w 9281831"/>
              <a:gd name="connsiteY2-84" fmla="*/ 103077 h 5411744"/>
              <a:gd name="connsiteX3-85" fmla="*/ 4886841 w 9281831"/>
              <a:gd name="connsiteY3-86" fmla="*/ 543 h 5411744"/>
              <a:gd name="connsiteX4-87" fmla="*/ 6609998 w 9281831"/>
              <a:gd name="connsiteY4-88" fmla="*/ 141527 h 5411744"/>
              <a:gd name="connsiteX5-89" fmla="*/ 8243271 w 9281831"/>
              <a:gd name="connsiteY5-90" fmla="*/ 447858 h 5411744"/>
              <a:gd name="connsiteX6-91" fmla="*/ 9068183 w 9281831"/>
              <a:gd name="connsiteY6-92" fmla="*/ 1272770 h 5411744"/>
              <a:gd name="connsiteX7-93" fmla="*/ 9184297 w 9281831"/>
              <a:gd name="connsiteY7-94" fmla="*/ 3962718 h 5411744"/>
              <a:gd name="connsiteX8-95" fmla="*/ 7067613 w 9281831"/>
              <a:gd name="connsiteY8-96" fmla="*/ 5034372 h 5411744"/>
              <a:gd name="connsiteX9-97" fmla="*/ 2679495 w 9281831"/>
              <a:gd name="connsiteY9-98" fmla="*/ 5411744 h 5411744"/>
              <a:gd name="connsiteX10-99" fmla="*/ 228983 w 9281831"/>
              <a:gd name="connsiteY10-100" fmla="*/ 4572318 h 5411744"/>
              <a:gd name="connsiteX11" fmla="*/ 243497 w 9281831"/>
              <a:gd name="connsiteY11" fmla="*/ 1388885 h 5411744"/>
            </a:gdLst>
            <a:ahLst/>
            <a:cxnLst>
              <a:cxn ang="0">
                <a:pos x="connsiteX0-1-1" y="connsiteY0-2-2"/>
              </a:cxn>
              <a:cxn ang="0">
                <a:pos x="connsiteX1-3-3" y="connsiteY1-4-4"/>
              </a:cxn>
              <a:cxn ang="0">
                <a:pos x="connsiteX2-5-5" y="connsiteY2-6-6"/>
              </a:cxn>
              <a:cxn ang="0">
                <a:pos x="connsiteX3-7-7" y="connsiteY3-8-8"/>
              </a:cxn>
              <a:cxn ang="0">
                <a:pos x="connsiteX4-9-9" y="connsiteY4-10-10"/>
              </a:cxn>
              <a:cxn ang="0">
                <a:pos x="connsiteX5-11-11" y="connsiteY5-12-12"/>
              </a:cxn>
              <a:cxn ang="0">
                <a:pos x="connsiteX6-13-13" y="connsiteY6-14-14"/>
              </a:cxn>
              <a:cxn ang="0">
                <a:pos x="connsiteX7-15-15" y="connsiteY7-16-16"/>
              </a:cxn>
              <a:cxn ang="0">
                <a:pos x="connsiteX8-17-17" y="connsiteY8-18-18"/>
              </a:cxn>
              <a:cxn ang="0">
                <a:pos x="connsiteX9-37" y="connsiteY9-38"/>
              </a:cxn>
              <a:cxn ang="0">
                <a:pos x="connsiteX10-99" y="connsiteY10-100"/>
              </a:cxn>
              <a:cxn ang="0">
                <a:pos x="connsiteX11" y="connsiteY11"/>
              </a:cxn>
            </a:cxnLst>
            <a:rect l="l" t="t" r="r" b="b"/>
            <a:pathLst>
              <a:path w="9281831" h="5411744">
                <a:moveTo>
                  <a:pt x="243497" y="1388885"/>
                </a:moveTo>
                <a:cubicBezTo>
                  <a:pt x="446697" y="599471"/>
                  <a:pt x="831547" y="577648"/>
                  <a:pt x="1605438" y="346258"/>
                </a:cubicBezTo>
                <a:cubicBezTo>
                  <a:pt x="2051399" y="131957"/>
                  <a:pt x="2372363" y="160696"/>
                  <a:pt x="2919263" y="103077"/>
                </a:cubicBezTo>
                <a:cubicBezTo>
                  <a:pt x="3466163" y="45458"/>
                  <a:pt x="4271719" y="-5865"/>
                  <a:pt x="4886841" y="543"/>
                </a:cubicBezTo>
                <a:cubicBezTo>
                  <a:pt x="5501963" y="6951"/>
                  <a:pt x="6050593" y="66975"/>
                  <a:pt x="6609998" y="141527"/>
                </a:cubicBezTo>
                <a:cubicBezTo>
                  <a:pt x="7169403" y="216079"/>
                  <a:pt x="7833574" y="259318"/>
                  <a:pt x="8243271" y="447858"/>
                </a:cubicBezTo>
                <a:cubicBezTo>
                  <a:pt x="8652968" y="636398"/>
                  <a:pt x="9087535" y="797036"/>
                  <a:pt x="9068183" y="1272770"/>
                </a:cubicBezTo>
                <a:cubicBezTo>
                  <a:pt x="9048831" y="1748504"/>
                  <a:pt x="9464906" y="2964469"/>
                  <a:pt x="9184297" y="3962718"/>
                </a:cubicBezTo>
                <a:cubicBezTo>
                  <a:pt x="8903688" y="4960967"/>
                  <a:pt x="8151747" y="4792868"/>
                  <a:pt x="7067613" y="5034372"/>
                </a:cubicBezTo>
                <a:cubicBezTo>
                  <a:pt x="5983479" y="5275876"/>
                  <a:pt x="4142201" y="5285953"/>
                  <a:pt x="2679495" y="5411744"/>
                </a:cubicBezTo>
                <a:cubicBezTo>
                  <a:pt x="1111552" y="5332316"/>
                  <a:pt x="634983" y="5242795"/>
                  <a:pt x="228983" y="4572318"/>
                </a:cubicBezTo>
                <a:cubicBezTo>
                  <a:pt x="-177017" y="3901842"/>
                  <a:pt x="40297" y="2178299"/>
                  <a:pt x="243497" y="1388885"/>
                </a:cubicBezTo>
                <a:close/>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7372350" y="2078990"/>
            <a:ext cx="4193540" cy="1708150"/>
            <a:chOff x="11610" y="3274"/>
            <a:chExt cx="6604" cy="2690"/>
          </a:xfrm>
        </p:grpSpPr>
        <p:sp>
          <p:nvSpPr>
            <p:cNvPr id="109" name="文本框 108"/>
            <p:cNvSpPr txBox="1"/>
            <p:nvPr/>
          </p:nvSpPr>
          <p:spPr>
            <a:xfrm>
              <a:off x="11610" y="3902"/>
              <a:ext cx="6605" cy="2062"/>
            </a:xfrm>
            <a:prstGeom prst="rect">
              <a:avLst/>
            </a:prstGeom>
            <a:noFill/>
          </p:spPr>
          <p:txBody>
            <a:bodyPr wrap="square" rtlCol="0">
              <a:spAutoFit/>
            </a:bodyPr>
            <a:p>
              <a:pPr algn="l">
                <a:lnSpc>
                  <a:spcPct val="110000"/>
                </a:lnSpc>
              </a:pPr>
              <a:r>
                <a:rPr lang="en-US" dirty="0">
                  <a:solidFill>
                    <a:schemeClr val="bg1">
                      <a:lumMod val="50000"/>
                    </a:schemeClr>
                  </a:solidFill>
                  <a:latin typeface="Lucida Calligraphy" panose="03010101010101010101" charset="0"/>
                  <a:ea typeface="思源黑体 CN ExtraLight" panose="020B0200000000000000" charset="-122"/>
                  <a:cs typeface="Lucida Calligraphy" panose="03010101010101010101" charset="0"/>
                </a:rPr>
                <a:t>明确梯队发展目标、以学科负责人统领，项目组和教研组联动的形式推动整个学科组稳步发展，切实提升教师教科研能力。</a:t>
              </a:r>
              <a:endParaRPr lang="en-US" dirty="0">
                <a:solidFill>
                  <a:schemeClr val="bg1">
                    <a:lumMod val="50000"/>
                  </a:schemeClr>
                </a:solidFill>
                <a:latin typeface="Lucida Calligraphy" panose="03010101010101010101" charset="0"/>
                <a:ea typeface="思源黑体 CN ExtraLight" panose="020B0200000000000000" charset="-122"/>
                <a:cs typeface="Lucida Calligraphy" panose="03010101010101010101" charset="0"/>
              </a:endParaRPr>
            </a:p>
          </p:txBody>
        </p:sp>
        <p:sp>
          <p:nvSpPr>
            <p:cNvPr id="111" name="文本框 110"/>
            <p:cNvSpPr txBox="1"/>
            <p:nvPr/>
          </p:nvSpPr>
          <p:spPr>
            <a:xfrm>
              <a:off x="12383" y="3274"/>
              <a:ext cx="2849" cy="725"/>
            </a:xfrm>
            <a:prstGeom prst="rect">
              <a:avLst/>
            </a:prstGeom>
            <a:noFill/>
          </p:spPr>
          <p:txBody>
            <a:bodyPr wrap="square" rtlCol="0">
              <a:spAutoFit/>
            </a:bodyPr>
            <a:p>
              <a:pPr algn="ctr"/>
              <a:r>
                <a:rPr lang="en-US" altLang="zh-CN" sz="2000" b="1">
                  <a:solidFill>
                    <a:srgbClr val="E4A19F"/>
                  </a:solidFill>
                </a:rPr>
                <a:t> </a:t>
              </a:r>
              <a:r>
                <a:rPr lang="zh-CN" altLang="en-US" sz="2400" b="1">
                  <a:solidFill>
                    <a:srgbClr val="E4A19F"/>
                  </a:solidFill>
                </a:rPr>
                <a:t>教师发展</a:t>
              </a:r>
              <a:endParaRPr lang="zh-CN" altLang="en-US" sz="2400" b="1">
                <a:solidFill>
                  <a:srgbClr val="E4A19F"/>
                </a:solidFill>
              </a:endParaRPr>
            </a:p>
          </p:txBody>
        </p:sp>
      </p:grpSp>
      <p:grpSp>
        <p:nvGrpSpPr>
          <p:cNvPr id="6" name="组合 5"/>
          <p:cNvGrpSpPr/>
          <p:nvPr/>
        </p:nvGrpSpPr>
        <p:grpSpPr>
          <a:xfrm>
            <a:off x="7510780" y="4057650"/>
            <a:ext cx="3417570" cy="1098550"/>
            <a:chOff x="11828" y="6390"/>
            <a:chExt cx="5382" cy="1730"/>
          </a:xfrm>
        </p:grpSpPr>
        <p:sp>
          <p:nvSpPr>
            <p:cNvPr id="110" name="文本框 109"/>
            <p:cNvSpPr txBox="1"/>
            <p:nvPr/>
          </p:nvSpPr>
          <p:spPr>
            <a:xfrm>
              <a:off x="11828" y="7018"/>
              <a:ext cx="5383" cy="1103"/>
            </a:xfrm>
            <a:prstGeom prst="rect">
              <a:avLst/>
            </a:prstGeom>
            <a:noFill/>
          </p:spPr>
          <p:txBody>
            <a:bodyPr wrap="square" rtlCol="0">
              <a:spAutoFit/>
            </a:bodyPr>
            <a:p>
              <a:pPr algn="l">
                <a:lnSpc>
                  <a:spcPct val="110000"/>
                </a:lnSpc>
              </a:pPr>
              <a:r>
                <a:rPr lang="en-US" dirty="0">
                  <a:solidFill>
                    <a:schemeClr val="bg1">
                      <a:lumMod val="50000"/>
                    </a:schemeClr>
                  </a:solidFill>
                  <a:latin typeface="Lucida Calligraphy" panose="03010101010101010101" charset="0"/>
                  <a:ea typeface="思源黑体 CN ExtraLight" panose="020B0200000000000000" charset="-122"/>
                  <a:cs typeface="Lucida Calligraphy" panose="03010101010101010101" charset="0"/>
                </a:rPr>
                <a:t>加强作业设计，开展丰富多彩的数学活动，提升学生的综合素养。</a:t>
              </a:r>
              <a:endParaRPr lang="en-US" dirty="0">
                <a:solidFill>
                  <a:schemeClr val="bg1">
                    <a:lumMod val="50000"/>
                  </a:schemeClr>
                </a:solidFill>
                <a:latin typeface="Lucida Calligraphy" panose="03010101010101010101" charset="0"/>
                <a:ea typeface="思源黑体 CN ExtraLight" panose="020B0200000000000000" charset="-122"/>
                <a:cs typeface="Lucida Calligraphy" panose="03010101010101010101" charset="0"/>
              </a:endParaRPr>
            </a:p>
          </p:txBody>
        </p:sp>
        <p:sp>
          <p:nvSpPr>
            <p:cNvPr id="112" name="文本框 111"/>
            <p:cNvSpPr txBox="1"/>
            <p:nvPr/>
          </p:nvSpPr>
          <p:spPr>
            <a:xfrm>
              <a:off x="12601" y="6390"/>
              <a:ext cx="2849" cy="725"/>
            </a:xfrm>
            <a:prstGeom prst="rect">
              <a:avLst/>
            </a:prstGeom>
            <a:noFill/>
          </p:spPr>
          <p:txBody>
            <a:bodyPr wrap="square" rtlCol="0">
              <a:spAutoFit/>
            </a:bodyPr>
            <a:p>
              <a:pPr algn="ctr"/>
              <a:r>
                <a:rPr lang="en-US" altLang="zh-CN" sz="2000" b="1">
                  <a:solidFill>
                    <a:srgbClr val="6A85B3"/>
                  </a:solidFill>
                </a:rPr>
                <a:t> </a:t>
              </a:r>
              <a:r>
                <a:rPr lang="zh-CN" altLang="en-US" sz="2400" b="1">
                  <a:solidFill>
                    <a:srgbClr val="6A85B3"/>
                  </a:solidFill>
                </a:rPr>
                <a:t>学生发展</a:t>
              </a:r>
              <a:endParaRPr lang="zh-CN" altLang="en-US" sz="2400" b="1">
                <a:solidFill>
                  <a:srgbClr val="6A85B3"/>
                </a:solidFill>
              </a:endParaRPr>
            </a:p>
          </p:txBody>
        </p:sp>
      </p:grpSp>
      <p:grpSp>
        <p:nvGrpSpPr>
          <p:cNvPr id="4" name="组合 3"/>
          <p:cNvGrpSpPr/>
          <p:nvPr/>
        </p:nvGrpSpPr>
        <p:grpSpPr>
          <a:xfrm>
            <a:off x="1625600" y="4036060"/>
            <a:ext cx="3329940" cy="1120140"/>
            <a:chOff x="2560" y="6356"/>
            <a:chExt cx="5244" cy="1764"/>
          </a:xfrm>
        </p:grpSpPr>
        <p:sp>
          <p:nvSpPr>
            <p:cNvPr id="114" name="文本框 113"/>
            <p:cNvSpPr txBox="1"/>
            <p:nvPr/>
          </p:nvSpPr>
          <p:spPr>
            <a:xfrm>
              <a:off x="2560" y="7018"/>
              <a:ext cx="5244" cy="1103"/>
            </a:xfrm>
            <a:prstGeom prst="rect">
              <a:avLst/>
            </a:prstGeom>
            <a:noFill/>
          </p:spPr>
          <p:txBody>
            <a:bodyPr wrap="square" rtlCol="0">
              <a:spAutoFit/>
            </a:bodyPr>
            <a:p>
              <a:pPr algn="l">
                <a:lnSpc>
                  <a:spcPct val="110000"/>
                </a:lnSpc>
              </a:pPr>
              <a:r>
                <a:rPr lang="en-US" dirty="0">
                  <a:solidFill>
                    <a:schemeClr val="bg1">
                      <a:lumMod val="50000"/>
                    </a:schemeClr>
                  </a:solidFill>
                  <a:latin typeface="Lucida Calligraphy" panose="03010101010101010101" charset="0"/>
                  <a:ea typeface="思源黑体 CN ExtraLight" panose="020B0200000000000000" charset="-122"/>
                  <a:cs typeface="Lucida Calligraphy" panose="03010101010101010101" charset="0"/>
                </a:rPr>
                <a:t>扎实基础课程落实</a:t>
              </a:r>
              <a:endParaRPr lang="en-US" dirty="0">
                <a:solidFill>
                  <a:schemeClr val="bg1">
                    <a:lumMod val="50000"/>
                  </a:schemeClr>
                </a:solidFill>
                <a:latin typeface="Lucida Calligraphy" panose="03010101010101010101" charset="0"/>
                <a:ea typeface="思源黑体 CN ExtraLight" panose="020B0200000000000000" charset="-122"/>
                <a:cs typeface="Lucida Calligraphy" panose="03010101010101010101" charset="0"/>
              </a:endParaRPr>
            </a:p>
            <a:p>
              <a:pPr algn="l">
                <a:lnSpc>
                  <a:spcPct val="110000"/>
                </a:lnSpc>
              </a:pPr>
              <a:r>
                <a:rPr lang="zh-CN" altLang="en-US" dirty="0">
                  <a:solidFill>
                    <a:schemeClr val="bg1">
                      <a:lumMod val="50000"/>
                    </a:schemeClr>
                  </a:solidFill>
                  <a:latin typeface="Lucida Calligraphy" panose="03010101010101010101" charset="0"/>
                  <a:ea typeface="思源黑体 CN ExtraLight" panose="020B0200000000000000" charset="-122"/>
                  <a:cs typeface="Lucida Calligraphy" panose="03010101010101010101" charset="0"/>
                </a:rPr>
                <a:t>完善拓展课程</a:t>
              </a:r>
              <a:r>
                <a:rPr lang="en-US" altLang="zh-CN" dirty="0">
                  <a:solidFill>
                    <a:schemeClr val="bg1">
                      <a:lumMod val="50000"/>
                    </a:schemeClr>
                  </a:solidFill>
                  <a:latin typeface="Lucida Calligraphy" panose="03010101010101010101" charset="0"/>
                  <a:ea typeface="思源黑体 CN ExtraLight" panose="020B0200000000000000" charset="-122"/>
                  <a:cs typeface="Lucida Calligraphy" panose="03010101010101010101" charset="0"/>
                </a:rPr>
                <a:t>——AI</a:t>
              </a:r>
              <a:r>
                <a:rPr lang="zh-CN" altLang="en-US" dirty="0">
                  <a:solidFill>
                    <a:schemeClr val="bg1">
                      <a:lumMod val="50000"/>
                    </a:schemeClr>
                  </a:solidFill>
                  <a:latin typeface="Lucida Calligraphy" panose="03010101010101010101" charset="0"/>
                  <a:ea typeface="思源黑体 CN ExtraLight" panose="020B0200000000000000" charset="-122"/>
                  <a:cs typeface="Lucida Calligraphy" panose="03010101010101010101" charset="0"/>
                </a:rPr>
                <a:t>数学</a:t>
              </a:r>
              <a:endParaRPr lang="zh-CN" altLang="en-US" dirty="0">
                <a:solidFill>
                  <a:schemeClr val="bg1">
                    <a:lumMod val="50000"/>
                  </a:schemeClr>
                </a:solidFill>
                <a:latin typeface="Lucida Calligraphy" panose="03010101010101010101" charset="0"/>
                <a:ea typeface="思源黑体 CN ExtraLight" panose="020B0200000000000000" charset="-122"/>
                <a:cs typeface="Lucida Calligraphy" panose="03010101010101010101" charset="0"/>
              </a:endParaRPr>
            </a:p>
          </p:txBody>
        </p:sp>
        <p:sp>
          <p:nvSpPr>
            <p:cNvPr id="115" name="文本框 114"/>
            <p:cNvSpPr txBox="1"/>
            <p:nvPr/>
          </p:nvSpPr>
          <p:spPr>
            <a:xfrm>
              <a:off x="2904" y="6356"/>
              <a:ext cx="2849" cy="725"/>
            </a:xfrm>
            <a:prstGeom prst="rect">
              <a:avLst/>
            </a:prstGeom>
            <a:noFill/>
          </p:spPr>
          <p:txBody>
            <a:bodyPr wrap="square" rtlCol="0">
              <a:spAutoFit/>
            </a:bodyPr>
            <a:p>
              <a:pPr algn="r"/>
              <a:r>
                <a:rPr lang="en-US" altLang="zh-CN" sz="2000" b="1">
                  <a:solidFill>
                    <a:srgbClr val="E4A19F"/>
                  </a:solidFill>
                </a:rPr>
                <a:t> </a:t>
              </a:r>
              <a:r>
                <a:rPr lang="zh-CN" altLang="en-US" sz="2400" b="1">
                  <a:solidFill>
                    <a:srgbClr val="E4A19F"/>
                  </a:solidFill>
                </a:rPr>
                <a:t>课程建设</a:t>
              </a:r>
              <a:endParaRPr lang="zh-CN" altLang="en-US" sz="2400" b="1">
                <a:solidFill>
                  <a:srgbClr val="E4A19F"/>
                </a:solidFill>
              </a:endParaRPr>
            </a:p>
          </p:txBody>
        </p:sp>
      </p:grpSp>
      <p:grpSp>
        <p:nvGrpSpPr>
          <p:cNvPr id="3" name="组合 2"/>
          <p:cNvGrpSpPr/>
          <p:nvPr/>
        </p:nvGrpSpPr>
        <p:grpSpPr>
          <a:xfrm>
            <a:off x="1560195" y="2078990"/>
            <a:ext cx="3329940" cy="1098550"/>
            <a:chOff x="2457" y="3274"/>
            <a:chExt cx="5244" cy="1730"/>
          </a:xfrm>
        </p:grpSpPr>
        <p:sp>
          <p:nvSpPr>
            <p:cNvPr id="113" name="文本框 112"/>
            <p:cNvSpPr txBox="1"/>
            <p:nvPr/>
          </p:nvSpPr>
          <p:spPr>
            <a:xfrm>
              <a:off x="2457" y="3902"/>
              <a:ext cx="5244" cy="1103"/>
            </a:xfrm>
            <a:prstGeom prst="rect">
              <a:avLst/>
            </a:prstGeom>
            <a:noFill/>
          </p:spPr>
          <p:txBody>
            <a:bodyPr wrap="square" rtlCol="0">
              <a:spAutoFit/>
            </a:bodyPr>
            <a:p>
              <a:pPr algn="l">
                <a:lnSpc>
                  <a:spcPct val="110000"/>
                </a:lnSpc>
              </a:pPr>
              <a:r>
                <a:rPr lang="en-US" dirty="0">
                  <a:solidFill>
                    <a:schemeClr val="bg1">
                      <a:lumMod val="50000"/>
                    </a:schemeClr>
                  </a:solidFill>
                  <a:latin typeface="Lucida Calligraphy" panose="03010101010101010101" charset="0"/>
                  <a:ea typeface="思源黑体 CN ExtraLight" panose="020B0200000000000000" charset="-122"/>
                  <a:cs typeface="Lucida Calligraphy" panose="03010101010101010101" charset="0"/>
                </a:rPr>
                <a:t>打造做真教学</a:t>
              </a:r>
              <a:endParaRPr lang="en-US" dirty="0">
                <a:solidFill>
                  <a:schemeClr val="bg1">
                    <a:lumMod val="50000"/>
                  </a:schemeClr>
                </a:solidFill>
                <a:latin typeface="Lucida Calligraphy" panose="03010101010101010101" charset="0"/>
                <a:ea typeface="思源黑体 CN ExtraLight" panose="020B0200000000000000" charset="-122"/>
                <a:cs typeface="Lucida Calligraphy" panose="03010101010101010101" charset="0"/>
              </a:endParaRPr>
            </a:p>
            <a:p>
              <a:pPr algn="l">
                <a:lnSpc>
                  <a:spcPct val="110000"/>
                </a:lnSpc>
              </a:pPr>
              <a:r>
                <a:rPr lang="en-US" dirty="0">
                  <a:solidFill>
                    <a:schemeClr val="bg1">
                      <a:lumMod val="50000"/>
                    </a:schemeClr>
                  </a:solidFill>
                  <a:latin typeface="Lucida Calligraphy" panose="03010101010101010101" charset="0"/>
                  <a:ea typeface="思源黑体 CN ExtraLight" panose="020B0200000000000000" charset="-122"/>
                  <a:cs typeface="Lucida Calligraphy" panose="03010101010101010101" charset="0"/>
                </a:rPr>
                <a:t>真做教研的数学组共同体</a:t>
              </a:r>
              <a:endParaRPr lang="en-US" dirty="0">
                <a:solidFill>
                  <a:schemeClr val="bg1">
                    <a:lumMod val="50000"/>
                  </a:schemeClr>
                </a:solidFill>
                <a:latin typeface="Lucida Calligraphy" panose="03010101010101010101" charset="0"/>
                <a:ea typeface="思源黑体 CN ExtraLight" panose="020B0200000000000000" charset="-122"/>
                <a:cs typeface="Lucida Calligraphy" panose="03010101010101010101" charset="0"/>
              </a:endParaRPr>
            </a:p>
          </p:txBody>
        </p:sp>
        <p:sp>
          <p:nvSpPr>
            <p:cNvPr id="116" name="文本框 115"/>
            <p:cNvSpPr txBox="1"/>
            <p:nvPr/>
          </p:nvSpPr>
          <p:spPr>
            <a:xfrm>
              <a:off x="2904" y="3274"/>
              <a:ext cx="2849" cy="725"/>
            </a:xfrm>
            <a:prstGeom prst="rect">
              <a:avLst/>
            </a:prstGeom>
            <a:noFill/>
          </p:spPr>
          <p:txBody>
            <a:bodyPr wrap="square" rtlCol="0">
              <a:spAutoFit/>
            </a:bodyPr>
            <a:p>
              <a:pPr algn="r"/>
              <a:r>
                <a:rPr lang="en-US" altLang="zh-CN" sz="2000" b="1">
                  <a:solidFill>
                    <a:srgbClr val="6A85B3"/>
                  </a:solidFill>
                </a:rPr>
                <a:t> </a:t>
              </a:r>
              <a:r>
                <a:rPr lang="zh-CN" altLang="en-US" sz="2400" b="1">
                  <a:solidFill>
                    <a:srgbClr val="6A85B3"/>
                  </a:solidFill>
                </a:rPr>
                <a:t>文化建设</a:t>
              </a:r>
              <a:endParaRPr lang="zh-CN" altLang="en-US" sz="2400" b="1">
                <a:solidFill>
                  <a:srgbClr val="6A85B3"/>
                </a:solidFill>
              </a:endParaRPr>
            </a:p>
          </p:txBody>
        </p:sp>
      </p:grpSp>
      <p:grpSp>
        <p:nvGrpSpPr>
          <p:cNvPr id="117" name="组合 116"/>
          <p:cNvGrpSpPr/>
          <p:nvPr/>
        </p:nvGrpSpPr>
        <p:grpSpPr>
          <a:xfrm>
            <a:off x="4704080" y="2634615"/>
            <a:ext cx="2514600" cy="2514600"/>
            <a:chOff x="7408" y="4179"/>
            <a:chExt cx="3960" cy="3960"/>
          </a:xfrm>
        </p:grpSpPr>
        <p:pic>
          <p:nvPicPr>
            <p:cNvPr id="118" name="图片 117"/>
            <p:cNvPicPr>
              <a:picLocks noChangeAspect="1"/>
            </p:cNvPicPr>
            <p:nvPr/>
          </p:nvPicPr>
          <p:blipFill>
            <a:blip r:embed="rId1"/>
            <a:stretch>
              <a:fillRect/>
            </a:stretch>
          </p:blipFill>
          <p:spPr>
            <a:xfrm>
              <a:off x="7408" y="4179"/>
              <a:ext cx="3960" cy="3960"/>
            </a:xfrm>
            <a:prstGeom prst="rect">
              <a:avLst/>
            </a:prstGeom>
          </p:spPr>
        </p:pic>
        <p:sp>
          <p:nvSpPr>
            <p:cNvPr id="119" name="Freeform 27"/>
            <p:cNvSpPr>
              <a:spLocks noEditPoints="1"/>
            </p:cNvSpPr>
            <p:nvPr/>
          </p:nvSpPr>
          <p:spPr bwMode="auto">
            <a:xfrm>
              <a:off x="8117" y="7002"/>
              <a:ext cx="573" cy="600"/>
            </a:xfrm>
            <a:custGeom>
              <a:avLst/>
              <a:gdLst>
                <a:gd name="T0" fmla="*/ 142 w 147"/>
                <a:gd name="T1" fmla="*/ 125 h 148"/>
                <a:gd name="T2" fmla="*/ 105 w 147"/>
                <a:gd name="T3" fmla="*/ 88 h 148"/>
                <a:gd name="T4" fmla="*/ 95 w 147"/>
                <a:gd name="T5" fmla="*/ 84 h 148"/>
                <a:gd name="T6" fmla="*/ 87 w 147"/>
                <a:gd name="T7" fmla="*/ 75 h 148"/>
                <a:gd name="T8" fmla="*/ 81 w 147"/>
                <a:gd name="T9" fmla="*/ 18 h 148"/>
                <a:gd name="T10" fmla="*/ 17 w 147"/>
                <a:gd name="T11" fmla="*/ 18 h 148"/>
                <a:gd name="T12" fmla="*/ 17 w 147"/>
                <a:gd name="T13" fmla="*/ 82 h 148"/>
                <a:gd name="T14" fmla="*/ 75 w 147"/>
                <a:gd name="T15" fmla="*/ 87 h 148"/>
                <a:gd name="T16" fmla="*/ 84 w 147"/>
                <a:gd name="T17" fmla="*/ 96 h 148"/>
                <a:gd name="T18" fmla="*/ 87 w 147"/>
                <a:gd name="T19" fmla="*/ 105 h 148"/>
                <a:gd name="T20" fmla="*/ 125 w 147"/>
                <a:gd name="T21" fmla="*/ 143 h 148"/>
                <a:gd name="T22" fmla="*/ 142 w 147"/>
                <a:gd name="T23" fmla="*/ 143 h 148"/>
                <a:gd name="T24" fmla="*/ 142 w 147"/>
                <a:gd name="T25" fmla="*/ 125 h 148"/>
                <a:gd name="T26" fmla="*/ 73 w 147"/>
                <a:gd name="T27" fmla="*/ 73 h 148"/>
                <a:gd name="T28" fmla="*/ 26 w 147"/>
                <a:gd name="T29" fmla="*/ 73 h 148"/>
                <a:gd name="T30" fmla="*/ 26 w 147"/>
                <a:gd name="T31" fmla="*/ 27 h 148"/>
                <a:gd name="T32" fmla="*/ 73 w 147"/>
                <a:gd name="T33" fmla="*/ 27 h 148"/>
                <a:gd name="T34" fmla="*/ 73 w 147"/>
                <a:gd name="T35" fmla="*/ 73 h 148"/>
                <a:gd name="T36" fmla="*/ 53 w 147"/>
                <a:gd name="T37" fmla="*/ 27 h 148"/>
                <a:gd name="T38" fmla="*/ 26 w 147"/>
                <a:gd name="T39" fmla="*/ 53 h 148"/>
                <a:gd name="T40" fmla="*/ 34 w 147"/>
                <a:gd name="T41" fmla="*/ 59 h 148"/>
                <a:gd name="T42" fmla="*/ 34 w 147"/>
                <a:gd name="T43" fmla="*/ 51 h 148"/>
                <a:gd name="T44" fmla="*/ 51 w 147"/>
                <a:gd name="T45" fmla="*/ 34 h 148"/>
                <a:gd name="T46" fmla="*/ 59 w 147"/>
                <a:gd name="T47" fmla="*/ 35 h 148"/>
                <a:gd name="T48" fmla="*/ 53 w 147"/>
                <a:gd name="T49" fmla="*/ 2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148">
                  <a:moveTo>
                    <a:pt x="142" y="125"/>
                  </a:moveTo>
                  <a:cubicBezTo>
                    <a:pt x="105" y="88"/>
                    <a:pt x="105" y="88"/>
                    <a:pt x="105" y="88"/>
                  </a:cubicBezTo>
                  <a:cubicBezTo>
                    <a:pt x="102" y="85"/>
                    <a:pt x="99" y="84"/>
                    <a:pt x="95" y="84"/>
                  </a:cubicBezTo>
                  <a:cubicBezTo>
                    <a:pt x="87" y="75"/>
                    <a:pt x="87" y="75"/>
                    <a:pt x="87" y="75"/>
                  </a:cubicBezTo>
                  <a:cubicBezTo>
                    <a:pt x="99" y="58"/>
                    <a:pt x="97" y="33"/>
                    <a:pt x="81" y="18"/>
                  </a:cubicBezTo>
                  <a:cubicBezTo>
                    <a:pt x="64" y="0"/>
                    <a:pt x="35" y="0"/>
                    <a:pt x="17" y="18"/>
                  </a:cubicBezTo>
                  <a:cubicBezTo>
                    <a:pt x="0" y="35"/>
                    <a:pt x="0" y="64"/>
                    <a:pt x="17" y="82"/>
                  </a:cubicBezTo>
                  <a:cubicBezTo>
                    <a:pt x="33" y="97"/>
                    <a:pt x="57" y="99"/>
                    <a:pt x="75" y="87"/>
                  </a:cubicBezTo>
                  <a:cubicBezTo>
                    <a:pt x="84" y="96"/>
                    <a:pt x="84" y="96"/>
                    <a:pt x="84" y="96"/>
                  </a:cubicBezTo>
                  <a:cubicBezTo>
                    <a:pt x="84" y="99"/>
                    <a:pt x="85" y="102"/>
                    <a:pt x="87" y="105"/>
                  </a:cubicBezTo>
                  <a:cubicBezTo>
                    <a:pt x="125" y="143"/>
                    <a:pt x="125" y="143"/>
                    <a:pt x="125" y="143"/>
                  </a:cubicBezTo>
                  <a:cubicBezTo>
                    <a:pt x="130" y="148"/>
                    <a:pt x="138" y="148"/>
                    <a:pt x="142" y="143"/>
                  </a:cubicBezTo>
                  <a:cubicBezTo>
                    <a:pt x="147" y="138"/>
                    <a:pt x="147" y="130"/>
                    <a:pt x="142" y="125"/>
                  </a:cubicBezTo>
                  <a:close/>
                  <a:moveTo>
                    <a:pt x="73" y="73"/>
                  </a:moveTo>
                  <a:cubicBezTo>
                    <a:pt x="60" y="86"/>
                    <a:pt x="39" y="86"/>
                    <a:pt x="26" y="73"/>
                  </a:cubicBezTo>
                  <a:cubicBezTo>
                    <a:pt x="13" y="60"/>
                    <a:pt x="13" y="39"/>
                    <a:pt x="26" y="27"/>
                  </a:cubicBezTo>
                  <a:cubicBezTo>
                    <a:pt x="39" y="14"/>
                    <a:pt x="60" y="14"/>
                    <a:pt x="73" y="27"/>
                  </a:cubicBezTo>
                  <a:cubicBezTo>
                    <a:pt x="86" y="39"/>
                    <a:pt x="86" y="60"/>
                    <a:pt x="73" y="73"/>
                  </a:cubicBezTo>
                  <a:close/>
                  <a:moveTo>
                    <a:pt x="53" y="27"/>
                  </a:moveTo>
                  <a:cubicBezTo>
                    <a:pt x="39" y="24"/>
                    <a:pt x="23" y="39"/>
                    <a:pt x="26" y="53"/>
                  </a:cubicBezTo>
                  <a:cubicBezTo>
                    <a:pt x="28" y="59"/>
                    <a:pt x="33" y="61"/>
                    <a:pt x="34" y="59"/>
                  </a:cubicBezTo>
                  <a:cubicBezTo>
                    <a:pt x="36" y="57"/>
                    <a:pt x="34" y="54"/>
                    <a:pt x="34" y="51"/>
                  </a:cubicBezTo>
                  <a:cubicBezTo>
                    <a:pt x="32" y="42"/>
                    <a:pt x="42" y="32"/>
                    <a:pt x="51" y="34"/>
                  </a:cubicBezTo>
                  <a:cubicBezTo>
                    <a:pt x="54" y="35"/>
                    <a:pt x="57" y="36"/>
                    <a:pt x="59" y="35"/>
                  </a:cubicBezTo>
                  <a:cubicBezTo>
                    <a:pt x="61" y="33"/>
                    <a:pt x="58" y="28"/>
                    <a:pt x="53" y="27"/>
                  </a:cubicBezTo>
                  <a:close/>
                </a:path>
              </a:pathLst>
            </a:custGeom>
            <a:solidFill>
              <a:schemeClr val="bg1"/>
            </a:solidFill>
            <a:ln>
              <a:noFill/>
            </a:ln>
          </p:spPr>
          <p:txBody>
            <a:bodyPr vert="horz" wrap="square" lIns="91440" tIns="45720" rIns="91440" bIns="45720" numCol="1" anchor="t" anchorCtr="0" compatLnSpc="1"/>
            <a:p>
              <a:endParaRPr lang="en-US"/>
            </a:p>
          </p:txBody>
        </p:sp>
        <p:sp>
          <p:nvSpPr>
            <p:cNvPr id="120" name="Freeform 239"/>
            <p:cNvSpPr/>
            <p:nvPr/>
          </p:nvSpPr>
          <p:spPr bwMode="auto">
            <a:xfrm>
              <a:off x="10213" y="4886"/>
              <a:ext cx="568" cy="453"/>
            </a:xfrm>
            <a:custGeom>
              <a:avLst/>
              <a:gdLst>
                <a:gd name="T0" fmla="*/ 172 w 173"/>
                <a:gd name="T1" fmla="*/ 104 h 138"/>
                <a:gd name="T2" fmla="*/ 167 w 173"/>
                <a:gd name="T3" fmla="*/ 96 h 138"/>
                <a:gd name="T4" fmla="*/ 86 w 173"/>
                <a:gd name="T5" fmla="*/ 45 h 138"/>
                <a:gd name="T6" fmla="*/ 67 w 173"/>
                <a:gd name="T7" fmla="*/ 9 h 138"/>
                <a:gd name="T8" fmla="*/ 20 w 173"/>
                <a:gd name="T9" fmla="*/ 10 h 138"/>
                <a:gd name="T10" fmla="*/ 48 w 173"/>
                <a:gd name="T11" fmla="*/ 28 h 138"/>
                <a:gd name="T12" fmla="*/ 50 w 173"/>
                <a:gd name="T13" fmla="*/ 35 h 138"/>
                <a:gd name="T14" fmla="*/ 37 w 173"/>
                <a:gd name="T15" fmla="*/ 54 h 138"/>
                <a:gd name="T16" fmla="*/ 30 w 173"/>
                <a:gd name="T17" fmla="*/ 55 h 138"/>
                <a:gd name="T18" fmla="*/ 3 w 173"/>
                <a:gd name="T19" fmla="*/ 37 h 138"/>
                <a:gd name="T20" fmla="*/ 21 w 173"/>
                <a:gd name="T21" fmla="*/ 80 h 138"/>
                <a:gd name="T22" fmla="*/ 62 w 173"/>
                <a:gd name="T23" fmla="*/ 83 h 138"/>
                <a:gd name="T24" fmla="*/ 141 w 173"/>
                <a:gd name="T25" fmla="*/ 135 h 138"/>
                <a:gd name="T26" fmla="*/ 151 w 173"/>
                <a:gd name="T27" fmla="*/ 136 h 138"/>
                <a:gd name="T28" fmla="*/ 172 w 173"/>
                <a:gd name="T29" fmla="*/ 10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 h="138">
                  <a:moveTo>
                    <a:pt x="172" y="104"/>
                  </a:moveTo>
                  <a:cubicBezTo>
                    <a:pt x="172" y="101"/>
                    <a:pt x="169" y="97"/>
                    <a:pt x="167" y="96"/>
                  </a:cubicBezTo>
                  <a:cubicBezTo>
                    <a:pt x="140" y="79"/>
                    <a:pt x="113" y="62"/>
                    <a:pt x="86" y="45"/>
                  </a:cubicBezTo>
                  <a:cubicBezTo>
                    <a:pt x="86" y="31"/>
                    <a:pt x="80" y="17"/>
                    <a:pt x="67" y="9"/>
                  </a:cubicBezTo>
                  <a:cubicBezTo>
                    <a:pt x="52" y="0"/>
                    <a:pt x="34" y="1"/>
                    <a:pt x="20" y="10"/>
                  </a:cubicBezTo>
                  <a:cubicBezTo>
                    <a:pt x="48" y="28"/>
                    <a:pt x="48" y="28"/>
                    <a:pt x="48" y="28"/>
                  </a:cubicBezTo>
                  <a:cubicBezTo>
                    <a:pt x="50" y="29"/>
                    <a:pt x="51" y="32"/>
                    <a:pt x="50" y="35"/>
                  </a:cubicBezTo>
                  <a:cubicBezTo>
                    <a:pt x="37" y="54"/>
                    <a:pt x="37" y="54"/>
                    <a:pt x="37" y="54"/>
                  </a:cubicBezTo>
                  <a:cubicBezTo>
                    <a:pt x="36" y="56"/>
                    <a:pt x="33" y="57"/>
                    <a:pt x="30" y="55"/>
                  </a:cubicBezTo>
                  <a:cubicBezTo>
                    <a:pt x="3" y="37"/>
                    <a:pt x="3" y="37"/>
                    <a:pt x="3" y="37"/>
                  </a:cubicBezTo>
                  <a:cubicBezTo>
                    <a:pt x="0" y="54"/>
                    <a:pt x="7" y="71"/>
                    <a:pt x="21" y="80"/>
                  </a:cubicBezTo>
                  <a:cubicBezTo>
                    <a:pt x="34" y="88"/>
                    <a:pt x="49" y="89"/>
                    <a:pt x="62" y="83"/>
                  </a:cubicBezTo>
                  <a:cubicBezTo>
                    <a:pt x="89" y="100"/>
                    <a:pt x="115" y="118"/>
                    <a:pt x="141" y="135"/>
                  </a:cubicBezTo>
                  <a:cubicBezTo>
                    <a:pt x="143" y="137"/>
                    <a:pt x="148" y="138"/>
                    <a:pt x="151" y="136"/>
                  </a:cubicBezTo>
                  <a:cubicBezTo>
                    <a:pt x="164" y="131"/>
                    <a:pt x="173" y="118"/>
                    <a:pt x="172" y="104"/>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21" name="组合 120"/>
            <p:cNvGrpSpPr/>
            <p:nvPr/>
          </p:nvGrpSpPr>
          <p:grpSpPr>
            <a:xfrm rot="5400000">
              <a:off x="10178" y="6994"/>
              <a:ext cx="595" cy="610"/>
              <a:chOff x="6487795" y="4216400"/>
              <a:chExt cx="496570" cy="487045"/>
            </a:xfrm>
            <a:solidFill>
              <a:schemeClr val="bg1"/>
            </a:solidFill>
          </p:grpSpPr>
          <p:sp>
            <p:nvSpPr>
              <p:cNvPr id="122" name="Freeform 269"/>
              <p:cNvSpPr>
                <a:spLocks noEditPoints="1"/>
              </p:cNvSpPr>
              <p:nvPr/>
            </p:nvSpPr>
            <p:spPr bwMode="auto">
              <a:xfrm>
                <a:off x="6487795" y="4216400"/>
                <a:ext cx="496570" cy="487045"/>
              </a:xfrm>
              <a:custGeom>
                <a:avLst/>
                <a:gdLst>
                  <a:gd name="T0" fmla="*/ 221 w 235"/>
                  <a:gd name="T1" fmla="*/ 117 h 230"/>
                  <a:gd name="T2" fmla="*/ 139 w 235"/>
                  <a:gd name="T3" fmla="*/ 35 h 230"/>
                  <a:gd name="T4" fmla="*/ 108 w 235"/>
                  <a:gd name="T5" fmla="*/ 5 h 230"/>
                  <a:gd name="T6" fmla="*/ 67 w 235"/>
                  <a:gd name="T7" fmla="*/ 0 h 230"/>
                  <a:gd name="T8" fmla="*/ 37 w 235"/>
                  <a:gd name="T9" fmla="*/ 0 h 230"/>
                  <a:gd name="T10" fmla="*/ 0 w 235"/>
                  <a:gd name="T11" fmla="*/ 35 h 230"/>
                  <a:gd name="T12" fmla="*/ 0 w 235"/>
                  <a:gd name="T13" fmla="*/ 65 h 230"/>
                  <a:gd name="T14" fmla="*/ 5 w 235"/>
                  <a:gd name="T15" fmla="*/ 106 h 230"/>
                  <a:gd name="T16" fmla="*/ 36 w 235"/>
                  <a:gd name="T17" fmla="*/ 137 h 230"/>
                  <a:gd name="T18" fmla="*/ 118 w 235"/>
                  <a:gd name="T19" fmla="*/ 219 h 230"/>
                  <a:gd name="T20" fmla="*/ 144 w 235"/>
                  <a:gd name="T21" fmla="*/ 230 h 230"/>
                  <a:gd name="T22" fmla="*/ 170 w 235"/>
                  <a:gd name="T23" fmla="*/ 219 h 230"/>
                  <a:gd name="T24" fmla="*/ 221 w 235"/>
                  <a:gd name="T25" fmla="*/ 168 h 230"/>
                  <a:gd name="T26" fmla="*/ 221 w 235"/>
                  <a:gd name="T27" fmla="*/ 117 h 230"/>
                  <a:gd name="T28" fmla="*/ 205 w 235"/>
                  <a:gd name="T29" fmla="*/ 153 h 230"/>
                  <a:gd name="T30" fmla="*/ 154 w 235"/>
                  <a:gd name="T31" fmla="*/ 204 h 230"/>
                  <a:gd name="T32" fmla="*/ 144 w 235"/>
                  <a:gd name="T33" fmla="*/ 208 h 230"/>
                  <a:gd name="T34" fmla="*/ 134 w 235"/>
                  <a:gd name="T35" fmla="*/ 204 h 230"/>
                  <a:gd name="T36" fmla="*/ 52 w 235"/>
                  <a:gd name="T37" fmla="*/ 122 h 230"/>
                  <a:gd name="T38" fmla="*/ 24 w 235"/>
                  <a:gd name="T39" fmla="*/ 94 h 230"/>
                  <a:gd name="T40" fmla="*/ 22 w 235"/>
                  <a:gd name="T41" fmla="*/ 65 h 230"/>
                  <a:gd name="T42" fmla="*/ 22 w 235"/>
                  <a:gd name="T43" fmla="*/ 35 h 230"/>
                  <a:gd name="T44" fmla="*/ 37 w 235"/>
                  <a:gd name="T45" fmla="*/ 22 h 230"/>
                  <a:gd name="T46" fmla="*/ 65 w 235"/>
                  <a:gd name="T47" fmla="*/ 22 h 230"/>
                  <a:gd name="T48" fmla="*/ 67 w 235"/>
                  <a:gd name="T49" fmla="*/ 22 h 230"/>
                  <a:gd name="T50" fmla="*/ 96 w 235"/>
                  <a:gd name="T51" fmla="*/ 23 h 230"/>
                  <a:gd name="T52" fmla="*/ 124 w 235"/>
                  <a:gd name="T53" fmla="*/ 50 h 230"/>
                  <a:gd name="T54" fmla="*/ 205 w 235"/>
                  <a:gd name="T55" fmla="*/ 132 h 230"/>
                  <a:gd name="T56" fmla="*/ 205 w 235"/>
                  <a:gd name="T57" fmla="*/ 15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5" h="230">
                    <a:moveTo>
                      <a:pt x="221" y="117"/>
                    </a:moveTo>
                    <a:cubicBezTo>
                      <a:pt x="139" y="35"/>
                      <a:pt x="139" y="35"/>
                      <a:pt x="139" y="35"/>
                    </a:cubicBezTo>
                    <a:cubicBezTo>
                      <a:pt x="125" y="21"/>
                      <a:pt x="111" y="7"/>
                      <a:pt x="108" y="5"/>
                    </a:cubicBezTo>
                    <a:cubicBezTo>
                      <a:pt x="105" y="2"/>
                      <a:pt x="87" y="0"/>
                      <a:pt x="67" y="0"/>
                    </a:cubicBezTo>
                    <a:cubicBezTo>
                      <a:pt x="37" y="0"/>
                      <a:pt x="37" y="0"/>
                      <a:pt x="37" y="0"/>
                    </a:cubicBezTo>
                    <a:cubicBezTo>
                      <a:pt x="17" y="0"/>
                      <a:pt x="0" y="15"/>
                      <a:pt x="0" y="35"/>
                    </a:cubicBezTo>
                    <a:cubicBezTo>
                      <a:pt x="0" y="65"/>
                      <a:pt x="0" y="65"/>
                      <a:pt x="0" y="65"/>
                    </a:cubicBezTo>
                    <a:cubicBezTo>
                      <a:pt x="0" y="85"/>
                      <a:pt x="3" y="104"/>
                      <a:pt x="5" y="106"/>
                    </a:cubicBezTo>
                    <a:cubicBezTo>
                      <a:pt x="8" y="109"/>
                      <a:pt x="22" y="123"/>
                      <a:pt x="36" y="137"/>
                    </a:cubicBezTo>
                    <a:cubicBezTo>
                      <a:pt x="118" y="219"/>
                      <a:pt x="118" y="219"/>
                      <a:pt x="118" y="219"/>
                    </a:cubicBezTo>
                    <a:cubicBezTo>
                      <a:pt x="125" y="226"/>
                      <a:pt x="135" y="230"/>
                      <a:pt x="144" y="230"/>
                    </a:cubicBezTo>
                    <a:cubicBezTo>
                      <a:pt x="153" y="230"/>
                      <a:pt x="163" y="226"/>
                      <a:pt x="170" y="219"/>
                    </a:cubicBezTo>
                    <a:cubicBezTo>
                      <a:pt x="221" y="168"/>
                      <a:pt x="221" y="168"/>
                      <a:pt x="221" y="168"/>
                    </a:cubicBezTo>
                    <a:cubicBezTo>
                      <a:pt x="235" y="154"/>
                      <a:pt x="235" y="131"/>
                      <a:pt x="221" y="117"/>
                    </a:cubicBezTo>
                    <a:close/>
                    <a:moveTo>
                      <a:pt x="205" y="153"/>
                    </a:moveTo>
                    <a:cubicBezTo>
                      <a:pt x="154" y="204"/>
                      <a:pt x="154" y="204"/>
                      <a:pt x="154" y="204"/>
                    </a:cubicBezTo>
                    <a:cubicBezTo>
                      <a:pt x="152" y="206"/>
                      <a:pt x="148" y="208"/>
                      <a:pt x="144" y="208"/>
                    </a:cubicBezTo>
                    <a:cubicBezTo>
                      <a:pt x="140" y="208"/>
                      <a:pt x="137" y="206"/>
                      <a:pt x="134" y="204"/>
                    </a:cubicBezTo>
                    <a:cubicBezTo>
                      <a:pt x="52" y="122"/>
                      <a:pt x="52" y="122"/>
                      <a:pt x="52" y="122"/>
                    </a:cubicBezTo>
                    <a:cubicBezTo>
                      <a:pt x="24" y="94"/>
                      <a:pt x="24" y="94"/>
                      <a:pt x="24" y="94"/>
                    </a:cubicBezTo>
                    <a:cubicBezTo>
                      <a:pt x="23" y="89"/>
                      <a:pt x="22" y="79"/>
                      <a:pt x="22" y="65"/>
                    </a:cubicBezTo>
                    <a:cubicBezTo>
                      <a:pt x="22" y="35"/>
                      <a:pt x="22" y="35"/>
                      <a:pt x="22" y="35"/>
                    </a:cubicBezTo>
                    <a:cubicBezTo>
                      <a:pt x="22" y="27"/>
                      <a:pt x="29" y="22"/>
                      <a:pt x="37" y="22"/>
                    </a:cubicBezTo>
                    <a:cubicBezTo>
                      <a:pt x="65" y="22"/>
                      <a:pt x="65" y="22"/>
                      <a:pt x="65" y="22"/>
                    </a:cubicBezTo>
                    <a:cubicBezTo>
                      <a:pt x="67" y="22"/>
                      <a:pt x="67" y="22"/>
                      <a:pt x="67" y="22"/>
                    </a:cubicBezTo>
                    <a:cubicBezTo>
                      <a:pt x="81" y="22"/>
                      <a:pt x="91" y="22"/>
                      <a:pt x="96" y="23"/>
                    </a:cubicBezTo>
                    <a:cubicBezTo>
                      <a:pt x="124" y="50"/>
                      <a:pt x="124" y="50"/>
                      <a:pt x="124" y="50"/>
                    </a:cubicBezTo>
                    <a:cubicBezTo>
                      <a:pt x="205" y="132"/>
                      <a:pt x="205" y="132"/>
                      <a:pt x="205" y="132"/>
                    </a:cubicBezTo>
                    <a:cubicBezTo>
                      <a:pt x="211" y="138"/>
                      <a:pt x="211" y="147"/>
                      <a:pt x="205" y="153"/>
                    </a:cubicBezTo>
                    <a:close/>
                  </a:path>
                </a:pathLst>
              </a:custGeom>
              <a:grpFill/>
              <a:ln>
                <a:noFill/>
              </a:ln>
            </p:spPr>
            <p:txBody>
              <a:bodyPr vert="horz" wrap="square" lIns="91440" tIns="45720" rIns="91440" bIns="45720" numCol="1" anchor="t" anchorCtr="0" compatLnSpc="1"/>
              <a:p>
                <a:endParaRPr lang="en-US"/>
              </a:p>
            </p:txBody>
          </p:sp>
          <p:sp>
            <p:nvSpPr>
              <p:cNvPr id="123" name="Freeform 270"/>
              <p:cNvSpPr>
                <a:spLocks noEditPoints="1"/>
              </p:cNvSpPr>
              <p:nvPr/>
            </p:nvSpPr>
            <p:spPr bwMode="auto">
              <a:xfrm>
                <a:off x="6579235" y="4298315"/>
                <a:ext cx="122555" cy="128905"/>
              </a:xfrm>
              <a:custGeom>
                <a:avLst/>
                <a:gdLst>
                  <a:gd name="T0" fmla="*/ 9 w 58"/>
                  <a:gd name="T1" fmla="*/ 11 h 61"/>
                  <a:gd name="T2" fmla="*/ 0 w 58"/>
                  <a:gd name="T3" fmla="*/ 32 h 61"/>
                  <a:gd name="T4" fmla="*/ 9 w 58"/>
                  <a:gd name="T5" fmla="*/ 52 h 61"/>
                  <a:gd name="T6" fmla="*/ 29 w 58"/>
                  <a:gd name="T7" fmla="*/ 61 h 61"/>
                  <a:gd name="T8" fmla="*/ 50 w 58"/>
                  <a:gd name="T9" fmla="*/ 52 h 61"/>
                  <a:gd name="T10" fmla="*/ 58 w 58"/>
                  <a:gd name="T11" fmla="*/ 32 h 61"/>
                  <a:gd name="T12" fmla="*/ 50 w 58"/>
                  <a:gd name="T13" fmla="*/ 11 h 61"/>
                  <a:gd name="T14" fmla="*/ 9 w 58"/>
                  <a:gd name="T15" fmla="*/ 11 h 61"/>
                  <a:gd name="T16" fmla="*/ 40 w 58"/>
                  <a:gd name="T17" fmla="*/ 42 h 61"/>
                  <a:gd name="T18" fmla="*/ 19 w 58"/>
                  <a:gd name="T19" fmla="*/ 42 h 61"/>
                  <a:gd name="T20" fmla="*/ 15 w 58"/>
                  <a:gd name="T21" fmla="*/ 32 h 61"/>
                  <a:gd name="T22" fmla="*/ 19 w 58"/>
                  <a:gd name="T23" fmla="*/ 21 h 61"/>
                  <a:gd name="T24" fmla="*/ 29 w 58"/>
                  <a:gd name="T25" fmla="*/ 17 h 61"/>
                  <a:gd name="T26" fmla="*/ 40 w 58"/>
                  <a:gd name="T27" fmla="*/ 21 h 61"/>
                  <a:gd name="T28" fmla="*/ 44 w 58"/>
                  <a:gd name="T29" fmla="*/ 32 h 61"/>
                  <a:gd name="T30" fmla="*/ 40 w 58"/>
                  <a:gd name="T31" fmla="*/ 4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1">
                    <a:moveTo>
                      <a:pt x="9" y="11"/>
                    </a:moveTo>
                    <a:cubicBezTo>
                      <a:pt x="3" y="17"/>
                      <a:pt x="0" y="24"/>
                      <a:pt x="0" y="32"/>
                    </a:cubicBezTo>
                    <a:cubicBezTo>
                      <a:pt x="0" y="39"/>
                      <a:pt x="3" y="47"/>
                      <a:pt x="9" y="52"/>
                    </a:cubicBezTo>
                    <a:cubicBezTo>
                      <a:pt x="14" y="58"/>
                      <a:pt x="22" y="61"/>
                      <a:pt x="29" y="61"/>
                    </a:cubicBezTo>
                    <a:cubicBezTo>
                      <a:pt x="37" y="61"/>
                      <a:pt x="44" y="58"/>
                      <a:pt x="50" y="52"/>
                    </a:cubicBezTo>
                    <a:cubicBezTo>
                      <a:pt x="55" y="47"/>
                      <a:pt x="58" y="39"/>
                      <a:pt x="58" y="32"/>
                    </a:cubicBezTo>
                    <a:cubicBezTo>
                      <a:pt x="58" y="24"/>
                      <a:pt x="55" y="17"/>
                      <a:pt x="50" y="11"/>
                    </a:cubicBezTo>
                    <a:cubicBezTo>
                      <a:pt x="39" y="0"/>
                      <a:pt x="20" y="0"/>
                      <a:pt x="9" y="11"/>
                    </a:cubicBezTo>
                    <a:close/>
                    <a:moveTo>
                      <a:pt x="40" y="42"/>
                    </a:moveTo>
                    <a:cubicBezTo>
                      <a:pt x="34" y="47"/>
                      <a:pt x="25" y="47"/>
                      <a:pt x="19" y="42"/>
                    </a:cubicBezTo>
                    <a:cubicBezTo>
                      <a:pt x="16" y="39"/>
                      <a:pt x="15" y="35"/>
                      <a:pt x="15" y="32"/>
                    </a:cubicBezTo>
                    <a:cubicBezTo>
                      <a:pt x="15" y="28"/>
                      <a:pt x="16" y="24"/>
                      <a:pt x="19" y="21"/>
                    </a:cubicBezTo>
                    <a:cubicBezTo>
                      <a:pt x="22" y="19"/>
                      <a:pt x="26" y="17"/>
                      <a:pt x="29" y="17"/>
                    </a:cubicBezTo>
                    <a:cubicBezTo>
                      <a:pt x="33" y="17"/>
                      <a:pt x="37" y="19"/>
                      <a:pt x="40" y="21"/>
                    </a:cubicBezTo>
                    <a:cubicBezTo>
                      <a:pt x="42" y="24"/>
                      <a:pt x="44" y="28"/>
                      <a:pt x="44" y="32"/>
                    </a:cubicBezTo>
                    <a:cubicBezTo>
                      <a:pt x="44" y="35"/>
                      <a:pt x="42" y="39"/>
                      <a:pt x="40" y="42"/>
                    </a:cubicBezTo>
                    <a:close/>
                  </a:path>
                </a:pathLst>
              </a:custGeom>
              <a:grpFill/>
              <a:ln>
                <a:noFill/>
              </a:ln>
            </p:spPr>
            <p:txBody>
              <a:bodyPr vert="horz" wrap="square" lIns="91440" tIns="45720" rIns="91440" bIns="45720" numCol="1" anchor="t" anchorCtr="0" compatLnSpc="1"/>
              <a:p>
                <a:endParaRPr lang="en-US"/>
              </a:p>
            </p:txBody>
          </p:sp>
        </p:grpSp>
        <p:grpSp>
          <p:nvGrpSpPr>
            <p:cNvPr id="124" name="组合 123"/>
            <p:cNvGrpSpPr/>
            <p:nvPr/>
          </p:nvGrpSpPr>
          <p:grpSpPr>
            <a:xfrm rot="2760000">
              <a:off x="8152" y="4700"/>
              <a:ext cx="440" cy="708"/>
              <a:chOff x="6029" y="7053"/>
              <a:chExt cx="538" cy="798"/>
            </a:xfrm>
            <a:solidFill>
              <a:srgbClr val="FFFFFF"/>
            </a:solidFill>
          </p:grpSpPr>
          <p:sp>
            <p:nvSpPr>
              <p:cNvPr id="125" name="Freeform 191"/>
              <p:cNvSpPr/>
              <p:nvPr/>
            </p:nvSpPr>
            <p:spPr bwMode="auto">
              <a:xfrm>
                <a:off x="6081" y="7203"/>
                <a:ext cx="102" cy="91"/>
              </a:xfrm>
              <a:custGeom>
                <a:avLst/>
                <a:gdLst>
                  <a:gd name="T0" fmla="*/ 24 w 24"/>
                  <a:gd name="T1" fmla="*/ 17 h 21"/>
                  <a:gd name="T2" fmla="*/ 20 w 24"/>
                  <a:gd name="T3" fmla="*/ 21 h 21"/>
                  <a:gd name="T4" fmla="*/ 4 w 24"/>
                  <a:gd name="T5" fmla="*/ 21 h 21"/>
                  <a:gd name="T6" fmla="*/ 0 w 24"/>
                  <a:gd name="T7" fmla="*/ 17 h 21"/>
                  <a:gd name="T8" fmla="*/ 0 w 24"/>
                  <a:gd name="T9" fmla="*/ 4 h 21"/>
                  <a:gd name="T10" fmla="*/ 4 w 24"/>
                  <a:gd name="T11" fmla="*/ 0 h 21"/>
                  <a:gd name="T12" fmla="*/ 20 w 24"/>
                  <a:gd name="T13" fmla="*/ 0 h 21"/>
                  <a:gd name="T14" fmla="*/ 24 w 24"/>
                  <a:gd name="T15" fmla="*/ 4 h 21"/>
                  <a:gd name="T16" fmla="*/ 24 w 24"/>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1">
                    <a:moveTo>
                      <a:pt x="24" y="17"/>
                    </a:moveTo>
                    <a:cubicBezTo>
                      <a:pt x="24" y="19"/>
                      <a:pt x="22" y="21"/>
                      <a:pt x="20" y="21"/>
                    </a:cubicBezTo>
                    <a:cubicBezTo>
                      <a:pt x="4" y="21"/>
                      <a:pt x="4" y="21"/>
                      <a:pt x="4" y="21"/>
                    </a:cubicBezTo>
                    <a:cubicBezTo>
                      <a:pt x="2" y="21"/>
                      <a:pt x="0" y="19"/>
                      <a:pt x="0" y="17"/>
                    </a:cubicBezTo>
                    <a:cubicBezTo>
                      <a:pt x="0" y="4"/>
                      <a:pt x="0" y="4"/>
                      <a:pt x="0" y="4"/>
                    </a:cubicBezTo>
                    <a:cubicBezTo>
                      <a:pt x="0" y="2"/>
                      <a:pt x="2" y="0"/>
                      <a:pt x="4" y="0"/>
                    </a:cubicBezTo>
                    <a:cubicBezTo>
                      <a:pt x="20" y="0"/>
                      <a:pt x="20" y="0"/>
                      <a:pt x="20" y="0"/>
                    </a:cubicBezTo>
                    <a:cubicBezTo>
                      <a:pt x="22" y="0"/>
                      <a:pt x="24" y="2"/>
                      <a:pt x="24" y="4"/>
                    </a:cubicBezTo>
                    <a:lnTo>
                      <a:pt x="24" y="17"/>
                    </a:lnTo>
                    <a:close/>
                  </a:path>
                </a:pathLst>
              </a:custGeom>
              <a:grpFill/>
              <a:ln>
                <a:noFill/>
              </a:ln>
            </p:spPr>
            <p:txBody>
              <a:bodyPr vert="horz" wrap="square" lIns="91440" tIns="45720" rIns="91440" bIns="45720" numCol="1" anchor="t" anchorCtr="0" compatLnSpc="1"/>
              <a:p>
                <a:endParaRPr lang="en-US"/>
              </a:p>
            </p:txBody>
          </p:sp>
          <p:sp>
            <p:nvSpPr>
              <p:cNvPr id="126" name="Freeform 192"/>
              <p:cNvSpPr/>
              <p:nvPr/>
            </p:nvSpPr>
            <p:spPr bwMode="auto">
              <a:xfrm>
                <a:off x="6081" y="7320"/>
                <a:ext cx="102" cy="87"/>
              </a:xfrm>
              <a:custGeom>
                <a:avLst/>
                <a:gdLst>
                  <a:gd name="T0" fmla="*/ 24 w 24"/>
                  <a:gd name="T1" fmla="*/ 16 h 20"/>
                  <a:gd name="T2" fmla="*/ 20 w 24"/>
                  <a:gd name="T3" fmla="*/ 20 h 20"/>
                  <a:gd name="T4" fmla="*/ 4 w 24"/>
                  <a:gd name="T5" fmla="*/ 20 h 20"/>
                  <a:gd name="T6" fmla="*/ 0 w 24"/>
                  <a:gd name="T7" fmla="*/ 16 h 20"/>
                  <a:gd name="T8" fmla="*/ 0 w 24"/>
                  <a:gd name="T9" fmla="*/ 4 h 20"/>
                  <a:gd name="T10" fmla="*/ 4 w 24"/>
                  <a:gd name="T11" fmla="*/ 0 h 20"/>
                  <a:gd name="T12" fmla="*/ 20 w 24"/>
                  <a:gd name="T13" fmla="*/ 0 h 20"/>
                  <a:gd name="T14" fmla="*/ 24 w 24"/>
                  <a:gd name="T15" fmla="*/ 4 h 20"/>
                  <a:gd name="T16" fmla="*/ 24 w 24"/>
                  <a:gd name="T1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0">
                    <a:moveTo>
                      <a:pt x="24" y="16"/>
                    </a:moveTo>
                    <a:cubicBezTo>
                      <a:pt x="24" y="19"/>
                      <a:pt x="22" y="20"/>
                      <a:pt x="20" y="20"/>
                    </a:cubicBezTo>
                    <a:cubicBezTo>
                      <a:pt x="4" y="20"/>
                      <a:pt x="4" y="20"/>
                      <a:pt x="4" y="20"/>
                    </a:cubicBezTo>
                    <a:cubicBezTo>
                      <a:pt x="2" y="20"/>
                      <a:pt x="0" y="19"/>
                      <a:pt x="0" y="16"/>
                    </a:cubicBezTo>
                    <a:cubicBezTo>
                      <a:pt x="0" y="4"/>
                      <a:pt x="0" y="4"/>
                      <a:pt x="0" y="4"/>
                    </a:cubicBezTo>
                    <a:cubicBezTo>
                      <a:pt x="0" y="2"/>
                      <a:pt x="2" y="0"/>
                      <a:pt x="4" y="0"/>
                    </a:cubicBezTo>
                    <a:cubicBezTo>
                      <a:pt x="20" y="0"/>
                      <a:pt x="20" y="0"/>
                      <a:pt x="20" y="0"/>
                    </a:cubicBezTo>
                    <a:cubicBezTo>
                      <a:pt x="22" y="0"/>
                      <a:pt x="24" y="2"/>
                      <a:pt x="24" y="4"/>
                    </a:cubicBezTo>
                    <a:lnTo>
                      <a:pt x="24" y="16"/>
                    </a:lnTo>
                    <a:close/>
                  </a:path>
                </a:pathLst>
              </a:custGeom>
              <a:grpFill/>
              <a:ln>
                <a:noFill/>
              </a:ln>
            </p:spPr>
            <p:txBody>
              <a:bodyPr vert="horz" wrap="square" lIns="91440" tIns="45720" rIns="91440" bIns="45720" numCol="1" anchor="t" anchorCtr="0" compatLnSpc="1"/>
              <a:p>
                <a:endParaRPr lang="en-US"/>
              </a:p>
            </p:txBody>
          </p:sp>
          <p:sp>
            <p:nvSpPr>
              <p:cNvPr id="127" name="Freeform 193"/>
              <p:cNvSpPr/>
              <p:nvPr/>
            </p:nvSpPr>
            <p:spPr bwMode="auto">
              <a:xfrm>
                <a:off x="6081" y="7433"/>
                <a:ext cx="94" cy="89"/>
              </a:xfrm>
              <a:custGeom>
                <a:avLst/>
                <a:gdLst>
                  <a:gd name="T0" fmla="*/ 18 w 22"/>
                  <a:gd name="T1" fmla="*/ 10 h 21"/>
                  <a:gd name="T2" fmla="*/ 18 w 22"/>
                  <a:gd name="T3" fmla="*/ 2 h 21"/>
                  <a:gd name="T4" fmla="*/ 19 w 22"/>
                  <a:gd name="T5" fmla="*/ 0 h 21"/>
                  <a:gd name="T6" fmla="*/ 4 w 22"/>
                  <a:gd name="T7" fmla="*/ 0 h 21"/>
                  <a:gd name="T8" fmla="*/ 0 w 22"/>
                  <a:gd name="T9" fmla="*/ 4 h 21"/>
                  <a:gd name="T10" fmla="*/ 0 w 22"/>
                  <a:gd name="T11" fmla="*/ 17 h 21"/>
                  <a:gd name="T12" fmla="*/ 4 w 22"/>
                  <a:gd name="T13" fmla="*/ 21 h 21"/>
                  <a:gd name="T14" fmla="*/ 20 w 22"/>
                  <a:gd name="T15" fmla="*/ 21 h 21"/>
                  <a:gd name="T16" fmla="*/ 22 w 22"/>
                  <a:gd name="T17" fmla="*/ 20 h 21"/>
                  <a:gd name="T18" fmla="*/ 18 w 22"/>
                  <a:gd name="T1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18" y="10"/>
                    </a:moveTo>
                    <a:cubicBezTo>
                      <a:pt x="17" y="7"/>
                      <a:pt x="17" y="4"/>
                      <a:pt x="18" y="2"/>
                    </a:cubicBezTo>
                    <a:cubicBezTo>
                      <a:pt x="18" y="1"/>
                      <a:pt x="19" y="1"/>
                      <a:pt x="19" y="0"/>
                    </a:cubicBezTo>
                    <a:cubicBezTo>
                      <a:pt x="4" y="0"/>
                      <a:pt x="4" y="0"/>
                      <a:pt x="4" y="0"/>
                    </a:cubicBezTo>
                    <a:cubicBezTo>
                      <a:pt x="2" y="0"/>
                      <a:pt x="0" y="2"/>
                      <a:pt x="0" y="4"/>
                    </a:cubicBezTo>
                    <a:cubicBezTo>
                      <a:pt x="0" y="17"/>
                      <a:pt x="0" y="17"/>
                      <a:pt x="0" y="17"/>
                    </a:cubicBezTo>
                    <a:cubicBezTo>
                      <a:pt x="0" y="19"/>
                      <a:pt x="2" y="21"/>
                      <a:pt x="4" y="21"/>
                    </a:cubicBezTo>
                    <a:cubicBezTo>
                      <a:pt x="20" y="21"/>
                      <a:pt x="20" y="21"/>
                      <a:pt x="20" y="21"/>
                    </a:cubicBezTo>
                    <a:cubicBezTo>
                      <a:pt x="20" y="21"/>
                      <a:pt x="21" y="21"/>
                      <a:pt x="22" y="20"/>
                    </a:cubicBezTo>
                    <a:cubicBezTo>
                      <a:pt x="20" y="14"/>
                      <a:pt x="18" y="10"/>
                      <a:pt x="18" y="10"/>
                    </a:cubicBezTo>
                    <a:close/>
                  </a:path>
                </a:pathLst>
              </a:custGeom>
              <a:grpFill/>
              <a:ln>
                <a:noFill/>
              </a:ln>
            </p:spPr>
            <p:txBody>
              <a:bodyPr vert="horz" wrap="square" lIns="91440" tIns="45720" rIns="91440" bIns="45720" numCol="1" anchor="t" anchorCtr="0" compatLnSpc="1"/>
              <a:p>
                <a:endParaRPr lang="en-US"/>
              </a:p>
            </p:txBody>
          </p:sp>
          <p:sp>
            <p:nvSpPr>
              <p:cNvPr id="128" name="Freeform 194"/>
              <p:cNvSpPr/>
              <p:nvPr/>
            </p:nvSpPr>
            <p:spPr bwMode="auto">
              <a:xfrm>
                <a:off x="6213" y="7320"/>
                <a:ext cx="39" cy="87"/>
              </a:xfrm>
              <a:custGeom>
                <a:avLst/>
                <a:gdLst>
                  <a:gd name="T0" fmla="*/ 3 w 9"/>
                  <a:gd name="T1" fmla="*/ 18 h 20"/>
                  <a:gd name="T2" fmla="*/ 9 w 9"/>
                  <a:gd name="T3" fmla="*/ 20 h 20"/>
                  <a:gd name="T4" fmla="*/ 9 w 9"/>
                  <a:gd name="T5" fmla="*/ 0 h 20"/>
                  <a:gd name="T6" fmla="*/ 4 w 9"/>
                  <a:gd name="T7" fmla="*/ 0 h 20"/>
                  <a:gd name="T8" fmla="*/ 0 w 9"/>
                  <a:gd name="T9" fmla="*/ 4 h 20"/>
                  <a:gd name="T10" fmla="*/ 0 w 9"/>
                  <a:gd name="T11" fmla="*/ 16 h 20"/>
                  <a:gd name="T12" fmla="*/ 0 w 9"/>
                  <a:gd name="T13" fmla="*/ 18 h 20"/>
                  <a:gd name="T14" fmla="*/ 3 w 9"/>
                  <a:gd name="T15" fmla="*/ 18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3" y="18"/>
                    </a:moveTo>
                    <a:cubicBezTo>
                      <a:pt x="5" y="18"/>
                      <a:pt x="7" y="19"/>
                      <a:pt x="9" y="20"/>
                    </a:cubicBezTo>
                    <a:cubicBezTo>
                      <a:pt x="9" y="0"/>
                      <a:pt x="9" y="0"/>
                      <a:pt x="9" y="0"/>
                    </a:cubicBezTo>
                    <a:cubicBezTo>
                      <a:pt x="4" y="0"/>
                      <a:pt x="4" y="0"/>
                      <a:pt x="4" y="0"/>
                    </a:cubicBezTo>
                    <a:cubicBezTo>
                      <a:pt x="1" y="0"/>
                      <a:pt x="0" y="2"/>
                      <a:pt x="0" y="4"/>
                    </a:cubicBezTo>
                    <a:cubicBezTo>
                      <a:pt x="0" y="16"/>
                      <a:pt x="0" y="16"/>
                      <a:pt x="0" y="16"/>
                    </a:cubicBezTo>
                    <a:cubicBezTo>
                      <a:pt x="0" y="17"/>
                      <a:pt x="0" y="18"/>
                      <a:pt x="0" y="18"/>
                    </a:cubicBezTo>
                    <a:cubicBezTo>
                      <a:pt x="1" y="18"/>
                      <a:pt x="2" y="18"/>
                      <a:pt x="3" y="18"/>
                    </a:cubicBezTo>
                    <a:close/>
                  </a:path>
                </a:pathLst>
              </a:custGeom>
              <a:grpFill/>
              <a:ln>
                <a:noFill/>
              </a:ln>
            </p:spPr>
            <p:txBody>
              <a:bodyPr vert="horz" wrap="square" lIns="91440" tIns="45720" rIns="91440" bIns="45720" numCol="1" anchor="t" anchorCtr="0" compatLnSpc="1"/>
              <a:p>
                <a:endParaRPr lang="en-US"/>
              </a:p>
            </p:txBody>
          </p:sp>
          <p:sp>
            <p:nvSpPr>
              <p:cNvPr id="129" name="Freeform 195"/>
              <p:cNvSpPr/>
              <p:nvPr/>
            </p:nvSpPr>
            <p:spPr bwMode="auto">
              <a:xfrm>
                <a:off x="6213" y="7203"/>
                <a:ext cx="100" cy="91"/>
              </a:xfrm>
              <a:custGeom>
                <a:avLst/>
                <a:gdLst>
                  <a:gd name="T0" fmla="*/ 4 w 23"/>
                  <a:gd name="T1" fmla="*/ 21 h 21"/>
                  <a:gd name="T2" fmla="*/ 9 w 23"/>
                  <a:gd name="T3" fmla="*/ 21 h 21"/>
                  <a:gd name="T4" fmla="*/ 9 w 23"/>
                  <a:gd name="T5" fmla="*/ 20 h 21"/>
                  <a:gd name="T6" fmla="*/ 23 w 23"/>
                  <a:gd name="T7" fmla="*/ 5 h 21"/>
                  <a:gd name="T8" fmla="*/ 23 w 23"/>
                  <a:gd name="T9" fmla="*/ 4 h 21"/>
                  <a:gd name="T10" fmla="*/ 19 w 23"/>
                  <a:gd name="T11" fmla="*/ 0 h 21"/>
                  <a:gd name="T12" fmla="*/ 4 w 23"/>
                  <a:gd name="T13" fmla="*/ 0 h 21"/>
                  <a:gd name="T14" fmla="*/ 0 w 23"/>
                  <a:gd name="T15" fmla="*/ 4 h 21"/>
                  <a:gd name="T16" fmla="*/ 0 w 23"/>
                  <a:gd name="T17" fmla="*/ 17 h 21"/>
                  <a:gd name="T18" fmla="*/ 4 w 23"/>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1">
                    <a:moveTo>
                      <a:pt x="4" y="21"/>
                    </a:moveTo>
                    <a:cubicBezTo>
                      <a:pt x="9" y="21"/>
                      <a:pt x="9" y="21"/>
                      <a:pt x="9" y="21"/>
                    </a:cubicBezTo>
                    <a:cubicBezTo>
                      <a:pt x="9" y="20"/>
                      <a:pt x="9" y="20"/>
                      <a:pt x="9" y="20"/>
                    </a:cubicBezTo>
                    <a:cubicBezTo>
                      <a:pt x="9" y="12"/>
                      <a:pt x="15" y="6"/>
                      <a:pt x="23" y="5"/>
                    </a:cubicBezTo>
                    <a:cubicBezTo>
                      <a:pt x="23" y="4"/>
                      <a:pt x="23" y="4"/>
                      <a:pt x="23" y="4"/>
                    </a:cubicBezTo>
                    <a:cubicBezTo>
                      <a:pt x="23" y="2"/>
                      <a:pt x="21" y="0"/>
                      <a:pt x="19" y="0"/>
                    </a:cubicBezTo>
                    <a:cubicBezTo>
                      <a:pt x="4" y="0"/>
                      <a:pt x="4" y="0"/>
                      <a:pt x="4" y="0"/>
                    </a:cubicBezTo>
                    <a:cubicBezTo>
                      <a:pt x="1" y="0"/>
                      <a:pt x="0" y="2"/>
                      <a:pt x="0" y="4"/>
                    </a:cubicBezTo>
                    <a:cubicBezTo>
                      <a:pt x="0" y="17"/>
                      <a:pt x="0" y="17"/>
                      <a:pt x="0" y="17"/>
                    </a:cubicBezTo>
                    <a:cubicBezTo>
                      <a:pt x="0" y="19"/>
                      <a:pt x="1" y="21"/>
                      <a:pt x="4" y="21"/>
                    </a:cubicBezTo>
                    <a:close/>
                  </a:path>
                </a:pathLst>
              </a:custGeom>
              <a:grpFill/>
              <a:ln>
                <a:noFill/>
              </a:ln>
            </p:spPr>
            <p:txBody>
              <a:bodyPr vert="horz" wrap="square" lIns="91440" tIns="45720" rIns="91440" bIns="45720" numCol="1" anchor="t" anchorCtr="0" compatLnSpc="1"/>
              <a:p>
                <a:endParaRPr lang="en-US"/>
              </a:p>
            </p:txBody>
          </p:sp>
          <p:sp>
            <p:nvSpPr>
              <p:cNvPr id="130" name="Freeform 196"/>
              <p:cNvSpPr>
                <a:spLocks noEditPoints="1"/>
              </p:cNvSpPr>
              <p:nvPr/>
            </p:nvSpPr>
            <p:spPr bwMode="auto">
              <a:xfrm>
                <a:off x="6029" y="7053"/>
                <a:ext cx="381" cy="755"/>
              </a:xfrm>
              <a:custGeom>
                <a:avLst/>
                <a:gdLst>
                  <a:gd name="T0" fmla="*/ 60 w 88"/>
                  <a:gd name="T1" fmla="*/ 163 h 175"/>
                  <a:gd name="T2" fmla="*/ 52 w 88"/>
                  <a:gd name="T3" fmla="*/ 155 h 175"/>
                  <a:gd name="T4" fmla="*/ 51 w 88"/>
                  <a:gd name="T5" fmla="*/ 153 h 175"/>
                  <a:gd name="T6" fmla="*/ 52 w 88"/>
                  <a:gd name="T7" fmla="*/ 157 h 175"/>
                  <a:gd name="T8" fmla="*/ 44 w 88"/>
                  <a:gd name="T9" fmla="*/ 165 h 175"/>
                  <a:gd name="T10" fmla="*/ 36 w 88"/>
                  <a:gd name="T11" fmla="*/ 157 h 175"/>
                  <a:gd name="T12" fmla="*/ 44 w 88"/>
                  <a:gd name="T13" fmla="*/ 149 h 175"/>
                  <a:gd name="T14" fmla="*/ 50 w 88"/>
                  <a:gd name="T15" fmla="*/ 152 h 175"/>
                  <a:gd name="T16" fmla="*/ 49 w 88"/>
                  <a:gd name="T17" fmla="*/ 151 h 175"/>
                  <a:gd name="T18" fmla="*/ 42 w 88"/>
                  <a:gd name="T19" fmla="*/ 141 h 175"/>
                  <a:gd name="T20" fmla="*/ 6 w 88"/>
                  <a:gd name="T21" fmla="*/ 141 h 175"/>
                  <a:gd name="T22" fmla="*/ 6 w 88"/>
                  <a:gd name="T23" fmla="*/ 27 h 175"/>
                  <a:gd name="T24" fmla="*/ 83 w 88"/>
                  <a:gd name="T25" fmla="*/ 27 h 175"/>
                  <a:gd name="T26" fmla="*/ 83 w 88"/>
                  <a:gd name="T27" fmla="*/ 52 h 175"/>
                  <a:gd name="T28" fmla="*/ 83 w 88"/>
                  <a:gd name="T29" fmla="*/ 55 h 175"/>
                  <a:gd name="T30" fmla="*/ 83 w 88"/>
                  <a:gd name="T31" fmla="*/ 64 h 175"/>
                  <a:gd name="T32" fmla="*/ 84 w 88"/>
                  <a:gd name="T33" fmla="*/ 64 h 175"/>
                  <a:gd name="T34" fmla="*/ 88 w 88"/>
                  <a:gd name="T35" fmla="*/ 65 h 175"/>
                  <a:gd name="T36" fmla="*/ 88 w 88"/>
                  <a:gd name="T37" fmla="*/ 13 h 175"/>
                  <a:gd name="T38" fmla="*/ 75 w 88"/>
                  <a:gd name="T39" fmla="*/ 0 h 175"/>
                  <a:gd name="T40" fmla="*/ 13 w 88"/>
                  <a:gd name="T41" fmla="*/ 0 h 175"/>
                  <a:gd name="T42" fmla="*/ 0 w 88"/>
                  <a:gd name="T43" fmla="*/ 13 h 175"/>
                  <a:gd name="T44" fmla="*/ 0 w 88"/>
                  <a:gd name="T45" fmla="*/ 161 h 175"/>
                  <a:gd name="T46" fmla="*/ 13 w 88"/>
                  <a:gd name="T47" fmla="*/ 175 h 175"/>
                  <a:gd name="T48" fmla="*/ 60 w 88"/>
                  <a:gd name="T49" fmla="*/ 175 h 175"/>
                  <a:gd name="T50" fmla="*/ 60 w 88"/>
                  <a:gd name="T51" fmla="*/ 163 h 175"/>
                  <a:gd name="T52" fmla="*/ 32 w 88"/>
                  <a:gd name="T53" fmla="*/ 10 h 175"/>
                  <a:gd name="T54" fmla="*/ 56 w 88"/>
                  <a:gd name="T55" fmla="*/ 10 h 175"/>
                  <a:gd name="T56" fmla="*/ 57 w 88"/>
                  <a:gd name="T57" fmla="*/ 12 h 175"/>
                  <a:gd name="T58" fmla="*/ 56 w 88"/>
                  <a:gd name="T59" fmla="*/ 13 h 175"/>
                  <a:gd name="T60" fmla="*/ 32 w 88"/>
                  <a:gd name="T61" fmla="*/ 13 h 175"/>
                  <a:gd name="T62" fmla="*/ 31 w 88"/>
                  <a:gd name="T63" fmla="*/ 12 h 175"/>
                  <a:gd name="T64" fmla="*/ 32 w 88"/>
                  <a:gd name="T65" fmla="*/ 1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75">
                    <a:moveTo>
                      <a:pt x="60" y="163"/>
                    </a:moveTo>
                    <a:cubicBezTo>
                      <a:pt x="52" y="155"/>
                      <a:pt x="52" y="155"/>
                      <a:pt x="52" y="155"/>
                    </a:cubicBezTo>
                    <a:cubicBezTo>
                      <a:pt x="52" y="154"/>
                      <a:pt x="51" y="154"/>
                      <a:pt x="51" y="153"/>
                    </a:cubicBezTo>
                    <a:cubicBezTo>
                      <a:pt x="51" y="154"/>
                      <a:pt x="52" y="156"/>
                      <a:pt x="52" y="157"/>
                    </a:cubicBezTo>
                    <a:cubicBezTo>
                      <a:pt x="52" y="161"/>
                      <a:pt x="48" y="165"/>
                      <a:pt x="44" y="165"/>
                    </a:cubicBezTo>
                    <a:cubicBezTo>
                      <a:pt x="40" y="165"/>
                      <a:pt x="36" y="161"/>
                      <a:pt x="36" y="157"/>
                    </a:cubicBezTo>
                    <a:cubicBezTo>
                      <a:pt x="36" y="153"/>
                      <a:pt x="40" y="149"/>
                      <a:pt x="44" y="149"/>
                    </a:cubicBezTo>
                    <a:cubicBezTo>
                      <a:pt x="46" y="149"/>
                      <a:pt x="49" y="150"/>
                      <a:pt x="50" y="152"/>
                    </a:cubicBezTo>
                    <a:cubicBezTo>
                      <a:pt x="50" y="152"/>
                      <a:pt x="50" y="151"/>
                      <a:pt x="49" y="151"/>
                    </a:cubicBezTo>
                    <a:cubicBezTo>
                      <a:pt x="46" y="147"/>
                      <a:pt x="44" y="144"/>
                      <a:pt x="42" y="141"/>
                    </a:cubicBezTo>
                    <a:cubicBezTo>
                      <a:pt x="6" y="141"/>
                      <a:pt x="6" y="141"/>
                      <a:pt x="6" y="141"/>
                    </a:cubicBezTo>
                    <a:cubicBezTo>
                      <a:pt x="6" y="27"/>
                      <a:pt x="6" y="27"/>
                      <a:pt x="6" y="27"/>
                    </a:cubicBezTo>
                    <a:cubicBezTo>
                      <a:pt x="83" y="27"/>
                      <a:pt x="83" y="27"/>
                      <a:pt x="83" y="27"/>
                    </a:cubicBezTo>
                    <a:cubicBezTo>
                      <a:pt x="83" y="52"/>
                      <a:pt x="83" y="52"/>
                      <a:pt x="83" y="52"/>
                    </a:cubicBezTo>
                    <a:cubicBezTo>
                      <a:pt x="83" y="53"/>
                      <a:pt x="83" y="54"/>
                      <a:pt x="83" y="55"/>
                    </a:cubicBezTo>
                    <a:cubicBezTo>
                      <a:pt x="83" y="64"/>
                      <a:pt x="83" y="64"/>
                      <a:pt x="83" y="64"/>
                    </a:cubicBezTo>
                    <a:cubicBezTo>
                      <a:pt x="83" y="64"/>
                      <a:pt x="84" y="64"/>
                      <a:pt x="84" y="64"/>
                    </a:cubicBezTo>
                    <a:cubicBezTo>
                      <a:pt x="86" y="64"/>
                      <a:pt x="87" y="64"/>
                      <a:pt x="88" y="65"/>
                    </a:cubicBezTo>
                    <a:cubicBezTo>
                      <a:pt x="88" y="13"/>
                      <a:pt x="88" y="13"/>
                      <a:pt x="88" y="13"/>
                    </a:cubicBezTo>
                    <a:cubicBezTo>
                      <a:pt x="88" y="6"/>
                      <a:pt x="82" y="0"/>
                      <a:pt x="75" y="0"/>
                    </a:cubicBezTo>
                    <a:cubicBezTo>
                      <a:pt x="13" y="0"/>
                      <a:pt x="13" y="0"/>
                      <a:pt x="13" y="0"/>
                    </a:cubicBezTo>
                    <a:cubicBezTo>
                      <a:pt x="6" y="0"/>
                      <a:pt x="0" y="6"/>
                      <a:pt x="0" y="13"/>
                    </a:cubicBezTo>
                    <a:cubicBezTo>
                      <a:pt x="0" y="161"/>
                      <a:pt x="0" y="161"/>
                      <a:pt x="0" y="161"/>
                    </a:cubicBezTo>
                    <a:cubicBezTo>
                      <a:pt x="0" y="169"/>
                      <a:pt x="6" y="175"/>
                      <a:pt x="13" y="175"/>
                    </a:cubicBezTo>
                    <a:cubicBezTo>
                      <a:pt x="60" y="175"/>
                      <a:pt x="60" y="175"/>
                      <a:pt x="60" y="175"/>
                    </a:cubicBezTo>
                    <a:lnTo>
                      <a:pt x="60" y="163"/>
                    </a:lnTo>
                    <a:close/>
                    <a:moveTo>
                      <a:pt x="32" y="10"/>
                    </a:moveTo>
                    <a:cubicBezTo>
                      <a:pt x="56" y="10"/>
                      <a:pt x="56" y="10"/>
                      <a:pt x="56" y="10"/>
                    </a:cubicBezTo>
                    <a:cubicBezTo>
                      <a:pt x="56" y="10"/>
                      <a:pt x="57" y="11"/>
                      <a:pt x="57" y="12"/>
                    </a:cubicBezTo>
                    <a:cubicBezTo>
                      <a:pt x="57" y="13"/>
                      <a:pt x="56" y="13"/>
                      <a:pt x="56" y="13"/>
                    </a:cubicBezTo>
                    <a:cubicBezTo>
                      <a:pt x="32" y="13"/>
                      <a:pt x="32" y="13"/>
                      <a:pt x="32" y="13"/>
                    </a:cubicBezTo>
                    <a:cubicBezTo>
                      <a:pt x="32" y="13"/>
                      <a:pt x="31" y="13"/>
                      <a:pt x="31" y="12"/>
                    </a:cubicBezTo>
                    <a:cubicBezTo>
                      <a:pt x="31" y="11"/>
                      <a:pt x="32" y="10"/>
                      <a:pt x="32" y="10"/>
                    </a:cubicBezTo>
                    <a:close/>
                  </a:path>
                </a:pathLst>
              </a:custGeom>
              <a:grpFill/>
              <a:ln>
                <a:noFill/>
              </a:ln>
            </p:spPr>
            <p:txBody>
              <a:bodyPr vert="horz" wrap="square" lIns="91440" tIns="45720" rIns="91440" bIns="45720" numCol="1" anchor="t" anchorCtr="0" compatLnSpc="1"/>
              <a:p>
                <a:endParaRPr lang="en-US"/>
              </a:p>
            </p:txBody>
          </p:sp>
          <p:sp>
            <p:nvSpPr>
              <p:cNvPr id="131" name="Freeform 197"/>
              <p:cNvSpPr/>
              <p:nvPr/>
            </p:nvSpPr>
            <p:spPr bwMode="auto">
              <a:xfrm>
                <a:off x="6183" y="7259"/>
                <a:ext cx="385" cy="592"/>
              </a:xfrm>
              <a:custGeom>
                <a:avLst/>
                <a:gdLst>
                  <a:gd name="T0" fmla="*/ 88 w 89"/>
                  <a:gd name="T1" fmla="*/ 72 h 137"/>
                  <a:gd name="T2" fmla="*/ 88 w 89"/>
                  <a:gd name="T3" fmla="*/ 69 h 137"/>
                  <a:gd name="T4" fmla="*/ 88 w 89"/>
                  <a:gd name="T5" fmla="*/ 48 h 137"/>
                  <a:gd name="T6" fmla="*/ 81 w 89"/>
                  <a:gd name="T7" fmla="*/ 40 h 137"/>
                  <a:gd name="T8" fmla="*/ 74 w 89"/>
                  <a:gd name="T9" fmla="*/ 48 h 137"/>
                  <a:gd name="T10" fmla="*/ 74 w 89"/>
                  <a:gd name="T11" fmla="*/ 49 h 137"/>
                  <a:gd name="T12" fmla="*/ 72 w 89"/>
                  <a:gd name="T13" fmla="*/ 49 h 137"/>
                  <a:gd name="T14" fmla="*/ 72 w 89"/>
                  <a:gd name="T15" fmla="*/ 38 h 137"/>
                  <a:gd name="T16" fmla="*/ 65 w 89"/>
                  <a:gd name="T17" fmla="*/ 30 h 137"/>
                  <a:gd name="T18" fmla="*/ 57 w 89"/>
                  <a:gd name="T19" fmla="*/ 38 h 137"/>
                  <a:gd name="T20" fmla="*/ 57 w 89"/>
                  <a:gd name="T21" fmla="*/ 44 h 137"/>
                  <a:gd name="T22" fmla="*/ 55 w 89"/>
                  <a:gd name="T23" fmla="*/ 43 h 137"/>
                  <a:gd name="T24" fmla="*/ 55 w 89"/>
                  <a:gd name="T25" fmla="*/ 31 h 137"/>
                  <a:gd name="T26" fmla="*/ 48 w 89"/>
                  <a:gd name="T27" fmla="*/ 24 h 137"/>
                  <a:gd name="T28" fmla="*/ 41 w 89"/>
                  <a:gd name="T29" fmla="*/ 31 h 137"/>
                  <a:gd name="T30" fmla="*/ 41 w 89"/>
                  <a:gd name="T31" fmla="*/ 41 h 137"/>
                  <a:gd name="T32" fmla="*/ 39 w 89"/>
                  <a:gd name="T33" fmla="*/ 41 h 137"/>
                  <a:gd name="T34" fmla="*/ 39 w 89"/>
                  <a:gd name="T35" fmla="*/ 7 h 137"/>
                  <a:gd name="T36" fmla="*/ 32 w 89"/>
                  <a:gd name="T37" fmla="*/ 0 h 137"/>
                  <a:gd name="T38" fmla="*/ 24 w 89"/>
                  <a:gd name="T39" fmla="*/ 7 h 137"/>
                  <a:gd name="T40" fmla="*/ 24 w 89"/>
                  <a:gd name="T41" fmla="*/ 67 h 137"/>
                  <a:gd name="T42" fmla="*/ 22 w 89"/>
                  <a:gd name="T43" fmla="*/ 56 h 137"/>
                  <a:gd name="T44" fmla="*/ 8 w 89"/>
                  <a:gd name="T45" fmla="*/ 40 h 137"/>
                  <a:gd name="T46" fmla="*/ 1 w 89"/>
                  <a:gd name="T47" fmla="*/ 47 h 137"/>
                  <a:gd name="T48" fmla="*/ 8 w 89"/>
                  <a:gd name="T49" fmla="*/ 73 h 137"/>
                  <a:gd name="T50" fmla="*/ 20 w 89"/>
                  <a:gd name="T51" fmla="*/ 98 h 137"/>
                  <a:gd name="T52" fmla="*/ 22 w 89"/>
                  <a:gd name="T53" fmla="*/ 101 h 137"/>
                  <a:gd name="T54" fmla="*/ 32 w 89"/>
                  <a:gd name="T55" fmla="*/ 111 h 137"/>
                  <a:gd name="T56" fmla="*/ 32 w 89"/>
                  <a:gd name="T57" fmla="*/ 137 h 137"/>
                  <a:gd name="T58" fmla="*/ 81 w 89"/>
                  <a:gd name="T59" fmla="*/ 137 h 137"/>
                  <a:gd name="T60" fmla="*/ 81 w 89"/>
                  <a:gd name="T61" fmla="*/ 111 h 137"/>
                  <a:gd name="T62" fmla="*/ 88 w 89"/>
                  <a:gd name="T63" fmla="*/ 91 h 137"/>
                  <a:gd name="T64" fmla="*/ 88 w 89"/>
                  <a:gd name="T65" fmla="*/ 73 h 137"/>
                  <a:gd name="T66" fmla="*/ 88 w 89"/>
                  <a:gd name="T67" fmla="*/ 72 h 137"/>
                  <a:gd name="T68" fmla="*/ 88 w 89"/>
                  <a:gd name="T69" fmla="*/ 7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 h="137">
                    <a:moveTo>
                      <a:pt x="88" y="72"/>
                    </a:moveTo>
                    <a:cubicBezTo>
                      <a:pt x="89" y="71"/>
                      <a:pt x="88" y="70"/>
                      <a:pt x="88" y="69"/>
                    </a:cubicBezTo>
                    <a:cubicBezTo>
                      <a:pt x="88" y="48"/>
                      <a:pt x="88" y="48"/>
                      <a:pt x="88" y="48"/>
                    </a:cubicBezTo>
                    <a:cubicBezTo>
                      <a:pt x="88" y="44"/>
                      <a:pt x="85" y="40"/>
                      <a:pt x="81" y="40"/>
                    </a:cubicBezTo>
                    <a:cubicBezTo>
                      <a:pt x="77" y="40"/>
                      <a:pt x="74" y="44"/>
                      <a:pt x="74" y="48"/>
                    </a:cubicBezTo>
                    <a:cubicBezTo>
                      <a:pt x="74" y="49"/>
                      <a:pt x="74" y="49"/>
                      <a:pt x="74" y="49"/>
                    </a:cubicBezTo>
                    <a:cubicBezTo>
                      <a:pt x="73" y="49"/>
                      <a:pt x="73" y="49"/>
                      <a:pt x="72" y="49"/>
                    </a:cubicBezTo>
                    <a:cubicBezTo>
                      <a:pt x="72" y="38"/>
                      <a:pt x="72" y="38"/>
                      <a:pt x="72" y="38"/>
                    </a:cubicBezTo>
                    <a:cubicBezTo>
                      <a:pt x="72" y="34"/>
                      <a:pt x="69" y="30"/>
                      <a:pt x="65" y="30"/>
                    </a:cubicBezTo>
                    <a:cubicBezTo>
                      <a:pt x="61" y="30"/>
                      <a:pt x="57" y="34"/>
                      <a:pt x="57" y="38"/>
                    </a:cubicBezTo>
                    <a:cubicBezTo>
                      <a:pt x="57" y="44"/>
                      <a:pt x="57" y="44"/>
                      <a:pt x="57" y="44"/>
                    </a:cubicBezTo>
                    <a:cubicBezTo>
                      <a:pt x="57" y="44"/>
                      <a:pt x="56" y="44"/>
                      <a:pt x="55" y="43"/>
                    </a:cubicBezTo>
                    <a:cubicBezTo>
                      <a:pt x="55" y="31"/>
                      <a:pt x="55" y="31"/>
                      <a:pt x="55" y="31"/>
                    </a:cubicBezTo>
                    <a:cubicBezTo>
                      <a:pt x="55" y="27"/>
                      <a:pt x="52" y="24"/>
                      <a:pt x="48" y="24"/>
                    </a:cubicBezTo>
                    <a:cubicBezTo>
                      <a:pt x="44" y="24"/>
                      <a:pt x="41" y="27"/>
                      <a:pt x="41" y="31"/>
                    </a:cubicBezTo>
                    <a:cubicBezTo>
                      <a:pt x="41" y="41"/>
                      <a:pt x="41" y="41"/>
                      <a:pt x="41" y="41"/>
                    </a:cubicBezTo>
                    <a:cubicBezTo>
                      <a:pt x="40" y="41"/>
                      <a:pt x="40" y="41"/>
                      <a:pt x="39" y="41"/>
                    </a:cubicBezTo>
                    <a:cubicBezTo>
                      <a:pt x="39" y="7"/>
                      <a:pt x="39" y="7"/>
                      <a:pt x="39" y="7"/>
                    </a:cubicBezTo>
                    <a:cubicBezTo>
                      <a:pt x="39" y="3"/>
                      <a:pt x="36" y="0"/>
                      <a:pt x="32" y="0"/>
                    </a:cubicBezTo>
                    <a:cubicBezTo>
                      <a:pt x="28" y="0"/>
                      <a:pt x="24" y="3"/>
                      <a:pt x="24" y="7"/>
                    </a:cubicBezTo>
                    <a:cubicBezTo>
                      <a:pt x="24" y="67"/>
                      <a:pt x="24" y="67"/>
                      <a:pt x="24" y="67"/>
                    </a:cubicBezTo>
                    <a:cubicBezTo>
                      <a:pt x="23" y="64"/>
                      <a:pt x="23" y="60"/>
                      <a:pt x="22" y="56"/>
                    </a:cubicBezTo>
                    <a:cubicBezTo>
                      <a:pt x="19" y="44"/>
                      <a:pt x="12" y="39"/>
                      <a:pt x="8" y="40"/>
                    </a:cubicBezTo>
                    <a:cubicBezTo>
                      <a:pt x="7" y="41"/>
                      <a:pt x="0" y="43"/>
                      <a:pt x="1" y="47"/>
                    </a:cubicBezTo>
                    <a:cubicBezTo>
                      <a:pt x="2" y="49"/>
                      <a:pt x="7" y="61"/>
                      <a:pt x="8" y="73"/>
                    </a:cubicBezTo>
                    <a:cubicBezTo>
                      <a:pt x="8" y="82"/>
                      <a:pt x="14" y="91"/>
                      <a:pt x="20" y="98"/>
                    </a:cubicBezTo>
                    <a:cubicBezTo>
                      <a:pt x="21" y="99"/>
                      <a:pt x="21" y="100"/>
                      <a:pt x="22" y="101"/>
                    </a:cubicBezTo>
                    <a:cubicBezTo>
                      <a:pt x="32" y="111"/>
                      <a:pt x="32" y="111"/>
                      <a:pt x="32" y="111"/>
                    </a:cubicBezTo>
                    <a:cubicBezTo>
                      <a:pt x="32" y="137"/>
                      <a:pt x="32" y="137"/>
                      <a:pt x="32" y="137"/>
                    </a:cubicBezTo>
                    <a:cubicBezTo>
                      <a:pt x="81" y="137"/>
                      <a:pt x="81" y="137"/>
                      <a:pt x="81" y="137"/>
                    </a:cubicBezTo>
                    <a:cubicBezTo>
                      <a:pt x="81" y="111"/>
                      <a:pt x="81" y="111"/>
                      <a:pt x="81" y="111"/>
                    </a:cubicBezTo>
                    <a:cubicBezTo>
                      <a:pt x="85" y="105"/>
                      <a:pt x="87" y="98"/>
                      <a:pt x="88" y="91"/>
                    </a:cubicBezTo>
                    <a:cubicBezTo>
                      <a:pt x="88" y="85"/>
                      <a:pt x="88" y="79"/>
                      <a:pt x="88" y="73"/>
                    </a:cubicBezTo>
                    <a:cubicBezTo>
                      <a:pt x="88" y="72"/>
                      <a:pt x="88" y="72"/>
                      <a:pt x="88" y="72"/>
                    </a:cubicBezTo>
                    <a:cubicBezTo>
                      <a:pt x="88" y="72"/>
                      <a:pt x="88" y="72"/>
                      <a:pt x="88" y="72"/>
                    </a:cubicBezTo>
                    <a:close/>
                  </a:path>
                </a:pathLst>
              </a:custGeom>
              <a:grpFill/>
              <a:ln>
                <a:noFill/>
              </a:ln>
            </p:spPr>
            <p:txBody>
              <a:bodyPr vert="horz" wrap="square" lIns="91440" tIns="45720" rIns="91440" bIns="45720" numCol="1" anchor="t" anchorCtr="0" compatLnSpc="1"/>
              <a:p>
                <a:endParaRPr lang="en-US"/>
              </a:p>
            </p:txBody>
          </p:sp>
        </p:grpSp>
      </p:grpSp>
      <p:sp>
        <p:nvSpPr>
          <p:cNvPr id="2" name="文本框 1"/>
          <p:cNvSpPr txBox="1"/>
          <p:nvPr/>
        </p:nvSpPr>
        <p:spPr>
          <a:xfrm>
            <a:off x="1219835" y="292735"/>
            <a:ext cx="1951355" cy="583565"/>
          </a:xfrm>
          <a:prstGeom prst="rect">
            <a:avLst/>
          </a:prstGeom>
          <a:noFill/>
        </p:spPr>
        <p:txBody>
          <a:bodyPr wrap="square" rtlCol="0">
            <a:spAutoFit/>
          </a:bodyPr>
          <a:p>
            <a:r>
              <a:rPr lang="zh-CN" altLang="en-US" sz="3200" b="1">
                <a:solidFill>
                  <a:schemeClr val="tx1">
                    <a:lumMod val="75000"/>
                    <a:lumOff val="25000"/>
                  </a:schemeClr>
                </a:solidFill>
                <a:latin typeface="方正粗黑宋简体" panose="02000000000000000000" charset="-122"/>
                <a:ea typeface="方正粗黑宋简体" panose="02000000000000000000" charset="-122"/>
              </a:rPr>
              <a:t>学期目标</a:t>
            </a:r>
            <a:endParaRPr lang="zh-CN" altLang="en-US" sz="3200" b="1">
              <a:solidFill>
                <a:schemeClr val="tx1">
                  <a:lumMod val="75000"/>
                  <a:lumOff val="25000"/>
                </a:schemeClr>
              </a:solidFill>
              <a:latin typeface="方正粗黑宋简体" panose="02000000000000000000" charset="-122"/>
              <a:ea typeface="方正粗黑宋简体" panose="020000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000" fill="hold">
                                          <p:stCondLst>
                                            <p:cond delay="0"/>
                                          </p:stCondLst>
                                        </p:cTn>
                                        <p:tgtEl>
                                          <p:spTgt spid="4"/>
                                        </p:tgtEl>
                                        <p:attrNameLst>
                                          <p:attrName>style.visibility</p:attrName>
                                        </p:attrNameLst>
                                      </p:cBhvr>
                                      <p:to>
                                        <p:strVal val="visible"/>
                                      </p:to>
                                    </p:set>
                                    <p:animEffect transition="in" filter="blinds(horizontal)">
                                      <p:cBhvr>
                                        <p:cTn id="11" dur="1000"/>
                                        <p:tgtEl>
                                          <p:spTgt spid="4"/>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000" fill="hold">
                                          <p:stCondLst>
                                            <p:cond delay="0"/>
                                          </p:stCondLst>
                                        </p:cTn>
                                        <p:tgtEl>
                                          <p:spTgt spid="5"/>
                                        </p:tgtEl>
                                        <p:attrNameLst>
                                          <p:attrName>style.visibility</p:attrName>
                                        </p:attrNameLst>
                                      </p:cBhvr>
                                      <p:to>
                                        <p:strVal val="visible"/>
                                      </p:to>
                                    </p:set>
                                    <p:animEffect transition="in" filter="blinds(horizontal)">
                                      <p:cBhvr>
                                        <p:cTn id="15" dur="1000"/>
                                        <p:tgtEl>
                                          <p:spTgt spid="5"/>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000" fill="hold">
                                          <p:stCondLst>
                                            <p:cond delay="0"/>
                                          </p:stCondLst>
                                        </p:cTn>
                                        <p:tgtEl>
                                          <p:spTgt spid="6"/>
                                        </p:tgtEl>
                                        <p:attrNameLst>
                                          <p:attrName>style.visibility</p:attrName>
                                        </p:attrNameLst>
                                      </p:cBhvr>
                                      <p:to>
                                        <p:strVal val="visible"/>
                                      </p:to>
                                    </p:set>
                                    <p:animEffect transition="in" filter="blinds(horizontal)">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Text"/>
          <p:cNvSpPr txBox="1"/>
          <p:nvPr/>
        </p:nvSpPr>
        <p:spPr>
          <a:xfrm>
            <a:off x="4187813" y="3185642"/>
            <a:ext cx="3816374" cy="61531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dirty="0">
                <a:cs typeface="+mn-ea"/>
                <a:sym typeface="+mn-lt"/>
              </a:rPr>
              <a:t>重点</a:t>
            </a:r>
            <a:r>
              <a:rPr lang="zh-CN" altLang="en-US" sz="4000" dirty="0">
                <a:cs typeface="+mn-ea"/>
                <a:sym typeface="+mn-lt"/>
              </a:rPr>
              <a:t>工作</a:t>
            </a:r>
            <a:endParaRPr lang="zh-CN" altLang="en-US" sz="4000" dirty="0">
              <a:cs typeface="+mn-ea"/>
              <a:sym typeface="+mn-lt"/>
            </a:endParaRPr>
          </a:p>
        </p:txBody>
      </p:sp>
      <p:sp>
        <p:nvSpPr>
          <p:cNvPr id="4" name="矩形: 圆角 3"/>
          <p:cNvSpPr/>
          <p:nvPr/>
        </p:nvSpPr>
        <p:spPr>
          <a:xfrm>
            <a:off x="5371747" y="2506258"/>
            <a:ext cx="1448506" cy="393496"/>
          </a:xfrm>
          <a:prstGeom prst="roundRect">
            <a:avLst>
              <a:gd name="adj" fmla="val 5000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a:cs typeface="+mn-ea"/>
                <a:sym typeface="+mn-lt"/>
              </a:rPr>
              <a:t>PART 02</a:t>
            </a:r>
            <a:endParaRPr lang="zh-CN" altLang="en-US" dirty="0">
              <a:cs typeface="+mn-ea"/>
              <a:sym typeface="+mn-lt"/>
            </a:endParaRPr>
          </a:p>
        </p:txBody>
      </p:sp>
      <p:sp>
        <p:nvSpPr>
          <p:cNvPr id="5" name="Rectangle: Rounded Corners 2"/>
          <p:cNvSpPr/>
          <p:nvPr/>
        </p:nvSpPr>
        <p:spPr>
          <a:xfrm>
            <a:off x="2279477" y="1265387"/>
            <a:ext cx="7253099" cy="4029414"/>
          </a:xfrm>
          <a:custGeom>
            <a:avLst/>
            <a:gdLst>
              <a:gd name="connsiteX0" fmla="*/ 0 w 8839200"/>
              <a:gd name="connsiteY0" fmla="*/ 824912 h 4949372"/>
              <a:gd name="connsiteX1" fmla="*/ 824912 w 8839200"/>
              <a:gd name="connsiteY1" fmla="*/ 0 h 4949372"/>
              <a:gd name="connsiteX2" fmla="*/ 8014288 w 8839200"/>
              <a:gd name="connsiteY2" fmla="*/ 0 h 4949372"/>
              <a:gd name="connsiteX3" fmla="*/ 8839200 w 8839200"/>
              <a:gd name="connsiteY3" fmla="*/ 824912 h 4949372"/>
              <a:gd name="connsiteX4" fmla="*/ 8839200 w 8839200"/>
              <a:gd name="connsiteY4" fmla="*/ 4124460 h 4949372"/>
              <a:gd name="connsiteX5" fmla="*/ 8014288 w 8839200"/>
              <a:gd name="connsiteY5" fmla="*/ 4949372 h 4949372"/>
              <a:gd name="connsiteX6" fmla="*/ 824912 w 8839200"/>
              <a:gd name="connsiteY6" fmla="*/ 4949372 h 4949372"/>
              <a:gd name="connsiteX7" fmla="*/ 0 w 8839200"/>
              <a:gd name="connsiteY7" fmla="*/ 4124460 h 4949372"/>
              <a:gd name="connsiteX8" fmla="*/ 0 w 8839200"/>
              <a:gd name="connsiteY8" fmla="*/ 824912 h 4949372"/>
              <a:gd name="connsiteX0-1" fmla="*/ 0 w 8839200"/>
              <a:gd name="connsiteY0-2" fmla="*/ 926512 h 5050972"/>
              <a:gd name="connsiteX1-3" fmla="*/ 1376455 w 8839200"/>
              <a:gd name="connsiteY1-4" fmla="*/ 0 h 5050972"/>
              <a:gd name="connsiteX2-5" fmla="*/ 8014288 w 8839200"/>
              <a:gd name="connsiteY2-6" fmla="*/ 101600 h 5050972"/>
              <a:gd name="connsiteX3-7" fmla="*/ 8839200 w 8839200"/>
              <a:gd name="connsiteY3-8" fmla="*/ 926512 h 5050972"/>
              <a:gd name="connsiteX4-9" fmla="*/ 8839200 w 8839200"/>
              <a:gd name="connsiteY4-10" fmla="*/ 4226060 h 5050972"/>
              <a:gd name="connsiteX5-11" fmla="*/ 8014288 w 8839200"/>
              <a:gd name="connsiteY5-12" fmla="*/ 5050972 h 5050972"/>
              <a:gd name="connsiteX6-13" fmla="*/ 824912 w 8839200"/>
              <a:gd name="connsiteY6-14" fmla="*/ 5050972 h 5050972"/>
              <a:gd name="connsiteX7-15" fmla="*/ 0 w 8839200"/>
              <a:gd name="connsiteY7-16" fmla="*/ 4226060 h 5050972"/>
              <a:gd name="connsiteX8-17" fmla="*/ 0 w 8839200"/>
              <a:gd name="connsiteY8-18" fmla="*/ 926512 h 5050972"/>
              <a:gd name="connsiteX0-19" fmla="*/ 14514 w 8839200"/>
              <a:gd name="connsiteY0-20" fmla="*/ 1042627 h 5050972"/>
              <a:gd name="connsiteX1-21" fmla="*/ 1376455 w 8839200"/>
              <a:gd name="connsiteY1-22" fmla="*/ 0 h 5050972"/>
              <a:gd name="connsiteX2-23" fmla="*/ 8014288 w 8839200"/>
              <a:gd name="connsiteY2-24" fmla="*/ 101600 h 5050972"/>
              <a:gd name="connsiteX3-25" fmla="*/ 8839200 w 8839200"/>
              <a:gd name="connsiteY3-26" fmla="*/ 926512 h 5050972"/>
              <a:gd name="connsiteX4-27" fmla="*/ 8839200 w 8839200"/>
              <a:gd name="connsiteY4-28" fmla="*/ 4226060 h 5050972"/>
              <a:gd name="connsiteX5-29" fmla="*/ 8014288 w 8839200"/>
              <a:gd name="connsiteY5-30" fmla="*/ 5050972 h 5050972"/>
              <a:gd name="connsiteX6-31" fmla="*/ 824912 w 8839200"/>
              <a:gd name="connsiteY6-32" fmla="*/ 5050972 h 5050972"/>
              <a:gd name="connsiteX7-33" fmla="*/ 0 w 8839200"/>
              <a:gd name="connsiteY7-34" fmla="*/ 4226060 h 5050972"/>
              <a:gd name="connsiteX8-35" fmla="*/ 14514 w 8839200"/>
              <a:gd name="connsiteY8-36" fmla="*/ 1042627 h 5050972"/>
              <a:gd name="connsiteX0-37" fmla="*/ 56598 w 8881284"/>
              <a:gd name="connsiteY0-38" fmla="*/ 1042627 h 5050972"/>
              <a:gd name="connsiteX1-39" fmla="*/ 1418539 w 8881284"/>
              <a:gd name="connsiteY1-40" fmla="*/ 0 h 5050972"/>
              <a:gd name="connsiteX2-41" fmla="*/ 8056372 w 8881284"/>
              <a:gd name="connsiteY2-42" fmla="*/ 101600 h 5050972"/>
              <a:gd name="connsiteX3-43" fmla="*/ 8881284 w 8881284"/>
              <a:gd name="connsiteY3-44" fmla="*/ 926512 h 5050972"/>
              <a:gd name="connsiteX4-45" fmla="*/ 8881284 w 8881284"/>
              <a:gd name="connsiteY4-46" fmla="*/ 4226060 h 5050972"/>
              <a:gd name="connsiteX5-47" fmla="*/ 8056372 w 8881284"/>
              <a:gd name="connsiteY5-48" fmla="*/ 5050972 h 5050972"/>
              <a:gd name="connsiteX6-49" fmla="*/ 866996 w 8881284"/>
              <a:gd name="connsiteY6-50" fmla="*/ 5050972 h 5050972"/>
              <a:gd name="connsiteX7-51" fmla="*/ 42084 w 8881284"/>
              <a:gd name="connsiteY7-52" fmla="*/ 4226060 h 5050972"/>
              <a:gd name="connsiteX8-53" fmla="*/ 56598 w 8881284"/>
              <a:gd name="connsiteY8-54" fmla="*/ 1042627 h 5050972"/>
              <a:gd name="connsiteX0-55" fmla="*/ 27622 w 8852308"/>
              <a:gd name="connsiteY0-56" fmla="*/ 1042627 h 5050972"/>
              <a:gd name="connsiteX1-57" fmla="*/ 1389563 w 8852308"/>
              <a:gd name="connsiteY1-58" fmla="*/ 0 h 5050972"/>
              <a:gd name="connsiteX2-59" fmla="*/ 8027396 w 8852308"/>
              <a:gd name="connsiteY2-60" fmla="*/ 101600 h 5050972"/>
              <a:gd name="connsiteX3-61" fmla="*/ 8852308 w 8852308"/>
              <a:gd name="connsiteY3-62" fmla="*/ 926512 h 5050972"/>
              <a:gd name="connsiteX4-63" fmla="*/ 8852308 w 8852308"/>
              <a:gd name="connsiteY4-64" fmla="*/ 4226060 h 5050972"/>
              <a:gd name="connsiteX5-65" fmla="*/ 8027396 w 8852308"/>
              <a:gd name="connsiteY5-66" fmla="*/ 5050972 h 5050972"/>
              <a:gd name="connsiteX6-67" fmla="*/ 838020 w 8852308"/>
              <a:gd name="connsiteY6-68" fmla="*/ 5050972 h 5050972"/>
              <a:gd name="connsiteX7-69" fmla="*/ 13108 w 8852308"/>
              <a:gd name="connsiteY7-70" fmla="*/ 4226060 h 5050972"/>
              <a:gd name="connsiteX8-71" fmla="*/ 27622 w 8852308"/>
              <a:gd name="connsiteY8-72" fmla="*/ 1042627 h 5050972"/>
              <a:gd name="connsiteX0-73" fmla="*/ 27622 w 8852308"/>
              <a:gd name="connsiteY0-74" fmla="*/ 1042627 h 5050972"/>
              <a:gd name="connsiteX1-75" fmla="*/ 1389563 w 8852308"/>
              <a:gd name="connsiteY1-76" fmla="*/ 0 h 5050972"/>
              <a:gd name="connsiteX2-77" fmla="*/ 8027396 w 8852308"/>
              <a:gd name="connsiteY2-78" fmla="*/ 101600 h 5050972"/>
              <a:gd name="connsiteX3-79" fmla="*/ 8852308 w 8852308"/>
              <a:gd name="connsiteY3-80" fmla="*/ 926512 h 5050972"/>
              <a:gd name="connsiteX4-81" fmla="*/ 8852308 w 8852308"/>
              <a:gd name="connsiteY4-82" fmla="*/ 4226060 h 5050972"/>
              <a:gd name="connsiteX5-83" fmla="*/ 8027396 w 8852308"/>
              <a:gd name="connsiteY5-84" fmla="*/ 5050972 h 5050972"/>
              <a:gd name="connsiteX6-85" fmla="*/ 1229906 w 8852308"/>
              <a:gd name="connsiteY6-86" fmla="*/ 4949372 h 5050972"/>
              <a:gd name="connsiteX7-87" fmla="*/ 13108 w 8852308"/>
              <a:gd name="connsiteY7-88" fmla="*/ 4226060 h 5050972"/>
              <a:gd name="connsiteX8-89" fmla="*/ 27622 w 8852308"/>
              <a:gd name="connsiteY8-90" fmla="*/ 1042627 h 5050972"/>
              <a:gd name="connsiteX0-91" fmla="*/ 106124 w 8930810"/>
              <a:gd name="connsiteY0-92" fmla="*/ 1042627 h 5117050"/>
              <a:gd name="connsiteX1-93" fmla="*/ 1468065 w 8930810"/>
              <a:gd name="connsiteY1-94" fmla="*/ 0 h 5117050"/>
              <a:gd name="connsiteX2-95" fmla="*/ 8105898 w 8930810"/>
              <a:gd name="connsiteY2-96" fmla="*/ 101600 h 5117050"/>
              <a:gd name="connsiteX3-97" fmla="*/ 8930810 w 8930810"/>
              <a:gd name="connsiteY3-98" fmla="*/ 926512 h 5117050"/>
              <a:gd name="connsiteX4-99" fmla="*/ 8930810 w 8930810"/>
              <a:gd name="connsiteY4-100" fmla="*/ 4226060 h 5117050"/>
              <a:gd name="connsiteX5-101" fmla="*/ 8105898 w 8930810"/>
              <a:gd name="connsiteY5-102" fmla="*/ 5050972 h 5117050"/>
              <a:gd name="connsiteX6-103" fmla="*/ 1308408 w 8930810"/>
              <a:gd name="connsiteY6-104" fmla="*/ 4949372 h 5117050"/>
              <a:gd name="connsiteX7-105" fmla="*/ 91610 w 8930810"/>
              <a:gd name="connsiteY7-106" fmla="*/ 4226060 h 5117050"/>
              <a:gd name="connsiteX8-107" fmla="*/ 106124 w 8930810"/>
              <a:gd name="connsiteY8-108" fmla="*/ 1042627 h 5117050"/>
              <a:gd name="connsiteX0-109" fmla="*/ 106124 w 8930810"/>
              <a:gd name="connsiteY0-110" fmla="*/ 1042627 h 5117050"/>
              <a:gd name="connsiteX1-111" fmla="*/ 1468065 w 8930810"/>
              <a:gd name="connsiteY1-112" fmla="*/ 0 h 5117050"/>
              <a:gd name="connsiteX2-113" fmla="*/ 8105898 w 8930810"/>
              <a:gd name="connsiteY2-114" fmla="*/ 101600 h 5117050"/>
              <a:gd name="connsiteX3-115" fmla="*/ 8930810 w 8930810"/>
              <a:gd name="connsiteY3-116" fmla="*/ 926512 h 5117050"/>
              <a:gd name="connsiteX4-117" fmla="*/ 8930810 w 8930810"/>
              <a:gd name="connsiteY4-118" fmla="*/ 4226060 h 5117050"/>
              <a:gd name="connsiteX5-119" fmla="*/ 8105898 w 8930810"/>
              <a:gd name="connsiteY5-120" fmla="*/ 5050972 h 5117050"/>
              <a:gd name="connsiteX6-121" fmla="*/ 1308408 w 8930810"/>
              <a:gd name="connsiteY6-122" fmla="*/ 4949372 h 5117050"/>
              <a:gd name="connsiteX7-123" fmla="*/ 91610 w 8930810"/>
              <a:gd name="connsiteY7-124" fmla="*/ 4226060 h 5117050"/>
              <a:gd name="connsiteX8-125" fmla="*/ 106124 w 8930810"/>
              <a:gd name="connsiteY8-126" fmla="*/ 1042627 h 5117050"/>
              <a:gd name="connsiteX0-127" fmla="*/ 222093 w 9046779"/>
              <a:gd name="connsiteY0-128" fmla="*/ 1042627 h 5117050"/>
              <a:gd name="connsiteX1-129" fmla="*/ 1584034 w 9046779"/>
              <a:gd name="connsiteY1-130" fmla="*/ 0 h 5117050"/>
              <a:gd name="connsiteX2-131" fmla="*/ 8221867 w 9046779"/>
              <a:gd name="connsiteY2-132" fmla="*/ 101600 h 5117050"/>
              <a:gd name="connsiteX3-133" fmla="*/ 9046779 w 9046779"/>
              <a:gd name="connsiteY3-134" fmla="*/ 926512 h 5117050"/>
              <a:gd name="connsiteX4-135" fmla="*/ 9046779 w 9046779"/>
              <a:gd name="connsiteY4-136" fmla="*/ 4226060 h 5117050"/>
              <a:gd name="connsiteX5-137" fmla="*/ 8221867 w 9046779"/>
              <a:gd name="connsiteY5-138" fmla="*/ 5050972 h 5117050"/>
              <a:gd name="connsiteX6-139" fmla="*/ 1424377 w 9046779"/>
              <a:gd name="connsiteY6-140" fmla="*/ 4949372 h 5117050"/>
              <a:gd name="connsiteX7-141" fmla="*/ 207579 w 9046779"/>
              <a:gd name="connsiteY7-142" fmla="*/ 4226060 h 5117050"/>
              <a:gd name="connsiteX8-143" fmla="*/ 222093 w 9046779"/>
              <a:gd name="connsiteY8-144" fmla="*/ 1042627 h 5117050"/>
              <a:gd name="connsiteX0-145" fmla="*/ 106125 w 8930811"/>
              <a:gd name="connsiteY0-146" fmla="*/ 1130987 h 5205410"/>
              <a:gd name="connsiteX1-147" fmla="*/ 1468066 w 8930811"/>
              <a:gd name="connsiteY1-148" fmla="*/ 88360 h 5205410"/>
              <a:gd name="connsiteX2-149" fmla="*/ 8105899 w 8930811"/>
              <a:gd name="connsiteY2-150" fmla="*/ 189960 h 5205410"/>
              <a:gd name="connsiteX3-151" fmla="*/ 8930811 w 8930811"/>
              <a:gd name="connsiteY3-152" fmla="*/ 1014872 h 5205410"/>
              <a:gd name="connsiteX4-153" fmla="*/ 8930811 w 8930811"/>
              <a:gd name="connsiteY4-154" fmla="*/ 4314420 h 5205410"/>
              <a:gd name="connsiteX5-155" fmla="*/ 8105899 w 8930811"/>
              <a:gd name="connsiteY5-156" fmla="*/ 5139332 h 5205410"/>
              <a:gd name="connsiteX6-157" fmla="*/ 1308409 w 8930811"/>
              <a:gd name="connsiteY6-158" fmla="*/ 5037732 h 5205410"/>
              <a:gd name="connsiteX7-159" fmla="*/ 91611 w 8930811"/>
              <a:gd name="connsiteY7-160" fmla="*/ 4314420 h 5205410"/>
              <a:gd name="connsiteX8-161" fmla="*/ 106125 w 8930811"/>
              <a:gd name="connsiteY8-162" fmla="*/ 1130987 h 5205410"/>
              <a:gd name="connsiteX0-163" fmla="*/ 106125 w 8930811"/>
              <a:gd name="connsiteY0-164" fmla="*/ 1130987 h 5205410"/>
              <a:gd name="connsiteX1-165" fmla="*/ 1468066 w 8930811"/>
              <a:gd name="connsiteY1-166" fmla="*/ 88360 h 5205410"/>
              <a:gd name="connsiteX2-167" fmla="*/ 8105899 w 8930811"/>
              <a:gd name="connsiteY2-168" fmla="*/ 189960 h 5205410"/>
              <a:gd name="connsiteX3-169" fmla="*/ 8930811 w 8930811"/>
              <a:gd name="connsiteY3-170" fmla="*/ 1014872 h 5205410"/>
              <a:gd name="connsiteX4-171" fmla="*/ 8930811 w 8930811"/>
              <a:gd name="connsiteY4-172" fmla="*/ 4314420 h 5205410"/>
              <a:gd name="connsiteX5-173" fmla="*/ 8105899 w 8930811"/>
              <a:gd name="connsiteY5-174" fmla="*/ 5139332 h 5205410"/>
              <a:gd name="connsiteX6-175" fmla="*/ 1308409 w 8930811"/>
              <a:gd name="connsiteY6-176" fmla="*/ 5037732 h 5205410"/>
              <a:gd name="connsiteX7-177" fmla="*/ 91611 w 8930811"/>
              <a:gd name="connsiteY7-178" fmla="*/ 4314420 h 5205410"/>
              <a:gd name="connsiteX8-179" fmla="*/ 106125 w 8930811"/>
              <a:gd name="connsiteY8-180" fmla="*/ 1130987 h 5205410"/>
              <a:gd name="connsiteX0-181" fmla="*/ 131285 w 8955971"/>
              <a:gd name="connsiteY0-182" fmla="*/ 1130987 h 5139332"/>
              <a:gd name="connsiteX1-183" fmla="*/ 1493226 w 8955971"/>
              <a:gd name="connsiteY1-184" fmla="*/ 88360 h 5139332"/>
              <a:gd name="connsiteX2-185" fmla="*/ 8131059 w 8955971"/>
              <a:gd name="connsiteY2-186" fmla="*/ 189960 h 5139332"/>
              <a:gd name="connsiteX3-187" fmla="*/ 8955971 w 8955971"/>
              <a:gd name="connsiteY3-188" fmla="*/ 1014872 h 5139332"/>
              <a:gd name="connsiteX4-189" fmla="*/ 8955971 w 8955971"/>
              <a:gd name="connsiteY4-190" fmla="*/ 4314420 h 5139332"/>
              <a:gd name="connsiteX5-191" fmla="*/ 8131059 w 8955971"/>
              <a:gd name="connsiteY5-192" fmla="*/ 5139332 h 5139332"/>
              <a:gd name="connsiteX6-193" fmla="*/ 1333569 w 8955971"/>
              <a:gd name="connsiteY6-194" fmla="*/ 5037732 h 5139332"/>
              <a:gd name="connsiteX7-195" fmla="*/ 116771 w 8955971"/>
              <a:gd name="connsiteY7-196" fmla="*/ 4314420 h 5139332"/>
              <a:gd name="connsiteX8-197" fmla="*/ 131285 w 8955971"/>
              <a:gd name="connsiteY8-198" fmla="*/ 1130987 h 5139332"/>
              <a:gd name="connsiteX0-199" fmla="*/ 243497 w 9068183"/>
              <a:gd name="connsiteY0-200" fmla="*/ 1130987 h 5153846"/>
              <a:gd name="connsiteX1-201" fmla="*/ 1605438 w 9068183"/>
              <a:gd name="connsiteY1-202" fmla="*/ 88360 h 5153846"/>
              <a:gd name="connsiteX2-203" fmla="*/ 8243271 w 9068183"/>
              <a:gd name="connsiteY2-204" fmla="*/ 189960 h 5153846"/>
              <a:gd name="connsiteX3-205" fmla="*/ 9068183 w 9068183"/>
              <a:gd name="connsiteY3-206" fmla="*/ 1014872 h 5153846"/>
              <a:gd name="connsiteX4-207" fmla="*/ 9068183 w 9068183"/>
              <a:gd name="connsiteY4-208" fmla="*/ 4314420 h 5153846"/>
              <a:gd name="connsiteX5-209" fmla="*/ 8243271 w 9068183"/>
              <a:gd name="connsiteY5-210" fmla="*/ 5139332 h 5153846"/>
              <a:gd name="connsiteX6-211" fmla="*/ 2679495 w 9068183"/>
              <a:gd name="connsiteY6-212" fmla="*/ 5153846 h 5153846"/>
              <a:gd name="connsiteX7-213" fmla="*/ 228983 w 9068183"/>
              <a:gd name="connsiteY7-214" fmla="*/ 4314420 h 5153846"/>
              <a:gd name="connsiteX8-215" fmla="*/ 243497 w 9068183"/>
              <a:gd name="connsiteY8-216" fmla="*/ 1130987 h 5153846"/>
              <a:gd name="connsiteX0-217" fmla="*/ 243497 w 9068183"/>
              <a:gd name="connsiteY0-218" fmla="*/ 1130987 h 5153846"/>
              <a:gd name="connsiteX1-219" fmla="*/ 1605438 w 9068183"/>
              <a:gd name="connsiteY1-220" fmla="*/ 88360 h 5153846"/>
              <a:gd name="connsiteX2-221" fmla="*/ 8243271 w 9068183"/>
              <a:gd name="connsiteY2-222" fmla="*/ 189960 h 5153846"/>
              <a:gd name="connsiteX3-223" fmla="*/ 9068183 w 9068183"/>
              <a:gd name="connsiteY3-224" fmla="*/ 1014872 h 5153846"/>
              <a:gd name="connsiteX4-225" fmla="*/ 9068183 w 9068183"/>
              <a:gd name="connsiteY4-226" fmla="*/ 4314420 h 5153846"/>
              <a:gd name="connsiteX5-227" fmla="*/ 8243271 w 9068183"/>
              <a:gd name="connsiteY5-228" fmla="*/ 5139332 h 5153846"/>
              <a:gd name="connsiteX6-229" fmla="*/ 2679495 w 9068183"/>
              <a:gd name="connsiteY6-230" fmla="*/ 5153846 h 5153846"/>
              <a:gd name="connsiteX7-231" fmla="*/ 228983 w 9068183"/>
              <a:gd name="connsiteY7-232" fmla="*/ 4314420 h 5153846"/>
              <a:gd name="connsiteX8-233" fmla="*/ 243497 w 9068183"/>
              <a:gd name="connsiteY8-234" fmla="*/ 1130987 h 5153846"/>
              <a:gd name="connsiteX0-235" fmla="*/ 243497 w 9068183"/>
              <a:gd name="connsiteY0-236" fmla="*/ 1130987 h 5153846"/>
              <a:gd name="connsiteX1-237" fmla="*/ 1605438 w 9068183"/>
              <a:gd name="connsiteY1-238" fmla="*/ 88360 h 5153846"/>
              <a:gd name="connsiteX2-239" fmla="*/ 8243271 w 9068183"/>
              <a:gd name="connsiteY2-240" fmla="*/ 189960 h 5153846"/>
              <a:gd name="connsiteX3-241" fmla="*/ 9068183 w 9068183"/>
              <a:gd name="connsiteY3-242" fmla="*/ 1014872 h 5153846"/>
              <a:gd name="connsiteX4-243" fmla="*/ 9068183 w 9068183"/>
              <a:gd name="connsiteY4-244" fmla="*/ 4314420 h 5153846"/>
              <a:gd name="connsiteX5-245" fmla="*/ 7299842 w 9068183"/>
              <a:gd name="connsiteY5-246" fmla="*/ 4761960 h 5153846"/>
              <a:gd name="connsiteX6-247" fmla="*/ 2679495 w 9068183"/>
              <a:gd name="connsiteY6-248" fmla="*/ 5153846 h 5153846"/>
              <a:gd name="connsiteX7-249" fmla="*/ 228983 w 9068183"/>
              <a:gd name="connsiteY7-250" fmla="*/ 4314420 h 5153846"/>
              <a:gd name="connsiteX8-251" fmla="*/ 243497 w 9068183"/>
              <a:gd name="connsiteY8-252" fmla="*/ 1130987 h 5153846"/>
              <a:gd name="connsiteX0-253" fmla="*/ 243497 w 9068183"/>
              <a:gd name="connsiteY0-254" fmla="*/ 1130987 h 5153846"/>
              <a:gd name="connsiteX1-255" fmla="*/ 1605438 w 9068183"/>
              <a:gd name="connsiteY1-256" fmla="*/ 88360 h 5153846"/>
              <a:gd name="connsiteX2-257" fmla="*/ 8243271 w 9068183"/>
              <a:gd name="connsiteY2-258" fmla="*/ 189960 h 5153846"/>
              <a:gd name="connsiteX3-259" fmla="*/ 9068183 w 9068183"/>
              <a:gd name="connsiteY3-260" fmla="*/ 1014872 h 5153846"/>
              <a:gd name="connsiteX4-261" fmla="*/ 9068183 w 9068183"/>
              <a:gd name="connsiteY4-262" fmla="*/ 4314420 h 5153846"/>
              <a:gd name="connsiteX5-263" fmla="*/ 7299842 w 9068183"/>
              <a:gd name="connsiteY5-264" fmla="*/ 4761960 h 5153846"/>
              <a:gd name="connsiteX6-265" fmla="*/ 2679495 w 9068183"/>
              <a:gd name="connsiteY6-266" fmla="*/ 5153846 h 5153846"/>
              <a:gd name="connsiteX7-267" fmla="*/ 228983 w 9068183"/>
              <a:gd name="connsiteY7-268" fmla="*/ 4314420 h 5153846"/>
              <a:gd name="connsiteX8-269" fmla="*/ 243497 w 9068183"/>
              <a:gd name="connsiteY8-270" fmla="*/ 1130987 h 5153846"/>
              <a:gd name="connsiteX0-271" fmla="*/ 243497 w 9068183"/>
              <a:gd name="connsiteY0-272" fmla="*/ 1130987 h 5153846"/>
              <a:gd name="connsiteX1-273" fmla="*/ 1605438 w 9068183"/>
              <a:gd name="connsiteY1-274" fmla="*/ 88360 h 5153846"/>
              <a:gd name="connsiteX2-275" fmla="*/ 8243271 w 9068183"/>
              <a:gd name="connsiteY2-276" fmla="*/ 189960 h 5153846"/>
              <a:gd name="connsiteX3-277" fmla="*/ 9068183 w 9068183"/>
              <a:gd name="connsiteY3-278" fmla="*/ 1014872 h 5153846"/>
              <a:gd name="connsiteX4-279" fmla="*/ 9068183 w 9068183"/>
              <a:gd name="connsiteY4-280" fmla="*/ 4314420 h 5153846"/>
              <a:gd name="connsiteX5-281" fmla="*/ 7299842 w 9068183"/>
              <a:gd name="connsiteY5-282" fmla="*/ 4761960 h 5153846"/>
              <a:gd name="connsiteX6-283" fmla="*/ 2679495 w 9068183"/>
              <a:gd name="connsiteY6-284" fmla="*/ 5153846 h 5153846"/>
              <a:gd name="connsiteX7-285" fmla="*/ 228983 w 9068183"/>
              <a:gd name="connsiteY7-286" fmla="*/ 4314420 h 5153846"/>
              <a:gd name="connsiteX8-287" fmla="*/ 243497 w 9068183"/>
              <a:gd name="connsiteY8-288" fmla="*/ 1130987 h 5153846"/>
              <a:gd name="connsiteX0-289" fmla="*/ 243497 w 9068183"/>
              <a:gd name="connsiteY0-290" fmla="*/ 1130987 h 5153846"/>
              <a:gd name="connsiteX1-291" fmla="*/ 1605438 w 9068183"/>
              <a:gd name="connsiteY1-292" fmla="*/ 88360 h 5153846"/>
              <a:gd name="connsiteX2-293" fmla="*/ 8243271 w 9068183"/>
              <a:gd name="connsiteY2-294" fmla="*/ 189960 h 5153846"/>
              <a:gd name="connsiteX3-295" fmla="*/ 9068183 w 9068183"/>
              <a:gd name="connsiteY3-296" fmla="*/ 1014872 h 5153846"/>
              <a:gd name="connsiteX4-297" fmla="*/ 9068183 w 9068183"/>
              <a:gd name="connsiteY4-298" fmla="*/ 4314420 h 5153846"/>
              <a:gd name="connsiteX5-299" fmla="*/ 7067613 w 9068183"/>
              <a:gd name="connsiteY5-300" fmla="*/ 4776474 h 5153846"/>
              <a:gd name="connsiteX6-301" fmla="*/ 2679495 w 9068183"/>
              <a:gd name="connsiteY6-302" fmla="*/ 5153846 h 5153846"/>
              <a:gd name="connsiteX7-303" fmla="*/ 228983 w 9068183"/>
              <a:gd name="connsiteY7-304" fmla="*/ 4314420 h 5153846"/>
              <a:gd name="connsiteX8-305" fmla="*/ 243497 w 9068183"/>
              <a:gd name="connsiteY8-306" fmla="*/ 1130987 h 5153846"/>
              <a:gd name="connsiteX0-307" fmla="*/ 243497 w 9068183"/>
              <a:gd name="connsiteY0-308" fmla="*/ 1130987 h 5153846"/>
              <a:gd name="connsiteX1-309" fmla="*/ 1605438 w 9068183"/>
              <a:gd name="connsiteY1-310" fmla="*/ 88360 h 5153846"/>
              <a:gd name="connsiteX2-311" fmla="*/ 8243271 w 9068183"/>
              <a:gd name="connsiteY2-312" fmla="*/ 189960 h 5153846"/>
              <a:gd name="connsiteX3-313" fmla="*/ 9068183 w 9068183"/>
              <a:gd name="connsiteY3-314" fmla="*/ 1014872 h 5153846"/>
              <a:gd name="connsiteX4-315" fmla="*/ 9068183 w 9068183"/>
              <a:gd name="connsiteY4-316" fmla="*/ 4314420 h 5153846"/>
              <a:gd name="connsiteX5-317" fmla="*/ 7067613 w 9068183"/>
              <a:gd name="connsiteY5-318" fmla="*/ 4776474 h 5153846"/>
              <a:gd name="connsiteX6-319" fmla="*/ 2679495 w 9068183"/>
              <a:gd name="connsiteY6-320" fmla="*/ 5153846 h 5153846"/>
              <a:gd name="connsiteX7-321" fmla="*/ 228983 w 9068183"/>
              <a:gd name="connsiteY7-322" fmla="*/ 4314420 h 5153846"/>
              <a:gd name="connsiteX8-323" fmla="*/ 243497 w 9068183"/>
              <a:gd name="connsiteY8-324" fmla="*/ 1130987 h 5153846"/>
              <a:gd name="connsiteX0-325" fmla="*/ 243497 w 9184297"/>
              <a:gd name="connsiteY0-326" fmla="*/ 1130987 h 5153846"/>
              <a:gd name="connsiteX1-327" fmla="*/ 1605438 w 9184297"/>
              <a:gd name="connsiteY1-328" fmla="*/ 88360 h 5153846"/>
              <a:gd name="connsiteX2-329" fmla="*/ 8243271 w 9184297"/>
              <a:gd name="connsiteY2-330" fmla="*/ 189960 h 5153846"/>
              <a:gd name="connsiteX3-331" fmla="*/ 9068183 w 9184297"/>
              <a:gd name="connsiteY3-332" fmla="*/ 1014872 h 5153846"/>
              <a:gd name="connsiteX4-333" fmla="*/ 9184297 w 9184297"/>
              <a:gd name="connsiteY4-334" fmla="*/ 3704820 h 5153846"/>
              <a:gd name="connsiteX5-335" fmla="*/ 7067613 w 9184297"/>
              <a:gd name="connsiteY5-336" fmla="*/ 4776474 h 5153846"/>
              <a:gd name="connsiteX6-337" fmla="*/ 2679495 w 9184297"/>
              <a:gd name="connsiteY6-338" fmla="*/ 5153846 h 5153846"/>
              <a:gd name="connsiteX7-339" fmla="*/ 228983 w 9184297"/>
              <a:gd name="connsiteY7-340" fmla="*/ 4314420 h 5153846"/>
              <a:gd name="connsiteX8-341" fmla="*/ 243497 w 9184297"/>
              <a:gd name="connsiteY8-342" fmla="*/ 1130987 h 5153846"/>
              <a:gd name="connsiteX0-343" fmla="*/ 243497 w 9185315"/>
              <a:gd name="connsiteY0-344" fmla="*/ 1130987 h 5153846"/>
              <a:gd name="connsiteX1-345" fmla="*/ 1605438 w 9185315"/>
              <a:gd name="connsiteY1-346" fmla="*/ 88360 h 5153846"/>
              <a:gd name="connsiteX2-347" fmla="*/ 8243271 w 9185315"/>
              <a:gd name="connsiteY2-348" fmla="*/ 189960 h 5153846"/>
              <a:gd name="connsiteX3-349" fmla="*/ 9068183 w 9185315"/>
              <a:gd name="connsiteY3-350" fmla="*/ 1014872 h 5153846"/>
              <a:gd name="connsiteX4-351" fmla="*/ 9184297 w 9185315"/>
              <a:gd name="connsiteY4-352" fmla="*/ 3704820 h 5153846"/>
              <a:gd name="connsiteX5-353" fmla="*/ 7067613 w 9185315"/>
              <a:gd name="connsiteY5-354" fmla="*/ 4776474 h 5153846"/>
              <a:gd name="connsiteX6-355" fmla="*/ 2679495 w 9185315"/>
              <a:gd name="connsiteY6-356" fmla="*/ 5153846 h 5153846"/>
              <a:gd name="connsiteX7-357" fmla="*/ 228983 w 9185315"/>
              <a:gd name="connsiteY7-358" fmla="*/ 4314420 h 5153846"/>
              <a:gd name="connsiteX8-359" fmla="*/ 243497 w 9185315"/>
              <a:gd name="connsiteY8-360" fmla="*/ 1130987 h 5153846"/>
              <a:gd name="connsiteX0-361" fmla="*/ 243497 w 9290839"/>
              <a:gd name="connsiteY0-362" fmla="*/ 1130987 h 5153846"/>
              <a:gd name="connsiteX1-363" fmla="*/ 1605438 w 9290839"/>
              <a:gd name="connsiteY1-364" fmla="*/ 88360 h 5153846"/>
              <a:gd name="connsiteX2-365" fmla="*/ 8243271 w 9290839"/>
              <a:gd name="connsiteY2-366" fmla="*/ 189960 h 5153846"/>
              <a:gd name="connsiteX3-367" fmla="*/ 9068183 w 9290839"/>
              <a:gd name="connsiteY3-368" fmla="*/ 1014872 h 5153846"/>
              <a:gd name="connsiteX4-369" fmla="*/ 9184297 w 9290839"/>
              <a:gd name="connsiteY4-370" fmla="*/ 3704820 h 5153846"/>
              <a:gd name="connsiteX5-371" fmla="*/ 7067613 w 9290839"/>
              <a:gd name="connsiteY5-372" fmla="*/ 4776474 h 5153846"/>
              <a:gd name="connsiteX6-373" fmla="*/ 2679495 w 9290839"/>
              <a:gd name="connsiteY6-374" fmla="*/ 5153846 h 5153846"/>
              <a:gd name="connsiteX7-375" fmla="*/ 228983 w 9290839"/>
              <a:gd name="connsiteY7-376" fmla="*/ 4314420 h 5153846"/>
              <a:gd name="connsiteX8-377" fmla="*/ 243497 w 9290839"/>
              <a:gd name="connsiteY8-378" fmla="*/ 1130987 h 5153846"/>
              <a:gd name="connsiteX0-379" fmla="*/ 243497 w 9290839"/>
              <a:gd name="connsiteY0-380" fmla="*/ 1106374 h 5129233"/>
              <a:gd name="connsiteX1-381" fmla="*/ 1605438 w 9290839"/>
              <a:gd name="connsiteY1-382" fmla="*/ 63747 h 5129233"/>
              <a:gd name="connsiteX2-383" fmla="*/ 8243271 w 9290839"/>
              <a:gd name="connsiteY2-384" fmla="*/ 165347 h 5129233"/>
              <a:gd name="connsiteX3-385" fmla="*/ 9068183 w 9290839"/>
              <a:gd name="connsiteY3-386" fmla="*/ 990259 h 5129233"/>
              <a:gd name="connsiteX4-387" fmla="*/ 9184297 w 9290839"/>
              <a:gd name="connsiteY4-388" fmla="*/ 3680207 h 5129233"/>
              <a:gd name="connsiteX5-389" fmla="*/ 7067613 w 9290839"/>
              <a:gd name="connsiteY5-390" fmla="*/ 4751861 h 5129233"/>
              <a:gd name="connsiteX6-391" fmla="*/ 2679495 w 9290839"/>
              <a:gd name="connsiteY6-392" fmla="*/ 5129233 h 5129233"/>
              <a:gd name="connsiteX7-393" fmla="*/ 228983 w 9290839"/>
              <a:gd name="connsiteY7-394" fmla="*/ 4289807 h 5129233"/>
              <a:gd name="connsiteX8-395" fmla="*/ 243497 w 9290839"/>
              <a:gd name="connsiteY8-396" fmla="*/ 1106374 h 5129233"/>
              <a:gd name="connsiteX0-397" fmla="*/ 243497 w 9290839"/>
              <a:gd name="connsiteY0-398" fmla="*/ 1106374 h 5129233"/>
              <a:gd name="connsiteX1-399" fmla="*/ 1605438 w 9290839"/>
              <a:gd name="connsiteY1-400" fmla="*/ 63747 h 5129233"/>
              <a:gd name="connsiteX2-401" fmla="*/ 8243271 w 9290839"/>
              <a:gd name="connsiteY2-402" fmla="*/ 165347 h 5129233"/>
              <a:gd name="connsiteX3-403" fmla="*/ 9068183 w 9290839"/>
              <a:gd name="connsiteY3-404" fmla="*/ 990259 h 5129233"/>
              <a:gd name="connsiteX4-405" fmla="*/ 9184297 w 9290839"/>
              <a:gd name="connsiteY4-406" fmla="*/ 3680207 h 5129233"/>
              <a:gd name="connsiteX5-407" fmla="*/ 7067613 w 9290839"/>
              <a:gd name="connsiteY5-408" fmla="*/ 4751861 h 5129233"/>
              <a:gd name="connsiteX6-409" fmla="*/ 2679495 w 9290839"/>
              <a:gd name="connsiteY6-410" fmla="*/ 5129233 h 5129233"/>
              <a:gd name="connsiteX7-411" fmla="*/ 228983 w 9290839"/>
              <a:gd name="connsiteY7-412" fmla="*/ 4289807 h 5129233"/>
              <a:gd name="connsiteX8-413" fmla="*/ 243497 w 9290839"/>
              <a:gd name="connsiteY8-414" fmla="*/ 1106374 h 5129233"/>
              <a:gd name="connsiteX0-415" fmla="*/ 243497 w 9290839"/>
              <a:gd name="connsiteY0-416" fmla="*/ 1106374 h 5129233"/>
              <a:gd name="connsiteX1-417" fmla="*/ 1605438 w 9290839"/>
              <a:gd name="connsiteY1-418" fmla="*/ 63747 h 5129233"/>
              <a:gd name="connsiteX2-419" fmla="*/ 8243271 w 9290839"/>
              <a:gd name="connsiteY2-420" fmla="*/ 165347 h 5129233"/>
              <a:gd name="connsiteX3-421" fmla="*/ 9068183 w 9290839"/>
              <a:gd name="connsiteY3-422" fmla="*/ 990259 h 5129233"/>
              <a:gd name="connsiteX4-423" fmla="*/ 9184297 w 9290839"/>
              <a:gd name="connsiteY4-424" fmla="*/ 3680207 h 5129233"/>
              <a:gd name="connsiteX5-425" fmla="*/ 7067613 w 9290839"/>
              <a:gd name="connsiteY5-426" fmla="*/ 4751861 h 5129233"/>
              <a:gd name="connsiteX6-427" fmla="*/ 2679495 w 9290839"/>
              <a:gd name="connsiteY6-428" fmla="*/ 5129233 h 5129233"/>
              <a:gd name="connsiteX7-429" fmla="*/ 228983 w 9290839"/>
              <a:gd name="connsiteY7-430" fmla="*/ 4289807 h 5129233"/>
              <a:gd name="connsiteX8-431" fmla="*/ 243497 w 9290839"/>
              <a:gd name="connsiteY8-432" fmla="*/ 1106374 h 5129233"/>
              <a:gd name="connsiteX0-433" fmla="*/ 243497 w 9281831"/>
              <a:gd name="connsiteY0-434" fmla="*/ 1106374 h 5129233"/>
              <a:gd name="connsiteX1-435" fmla="*/ 1605438 w 9281831"/>
              <a:gd name="connsiteY1-436" fmla="*/ 63747 h 5129233"/>
              <a:gd name="connsiteX2-437" fmla="*/ 8243271 w 9281831"/>
              <a:gd name="connsiteY2-438" fmla="*/ 165347 h 5129233"/>
              <a:gd name="connsiteX3-439" fmla="*/ 9068183 w 9281831"/>
              <a:gd name="connsiteY3-440" fmla="*/ 990259 h 5129233"/>
              <a:gd name="connsiteX4-441" fmla="*/ 9184297 w 9281831"/>
              <a:gd name="connsiteY4-442" fmla="*/ 3680207 h 5129233"/>
              <a:gd name="connsiteX5-443" fmla="*/ 7067613 w 9281831"/>
              <a:gd name="connsiteY5-444" fmla="*/ 4751861 h 5129233"/>
              <a:gd name="connsiteX6-445" fmla="*/ 2679495 w 9281831"/>
              <a:gd name="connsiteY6-446" fmla="*/ 5129233 h 5129233"/>
              <a:gd name="connsiteX7-447" fmla="*/ 228983 w 9281831"/>
              <a:gd name="connsiteY7-448" fmla="*/ 4289807 h 5129233"/>
              <a:gd name="connsiteX8-449" fmla="*/ 243497 w 9281831"/>
              <a:gd name="connsiteY8-450" fmla="*/ 1106374 h 5129233"/>
              <a:gd name="connsiteX0-1-1" fmla="*/ 243497 w 9281831"/>
              <a:gd name="connsiteY0-2-2" fmla="*/ 1144522 h 5167381"/>
              <a:gd name="connsiteX1-3-3" fmla="*/ 1605438 w 9281831"/>
              <a:gd name="connsiteY1-4-4" fmla="*/ 101895 h 5167381"/>
              <a:gd name="connsiteX2-5-5" fmla="*/ 4666863 w 9281831"/>
              <a:gd name="connsiteY2-6-6" fmla="*/ 50964 h 5167381"/>
              <a:gd name="connsiteX3-7-7" fmla="*/ 8243271 w 9281831"/>
              <a:gd name="connsiteY3-8-8" fmla="*/ 203495 h 5167381"/>
              <a:gd name="connsiteX4-9-9" fmla="*/ 9068183 w 9281831"/>
              <a:gd name="connsiteY4-10-10" fmla="*/ 1028407 h 5167381"/>
              <a:gd name="connsiteX5-11-11" fmla="*/ 9184297 w 9281831"/>
              <a:gd name="connsiteY5-12-12" fmla="*/ 3718355 h 5167381"/>
              <a:gd name="connsiteX6-13-13" fmla="*/ 7067613 w 9281831"/>
              <a:gd name="connsiteY6-14-14" fmla="*/ 4790009 h 5167381"/>
              <a:gd name="connsiteX7-15-15" fmla="*/ 2679495 w 9281831"/>
              <a:gd name="connsiteY7-16-16" fmla="*/ 5167381 h 5167381"/>
              <a:gd name="connsiteX8-17-17" fmla="*/ 228983 w 9281831"/>
              <a:gd name="connsiteY8-18-18" fmla="*/ 4327955 h 5167381"/>
              <a:gd name="connsiteX9" fmla="*/ 243497 w 9281831"/>
              <a:gd name="connsiteY9" fmla="*/ 1144522 h 5167381"/>
              <a:gd name="connsiteX0-19-19" fmla="*/ 243497 w 9281831"/>
              <a:gd name="connsiteY0-20-20" fmla="*/ 1301432 h 5324291"/>
              <a:gd name="connsiteX1-21-21" fmla="*/ 1605438 w 9281831"/>
              <a:gd name="connsiteY1-22-22" fmla="*/ 258805 h 5324291"/>
              <a:gd name="connsiteX2-23-23" fmla="*/ 4691305 w 9281831"/>
              <a:gd name="connsiteY2-24-24" fmla="*/ 2807 h 5324291"/>
              <a:gd name="connsiteX3-25-25" fmla="*/ 8243271 w 9281831"/>
              <a:gd name="connsiteY3-26-26" fmla="*/ 360405 h 5324291"/>
              <a:gd name="connsiteX4-27-27" fmla="*/ 9068183 w 9281831"/>
              <a:gd name="connsiteY4-28-28" fmla="*/ 1185317 h 5324291"/>
              <a:gd name="connsiteX5-29-29" fmla="*/ 9184297 w 9281831"/>
              <a:gd name="connsiteY5-30-30" fmla="*/ 3875265 h 5324291"/>
              <a:gd name="connsiteX6-31-31" fmla="*/ 7067613 w 9281831"/>
              <a:gd name="connsiteY6-32-32" fmla="*/ 4946919 h 5324291"/>
              <a:gd name="connsiteX7-33-33" fmla="*/ 2679495 w 9281831"/>
              <a:gd name="connsiteY7-34-34" fmla="*/ 5324291 h 5324291"/>
              <a:gd name="connsiteX8-35-35" fmla="*/ 228983 w 9281831"/>
              <a:gd name="connsiteY8-36-36" fmla="*/ 4484865 h 5324291"/>
              <a:gd name="connsiteX9-37" fmla="*/ 243497 w 9281831"/>
              <a:gd name="connsiteY9-38" fmla="*/ 1301432 h 5324291"/>
              <a:gd name="connsiteX0-39" fmla="*/ 243497 w 9281831"/>
              <a:gd name="connsiteY0-40" fmla="*/ 1389802 h 5412661"/>
              <a:gd name="connsiteX1-41" fmla="*/ 1605438 w 9281831"/>
              <a:gd name="connsiteY1-42" fmla="*/ 347175 h 5412661"/>
              <a:gd name="connsiteX2-43" fmla="*/ 4886841 w 9281831"/>
              <a:gd name="connsiteY2-44" fmla="*/ 1460 h 5412661"/>
              <a:gd name="connsiteX3-45" fmla="*/ 8243271 w 9281831"/>
              <a:gd name="connsiteY3-46" fmla="*/ 448775 h 5412661"/>
              <a:gd name="connsiteX4-47" fmla="*/ 9068183 w 9281831"/>
              <a:gd name="connsiteY4-48" fmla="*/ 1273687 h 5412661"/>
              <a:gd name="connsiteX5-49" fmla="*/ 9184297 w 9281831"/>
              <a:gd name="connsiteY5-50" fmla="*/ 3963635 h 5412661"/>
              <a:gd name="connsiteX6-51" fmla="*/ 7067613 w 9281831"/>
              <a:gd name="connsiteY6-52" fmla="*/ 5035289 h 5412661"/>
              <a:gd name="connsiteX7-53" fmla="*/ 2679495 w 9281831"/>
              <a:gd name="connsiteY7-54" fmla="*/ 5412661 h 5412661"/>
              <a:gd name="connsiteX8-55" fmla="*/ 228983 w 9281831"/>
              <a:gd name="connsiteY8-56" fmla="*/ 4573235 h 5412661"/>
              <a:gd name="connsiteX9-57" fmla="*/ 243497 w 9281831"/>
              <a:gd name="connsiteY9-58" fmla="*/ 1389802 h 5412661"/>
              <a:gd name="connsiteX0-59" fmla="*/ 243497 w 9281831"/>
              <a:gd name="connsiteY0-60" fmla="*/ 1395196 h 5418055"/>
              <a:gd name="connsiteX1-61" fmla="*/ 1605438 w 9281831"/>
              <a:gd name="connsiteY1-62" fmla="*/ 352569 h 5418055"/>
              <a:gd name="connsiteX2-63" fmla="*/ 4886841 w 9281831"/>
              <a:gd name="connsiteY2-64" fmla="*/ 6854 h 5418055"/>
              <a:gd name="connsiteX3-65" fmla="*/ 6609998 w 9281831"/>
              <a:gd name="connsiteY3-66" fmla="*/ 147838 h 5418055"/>
              <a:gd name="connsiteX4-67" fmla="*/ 8243271 w 9281831"/>
              <a:gd name="connsiteY4-68" fmla="*/ 454169 h 5418055"/>
              <a:gd name="connsiteX5-69" fmla="*/ 9068183 w 9281831"/>
              <a:gd name="connsiteY5-70" fmla="*/ 1279081 h 5418055"/>
              <a:gd name="connsiteX6-71" fmla="*/ 9184297 w 9281831"/>
              <a:gd name="connsiteY6-72" fmla="*/ 3969029 h 5418055"/>
              <a:gd name="connsiteX7-73" fmla="*/ 7067613 w 9281831"/>
              <a:gd name="connsiteY7-74" fmla="*/ 5040683 h 5418055"/>
              <a:gd name="connsiteX8-75" fmla="*/ 2679495 w 9281831"/>
              <a:gd name="connsiteY8-76" fmla="*/ 5418055 h 5418055"/>
              <a:gd name="connsiteX9-77" fmla="*/ 228983 w 9281831"/>
              <a:gd name="connsiteY9-78" fmla="*/ 4578629 h 5418055"/>
              <a:gd name="connsiteX10" fmla="*/ 243497 w 9281831"/>
              <a:gd name="connsiteY10" fmla="*/ 1395196 h 5418055"/>
              <a:gd name="connsiteX0-79" fmla="*/ 243497 w 9281831"/>
              <a:gd name="connsiteY0-80" fmla="*/ 1388885 h 5411744"/>
              <a:gd name="connsiteX1-81" fmla="*/ 1605438 w 9281831"/>
              <a:gd name="connsiteY1-82" fmla="*/ 346258 h 5411744"/>
              <a:gd name="connsiteX2-83" fmla="*/ 2919263 w 9281831"/>
              <a:gd name="connsiteY2-84" fmla="*/ 103077 h 5411744"/>
              <a:gd name="connsiteX3-85" fmla="*/ 4886841 w 9281831"/>
              <a:gd name="connsiteY3-86" fmla="*/ 543 h 5411744"/>
              <a:gd name="connsiteX4-87" fmla="*/ 6609998 w 9281831"/>
              <a:gd name="connsiteY4-88" fmla="*/ 141527 h 5411744"/>
              <a:gd name="connsiteX5-89" fmla="*/ 8243271 w 9281831"/>
              <a:gd name="connsiteY5-90" fmla="*/ 447858 h 5411744"/>
              <a:gd name="connsiteX6-91" fmla="*/ 9068183 w 9281831"/>
              <a:gd name="connsiteY6-92" fmla="*/ 1272770 h 5411744"/>
              <a:gd name="connsiteX7-93" fmla="*/ 9184297 w 9281831"/>
              <a:gd name="connsiteY7-94" fmla="*/ 3962718 h 5411744"/>
              <a:gd name="connsiteX8-95" fmla="*/ 7067613 w 9281831"/>
              <a:gd name="connsiteY8-96" fmla="*/ 5034372 h 5411744"/>
              <a:gd name="connsiteX9-97" fmla="*/ 2679495 w 9281831"/>
              <a:gd name="connsiteY9-98" fmla="*/ 5411744 h 5411744"/>
              <a:gd name="connsiteX10-99" fmla="*/ 228983 w 9281831"/>
              <a:gd name="connsiteY10-100" fmla="*/ 4572318 h 5411744"/>
              <a:gd name="connsiteX11" fmla="*/ 243497 w 9281831"/>
              <a:gd name="connsiteY11" fmla="*/ 1388885 h 5411744"/>
            </a:gdLst>
            <a:ahLst/>
            <a:cxnLst>
              <a:cxn ang="0">
                <a:pos x="connsiteX0-1-1" y="connsiteY0-2-2"/>
              </a:cxn>
              <a:cxn ang="0">
                <a:pos x="connsiteX1-3-3" y="connsiteY1-4-4"/>
              </a:cxn>
              <a:cxn ang="0">
                <a:pos x="connsiteX2-5-5" y="connsiteY2-6-6"/>
              </a:cxn>
              <a:cxn ang="0">
                <a:pos x="connsiteX3-7-7" y="connsiteY3-8-8"/>
              </a:cxn>
              <a:cxn ang="0">
                <a:pos x="connsiteX4-9-9" y="connsiteY4-10-10"/>
              </a:cxn>
              <a:cxn ang="0">
                <a:pos x="connsiteX5-11-11" y="connsiteY5-12-12"/>
              </a:cxn>
              <a:cxn ang="0">
                <a:pos x="connsiteX6-13-13" y="connsiteY6-14-14"/>
              </a:cxn>
              <a:cxn ang="0">
                <a:pos x="connsiteX7-15-15" y="connsiteY7-16-16"/>
              </a:cxn>
              <a:cxn ang="0">
                <a:pos x="connsiteX8-17-17" y="connsiteY8-18-18"/>
              </a:cxn>
              <a:cxn ang="0">
                <a:pos x="connsiteX9-37" y="connsiteY9-38"/>
              </a:cxn>
              <a:cxn ang="0">
                <a:pos x="connsiteX10-99" y="connsiteY10-100"/>
              </a:cxn>
              <a:cxn ang="0">
                <a:pos x="connsiteX11" y="connsiteY11"/>
              </a:cxn>
            </a:cxnLst>
            <a:rect l="l" t="t" r="r" b="b"/>
            <a:pathLst>
              <a:path w="9281831" h="5411744">
                <a:moveTo>
                  <a:pt x="243497" y="1388885"/>
                </a:moveTo>
                <a:cubicBezTo>
                  <a:pt x="446697" y="599471"/>
                  <a:pt x="831547" y="577648"/>
                  <a:pt x="1605438" y="346258"/>
                </a:cubicBezTo>
                <a:cubicBezTo>
                  <a:pt x="2051399" y="131957"/>
                  <a:pt x="2372363" y="160696"/>
                  <a:pt x="2919263" y="103077"/>
                </a:cubicBezTo>
                <a:cubicBezTo>
                  <a:pt x="3466163" y="45458"/>
                  <a:pt x="4271719" y="-5865"/>
                  <a:pt x="4886841" y="543"/>
                </a:cubicBezTo>
                <a:cubicBezTo>
                  <a:pt x="5501963" y="6951"/>
                  <a:pt x="6050593" y="66975"/>
                  <a:pt x="6609998" y="141527"/>
                </a:cubicBezTo>
                <a:cubicBezTo>
                  <a:pt x="7169403" y="216079"/>
                  <a:pt x="7833574" y="259318"/>
                  <a:pt x="8243271" y="447858"/>
                </a:cubicBezTo>
                <a:cubicBezTo>
                  <a:pt x="8652968" y="636398"/>
                  <a:pt x="9087535" y="797036"/>
                  <a:pt x="9068183" y="1272770"/>
                </a:cubicBezTo>
                <a:cubicBezTo>
                  <a:pt x="9048831" y="1748504"/>
                  <a:pt x="9464906" y="2964469"/>
                  <a:pt x="9184297" y="3962718"/>
                </a:cubicBezTo>
                <a:cubicBezTo>
                  <a:pt x="8903688" y="4960967"/>
                  <a:pt x="8151747" y="4792868"/>
                  <a:pt x="7067613" y="5034372"/>
                </a:cubicBezTo>
                <a:cubicBezTo>
                  <a:pt x="5983479" y="5275876"/>
                  <a:pt x="4142201" y="5285953"/>
                  <a:pt x="2679495" y="5411744"/>
                </a:cubicBezTo>
                <a:cubicBezTo>
                  <a:pt x="1111552" y="5332316"/>
                  <a:pt x="634983" y="5242795"/>
                  <a:pt x="228983" y="4572318"/>
                </a:cubicBezTo>
                <a:cubicBezTo>
                  <a:pt x="-177017" y="3901842"/>
                  <a:pt x="40297" y="2178299"/>
                  <a:pt x="243497" y="1388885"/>
                </a:cubicBezTo>
                <a:close/>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19835" y="292735"/>
            <a:ext cx="1951355" cy="583565"/>
          </a:xfrm>
          <a:prstGeom prst="rect">
            <a:avLst/>
          </a:prstGeom>
          <a:noFill/>
        </p:spPr>
        <p:txBody>
          <a:bodyPr wrap="square" rtlCol="0">
            <a:spAutoFit/>
          </a:bodyPr>
          <a:p>
            <a:r>
              <a:rPr lang="zh-CN" altLang="en-US" sz="3200" b="1">
                <a:solidFill>
                  <a:schemeClr val="tx1">
                    <a:lumMod val="75000"/>
                    <a:lumOff val="25000"/>
                  </a:schemeClr>
                </a:solidFill>
                <a:latin typeface="方正粗黑宋简体" panose="02000000000000000000" charset="-122"/>
                <a:ea typeface="方正粗黑宋简体" panose="02000000000000000000" charset="-122"/>
              </a:rPr>
              <a:t>重点工作</a:t>
            </a:r>
            <a:endParaRPr lang="zh-CN" altLang="en-US" sz="3200" b="1">
              <a:solidFill>
                <a:schemeClr val="tx1">
                  <a:lumMod val="75000"/>
                  <a:lumOff val="25000"/>
                </a:schemeClr>
              </a:solidFill>
              <a:latin typeface="方正粗黑宋简体" panose="02000000000000000000" charset="-122"/>
              <a:ea typeface="方正粗黑宋简体" panose="02000000000000000000" charset="-122"/>
            </a:endParaRPr>
          </a:p>
        </p:txBody>
      </p:sp>
      <p:graphicFrame>
        <p:nvGraphicFramePr>
          <p:cNvPr id="3" name="表格 2"/>
          <p:cNvGraphicFramePr/>
          <p:nvPr>
            <p:custDataLst>
              <p:tags r:id="rId1"/>
            </p:custDataLst>
          </p:nvPr>
        </p:nvGraphicFramePr>
        <p:xfrm>
          <a:off x="1754505" y="1005840"/>
          <a:ext cx="7971790" cy="5088255"/>
        </p:xfrm>
        <a:graphic>
          <a:graphicData uri="http://schemas.openxmlformats.org/drawingml/2006/table">
            <a:tbl>
              <a:tblPr firstRow="1" bandRow="1">
                <a:tableStyleId>{5940675A-B579-460E-94D1-54222C63F5DA}</a:tableStyleId>
              </a:tblPr>
              <a:tblGrid>
                <a:gridCol w="1339850"/>
                <a:gridCol w="6631940"/>
              </a:tblGrid>
              <a:tr h="544195">
                <a:tc rowSpan="2">
                  <a:txBody>
                    <a:bodyPr/>
                    <a:p>
                      <a:pPr indent="0" algn="ctr">
                        <a:lnSpc>
                          <a:spcPct val="100000"/>
                        </a:lnSpc>
                        <a:buNone/>
                      </a:pPr>
                      <a:r>
                        <a:rPr lang="en-US" sz="2000" b="0">
                          <a:latin typeface="宋体" panose="02010600030101010101" pitchFamily="2" charset="-122"/>
                          <a:ea typeface="宋体" panose="02010600030101010101" pitchFamily="2" charset="-122"/>
                          <a:cs typeface="宋体" panose="02010600030101010101" pitchFamily="2" charset="-122"/>
                        </a:rPr>
                        <a:t>文化</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00000"/>
                        </a:lnSpc>
                        <a:buNone/>
                      </a:pPr>
                      <a:r>
                        <a:rPr lang="en-US" sz="2000" b="0">
                          <a:latin typeface="宋体" panose="02010600030101010101" pitchFamily="2" charset="-122"/>
                          <a:ea typeface="宋体" panose="02010600030101010101" pitchFamily="2" charset="-122"/>
                          <a:cs typeface="宋体" panose="02010600030101010101" pitchFamily="2" charset="-122"/>
                        </a:rPr>
                        <a:t>数学学科组文化的重新构建</a:t>
                      </a:r>
                      <a:endParaRPr 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921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nSpc>
                          <a:spcPct val="100000"/>
                        </a:lnSpc>
                        <a:buNone/>
                      </a:pPr>
                      <a:r>
                        <a:rPr lang="en-US" sz="2000" b="0">
                          <a:latin typeface="宋体" panose="02010600030101010101" pitchFamily="2" charset="-122"/>
                          <a:ea typeface="宋体" panose="02010600030101010101" pitchFamily="2" charset="-122"/>
                          <a:cs typeface="宋体" panose="02010600030101010101" pitchFamily="2" charset="-122"/>
                        </a:rPr>
                        <a:t>学科教室改造</a:t>
                      </a:r>
                      <a:endParaRPr 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01650">
                <a:tc rowSpan="2">
                  <a:txBody>
                    <a:bodyPr/>
                    <a:p>
                      <a:pPr indent="0" algn="ctr">
                        <a:lnSpc>
                          <a:spcPct val="100000"/>
                        </a:lnSpc>
                        <a:buNone/>
                      </a:pPr>
                      <a:r>
                        <a:rPr lang="en-US" sz="2000" b="0">
                          <a:latin typeface="宋体" panose="02010600030101010101" pitchFamily="2" charset="-122"/>
                          <a:ea typeface="宋体" panose="02010600030101010101" pitchFamily="2" charset="-122"/>
                          <a:cs typeface="宋体" panose="02010600030101010101" pitchFamily="2" charset="-122"/>
                        </a:rPr>
                        <a:t>课程</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00000"/>
                        </a:lnSpc>
                        <a:buNone/>
                      </a:pPr>
                      <a:r>
                        <a:rPr lang="en-US" sz="2000" b="0">
                          <a:latin typeface="宋体" panose="02010600030101010101" pitchFamily="2" charset="-122"/>
                          <a:ea typeface="宋体" panose="02010600030101010101" pitchFamily="2" charset="-122"/>
                          <a:cs typeface="宋体" panose="02010600030101010101" pitchFamily="2" charset="-122"/>
                        </a:rPr>
                        <a:t>AI数学的推进</a:t>
                      </a:r>
                      <a:endParaRPr 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9149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nSpc>
                          <a:spcPct val="100000"/>
                        </a:lnSpc>
                        <a:buNone/>
                      </a:pPr>
                      <a:r>
                        <a:rPr lang="en-US" sz="2000" b="0">
                          <a:latin typeface="宋体" panose="02010600030101010101" pitchFamily="2" charset="-122"/>
                          <a:ea typeface="宋体" panose="02010600030101010101" pitchFamily="2" charset="-122"/>
                          <a:cs typeface="宋体" panose="02010600030101010101" pitchFamily="2" charset="-122"/>
                        </a:rPr>
                        <a:t>数学弘雅课堂规程的完善</a:t>
                      </a:r>
                      <a:endParaRPr 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2445">
                <a:tc rowSpan="4">
                  <a:txBody>
                    <a:bodyPr/>
                    <a:p>
                      <a:pPr indent="0" algn="ctr">
                        <a:lnSpc>
                          <a:spcPct val="100000"/>
                        </a:lnSpc>
                        <a:buNone/>
                      </a:pPr>
                      <a:r>
                        <a:rPr lang="en-US" sz="2000" b="0">
                          <a:latin typeface="宋体" panose="02010600030101010101" pitchFamily="2" charset="-122"/>
                          <a:ea typeface="宋体" panose="02010600030101010101" pitchFamily="2" charset="-122"/>
                          <a:cs typeface="宋体" panose="02010600030101010101" pitchFamily="2" charset="-122"/>
                        </a:rPr>
                        <a:t>教师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00000"/>
                        </a:lnSpc>
                        <a:buNone/>
                      </a:pPr>
                      <a:r>
                        <a:rPr lang="en-US" sz="2000" b="0">
                          <a:latin typeface="宋体" panose="02010600030101010101" pitchFamily="2" charset="-122"/>
                          <a:ea typeface="宋体" panose="02010600030101010101" pitchFamily="2" charset="-122"/>
                          <a:cs typeface="宋体" panose="02010600030101010101" pitchFamily="2" charset="-122"/>
                        </a:rPr>
                        <a:t>区数学评优课比赛</a:t>
                      </a:r>
                      <a:endParaRPr 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4546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nSpc>
                          <a:spcPct val="100000"/>
                        </a:lnSpc>
                        <a:buNone/>
                      </a:pPr>
                      <a:r>
                        <a:rPr lang="en-US" sz="2000" b="0">
                          <a:latin typeface="宋体" panose="02010600030101010101" pitchFamily="2" charset="-122"/>
                          <a:ea typeface="宋体" panose="02010600030101010101" pitchFamily="2" charset="-122"/>
                          <a:cs typeface="宋体" panose="02010600030101010101" pitchFamily="2" charset="-122"/>
                        </a:rPr>
                        <a:t>校弘雅杯青年教师基本功竞赛</a:t>
                      </a:r>
                      <a:endParaRPr 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974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nSpc>
                          <a:spcPct val="100000"/>
                        </a:lnSpc>
                        <a:buNone/>
                      </a:pPr>
                      <a:r>
                        <a:rPr lang="en-US" sz="2000" b="0">
                          <a:latin typeface="宋体" panose="02010600030101010101" pitchFamily="2" charset="-122"/>
                          <a:ea typeface="宋体" panose="02010600030101010101" pitchFamily="2" charset="-122"/>
                          <a:cs typeface="宋体" panose="02010600030101010101" pitchFamily="2" charset="-122"/>
                        </a:rPr>
                        <a:t>市、区骨干教师评比</a:t>
                      </a:r>
                      <a:endParaRPr 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921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nSpc>
                          <a:spcPct val="100000"/>
                        </a:lnSpc>
                        <a:buNone/>
                      </a:pPr>
                      <a:r>
                        <a:rPr lang="en-US" sz="2000" b="0">
                          <a:latin typeface="宋体" panose="02010600030101010101" pitchFamily="2" charset="-122"/>
                          <a:ea typeface="宋体" panose="02010600030101010101" pitchFamily="2" charset="-122"/>
                          <a:cs typeface="宋体" panose="02010600030101010101" pitchFamily="2" charset="-122"/>
                        </a:rPr>
                        <a:t>市、区、校级课题申报、研究</a:t>
                      </a:r>
                      <a:endParaRPr 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3080">
                <a:tc rowSpan="2">
                  <a:txBody>
                    <a:bodyPr/>
                    <a:p>
                      <a:pPr indent="0" algn="ctr">
                        <a:lnSpc>
                          <a:spcPct val="100000"/>
                        </a:lnSpc>
                        <a:buNone/>
                      </a:pPr>
                      <a:r>
                        <a:rPr lang="en-US" sz="2000" b="0">
                          <a:latin typeface="宋体" panose="02010600030101010101" pitchFamily="2" charset="-122"/>
                          <a:ea typeface="宋体" panose="02010600030101010101" pitchFamily="2" charset="-122"/>
                          <a:cs typeface="宋体" panose="02010600030101010101" pitchFamily="2" charset="-122"/>
                        </a:rPr>
                        <a:t>学生</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00000"/>
                        </a:lnSpc>
                        <a:buNone/>
                      </a:pPr>
                      <a:r>
                        <a:rPr lang="en-US" sz="2000" b="0">
                          <a:latin typeface="宋体" panose="02010600030101010101" pitchFamily="2" charset="-122"/>
                          <a:ea typeface="宋体" panose="02010600030101010101" pitchFamily="2" charset="-122"/>
                          <a:cs typeface="宋体" panose="02010600030101010101" pitchFamily="2" charset="-122"/>
                        </a:rPr>
                        <a:t>完善学生评价标准</a:t>
                      </a:r>
                      <a:endParaRPr 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3594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nSpc>
                          <a:spcPct val="100000"/>
                        </a:lnSpc>
                        <a:buNone/>
                      </a:pPr>
                      <a:r>
                        <a:rPr lang="en-US" sz="2000" b="0">
                          <a:latin typeface="宋体" panose="02010600030101010101" pitchFamily="2" charset="-122"/>
                          <a:ea typeface="宋体" panose="02010600030101010101" pitchFamily="2" charset="-122"/>
                          <a:cs typeface="宋体" panose="02010600030101010101" pitchFamily="2" charset="-122"/>
                        </a:rPr>
                        <a:t>根据学生学科素养考核，扎实落实月质量调研和反馈</a:t>
                      </a:r>
                      <a:endParaRPr 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Text"/>
          <p:cNvSpPr txBox="1"/>
          <p:nvPr/>
        </p:nvSpPr>
        <p:spPr>
          <a:xfrm>
            <a:off x="4187813" y="3185642"/>
            <a:ext cx="3816374" cy="61531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000000"/>
                </a:solidFill>
                <a:cs typeface="+mn-ea"/>
                <a:sym typeface="+mn-lt"/>
              </a:rPr>
              <a:t>实施</a:t>
            </a:r>
            <a:r>
              <a:rPr lang="zh-CN" altLang="en-US" sz="4000" dirty="0">
                <a:solidFill>
                  <a:srgbClr val="000000"/>
                </a:solidFill>
                <a:cs typeface="+mn-ea"/>
                <a:sym typeface="+mn-lt"/>
              </a:rPr>
              <a:t>策略</a:t>
            </a:r>
            <a:endParaRPr lang="zh-CN" altLang="en-US" sz="4000" dirty="0">
              <a:solidFill>
                <a:srgbClr val="000000"/>
              </a:solidFill>
              <a:cs typeface="+mn-ea"/>
              <a:sym typeface="+mn-lt"/>
            </a:endParaRPr>
          </a:p>
        </p:txBody>
      </p:sp>
      <p:sp>
        <p:nvSpPr>
          <p:cNvPr id="4" name="矩形: 圆角 3"/>
          <p:cNvSpPr/>
          <p:nvPr/>
        </p:nvSpPr>
        <p:spPr>
          <a:xfrm>
            <a:off x="5371747" y="2506258"/>
            <a:ext cx="1448506" cy="393496"/>
          </a:xfrm>
          <a:prstGeom prst="roundRect">
            <a:avLst>
              <a:gd name="adj" fmla="val 5000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a:cs typeface="+mn-ea"/>
                <a:sym typeface="+mn-lt"/>
              </a:rPr>
              <a:t>PART 03</a:t>
            </a:r>
            <a:endParaRPr lang="zh-CN" altLang="en-US" dirty="0">
              <a:cs typeface="+mn-ea"/>
              <a:sym typeface="+mn-lt"/>
            </a:endParaRPr>
          </a:p>
        </p:txBody>
      </p:sp>
      <p:sp>
        <p:nvSpPr>
          <p:cNvPr id="5" name="Rectangle: Rounded Corners 2"/>
          <p:cNvSpPr/>
          <p:nvPr/>
        </p:nvSpPr>
        <p:spPr>
          <a:xfrm>
            <a:off x="2279477" y="1265387"/>
            <a:ext cx="7253099" cy="4029414"/>
          </a:xfrm>
          <a:custGeom>
            <a:avLst/>
            <a:gdLst>
              <a:gd name="connsiteX0" fmla="*/ 0 w 8839200"/>
              <a:gd name="connsiteY0" fmla="*/ 824912 h 4949372"/>
              <a:gd name="connsiteX1" fmla="*/ 824912 w 8839200"/>
              <a:gd name="connsiteY1" fmla="*/ 0 h 4949372"/>
              <a:gd name="connsiteX2" fmla="*/ 8014288 w 8839200"/>
              <a:gd name="connsiteY2" fmla="*/ 0 h 4949372"/>
              <a:gd name="connsiteX3" fmla="*/ 8839200 w 8839200"/>
              <a:gd name="connsiteY3" fmla="*/ 824912 h 4949372"/>
              <a:gd name="connsiteX4" fmla="*/ 8839200 w 8839200"/>
              <a:gd name="connsiteY4" fmla="*/ 4124460 h 4949372"/>
              <a:gd name="connsiteX5" fmla="*/ 8014288 w 8839200"/>
              <a:gd name="connsiteY5" fmla="*/ 4949372 h 4949372"/>
              <a:gd name="connsiteX6" fmla="*/ 824912 w 8839200"/>
              <a:gd name="connsiteY6" fmla="*/ 4949372 h 4949372"/>
              <a:gd name="connsiteX7" fmla="*/ 0 w 8839200"/>
              <a:gd name="connsiteY7" fmla="*/ 4124460 h 4949372"/>
              <a:gd name="connsiteX8" fmla="*/ 0 w 8839200"/>
              <a:gd name="connsiteY8" fmla="*/ 824912 h 4949372"/>
              <a:gd name="connsiteX0-1" fmla="*/ 0 w 8839200"/>
              <a:gd name="connsiteY0-2" fmla="*/ 926512 h 5050972"/>
              <a:gd name="connsiteX1-3" fmla="*/ 1376455 w 8839200"/>
              <a:gd name="connsiteY1-4" fmla="*/ 0 h 5050972"/>
              <a:gd name="connsiteX2-5" fmla="*/ 8014288 w 8839200"/>
              <a:gd name="connsiteY2-6" fmla="*/ 101600 h 5050972"/>
              <a:gd name="connsiteX3-7" fmla="*/ 8839200 w 8839200"/>
              <a:gd name="connsiteY3-8" fmla="*/ 926512 h 5050972"/>
              <a:gd name="connsiteX4-9" fmla="*/ 8839200 w 8839200"/>
              <a:gd name="connsiteY4-10" fmla="*/ 4226060 h 5050972"/>
              <a:gd name="connsiteX5-11" fmla="*/ 8014288 w 8839200"/>
              <a:gd name="connsiteY5-12" fmla="*/ 5050972 h 5050972"/>
              <a:gd name="connsiteX6-13" fmla="*/ 824912 w 8839200"/>
              <a:gd name="connsiteY6-14" fmla="*/ 5050972 h 5050972"/>
              <a:gd name="connsiteX7-15" fmla="*/ 0 w 8839200"/>
              <a:gd name="connsiteY7-16" fmla="*/ 4226060 h 5050972"/>
              <a:gd name="connsiteX8-17" fmla="*/ 0 w 8839200"/>
              <a:gd name="connsiteY8-18" fmla="*/ 926512 h 5050972"/>
              <a:gd name="connsiteX0-19" fmla="*/ 14514 w 8839200"/>
              <a:gd name="connsiteY0-20" fmla="*/ 1042627 h 5050972"/>
              <a:gd name="connsiteX1-21" fmla="*/ 1376455 w 8839200"/>
              <a:gd name="connsiteY1-22" fmla="*/ 0 h 5050972"/>
              <a:gd name="connsiteX2-23" fmla="*/ 8014288 w 8839200"/>
              <a:gd name="connsiteY2-24" fmla="*/ 101600 h 5050972"/>
              <a:gd name="connsiteX3-25" fmla="*/ 8839200 w 8839200"/>
              <a:gd name="connsiteY3-26" fmla="*/ 926512 h 5050972"/>
              <a:gd name="connsiteX4-27" fmla="*/ 8839200 w 8839200"/>
              <a:gd name="connsiteY4-28" fmla="*/ 4226060 h 5050972"/>
              <a:gd name="connsiteX5-29" fmla="*/ 8014288 w 8839200"/>
              <a:gd name="connsiteY5-30" fmla="*/ 5050972 h 5050972"/>
              <a:gd name="connsiteX6-31" fmla="*/ 824912 w 8839200"/>
              <a:gd name="connsiteY6-32" fmla="*/ 5050972 h 5050972"/>
              <a:gd name="connsiteX7-33" fmla="*/ 0 w 8839200"/>
              <a:gd name="connsiteY7-34" fmla="*/ 4226060 h 5050972"/>
              <a:gd name="connsiteX8-35" fmla="*/ 14514 w 8839200"/>
              <a:gd name="connsiteY8-36" fmla="*/ 1042627 h 5050972"/>
              <a:gd name="connsiteX0-37" fmla="*/ 56598 w 8881284"/>
              <a:gd name="connsiteY0-38" fmla="*/ 1042627 h 5050972"/>
              <a:gd name="connsiteX1-39" fmla="*/ 1418539 w 8881284"/>
              <a:gd name="connsiteY1-40" fmla="*/ 0 h 5050972"/>
              <a:gd name="connsiteX2-41" fmla="*/ 8056372 w 8881284"/>
              <a:gd name="connsiteY2-42" fmla="*/ 101600 h 5050972"/>
              <a:gd name="connsiteX3-43" fmla="*/ 8881284 w 8881284"/>
              <a:gd name="connsiteY3-44" fmla="*/ 926512 h 5050972"/>
              <a:gd name="connsiteX4-45" fmla="*/ 8881284 w 8881284"/>
              <a:gd name="connsiteY4-46" fmla="*/ 4226060 h 5050972"/>
              <a:gd name="connsiteX5-47" fmla="*/ 8056372 w 8881284"/>
              <a:gd name="connsiteY5-48" fmla="*/ 5050972 h 5050972"/>
              <a:gd name="connsiteX6-49" fmla="*/ 866996 w 8881284"/>
              <a:gd name="connsiteY6-50" fmla="*/ 5050972 h 5050972"/>
              <a:gd name="connsiteX7-51" fmla="*/ 42084 w 8881284"/>
              <a:gd name="connsiteY7-52" fmla="*/ 4226060 h 5050972"/>
              <a:gd name="connsiteX8-53" fmla="*/ 56598 w 8881284"/>
              <a:gd name="connsiteY8-54" fmla="*/ 1042627 h 5050972"/>
              <a:gd name="connsiteX0-55" fmla="*/ 27622 w 8852308"/>
              <a:gd name="connsiteY0-56" fmla="*/ 1042627 h 5050972"/>
              <a:gd name="connsiteX1-57" fmla="*/ 1389563 w 8852308"/>
              <a:gd name="connsiteY1-58" fmla="*/ 0 h 5050972"/>
              <a:gd name="connsiteX2-59" fmla="*/ 8027396 w 8852308"/>
              <a:gd name="connsiteY2-60" fmla="*/ 101600 h 5050972"/>
              <a:gd name="connsiteX3-61" fmla="*/ 8852308 w 8852308"/>
              <a:gd name="connsiteY3-62" fmla="*/ 926512 h 5050972"/>
              <a:gd name="connsiteX4-63" fmla="*/ 8852308 w 8852308"/>
              <a:gd name="connsiteY4-64" fmla="*/ 4226060 h 5050972"/>
              <a:gd name="connsiteX5-65" fmla="*/ 8027396 w 8852308"/>
              <a:gd name="connsiteY5-66" fmla="*/ 5050972 h 5050972"/>
              <a:gd name="connsiteX6-67" fmla="*/ 838020 w 8852308"/>
              <a:gd name="connsiteY6-68" fmla="*/ 5050972 h 5050972"/>
              <a:gd name="connsiteX7-69" fmla="*/ 13108 w 8852308"/>
              <a:gd name="connsiteY7-70" fmla="*/ 4226060 h 5050972"/>
              <a:gd name="connsiteX8-71" fmla="*/ 27622 w 8852308"/>
              <a:gd name="connsiteY8-72" fmla="*/ 1042627 h 5050972"/>
              <a:gd name="connsiteX0-73" fmla="*/ 27622 w 8852308"/>
              <a:gd name="connsiteY0-74" fmla="*/ 1042627 h 5050972"/>
              <a:gd name="connsiteX1-75" fmla="*/ 1389563 w 8852308"/>
              <a:gd name="connsiteY1-76" fmla="*/ 0 h 5050972"/>
              <a:gd name="connsiteX2-77" fmla="*/ 8027396 w 8852308"/>
              <a:gd name="connsiteY2-78" fmla="*/ 101600 h 5050972"/>
              <a:gd name="connsiteX3-79" fmla="*/ 8852308 w 8852308"/>
              <a:gd name="connsiteY3-80" fmla="*/ 926512 h 5050972"/>
              <a:gd name="connsiteX4-81" fmla="*/ 8852308 w 8852308"/>
              <a:gd name="connsiteY4-82" fmla="*/ 4226060 h 5050972"/>
              <a:gd name="connsiteX5-83" fmla="*/ 8027396 w 8852308"/>
              <a:gd name="connsiteY5-84" fmla="*/ 5050972 h 5050972"/>
              <a:gd name="connsiteX6-85" fmla="*/ 1229906 w 8852308"/>
              <a:gd name="connsiteY6-86" fmla="*/ 4949372 h 5050972"/>
              <a:gd name="connsiteX7-87" fmla="*/ 13108 w 8852308"/>
              <a:gd name="connsiteY7-88" fmla="*/ 4226060 h 5050972"/>
              <a:gd name="connsiteX8-89" fmla="*/ 27622 w 8852308"/>
              <a:gd name="connsiteY8-90" fmla="*/ 1042627 h 5050972"/>
              <a:gd name="connsiteX0-91" fmla="*/ 106124 w 8930810"/>
              <a:gd name="connsiteY0-92" fmla="*/ 1042627 h 5117050"/>
              <a:gd name="connsiteX1-93" fmla="*/ 1468065 w 8930810"/>
              <a:gd name="connsiteY1-94" fmla="*/ 0 h 5117050"/>
              <a:gd name="connsiteX2-95" fmla="*/ 8105898 w 8930810"/>
              <a:gd name="connsiteY2-96" fmla="*/ 101600 h 5117050"/>
              <a:gd name="connsiteX3-97" fmla="*/ 8930810 w 8930810"/>
              <a:gd name="connsiteY3-98" fmla="*/ 926512 h 5117050"/>
              <a:gd name="connsiteX4-99" fmla="*/ 8930810 w 8930810"/>
              <a:gd name="connsiteY4-100" fmla="*/ 4226060 h 5117050"/>
              <a:gd name="connsiteX5-101" fmla="*/ 8105898 w 8930810"/>
              <a:gd name="connsiteY5-102" fmla="*/ 5050972 h 5117050"/>
              <a:gd name="connsiteX6-103" fmla="*/ 1308408 w 8930810"/>
              <a:gd name="connsiteY6-104" fmla="*/ 4949372 h 5117050"/>
              <a:gd name="connsiteX7-105" fmla="*/ 91610 w 8930810"/>
              <a:gd name="connsiteY7-106" fmla="*/ 4226060 h 5117050"/>
              <a:gd name="connsiteX8-107" fmla="*/ 106124 w 8930810"/>
              <a:gd name="connsiteY8-108" fmla="*/ 1042627 h 5117050"/>
              <a:gd name="connsiteX0-109" fmla="*/ 106124 w 8930810"/>
              <a:gd name="connsiteY0-110" fmla="*/ 1042627 h 5117050"/>
              <a:gd name="connsiteX1-111" fmla="*/ 1468065 w 8930810"/>
              <a:gd name="connsiteY1-112" fmla="*/ 0 h 5117050"/>
              <a:gd name="connsiteX2-113" fmla="*/ 8105898 w 8930810"/>
              <a:gd name="connsiteY2-114" fmla="*/ 101600 h 5117050"/>
              <a:gd name="connsiteX3-115" fmla="*/ 8930810 w 8930810"/>
              <a:gd name="connsiteY3-116" fmla="*/ 926512 h 5117050"/>
              <a:gd name="connsiteX4-117" fmla="*/ 8930810 w 8930810"/>
              <a:gd name="connsiteY4-118" fmla="*/ 4226060 h 5117050"/>
              <a:gd name="connsiteX5-119" fmla="*/ 8105898 w 8930810"/>
              <a:gd name="connsiteY5-120" fmla="*/ 5050972 h 5117050"/>
              <a:gd name="connsiteX6-121" fmla="*/ 1308408 w 8930810"/>
              <a:gd name="connsiteY6-122" fmla="*/ 4949372 h 5117050"/>
              <a:gd name="connsiteX7-123" fmla="*/ 91610 w 8930810"/>
              <a:gd name="connsiteY7-124" fmla="*/ 4226060 h 5117050"/>
              <a:gd name="connsiteX8-125" fmla="*/ 106124 w 8930810"/>
              <a:gd name="connsiteY8-126" fmla="*/ 1042627 h 5117050"/>
              <a:gd name="connsiteX0-127" fmla="*/ 222093 w 9046779"/>
              <a:gd name="connsiteY0-128" fmla="*/ 1042627 h 5117050"/>
              <a:gd name="connsiteX1-129" fmla="*/ 1584034 w 9046779"/>
              <a:gd name="connsiteY1-130" fmla="*/ 0 h 5117050"/>
              <a:gd name="connsiteX2-131" fmla="*/ 8221867 w 9046779"/>
              <a:gd name="connsiteY2-132" fmla="*/ 101600 h 5117050"/>
              <a:gd name="connsiteX3-133" fmla="*/ 9046779 w 9046779"/>
              <a:gd name="connsiteY3-134" fmla="*/ 926512 h 5117050"/>
              <a:gd name="connsiteX4-135" fmla="*/ 9046779 w 9046779"/>
              <a:gd name="connsiteY4-136" fmla="*/ 4226060 h 5117050"/>
              <a:gd name="connsiteX5-137" fmla="*/ 8221867 w 9046779"/>
              <a:gd name="connsiteY5-138" fmla="*/ 5050972 h 5117050"/>
              <a:gd name="connsiteX6-139" fmla="*/ 1424377 w 9046779"/>
              <a:gd name="connsiteY6-140" fmla="*/ 4949372 h 5117050"/>
              <a:gd name="connsiteX7-141" fmla="*/ 207579 w 9046779"/>
              <a:gd name="connsiteY7-142" fmla="*/ 4226060 h 5117050"/>
              <a:gd name="connsiteX8-143" fmla="*/ 222093 w 9046779"/>
              <a:gd name="connsiteY8-144" fmla="*/ 1042627 h 5117050"/>
              <a:gd name="connsiteX0-145" fmla="*/ 106125 w 8930811"/>
              <a:gd name="connsiteY0-146" fmla="*/ 1130987 h 5205410"/>
              <a:gd name="connsiteX1-147" fmla="*/ 1468066 w 8930811"/>
              <a:gd name="connsiteY1-148" fmla="*/ 88360 h 5205410"/>
              <a:gd name="connsiteX2-149" fmla="*/ 8105899 w 8930811"/>
              <a:gd name="connsiteY2-150" fmla="*/ 189960 h 5205410"/>
              <a:gd name="connsiteX3-151" fmla="*/ 8930811 w 8930811"/>
              <a:gd name="connsiteY3-152" fmla="*/ 1014872 h 5205410"/>
              <a:gd name="connsiteX4-153" fmla="*/ 8930811 w 8930811"/>
              <a:gd name="connsiteY4-154" fmla="*/ 4314420 h 5205410"/>
              <a:gd name="connsiteX5-155" fmla="*/ 8105899 w 8930811"/>
              <a:gd name="connsiteY5-156" fmla="*/ 5139332 h 5205410"/>
              <a:gd name="connsiteX6-157" fmla="*/ 1308409 w 8930811"/>
              <a:gd name="connsiteY6-158" fmla="*/ 5037732 h 5205410"/>
              <a:gd name="connsiteX7-159" fmla="*/ 91611 w 8930811"/>
              <a:gd name="connsiteY7-160" fmla="*/ 4314420 h 5205410"/>
              <a:gd name="connsiteX8-161" fmla="*/ 106125 w 8930811"/>
              <a:gd name="connsiteY8-162" fmla="*/ 1130987 h 5205410"/>
              <a:gd name="connsiteX0-163" fmla="*/ 106125 w 8930811"/>
              <a:gd name="connsiteY0-164" fmla="*/ 1130987 h 5205410"/>
              <a:gd name="connsiteX1-165" fmla="*/ 1468066 w 8930811"/>
              <a:gd name="connsiteY1-166" fmla="*/ 88360 h 5205410"/>
              <a:gd name="connsiteX2-167" fmla="*/ 8105899 w 8930811"/>
              <a:gd name="connsiteY2-168" fmla="*/ 189960 h 5205410"/>
              <a:gd name="connsiteX3-169" fmla="*/ 8930811 w 8930811"/>
              <a:gd name="connsiteY3-170" fmla="*/ 1014872 h 5205410"/>
              <a:gd name="connsiteX4-171" fmla="*/ 8930811 w 8930811"/>
              <a:gd name="connsiteY4-172" fmla="*/ 4314420 h 5205410"/>
              <a:gd name="connsiteX5-173" fmla="*/ 8105899 w 8930811"/>
              <a:gd name="connsiteY5-174" fmla="*/ 5139332 h 5205410"/>
              <a:gd name="connsiteX6-175" fmla="*/ 1308409 w 8930811"/>
              <a:gd name="connsiteY6-176" fmla="*/ 5037732 h 5205410"/>
              <a:gd name="connsiteX7-177" fmla="*/ 91611 w 8930811"/>
              <a:gd name="connsiteY7-178" fmla="*/ 4314420 h 5205410"/>
              <a:gd name="connsiteX8-179" fmla="*/ 106125 w 8930811"/>
              <a:gd name="connsiteY8-180" fmla="*/ 1130987 h 5205410"/>
              <a:gd name="connsiteX0-181" fmla="*/ 131285 w 8955971"/>
              <a:gd name="connsiteY0-182" fmla="*/ 1130987 h 5139332"/>
              <a:gd name="connsiteX1-183" fmla="*/ 1493226 w 8955971"/>
              <a:gd name="connsiteY1-184" fmla="*/ 88360 h 5139332"/>
              <a:gd name="connsiteX2-185" fmla="*/ 8131059 w 8955971"/>
              <a:gd name="connsiteY2-186" fmla="*/ 189960 h 5139332"/>
              <a:gd name="connsiteX3-187" fmla="*/ 8955971 w 8955971"/>
              <a:gd name="connsiteY3-188" fmla="*/ 1014872 h 5139332"/>
              <a:gd name="connsiteX4-189" fmla="*/ 8955971 w 8955971"/>
              <a:gd name="connsiteY4-190" fmla="*/ 4314420 h 5139332"/>
              <a:gd name="connsiteX5-191" fmla="*/ 8131059 w 8955971"/>
              <a:gd name="connsiteY5-192" fmla="*/ 5139332 h 5139332"/>
              <a:gd name="connsiteX6-193" fmla="*/ 1333569 w 8955971"/>
              <a:gd name="connsiteY6-194" fmla="*/ 5037732 h 5139332"/>
              <a:gd name="connsiteX7-195" fmla="*/ 116771 w 8955971"/>
              <a:gd name="connsiteY7-196" fmla="*/ 4314420 h 5139332"/>
              <a:gd name="connsiteX8-197" fmla="*/ 131285 w 8955971"/>
              <a:gd name="connsiteY8-198" fmla="*/ 1130987 h 5139332"/>
              <a:gd name="connsiteX0-199" fmla="*/ 243497 w 9068183"/>
              <a:gd name="connsiteY0-200" fmla="*/ 1130987 h 5153846"/>
              <a:gd name="connsiteX1-201" fmla="*/ 1605438 w 9068183"/>
              <a:gd name="connsiteY1-202" fmla="*/ 88360 h 5153846"/>
              <a:gd name="connsiteX2-203" fmla="*/ 8243271 w 9068183"/>
              <a:gd name="connsiteY2-204" fmla="*/ 189960 h 5153846"/>
              <a:gd name="connsiteX3-205" fmla="*/ 9068183 w 9068183"/>
              <a:gd name="connsiteY3-206" fmla="*/ 1014872 h 5153846"/>
              <a:gd name="connsiteX4-207" fmla="*/ 9068183 w 9068183"/>
              <a:gd name="connsiteY4-208" fmla="*/ 4314420 h 5153846"/>
              <a:gd name="connsiteX5-209" fmla="*/ 8243271 w 9068183"/>
              <a:gd name="connsiteY5-210" fmla="*/ 5139332 h 5153846"/>
              <a:gd name="connsiteX6-211" fmla="*/ 2679495 w 9068183"/>
              <a:gd name="connsiteY6-212" fmla="*/ 5153846 h 5153846"/>
              <a:gd name="connsiteX7-213" fmla="*/ 228983 w 9068183"/>
              <a:gd name="connsiteY7-214" fmla="*/ 4314420 h 5153846"/>
              <a:gd name="connsiteX8-215" fmla="*/ 243497 w 9068183"/>
              <a:gd name="connsiteY8-216" fmla="*/ 1130987 h 5153846"/>
              <a:gd name="connsiteX0-217" fmla="*/ 243497 w 9068183"/>
              <a:gd name="connsiteY0-218" fmla="*/ 1130987 h 5153846"/>
              <a:gd name="connsiteX1-219" fmla="*/ 1605438 w 9068183"/>
              <a:gd name="connsiteY1-220" fmla="*/ 88360 h 5153846"/>
              <a:gd name="connsiteX2-221" fmla="*/ 8243271 w 9068183"/>
              <a:gd name="connsiteY2-222" fmla="*/ 189960 h 5153846"/>
              <a:gd name="connsiteX3-223" fmla="*/ 9068183 w 9068183"/>
              <a:gd name="connsiteY3-224" fmla="*/ 1014872 h 5153846"/>
              <a:gd name="connsiteX4-225" fmla="*/ 9068183 w 9068183"/>
              <a:gd name="connsiteY4-226" fmla="*/ 4314420 h 5153846"/>
              <a:gd name="connsiteX5-227" fmla="*/ 8243271 w 9068183"/>
              <a:gd name="connsiteY5-228" fmla="*/ 5139332 h 5153846"/>
              <a:gd name="connsiteX6-229" fmla="*/ 2679495 w 9068183"/>
              <a:gd name="connsiteY6-230" fmla="*/ 5153846 h 5153846"/>
              <a:gd name="connsiteX7-231" fmla="*/ 228983 w 9068183"/>
              <a:gd name="connsiteY7-232" fmla="*/ 4314420 h 5153846"/>
              <a:gd name="connsiteX8-233" fmla="*/ 243497 w 9068183"/>
              <a:gd name="connsiteY8-234" fmla="*/ 1130987 h 5153846"/>
              <a:gd name="connsiteX0-235" fmla="*/ 243497 w 9068183"/>
              <a:gd name="connsiteY0-236" fmla="*/ 1130987 h 5153846"/>
              <a:gd name="connsiteX1-237" fmla="*/ 1605438 w 9068183"/>
              <a:gd name="connsiteY1-238" fmla="*/ 88360 h 5153846"/>
              <a:gd name="connsiteX2-239" fmla="*/ 8243271 w 9068183"/>
              <a:gd name="connsiteY2-240" fmla="*/ 189960 h 5153846"/>
              <a:gd name="connsiteX3-241" fmla="*/ 9068183 w 9068183"/>
              <a:gd name="connsiteY3-242" fmla="*/ 1014872 h 5153846"/>
              <a:gd name="connsiteX4-243" fmla="*/ 9068183 w 9068183"/>
              <a:gd name="connsiteY4-244" fmla="*/ 4314420 h 5153846"/>
              <a:gd name="connsiteX5-245" fmla="*/ 7299842 w 9068183"/>
              <a:gd name="connsiteY5-246" fmla="*/ 4761960 h 5153846"/>
              <a:gd name="connsiteX6-247" fmla="*/ 2679495 w 9068183"/>
              <a:gd name="connsiteY6-248" fmla="*/ 5153846 h 5153846"/>
              <a:gd name="connsiteX7-249" fmla="*/ 228983 w 9068183"/>
              <a:gd name="connsiteY7-250" fmla="*/ 4314420 h 5153846"/>
              <a:gd name="connsiteX8-251" fmla="*/ 243497 w 9068183"/>
              <a:gd name="connsiteY8-252" fmla="*/ 1130987 h 5153846"/>
              <a:gd name="connsiteX0-253" fmla="*/ 243497 w 9068183"/>
              <a:gd name="connsiteY0-254" fmla="*/ 1130987 h 5153846"/>
              <a:gd name="connsiteX1-255" fmla="*/ 1605438 w 9068183"/>
              <a:gd name="connsiteY1-256" fmla="*/ 88360 h 5153846"/>
              <a:gd name="connsiteX2-257" fmla="*/ 8243271 w 9068183"/>
              <a:gd name="connsiteY2-258" fmla="*/ 189960 h 5153846"/>
              <a:gd name="connsiteX3-259" fmla="*/ 9068183 w 9068183"/>
              <a:gd name="connsiteY3-260" fmla="*/ 1014872 h 5153846"/>
              <a:gd name="connsiteX4-261" fmla="*/ 9068183 w 9068183"/>
              <a:gd name="connsiteY4-262" fmla="*/ 4314420 h 5153846"/>
              <a:gd name="connsiteX5-263" fmla="*/ 7299842 w 9068183"/>
              <a:gd name="connsiteY5-264" fmla="*/ 4761960 h 5153846"/>
              <a:gd name="connsiteX6-265" fmla="*/ 2679495 w 9068183"/>
              <a:gd name="connsiteY6-266" fmla="*/ 5153846 h 5153846"/>
              <a:gd name="connsiteX7-267" fmla="*/ 228983 w 9068183"/>
              <a:gd name="connsiteY7-268" fmla="*/ 4314420 h 5153846"/>
              <a:gd name="connsiteX8-269" fmla="*/ 243497 w 9068183"/>
              <a:gd name="connsiteY8-270" fmla="*/ 1130987 h 5153846"/>
              <a:gd name="connsiteX0-271" fmla="*/ 243497 w 9068183"/>
              <a:gd name="connsiteY0-272" fmla="*/ 1130987 h 5153846"/>
              <a:gd name="connsiteX1-273" fmla="*/ 1605438 w 9068183"/>
              <a:gd name="connsiteY1-274" fmla="*/ 88360 h 5153846"/>
              <a:gd name="connsiteX2-275" fmla="*/ 8243271 w 9068183"/>
              <a:gd name="connsiteY2-276" fmla="*/ 189960 h 5153846"/>
              <a:gd name="connsiteX3-277" fmla="*/ 9068183 w 9068183"/>
              <a:gd name="connsiteY3-278" fmla="*/ 1014872 h 5153846"/>
              <a:gd name="connsiteX4-279" fmla="*/ 9068183 w 9068183"/>
              <a:gd name="connsiteY4-280" fmla="*/ 4314420 h 5153846"/>
              <a:gd name="connsiteX5-281" fmla="*/ 7299842 w 9068183"/>
              <a:gd name="connsiteY5-282" fmla="*/ 4761960 h 5153846"/>
              <a:gd name="connsiteX6-283" fmla="*/ 2679495 w 9068183"/>
              <a:gd name="connsiteY6-284" fmla="*/ 5153846 h 5153846"/>
              <a:gd name="connsiteX7-285" fmla="*/ 228983 w 9068183"/>
              <a:gd name="connsiteY7-286" fmla="*/ 4314420 h 5153846"/>
              <a:gd name="connsiteX8-287" fmla="*/ 243497 w 9068183"/>
              <a:gd name="connsiteY8-288" fmla="*/ 1130987 h 5153846"/>
              <a:gd name="connsiteX0-289" fmla="*/ 243497 w 9068183"/>
              <a:gd name="connsiteY0-290" fmla="*/ 1130987 h 5153846"/>
              <a:gd name="connsiteX1-291" fmla="*/ 1605438 w 9068183"/>
              <a:gd name="connsiteY1-292" fmla="*/ 88360 h 5153846"/>
              <a:gd name="connsiteX2-293" fmla="*/ 8243271 w 9068183"/>
              <a:gd name="connsiteY2-294" fmla="*/ 189960 h 5153846"/>
              <a:gd name="connsiteX3-295" fmla="*/ 9068183 w 9068183"/>
              <a:gd name="connsiteY3-296" fmla="*/ 1014872 h 5153846"/>
              <a:gd name="connsiteX4-297" fmla="*/ 9068183 w 9068183"/>
              <a:gd name="connsiteY4-298" fmla="*/ 4314420 h 5153846"/>
              <a:gd name="connsiteX5-299" fmla="*/ 7067613 w 9068183"/>
              <a:gd name="connsiteY5-300" fmla="*/ 4776474 h 5153846"/>
              <a:gd name="connsiteX6-301" fmla="*/ 2679495 w 9068183"/>
              <a:gd name="connsiteY6-302" fmla="*/ 5153846 h 5153846"/>
              <a:gd name="connsiteX7-303" fmla="*/ 228983 w 9068183"/>
              <a:gd name="connsiteY7-304" fmla="*/ 4314420 h 5153846"/>
              <a:gd name="connsiteX8-305" fmla="*/ 243497 w 9068183"/>
              <a:gd name="connsiteY8-306" fmla="*/ 1130987 h 5153846"/>
              <a:gd name="connsiteX0-307" fmla="*/ 243497 w 9068183"/>
              <a:gd name="connsiteY0-308" fmla="*/ 1130987 h 5153846"/>
              <a:gd name="connsiteX1-309" fmla="*/ 1605438 w 9068183"/>
              <a:gd name="connsiteY1-310" fmla="*/ 88360 h 5153846"/>
              <a:gd name="connsiteX2-311" fmla="*/ 8243271 w 9068183"/>
              <a:gd name="connsiteY2-312" fmla="*/ 189960 h 5153846"/>
              <a:gd name="connsiteX3-313" fmla="*/ 9068183 w 9068183"/>
              <a:gd name="connsiteY3-314" fmla="*/ 1014872 h 5153846"/>
              <a:gd name="connsiteX4-315" fmla="*/ 9068183 w 9068183"/>
              <a:gd name="connsiteY4-316" fmla="*/ 4314420 h 5153846"/>
              <a:gd name="connsiteX5-317" fmla="*/ 7067613 w 9068183"/>
              <a:gd name="connsiteY5-318" fmla="*/ 4776474 h 5153846"/>
              <a:gd name="connsiteX6-319" fmla="*/ 2679495 w 9068183"/>
              <a:gd name="connsiteY6-320" fmla="*/ 5153846 h 5153846"/>
              <a:gd name="connsiteX7-321" fmla="*/ 228983 w 9068183"/>
              <a:gd name="connsiteY7-322" fmla="*/ 4314420 h 5153846"/>
              <a:gd name="connsiteX8-323" fmla="*/ 243497 w 9068183"/>
              <a:gd name="connsiteY8-324" fmla="*/ 1130987 h 5153846"/>
              <a:gd name="connsiteX0-325" fmla="*/ 243497 w 9184297"/>
              <a:gd name="connsiteY0-326" fmla="*/ 1130987 h 5153846"/>
              <a:gd name="connsiteX1-327" fmla="*/ 1605438 w 9184297"/>
              <a:gd name="connsiteY1-328" fmla="*/ 88360 h 5153846"/>
              <a:gd name="connsiteX2-329" fmla="*/ 8243271 w 9184297"/>
              <a:gd name="connsiteY2-330" fmla="*/ 189960 h 5153846"/>
              <a:gd name="connsiteX3-331" fmla="*/ 9068183 w 9184297"/>
              <a:gd name="connsiteY3-332" fmla="*/ 1014872 h 5153846"/>
              <a:gd name="connsiteX4-333" fmla="*/ 9184297 w 9184297"/>
              <a:gd name="connsiteY4-334" fmla="*/ 3704820 h 5153846"/>
              <a:gd name="connsiteX5-335" fmla="*/ 7067613 w 9184297"/>
              <a:gd name="connsiteY5-336" fmla="*/ 4776474 h 5153846"/>
              <a:gd name="connsiteX6-337" fmla="*/ 2679495 w 9184297"/>
              <a:gd name="connsiteY6-338" fmla="*/ 5153846 h 5153846"/>
              <a:gd name="connsiteX7-339" fmla="*/ 228983 w 9184297"/>
              <a:gd name="connsiteY7-340" fmla="*/ 4314420 h 5153846"/>
              <a:gd name="connsiteX8-341" fmla="*/ 243497 w 9184297"/>
              <a:gd name="connsiteY8-342" fmla="*/ 1130987 h 5153846"/>
              <a:gd name="connsiteX0-343" fmla="*/ 243497 w 9185315"/>
              <a:gd name="connsiteY0-344" fmla="*/ 1130987 h 5153846"/>
              <a:gd name="connsiteX1-345" fmla="*/ 1605438 w 9185315"/>
              <a:gd name="connsiteY1-346" fmla="*/ 88360 h 5153846"/>
              <a:gd name="connsiteX2-347" fmla="*/ 8243271 w 9185315"/>
              <a:gd name="connsiteY2-348" fmla="*/ 189960 h 5153846"/>
              <a:gd name="connsiteX3-349" fmla="*/ 9068183 w 9185315"/>
              <a:gd name="connsiteY3-350" fmla="*/ 1014872 h 5153846"/>
              <a:gd name="connsiteX4-351" fmla="*/ 9184297 w 9185315"/>
              <a:gd name="connsiteY4-352" fmla="*/ 3704820 h 5153846"/>
              <a:gd name="connsiteX5-353" fmla="*/ 7067613 w 9185315"/>
              <a:gd name="connsiteY5-354" fmla="*/ 4776474 h 5153846"/>
              <a:gd name="connsiteX6-355" fmla="*/ 2679495 w 9185315"/>
              <a:gd name="connsiteY6-356" fmla="*/ 5153846 h 5153846"/>
              <a:gd name="connsiteX7-357" fmla="*/ 228983 w 9185315"/>
              <a:gd name="connsiteY7-358" fmla="*/ 4314420 h 5153846"/>
              <a:gd name="connsiteX8-359" fmla="*/ 243497 w 9185315"/>
              <a:gd name="connsiteY8-360" fmla="*/ 1130987 h 5153846"/>
              <a:gd name="connsiteX0-361" fmla="*/ 243497 w 9290839"/>
              <a:gd name="connsiteY0-362" fmla="*/ 1130987 h 5153846"/>
              <a:gd name="connsiteX1-363" fmla="*/ 1605438 w 9290839"/>
              <a:gd name="connsiteY1-364" fmla="*/ 88360 h 5153846"/>
              <a:gd name="connsiteX2-365" fmla="*/ 8243271 w 9290839"/>
              <a:gd name="connsiteY2-366" fmla="*/ 189960 h 5153846"/>
              <a:gd name="connsiteX3-367" fmla="*/ 9068183 w 9290839"/>
              <a:gd name="connsiteY3-368" fmla="*/ 1014872 h 5153846"/>
              <a:gd name="connsiteX4-369" fmla="*/ 9184297 w 9290839"/>
              <a:gd name="connsiteY4-370" fmla="*/ 3704820 h 5153846"/>
              <a:gd name="connsiteX5-371" fmla="*/ 7067613 w 9290839"/>
              <a:gd name="connsiteY5-372" fmla="*/ 4776474 h 5153846"/>
              <a:gd name="connsiteX6-373" fmla="*/ 2679495 w 9290839"/>
              <a:gd name="connsiteY6-374" fmla="*/ 5153846 h 5153846"/>
              <a:gd name="connsiteX7-375" fmla="*/ 228983 w 9290839"/>
              <a:gd name="connsiteY7-376" fmla="*/ 4314420 h 5153846"/>
              <a:gd name="connsiteX8-377" fmla="*/ 243497 w 9290839"/>
              <a:gd name="connsiteY8-378" fmla="*/ 1130987 h 5153846"/>
              <a:gd name="connsiteX0-379" fmla="*/ 243497 w 9290839"/>
              <a:gd name="connsiteY0-380" fmla="*/ 1106374 h 5129233"/>
              <a:gd name="connsiteX1-381" fmla="*/ 1605438 w 9290839"/>
              <a:gd name="connsiteY1-382" fmla="*/ 63747 h 5129233"/>
              <a:gd name="connsiteX2-383" fmla="*/ 8243271 w 9290839"/>
              <a:gd name="connsiteY2-384" fmla="*/ 165347 h 5129233"/>
              <a:gd name="connsiteX3-385" fmla="*/ 9068183 w 9290839"/>
              <a:gd name="connsiteY3-386" fmla="*/ 990259 h 5129233"/>
              <a:gd name="connsiteX4-387" fmla="*/ 9184297 w 9290839"/>
              <a:gd name="connsiteY4-388" fmla="*/ 3680207 h 5129233"/>
              <a:gd name="connsiteX5-389" fmla="*/ 7067613 w 9290839"/>
              <a:gd name="connsiteY5-390" fmla="*/ 4751861 h 5129233"/>
              <a:gd name="connsiteX6-391" fmla="*/ 2679495 w 9290839"/>
              <a:gd name="connsiteY6-392" fmla="*/ 5129233 h 5129233"/>
              <a:gd name="connsiteX7-393" fmla="*/ 228983 w 9290839"/>
              <a:gd name="connsiteY7-394" fmla="*/ 4289807 h 5129233"/>
              <a:gd name="connsiteX8-395" fmla="*/ 243497 w 9290839"/>
              <a:gd name="connsiteY8-396" fmla="*/ 1106374 h 5129233"/>
              <a:gd name="connsiteX0-397" fmla="*/ 243497 w 9290839"/>
              <a:gd name="connsiteY0-398" fmla="*/ 1106374 h 5129233"/>
              <a:gd name="connsiteX1-399" fmla="*/ 1605438 w 9290839"/>
              <a:gd name="connsiteY1-400" fmla="*/ 63747 h 5129233"/>
              <a:gd name="connsiteX2-401" fmla="*/ 8243271 w 9290839"/>
              <a:gd name="connsiteY2-402" fmla="*/ 165347 h 5129233"/>
              <a:gd name="connsiteX3-403" fmla="*/ 9068183 w 9290839"/>
              <a:gd name="connsiteY3-404" fmla="*/ 990259 h 5129233"/>
              <a:gd name="connsiteX4-405" fmla="*/ 9184297 w 9290839"/>
              <a:gd name="connsiteY4-406" fmla="*/ 3680207 h 5129233"/>
              <a:gd name="connsiteX5-407" fmla="*/ 7067613 w 9290839"/>
              <a:gd name="connsiteY5-408" fmla="*/ 4751861 h 5129233"/>
              <a:gd name="connsiteX6-409" fmla="*/ 2679495 w 9290839"/>
              <a:gd name="connsiteY6-410" fmla="*/ 5129233 h 5129233"/>
              <a:gd name="connsiteX7-411" fmla="*/ 228983 w 9290839"/>
              <a:gd name="connsiteY7-412" fmla="*/ 4289807 h 5129233"/>
              <a:gd name="connsiteX8-413" fmla="*/ 243497 w 9290839"/>
              <a:gd name="connsiteY8-414" fmla="*/ 1106374 h 5129233"/>
              <a:gd name="connsiteX0-415" fmla="*/ 243497 w 9290839"/>
              <a:gd name="connsiteY0-416" fmla="*/ 1106374 h 5129233"/>
              <a:gd name="connsiteX1-417" fmla="*/ 1605438 w 9290839"/>
              <a:gd name="connsiteY1-418" fmla="*/ 63747 h 5129233"/>
              <a:gd name="connsiteX2-419" fmla="*/ 8243271 w 9290839"/>
              <a:gd name="connsiteY2-420" fmla="*/ 165347 h 5129233"/>
              <a:gd name="connsiteX3-421" fmla="*/ 9068183 w 9290839"/>
              <a:gd name="connsiteY3-422" fmla="*/ 990259 h 5129233"/>
              <a:gd name="connsiteX4-423" fmla="*/ 9184297 w 9290839"/>
              <a:gd name="connsiteY4-424" fmla="*/ 3680207 h 5129233"/>
              <a:gd name="connsiteX5-425" fmla="*/ 7067613 w 9290839"/>
              <a:gd name="connsiteY5-426" fmla="*/ 4751861 h 5129233"/>
              <a:gd name="connsiteX6-427" fmla="*/ 2679495 w 9290839"/>
              <a:gd name="connsiteY6-428" fmla="*/ 5129233 h 5129233"/>
              <a:gd name="connsiteX7-429" fmla="*/ 228983 w 9290839"/>
              <a:gd name="connsiteY7-430" fmla="*/ 4289807 h 5129233"/>
              <a:gd name="connsiteX8-431" fmla="*/ 243497 w 9290839"/>
              <a:gd name="connsiteY8-432" fmla="*/ 1106374 h 5129233"/>
              <a:gd name="connsiteX0-433" fmla="*/ 243497 w 9281831"/>
              <a:gd name="connsiteY0-434" fmla="*/ 1106374 h 5129233"/>
              <a:gd name="connsiteX1-435" fmla="*/ 1605438 w 9281831"/>
              <a:gd name="connsiteY1-436" fmla="*/ 63747 h 5129233"/>
              <a:gd name="connsiteX2-437" fmla="*/ 8243271 w 9281831"/>
              <a:gd name="connsiteY2-438" fmla="*/ 165347 h 5129233"/>
              <a:gd name="connsiteX3-439" fmla="*/ 9068183 w 9281831"/>
              <a:gd name="connsiteY3-440" fmla="*/ 990259 h 5129233"/>
              <a:gd name="connsiteX4-441" fmla="*/ 9184297 w 9281831"/>
              <a:gd name="connsiteY4-442" fmla="*/ 3680207 h 5129233"/>
              <a:gd name="connsiteX5-443" fmla="*/ 7067613 w 9281831"/>
              <a:gd name="connsiteY5-444" fmla="*/ 4751861 h 5129233"/>
              <a:gd name="connsiteX6-445" fmla="*/ 2679495 w 9281831"/>
              <a:gd name="connsiteY6-446" fmla="*/ 5129233 h 5129233"/>
              <a:gd name="connsiteX7-447" fmla="*/ 228983 w 9281831"/>
              <a:gd name="connsiteY7-448" fmla="*/ 4289807 h 5129233"/>
              <a:gd name="connsiteX8-449" fmla="*/ 243497 w 9281831"/>
              <a:gd name="connsiteY8-450" fmla="*/ 1106374 h 5129233"/>
              <a:gd name="connsiteX0-1-1" fmla="*/ 243497 w 9281831"/>
              <a:gd name="connsiteY0-2-2" fmla="*/ 1144522 h 5167381"/>
              <a:gd name="connsiteX1-3-3" fmla="*/ 1605438 w 9281831"/>
              <a:gd name="connsiteY1-4-4" fmla="*/ 101895 h 5167381"/>
              <a:gd name="connsiteX2-5-5" fmla="*/ 4666863 w 9281831"/>
              <a:gd name="connsiteY2-6-6" fmla="*/ 50964 h 5167381"/>
              <a:gd name="connsiteX3-7-7" fmla="*/ 8243271 w 9281831"/>
              <a:gd name="connsiteY3-8-8" fmla="*/ 203495 h 5167381"/>
              <a:gd name="connsiteX4-9-9" fmla="*/ 9068183 w 9281831"/>
              <a:gd name="connsiteY4-10-10" fmla="*/ 1028407 h 5167381"/>
              <a:gd name="connsiteX5-11-11" fmla="*/ 9184297 w 9281831"/>
              <a:gd name="connsiteY5-12-12" fmla="*/ 3718355 h 5167381"/>
              <a:gd name="connsiteX6-13-13" fmla="*/ 7067613 w 9281831"/>
              <a:gd name="connsiteY6-14-14" fmla="*/ 4790009 h 5167381"/>
              <a:gd name="connsiteX7-15-15" fmla="*/ 2679495 w 9281831"/>
              <a:gd name="connsiteY7-16-16" fmla="*/ 5167381 h 5167381"/>
              <a:gd name="connsiteX8-17-17" fmla="*/ 228983 w 9281831"/>
              <a:gd name="connsiteY8-18-18" fmla="*/ 4327955 h 5167381"/>
              <a:gd name="connsiteX9" fmla="*/ 243497 w 9281831"/>
              <a:gd name="connsiteY9" fmla="*/ 1144522 h 5167381"/>
              <a:gd name="connsiteX0-19-19" fmla="*/ 243497 w 9281831"/>
              <a:gd name="connsiteY0-20-20" fmla="*/ 1301432 h 5324291"/>
              <a:gd name="connsiteX1-21-21" fmla="*/ 1605438 w 9281831"/>
              <a:gd name="connsiteY1-22-22" fmla="*/ 258805 h 5324291"/>
              <a:gd name="connsiteX2-23-23" fmla="*/ 4691305 w 9281831"/>
              <a:gd name="connsiteY2-24-24" fmla="*/ 2807 h 5324291"/>
              <a:gd name="connsiteX3-25-25" fmla="*/ 8243271 w 9281831"/>
              <a:gd name="connsiteY3-26-26" fmla="*/ 360405 h 5324291"/>
              <a:gd name="connsiteX4-27-27" fmla="*/ 9068183 w 9281831"/>
              <a:gd name="connsiteY4-28-28" fmla="*/ 1185317 h 5324291"/>
              <a:gd name="connsiteX5-29-29" fmla="*/ 9184297 w 9281831"/>
              <a:gd name="connsiteY5-30-30" fmla="*/ 3875265 h 5324291"/>
              <a:gd name="connsiteX6-31-31" fmla="*/ 7067613 w 9281831"/>
              <a:gd name="connsiteY6-32-32" fmla="*/ 4946919 h 5324291"/>
              <a:gd name="connsiteX7-33-33" fmla="*/ 2679495 w 9281831"/>
              <a:gd name="connsiteY7-34-34" fmla="*/ 5324291 h 5324291"/>
              <a:gd name="connsiteX8-35-35" fmla="*/ 228983 w 9281831"/>
              <a:gd name="connsiteY8-36-36" fmla="*/ 4484865 h 5324291"/>
              <a:gd name="connsiteX9-37" fmla="*/ 243497 w 9281831"/>
              <a:gd name="connsiteY9-38" fmla="*/ 1301432 h 5324291"/>
              <a:gd name="connsiteX0-39" fmla="*/ 243497 w 9281831"/>
              <a:gd name="connsiteY0-40" fmla="*/ 1389802 h 5412661"/>
              <a:gd name="connsiteX1-41" fmla="*/ 1605438 w 9281831"/>
              <a:gd name="connsiteY1-42" fmla="*/ 347175 h 5412661"/>
              <a:gd name="connsiteX2-43" fmla="*/ 4886841 w 9281831"/>
              <a:gd name="connsiteY2-44" fmla="*/ 1460 h 5412661"/>
              <a:gd name="connsiteX3-45" fmla="*/ 8243271 w 9281831"/>
              <a:gd name="connsiteY3-46" fmla="*/ 448775 h 5412661"/>
              <a:gd name="connsiteX4-47" fmla="*/ 9068183 w 9281831"/>
              <a:gd name="connsiteY4-48" fmla="*/ 1273687 h 5412661"/>
              <a:gd name="connsiteX5-49" fmla="*/ 9184297 w 9281831"/>
              <a:gd name="connsiteY5-50" fmla="*/ 3963635 h 5412661"/>
              <a:gd name="connsiteX6-51" fmla="*/ 7067613 w 9281831"/>
              <a:gd name="connsiteY6-52" fmla="*/ 5035289 h 5412661"/>
              <a:gd name="connsiteX7-53" fmla="*/ 2679495 w 9281831"/>
              <a:gd name="connsiteY7-54" fmla="*/ 5412661 h 5412661"/>
              <a:gd name="connsiteX8-55" fmla="*/ 228983 w 9281831"/>
              <a:gd name="connsiteY8-56" fmla="*/ 4573235 h 5412661"/>
              <a:gd name="connsiteX9-57" fmla="*/ 243497 w 9281831"/>
              <a:gd name="connsiteY9-58" fmla="*/ 1389802 h 5412661"/>
              <a:gd name="connsiteX0-59" fmla="*/ 243497 w 9281831"/>
              <a:gd name="connsiteY0-60" fmla="*/ 1395196 h 5418055"/>
              <a:gd name="connsiteX1-61" fmla="*/ 1605438 w 9281831"/>
              <a:gd name="connsiteY1-62" fmla="*/ 352569 h 5418055"/>
              <a:gd name="connsiteX2-63" fmla="*/ 4886841 w 9281831"/>
              <a:gd name="connsiteY2-64" fmla="*/ 6854 h 5418055"/>
              <a:gd name="connsiteX3-65" fmla="*/ 6609998 w 9281831"/>
              <a:gd name="connsiteY3-66" fmla="*/ 147838 h 5418055"/>
              <a:gd name="connsiteX4-67" fmla="*/ 8243271 w 9281831"/>
              <a:gd name="connsiteY4-68" fmla="*/ 454169 h 5418055"/>
              <a:gd name="connsiteX5-69" fmla="*/ 9068183 w 9281831"/>
              <a:gd name="connsiteY5-70" fmla="*/ 1279081 h 5418055"/>
              <a:gd name="connsiteX6-71" fmla="*/ 9184297 w 9281831"/>
              <a:gd name="connsiteY6-72" fmla="*/ 3969029 h 5418055"/>
              <a:gd name="connsiteX7-73" fmla="*/ 7067613 w 9281831"/>
              <a:gd name="connsiteY7-74" fmla="*/ 5040683 h 5418055"/>
              <a:gd name="connsiteX8-75" fmla="*/ 2679495 w 9281831"/>
              <a:gd name="connsiteY8-76" fmla="*/ 5418055 h 5418055"/>
              <a:gd name="connsiteX9-77" fmla="*/ 228983 w 9281831"/>
              <a:gd name="connsiteY9-78" fmla="*/ 4578629 h 5418055"/>
              <a:gd name="connsiteX10" fmla="*/ 243497 w 9281831"/>
              <a:gd name="connsiteY10" fmla="*/ 1395196 h 5418055"/>
              <a:gd name="connsiteX0-79" fmla="*/ 243497 w 9281831"/>
              <a:gd name="connsiteY0-80" fmla="*/ 1388885 h 5411744"/>
              <a:gd name="connsiteX1-81" fmla="*/ 1605438 w 9281831"/>
              <a:gd name="connsiteY1-82" fmla="*/ 346258 h 5411744"/>
              <a:gd name="connsiteX2-83" fmla="*/ 2919263 w 9281831"/>
              <a:gd name="connsiteY2-84" fmla="*/ 103077 h 5411744"/>
              <a:gd name="connsiteX3-85" fmla="*/ 4886841 w 9281831"/>
              <a:gd name="connsiteY3-86" fmla="*/ 543 h 5411744"/>
              <a:gd name="connsiteX4-87" fmla="*/ 6609998 w 9281831"/>
              <a:gd name="connsiteY4-88" fmla="*/ 141527 h 5411744"/>
              <a:gd name="connsiteX5-89" fmla="*/ 8243271 w 9281831"/>
              <a:gd name="connsiteY5-90" fmla="*/ 447858 h 5411744"/>
              <a:gd name="connsiteX6-91" fmla="*/ 9068183 w 9281831"/>
              <a:gd name="connsiteY6-92" fmla="*/ 1272770 h 5411744"/>
              <a:gd name="connsiteX7-93" fmla="*/ 9184297 w 9281831"/>
              <a:gd name="connsiteY7-94" fmla="*/ 3962718 h 5411744"/>
              <a:gd name="connsiteX8-95" fmla="*/ 7067613 w 9281831"/>
              <a:gd name="connsiteY8-96" fmla="*/ 5034372 h 5411744"/>
              <a:gd name="connsiteX9-97" fmla="*/ 2679495 w 9281831"/>
              <a:gd name="connsiteY9-98" fmla="*/ 5411744 h 5411744"/>
              <a:gd name="connsiteX10-99" fmla="*/ 228983 w 9281831"/>
              <a:gd name="connsiteY10-100" fmla="*/ 4572318 h 5411744"/>
              <a:gd name="connsiteX11" fmla="*/ 243497 w 9281831"/>
              <a:gd name="connsiteY11" fmla="*/ 1388885 h 5411744"/>
            </a:gdLst>
            <a:ahLst/>
            <a:cxnLst>
              <a:cxn ang="0">
                <a:pos x="connsiteX0-1-1" y="connsiteY0-2-2"/>
              </a:cxn>
              <a:cxn ang="0">
                <a:pos x="connsiteX1-3-3" y="connsiteY1-4-4"/>
              </a:cxn>
              <a:cxn ang="0">
                <a:pos x="connsiteX2-5-5" y="connsiteY2-6-6"/>
              </a:cxn>
              <a:cxn ang="0">
                <a:pos x="connsiteX3-7-7" y="connsiteY3-8-8"/>
              </a:cxn>
              <a:cxn ang="0">
                <a:pos x="connsiteX4-9-9" y="connsiteY4-10-10"/>
              </a:cxn>
              <a:cxn ang="0">
                <a:pos x="connsiteX5-11-11" y="connsiteY5-12-12"/>
              </a:cxn>
              <a:cxn ang="0">
                <a:pos x="connsiteX6-13-13" y="connsiteY6-14-14"/>
              </a:cxn>
              <a:cxn ang="0">
                <a:pos x="connsiteX7-15-15" y="connsiteY7-16-16"/>
              </a:cxn>
              <a:cxn ang="0">
                <a:pos x="connsiteX8-17-17" y="connsiteY8-18-18"/>
              </a:cxn>
              <a:cxn ang="0">
                <a:pos x="connsiteX9-37" y="connsiteY9-38"/>
              </a:cxn>
              <a:cxn ang="0">
                <a:pos x="connsiteX10-99" y="connsiteY10-100"/>
              </a:cxn>
              <a:cxn ang="0">
                <a:pos x="connsiteX11" y="connsiteY11"/>
              </a:cxn>
            </a:cxnLst>
            <a:rect l="l" t="t" r="r" b="b"/>
            <a:pathLst>
              <a:path w="9281831" h="5411744">
                <a:moveTo>
                  <a:pt x="243497" y="1388885"/>
                </a:moveTo>
                <a:cubicBezTo>
                  <a:pt x="446697" y="599471"/>
                  <a:pt x="831547" y="577648"/>
                  <a:pt x="1605438" y="346258"/>
                </a:cubicBezTo>
                <a:cubicBezTo>
                  <a:pt x="2051399" y="131957"/>
                  <a:pt x="2372363" y="160696"/>
                  <a:pt x="2919263" y="103077"/>
                </a:cubicBezTo>
                <a:cubicBezTo>
                  <a:pt x="3466163" y="45458"/>
                  <a:pt x="4271719" y="-5865"/>
                  <a:pt x="4886841" y="543"/>
                </a:cubicBezTo>
                <a:cubicBezTo>
                  <a:pt x="5501963" y="6951"/>
                  <a:pt x="6050593" y="66975"/>
                  <a:pt x="6609998" y="141527"/>
                </a:cubicBezTo>
                <a:cubicBezTo>
                  <a:pt x="7169403" y="216079"/>
                  <a:pt x="7833574" y="259318"/>
                  <a:pt x="8243271" y="447858"/>
                </a:cubicBezTo>
                <a:cubicBezTo>
                  <a:pt x="8652968" y="636398"/>
                  <a:pt x="9087535" y="797036"/>
                  <a:pt x="9068183" y="1272770"/>
                </a:cubicBezTo>
                <a:cubicBezTo>
                  <a:pt x="9048831" y="1748504"/>
                  <a:pt x="9464906" y="2964469"/>
                  <a:pt x="9184297" y="3962718"/>
                </a:cubicBezTo>
                <a:cubicBezTo>
                  <a:pt x="8903688" y="4960967"/>
                  <a:pt x="8151747" y="4792868"/>
                  <a:pt x="7067613" y="5034372"/>
                </a:cubicBezTo>
                <a:cubicBezTo>
                  <a:pt x="5983479" y="5275876"/>
                  <a:pt x="4142201" y="5285953"/>
                  <a:pt x="2679495" y="5411744"/>
                </a:cubicBezTo>
                <a:cubicBezTo>
                  <a:pt x="1111552" y="5332316"/>
                  <a:pt x="634983" y="5242795"/>
                  <a:pt x="228983" y="4572318"/>
                </a:cubicBezTo>
                <a:cubicBezTo>
                  <a:pt x="-177017" y="3901842"/>
                  <a:pt x="40297" y="2178299"/>
                  <a:pt x="243497" y="1388885"/>
                </a:cubicBezTo>
                <a:close/>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3963035" y="2053590"/>
            <a:ext cx="4200525" cy="2222500"/>
            <a:chOff x="6241" y="3234"/>
            <a:chExt cx="6615" cy="3500"/>
          </a:xfrm>
        </p:grpSpPr>
        <p:sp>
          <p:nvSpPr>
            <p:cNvPr id="6" name="16"/>
            <p:cNvSpPr/>
            <p:nvPr/>
          </p:nvSpPr>
          <p:spPr bwMode="auto">
            <a:xfrm rot="16200000">
              <a:off x="8031" y="1767"/>
              <a:ext cx="3048" cy="5983"/>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12700" cap="flat">
              <a:solidFill>
                <a:schemeClr val="tx2">
                  <a:lumMod val="60000"/>
                  <a:lumOff val="4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
              <a:pPr marL="0" marR="0" lvl="0" indent="0" defTabSz="9137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cs typeface="+mn-ea"/>
                <a:sym typeface="+mn-lt"/>
              </a:endParaRPr>
            </a:p>
          </p:txBody>
        </p:sp>
        <p:sp>
          <p:nvSpPr>
            <p:cNvPr id="8" name="14"/>
            <p:cNvSpPr/>
            <p:nvPr/>
          </p:nvSpPr>
          <p:spPr>
            <a:xfrm>
              <a:off x="11024" y="3488"/>
              <a:ext cx="633" cy="637"/>
            </a:xfrm>
            <a:prstGeom prst="ellipse">
              <a:avLst/>
            </a:prstGeom>
            <a:solidFill>
              <a:sysClr val="window" lastClr="FFFFFF"/>
            </a:solidFill>
            <a:ln w="76200" cap="flat" cmpd="sng" algn="ctr">
              <a:solidFill>
                <a:schemeClr val="accent6">
                  <a:lumMod val="75000"/>
                </a:schemeClr>
              </a:solidFill>
              <a:prstDash val="solid"/>
              <a:miter lim="800000"/>
            </a:ln>
            <a:effectLst/>
          </p:spPr>
          <p:txBody>
            <a:bodyPr anchor="ctr"/>
            <a:p>
              <a:pPr marL="0" marR="0" lvl="0" indent="0" algn="ctr" defTabSz="913765" eaLnBrk="1" fontAlgn="auto" latinLnBrk="0" hangingPunct="1">
                <a:lnSpc>
                  <a:spcPct val="100000"/>
                </a:lnSpc>
                <a:spcBef>
                  <a:spcPts val="0"/>
                </a:spcBef>
                <a:spcAft>
                  <a:spcPts val="0"/>
                </a:spcAft>
                <a:buClrTx/>
                <a:buSzTx/>
                <a:buFontTx/>
                <a:buNone/>
                <a:defRPr/>
              </a:pPr>
              <a:endParaRPr kumimoji="0" lang="en-US" sz="11735" b="0" i="0" u="none" strike="noStrike" kern="0" cap="none" spc="0" normalizeH="0" baseline="0" noProof="0">
                <a:ln>
                  <a:noFill/>
                </a:ln>
                <a:solidFill>
                  <a:prstClr val="white"/>
                </a:solidFill>
                <a:effectLst/>
                <a:uLnTx/>
                <a:uFillTx/>
                <a:cs typeface="+mn-ea"/>
                <a:sym typeface="+mn-lt"/>
              </a:endParaRPr>
            </a:p>
          </p:txBody>
        </p:sp>
        <p:sp>
          <p:nvSpPr>
            <p:cNvPr id="9" name="13"/>
            <p:cNvSpPr/>
            <p:nvPr/>
          </p:nvSpPr>
          <p:spPr>
            <a:xfrm>
              <a:off x="6241" y="6098"/>
              <a:ext cx="633" cy="637"/>
            </a:xfrm>
            <a:prstGeom prst="ellipse">
              <a:avLst/>
            </a:prstGeom>
            <a:solidFill>
              <a:srgbClr val="F5F5F5"/>
            </a:solidFill>
            <a:ln w="76200" cap="flat" cmpd="sng" algn="ctr">
              <a:solidFill>
                <a:srgbClr val="72BA8F"/>
              </a:solidFill>
              <a:prstDash val="solid"/>
              <a:miter lim="800000"/>
            </a:ln>
            <a:effectLst/>
          </p:spPr>
          <p:txBody>
            <a:bodyPr anchor="ctr"/>
            <a:p>
              <a:pPr marL="0" marR="0" lvl="0" indent="0" algn="ctr" defTabSz="913765" eaLnBrk="1" fontAlgn="auto" latinLnBrk="0" hangingPunct="1">
                <a:lnSpc>
                  <a:spcPct val="100000"/>
                </a:lnSpc>
                <a:spcBef>
                  <a:spcPts val="0"/>
                </a:spcBef>
                <a:spcAft>
                  <a:spcPts val="0"/>
                </a:spcAft>
                <a:buClrTx/>
                <a:buSzTx/>
                <a:buFontTx/>
                <a:buNone/>
                <a:defRPr/>
              </a:pPr>
              <a:r>
                <a:rPr kumimoji="0" lang="en-US" sz="11735" b="0" i="0" u="none" strike="noStrike" kern="0" cap="none" spc="0" normalizeH="0" baseline="0" noProof="0">
                  <a:ln>
                    <a:noFill/>
                  </a:ln>
                  <a:solidFill>
                    <a:prstClr val="white"/>
                  </a:solidFill>
                  <a:effectLst/>
                  <a:uLnTx/>
                  <a:uFillTx/>
                  <a:cs typeface="+mn-ea"/>
                  <a:sym typeface="+mn-lt"/>
                </a:rPr>
                <a:t>       </a:t>
              </a:r>
              <a:endParaRPr kumimoji="0" lang="en-US" sz="11735" b="0" i="0" u="none" strike="noStrike" kern="0" cap="none" spc="0" normalizeH="0" baseline="0" noProof="0">
                <a:ln>
                  <a:noFill/>
                </a:ln>
                <a:solidFill>
                  <a:prstClr val="white"/>
                </a:solidFill>
                <a:effectLst/>
                <a:uLnTx/>
                <a:uFillTx/>
                <a:cs typeface="+mn-ea"/>
                <a:sym typeface="+mn-lt"/>
              </a:endParaRPr>
            </a:p>
          </p:txBody>
        </p:sp>
        <p:sp>
          <p:nvSpPr>
            <p:cNvPr id="10" name="12"/>
            <p:cNvSpPr/>
            <p:nvPr/>
          </p:nvSpPr>
          <p:spPr>
            <a:xfrm>
              <a:off x="12224" y="6098"/>
              <a:ext cx="633" cy="637"/>
            </a:xfrm>
            <a:prstGeom prst="ellipse">
              <a:avLst/>
            </a:prstGeom>
            <a:solidFill>
              <a:sysClr val="window" lastClr="FFFFFF"/>
            </a:solidFill>
            <a:ln w="76200" cap="flat" cmpd="sng" algn="ctr">
              <a:solidFill>
                <a:srgbClr val="FFC000"/>
              </a:solidFill>
              <a:prstDash val="solid"/>
              <a:miter lim="800000"/>
            </a:ln>
            <a:effectLst/>
          </p:spPr>
          <p:txBody>
            <a:bodyPr anchor="ctr"/>
            <a:p>
              <a:pPr marL="0" marR="0" lvl="0" indent="0" algn="ctr" defTabSz="913765" eaLnBrk="1" fontAlgn="auto" latinLnBrk="0" hangingPunct="1">
                <a:lnSpc>
                  <a:spcPct val="100000"/>
                </a:lnSpc>
                <a:spcBef>
                  <a:spcPts val="0"/>
                </a:spcBef>
                <a:spcAft>
                  <a:spcPts val="0"/>
                </a:spcAft>
                <a:buClrTx/>
                <a:buSzTx/>
                <a:buFontTx/>
                <a:buNone/>
                <a:defRPr/>
              </a:pPr>
              <a:endParaRPr kumimoji="0" lang="en-US" sz="11735" b="0" i="0" u="none" strike="noStrike" kern="0" cap="none" spc="0" normalizeH="0" baseline="0" noProof="0">
                <a:ln>
                  <a:noFill/>
                </a:ln>
                <a:solidFill>
                  <a:prstClr val="white"/>
                </a:solidFill>
                <a:effectLst/>
                <a:uLnTx/>
                <a:uFillTx/>
                <a:cs typeface="+mn-ea"/>
                <a:sym typeface="+mn-lt"/>
              </a:endParaRPr>
            </a:p>
          </p:txBody>
        </p:sp>
        <p:sp>
          <p:nvSpPr>
            <p:cNvPr id="11" name="11"/>
            <p:cNvSpPr/>
            <p:nvPr/>
          </p:nvSpPr>
          <p:spPr>
            <a:xfrm>
              <a:off x="7638" y="3435"/>
              <a:ext cx="633" cy="637"/>
            </a:xfrm>
            <a:prstGeom prst="ellipse">
              <a:avLst/>
            </a:prstGeom>
            <a:solidFill>
              <a:sysClr val="window" lastClr="FFFFFF"/>
            </a:solidFill>
            <a:ln w="76200" cap="flat" cmpd="sng" algn="ctr">
              <a:solidFill>
                <a:schemeClr val="accent5">
                  <a:lumMod val="60000"/>
                  <a:lumOff val="40000"/>
                </a:schemeClr>
              </a:solidFill>
              <a:prstDash val="solid"/>
              <a:miter lim="800000"/>
            </a:ln>
            <a:effectLst/>
          </p:spPr>
          <p:txBody>
            <a:bodyPr anchor="ctr"/>
            <a:p>
              <a:pPr marL="0" marR="0" lvl="0" indent="0" algn="ctr" defTabSz="913765" eaLnBrk="1" fontAlgn="auto" latinLnBrk="0" hangingPunct="1">
                <a:lnSpc>
                  <a:spcPct val="100000"/>
                </a:lnSpc>
                <a:spcBef>
                  <a:spcPts val="0"/>
                </a:spcBef>
                <a:spcAft>
                  <a:spcPts val="0"/>
                </a:spcAft>
                <a:buClrTx/>
                <a:buSzTx/>
                <a:buFontTx/>
                <a:buNone/>
                <a:defRPr/>
              </a:pPr>
              <a:endParaRPr kumimoji="0" lang="en-US" sz="11735" b="0" i="0" u="none" strike="noStrike" kern="0" cap="none" spc="0" normalizeH="0" baseline="0" noProof="0">
                <a:ln>
                  <a:noFill/>
                </a:ln>
                <a:solidFill>
                  <a:prstClr val="white"/>
                </a:solidFill>
                <a:effectLst/>
                <a:uLnTx/>
                <a:uFillTx/>
                <a:cs typeface="+mn-ea"/>
                <a:sym typeface="+mn-lt"/>
              </a:endParaRPr>
            </a:p>
          </p:txBody>
        </p:sp>
      </p:grpSp>
      <p:sp>
        <p:nvSpPr>
          <p:cNvPr id="20" name="2"/>
          <p:cNvSpPr/>
          <p:nvPr/>
        </p:nvSpPr>
        <p:spPr>
          <a:xfrm>
            <a:off x="4772025" y="2619375"/>
            <a:ext cx="2630170" cy="2646680"/>
          </a:xfrm>
          <a:prstGeom prst="ellipse">
            <a:avLst/>
          </a:prstGeom>
          <a:solidFill>
            <a:schemeClr val="accent4"/>
          </a:solidFill>
          <a:ln w="12700" cap="flat" cmpd="sng" algn="ctr">
            <a:noFill/>
            <a:prstDash val="solid"/>
            <a:miter lim="800000"/>
          </a:ln>
          <a:effectLst/>
        </p:spPr>
        <p:txBody>
          <a:bodyPr anchor="ctr"/>
          <a:p>
            <a:pPr marL="0" marR="0" lvl="0" indent="0" algn="ctr" defTabSz="913765" eaLnBrk="1" fontAlgn="auto" latinLnBrk="0" hangingPunct="1">
              <a:lnSpc>
                <a:spcPct val="100000"/>
              </a:lnSpc>
              <a:spcBef>
                <a:spcPts val="0"/>
              </a:spcBef>
              <a:spcAft>
                <a:spcPts val="0"/>
              </a:spcAft>
              <a:buClrTx/>
              <a:buSzTx/>
              <a:buFontTx/>
              <a:buNone/>
              <a:defRPr/>
            </a:pPr>
            <a:endParaRPr kumimoji="0" lang="en-US" sz="11735" b="0" i="0" u="none" strike="noStrike" kern="0" cap="none" spc="0" normalizeH="0" baseline="0" noProof="0">
              <a:ln>
                <a:noFill/>
              </a:ln>
              <a:solidFill>
                <a:prstClr val="white"/>
              </a:solidFill>
              <a:effectLst/>
              <a:uLnTx/>
              <a:uFillTx/>
              <a:cs typeface="+mn-ea"/>
              <a:sym typeface="+mn-lt"/>
            </a:endParaRPr>
          </a:p>
        </p:txBody>
      </p:sp>
      <p:grpSp>
        <p:nvGrpSpPr>
          <p:cNvPr id="34" name="组合 33"/>
          <p:cNvGrpSpPr/>
          <p:nvPr/>
        </p:nvGrpSpPr>
        <p:grpSpPr>
          <a:xfrm>
            <a:off x="7489190" y="1562100"/>
            <a:ext cx="4585335" cy="1576705"/>
            <a:chOff x="11794" y="2460"/>
            <a:chExt cx="7221" cy="2483"/>
          </a:xfrm>
        </p:grpSpPr>
        <p:grpSp>
          <p:nvGrpSpPr>
            <p:cNvPr id="21" name="组合 20"/>
            <p:cNvGrpSpPr/>
            <p:nvPr/>
          </p:nvGrpSpPr>
          <p:grpSpPr>
            <a:xfrm>
              <a:off x="11794" y="3069"/>
              <a:ext cx="1564" cy="418"/>
              <a:chOff x="11794" y="3069"/>
              <a:chExt cx="1564" cy="418"/>
            </a:xfrm>
          </p:grpSpPr>
          <p:cxnSp>
            <p:nvCxnSpPr>
              <p:cNvPr id="16" name="6"/>
              <p:cNvCxnSpPr/>
              <p:nvPr/>
            </p:nvCxnSpPr>
            <p:spPr>
              <a:xfrm flipV="1">
                <a:off x="11794" y="3069"/>
                <a:ext cx="616" cy="419"/>
              </a:xfrm>
              <a:prstGeom prst="line">
                <a:avLst/>
              </a:prstGeom>
              <a:noFill/>
              <a:ln w="12700" cap="flat" cmpd="sng" algn="ctr">
                <a:solidFill>
                  <a:srgbClr val="B7D08E"/>
                </a:solidFill>
                <a:prstDash val="solid"/>
                <a:miter lim="800000"/>
                <a:headEnd type="oval" w="sm" len="sm"/>
                <a:tailEnd type="none"/>
              </a:ln>
              <a:effectLst/>
            </p:spPr>
          </p:cxnSp>
          <p:cxnSp>
            <p:nvCxnSpPr>
              <p:cNvPr id="17" name="5"/>
              <p:cNvCxnSpPr/>
              <p:nvPr/>
            </p:nvCxnSpPr>
            <p:spPr>
              <a:xfrm>
                <a:off x="12410" y="3069"/>
                <a:ext cx="949" cy="0"/>
              </a:xfrm>
              <a:prstGeom prst="line">
                <a:avLst/>
              </a:prstGeom>
              <a:noFill/>
              <a:ln w="12700" cap="flat" cmpd="sng" algn="ctr">
                <a:solidFill>
                  <a:srgbClr val="B7D08E"/>
                </a:solidFill>
                <a:prstDash val="solid"/>
                <a:miter lim="800000"/>
                <a:headEnd type="none"/>
                <a:tailEnd type="oval" w="sm" len="sm"/>
              </a:ln>
              <a:effectLst/>
            </p:spPr>
          </p:cxnSp>
        </p:grpSp>
        <p:sp>
          <p:nvSpPr>
            <p:cNvPr id="22" name="TextBox 13"/>
            <p:cNvSpPr txBox="1"/>
            <p:nvPr/>
          </p:nvSpPr>
          <p:spPr>
            <a:xfrm>
              <a:off x="13040" y="2460"/>
              <a:ext cx="3682" cy="775"/>
            </a:xfrm>
            <a:prstGeom prst="rect">
              <a:avLst/>
            </a:prstGeom>
            <a:noFill/>
          </p:spPr>
          <p:txBody>
            <a:bodyPr wrap="square" lIns="0" tIns="0" rIns="0" bIns="0" rtlCol="0" anchor="t" anchorCtr="0">
              <a:spAutoFit/>
            </a:bodyPr>
            <a:p>
              <a:pPr algn="ctr" defTabSz="1216660">
                <a:spcBef>
                  <a:spcPct val="20000"/>
                </a:spcBef>
                <a:defRPr/>
              </a:pPr>
              <a:r>
                <a:rPr lang="zh-CN" altLang="en-US" sz="3200" b="1" dirty="0">
                  <a:solidFill>
                    <a:schemeClr val="accent6">
                      <a:lumMod val="75000"/>
                    </a:schemeClr>
                  </a:solidFill>
                  <a:cs typeface="+mn-ea"/>
                  <a:sym typeface="+mn-lt"/>
                </a:rPr>
                <a:t>学生</a:t>
              </a:r>
              <a:endParaRPr lang="zh-CN" altLang="en-US" sz="3200" b="1" dirty="0">
                <a:solidFill>
                  <a:schemeClr val="accent6">
                    <a:lumMod val="75000"/>
                  </a:schemeClr>
                </a:solidFill>
                <a:cs typeface="+mn-ea"/>
                <a:sym typeface="+mn-lt"/>
              </a:endParaRPr>
            </a:p>
          </p:txBody>
        </p:sp>
        <p:sp>
          <p:nvSpPr>
            <p:cNvPr id="23" name="TextBox 13"/>
            <p:cNvSpPr txBox="1"/>
            <p:nvPr/>
          </p:nvSpPr>
          <p:spPr>
            <a:xfrm>
              <a:off x="13899" y="3329"/>
              <a:ext cx="5116" cy="1615"/>
            </a:xfrm>
            <a:prstGeom prst="rect">
              <a:avLst/>
            </a:prstGeom>
            <a:noFill/>
          </p:spPr>
          <p:txBody>
            <a:bodyPr wrap="square" lIns="0" tIns="0" rIns="0" bIns="0" rtlCol="0" anchor="t" anchorCtr="0">
              <a:spAutoFit/>
            </a:bodyPr>
            <a:p>
              <a:pPr defTabSz="1216660" fontAlgn="auto">
                <a:lnSpc>
                  <a:spcPts val="1600"/>
                </a:lnSpc>
                <a:spcBef>
                  <a:spcPts val="0"/>
                </a:spcBef>
                <a:defRPr/>
              </a:pPr>
              <a:r>
                <a:rPr lang="zh-CN" altLang="en-US" sz="2400" dirty="0">
                  <a:solidFill>
                    <a:schemeClr val="tx1">
                      <a:lumMod val="75000"/>
                      <a:lumOff val="25000"/>
                    </a:schemeClr>
                  </a:solidFill>
                  <a:cs typeface="+mn-ea"/>
                  <a:sym typeface="+mn-lt"/>
                </a:rPr>
                <a:t>用数学之真，</a:t>
              </a:r>
              <a:endParaRPr lang="zh-CN" altLang="en-US" sz="2400" dirty="0">
                <a:solidFill>
                  <a:schemeClr val="tx1">
                    <a:lumMod val="75000"/>
                    <a:lumOff val="25000"/>
                  </a:schemeClr>
                </a:solidFill>
                <a:cs typeface="+mn-ea"/>
                <a:sym typeface="+mn-lt"/>
              </a:endParaRPr>
            </a:p>
            <a:p>
              <a:pPr defTabSz="1216660" fontAlgn="auto">
                <a:lnSpc>
                  <a:spcPts val="1600"/>
                </a:lnSpc>
                <a:spcBef>
                  <a:spcPts val="0"/>
                </a:spcBef>
                <a:defRPr/>
              </a:pPr>
              <a:endParaRPr lang="zh-CN" altLang="en-US" sz="2400" dirty="0">
                <a:solidFill>
                  <a:schemeClr val="tx1">
                    <a:lumMod val="75000"/>
                    <a:lumOff val="25000"/>
                  </a:schemeClr>
                </a:solidFill>
                <a:cs typeface="+mn-ea"/>
                <a:sym typeface="+mn-lt"/>
              </a:endParaRPr>
            </a:p>
            <a:p>
              <a:pPr defTabSz="1216660" fontAlgn="auto">
                <a:lnSpc>
                  <a:spcPts val="1600"/>
                </a:lnSpc>
                <a:spcBef>
                  <a:spcPts val="0"/>
                </a:spcBef>
                <a:defRPr/>
              </a:pPr>
              <a:r>
                <a:rPr lang="zh-CN" altLang="en-US" sz="2400" dirty="0">
                  <a:solidFill>
                    <a:schemeClr val="tx1">
                      <a:lumMod val="75000"/>
                      <a:lumOff val="25000"/>
                    </a:schemeClr>
                  </a:solidFill>
                  <a:cs typeface="+mn-ea"/>
                  <a:sym typeface="+mn-lt"/>
                </a:rPr>
                <a:t>铸就孩子理性精</a:t>
              </a:r>
              <a:endParaRPr lang="zh-CN" altLang="en-US" sz="2400" dirty="0">
                <a:solidFill>
                  <a:schemeClr val="tx1">
                    <a:lumMod val="75000"/>
                    <a:lumOff val="25000"/>
                  </a:schemeClr>
                </a:solidFill>
                <a:cs typeface="+mn-ea"/>
                <a:sym typeface="+mn-lt"/>
              </a:endParaRPr>
            </a:p>
            <a:p>
              <a:pPr defTabSz="1216660" fontAlgn="auto">
                <a:lnSpc>
                  <a:spcPts val="1600"/>
                </a:lnSpc>
                <a:spcBef>
                  <a:spcPts val="0"/>
                </a:spcBef>
                <a:defRPr/>
              </a:pPr>
              <a:endParaRPr lang="zh-CN" altLang="en-US" sz="2400" dirty="0">
                <a:solidFill>
                  <a:schemeClr val="tx1">
                    <a:lumMod val="75000"/>
                    <a:lumOff val="25000"/>
                  </a:schemeClr>
                </a:solidFill>
                <a:cs typeface="+mn-ea"/>
                <a:sym typeface="+mn-lt"/>
              </a:endParaRPr>
            </a:p>
            <a:p>
              <a:pPr defTabSz="1216660" fontAlgn="auto">
                <a:lnSpc>
                  <a:spcPts val="1600"/>
                </a:lnSpc>
                <a:spcBef>
                  <a:spcPts val="0"/>
                </a:spcBef>
                <a:defRPr/>
              </a:pPr>
              <a:r>
                <a:rPr lang="zh-CN" altLang="en-US" sz="2400" dirty="0">
                  <a:solidFill>
                    <a:schemeClr val="tx1">
                      <a:lumMod val="75000"/>
                      <a:lumOff val="25000"/>
                    </a:schemeClr>
                  </a:solidFill>
                  <a:cs typeface="+mn-ea"/>
                  <a:sym typeface="+mn-lt"/>
                </a:rPr>
                <a:t>神。</a:t>
              </a:r>
              <a:endParaRPr lang="zh-CN" altLang="en-US" sz="2400" dirty="0">
                <a:solidFill>
                  <a:schemeClr val="tx1">
                    <a:lumMod val="75000"/>
                    <a:lumOff val="25000"/>
                  </a:schemeClr>
                </a:solidFill>
                <a:cs typeface="+mn-ea"/>
                <a:sym typeface="+mn-lt"/>
              </a:endParaRPr>
            </a:p>
          </p:txBody>
        </p:sp>
      </p:grpSp>
      <p:grpSp>
        <p:nvGrpSpPr>
          <p:cNvPr id="35" name="组合 34"/>
          <p:cNvGrpSpPr/>
          <p:nvPr/>
        </p:nvGrpSpPr>
        <p:grpSpPr>
          <a:xfrm>
            <a:off x="8280400" y="3384550"/>
            <a:ext cx="3248025" cy="1301750"/>
            <a:chOff x="13040" y="5330"/>
            <a:chExt cx="5115" cy="2050"/>
          </a:xfrm>
        </p:grpSpPr>
        <p:grpSp>
          <p:nvGrpSpPr>
            <p:cNvPr id="30" name="组合 29"/>
            <p:cNvGrpSpPr/>
            <p:nvPr/>
          </p:nvGrpSpPr>
          <p:grpSpPr>
            <a:xfrm>
              <a:off x="13040" y="5864"/>
              <a:ext cx="1570" cy="418"/>
              <a:chOff x="13040" y="5864"/>
              <a:chExt cx="1570" cy="418"/>
            </a:xfrm>
          </p:grpSpPr>
          <p:cxnSp>
            <p:nvCxnSpPr>
              <p:cNvPr id="18" name="4"/>
              <p:cNvCxnSpPr/>
              <p:nvPr/>
            </p:nvCxnSpPr>
            <p:spPr>
              <a:xfrm flipV="1">
                <a:off x="13040" y="5864"/>
                <a:ext cx="616" cy="419"/>
              </a:xfrm>
              <a:prstGeom prst="line">
                <a:avLst/>
              </a:prstGeom>
              <a:noFill/>
              <a:ln w="12700" cap="flat" cmpd="sng" algn="ctr">
                <a:solidFill>
                  <a:srgbClr val="B7D08E"/>
                </a:solidFill>
                <a:prstDash val="solid"/>
                <a:miter lim="800000"/>
                <a:headEnd type="oval" w="sm" len="sm"/>
                <a:tailEnd type="none"/>
              </a:ln>
              <a:effectLst/>
            </p:spPr>
          </p:cxnSp>
          <p:cxnSp>
            <p:nvCxnSpPr>
              <p:cNvPr id="19" name="3"/>
              <p:cNvCxnSpPr/>
              <p:nvPr/>
            </p:nvCxnSpPr>
            <p:spPr>
              <a:xfrm>
                <a:off x="13662" y="5864"/>
                <a:ext cx="949" cy="0"/>
              </a:xfrm>
              <a:prstGeom prst="line">
                <a:avLst/>
              </a:prstGeom>
              <a:noFill/>
              <a:ln w="12700" cap="flat" cmpd="sng" algn="ctr">
                <a:solidFill>
                  <a:srgbClr val="B7D08E"/>
                </a:solidFill>
                <a:prstDash val="solid"/>
                <a:miter lim="800000"/>
                <a:headEnd type="none"/>
                <a:tailEnd type="oval" w="sm" len="sm"/>
              </a:ln>
              <a:effectLst/>
            </p:spPr>
          </p:cxnSp>
        </p:grpSp>
        <p:sp>
          <p:nvSpPr>
            <p:cNvPr id="24" name="TextBox 13"/>
            <p:cNvSpPr txBox="1"/>
            <p:nvPr/>
          </p:nvSpPr>
          <p:spPr>
            <a:xfrm>
              <a:off x="14417" y="5330"/>
              <a:ext cx="3682" cy="775"/>
            </a:xfrm>
            <a:prstGeom prst="rect">
              <a:avLst/>
            </a:prstGeom>
            <a:noFill/>
          </p:spPr>
          <p:txBody>
            <a:bodyPr wrap="square" lIns="0" tIns="0" rIns="0" bIns="0" rtlCol="0" anchor="t" anchorCtr="0">
              <a:spAutoFit/>
            </a:bodyPr>
            <a:p>
              <a:pPr algn="ctr" defTabSz="1216660">
                <a:spcBef>
                  <a:spcPct val="20000"/>
                </a:spcBef>
                <a:defRPr/>
              </a:pPr>
              <a:r>
                <a:rPr lang="zh-CN" altLang="en-US" sz="3200" b="1" dirty="0">
                  <a:solidFill>
                    <a:schemeClr val="accent2">
                      <a:lumMod val="75000"/>
                    </a:schemeClr>
                  </a:solidFill>
                  <a:cs typeface="+mn-ea"/>
                  <a:sym typeface="+mn-lt"/>
                </a:rPr>
                <a:t>环境</a:t>
              </a:r>
              <a:endParaRPr lang="zh-CN" altLang="en-US" sz="3200" b="1" dirty="0">
                <a:solidFill>
                  <a:schemeClr val="accent2">
                    <a:lumMod val="75000"/>
                  </a:schemeClr>
                </a:solidFill>
                <a:cs typeface="+mn-ea"/>
                <a:sym typeface="+mn-lt"/>
              </a:endParaRPr>
            </a:p>
          </p:txBody>
        </p:sp>
        <p:sp>
          <p:nvSpPr>
            <p:cNvPr id="25" name="TextBox 13"/>
            <p:cNvSpPr txBox="1"/>
            <p:nvPr/>
          </p:nvSpPr>
          <p:spPr>
            <a:xfrm>
              <a:off x="14417" y="6412"/>
              <a:ext cx="3739" cy="969"/>
            </a:xfrm>
            <a:prstGeom prst="rect">
              <a:avLst/>
            </a:prstGeom>
            <a:noFill/>
          </p:spPr>
          <p:txBody>
            <a:bodyPr wrap="square" lIns="0" tIns="0" rIns="0" bIns="0" rtlCol="0" anchor="t" anchorCtr="0">
              <a:spAutoFit/>
            </a:bodyPr>
            <a:p>
              <a:pPr defTabSz="1216660" fontAlgn="auto">
                <a:lnSpc>
                  <a:spcPts val="1600"/>
                </a:lnSpc>
                <a:spcBef>
                  <a:spcPts val="0"/>
                </a:spcBef>
                <a:defRPr/>
              </a:pPr>
              <a:r>
                <a:rPr lang="zh-CN" altLang="en-US" sz="2400" dirty="0">
                  <a:solidFill>
                    <a:schemeClr val="tx1">
                      <a:lumMod val="75000"/>
                      <a:lumOff val="25000"/>
                    </a:schemeClr>
                  </a:solidFill>
                  <a:cs typeface="+mn-ea"/>
                  <a:sym typeface="+mn-lt"/>
                </a:rPr>
                <a:t>演绎数学之美，</a:t>
              </a:r>
              <a:endParaRPr lang="zh-CN" altLang="en-US" sz="2400" dirty="0">
                <a:solidFill>
                  <a:schemeClr val="tx1">
                    <a:lumMod val="75000"/>
                    <a:lumOff val="25000"/>
                  </a:schemeClr>
                </a:solidFill>
                <a:cs typeface="+mn-ea"/>
                <a:sym typeface="+mn-lt"/>
              </a:endParaRPr>
            </a:p>
            <a:p>
              <a:pPr defTabSz="1216660" fontAlgn="auto">
                <a:lnSpc>
                  <a:spcPts val="1600"/>
                </a:lnSpc>
                <a:spcBef>
                  <a:spcPts val="0"/>
                </a:spcBef>
                <a:defRPr/>
              </a:pPr>
              <a:endParaRPr lang="zh-CN" altLang="en-US" sz="2400" dirty="0">
                <a:solidFill>
                  <a:schemeClr val="tx1">
                    <a:lumMod val="75000"/>
                    <a:lumOff val="25000"/>
                  </a:schemeClr>
                </a:solidFill>
                <a:cs typeface="+mn-ea"/>
                <a:sym typeface="+mn-lt"/>
              </a:endParaRPr>
            </a:p>
            <a:p>
              <a:pPr defTabSz="1216660" fontAlgn="auto">
                <a:lnSpc>
                  <a:spcPts val="1600"/>
                </a:lnSpc>
                <a:spcBef>
                  <a:spcPts val="0"/>
                </a:spcBef>
                <a:defRPr/>
              </a:pPr>
              <a:r>
                <a:rPr lang="zh-CN" altLang="en-US" sz="2400" dirty="0">
                  <a:solidFill>
                    <a:schemeClr val="tx1">
                      <a:lumMod val="75000"/>
                      <a:lumOff val="25000"/>
                    </a:schemeClr>
                  </a:solidFill>
                  <a:cs typeface="+mn-ea"/>
                  <a:sym typeface="+mn-lt"/>
                </a:rPr>
                <a:t>展现数学魅力。</a:t>
              </a:r>
              <a:endParaRPr lang="zh-CN" altLang="en-US" sz="2400" dirty="0">
                <a:solidFill>
                  <a:schemeClr val="tx1">
                    <a:lumMod val="75000"/>
                    <a:lumOff val="25000"/>
                  </a:schemeClr>
                </a:solidFill>
                <a:cs typeface="+mn-ea"/>
                <a:sym typeface="+mn-lt"/>
              </a:endParaRPr>
            </a:p>
          </p:txBody>
        </p:sp>
      </p:grpSp>
      <p:grpSp>
        <p:nvGrpSpPr>
          <p:cNvPr id="33" name="组合 32"/>
          <p:cNvGrpSpPr/>
          <p:nvPr/>
        </p:nvGrpSpPr>
        <p:grpSpPr>
          <a:xfrm>
            <a:off x="1275080" y="1722755"/>
            <a:ext cx="3496310" cy="862330"/>
            <a:chOff x="2008" y="2713"/>
            <a:chExt cx="5506" cy="1358"/>
          </a:xfrm>
        </p:grpSpPr>
        <p:grpSp>
          <p:nvGrpSpPr>
            <p:cNvPr id="7" name="组合 6"/>
            <p:cNvGrpSpPr/>
            <p:nvPr/>
          </p:nvGrpSpPr>
          <p:grpSpPr>
            <a:xfrm>
              <a:off x="5950" y="3016"/>
              <a:ext cx="1565" cy="418"/>
              <a:chOff x="5950" y="3016"/>
              <a:chExt cx="1565" cy="418"/>
            </a:xfrm>
          </p:grpSpPr>
          <p:cxnSp>
            <p:nvCxnSpPr>
              <p:cNvPr id="14" name="8"/>
              <p:cNvCxnSpPr/>
              <p:nvPr/>
            </p:nvCxnSpPr>
            <p:spPr>
              <a:xfrm flipH="1" flipV="1">
                <a:off x="6899" y="3016"/>
                <a:ext cx="616" cy="419"/>
              </a:xfrm>
              <a:prstGeom prst="line">
                <a:avLst/>
              </a:prstGeom>
              <a:noFill/>
              <a:ln w="12700" cap="flat" cmpd="sng" algn="ctr">
                <a:solidFill>
                  <a:srgbClr val="B7D08E"/>
                </a:solidFill>
                <a:prstDash val="solid"/>
                <a:miter lim="800000"/>
                <a:headEnd type="oval" w="sm" len="sm"/>
                <a:tailEnd type="none"/>
              </a:ln>
              <a:effectLst/>
            </p:spPr>
          </p:cxnSp>
          <p:cxnSp>
            <p:nvCxnSpPr>
              <p:cNvPr id="15" name="7"/>
              <p:cNvCxnSpPr/>
              <p:nvPr/>
            </p:nvCxnSpPr>
            <p:spPr>
              <a:xfrm flipH="1">
                <a:off x="5950" y="3016"/>
                <a:ext cx="949" cy="0"/>
              </a:xfrm>
              <a:prstGeom prst="line">
                <a:avLst/>
              </a:prstGeom>
              <a:noFill/>
              <a:ln w="12700" cap="flat" cmpd="sng" algn="ctr">
                <a:solidFill>
                  <a:srgbClr val="B7D08E"/>
                </a:solidFill>
                <a:prstDash val="solid"/>
                <a:miter lim="800000"/>
                <a:headEnd type="none"/>
                <a:tailEnd type="oval" w="sm" len="sm"/>
              </a:ln>
              <a:effectLst/>
            </p:spPr>
          </p:cxnSp>
        </p:grpSp>
        <p:sp>
          <p:nvSpPr>
            <p:cNvPr id="26" name="TextBox 13"/>
            <p:cNvSpPr txBox="1"/>
            <p:nvPr/>
          </p:nvSpPr>
          <p:spPr>
            <a:xfrm>
              <a:off x="2389" y="2713"/>
              <a:ext cx="3682" cy="775"/>
            </a:xfrm>
            <a:prstGeom prst="rect">
              <a:avLst/>
            </a:prstGeom>
            <a:noFill/>
          </p:spPr>
          <p:txBody>
            <a:bodyPr wrap="square" lIns="0" tIns="0" rIns="0" bIns="0" rtlCol="0" anchor="t" anchorCtr="0">
              <a:spAutoFit/>
            </a:bodyPr>
            <a:p>
              <a:pPr algn="ctr" defTabSz="1216660">
                <a:spcBef>
                  <a:spcPct val="20000"/>
                </a:spcBef>
                <a:defRPr/>
              </a:pPr>
              <a:r>
                <a:rPr lang="zh-CN" altLang="en-US" sz="3200" b="1" dirty="0">
                  <a:solidFill>
                    <a:schemeClr val="accent5">
                      <a:lumMod val="75000"/>
                    </a:schemeClr>
                  </a:solidFill>
                  <a:cs typeface="+mn-ea"/>
                  <a:sym typeface="+mn-lt"/>
                </a:rPr>
                <a:t>教师</a:t>
              </a:r>
              <a:endParaRPr lang="zh-CN" altLang="en-US" sz="3200" b="1" dirty="0">
                <a:solidFill>
                  <a:schemeClr val="accent5">
                    <a:lumMod val="75000"/>
                  </a:schemeClr>
                </a:solidFill>
                <a:cs typeface="+mn-ea"/>
                <a:sym typeface="+mn-lt"/>
              </a:endParaRPr>
            </a:p>
          </p:txBody>
        </p:sp>
        <p:sp>
          <p:nvSpPr>
            <p:cNvPr id="27" name="TextBox 13"/>
            <p:cNvSpPr txBox="1"/>
            <p:nvPr/>
          </p:nvSpPr>
          <p:spPr>
            <a:xfrm>
              <a:off x="2008" y="3749"/>
              <a:ext cx="4723" cy="323"/>
            </a:xfrm>
            <a:prstGeom prst="rect">
              <a:avLst/>
            </a:prstGeom>
            <a:noFill/>
          </p:spPr>
          <p:txBody>
            <a:bodyPr wrap="square" lIns="0" tIns="0" rIns="0" bIns="0" rtlCol="0" anchor="t" anchorCtr="0">
              <a:spAutoFit/>
            </a:bodyPr>
            <a:p>
              <a:pPr algn="l" defTabSz="1216660" fontAlgn="auto">
                <a:lnSpc>
                  <a:spcPts val="1600"/>
                </a:lnSpc>
                <a:spcBef>
                  <a:spcPts val="0"/>
                </a:spcBef>
                <a:defRPr/>
              </a:pPr>
              <a:r>
                <a:rPr lang="zh-CN" altLang="en-US" sz="2400" dirty="0">
                  <a:solidFill>
                    <a:schemeClr val="tx1">
                      <a:lumMod val="75000"/>
                      <a:lumOff val="25000"/>
                    </a:schemeClr>
                  </a:solidFill>
                  <a:cs typeface="+mn-ea"/>
                  <a:sym typeface="+mn-lt"/>
                </a:rPr>
                <a:t>做真教学，真做教研。</a:t>
              </a:r>
              <a:endParaRPr lang="zh-CN" altLang="en-US" sz="2400" dirty="0">
                <a:solidFill>
                  <a:schemeClr val="tx1">
                    <a:lumMod val="75000"/>
                    <a:lumOff val="25000"/>
                  </a:schemeClr>
                </a:solidFill>
                <a:cs typeface="+mn-ea"/>
                <a:sym typeface="+mn-lt"/>
              </a:endParaRPr>
            </a:p>
          </p:txBody>
        </p:sp>
      </p:grpSp>
      <p:grpSp>
        <p:nvGrpSpPr>
          <p:cNvPr id="32" name="组合 31"/>
          <p:cNvGrpSpPr/>
          <p:nvPr/>
        </p:nvGrpSpPr>
        <p:grpSpPr>
          <a:xfrm>
            <a:off x="875665" y="3384550"/>
            <a:ext cx="2955925" cy="891540"/>
            <a:chOff x="1379" y="5330"/>
            <a:chExt cx="4655" cy="1404"/>
          </a:xfrm>
        </p:grpSpPr>
        <p:grpSp>
          <p:nvGrpSpPr>
            <p:cNvPr id="4" name="组合 3"/>
            <p:cNvGrpSpPr/>
            <p:nvPr/>
          </p:nvGrpSpPr>
          <p:grpSpPr>
            <a:xfrm>
              <a:off x="4462" y="5864"/>
              <a:ext cx="1572" cy="418"/>
              <a:chOff x="4462" y="5864"/>
              <a:chExt cx="1572" cy="418"/>
            </a:xfrm>
          </p:grpSpPr>
          <p:cxnSp>
            <p:nvCxnSpPr>
              <p:cNvPr id="12" name="10"/>
              <p:cNvCxnSpPr/>
              <p:nvPr/>
            </p:nvCxnSpPr>
            <p:spPr>
              <a:xfrm flipH="1" flipV="1">
                <a:off x="5418" y="5864"/>
                <a:ext cx="616" cy="419"/>
              </a:xfrm>
              <a:prstGeom prst="line">
                <a:avLst/>
              </a:prstGeom>
              <a:noFill/>
              <a:ln w="12700" cap="flat" cmpd="sng" algn="ctr">
                <a:solidFill>
                  <a:srgbClr val="B7D08E"/>
                </a:solidFill>
                <a:prstDash val="solid"/>
                <a:miter lim="800000"/>
                <a:headEnd type="oval" w="sm" len="sm"/>
                <a:tailEnd type="none"/>
              </a:ln>
              <a:effectLst/>
            </p:spPr>
          </p:cxnSp>
          <p:cxnSp>
            <p:nvCxnSpPr>
              <p:cNvPr id="13" name="9"/>
              <p:cNvCxnSpPr/>
              <p:nvPr/>
            </p:nvCxnSpPr>
            <p:spPr>
              <a:xfrm flipH="1">
                <a:off x="4462" y="5864"/>
                <a:ext cx="949" cy="0"/>
              </a:xfrm>
              <a:prstGeom prst="line">
                <a:avLst/>
              </a:prstGeom>
              <a:noFill/>
              <a:ln w="12700" cap="flat" cmpd="sng" algn="ctr">
                <a:solidFill>
                  <a:srgbClr val="B7D08E"/>
                </a:solidFill>
                <a:prstDash val="solid"/>
                <a:miter lim="800000"/>
                <a:headEnd type="none"/>
                <a:tailEnd type="oval" w="sm" len="sm"/>
              </a:ln>
              <a:effectLst/>
            </p:spPr>
          </p:cxnSp>
        </p:grpSp>
        <p:sp>
          <p:nvSpPr>
            <p:cNvPr id="28" name="TextBox 13"/>
            <p:cNvSpPr txBox="1"/>
            <p:nvPr/>
          </p:nvSpPr>
          <p:spPr>
            <a:xfrm>
              <a:off x="1529" y="5330"/>
              <a:ext cx="3682" cy="775"/>
            </a:xfrm>
            <a:prstGeom prst="rect">
              <a:avLst/>
            </a:prstGeom>
            <a:noFill/>
          </p:spPr>
          <p:txBody>
            <a:bodyPr wrap="square" lIns="0" tIns="0" rIns="0" bIns="0" rtlCol="0" anchor="t" anchorCtr="0">
              <a:spAutoFit/>
            </a:bodyPr>
            <a:p>
              <a:pPr algn="ctr" defTabSz="1216660">
                <a:spcBef>
                  <a:spcPct val="20000"/>
                </a:spcBef>
                <a:defRPr/>
              </a:pPr>
              <a:r>
                <a:rPr lang="zh-CN" altLang="en-US" sz="3200" b="1" dirty="0">
                  <a:solidFill>
                    <a:schemeClr val="accent1">
                      <a:lumMod val="75000"/>
                    </a:schemeClr>
                  </a:solidFill>
                  <a:cs typeface="+mn-ea"/>
                  <a:sym typeface="+mn-lt"/>
                </a:rPr>
                <a:t>学科</a:t>
              </a:r>
              <a:endParaRPr lang="zh-CN" altLang="en-US" sz="3200" b="1" dirty="0">
                <a:solidFill>
                  <a:schemeClr val="accent1">
                    <a:lumMod val="75000"/>
                  </a:schemeClr>
                </a:solidFill>
                <a:cs typeface="+mn-ea"/>
                <a:sym typeface="+mn-lt"/>
              </a:endParaRPr>
            </a:p>
          </p:txBody>
        </p:sp>
        <p:sp>
          <p:nvSpPr>
            <p:cNvPr id="29" name="TextBox 13"/>
            <p:cNvSpPr txBox="1"/>
            <p:nvPr/>
          </p:nvSpPr>
          <p:spPr>
            <a:xfrm>
              <a:off x="1379" y="6412"/>
              <a:ext cx="4609" cy="323"/>
            </a:xfrm>
            <a:prstGeom prst="rect">
              <a:avLst/>
            </a:prstGeom>
            <a:noFill/>
          </p:spPr>
          <p:txBody>
            <a:bodyPr wrap="square" lIns="0" tIns="0" rIns="0" bIns="0" rtlCol="0" anchor="t" anchorCtr="0">
              <a:spAutoFit/>
            </a:bodyPr>
            <a:p>
              <a:pPr algn="l" defTabSz="1216660" fontAlgn="auto">
                <a:lnSpc>
                  <a:spcPts val="1600"/>
                </a:lnSpc>
                <a:spcBef>
                  <a:spcPts val="0"/>
                </a:spcBef>
                <a:defRPr/>
              </a:pPr>
              <a:r>
                <a:rPr lang="zh-CN" altLang="en-US" sz="2400" dirty="0">
                  <a:solidFill>
                    <a:schemeClr val="tx1">
                      <a:lumMod val="75000"/>
                      <a:lumOff val="25000"/>
                    </a:schemeClr>
                  </a:solidFill>
                  <a:cs typeface="+mn-ea"/>
                  <a:sym typeface="+mn-lt"/>
                </a:rPr>
                <a:t>真的平台，动的舞台。</a:t>
              </a:r>
              <a:endParaRPr lang="zh-CN" altLang="en-US" sz="2400" dirty="0">
                <a:solidFill>
                  <a:schemeClr val="tx1">
                    <a:lumMod val="75000"/>
                    <a:lumOff val="25000"/>
                  </a:schemeClr>
                </a:solidFill>
                <a:cs typeface="+mn-ea"/>
                <a:sym typeface="+mn-lt"/>
              </a:endParaRPr>
            </a:p>
          </p:txBody>
        </p:sp>
      </p:grpSp>
      <p:sp>
        <p:nvSpPr>
          <p:cNvPr id="2" name="文本框 1"/>
          <p:cNvSpPr txBox="1"/>
          <p:nvPr/>
        </p:nvSpPr>
        <p:spPr>
          <a:xfrm>
            <a:off x="5463540" y="3114675"/>
            <a:ext cx="1207770" cy="1445260"/>
          </a:xfrm>
          <a:prstGeom prst="rect">
            <a:avLst/>
          </a:prstGeom>
          <a:noFill/>
        </p:spPr>
        <p:txBody>
          <a:bodyPr wrap="square" rtlCol="0">
            <a:spAutoFit/>
          </a:bodyPr>
          <a:p>
            <a:r>
              <a:rPr lang="zh-CN" altLang="en-US" sz="8800">
                <a:latin typeface="方正新舒体_GBK" panose="02000000000000000000" charset="-122"/>
                <a:ea typeface="方正新舒体_GBK" panose="02000000000000000000" charset="-122"/>
              </a:rPr>
              <a:t>真</a:t>
            </a:r>
            <a:endParaRPr lang="zh-CN" altLang="en-US" sz="8800">
              <a:latin typeface="方正新舒体_GBK" panose="02000000000000000000" charset="-122"/>
              <a:ea typeface="方正新舒体_GBK" panose="02000000000000000000" charset="-122"/>
            </a:endParaRPr>
          </a:p>
        </p:txBody>
      </p:sp>
      <p:sp>
        <p:nvSpPr>
          <p:cNvPr id="3" name="文本框 2"/>
          <p:cNvSpPr txBox="1"/>
          <p:nvPr/>
        </p:nvSpPr>
        <p:spPr>
          <a:xfrm>
            <a:off x="1044575" y="311150"/>
            <a:ext cx="4418965" cy="583565"/>
          </a:xfrm>
          <a:prstGeom prst="rect">
            <a:avLst/>
          </a:prstGeom>
          <a:noFill/>
        </p:spPr>
        <p:txBody>
          <a:bodyPr wrap="square" rtlCol="0">
            <a:spAutoFit/>
          </a:bodyPr>
          <a:p>
            <a:r>
              <a:rPr lang="zh-CN" altLang="en-US" sz="3200" b="1">
                <a:solidFill>
                  <a:schemeClr val="tx1">
                    <a:lumMod val="75000"/>
                    <a:lumOff val="25000"/>
                  </a:schemeClr>
                </a:solidFill>
                <a:latin typeface="方正粗黑宋简体" panose="02000000000000000000" charset="-122"/>
                <a:ea typeface="方正粗黑宋简体" panose="02000000000000000000" charset="-122"/>
              </a:rPr>
              <a:t>（一）文化</a:t>
            </a:r>
            <a:r>
              <a:rPr lang="zh-CN" altLang="en-US" sz="3200" b="1">
                <a:solidFill>
                  <a:schemeClr val="tx1">
                    <a:lumMod val="75000"/>
                    <a:lumOff val="25000"/>
                  </a:schemeClr>
                </a:solidFill>
                <a:latin typeface="方正粗黑宋简体" panose="02000000000000000000" charset="-122"/>
                <a:ea typeface="方正粗黑宋简体" panose="02000000000000000000" charset="-122"/>
              </a:rPr>
              <a:t>建设</a:t>
            </a:r>
            <a:endParaRPr lang="zh-CN" altLang="en-US" sz="3200" b="1">
              <a:solidFill>
                <a:schemeClr val="tx1">
                  <a:lumMod val="75000"/>
                  <a:lumOff val="25000"/>
                </a:schemeClr>
              </a:solidFill>
              <a:latin typeface="方正粗黑宋简体" panose="02000000000000000000" charset="-122"/>
              <a:ea typeface="方正粗黑宋简体" panose="020000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000" fill="hold">
                                          <p:stCondLst>
                                            <p:cond delay="0"/>
                                          </p:stCondLst>
                                        </p:cTn>
                                        <p:tgtEl>
                                          <p:spTgt spid="2"/>
                                        </p:tgtEl>
                                        <p:attrNameLst>
                                          <p:attrName>style.visibility</p:attrName>
                                        </p:attrNameLst>
                                      </p:cBhvr>
                                      <p:to>
                                        <p:strVal val="visible"/>
                                      </p:to>
                                    </p:set>
                                    <p:animEffect transition="in" filter="wheel(1)">
                                      <p:cBhvr>
                                        <p:cTn id="9" dur="1000"/>
                                        <p:tgtEl>
                                          <p:spTgt spid="2"/>
                                        </p:tgtEl>
                                      </p:cBhvr>
                                    </p:animEffect>
                                  </p:childTnLst>
                                </p:cTn>
                              </p:par>
                              <p:par>
                                <p:cTn id="10" presetID="18" presetClass="entr" presetSubtype="6" fill="hold" nodeType="withEffect">
                                  <p:stCondLst>
                                    <p:cond delay="0"/>
                                  </p:stCondLst>
                                  <p:childTnLst>
                                    <p:set>
                                      <p:cBhvr>
                                        <p:cTn id="11" dur="1000" fill="hold">
                                          <p:stCondLst>
                                            <p:cond delay="0"/>
                                          </p:stCondLst>
                                        </p:cTn>
                                        <p:tgtEl>
                                          <p:spTgt spid="31"/>
                                        </p:tgtEl>
                                        <p:attrNameLst>
                                          <p:attrName>style.visibility</p:attrName>
                                        </p:attrNameLst>
                                      </p:cBhvr>
                                      <p:to>
                                        <p:strVal val="visible"/>
                                      </p:to>
                                    </p:set>
                                    <p:animEffect transition="in" filter="strips(downRigh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000" fill="hold">
                                          <p:stCondLst>
                                            <p:cond delay="0"/>
                                          </p:stCondLst>
                                        </p:cTn>
                                        <p:tgtEl>
                                          <p:spTgt spid="32"/>
                                        </p:tgtEl>
                                        <p:attrNameLst>
                                          <p:attrName>style.visibility</p:attrName>
                                        </p:attrNameLst>
                                      </p:cBhvr>
                                      <p:to>
                                        <p:strVal val="visible"/>
                                      </p:to>
                                    </p:set>
                                    <p:animEffect transition="in" filter="strips(downLef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000" fill="hold">
                                          <p:stCondLst>
                                            <p:cond delay="0"/>
                                          </p:stCondLst>
                                        </p:cTn>
                                        <p:tgtEl>
                                          <p:spTgt spid="33"/>
                                        </p:tgtEl>
                                        <p:attrNameLst>
                                          <p:attrName>style.visibility</p:attrName>
                                        </p:attrNameLst>
                                      </p:cBhvr>
                                      <p:to>
                                        <p:strVal val="visible"/>
                                      </p:to>
                                    </p:set>
                                    <p:animEffect transition="in" filter="strips(downLeft)">
                                      <p:cBhvr>
                                        <p:cTn id="22" dur="1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000" fill="hold">
                                          <p:stCondLst>
                                            <p:cond delay="0"/>
                                          </p:stCondLst>
                                        </p:cTn>
                                        <p:tgtEl>
                                          <p:spTgt spid="34"/>
                                        </p:tgtEl>
                                        <p:attrNameLst>
                                          <p:attrName>style.visibility</p:attrName>
                                        </p:attrNameLst>
                                      </p:cBhvr>
                                      <p:to>
                                        <p:strVal val="visible"/>
                                      </p:to>
                                    </p:set>
                                    <p:animEffect transition="in" filter="strips(downRight)">
                                      <p:cBhvr>
                                        <p:cTn id="27" dur="10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000" fill="hold">
                                          <p:stCondLst>
                                            <p:cond delay="0"/>
                                          </p:stCondLst>
                                        </p:cTn>
                                        <p:tgtEl>
                                          <p:spTgt spid="35"/>
                                        </p:tgtEl>
                                        <p:attrNameLst>
                                          <p:attrName>style.visibility</p:attrName>
                                        </p:attrNameLst>
                                      </p:cBhvr>
                                      <p:to>
                                        <p:strVal val="visible"/>
                                      </p:to>
                                    </p:set>
                                    <p:animEffect transition="in" filter="strips(downRight)">
                                      <p:cBhvr>
                                        <p:cTn id="3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925195" y="520700"/>
          <a:ext cx="9796145" cy="5770245"/>
        </p:xfrm>
        <a:graphic>
          <a:graphicData uri="http://schemas.openxmlformats.org/drawingml/2006/table">
            <a:tbl>
              <a:tblPr firstRow="1" bandRow="1">
                <a:tableStyleId>{5940675A-B579-460E-94D1-54222C63F5DA}</a:tableStyleId>
              </a:tblPr>
              <a:tblGrid>
                <a:gridCol w="1688465"/>
                <a:gridCol w="3368040"/>
                <a:gridCol w="4739640"/>
              </a:tblGrid>
              <a:tr h="262255">
                <a:tc>
                  <a:txBody>
                    <a:bodyPr/>
                    <a:p>
                      <a:pPr indent="0" algn="ctr">
                        <a:buNone/>
                      </a:pP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学科教室1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学科教室2</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r>
              <a:tr h="404495">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前墙</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数学实验室使用公约</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312545">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 </a:t>
                      </a:r>
                      <a:r>
                        <a:rPr lang="en-US" sz="2000" b="1">
                          <a:solidFill>
                            <a:srgbClr val="C00000"/>
                          </a:solidFill>
                          <a:latin typeface="宋体" panose="02010600030101010101" pitchFamily="2" charset="-122"/>
                          <a:ea typeface="宋体" panose="02010600030101010101" pitchFamily="2" charset="-122"/>
                          <a:cs typeface="宋体" panose="02010600030101010101" pitchFamily="2" charset="-122"/>
                        </a:rPr>
                        <a:t>游戏区</a:t>
                      </a:r>
                      <a:endParaRPr lang="en-US" sz="20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（左右墙）</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探秘身体</a:t>
                      </a:r>
                      <a:endParaRPr lang="en-US" sz="2000" b="1">
                        <a:latin typeface="宋体" panose="02010600030101010101" pitchFamily="2" charset="-122"/>
                        <a:ea typeface="宋体" panose="02010600030101010101" pitchFamily="2" charset="-122"/>
                        <a:cs typeface="宋体" panose="02010600030101010101" pitchFamily="2" charset="-122"/>
                      </a:endParaRPr>
                    </a:p>
                    <a:p>
                      <a:pPr indent="0" algn="l">
                        <a:buNone/>
                      </a:pPr>
                      <a:r>
                        <a:rPr lang="en-US" sz="2000" b="0" u="sng">
                          <a:latin typeface="宋体" panose="02010600030101010101" pitchFamily="2" charset="-122"/>
                          <a:ea typeface="宋体" panose="02010600030101010101" pitchFamily="2" charset="-122"/>
                          <a:cs typeface="宋体" panose="02010600030101010101" pitchFamily="2" charset="-122"/>
                        </a:rPr>
                        <a:t>比一比</a:t>
                      </a:r>
                      <a:r>
                        <a:rPr lang="en-US" sz="2000" b="0">
                          <a:latin typeface="宋体" panose="02010600030101010101" pitchFamily="2" charset="-122"/>
                          <a:ea typeface="宋体" panose="02010600030101010101" pitchFamily="2" charset="-122"/>
                          <a:cs typeface="宋体" panose="02010600030101010101" pitchFamily="2" charset="-122"/>
                        </a:rPr>
                        <a:t>：身体尺，头有多重</a:t>
                      </a:r>
                      <a:r>
                        <a:rPr lang="en-US" sz="2000" b="0" u="sng">
                          <a:latin typeface="宋体" panose="02010600030101010101" pitchFamily="2" charset="-122"/>
                          <a:ea typeface="宋体" panose="02010600030101010101" pitchFamily="2" charset="-122"/>
                          <a:cs typeface="宋体" panose="02010600030101010101" pitchFamily="2" charset="-122"/>
                        </a:rPr>
                        <a:t>量一量</a:t>
                      </a:r>
                      <a:r>
                        <a:rPr lang="en-US" sz="2000" b="0">
                          <a:latin typeface="宋体" panose="02010600030101010101" pitchFamily="2" charset="-122"/>
                          <a:ea typeface="宋体" panose="02010600030101010101" pitchFamily="2" charset="-122"/>
                          <a:cs typeface="宋体" panose="02010600030101010101" pitchFamily="2" charset="-122"/>
                        </a:rPr>
                        <a:t>：量身体各个部分的  长度，研究身体结构比例</a:t>
                      </a:r>
                      <a:endParaRPr lang="en-US" sz="2000" b="0">
                        <a:latin typeface="宋体" panose="02010600030101010101" pitchFamily="2" charset="-122"/>
                        <a:ea typeface="宋体" panose="02010600030101010101" pitchFamily="2" charset="-122"/>
                        <a:cs typeface="宋体" panose="02010600030101010101" pitchFamily="2" charset="-122"/>
                      </a:endParaRPr>
                    </a:p>
                    <a:p>
                      <a:pPr indent="0" algn="l">
                        <a:buNone/>
                      </a:pPr>
                      <a:r>
                        <a:rPr lang="en-US" sz="2000" b="0" u="sng">
                          <a:latin typeface="宋体" panose="02010600030101010101" pitchFamily="2" charset="-122"/>
                          <a:ea typeface="宋体" panose="02010600030101010101" pitchFamily="2" charset="-122"/>
                          <a:cs typeface="宋体" panose="02010600030101010101" pitchFamily="2" charset="-122"/>
                        </a:rPr>
                        <a:t>看一看</a:t>
                      </a:r>
                      <a:r>
                        <a:rPr lang="en-US" sz="2000" b="0">
                          <a:latin typeface="宋体" panose="02010600030101010101" pitchFamily="2" charset="-122"/>
                          <a:ea typeface="宋体" panose="02010600030101010101" pitchFamily="2" charset="-122"/>
                          <a:cs typeface="宋体" panose="02010600030101010101" pitchFamily="2" charset="-122"/>
                        </a:rPr>
                        <a:t>：五官端正吗？</a:t>
                      </a:r>
                      <a:endParaRPr lang="en-US" sz="2000" b="0">
                        <a:latin typeface="宋体" panose="02010600030101010101" pitchFamily="2" charset="-122"/>
                        <a:ea typeface="宋体" panose="02010600030101010101" pitchFamily="2" charset="-122"/>
                        <a:cs typeface="宋体" panose="02010600030101010101" pitchFamily="2" charset="-122"/>
                      </a:endParaRPr>
                    </a:p>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（黄金分割比）</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动手做</a:t>
                      </a:r>
                      <a:endParaRPr lang="en-US" sz="2000" b="0">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2000" b="0" u="sng">
                          <a:latin typeface="宋体" panose="02010600030101010101" pitchFamily="2" charset="-122"/>
                          <a:ea typeface="宋体" panose="02010600030101010101" pitchFamily="2" charset="-122"/>
                          <a:cs typeface="宋体" panose="02010600030101010101" pitchFamily="2" charset="-122"/>
                        </a:rPr>
                        <a:t>做一做</a:t>
                      </a:r>
                      <a:r>
                        <a:rPr lang="en-US" sz="2000" b="0">
                          <a:latin typeface="宋体" panose="02010600030101010101" pitchFamily="2" charset="-122"/>
                          <a:ea typeface="宋体" panose="02010600030101010101" pitchFamily="2" charset="-122"/>
                          <a:cs typeface="宋体" panose="02010600030101010101" pitchFamily="2" charset="-122"/>
                        </a:rPr>
                        <a:t>：转轴魔术；巧猜黄豆粒数；做钟摆实验；看立体画平面；看平面搭立体</a:t>
                      </a:r>
                      <a:endParaRPr lang="en-US" sz="2000" b="0">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2000" b="0" u="sng">
                          <a:latin typeface="宋体" panose="02010600030101010101" pitchFamily="2" charset="-122"/>
                          <a:ea typeface="宋体" panose="02010600030101010101" pitchFamily="2" charset="-122"/>
                          <a:cs typeface="宋体" panose="02010600030101010101" pitchFamily="2" charset="-122"/>
                        </a:rPr>
                        <a:t>解一解</a:t>
                      </a:r>
                      <a:r>
                        <a:rPr lang="en-US" sz="2000" b="0">
                          <a:latin typeface="宋体" panose="02010600030101010101" pitchFamily="2" charset="-122"/>
                          <a:ea typeface="宋体" panose="02010600030101010101" pitchFamily="2" charset="-122"/>
                          <a:cs typeface="宋体" panose="02010600030101010101" pitchFamily="2" charset="-122"/>
                        </a:rPr>
                        <a:t>：鲁班锁，魔方，幻方的破解方法</a:t>
                      </a:r>
                      <a:r>
                        <a:rPr lang="en-US" sz="2000" b="0" u="sng">
                          <a:latin typeface="宋体" panose="02010600030101010101" pitchFamily="2" charset="-122"/>
                          <a:ea typeface="宋体" panose="02010600030101010101" pitchFamily="2" charset="-122"/>
                          <a:cs typeface="宋体" panose="02010600030101010101" pitchFamily="2" charset="-122"/>
                        </a:rPr>
                        <a:t>估一估</a:t>
                      </a:r>
                      <a:r>
                        <a:rPr lang="en-US" sz="2000" b="0">
                          <a:latin typeface="宋体" panose="02010600030101010101" pitchFamily="2" charset="-122"/>
                          <a:ea typeface="宋体" panose="02010600030101010101" pitchFamily="2" charset="-122"/>
                          <a:cs typeface="宋体" panose="02010600030101010101" pitchFamily="2" charset="-122"/>
                        </a:rPr>
                        <a:t>：限时数米的粒数，巧估字数，数硬币方法</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59130">
                <a:tc>
                  <a:txBody>
                    <a:bodyPr/>
                    <a:p>
                      <a:pPr indent="0" algn="ctr">
                        <a:buNone/>
                      </a:pPr>
                      <a:r>
                        <a:rPr lang="en-US" sz="2000" b="1">
                          <a:solidFill>
                            <a:srgbClr val="C00000"/>
                          </a:solidFill>
                          <a:latin typeface="宋体" panose="02010600030101010101" pitchFamily="2" charset="-122"/>
                          <a:ea typeface="宋体" panose="02010600030101010101" pitchFamily="2" charset="-122"/>
                          <a:cs typeface="宋体" panose="02010600030101010101" pitchFamily="2" charset="-122"/>
                        </a:rPr>
                        <a:t>展示区</a:t>
                      </a:r>
                      <a:endParaRPr lang="en-US" sz="2000" b="1">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（后墙）</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学生作品展示</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学生作品展示</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9285">
                <a:tc>
                  <a:txBody>
                    <a:bodyPr/>
                    <a:p>
                      <a:pPr algn="ctr">
                        <a:buClrTx/>
                        <a:buSzTx/>
                        <a:buFontTx/>
                        <a:buNone/>
                      </a:pPr>
                      <a:r>
                        <a:rPr lang="en-US" sz="2000" b="1">
                          <a:solidFill>
                            <a:srgbClr val="C00000"/>
                          </a:solidFill>
                          <a:latin typeface="宋体" panose="02010600030101010101" pitchFamily="2" charset="-122"/>
                          <a:ea typeface="宋体" panose="02010600030101010101" pitchFamily="2" charset="-122"/>
                          <a:cs typeface="宋体" panose="02010600030101010101" pitchFamily="2" charset="-122"/>
                        </a:rPr>
                        <a:t>实验区</a:t>
                      </a:r>
                      <a:endParaRPr lang="en-US" sz="20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（外墙）</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实测求Π，猜中实验，蒲丰实验......</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787400">
                <a:tc>
                  <a:txBody>
                    <a:bodyPr/>
                    <a:p>
                      <a:pPr indent="0" algn="ctr">
                        <a:buNone/>
                      </a:pPr>
                      <a:r>
                        <a:rPr lang="en-US" sz="2000" b="1">
                          <a:solidFill>
                            <a:srgbClr val="C00000"/>
                          </a:solidFill>
                          <a:latin typeface="宋体" panose="02010600030101010101" pitchFamily="2" charset="-122"/>
                          <a:ea typeface="宋体" panose="02010600030101010101" pitchFamily="2" charset="-122"/>
                          <a:cs typeface="宋体" panose="02010600030101010101" pitchFamily="2" charset="-122"/>
                        </a:rPr>
                        <a:t>操作区</a:t>
                      </a:r>
                      <a:endParaRPr lang="en-US" sz="2000" b="1">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（展示台的布置）</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各种立体图形，磁力片摆成的不同的图形，各种模型......</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魔方，鲁班锁，小正方体，钟摆，开展活动的道具......</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4190">
                <a:tc>
                  <a:txBody>
                    <a:bodyPr/>
                    <a:p>
                      <a:pPr indent="0" algn="ctr">
                        <a:buNone/>
                      </a:pPr>
                      <a:r>
                        <a:rPr lang="en-US" sz="2000" b="1">
                          <a:solidFill>
                            <a:srgbClr val="C00000"/>
                          </a:solidFill>
                          <a:latin typeface="宋体" panose="02010600030101010101" pitchFamily="2" charset="-122"/>
                          <a:ea typeface="宋体" panose="02010600030101010101" pitchFamily="2" charset="-122"/>
                          <a:cs typeface="宋体" panose="02010600030101010101" pitchFamily="2" charset="-122"/>
                        </a:rPr>
                        <a:t>阅读区</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待思考.....</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25145">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桌子的布置</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常规课堂</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6桌为一组，围成一个个圆形。</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tags/tag1.xml><?xml version="1.0" encoding="utf-8"?>
<p:tagLst xmlns:p="http://schemas.openxmlformats.org/presentationml/2006/main">
  <p:tag name="KSO_WM_UNIT_TABLE_BEAUTIFY" val="smartTable{f270aa89-ebc8-4afb-ae55-f5c35d97b7d4}"/>
  <p:tag name="TABLE_ENDDRAG_ORIGIN_RECT" val="526*440"/>
  <p:tag name="TABLE_ENDDRAG_RECT" val="93*51*526*440"/>
</p:tagLst>
</file>

<file path=ppt/tags/tag10.xml><?xml version="1.0" encoding="utf-8"?>
<p:tagLst xmlns:p="http://schemas.openxmlformats.org/presentationml/2006/main">
  <p:tag name="KSO_WM_UNIT_TABLE_BEAUTIFY" val="smartTable{434e415a-decb-438f-9fd4-60bda36b74d2}"/>
  <p:tag name="TABLE_ENDDRAG_ORIGIN_RECT" val="692*388"/>
  <p:tag name="TABLE_ENDDRAG_RECT" val="100*85*692*388"/>
</p:tagLst>
</file>

<file path=ppt/tags/tag11.xml><?xml version="1.0" encoding="utf-8"?>
<p:tagLst xmlns:p="http://schemas.openxmlformats.org/presentationml/2006/main">
  <p:tag name="KSO_WM_UNIT_TABLE_BEAUTIFY" val="smartTable{90b4112a-c0cb-4691-b6b4-6ebe8bc196cc}"/>
  <p:tag name="TABLE_ENDDRAG_ORIGIN_RECT" val="664*369"/>
  <p:tag name="TABLE_ENDDRAG_RECT" val="112*70*664*369"/>
</p:tagLst>
</file>

<file path=ppt/tags/tag12.xml><?xml version="1.0" encoding="utf-8"?>
<p:tagLst xmlns:p="http://schemas.openxmlformats.org/presentationml/2006/main">
  <p:tag name="KSO_WM_UNIT_TABLE_BEAUTIFY" val="smartTable{a7f19e42-16fa-4000-bdd0-b32256ec9183}"/>
  <p:tag name="TABLE_ENDDRAG_ORIGIN_RECT" val="542*338"/>
  <p:tag name="TABLE_ENDDRAG_RECT" val="150*107*542*338"/>
</p:tagLst>
</file>

<file path=ppt/tags/tag13.xml><?xml version="1.0" encoding="utf-8"?>
<p:tagLst xmlns:p="http://schemas.openxmlformats.org/presentationml/2006/main">
  <p:tag name="KSO_WM_UNIT_TABLE_BEAUTIFY" val="smartTable{e79dc89d-f1f0-4f4c-9ef5-0c47a5d93098}"/>
  <p:tag name="TABLE_ENDDRAG_ORIGIN_RECT" val="623*343"/>
  <p:tag name="TABLE_ENDDRAG_RECT" val="101*71*623*343"/>
</p:tagLst>
</file>

<file path=ppt/tags/tag14.xml><?xml version="1.0" encoding="utf-8"?>
<p:tagLst xmlns:p="http://schemas.openxmlformats.org/presentationml/2006/main">
  <p:tag name="KSO_WM_UNIT_TABLE_BEAUTIFY" val="smartTable{8fdb4388-b93a-4e77-a337-29b09482a912}"/>
  <p:tag name="TABLE_ENDDRAG_ORIGIN_RECT" val="754*356"/>
  <p:tag name="TABLE_ENDDRAG_RECT" val="96*88*754*356"/>
</p:tagLst>
</file>

<file path=ppt/tags/tag15.xml><?xml version="1.0" encoding="utf-8"?>
<p:tagLst xmlns:p="http://schemas.openxmlformats.org/presentationml/2006/main">
  <p:tag name="KSO_WM_UNIT_TABLE_BEAUTIFY" val="smartTable{1c59ae3e-0e82-48ff-a51a-cc24ac9c08d4}"/>
  <p:tag name="TABLE_ENDDRAG_ORIGIN_RECT" val="407*405"/>
  <p:tag name="TABLE_ENDDRAG_RECT" val="43*74*407*405"/>
</p:tagLst>
</file>

<file path=ppt/tags/tag16.xml><?xml version="1.0" encoding="utf-8"?>
<p:tagLst xmlns:p="http://schemas.openxmlformats.org/presentationml/2006/main">
  <p:tag name="KSO_WM_UNIT_TABLE_BEAUTIFY" val="smartTable{6997f688-fb4f-45b1-8f7c-ee516641ff13}"/>
  <p:tag name="TABLE_ENDDRAG_ORIGIN_RECT" val="387*405"/>
  <p:tag name="TABLE_ENDDRAG_RECT" val="463*74*387*405"/>
</p:tagLst>
</file>

<file path=ppt/tags/tag2.xml><?xml version="1.0" encoding="utf-8"?>
<p:tagLst xmlns:p="http://schemas.openxmlformats.org/presentationml/2006/main">
  <p:tag name="KSO_WM_UNIT_TABLE_BEAUTIFY" val="smartTable{5fd8b131-3855-430d-aa2d-932d85ebf7be}"/>
  <p:tag name="TABLE_ENDDRAG_ORIGIN_RECT" val="627*400"/>
  <p:tag name="TABLE_ENDDRAG_RECT" val="138*79*627*400"/>
</p:tagLst>
</file>

<file path=ppt/tags/tag3.xml><?xml version="1.0" encoding="utf-8"?>
<p:tagLst xmlns:p="http://schemas.openxmlformats.org/presentationml/2006/main">
  <p:tag name="KSO_WM_UNIT_TABLE_BEAUTIFY" val="smartTable{bf62dac0-1705-4bc1-bcc1-80846081392f}"/>
  <p:tag name="TABLE_ENDDRAG_ORIGIN_RECT" val="570*351"/>
  <p:tag name="TABLE_ENDDRAG_RECT" val="133*41*570*351"/>
</p:tagLst>
</file>

<file path=ppt/tags/tag4.xml><?xml version="1.0" encoding="utf-8"?>
<p:tagLst xmlns:p="http://schemas.openxmlformats.org/presentationml/2006/main">
  <p:tag name="KSO_WM_UNIT_TABLE_BEAUTIFY" val="smartTable{192d024c-117b-4265-98a9-59396b3384c0}"/>
  <p:tag name="TABLE_ENDDRAG_ORIGIN_RECT" val="607*244"/>
  <p:tag name="TABLE_ENDDRAG_RECT" val="112*156*607*244"/>
</p:tagLst>
</file>

<file path=ppt/tags/tag5.xml><?xml version="1.0" encoding="utf-8"?>
<p:tagLst xmlns:p="http://schemas.openxmlformats.org/presentationml/2006/main">
  <p:tag name="KSO_WM_UNIT_TABLE_BEAUTIFY" val="smartTable{7b40aee5-e8b1-4c6b-b021-018770867547}"/>
  <p:tag name="TABLE_ENDDRAG_ORIGIN_RECT" val="620*310"/>
  <p:tag name="TABLE_ENDDRAG_RECT" val="147*93*620*310"/>
</p:tagLst>
</file>

<file path=ppt/tags/tag6.xml><?xml version="1.0" encoding="utf-8"?>
<p:tagLst xmlns:p="http://schemas.openxmlformats.org/presentationml/2006/main">
  <p:tag name="KSO_WM_UNIT_TABLE_BEAUTIFY" val="smartTable{e60d7bbf-12ae-4f86-adc1-19b98b9352ce}"/>
  <p:tag name="TABLE_ENDDRAG_ORIGIN_RECT" val="729*387"/>
  <p:tag name="TABLE_ENDDRAG_RECT" val="123*94*729*387"/>
</p:tagLst>
</file>

<file path=ppt/tags/tag7.xml><?xml version="1.0" encoding="utf-8"?>
<p:tagLst xmlns:p="http://schemas.openxmlformats.org/presentationml/2006/main">
  <p:tag name="KSO_WM_UNIT_TABLE_BEAUTIFY" val="smartTable{14e89d92-e2f3-467f-a412-5a56534384ec}"/>
  <p:tag name="TABLE_ENDDRAG_ORIGIN_RECT" val="741*283"/>
  <p:tag name="TABLE_ENDDRAG_RECT" val="100*142*741*283"/>
</p:tagLst>
</file>

<file path=ppt/tags/tag8.xml><?xml version="1.0" encoding="utf-8"?>
<p:tagLst xmlns:p="http://schemas.openxmlformats.org/presentationml/2006/main">
  <p:tag name="KSO_WM_UNIT_TABLE_BEAUTIFY" val="smartTable{e695819c-44d4-4253-af24-584edf38e452}"/>
  <p:tag name="TABLE_ENDDRAG_ORIGIN_RECT" val="444*185"/>
  <p:tag name="TABLE_ENDDRAG_RECT" val="267*220*444*185"/>
</p:tagLst>
</file>

<file path=ppt/tags/tag9.xml><?xml version="1.0" encoding="utf-8"?>
<p:tagLst xmlns:p="http://schemas.openxmlformats.org/presentationml/2006/main">
  <p:tag name="KSO_WM_UNIT_TABLE_BEAUTIFY" val="smartTable{90db5f05-5896-42b6-9e1c-4f305a20ca20}"/>
  <p:tag name="TABLE_ENDDRAG_ORIGIN_RECT" val="728*403"/>
  <p:tag name="TABLE_ENDDRAG_RECT" val="119*83*728*403"/>
</p:tagLst>
</file>

<file path=ppt/theme/theme1.xml><?xml version="1.0" encoding="utf-8"?>
<a:theme xmlns:a="http://schemas.openxmlformats.org/drawingml/2006/main" name="Office 主题">
  <a:themeElements>
    <a:clrScheme name="纸张">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ijyfncy3">
      <a:majorFont>
        <a:latin typeface="Arial"/>
        <a:ea typeface="汉仪铁线黑-45简"/>
        <a:cs typeface=""/>
      </a:majorFont>
      <a:minorFont>
        <a:latin typeface="Arial"/>
        <a:ea typeface="汉仪铁线黑-45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汉仪铁线黑-45简"/>
        <a:ea typeface=""/>
        <a:cs typeface=""/>
        <a:font script="Jpan" typeface="游ゴシック"/>
        <a:font script="Hang" typeface="맑은 고딕"/>
        <a:font script="Hans" typeface="汉仪铁线黑-45简"/>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汉仪铁线黑-45简"/>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汉仪铁线黑-45简"/>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MTUzMTE5ODE3OTM3IiwKCSJHcm91cElkIiA6ICI3MzkxNjY4NDUiLAoJIkltYWdlIiA6ICJpVkJPUncwS0dnb0FBQUFOU1VoRVVnQUFCV1FBQUFHekNBWUFBQUNvK1I0MUFBQUFDWEJJV1hNQUFBc1RBQUFMRXdFQW1wd1lBQUFnQUVsRVFWUjRuT3pkZDVoYzVYazMvbnQyVjl1MTZyMDNKQ1Nxa0FEVEJiSk1zVTF3RWNZdGNjUGRyNU1ZaytSMWJKekV2eGhzSnk1eDN0Z0o3dUJnRzl0Z2pHa3lZQXlJM2tHb2R3bXRWbVcxdmMzdkQwbUxSdHRYcXpOYTZmTzVMbDNYbkhPZU9lZGVhYlgzem5lZWVVNEV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RBNFpUS2RnRUFBUFN4Ynk4dGk5ckN6MFdrTDQrSWFSRlJrdTJTeUZBZEVhc2lVcmRGVWQzWDR6Tm5WbWE3SUFBQWtpT1FCUUE0bW56dDZZWFJrcm94SWlabXV4UzZaWDNrcEQ4VTE4eTlMOXVGQUFDUURJRXNBTURSWW04WWUyKzJ5NkEzMGd2ajJybExzbDBGQUFDSG4wQVdBT0JvOE8ybFpWRmI4RUtZR2R0ZnJZK2kraE10WHdBQWNQVEx5WFlCQUFEMGdkckN6NFV3dGorYnVPL2ZFQUNBbzV4QUZnRGdxSkMrUE5zVmNLalNiODEyQlFBQUhINENXUUNBbzhPMGJCZkFJZk52Q0FCd0RCRElBZ0FjSFVxeVhRQ0hyRFRiQlFBQWNQZ0paQUVBQUFBQUVpS1FCUUFBQUFCSWlFQVdBQUFBQUNBaEFsa0FBQUFBZ0lRSVpBRUFBQUFBRWlLUUJRQUFBQUJJaUVBV0FBQUFBQ0FoQWxrQUFBQUFnSVFJWkFFQUFBQUFFaUtRQlFBQUFBQklpRUFXQUFBQUFDQWhBbGtBQUFBQWdJUUlaQUVBQUFBQUVpS1FCUUFBQUFCSWlFQVdBQUFBQUNBaEFsa0FBQUFBZ0lRSVpBRUFBQUFBRWlLUUJRQUFBQUJJaUVBV0FBQUFBQ0FoQWxrQUFBQUFnSVFJWkFFQUFBQUFFaUtRQlFEZ21QUXY1NDZKbTk4eUtkNDdaMGlNS003TE9EYW9JRGYrNGN4UjhlZjN6SWppQVg1bEJnQ2c3K1IxUFFRQUFBN2Q5Q0VGc1dCaWFUeTdyVFplS0srTHVxYVdyTlV5cERBM1BqdHZSSlFNeUltcmpoOFM2WWk0YmNYdWVQL3YxOFhmblRrcVBubnE4QmhVa0JzUkVWKy9ZR3g4NHQ2Tldhc1ZBSUNqaTBBV0FJQlcwNGNVeElxUEhOK3I1NDc1N2t1eHRicXh3K09YVFMyTGIxNDBMaUlpbXRQcFdGWlJIODl1cTQydlBiNHRudHRXMjYxcnJMejYrSmcydUtCWDlhVnVlTGIxOGNkUEdSNGxCOHg4VFVYRUMrVzEwZENjanZmTUh0SWF4a1pFZlB6VTRmSGJGYnZqbnJWN2VuVmRBQUE0a005ZkFRQ1FpUGxqaWxzZjU2WlNNV2Q0WWJ4bjlwQm9iRTRuV2tmeGdKejQ5R25ETS9hMXBDTnVmSDVIMURlbjQ1OGUzdHJtT2YrNWFId1U1dm5WR1FDQVErZTNTZ0FBRWpGL2RIR2JmVnVxR3VQbGlycEU2L2piK1NOamRNbUFqSDIvWGJFNzFsVTJSRVRFVDE3YUdXdDNOMlFjbnphNElMN3dobEdKMVFnQXdORkxJQXNBd0dFM3BEQTNaZ3h0dTlUQUg5ZFhKVnJIeU9LOHVPYjBrVzMyLy9NanI4K0tiV3BKeDljZTM1WnhmSDFsUXp5MnBmcXcxd2NBd05IUEdySUFBTFNxYld5Smh6ZDFIVHllUGE2a1IrYzljMnhKcE5yWmYxOFAxMlU5NTZhVjBkbktBUnMrUGlkais4Ym5LK0s2QTVZZytPZHp4OFRBL013VFBMQytLcmJYTnNYNGdhL1BtcjEzN1o3WTA5QVNBL056NHVhWGQ4YVhIOWthTlkwdEdXTWlJbW9hVzJKSFhYT1B2Z1lBQUk1dEFsa0FBRnB0cW1xTWMyNWEwZVc0OU9kUDZkRjUzekMyN1hJRkVSRkwxdlVza08zc3BtSHRxV3BzaVkxNzlqNW53Y1RTK01qSnc5cU11V0JpYVpzZzkwRHZuajBrM2oxN1NMdkhibDIrSzk3eDI3VTlxZ2tBZ0dPYlFCWUFnTVB1ckhabTFDNnJxSXNOZTNvV3NFYnNEVlkvZWtybVRiaytkdmVHMkZYZjhVelZrZ0U1Y2VNbEU5dWRwUXNBQUVrU3lBSUFjRmpsNWFUaWpERnRBOWw3ZXpnN2RyODNUeHNVVjg0YTNMcGQyZEFjdXpzSll5TWl2cjF3ZkV3WmxOK3I2d0VBUUY5eVV5OEFBQTZydWFPS29qUy83YStkOTZ6cFhTQTdkMVJSeHZhTDVYV1I3bVQ4SjA0ZEhoODhjV2l2cmdVQUFIM05ERmtBQURLTUtNNkxiWjg2b2MvT2Q5NkUwamI3R2x2UzhjQ0dxbDZkNzVTREF0bm55MnM3SER0L2RIRjg0dFRoSFI2L2U4MmV1UGlYcTlyc1AzaU4zRnVXN1lwMzNiNjJaNFVDQUVBN3pKQUZBQ0REMk5JQmZYcSs4OGEzRFdRZjNsZ2RWUTB0UFQ3WDFNSDVNYmdnTjJQZkMrVjFIWTVmdWJNK05sVDJmSjFhQUFBNFhBU3lBQUJrR0ZQU2Q0RnNiaW9WNTAxb3UzN3NYV3NxZTNXK1UwY1d0OW5YMlF6Wm5mWE44YmJmcm9tRzVzNFdOUUFBZ09RSVpBRUF5REMydE85V3Raby9wamdHSFRTak5TTGlydDZ1SHp1NnFNMit6bWJJUmtROHQ2MDJ2dnp3MXRpNHgweFpBQUN5enhxeUFBQmtHTlBPa2dXdlZUZkZ4ajBOblQ2dnNhWHRMTlNMSnJWZHJtQkxWV004dDYzaldhMmRPWFZrWmlDN3Rib3hCdWJueE1CMmJob1dFVkU2SUNmR0R4d1FQMzFwUi96dnNwMng2dXJaR2Njdm5GUWEyei9kOVhxNVY4d1kxTzY0ajkyek1YNzE2cTRlZkFVQUFCenJCTElBQUdSb2J3M1piejVWSGw5ZCtscVB6N1ZvOHNBMisrNWMzYnZsQ2lJaXBnOHB5TmdlWFRJZ05ueDhUb2ZqUDNUU3NQalFTY09pb3JZcGhuL254VGJIQitTa1lsaFIxNzhTNStlMlA2NHdMOVdOcWdFQTRIV1dMQUFBSUVON00yUlg3NnJ2OFhuSzhuUGpySEZ0MTQrOVkxVm1JRHVzS0MrdVBubFkvTk01bzdzOFo0NzhFd0NBZnM0TVdRQUFNclEzUTNiTjdzNlhLMmpQd3NtbGtYZFFndHJRbkk3NzF1MkovTnhVdkhQbTRManErQ0d4YU1yQUdKQ1Rpc2FXZEh6enlmTFlVZGZjNjlvQkFPQklKNUFGQUNCRHU0SHNycDRIc3BkTkc5Um0zd01icXFLcW9TWHljMVB4M1RlT3o3amgxNENjVkZ4NS9KRDRmODlzNy9HMWV1dnVOWHZpNGwrdWFyTS8vZmxUTXJadldiWXIzblg3Mm9TcUFnRGdhQ2FRQlFDZ1ZTb2lScGUwL1JXeHZJc2JYODMveWZKNGNtdE42M1pPS3VMTjA4cmFqTHR0eGU2STJEdFQ5dmFWdStOOWM0Wm1ISC9QN000RDJlbmZmNlhOdmx2ZU9qa1d6eHJjN3ZodlBWVWVuMTJ5cWRQYUFRQWdTZGFRQlFDZzFmRGl2QmpRaTRWYUc1clRHZHRuamkySmtjVnRnOTNiVis1dWZmekxWM2UxT1g3V3VKS1lNaWkvMjljOWUxeEpoMkVzQUFBY2lRU3lBQUMwR2xQU2RybUM3cWh2YnNuWXZtSkcyK1VLbnRwYUV4djNOTFp1MzcxbVQreXV6MXd2TmhVUjc1NDlwRnZYekUybDRsc1hqZXQ1c1FBQWtFV1dMQUFBb0ZWNzY4ZDJ4OEV6Wk44eHMrMnMxVjh2MzUyeDNkR3lCZTg2ZmtoODVkSFh1cnptdFdlTWpOTkdGN2R1YjYxdWpORTlESlF2bkZRYTI3dFlqaUZpYjhEYzNyaVAzYk14ZnRYT1RGOEFBT2lJUUJZQWdBd1BiNnJ1OVBqODBjV1JuNXU1ck1HQmdlenBZNHBqY2p2TER2eHFlZHZnOHBldjdtb1R5SjR3dkRDT0gxWVlyMVRVZFZqRFNTT0s0a3Ruajg3WTkrOVBsc2YxNTQvdHRQYUREY2hKeGJDaXJuOGx6czl0ZjF4aFhzK1hkd0FBNE5nbWtBVUFvTlZkYXlyanJqV1ZuWTdaOHNrNWJXYWkxaDhReUY0NXErMlNBeStVMThYeUhmVnQ5dCs3dGlxcUcxdWlaRURtU2xwWHpob2MxejI4dGQzckR5cklqVnYvWW5KR0tMeTd2am4rNjVtS0hnZXlBQUNRTkd2SUFnRFFJM250M1BTcnBtbnZHcks1cVZTOGUzYmI1UXIrOTVXZDdaNnJycWtsN2w2enA4MytLenU0VVZkT0t1S25sMDJLNlVNS012Wi80NG55cUd4b2J2YzVBQUJ3SkRGREZnQ0FIams0a0cxSlI5UTI3ZzFrRjA0dWJYY2QxNTkzRU1oR1JQeG14YTU0MjNHWk53R2JOYXd3VGh4UkdDK1VaeTViOE8yTHhzZGJwcGRsN0Z0WDJSQmZmM3hiajc2Ry9lNWVzeWN1L3VXcU52dlRuejhsWS91V1pidmlYYmV2N2RVMUFBRGdRR2JJQWdEUUl3ZFBrSzFwYkluOUN4WjhkdDZJTnVNZjNWd2RhM1kzZEhpK08xWldSbE5MdXMzK3R4MlhPVXYycy9OR3hDZm5EbTh6N3ByN04wZnR2aG02QUFCd3BCUElBZ0J3U0tvYTl5NFY4TWJKQStQaUtXVnRqdi80eFIyZFBuOVhmWE04dUtHcXpmNHJabVRPbXEyc2I3c2t3VzlXN0k1ZnZ0cjJabUVBQUhDa3NtUUJBQUNIcEtxaEpVYVY1TVdObDB4c2M2eXBKUjNQYmF1TDAwWVhSK21BbkNnZWtCT2xBM0tpWkVCT2xPVHZmVnlhbnh2RkE5ck9Femg1WkZGTUdaVGZPcnYyNWxkMnhRMFhqSTFoUlh0L2hkMVMxUmhYMzdYaDhINXhBQURReHdTeUFBQjAyOTVBTlRkajM0RGNWTno5em1reFlXRGJ0V1B6Y2xMeDZIdG45UHA2Vnh3M0tQN3RpZktJMkhzRHNCKzl1Q1ArZHY3SWFFNm40LzIvWHgvYmE1dGF4N1p6cjdFdTVlWkVsT1ozL2FHeHZFN0dWVGU4dm1RREFBQjBSU0FMQUVDR0FUbXBLQ3ZJamFhV2RPdWY1blRFd1B5Y3VPN3MwVzJDejBsbCtYSFBtb280ZVdSUm45ZHkrZlRYQTltSWlCdWYzeHZJL3A4bG0rSytkWHN5eHA0d3ZPZlhYemhwWU96NTdFbGRqbnY3Y1lQajdRZXRhYnZmbU8rK0ZGdXJHM3Q4YlFBQWprMENXUUFBTW93cXlZc05INS9UN2ZFNzZwcmpDdzl0aVhmUEhoSWw3U3c5Y0NqT0dsY1Nnd3R5WTllKzlXTmZxYWlMajk2OUlXNVp0aXQrZE9uRTJGblhIRFZOTFRFZ0p4V0xaN1VOVE51N1dSZ0FBR1NUUUJZQWdBd2I5elRHbXQwTk1XVlFmcmZHUDdhNU9yYlZOTVYzbmlxUHZ6dHpWSSt2MTV4T1IxVkRTMVEzdHNUWTBzeGxEL0p5VXZHbUtRUGpsbVd2Mzdqcis4OVZSRVRFZ29tbE1iR3M4eHEzVkRWMWVod0FBSklta0FVQW9JMkhOMVozTzVEOThZczdJaUxpYTQ5dmk0K2ZPandHRmVUR3RwcW1lSGw3WGF6WjNSRGJhNXVpdkdiZm4zMlBkOWMzUjJWRFMxVFdOMGQxWTB0RTdGMERkdHVuVG1pOWFkZCtsMDR0eXdoazkzdG9ZM1c4WjNiSE5hWWo0dTQxbGQzOGlnRUFJQmtDV1FBQTJsaTZwVHJlTzJkSWwrUHVXRlVadjlnWGx1Nm9hNDUzM2I0dXR0VTB4dE92MWZiNG1pM3BpSHZXN29tcmpzKzg3dFRCQmUyT2YzWmJiYnhuZHNjMVhyLzB0WGh4ZTEybjE3eDd6WjY0K0plcmVsd3JBQUQwbGtBV0FJQTJIdDlTMCs3K2h1WjBWRFcyeEpwZDlmRy95M2JGTjU4c2p3TlhhYjNyRUdlazNyMW1UN3h6NXVCNGVGTjEvRzVsWmZ4dTFlNVl2cU8rM2JFdmxMY05mYmRVTmNham0ydmlmNTZ2aUQrc05qc1dBSUFqVDZycklRQUFIUEd1ZjZaUDcxNlZrNG9ZWHBRWHplbUl4dVowTkxTa282RzVKUTczUGJKS0J1UkVmbTRxZHRZMWR6azJONVdLSVlXNUViSDM1bDNWalMzUjJOOXY0blh0cVg0L0J3QTR5cGtoQ3dCQUd5M3BpRzAxeWQ4UXE3cXhKYW9idXplMk9aMk83YlZ1MmdVQVFQK1NrKzBDQUFBQUFBQ09GUUpaQUFBQUFJQ0VDR1FCQUFBQUFCSWlrQVVBQUFBQVNJaEFGZ0FBQUFBZ0lRSlpBQUFBQUlDRUNHUUJBQUFBQUJJaWtBVUFBQUFBU0loQUZnQUFBQUFnSVFKWkFBQUFBSUNFQ0dRQkFBQUFBQklpa0FVQUFBQUFTSWhBRmdBQUFBQWdJUUpaQUFBQUFJQ0VDR1FCQUFBQUFCSWlrQVVBQUFBQVNJaEFGZ0FBQUFBZ0lRSlpBSUNqUTNXMkMrQ1FWV1c3QUFBQURqK0JMQURBMFdGVnRndmdrUGszQkFBNEJnaGtBUUNPQ3FuYnNsMEJoeXAxZTdZckFBRGc4QlBJQWdBY0RZcnF2aDRSNjdOZEJyMjJMcUx3YTlrdUFnQ0F3MDhnQ3dCd05Qak1tWldSay81UXRzdWd0OUlmaW10bjdjbDJGUUFBSEg0Q1dRQ0FvOFUxYysrTG5QUWJ3MHpaL21SOVJIcGhYRHQzU2JZTEFRQWdHYWxzRndBQVFCLzc5dEt5cUMzOFhFVDZyUkV4TFNKS3MxMFNHYW9pWWxWRTZ2WW9xdnQ2Zk9iTXltd1hCQUJBY2dTeUFBQWM4ZEpmalcyUmlpSDdOcitRdWphdXoycEJBQURRUzNuWkxnQUFBTHEwTjR6ZCs3dHJjMHpJYmpFQUFOQjcxcEFGQUFBQUFFaUlRQllBQUFBQUlDRUNXUUFBQUFDQWhBaGtBUUFBQUFBU0lwQUZBQUFBQUVpSVFCWUFBQUFBSUNFQ1dRQUFBQUNBaEFoa0FRQUFBQUFTSXBBRkFBQUFBRWlJUUJZQUFBQUFJQ0VDV1FBQUFBQ0FoQWhrQVFBQUFBQVNJcEFGQUFBQUFFaUlRQllBQUFBQUlDRUNXUUFBQUFDQWhBaGtBUUFBQUFBU0lwQUZBQUFBQUVpSVFCWUFBQUFBSUNFQ1dRQUFBQUNBaEFoa0FRQUFBQUFTSXBBRkFBQUFBRWlJUUJZQUFBQUFJQ0VDV1FBQUFBQ0FoQWhrQVFBQUFBQVNJcEFGQUFBQUFFaUlRQllBQUFBQUlDRUNXUUFBQUFDQWhBaGtBUUFBQUFBU0lwQUZBQUFBQUVpSVFCWUFBQUFBSUNFQ1dRQUFBQUNBaEFoa0FRQUFBQUFTSXBBRkFBQUFBRWlJUUJZQUFBQUFJQ0VDV1FBQUFBQ0FoQWhrQVFBQUFBQVNJcEFGQUFBQUFFaUlRQllBQUFBQUlDRUNXUUFBQUFDQWhBaGtBUUFBQUFBU2tzcDJBVURQcGI4YTM0eFVuSkx0T2dBZ1FlY2Z0UDFnVnFvQWdHeEl4V2RUbjQ5bnMxMEcwRGZ5c2wwQTBBdDd3OWlEWDVnQ3dMRkVId1RnMk5FY2c3TmRBdEIzTEZrQUFBQUFBSkFRTTJTaC8vdHl0TVFEMlM0Q0FBNnJWSHd2VW5IY3ZxMS9pSlo0Tkt2MUFNRGhsaFAzWjdzRTRQQVF5RUovMXhJUHBQNWVJQXZBMFMxOWZXeUoyQmZJdHNTamVoOEFSN3YwOWZGZ1dLSUhqa3FXTEFBQUFBQUFTSWhBRmdBQUFBQWdJUUpaQUFBQUFJQ0VDR1FCQUFBQUFCSWlrQVVBQUFBQVNJaEFGZ0FBQUFBZ0lRSlpBQUFBQUlDRUNHUUJBQUFBQUJJaWtBVUFBQUFBU0loQUZnQUFBQUFnSVFKWkFBQUFBSUNFQ0dRQkFBQUFBQklpa0FVQUFBQUFTSWhBRmdBQUFBQWdJUUpaQUFBQUFJQ0VDR1FCQUFBQUFCSWlrQVVBQUFBQVNJaEFGZ0FBQUFBZ0lRSlpBQUFBQUlDRUNHUUJBQUFBQUJJaWtBVUFBQUFBU0loQUZnQUFBQUFnSVFKWkFBQUFBSUNFQ0dRQkFBQUFBQklpa0FVQUFBQUFTSWhBRmdBQUFBQWdJUUpaQUFBQUFJQ0VDR1FCQUFBQUFCSWlrQVVBQUFBQVNJaEFGZ0FBQUFBZ0lRSlpBQUFBQUlDRXBMSmRBQnpSZnZhenNoaFEvN2xJeGVXUmpta1JVWkx0a281UTFaR0tWWkdPMjZLeDRPdngzdmRXWnJzZ0FIcEo3K3N1dlEvZ2FLSDNkWmZlQjMxRUlBc2R1ZVVIQ3lQaXhvajB4R3lYMHIrazFrZkVoK0xLRDk2WDdVb0E2Q0c5cjVmMFBvQitTKy9ySmIwUERvVkFGdHB6eXc4V1JxVHZ6WFlaL1ZwTGVtRmM5ZUVsMlM0RGdHN1MrdzZkM2dmUXYraDloMDd2ZzE0UnlNTEJmdmF6c2hqUThJSjNTQTlWYW4wMDVwL29ZeXdBL1lEZTEwZjBQb0IrUSsvckkzb2Y5SWFiZXNIQkJ0Ui9UbFB1QyttSmUvOHVBVGppNlgxOVJPOEQ2RGYwdmo2aTkwRnZDR1RoWUttNFBOc2xIRVhlbXUwQ0FPZ0d2YTh2NlgwQS9ZSGUxNWYwUHVnaGdTd2NiTzlkTmVrYi9pNEIrZ085cnkvNXV3VG9EL1MrdnVUdkVucElJQXR0bFdTN2dLTklhYllMQUtCYjlMNitvL2NCOUE5Nlg5L1IrNkNIQkxJQUFBQUFBQWtSeUFJQUFBQUFKRVFnQ3dBQUFBQ1FFSUVzQUFBQUFFQkNCTElBQUFBQUFBa1J5QUlBQUFBQUpFUWdDd0FBQUFDUUVJRXNBQUFBQUVCQ0JMSUFBQUFBQUFrUnlBSUFBQUFBSkVRZ0N3QUFBQUNRRUlFc0FBQUFBRUJDQkxJQUFBQUFBQWtSeUFJQUFBQUFKQ1F2MndYQXNXald3RUZ4emF3VFkxbmw3bGkyWjNjOHQydEhySytwNnBOelR5d3VqZk5HaklyVGhneVB1VU9HeGI4dGZ6RnUyN1MrM2JFTFI0Mk5HMDZhSDAvdHJJaW5kbTZQeDNlVXg5TTdLL3FrRGdCSXd2VFNzdGJIdXhzYm9yeStydDF4czhzR1IzSGUzbDk5RzF0YTRybGRPeEtwRHdEbUR4MGV1YW5YNThNdHJkalc2M045YU1weGNlcVFZYTNibjNyNjBSNDlmOUNBL0NqSXlZbHRIZlJMSUJrQ1djaUNoYVBHeFFlbkhOZTYvZFZsejhmZlAvOWtuNXg3VnRtZytPa1o1N2R1VHlvcGpidTNib3E2NXVhTWNZTUc1TWNQNXA4YkU0cEw0dFFodytMRGNWejhuMmVXQ21RQjZMV3ZuSGhhWER2cnBOYnR2Ri8rc04xeFZXOTdmK3ZqOXo3MllQeDIwN3BvZXVjSFd2ZTk3ZUVsY2Z2bTl0OU1QTmlLUzkvUit2aDdxNWJGeDU1NnBOMXhQejNqL0ppNzd3WHNqb2I2R1BiYm0ySkVRV0g4NlBUejRvc3ZQaDFQN2R6ZXJlc0J3TUZLOHZLaUpEZXZ3NUR6L2dzdWpaSzgxK09YMUM5KzBPdHJYVEptZkx4OS9PVFc3WjRFc290R2o0c2I1NThUVzJwcjQvejdmeCsxQjcxR0JKSmp5UUxJZ3ZOR2pNcll2cjJER2F5OWNjL1dUZkhuN2ErMWJrOHFMbzIvT2U2RU51TytOKy9zbUZCYzBycjkxV1hQeDdkWHZOeG5kUUJ3N01sTnBUTCtkS1FrTDYvMVQ5NitjUWMrTDZlVDUvWldkVk5UNitQQzNOd1lYbEFZU3k2NEpDNGRNejRldnVpeStNQ1VHWDErVFFDT0RlK2RORDIyWHY3dWVQNU5WOFEzVHowanpoZzJJdHNsWlJoWlVCZy9QUDNjdVB1OE44WDRvcEtZUDNSNC9PajA4Nkx2dXkzUVhXYklRc0p5VXFsWU9HcHM2L2EyK3JwNGJFZDVyODcxc3pQT2ozTU9DbmNqOXM1K1BkQ1g1cHdhVjArYitYb05rY29JWXlNaXJwbzROYTZhT0xYTnVTYmY4WXRlMVFZQVI1S2E1dGNEMllLYzNKaGVXaGJqaTRwYnQzOHcvOXlZWGxvV1gzamhxVWhucTBnQStxVjNUWmdTcVlnNGNkQ1FPSEhRa0hodTE0NTRyS0ozci9INlVsNHFKejQyYlZiODg0bHpZL0JCcnhFWFQ1Z1NyMVR1aXV0ZWVpWkwxY0d4VFNBTGgwRjY4UWU3UFhaa1FXRTBIL0F4emE3Y3ZYVlRYUHludXlNaVluUmhVVXdxTHUzeU9mazVPVjJPNjg1NUFLQTNCdVRreEdWakpzU1d1cG8yTDFBN0N6L2ZQWEZhUExSOWEyeW9xZTdXZGZKemN0dTg0S3h2YVk3YTV1YW9hbXBzM1plYlNzV1RPN2JIV1V2dWlEdlBXeFJUU2daR1JNVGZ6andoZnJGaGpmVmxBZWkyc1VYRmNkNkkwYTNidGMzTmNldkd0ZGtyYUo5M2pKOGNYem54dERodTRLQTJ4OUlSOGFzTmErTG05YXVUTHd5SUNJRXNBQUNIb0RnM3IzVnQxdkZGbVorK09HZjRxQ2pJelkyZm5YRitqQzRzaXB2WHI0cjNWRHdZNllndVB5WTVwckE0Zm5qNnVaR0tpSitzV3huLy9OS3pzYTZMRzJCK1lNcU1Oa3NQZkhmbEsvR3BweCtOUFFjRXNoRjdseTFZdG1kM25QdkgzOGNmTDdna0pwV1V4bC84ZVlrd0ZvQWUrZWkwV1JsTDdmeDY0OXFvYkd6czVCbUgxNlZqeHNkMWMrYkcvS0hEMnoxK3o5Wk44ZmN2UE9uZUlaQmxBbG5veHhZK2VGZTN4eDQ0YS9mQjhxMXh3ZjEzSG82U0FEakdUQzBkR0E5ZGVGbTd4L2J2ZjJUN3RoaGRXQlJ2SGpNeENuSnl1M1hlVDg4NFB2Sno5dDd1NEs4bXo0aC9mL1dsUTZyejRCZkhoYm01VWRYVUdKdHFhMkxCQTMrSWkwYU9qZHJtcHZqUWxPUGl6aTBiWTB0ZHpTRmRENENqWDM1T1RueDA2c3lNZmUrWk5DM2VNMmxhcDgvcnppY3FCLzc2cHhtZjd1aktXOGRPakgrY2ZVck02eUNJZmJSaVcvekRDMC9GQTl1MmRQdWN3T0Vqa0lYRGJGdDlYZHk3ZGRNaG5hT3JoZzRBUjdMZmI5a1FadzBmR1dVREJzVENVV01qblU1SGF0OXNvdmFXTEJnMElEOCtNZjM0MXUzdnIzNDFYcXJjZVVnMVZEWTJaR3ovZnllZUZxTUtpMkpheWNDWVdsb1dSYm12QjhVWC8rbnUyTEpWSUF0QTU5NDNhWHFNS2l6S2RobVJpb2lQVEozWmJoajd3TFl0OGEvTG5vOTdEdkUxS2RDM0JMSndtTDFTdVN2ZSs5aURoM1NPcmdMWnU4NTdVN3hwOUxodW4rLzhFYU83OWE1czZoYy82UFk1QWFBamQyN1pFRjg1OGJTSWlIanoyQWtaeDFyU2JTUFpUMDAvdnZVR2xic2FHK0tMTHo3ZHJldDhiOVd5K05oVGo3UnUvOHVKcDhVWlEwZkVxc3ZlR1JNUHVwbmxSdzZhMFhTZ01ZWEYzYm9lQU1ldWdwemMrTktjVTdOZFJrVHNmWFB6THgvL1V6eXo2UEtZV0Z3YTZZajQzZWIxOGErdlBCOUxLN1psdXp5Z0hRSlpTRkJoYnZjK3Boa1IwZFNTanFaMHkyR3NCZ0FPM1l1N2Q3YStnZmZWaytiRnRiTk9hajIyZjM4cUlyYlgxOFh3Z3NLNGJNeUVqRm14N1FXeUI4N3crZUtMVDhmMitycGUxWGJHMEJHeGNOVFliby9mVmw4WHIxYnVqdkplWGcrQVk4ZG5ac3lPQ1FlODJiZXB0aVordFhGTnUyTS9NZTM0R0xCdkdaNklpRyt0NkhvWm5vYVc1aDdWczZPaFBoWS9lbjk4Y3ZyeGNmMHJMeHp5SjB1QXcwc2dDd21xZmZ0ZmRudnMvcHVRZE1kcmRiVmQzdWhrVW5GcDYrUDZsdWJZV2xmYjdWb0E0RkNrSStLUDI3YkVPeWRNaVRYVmUyTDhBUzlnVzlwWnRPREdOY3ZqZ2hGam9ycXBNZjV6NVN1OXZ1NnJlM1ozR01qK3FYeHIvSG43YS9IcW50M3g2cDdkVVphWEgvZHYyK0xOVUFDNk5MMjBMTDU4d3R5TWZYLy8vSlB4MDNVcjJ4My80U2t6TXdMWnp6N3oyR0dwNjdHSzhuaXNvdnl3bkJ2b1d3SlpPQXI4NWVOLzZuTE1nVXNVTEswb2QxTXZBQTY3S1NVRDQ2emhJK09tZGF2aUs2ODhGOWMrLzBTc3JhN0s2RW50elpDOWM4dkcrUGhUajhUb3dxSm9idWQ0ZDkyMGJsVTh2Yk1pVmxUdGpoRUZSWEhyV1JlMkhydHh6Zkw0eWRxOUw1eW5sUTZNSmVkZkVpdXJLdVBEVC80NW50eXh2ZGZYQk9Ebzk5bmo1bVNzUGY3Y3JoMXgwL3BWaCtWYUMwZU5qWHZQdjdqRDQ5MVppcTQ3cHZ6K0Y3RzJ1dk5KUGtEZkVjaENQN2Iyell0Nzlid3poNDNvOW5PZjJWa1JWenk4cEZmWEFlRFl0dXF5ZDhicXFqMXgwN3BWOGZ5dUhSRVI4Ym1aSjJhTWFXb25jUDN1M0RkRWZYTnovSDdMaGpiSEpoYVh4dHdodzdwMS9VY3J0c1dqKzliT20xRmFsbkZzOUw2YnNLUWk0Z2Z6ejQyU3ZMdzRlZkRRV0hyUlcrSzgrMzhmajJ5MzVoNEE3YnR0MC9yNDVBRTNuL3k3NTU5czl3MUdnSTRJWkNGTDdudHRjOXk0Wm5uR3ZwK2ZlVUdQem5IZ01nUTlVWkNUMiszbmJxMjF0QUVBblJzMElEL2VPblppWERKNmZNYitWRVNNS3lwdWZmeTFrMCtQdjUxNVFzYVl4cGEyU3dTTUxpeUtPODU5WS96UDZ1WHgxODgrRmxWTmphM0hMaHc1Sm41NCtybnQxdkhSYWJQaW85Tm1aZGF3YngzYlRiVTFHZnZIN3F2cmIyYWVFT2VOR04yNi8rYjFxNFN4QUhUcXZ0YzJ4WnJxUFRHbFpHRDhldVBhdUd2cnhteVhCUFF6QWxuSWtsVlZsZkcvNjFkbjdPdHBJQXNBMmJabzlMajQzVGx2alB3RDFzWTcwSUNjbkJoYlZCei9kc29aY2VXRUtXMk9ON1FUeU83MzRhbkh4WUtSWStLOWp6MTR5SGVKcm1sdWl2TDZ1aGhSVUJnUkVWTkxCc1k1dzBmRlYwK2ExenJtc1lyeStNZ1REeC9TZFFBNCtxVWo0a2RyVnNSZnp6d2hQdlgwMHJodXpxbnhwVG1uZHYvNVhTd3pzUC9OeElpSWx5dDN4VWVlL0hQcjlzZW16WXJUaHJ4Kzg4c0RqMFZFekI4NklxNmVPck4xK3o5WHZoTFA3S3Jvc3FidDlmVmRqZ0g2amtBVytyRURHM1ZueGhRV3gzZm1udG02L1dqRnR2akdxeThlcnJJQU9JWnNxcW5wTUl6OTRvdFB4LzNidHNTZDV5Nktrd2NQYlhkTWZUdDNrWDVrKzdZNGEvaklpTmk3dnV1Zkw3d3NMbnZvbnJoNzY2WkRxblYxMVo3V1FQYmt3VVBqbGpjc2lMelUzdG8zMWRiRVh6eDhYN3YxQU1EQmZyUjJaV3lvclk0dGRUVmREejRFbTJ0cjRuOVd2LzdKeW90SGo4OElaQTg4RmhIeHYrdlh4RHZIVDQ0aCtRVVJFZWFMK0FRQUFDQUFTVVJCVkhITzhGSHhOODgrcnIvQkVVWWdDMWt5cktBd1R1bmd4V2xmTzJIUWtIajcrTW10MjZ1cjl5UnlYUUNPZnN2MjdJcmE1dWFNbTV2czk4OHZQOXNtakwxajg0WjQ4OWdKcmR0VmpZMXRudmUxVjErSWdoVTU4WVBUejQzaTNMeFlXVlVaRDVadmJmZjZCNzg1K1ZlVFozUzRwTUd5UGJ2aWpHRWpJbUx2V3JUN2JhMnJqWVVQL0NHMjFsbW1CNER1V1Y5VEZUOWNzeUxiWmJSUjFkUVkzM2oxeGZpWEUwK0xpSWlUQmcrTi81cDNWbnpnOFlleVhCbHdJSUVzWk1rN3hrK09keHdRa3ZaRzFkdmVIeVY1UGY5dmZNM01FK09hZzI2cTBwSDU5OTN1YnRNQWRLZzVuWTU3dG02S0YzYnZpQW5GSmZHWGsyZGtIUC9ZVTQvRU00c3VqNkg1QmZHRE5jdmpWeHZYWmdTeTJ4dmEvNGprTFJ2V3hJcXF5dmpOMlJmRkJ4NS9LT3FhRDMxbXozUDdiaXgyb05mcWF1UENCLzRRRzJ0cklpZVZjbE1XQUhwc2FVVjVmR3ZGU3gwZS84UzA0MlBBQVo4bTZXeHNYL2pHOGhmamcxT1BpNmtsQXlOaTc1dVZPeHNhNG0rZWZleXdYaGZvUG9Fc0FBQ0g1Qzhldmk4aUltTTkxdjNXMTFURit4NTdNQlpQbUJJZmVmTGgrTndCTi9YYVZsOFgyK3ZyT2p6dnNzcmRjY285dDhYT0RrTGJucGhUTmlTdW1qZ3RZMTk1ZlYxYytNQWY0cFhLWGZIK3lkUGpYMDQ0TFg2K2ZuWGN1bkZ0UEw2ai9KQ3ZDY0N4NGE2dEd6dTlzZGVIcDh6TUNHUS8rOHpoRFVicm1wdmpBNDgvRkgrODRKTElUYVVpSXVLdmo1c1Rvd3VMNHNOUC9EbHFtcHNPNi9XQnJnbGtvUjliVjFQVjVRelpFUVdGVVp6Yi9wak50VFhSbU83NFppb1JFZlY5TUNNSmdHUGJuVnMyeHAxYjlyNVFmZCtrNmEzN1g5eTlzOVBuelIweUxHNDdaMkhjdEc1VmZIdkZ5N0d5cXJMSDF4NldYeEIvZi96Sjhla1pzOXVzZFZ2UlVCOHZWKzVxSFRlaHVDUStQK3ZFK015TTJWRjA2NDk3ZkMwQU9CSU15eStJb3R6YytPS0xUOGRYOWkxZEVCRngxY1NwY2RxUVlmSGhKLzhjRDVXL2xzVUtBWUVzWk1tdk5xNk5yN3o4YklmSHkvZk5HQnE1NytZajdabHoxNjg3dmNhYlJvK0xYNTk5VVlmSFYxUlZ4cnNldmQrYWVRQWs0dndSbytPRVFVTmF0eC9jdHFYVDhVUHpDMkpvZmtGOGVzYnNXRmRUMWFzYlVxNitiSEdVRFJqUTdyRlpBd2ZGOFdXRDQ1WEtYVEc2c0xoMS83STl1M3Q4SFFCSXdvQU9icVE1b3FBd3JoZzNLZDR4WVhJc0dEa21IcS9ZSG1mLzhZNllVRndTSDVzMnEzWGNjUU1IeFo4V1hCYS8yYlF1L3VtbForTFpkcGJ6QVE0L2dTd2s2TEdLMXovKytNU084aTZiWHlvaS92NzRrelAyMVhiajR5VmppNHJqQzdOUGlZOU9uUms1K3o2aUVoRng2OGExY2VLZ0lYSGN3RUVSc2ZlRjhjc1h2eTJ1WC9aQ2ZILzFxMzN5a1ZBQWpsMnBTSFY0ckNRdkwvN3p0TE5hdDF2UzZmangycFdkbm0vS3ZyWHZJaUxXVlZlMU95YTkrSU9kbnVQQU1MYXlzVEd1WC9aOHhteWhUMHlmRlo5K2Vta2NYemFvZGQvelhwd0NjSVNhVUZTU3NmMko2Y2ZITzhaUGp2TkdqRzVkbmlBaW9tbmZKeUUvK2ZTajBkalNFcCtlTVR2amVWZU1teFJYakpzVUQyOS9MWDZ5ZG1YOFp0TzYxa2xCd09FbmtJVUVuYm5rZCszdWYrT29jZkg1V1NkR2RWTlROTFEwUnpyMnZuQ2RYVFk0NDhWb3hONWxDdG96cWJnMExoZzVKcTRZTnlrdUd6cys4bEtaNzV3K3VXTjdmT0R4aDJKMFlWRThzT0RTR0Z1MGR5YlFrUHlDK09wSjgrSzZPYWZHdmE5dGludTJibzdIZDVUSEs1VzdZazlUMnp0ZkE4Q0JjdmZkQ0d0QVRrNmNNbmhvdTJOeVVxbjQ3M25ueE95eXdhMzc3bjF0YzBaUGEyaHBhVjFTWVBHRUtWSFgzQndmbS83NmpKN2x2Vml1SUdKdi81czNkSGc4dFhON1hQWG9BN0dpcWpMZVBYRnF6TmszVS9mRFUyYkd6OWV2am5sRGg3LytuSjF1WmdsQTV4NVljR21jUDJKMHI1N2IxWnVKKzZWKzhZT003Um1sWlhIeVFiMzJ1M1BmME81ejk3OGViRW1uNHpQUExJMlZWWlh4dFpOUGI3Tjh6OW5EUjhXWncwYkdLM3QyUlhtNVFCYVNJcENGSThDS3F0MnhjTlRZYm8zZHZ3YmY2TUtpK05lVDVzV1Vrb0V4cDJ4d0RPOWthWU03Tm0rSTl6NzJZT3hwYW93OVZZMXg3aDkvSDc4OVoyR2NlTURIUmd0emMrTXRZeWZHVzhaT2JOMjN2YjR1ZnJOcFhWejk1TU85L01vQU9OcGRObVpDM0hiT3dqYjdLeHYzdnFrM05MOGdiajd6Z25qVDZIR3R4K3BibXVPenp5ek5HTCtwdHJyMVRjaXJKazZOcXlaT2JUMVcxOXdjcit4YjY3WEg5VDEwVDd4djh2VDQxdktYVzJjTGZYdkZ5L0c5ZVdkSHhONys5L0NGYjg1NHpwKzNXMWNQZ0NQUFZST25abndDOG1CMXpjMXgxOWFOOGR0TjYrTjNtOWRuSFB2MmlwZmpUK1ZiNDBlbm45Y20xUDNTaTA5YlV4WVNKcENGSThEYTZxcFlYMU1WRTR0TE94MTM2OGExY2MvV1RSRVI4VnBkYlZ3MGNteE1LQzdwY1B6Nm1xcjR4eGVmanA4YzlKSFExZFY3NHZUN2JvOHZ6ajRsL3ZxNEU2SXdON2ZkNXc4dktJeWIxNi91NFZjRHdMSGtUK1ZiSXgzUlpyR0NwL2ZOTWwwd2NreWJHVVJmZlBIcE51dTAzckY1UTV1UFUrNzN5NDFyb3JHbC9adFFEdmpsanpLMjN6OTVldHc0LzV6VzdXMzFkVzNXbnYzaDJoWHhOek5QaUprREI4WEJOdFhXeExNN0s5cTlGZ0JrMDdkV3ZCeWZtSDU4akNvc2F0M1huRTdIdmE5dGlwdldyWXJmYmxvZlZaMTh5dkhaWFR2aXRIdHZpNnVuem94L25ITktqQ2tzamdmTHQ4YS9MbnMraWZLQkF3aGs0VERZM2RqUStyaXpobmlneDNkc2J6ZVFyV2x1aWxjcWQ4Vk42MWJGZDFhODByby9IUkUvWDc4NlBqL3J4SXp4MVUxTnNXVGI1dmpwMnBWeDIrYjFIYjZBcld0dWpuOTQ0YW40ajVXdnhDZW5IeC92bnp3OXhoKzBIdEhqTzhyamdTNXV1QUxBc1cxWFkwT3NxNjZLeVNXdjk3QXRkVFh4dWVlZWlJaTlieWF1cUtxTVg1OTFVVXdySFJqZmVQWEZ1R0haQzIzT2M5MUx6OFRVMG9IeHB0SGpXajltV2QvU0hML2NzRFkrL2ZUU051UDMyei9yZGIvVjFYdmkxbzFyTzYyNXNhVWxybHI2UUR5NDROSVltSmQ1dzYvdnJIZzUwcDArR3dBaS92amE1c1J2anJ5N3NTSCs3dmtuNDRlbm54c1ZEZlh4bnl0ZmllK3ZlalUyMWxaMyt4ek42WFQ4djFYTDRnZHJWc1Q3SmsrTHU3ZHVpcGEwemdkSjYzaXVPeHlyYnJreEs5Mm9NRGMzQ25KeW95V2RqcFpJUjFOTE9wclNMZEhjU1hPY04zUjQvT3VKODJKTjlaNTRhZmV1ZUdybjluaGl4L2FvYjJudVZRMXpod3lMYzRhUGl0T0dESS9wcFdYeDlWZGZpTjlzV3RmYkwybXZLei9rNXd6QWtlNFFlOThGSThmRXNQeUNxR3R1anRmcWErT1puUlZ0K3Rldy9JTDRpM0dUNHNZMXl6czlWMEZPYmd6Sno0L21kRG9xR3VvUDY0dkVrd2NQalg4NzVZdzRhOWpJMk5sWUg5OWY5V3A4K2FWbkRqMlExZnNBam54WmV0MTNxRklSOGRuajVzVC9yRjUrWk4zelErK0RIdkVmQmc3V1R4dnpFVXRqQmpqeTZYMTlTKzhET1BMcGZYMUw3NE1leWVsNkNBQUFBQUFBZlVFZ0N3QUFBQUNRRUlFc0FBQUFBRUJDQkxJQUFBQUFBQWtSeUFJQUFBQUFKRVFnQ3dBQUFBQ1FFSUVzQUFBQUFFQkNCTElBQUFBQUFBa1J5QUlBQUFBQUpFUWdDd0FBQUFDUUVJRXNBQUFBQUVCQ0JMTFFWblcyQ3ppS1ZHVzdBQUM2UmUvck8zb2ZRUCtnOS9VZHZROTZTQ0FMQjB2RnFteVhjQlR4ZHduUUgraDlmY25mSlVCL29QZjFKWCtYMEVNQ1dUaFlPbTdMZGdsSGtkdXpYUUFBM2FEMzlTVzlENkEvMFB2Nmt0NEhQU1NRaFlNMUZudzlJclUrMjJYMGUrbFlGNFh4dFd5WEFVQTM2SDE5USs4RDZELzB2cjZoOTBHdkNHVGhZTzk5YjJWRWZDamJaZlI3NmZTSDR2SVA3Y2wyR1FCMGc5N1hOL1ErZ1A1RDcrc2JlaC8waWtBVzJuUGxCKytMU0wzUk82YTlrVm9mTGVtRmNkV0hsMlM3RWdCNlFPODdCSG9mUUwrazl4MEN2UThPUlNyYkJjQVI3V2MvSzRzQjlaK0xpTGRHeExTSUtNMXlSYTFPcmE2UE15cHI0Ny9HRE01MktSRjc3NnE1S2lKdWo4YUNyKzk3dHhtQS9ranY2eTY5RCtCb29mZDFsOTRId0xIdGhodHVXSFBERFRla3MxMEhBQ1JGN3dQZ1dLUDN3ZEhKa2dYUVQ2WFRhVFBjQVRpbTZIMEFIR3YwUGpnNkNXUUJBQUFBQUJJaWtBVUFBQUFBU0loQUZnQUFBQUFnSVFKWkFBQUFBSUNFQ0dRQkFBQUFBQklpa0FVQUFBQUFTSWhBRmdBQUFBQWdJUUpaQUFBQUFJQ0VDR1FCQUFBQUFCSWlrQVVBQUFBQVNJaEFGZ0FBQUFBZ0lRSlpBQUFBQUlDRUNHUUJBQUFBQUJJaWtBVUFBQUFBU0loQUZnQUFBQUFnSVFKWkFBQUFBSUNFQ0dRQkFBQUFBQklpa0FVQUFBQUFTSWhBRmdBQUFBQWdJUUpaQUFBQUFJQ0VDR1FCQUFBQUFCSWlrQVVBQUFBQVNJaEFGZ0FBQUFBZ0lRSlpBQUFBQUlDRUNHUUJBQUFBQUJJaWtBVUFBQUFBU0loQUZnQUFBQUFnSVFKWkFBQUFBSUNFQ0dRQkFBQUFBQklpa0FVQUFBQUFTSWhBRmdBQUFBQWdJUUpaQUFBQUFJQ0VDR1FCQUFBQUFCS1N5bllCZE96NjY2Ky9MdHMxY09SS3BWSmZpb2hJcDlOZnpuWXRITGx5Y25JZXVPYWFheDdJZGgzUVhYb2ZuZEg3NkE2OWovNUc3Nk16ZWgvZG9mZjFQM25aTG9DTzdmL0JDNTN4ZlVKbldscGFJaUlleUhJWjBHMStwdEVkdmsvb2pONUhmK05uR3QzaCs0VE82SDM5ajBEMkNKZE9wNzk4N2JYWFhwZnRPamp5WEgvOTlkZWxVcWt2ZmY3em56ZlRuWGJkY01NTjZXelhBTDJoOTlFUnZZK3U2SDMwVjNvZkhkSDc2SXJlMXo5WlF4WUFBQUFBSUNFQ1dRQUFBQUNBaEFoa0FRQUFBQUFTSXBBRkFBQUFBRWlJUUJZQUFBQUFJQ0VDV1FBQUFBQ0FoQWhrQVFBQUFBQVNJcEFGQUFBQUFFaUlRQllBQUFBQUlDRUNXUUFBQUFDQWhBaGtBUUFBQUFBU0lwQUZBQUFBQUVpSVFCWUFBQUFBSUNFQ1dRQUFBQUNBaEFoa0FRQUFBQUFTSXBBRkFBQUFBRWlJUVBiSXRpNlZTcTNQZGhFY21mWjliNnpMZGgwYzBmd01vVC95ZlV1SDlENjZ3YzhRK2lQZnQzUkk3Nk1iL0F3QkFBQUFBQUFBQUFBQUFBQUFBQUFBQUFBQUFBQUFBQUFBQUFBQUFBQUFBQUFBQUFBQUFBQUFBQUFBQUFBQUFBQUFBQUFBQUFBQUFBQUFBQUFBQUFBQUFBQUFBQUFBQUFBQUFBQUFBQUFBQUFBQUFBQUFBQUFBQUFBQUFBQUFBQURnR0pES2RnSFpORy9ldk91cXFxbzI3OXExNjltdFc3Yysza2VuTFJvL2Z2ejVHemR1dkt1UHpoZmp4bzI3YU02Y09SK1BpSGp5eVNlL3RHUEhqcGZhRzNmaGhSZitOQzh2cnlnaTRwNTc3bmxIZDg0OVpjcVV4ZVhsNWZkWFZWV1Z0M000TlhueTVNc2pJbXBxYXRaczI3YnR1ZDU5QmYzVHVISGpGalEwTk93c0x5OS90anZqVHozMTFDL2s1dWJtUlVROCtlU1QxeDNXNHJwdjRQang0ODhlTTJiTWVjdVdMZnZ4bmoxN1h1M204L0lpb2praTBwME5PdlBNTTc4ZUVWRlhWN2Z0MldlZnZlRVFhejJhNU0yYk4rOExFUkhwZExybHFhZWUrcWZEY0kwQkVkSFkzY0VqUm93NEpTS2l1cnA2VzAxTnplYjJ4b3dhTmVyTWlJaDBPbDNiVi8vZmk0cUtKcFNXbGc1cmFtcHEyYmx6NS9QN2R1ZkgzdSt2NXI2NEJqMmo5K2w5bmRINzlMNURvUGZ0by9jZGVmUSt2YTh6ZXAvZWR3ajB2bjMwdnA3THkzWUIyVkpVVkRSaDd0eTVYNHFJMkxoeDQ3MTMzbm5ub2tNOTUrVEpreTkvd3h2ZThNM1MwdEtKZDl4eHg0SXRXN2I4S1NKaXpwdzVueW9xS2hyZTNmTWMvRU85ckt4c3l1VEprOThlRWZIeXl5Ly94NDRkT3pxNi9oVjVlWGtsM2IzT2xDbFQzdm5HTjc3eGxwYVdsb1lubm5qaUg1NTc3cmx2SERRa2Q5R2lSYi9aZDkzdmJkdTI3V1A3RHd3ZE9uVDJqaDA3bGtkRVUzZXYxNDhNdlBEQ0MvOXIrdlRwNzY2b3FIanUxbHR2blJmZCtEcm56cDM3aGR6YzNJS0lEaHR6YmtsSnlmRGk0dUt4SlNVbGs4ckt5aWFYbFpVZHQzbno1dnRXcjE3OTZ4a3padnhWZDRxcnFhbFp2Mm5UcGo5MlordzczL25PcFVPR0RKa2RFWkdibTV1N2RPblNhN3Z4dEp5TExycm9wMFZGUlNPWExGbnlsN1cxdFJzN0dualNTU2Y5YlVURXJsMjdYdFdZTXhUcy8vblMxTlJVMDFlTmVkaXdZYlBtejUvLzc0TUhENTR4Y09EQXliLzV6Vy9PMkw1OSsxUGRlZTRWVjF6eFRFVEU4ODgvLzQybFM1ZCtycjB4bDE5KythTVJlLzg5Zi9HTFg4enFpNXBQTysyMC96dDc5dXlQcHRQcDV2Lys3Lzh1V2JSbzBTM2p4NDlmK05oamoxMzcwa3N2ZmJjdnJrSDM2WDE2WHlmMFByM3ZVT2w5KytoOVJ4YTlUKy9yaE42bjl4MHF2VzhmdmEvbmp0bEFkdXJVcVpmdmY3eG16WnJmdGpmbWtrc3V1WFBnd0lGVE96dlBuajE3VnYvaEQzKzROQ0ppeElnUlp3d2NPSEJ5Uk1TQ0JRdCtjdlBOTjU4UUVWVno1c3o1MU9EQmcyZDJ0N1lrM21VckxDeWNkTjU1NTMwdklxS3VybTdIaWhVcmJoNDZkT2ljaVJNbnZ2WFpaNS85MTQ2ZVYxWldOdU8wMDA3N3grblRwNzluK2ZMbFAzN3d3UWMvZUxocnpZS2FJVU9HekltSUdEWnMyTW1ubkhMS05aMzluWFRISlpkYzhyc0pFeVpjRnUzTVNpOHRMWjIwZXZYcVh5OVlzT0NIM1RuWDJyVnJiK3R1WTE2eFlzVk5wNTkrK2xjaTlyNHIzcDNHUEgvKy9IK1pObTNhdXlJaUZpOWUvUHlERHo3NHdiVnIxN2I3ZitSWXR2K2R4L1lVRlJXTjMvKzRxYW1wcHJPeEVSRUh2QnVmR2pac1dJYy9LMXBhV3ZKR2p4Nzlodno4L0VFUkVYUG16UG5raXkrKzJPNHZSRFUxTlRXMXRiWHJPemhWL3VMRmk1L3Y0RmlVbFpWTldieDQ4YktEOTk5MTExMXZxYXlzWEJFUnNmOTdwQ3Y3ZnlhbVVxbmNHVE5tdkwyMHRIUmlYbDVleWR5NWM3OVlWMWRYc1huejVrYzZxWk0rcHZmcGZaM1ErL1MrTHVsOWVsOS9wUGZwZlozUSsvUytMdWw5ZXQvaGNzd0dzc2NkZDl6Nzl6OCs5OXh6djN2dXVlZG1KUFpQUC8zMFZ3WU9IRGkxSnczMWlTZWUrT2RwMDZaZFdWWldOclcwdEhUU3VlZWUrN1dISG5ybzQzMVo5MzZqUjQ4K2ZjeVlNUmNldUM4bkoyZkEvc2Vubm5ycTN4MzhuR2VlZWViNjJQdFJoS0tMTDc3NFZ3VUZCVU5hV2xxYWxpeFpzcmk0dUhqY0ZWZGNzVFNWU3VWR1JOT3p6ejc3dFFPZlcxWldOdVhDQ3krOGVkcTBhWXYzalltWk0yZCtZUFBtemZldFdMSGk1c1B4TldaUjh5T1BQUExwdDd6bExYK0syUHNPNkt1dnZucFRiVzN0dGg2Y28vQ0F4M1UxTlRWYm80TWxRb1lQSDM1cTlQTC9ZbnMvUEErVWw1ZFh2UC94d0lFREoxOTU1WlhMMCtsMFMzdGpYM3JwcGYvWTkrYzdZOGFNT1hmMDZOSG5GQlFVREZtMGFORnY3ci8vL25kWFYxZTM5L0dtMXV1TUhUdDI0Y0g3TjIvZWZGOVB2cDUrSkcvL080OWRLU3dzSE43VjJPOS8vL3NEWXUrNzhTVnZmL3ZiWCtsdUVUTm56dnpBekprelA5RGVzYTFidHo1OCsrMjNuOVBCVTNNNis5bVdrNU9UMzk3eC9UTUJJaUl1dXVpaW4zZTN6djBXTEZodzAvN0hSVVZGSXkrNjZLS2ZMMW15NUtwVnExWnB6QW5SKy9TK1R1aDllbDlYOUQ2OXIxL1MrL1MrVHVoOWVsOVg5RDY5NzdBNUpnUFpzV1BIbmoxaXhJajVoK0hVdFV1WEx2MmJSWXNXL1RZaVl1alFvU2ZIM3ZVK1duMy8rOTl2OTRmejRzV0xseDM4SDJIUm9rVy8zYitXejM2WFhucnAvUkVSUzVjdXZXYisvUGtkdm52WDNyRm5ubm5tNnhHUmYvSEZGOTg2Y3VUSWVSRVJqei8rK0RWYnRtejVjMFFVdi9iYWEwdEhqeDU5OXZ6NTg3OWFVVkh4M0lZTkcxcmZqUnMvZm56clIzdWFtcHFxVjYxYTlmT1hYbnJwdjdvN2JiNi8yYkpseTBOcjFxejU5WlFwVTk3VzBOQ3dlL0Rnd1pQZjk3NzNyZXZ1ODYrKyt1cmEvWTkvK3RPZlRxaW9xSGl4b3FMaXVacWFtczBUSmt5NEpDSml3NFlOZHoveXlDTWYzNzE3OTlvNFlNMmVUWnMyTGZuOTczOS9jSk1ydmZycXEvY2NmSjJlL09JWUVURm8wS0FaSFIzYi8vR3FtcHFhTGJmZmZ2dUM4ODQ3Nzd1elpzMjZldE9tVFV0V3JGang2NnV2dnJxdW8rZVdscFpPZVBPYjMzenZ3ZnM3K240bk9XZWRkZGEzS2lzclYrN2YzdmM5VU5EZXY4M1ZWMStkanVqYmo2NXc1TkQ3OUw2dTZIMTYzOUZDNzJNL3ZVL3Y2NHJlcC9jZExmUysvdWVZREdUbnpwM2J1cTdIOHVYTGZ6eHQyclFyYzNOekMrdnE2aXBXcmx6NXM0aUk4dkx5UjZaT25kcTZRUHJCMzhUN3Y0RVB0bmJ0MnRzMmJ0eDRiMFZGeFZPUFBmYllQOFlSdHRiTzZhZWYvbjhuVHB4NDhmN3RlZlBtZmVYTU04Lzh0empnWGJ4VUtwV3pZTUdDbTI2Ly9mYU1YMTVlZSsyMVI1Yi8vKzNkZVZoVTk3MC84TThzd0RBekRMTE1NQ3pENGd5YlFRUlV4QVVYbEVTTW1xdFdvNmF4cVVsSTB2WTJhYm9sYWRyYi9tN2F0RTNhSkcyYXR1WTJTeHNUTlRHcG9vYTRJS0pzQVlPU2tSSEdBV1ZuMkdhRGdkbjQvY0VjY3NRQndTVVZmYitleCtlWmM4NzNMQVBEZVIvbmU4N25XMWYzdGthajJaV2VudjZzUkNLSjZ1cnFxcVpKRkppZVNzckx5NTh4bVV5Njh2THkveVdpSzBKeE10UnE5V3RxdGZvMW9xOCtPMWFydGQxb05EYU1ic3ZqOFh6WWp6NFFYZDdqK1RWeEZCVVZQZGJXMWxhcTFXcjNFdEhnMTd6L1c1M3owS0ZET1o0V0tKWEtUVXp2NWREUWtKTzVzK0RDaFFzZjFOWFYvWE9zN1kyZWNlN2N1YjhVRnhjL1QwU1VsWlgxaGtxbDJrSkV0R1BIam9EUmJYTnpjM3VaZlJRVUZIekhQYnVQaUFLU2twSyszOVRVOUJuVE5pb3FhdTMyN2R0YmlvcUtuc2pLeXZKNFBOT21UWXYzZEk3ekZPWnF0ZnExa3BLU3A4WjRYeFFYRjdkdDZkS2w3eElSSFR4NGNMbjdzYXRKRmFhSEd3UFpoK3liQ0dRZnNtOGN5RDQzWk4vVWdleEQ5azBFc2cvWk53NWtueHV5NzhhN0k3K1FsY3ZsbVVSRTNkM2Rwd3NMQ3grS2lvcGF3K1B4QkZhcnRaMzlBWnMzYjk0ZnIyWDdodzRkV2sxRXR1czl6cjYrdm1hRHdWRHI3ZTN0THhRSzVVUkVGb3VseWVGdzlGZFhWNzljWFYzOU1ydjk5dTNiTFV4eDk3RjZxSnFhbWo1TFNVbDVqcGxtbi9DZFR1ZUEzVzd2RXdnRVFRS0JJRGcxTmZVRlpsbHRiZTFiSjA2Y2VKaVpUa2hJeUJVSUJNRk5UVTJmTXJXVWJqY21rMGxiWGw3K0UyYTZyS3pzQjBSRS92Nys4VWFqOFlwUks5UFQwMS9pY3JsOGRsc2lJcXZWYXBnK2ZmcDZzVmdjeVc0ZkVCQXdJems1K1NtNzNXN1RhRFJ2TVBQbGN2bWlCeDk4c0draXh6ajY5eXdTaWVRUFBQQkFHMnU1THhHTjJjUHBpVUFnaUpvMWE5WjN5OHZMZjZIVmF0OWg1bi80NFljelI3ZmR1SEhqbDBSRUpwT3A0YlBQUGxzN21mMU1jVU9lUnRTTmlJaFl5YTZ4Yy9qdzRmc3lNakplOGZmM2oxV3BWSnQ3ZTN0cnFxcXFma05FSGg4ZkdvMEozS3ZOWTZoVXFpMU1nQmNVRkR4b3NWanFpSVkveTBSMER4R1J5K1d5T1oxT205bHMxaG9NaHNzK3gwelB1OHZsc3BsTXBpc3VHc2V5WWNPR3lxQ2dvTm1lbHVYbjU0OThMdno4L0pRQ2dVQzNZY09HNHFxcXFoZHFhbXAyMEFSL0ZuRDlrSDNJdm9sQTlpSDd4b0hzWTBIMlRRM0lQbVRmUkNEN2tIM2pRUGF4SVB0dXJEdnlDOW5pNHVJbk16TXozNmlzclB6Rmpkcm0xcTFiTDRyRjRpajJ2T3U5YmIrNHVQaDdSRVNKaVltUFpHWm12a2xFVkZSVXRLMjV1Ym53V3JmWjF0WjJxcWlvNkxIQndjRmVtODNXWTdQWnVpMFdTN2ZWYXUwbW9uNGk4bG05ZW5WK2JXM3R1MXF0OWoybFVybUp5K1Y2eVdTeWRGOWZYNFhWYXUyS2lvcktFZ2dFd1VSRWVyMis0bnJlNDYwb016UHpyNkdob2N2WTgvYnMyWk5RWFYzOTd0S2xTMStKaTR2YjVxNS9zcHZkWnU3Y3ViOGw5OTlVZFhYMXEreGxpWW1KM3drUEQxL09uaWVWU3VkS3BkSzVEb2VqangzTTE4UHBkUHFNbWpXcEMwU1JTQlN5WnMyYW94S0pSS1ZRS0ZZZVBueDRBMVBNdTdlM1Z6M1dlaTZYeXpiZThqdkF0SXlNak9kbnpwejVGTk16K3VXWFg3NTg2ZEtsZ3hhTHBYNzE2dFhGUGo0K0FYUG56djNmcUtpb05lWGw1VDltUnVPOW1TUVNTU0lSa2RGbzFETHoxR3IxbjV1YW1nNHVXYkxrbmNsdWI5T21UZWZkajdUd21IbERRME11czlsOGtjZmppVDJ0WXpBWVJ1cGRCUWNIcDZoVXFzMGlrU2c4SXlQakR5MHRMWWVOUm1QOVpJOERyZzJ5RDlrM0htUWZzdThhSVB1UWZiYzhaQit5Ynp6SVBtVGZOVUQySWZ0dW1EdnlDMW1OUnZOWElySmZ1blRwa0h2V2xLeDNNdGJqTTJNdGMxOG91QUlEQTJja0pTVTlPZDYyRHh3NHNJeUlxS09qNDFSb2FPaXlnSUNBcEFjZmZQQ0tBc3oxOWZWN3IrSFFiMmtpa1VqaHFVWlBiR3hzVGx4YzNMZUlpSllzV2ZLMjBXalVkWFYxVmQ2by9SNDRjQ0I3SXUzR0t6SXZGQXBGekd1WHkrV2dTZlpDQ1lYQ01LYTNQVEF3Y09hNmRldktqeHc1c3VrMkx0SitYWUtEZzJmSHhzWitNejQrL3R2TUNKaEVSRTFOVFFmOC9QeGlFaE1USDlGb05QOTM4T0RCRmF0V3JmcE1JQkFFeTJTeTlEVnIxcHpRNi9XVkZ5NWMrRmRqWStNaGRxMGZ0cDA3ZDRZU0VjMmZQLysxNmRPbmIyTFBZMk42eCt2cjYvZVVscFkrU1VUVTE5ZG55TWpJZUlIb3lvdXFvYUVoM3JVVWQyZjQrZmxOWTE0N0hJNit3Y0ZCMDFodFRTYVRkbUJnb0ZNZ0VFZ1RFaEllWlFhaEtDOHYvd2xDK2V1RjdFUDJqUWZaaCt5YktHUWZzbThxUWZZaCs4YUQ3RVAyVFJTeUQ5bDNNOXlSWDhneW9jWDBQaklDQWdMdVlnZGFYMTlmeTBTM2FUS1pkQTZIWTBBaWtjUnd1Vnp2RzNlMGwxTW9GUGRHUlVWdFlHcU0zR3duVHB6SXpjN08zalg2dG5TYnpXYW9yS3o4Wlc5dmIvWFhjUnkzQXExVys3NUNvYmhYcFZKdDVmUDV2dmZjYzg4bisvYnRtMjJ4V0s0NkNpZFRySDNSb2tWdnpKZ3g0d21pNFRwV2hZV0ZEeEVSaFllSEwvUHk4dkxZMHpTYXQ3ZTNlS3lmTzUvUEh6bGhjcmxjL25nWGI0eTh2THdsVEs5ZFoyZG4xY2NmZnp3bkp5ZG5mMUJRMEd4dmIyOEpuODhYQkFRRUpJMjNEUzZYNisycGpjdmxzaHFOUnQzVjM5WFVFaDhmdjMzT25Ebi9UeVFTaFk5YU5GUmRYZjJLVENhYnExQW9NcU9qb3pjb2xjb3RwMDZkZW5qZnZuM3B5NWN2L3lnNE9EaU5pRWdtazgyUnlXUnpGaXhZOEZwRlJjWFBxNnFxWGhpOW43Nit2bllpSW9mRE1USllBUHZScE5FY0RvZVZXWWVJU0NxVnBoRVJHWTNHTDludFdsdGJqMTdQblJ3aWtVakp2TGJaYkwweW1XeitlRUhlMXRaMk1pWW1aajBUeXZYMTlYdnNkcnNsTWpJeXU3R3g4WXBCQWVEbVFQWk5ITEx2SzhpK3NTSDdSaUQ3UEVEMjNScVFmUk9IN1BzS3NtOXN5TDRSeUQ0UGtIMlRjMGQrSVhzekhEaHdZRG1SNTFFejJlYk1tZk5MVC9PWlIwSFlsRXJsNXBDUWtBWGg0ZUZaekx5Wk0yZitpSWlvdUxqNFdiVmEvUnFIdytHTFJLSUlpOFZ5Y2ZUNjBkSFI2OFZpc1lLSWFIQncwR1A5a2IxNzl5WXlyNU9Ta3A2Tmo0L2Z4bHJNa2Nsa0dXZlBubjExWUdDZ3E2dXJTeU1RQ0RnMm0yMnd2NzlmVHg0S1V0OE84dlB6VnhONS9sMFdGQlE4SVpQSjVrc2traGlSU0JTeGJObXlQWGw1ZVZrMHNSNUpzVXFsMnNwTWNMbGNua2drQ3VucjYrdkl5TWg0SlNnb2FOWkVqM0dzazZwUUtKUk9kQnNNdTkzZXg1N3U3Kzl2M2J0Mzc3STFhOWJzcTZ1cmU2K3hzZkhBMVFKZUlwSEVNSFdGMkxxN3UwL3YzYnQzem1TUDZWWjM2ZEtsWXdzWExueWRQYzlnTU5TZU9uWHFlNjJ0clVmOS9QemlseTlmL3A1TUpwc1RGaGFXbFptWitWWmVYbDdXeHg5L3REY0dUQUFBR0h4SlJFRlVuSkdTa3ZMajFOVFVaN3k4dlB5SWhuc2FMMXk0OERmM1prWityME5EUTlkZFkrZjgrZlAvN09ycU9tT3hXRHBITDF1NGNPSHJkOTExMTNjbnVpMTNzZm52RVJHRmhJUXNZdWIzOXZacUl5S0d4eUw0NG9zdmZsMVpXZmw4UkVURVVtWmtZQ0lpdlY1ZkhCTVRzOTdkdnVibzBhTVByVnk1OHVQSXlNaVZYMzc1NWF1bHBhVS9JSmlTa0gyM0QyUWZzdTlxa0gzSVBoaUc3THQ5SVB1UWZWZUQ3RVAyM1V4MzVCZXl6S2lIUkVSaXNUZzZPanI2UGlLaTd1N3VzMjF0YllYTXNzakl5QnRlckRvdExlMS9KdG8yTlRYMTJjREF3T1F4Rmcvb2RMcGRtWm1aZitmeitlTERodzgvU0t3UklRTURBMmZNbURGajVJL3U3Tm16TDNuYVNIZDM5MGlkRDd2ZFBqcThlVmxaV2Y4aUlxcXBxZmw3YzNOei9zREFBUG41K2NXdlhidDJkMWxaMlUvMWVuM3BSTi9QYmNKVVVGRHd6ZnZ1dTYvSTVYTFphMnRyMzZZSlBoNHlhOWFzWFBiakRURXhNUnNqSWlMdUtTZ28ySFNqRG81OUlURmVnVzUydTZHaG9UNFBUY3pIangvZlBKRmU0RHZSd01EQXBacWFtcjhtSnljLzNkUFRVMzMyN05sWHRGcnRlK1FlWGRkc050Zm01K2QvWThHQ0JTOUtKSkxZdkx5ODllNVY3V2ZPblBtTlRxZmJFUmNYOTBSY1hOejJpeGN2L3R0c05uZTVsM09aZlF3TkRZMWMrQllXRmo1WlVWSHh6TldPcTYrdno4cWUxbXExNzJpMTJyR2FzOWNiODY0UUQ3M0JwRktwUmk3Z3U3cTZUak92Wjh5WThmajA2ZE8vd1I0MElpd3NiRkZhV3Rvdm1XbGZYOThRaVVRU0laZkxGeEFSamZYWUR0eDR5TDZ2SVBzbURka0h5RDVrMzVTRTdQc0tzbS9Ta0gyQTdFUDIzVlIzNUJleTdCRTFVMU5UbjJHQ3VhR2g0Wk12dnZqaVY4eXlpSWlJbGYrSjQyUDA5L2Uzanc3bU0yZk8vRTZuMDcxTFJJNmtwS1FubWVWMzMzMzN2dzRmUHJ5ZWhrTkN0R3pac3ZlWmtSK05SbVBkbVROblhyMWlCelIrUFNJUHZGTlNVbjQ0ZS9ic1gvQjRQRUZXVnRiT1hidDJwUkRSbUhWRWJrZDZ2YjZrdExUMDZmYjI5aEpXTFNFdVU5UjdET0xrNU9TZnNtZndlRHdmSG84blhibHk1WkhLeXNxZjdkMjdkeW16VENBUStHL2J0dTBpRVZGN2UzdngvdjM3VjAvazJCUUt4Y2pJcDYydHJZV0hEaDI2eDBNelRtNXU3c2pGUkg5L3Y5bERHOHJPemo1QVJGUlhWL2ZQeno3NzdGNjczVzV6SHpkMzhlTEZiekVuYkoxT3QwdWowZnpEMHpaY0x0ZHQrOWs0ZCs3Y2l6cWQ3cjNPenM0cUQ0djlWcTlldlY4Z0VNakt5c3ArUkVRRzlrS3oyZHpkMDlPak9Yanc0TjBtazJta1JoZTdGcFRUNlJ6MDgvTUw5dmIydnVJdWlyRUlCSUpwUkJUS3Z1Q2VpSjA3ZDBhTXRXejBPU0l4TWZGaHBsZS9xNnVycXIrL3Y1VzEveUNCUUJERWJwK2RuYjNmeTh2THorVnkyYmxjcnBkQUlBamF2SGx6SGJPOHVibjVFTUhYQXRuM0ZXVGY1Q0g3a0gxRXlENGlaTjlVZyt6N0NySnY4cEI5eUQ0aVpCOFJzdTltdVNPL2tHV0xpb3BheDd4T1RrNSt1cUdoWWUrTkhEVlFMcGN2Y1k5T1J5S1JTTjdYMTJlaTRWRXQyYWJSOEMzcmwvVlVYcnAwS2ErNXVmbFRIeDhmV1dwcTZyTkVSSzJ0cmZuZDNkMGFJcUpqeDQ0OUxwVks1MGtra3BqbzZPajdGaTlldktPb3FPakpsU3RYZnNUODRiaGNMbHRoWWVHM2lNaEtIckI3WXpnY0RwZkdLSFFmRkJTVWZQLzk5My9wNys4Zng4d1RDQVJCVVZGUnl5OWR1dlRKNUg0cVU1OWFyWDZMV0QvVDZPam90Y3lGa0x1byttVVdMRmp3Z3ErdnIweXYxMWZLWkxJNVJFVGQzZDFuQWdJQ1puQzVYRytaVEpZaGs4aytjenFkZys1Vi9KaDFlVHllZDFCUWtKeVpkanFkQXdhRHdUQnFGeFFjSEp3V0docTZoSmtlcHhkYnlKNndXcTFYQkxOSUpBcVJTcVZ6aUlnakZBckRkdTdjcVNDaUlTS2ltVE5uL29BSlpZdkZjdW5Zc1dPNVJHU1dTQ1NxcEtTazc1ZVVsRHhIUkpZeDluM2JNSnZOcHZUMDlKL1UxOWQvMHREUWtQZkFBdzlvaVlaNy9ob2FHajVoTHBxenNyTGVpNG1KV1Y5YVd2cTR4V0xwOVBQekM3N25ubnVPQlFZR0pqYzNOeDg1ZE9qUTNjdzJmWHg4UmtMWVpyT1o0dVBqbjBwTFMvdlpaSTl0c25XQ0puT0J6dVZ5QmN4clpwUllwbGFXbTFkbVp1WmY0dVBqSDlxL2YvOFNzVmdjdG1USmtuZnk4L1B2blRWcjFyT1JrWkVqLytGcGFtcjYxR2cwZXV6Tmg1c0wyWWZzdXhiSVBtUWZzZy9aTjVVaCs1Qjkxd0xaaCt4RDlpSDdicFk3K2d2WjRPRGcyVEtaTEoyWjl2YjJsdVRrNUJ6Y3QyL2ZQSGFCNUd1Vm1KajR4UHo1ODE5NjY2MjMvSWlJczN6NThqMUNvVEM4cEtUa2NhYWdjV3hzN05hTWpJdy9HbzFHN2Y3OSsxY1FFWE5pcG5QbnpyM3UzczRqWSt6Q1dGQlFzRzdWcWxWRjN0N2Vrb1NFaEllam82UC9pOTFUY2VMRWljYzZPanJLeGpyR045OThjK1F6c0dEQmdsZkhHb1V6SkNSa1B2UGFZRERVMXRUVS9FV3RWcjlOZDhBSjJKUE16TXlYRWhNVEgzTTRIUDB1bDh2QmZpVEZVMTBuc1ZnY1JVUlVXMXY3Rml1WXoybzBtcjhQRFExeG01dWI5Mnpac3VXS2VpOUVSRktwZE82R0RSczB6SFIzZC9mWnZYdjNwb3hxeGh0ZDIwYW4wM2tjQ1ZVb0ZFcFlrMFBFZXVTSm9WQW8xcEw3SXEyK3ZuNlB1eDFKcGRLVTlQVDAzeEFOMTdvcEtpcDZpSWpNc2JHeFc1Y3NXZktPdXljc3VLQ2dZT3ZvYmQ1dUZBckZTcVZTdVZtcFZHNHVLeXY3TVhPeFlyZmJMV3ExK2pXVHlWUy9lUEhpdndtRndyQ1ltSmoxYlcxdFJXcTErald6MmR6RjNBVVJFUkdSclZRcU4rdDB1bDFFUkJLSlpLVEhjbUJnb0pQNTNOeHNCb09oZHF4bG8rdHBuVHQzN2k5Q29WQ2VtcHI2dkZLcGZNQmtNdFVIQndlbmlFU2lTTHZkYnRMcGRMdmo0dUsyY2JsY3J4VXJWdXgrLy8zM1U5cmIyK1A2Ky92YjJ0cmFUbWRtWnI2c1ZDcTM5UGIyMXB3OGVmS2htLzNlNEVySVBtVGZ0VUwySWZ1UWZjaStxUXJaaCt5N1ZzZytaQit5RDlsM3MzQ3YzdVQybFo2ZS9pTHoybXExZGhBUmljWGl5QlVyVnV3bG91c2VNVE16TS9NTlBwOHY4dlgxRFU5TFMzdFdMcGRuU2lTUzZTdFdyUGhFS0JTR2ljVmlhVVpHeGl1K3ZyNGhjcmw4VVZaVzF0czBSay9sV1BSNi9kbWpSNC9lNTNLNTdFVER2WmZNc3BNblQzNVhxOVcrTTk3NnVibTVROHkvc1VLWmlNamxjdG5yNitzL1BIanc0UEk5ZS9Za2lFU2lzT1RrNUVmOC9Qd21mRnY5Vk1PTURPakdmazB0TFMxSGlJakQ1L05GN0ZBbUlqcC8vdnlPMGR1cXI2L2ZhN1BaakJxTlppZDdmazFOemQrWTNxYnJzWERod3RmWUYwOHRMUzFIZTN0N3J5aTJUa1RrNCtNejhobXgyV3hHY29jdVcweE16TWdkQlBYMTlidUppTVJpc1hUNTh1VWY4WGc4QVJIUjU1OS8vbHh6YzNNaEVaRldxejNJUE1LZ1VxbTJ4TWZIZi90NjM5T3RUcVZTamRTQWFteHMvR2owOHNiR3hyeDkrL2JOYW14c3pLK3RyZjAvdFZyOVducDYrcStqb3FMV2xaYVcvcERwVVo4M2I5NXZpY2lIaUdqYXRHa0p6UG9XaTZXNXNyTHkrUjA3ZG9pWnV6Y0dCd2Q3RGh3NHNHakhqaDBjNXQ4SEgzd1EzTmJXTmxKSS9Zc3Z2dmoxVFh6YlJFUjA4ZUxGdlVSRVlXRmhTMmZPblBtMFNxWGFtcFNVOUdSQ1FrSnVUMC9QdVpLU2txZUppTVJpc1NJN08vdk4vdjcrSHZmRlh0L0F3RUNubDVlWFdDd1dSM0k0bk50eWdJaGJIYklQMlRjZVpOL0lzU1A3UEVEMklmdW1LbVFmc204OHlMNlJZMGYyZVlEc1EvYmRMSGZzSGJJSkNRbVBSa1JFWkJNUjJlMTI4MGNmZlRSNzVjcVZuMGlsMHJraElTRUxGaTllL0dkMis0bmUyczA4dnNBWUdCam9qSTZPdm1mMjdOa2pOWXBPbkRqeE1ITVNLeWdvMkx4cTFhb2pIQTZIcDFLcHRoaU5SdTNwMDZjblhBQStJQ0FnT1NrcDZVZWpRb1NJaUtLam8xZDNkbmFXZFhWMWZUSFI3WTNsL1BuemI1MDZkZXB4WmpveU1uSk5RRURBWFltSmlZL3QzcjA3Y2J4MXB5REozWGZmL1k1RUlwbk96Rmk5ZW5YK3laTW5IelVhamZWRVJCMGRIY1h1Z3RoRFEwTkRUcGZMWmJkYXJaMDZuZTREdFZyOSt1Z050clcxSFRsMzd0eWZhSXk2UzJhenVXdlU0d2JUY25OemU5M3Juc2pMeTFzNnhyRjZMVjY4K1BXRWhJUmNab2JMNWJLVmxKUXdveGZ5YVhoVVZPYnp5NHVOamYwbTAzWmdZS0NMcmhRUUhoNitnbWo0MFpTT2pvNXlJcHEyWXNXS1F4S0pSRWswWEQvbzdObXp2Mk90WXlzdExmMVJkbmIyaDBSRUN4WXMrRk43ZS9zSjV1ZDFHd3BrUm8vczZPZ29OUmdNRjVrRkhBNW41UGRvTnB1Nzh2UHpWeEVSajRnNGNYRngyMU5TVXA0em04MFhkVHJkN3RqWTJBZkVZbkZVY25MeWYxZFhWNzhzbFVybnNkWmw2dTMwSFRod1lOVzZkZXRPaWNYaXlGV3JWaDAvYytiTWJ5b3JLMyt2VkNyWHpKOC8vNDlDb1RDTWlLaWlvdUxuVlZWVkwwejJ6WXczUXJBblNVbEpUek92ejV3NTg5TENoUXYvd0Y2dTBXamVpSTZPWGkyUlNGUTFOVFd2eStYeVdUazVPZnYwZXYzbjdlM3RKemtjRGs4a0VvVm5aR1RzT0hMa3lJYkpIaTljTzJUZjVDRDdrSDNJdnNzZys5eVFmVk1Mc205eWtIM0lQbVRmWlpCOWJzaStHKytPL0VJMk1qSXllK0hDaFNQQlcxRlI4YnpWYW0zSno4OWZ2M0hqeGlxQlFCQWNGQlNVNmluc3JrSWlGb3NWekVSUFQwOTFTVW5KRDdPenMzY3poYitycTZ2L3FOUHBkak50V2xwYWpsZFVWRHlibnA3K2V5S2kyYk5uLzd5N3UvdUxpeGN2N3FQaDNscW52NzkvN0tqOWNDTWlJdTVPU2tyNlhtUms1Q29hbzNkVm9WRGtLQlNLbkxhMnR1UG56NTkvVTZ2VjdpZWl5MFpXM0xGang4aGQwbGxaV1R0Vkt0VVcxbUtIeStWeWNMbGNmbEJRVURJTjE3Y3hTNlhTMUduVHBpVVNFZW4xK3ROMG04bkp5ZG1sVUNoeTJQUEN3c0t5Tm0zYVZOZlIwVkZtTkJycjdIYTdwYjYrL3NPaG9TRVh1VU9QdytGd0pSS0pjdUhDaFgvaWNybDhMcGZMNTNBNC9KcWFtbGYxZXYzWmlvcUtGejN0THlBZ0lHbjBQQzh2TDNZdElkSG9OcjI5dlkzKy92N0JLMWFzMkJNVUZEU2J2YXlrcE9SSnBtY3RKaVptWFhaMjltNm4wem5vZERvSCtYeStMNWZMSGJrTHdHUXlYUkdjaVltSjY1blB2dnR6U0JzMmJEakszazlZV0ZqV3RtM2I5SHcrWDhqajhYemRkYWpZeHkvT3pNejh4NEVEQjdMSVEwL3NWSmVjbkx5ZHorZjdFaEhWMWRXOVJ6UmNsNHZENGZERVluRlVjSER3bks2dUxuWk5NdStrcEtSdkNZVkNPUkdSeldicnJxcXFlbDZwVkc3cTd1NCswOW5aV1U1RWZPYUN5R2F6R2RnWE5WYXJ0ZW1UVHo1WmRPKzk5eDRNREF5Y21aYVc5ait6WnMxNmhzZmorYmpiRzArY09QRm9RMFBEaDlmeWZzYXBQY1RQemMyMXMyZElKQktWVXFuY1FrVFUwZEZSMXQ3ZWZzTGxjcm1JaUx5OXZhZjUrL3NyalVhajd0U3BVdythemVZK1B6OC84Zno1ODNjUUVjbGtzdlNLaW9wbi9mejhvbUppWXI0UkV4T3pmdnIwNlJ2cTYrczlQbVlGTnhheTd5dkl2aXNoKzVCOVY0UHNRL1pOUmNpK3J5RDdyb1RzUS9aZERiSVAyWGN6M1pGZnlHWm5aK2N4SCtqR3hzWjh0VnI5WnlJaXE5WGFYRkJROE9DQ0JRditlUFRvMFZVNU9UbW5tSFZHMTlydzFMTWdGb3NGQXdNRFBVS2hVTjdjM0h5NHZMejh5ZXpzN0VNK1BqNkJSTU9QRTVTVmxmMTA5SHBuenB4NVNTNlhaMFpHUnE0aElzN1NwVXYvbVplWE55OHVMdTZ4bVROblBzVnU2M0E0K2hjdFd2VG5HVE5tZkdmMGRtcHJhOTh1THkvL1ZYcDYrbk1KQ1FtUGtqdXdRME5EbDRXR2hpNnpXcTNMbUVjTldFU1BQUEpJRDRmRDRURW4xNEdCZ1c1bW9WNnZMNWZMNVF0RFFrTG01K2JtWHRITHg1eTRieWR0YlcwbkZRcEZqc3ZsY2hRWEZ6OFJGeGYzY0VoSVNBYUh3K0hKNWZLRmNybDg0VVMzWmJmYkxZV0ZoZDkxVDNvc3NMOXg0MGFQajVnd1pETFpuTkZ0amh3NXNyR2hvZUZUNW9USXFLeXNmTDZtcHVadnpIUkhSOGNwSXVMd2VEd0I4OGdKVzExZDNUOUh6MU1xbFNNOXFSY3ZYc3h6YjZlY0hjeSt2cjZ5OFk2WmFQaXhoc1RFeE8xampjUTVsYlczdHhmcmRMcmRDb1ZpcFVhajJVVkVaREtaZFA3Ky9uRThIczluL2ZyMUZlT3RYMU5UODFlRHdYRHgzLy8rOTN6M25ReERVVkZSNjVoelJVZEh4eWxmWDk4d2dVQVFKSkZJSXZ6OC9KU0JnWUZKN0lzcTVoeEdSTVRsY3IzVDB0SitxbEtwTnZYMTliVU9EZzUyRzQzR2hnc1hMdnhya20rTjcrL3ZIK1Z3T1ByNit2b0dsVXJsU09GNVp1Q0JtSmlZKzdoY0xvOW91R2ZXL2Q3cnBWTHBYQjZQNTNQLy9mZGZHR3ZqZXIyK3ZLV2xwYUNucDBlclVDaHlHaG9hL3QzVzFqWm1yVE80c1pCOWwwSDJqWUxzUS9aZERiSVAyVGNWSWZzdWcrd2JCZG1IN0xzYVpCK3k3MmE2STcrUTFXZzBPNUtTa3Y2N3U3djdiSDUrL3YzRTZzbHBibTdPMzdOblR4R05HaEdUR1RHVDRlbFJGb3ZGb2o5MjdOajlNMmZPL1A3aHc0ZTNSa1ZGWll0RW9qQWlJb1BCb0RsNDhPQTNpT2lLa1JpSmlJcUxpNzhkSEJ4Y3pkeUNMaFFLNDlyYTJrNndnM2x3Y0xDbnZiMzlTNlBSK0dKY1hOeTMrSHkraUdqNEpGRldWdllUdlY1ZlFrUlVWRlQwbUVhaitkdnMyYk5mY1Bla1VtOXZyOXBES0JNUldmUjYvZWZzc0ttcnEzdUhlWDNxMUtuSGxpOWZ2aWNnSUdBR2V5V24wem1nVnF2L2ZLMDlNN2V5MnRyYW5YUG16UG5Wc1dQSHRqWTBOSHlrMFdqZXZldXV1eDZiUG4zNk4vejkvV085dkx3a0hBNkh4L1NHMGpqMW45d1hMcU5IVjcxUitvNGNPYko2OWVyVlpVS2hVRlpVVlBUNGhRc1gzbU0zNk8vdmI3TllMRTNzSG55WHkrVXdtVXk2bXBxYXYxNjRjR0hucUczeUhRNkhtZWxaYlcxdFBVRkVkUHIwNmQ5RlIwZi8xK0RnWU0vQXdFRDM0T0Nnd1c2M20reDJ1OW5oY0Zoc05sdS93K0hvY3pxZFZwRklwRWhKU2ZtcHkrV3krZmo0aE55azkvNGZwZGZyUzQ4ZE8xWktSTDdrdnVDcXJLejhSVlpXMWs3bXJvaXhORFEwZkt6UmFONGhJdXJxNmhxNTAwQWtFb1hROExtSVUxOWYvekh6S0oybmJmVDI5cXJiMnRxS1EwTkRNd01DQW1idytYemZvS0NnMmV5TEp5WTBKOG0xZHUzYUVrOFhYdTVIbU9qczJiTi9hRzV1UGhRUkViRzJ0YlgxcUh0Znp3Y0VCQ1F5STR4NjB0M2RmZnI0OGVNUEVBMzMvTzdldlZ2WjE5ZlhjUTNIQ05jSTJYZjVZU1A3TG9mc1EvWmREYklQMlRjVklmc3VQMnhrMytXUWZjaStxMEgySWZ0dXBra1ZFcitOQ0pZdFc3YmorUEhqVHhGUnoxaU5FaElTSHZYMTlRMGlJcXFxcXZvdGU1bFNxZHhNUk9Sd09FeVhMbDA2Tk5ZMklpSWlsaTVhdE9nZm4zNzY2UXFqMGRndzNrR0ZoNGN2UzB0TCsrWEpreWUvWlRBWUxvckZZdG1xVmFzS2JUYWJxYmUzdDdhMnR2WXY3ZTN0bnhNUnBhYW1QaU9UeWVhcjFlcFhXMXBham8rMVRabE1OaXN1THU2SmpvNk9JcTFXK3o0UmtWd3VYeUtUeVZLSmlLcXJxMThORFExZFBHM2F0THRjTHRlZ3hXSzU2TjdlWlJjZVFxRXdqTWZqK1hsN2UzTWNEb2ZOYURTMkV0SEFlTzluS3BQSlpQUDFlbjNwQkp0emFMajRPNStHYThid3hXSXgzK1Z5OGZ2Nys4MDBha1JTNXFLdXJxN3UzY0xDd29lQ2c0UG5UUGI0dXJxNmRFVFVTMFFVR0JnNHcrbDBEaHFOUnQwWXpRTkZJcEVYbDh0MW1NM21RUnArZk9scWo1TUVoSWVIcDdXMHRCeWI3TEVSRWMyYk4rOUZqVWJ6bHNsazBsN0wrbE9WdjcrL1VpNlhML0h5OHZMamNya2o1MWVYeXpYa2REcjdPanM3cTloaFBGcE1UTXpHakl5TTMzL3d3UWVKVXFrMGNkMjZkYWVkVHFmTllEQ29Pem82UG05dmJ5OXBhV2s1YnJWYVc1aDFmSDE5SThMQ3doWkpwZEk1UVVGQnMvejkvZU45Zkh3QzNuNzc3U2hpbmQrWXoxMTFkZlVmeXNyS2ZwU1NrdkpjYkd6c1ZpS2lEei84Y09UUnFLeXNyUGRWS3RXV29hRWhsOFBoNkhmWHlOcFZVVkh4TTdySzUwWWtFc201WEs2L3Q3ZjN5SHUzMld4RFEwTkRQUmFMeGVOb3N2QzFRdlloKzhhRjdFUDJYUXRrSDdMdkZvZnNRL2FOQzltSDdMc1d5RDVrSDB3ZGs2MUpCTGV4a0pDUWpKQ1FrQXgvZjMvbGYvcFk0SllrWVY3NCsvdkgwTFU5eVRCdWIrMVZjT25PN2F5REd3dlpCeU9RZlhBVnlENjRYU0Q3WUFTeUQ2NEMyUWN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CM292OFBnSVpXNEV0RlVnb0FBQUFBU1VWT1JLNUNZSUk9IiwKCSJUaGVtZSIgOiAiIiwKCSJUeXBlIiA6ICJtaW5kIiwKCSJWZXJzaW9uIiA6ICIxMCIKfQo="/>
    </extobj>
    <extobj name="ECB019B1-382A-4266-B25C-5B523AA43C14-2">
      <extobjdata type="ECB019B1-382A-4266-B25C-5B523AA43C14" data="ewoJIkZpbGVJZCIgOiAiMTUzMTMwNjQ5NTM2IiwKCSJHcm91cElkIiA6ICI3MzkxNjY4NDUiLAoJIkltYWdlIiA6ICJpVkJPUncwS0dnb0FBQUFOU1VoRVVnQUFBa1VBQUFKWkNBWUFBQUNuYWtFaEFBQUFDWEJJV1hNQUFBc1RBQUFMRXdFQW1wd1lBQUFnQUVsRVFWUjRuT3pkZVh5VTFiMC84TTk1WnMrK3J3UVNDQkIyaWFBb1ZYRVh0MTdiSXJkV1VidlkyczNiL3RyYTJ0dGFxNjNWYnJmVnErMnR0cll1V0wxV3JOZGRpbFcwS2dwSUlCQWdrSVhzK3pMN3pITitmenhaSnNsc0NaTlprcy83OWVLVnpIUE9QTStaOEgxbXZuUE9lYzRERU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npRd0NRTWJRejBDVW9UcVRaWmxTaTBpSjBINnlBSmdpdEs4WkpWaXdFeEhSN0pWUldWblpzM3YzN2tJQXJmNHFHSTNHaXVYTGx4L2N2WHQzMko4bHBhV2xUeWlLWWpsMjdOaFZZVlEzR28zRytlSHUyK1Z5SGZKNWFEQWFqUXZDZmE2ZmZkVUM4T1RtNW43WmFyWCt5MmF6N1I0dXMxZ3NjM1U2WGRuZzRPQmJGb3VsdUx5OGZGZFZWVlV4QU85VWorZHJ4WW9WclljUEgvNlkwK2s4NnJNNWRjbVNKVyszdGJYOVYzZDM5eCtIdHVrQUdNTFlwY1Azd2Z6NTg1LzJlcjMyK3ZyNkxmNHFtMHltUlV1V0xObTlkKy9lbEttOWdzU2xqM1VEaUlnb2Jwak5abk1CQU9oMHVqUUFTRXBLS2xGVjFleXZzazZuS3g1NlV1bndOb2ZEVVdjMEdpc0NIY0RoY093cEtpcTZOeU1qNDBxYnpYYllYNTNoNU1ab05NNWZ2bno1d1hBYjc1dWNtYzNtNHFWTGw0YjkzUEdxcTZ2TEhBNUhYWHA2K2hWNWVYbGZPM0RnUUNVQUd3Q2twNmZmbUp1Yis4V3FxcXBpS2FYZVlERGtBNUNCOXVYdjcrRnl1WTRCY1BtcmJ6QVk4cVdVNHorZkI3cTZ1aDRwTFMxOXlHQXc1TFcxdGYyc3NMRHdlNFdGaFhlR2VpM2prdGFNMU5UVXkydHJheThMVkY5S3FTaUtraHhxdnpNUmt5SWlJZ0lBcEtTa3JGdTBhTkVPMzIwVkZSWHZoM3JlMHFWTGp3Ly92bnYzYmtNNGljejgrZk9mQzFRMnZ1Y3BWRS9VY0krVjd6YUh3MUVYNUhtaXNySlMzYjkvLzVKeHZVc1RORFUxZldIeDRzWFZjK2JNdWZ2RWlSTzNBRUJHUnNaVlZxdjFYMGFqY2JISlpDb1phc01pMytlNVhLNEdhRW1VM3QvZkk1eGpqOWZlM3Y0cklZUnFzVmhXQXpDMHRMVGMxOVBUODFpZytqcWRic0hpeFl0ZkJ3Q0x4Ykp1eVpJbC94b3VXN1JvMFhZQWtGSTY5K3paNHpmcG5ZMllGQkVSRVFCZ2NIRHdEWjlFWXNyRForTWU2d3NMQzcvYjI5djdaN3ZkM2poK0h6azVPWi92N096OHYwREhPRm1WbFpVQmUzQUNKVysrN2JmYjdZMHRMUzAveU03T3ZnbUFPVGs1dVNJcEtXbFZVbExTcW95TWpFOEUybGROVGMyRlZxdjE5ZUhIQnc0Y1dEZzhIRGJjcG1BOWFtYXp1UXdBWEM1WEQ0QzJ5c3BLdVgvLy9pVnRiVzMvNVZPdHorRnc5QVhhaDlGb0hFbDI3SGI3bnVycTZyTFMwdEluclZicnJvNk9qbDhPRlVsL1NhVnZPNEdwSlhHSmlFa1JFUkVGVkZsWjJYS1N1ekJsWldYZG1KYVdka0ZOVGMyNThCbG1NcGxNQzB0S1NoNDBtVXdWVFUxTjN6cko0d1JVVzF0N3NjUGhPRGI4V0VwcFdMNThlZlhodzRmUGM3dmRJNG1hMld5ZXYyREJnbGZHUDcrdHJlMit0cmEyL3dIZ3lNbkorYWJkYnQ5NzhPREIxUUJnTkJxWExsdTJiTytlUFh1TWsyMVhzQjYxOHZMeUZ3R2dvNlBqdnhzYkc3L3FXeFlvaVJrV29JZk02WEE0SEJhTFpVMWpZK01YaW91TDcyOXVidjZTM1c0L01aeWM3ZCsvZndtZ0pXVGw1ZVV2RGorZXpCQm1vbU5TUkVSRUFkWFUxS3kwV3EwZC9zcFNVMVBMRnk1YytGYUlYVmpyNitzL3QyalJvaDI1dWJsZjd1am8rTy9oZ2psejV2ekM1WExWTlRVMTNSNXNCOEY2VklEUlhwVkE3SFo3Zzh2bDhwMjBiQUVBcjlkYjYzUTZHNFkzanAvSFk3Rlk1Z3h2Y3pnY1RRQ3lNakl5cm1ob2FCaEpVZ3dHZzBGSzZRbDIvRUFDRGU4Tjl3cUY2cGtaVGxxR0RTY3pnZXJuNStkLzJtNjM3N05hclZYcDZlbVhOVFkyanBsSVBmNTRzNkZuYUR3bVJVUkVGTkJRUXVSM2FNdnBkQWE3SEQvTmFEUVdBWURMNVdydDdPeDh5RzYzVnc4bk9LbXBxV3ZUMDlPdnJLK3Z2OEZvTkpZTVAwbFJGSmR2cnc1dzhqMFZnWjYvWk1tUyttRFBLeTh2ZjlkZ01CUURJOE5IeHc4ZlByekticmYzQWtnQkFMMWVuNitxcW0zNDhUaUR3NzhZamNZQ1JWRWM0OHJOV1ZsWm4rbnU3bjRTZ0hVU0x3bkE1Sk9Xek16TTY3dTZ1aDZhN0hGbUV5WkZSRVFVMEZTSHp6SXpNNjhzS3l0NzFIZGJUazdPNThmWG16ZHYzaU8rajUxT1orMkJBd2ZLQVMyWmFteHMvRnBIUjhmOUlRNlhrWnViZTIyZ3dwcWFtZ3U4WG0vdDhHTkZVYklyS2lvK3FLbXBPY1hyOVk3TXlmR2RtQXdBVlZWVkM2Qk55cllEd055NWMzK2ZrNU56dmI5alZGWldEb3pmNXRzVEZLQkhMYVdrcE9SWEpwT3ByS1dsNVQ5RHZNWUp4dmVnaGVveEc1b0xkVjlKU2NsOWdKWXNEZ3dNYksrdnIvOXFzT2ZOSmt5S2lJZ29JTi9oczhyS3lwWWpSNDZjTlRBd2NCUUliL2hzTW1zWStScit3Ty9yNjN2ZDk4Ti8rRkwyOFFtQmI3M3hQU2h1dDd2SjVYTFYrZXpiQWtCYXJkYjk4RmxieUhkaThoQ243NE9HaG9admRIUjBqRWxlOHZMeWZxclg2N09hbTV1L0ZPejExTlRVckxKYXJjZUFNUWxVWjF0YjJ5L3k4L052NitucGVjamhjTlFGM3NORWsrMUJPM0Rnd01MaDM1Y3RXM2FrdHJiMllyZmJ2UjlBR2pDNnRJSy9wUlptQ3laRlJFVGtUNisvaE1icGRIWmlhRGh0WUdDZ05WRFNveWlLQWtDZDZzRURmZUFQejdXWnpFVGpRSFVyS3lzbk94ZW94MjYzOS9nOHpzdkl5TGhTVVpSa3E5VjZZMnRyNjA4UllBRkhqOGRqZzg5dzJyRFcxdGIveXN2THU2V2dvT0FuZFhWMW41bE1ZOGEvemxBVHNNY3RCams4MTZyWmFEU21BV09YVnZEM2VEWmdVa1JFUkFBQWs4bFV2bXpac2lQQjZnVDcwSFc1WFBYNzkrOHZCUUFoaEVWVlZXZWd1dUVZUDlsNC9PWDE0OHY5SlFWTlRVM2ZNSnZOcDdhMnR0NHh2SzJ3c1BBSGVyMCszODlWWFlYRnhjVS9EN041U1lzWEwzN0s1WEkxdExXMS9hU2twT1QzYVdscEZ6UTJObDVqdDl1Ykp2RXlCK3JyNjcva2NybE9UT0k1MDJJNHlScS8xRUt3WlExbUdpWkZSRVFFQUhBNm5YWFYxZFVUNXFYazV1WitQUzB0N1RLVHliVElicmZ2czlsc0g3VzJ0djVZQ0RHbXA4WDNzVjZ2TC9CNnZkM1JhSGN3L2YzOXorVG41Ly9BNlhUdWEyMXQvVGtBUzJwcTZrVnRiVzEzanU4NWNUcWRSdzhkT3JRdTFENU5KdE9Dc3JLeUo0MUc0N3lhbXBxem5FNW5qZFZxM2JOZ3dZSnRDeGN1M0ZOYlcvdHBxOVc2UGR3Mjl2WDEvZThVWHRwVWtoV0wyV3d1TUJnTVJRQ1FuNTkvazZxcWFrZEhCeWRmRDJGU1JFUkV3enkrODFxTVJtUEZ2SG56N2hOQ21BNGNPSEJtWldWbFoyTmo0MmN5TXpOdkxpc3JlNnE1dWZsNy9mMzlFOWIxQVlDa3BLU1ZUcWV6MWw5Wk5ObnQ5c1pqeDQ1OWF1SENoUzlaTEphMXFxbzZGRVZKYW05djN6cUYzWW1pb3FMYjgvTHl2dU55dWVvT0hUcDB0c3ZscWdFQXA5TjV1THE2K296eTh2S25GaTFhOU1yaHc0Y3Y4VjI4TVZRUDNGU012eVEvbU16TXpHdkx5c29lVlZYVk5qeS9TcWZUWmR2dDluK0ZlT3Fzd3FTSWlJakdNSmxNaXdvS0NyNlRtWmw1VFh0Nys4K2JtNXQvaktHNU1pNlh5OVBZMlBpVnRMUzB5K2JObS9ldzIrMXU3ZXJxZW1Sd2NQQTVueFdyMDlQUzBpNGF0L3J5cE9uMStpU1h5eFhzcHFRNmpQMGMwL21yTkRnNHVLT2hvZUdtZWZQbS9Sa0FiRGJiZTBsSlNRdHNOdHNISVpvZ2lvdUxmd0VBR1JrWjU3YTN0eC95ZXIyTzl2YjIzelkzTjkrSmlaZlI5eDA5ZXZTeXdzTENXNjFXNjV1K0JiVzF0UmZiN2ZZR0lPUUVhUVVBaEJBQmU0RmNMbGY5a1NOSHpncmprdnlST1VjOVBUM1A5ZlQwNUFOb0I3UmVwdWJtNXJ0ZEx0ZWg0UW5xSnBPcEhBRE1adk5jMzhlekNaTWlJaUlDQUNRbEpSWE5tVFBucnlrcEtldXRWdXViUjQ0Y09kMXF0VmI1cTl2ZjMvOUNWVlhWd3J5OHZKc0xDZ3ErWnpBWTd1dnQ3WDMrMkxGalY1YVVsTnd0aEREMjlQUThmREx0cWFpbytEQlkrZkxseS9lSDJJV3dXQ3luNWVUa1hKK2RuWDJEMisxdTdlL3ZmeUU5UGYzakZSVVZ1OXh1ZDV2VmFuM0g0WERzZHpxZHRSNlBwOFhsY3ZYcWREcWJ4K01aeU0vUHZ5c2pJK1BqZFhWMW55MHBLZmxWY25MeXVUMDlQWS9iYkxZalpyTTVIMk1uVlFzcHBRNkFycXVyNjluazVPUWxWcXUxRGtPSms4UGhPRFp1QWNrUmFXbHBsN3JkN2g2djE5dVhscFoyTmdEcGREcTdncnd1KzhEQXdFNC8ydzBtazJtZTArbnNCK0ROenM3K3BNK1NBd05EL3dJYTM1czFIYjFiOFk1SkVSRVJBUUJzTmx0elgxL2ZTMDFOVFhmNER2MEVZVzl2Yi85VmUzdjdiOUxTMGk3MGVyMU55Y25KSzNKemM3L1UwdEx5dzhsZVlqNmU3K1gvd01RMWt3NGVQSGlHM1c0ZktiZFlMT1hETnozTnpzNitvYmk0K0Y2OVhwOXJzOWsrYkdwcStuWkhSOGNqMEpLVUwxb3NsalZwYVdsbm1NM21sU2twS2VkbVpXVnQwZXYxdVlxaUpBRkFZMlBqTFFhRElidXVydTVUZlgxOXI5cnQ5dGR6YzNOdkt5NHUvcFZlcnkvUzZYUkJiNktxcXFwOTc5NjlKUURVMXRiV081eE81OGo4cWlOSGpsemhjcmxHYmk5U1dGajQvZVRrNURNQlFFcnBhbTF0dlJkQTV4VCtaR0xwMHFVSGhCREdvWDA1bTV1YmJ3MzN5YnQzN3piNDIxNVpXZW1lUWx1SWlJaG1ycUYxYS94K2NQcEtUMCsvQ0Q1RE4xTlJXRmg0RjRDY1FOdjhsUVBJR2RvT0FKbloyZGszV0N5V3VaTTh0QkZBRnJTaHVHQ0pqNERXc1dBRVlCcXFhNEwyOTlGaDhxOWZOL1I4SlVCNXVKMFlPVWxKU1VVV2k2VjRhSDkrRFEyWlRmcCtiV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U00S0lkUU1vZGpadDJxUXpHbzJMQVN4VkZLVklWZFc1UW9nU0thVUJnQ0tFVUFCMEFqZ2hwV3dHY0V4VjFZKzJidDNhRnRPRzA2ekNPS1ZZWXZ6TkxreUtacG5ObXpjdk1ocU5sNmlxZXFVUVloMkE1TW51UTByWkNPQTFJY1RmK3ZyNmRqei8vUE8yeUxlVVpqUEdLY1VTNDIvMllsSTBDMnpac2lYYjQvRjhSZ2h4c3hDaVluaTd4V0xCM0xsek1XL2VQT1RuNXlNN094dloyZGt3R0F3UVFndU52cjQrZEhkM283T3pFNDJOamFpdnIwZHJhNnZ2N20xU3ltZWtsUGMvOGNRVDcwZjVwZEVNd2ppbFdHTDhFY0NrYUVhNzl0cHJ5d0Y4RzhEMUFFd0FVRnhjakZXclZtSGR1blVvTFMwZE9ha253MnExWXRldVhkaTFheGVxcTZ2aDhYaUdpM1pLS2U5NS9QSEhYd0FnSS9ReWFJWmpuRklzTWY3SUY1T2lHV2pMbGkzRlhxLzNOaUhFRndIb2pFWWoxcTVkaTQwYk4yTGV2SGtSUFpiZGJzZnJyNytPN2R1M282dXJDd0FncFh4YlN2blZKNTU0WW05RUQwWXpDdU9VWW9ueFIvNHdLWnBCTm16WW9DOHVMcjVaQ0hFUEFJdkpaTUw1NTUrUEs2KzhFc25Ka3g0U254U3YxNHVkTzNkaTI3WnQ2T3pzQkFBVndPOEdCd2UvdjIzYnR0NXBQVGdsRk1ZcHhSTGpqNEpoVWpSRGJONjhlWW5CWVBnVGdOT0ZFRmkvZmoydXZ2cHFaR1ptUnJVZExwY0wyN1p0dzhzdnZ3eTMydzBBOWFxcVhzMXhkQUlZcHhSYmpEOEtoVW5SREhEdHRkZCtHc0REQUN4NWVYbjQzT2MraDZWTGw4YTBUZTN0N1hqd3dRZHg5T2hSQUhBRCtPNWpqejMyYTNBTWZkWmluRklzTWY0b0hFeUtFdGhOTjkxa3NObHN2d0x3VlFEWXNHRUR0bXpaQW9QQkVQSzVUcW5pdU1PS0l3NHI5bGo3c00vV2p5UDJRZlI2M2JDcVhoaUZnalM5SG9VR001WmIwckE2T1IzTGsxSXgzNVNNSElNeHJQWjV2VjQ4OWRSVGVQSEZGd0VBVXNyL2RibGNXNTUrK21uNzFGODFKWnFUaVZOSUY2U3pFWERXQS9ZRGdMMEcwbmtjOEE0Q3FoVVFSa0NYQXVoekFjdGlLSllsa09aRkVLYTVnRDY4Yi8rTTA1bnRwT0xQNjRYczdnYTZPb0dXWnFDMUZiS3pFM0E2QUpjTDBPa0FzeGxJU1FYeTg2RVVGa0htNTBOa1pnRmhEc1V4L3VJTGs2SUVkZE5OTnlYWmJMYXRBSzQwR28zWXNtVUx6am5ubktEUGNVb1Z1d1o3OFZSWEU1N3Fhb1pEOVU3cDJKWEo2ZmhDZmluT1NjMUdrZEVjc3Y3ZXZYdnh3QU1Qd0c2M0E4QzdxcXBlK3NRVFQvUk02ZUNVVUtZU3A1QXV3TFlQc3VjbHlONFhBTlU1dFlOYmxrTEorWGNnNVhUQWtCZXlPdU4wNXBsUy9IbTl3SWxHeVAxVmtGWDdnTkdyeGlhbnNBakthYWNCcFdWQWFsckk2b3kvK01Da0tBSGRjTU1OR1I2UDUrOEF6a3BOVGNVM3YvbE5sSmVYQjZ6ZjYzSGpxZTVtL0t6cENMbzlyb2kxUXdENFJIWVJiaW1ZajVWSndVLzZob1lHM0h2dnZlanI2d09BZlU2bjg0S25uMzY2STJLTm9iZ3oyVGlGdHgreTUwWEk5dDhEbmtqT09SVVFHUmNEdVRkQVdCWUhyY2s0blRrbUhYOE9PMlJWRmVTYi93VHNrVjFuVVN4YkRweXhIcUtnSUdnOXhsL3NNU2xLTUVQZmZGNEdjRlptWmladXZmVldGQmNYKzYzclVGVTgyWFVDMzI4OENLdDNhcjFDNGJveXN3QjNsaXpCUEpNbFlKMzI5bmJjYzg4OWFHOXZCNENQbkU3bk9VOC8vWFRmdERhTVltSXljUXJWQ2RuekFtVExMd0YxbWhmOVRiOEFTdUYvQU1ZQWJRSGpkQ2FZVlB4NVBKQlYreUJmZTBVYkVwdE9TNVpBT2Y4aUlDTWpZQlhHWDJ6cFl0MEFDdC9RMlBoVEFDN0t6TXpFRDMvNFF4UUUrT1pSNTdUaHFzUHY0eThkalhETDZaK3pWK01ZeEVQdDlaaGp0R0NwSlJXS244WE9rcE9UY2ZycHAyUDM3dDJ3V3EwRk9wM3VuTkxTMHEySER4OTJUM3NES1dvbUU2ZHduWUI2N010QXo5OEFHWVV3Y0I2RDdIb0tNQlpDbU1zQm9VeW93amhOYkpPS3Y1NGVxRTg4QnV6WnJRMmJUYmZPVHNnUGRnSHBHUkM1ZVFEZkorTU9rNklFc21USmt0OEF1QzQxTlJYZis5NzNBcDdvVDNjMzQvSkQ3NkxOUGNXNUdGT2tBbmlodHczdkQvYmcwc3dDbUpTSkh6aG1zeG1ubm5vcTNuLy9mVGdjamhLejJieldZREQ4dGFXbFJZMXFZMm5haEJ1bjZIMEphdTBYQUU5blZOc0hxRUQvRGtqYlBvaTBEWUF5OGNJQnhtbmlDanYrOWxkQmZmUVJ3RG9ZemVZQlVnSTFoeUJQbklCWVhBSG85Uk9xTVA1aWgwbFJnaGk2blBRZW85R0lXMis5MWUrS3ExNUkzSG5pTUc1ck9CajlCdnFvYzlyeDk1NVdYSkZWZ0ZUZHhCTStLU2tKcDV4eUN0NTc3ejA0bmM0Rk9UazVCVlZWVmMvSG9La1VZZUhFS2VDRjJuSy9ObHdXUzY0VFFQOTJpUFR6QWQzRUs0VVlwNGtuclBoVFZhaHYvRU1iTG91bDNoN2dVRFZFeFJMQVpKcFF6UGlMRFNaRkNXRHo1czFMZERyZEN3QU1OOTU0STFhdlhqMmhqbGRLM05aNEVQZTNIbzkrQS8zbzhianhURmN6UHBGVjVEY3hTazFOeGRLbFM3Rno1MDZvcW5ycWloVXIycXFxcWo2SVFWTXBRc0tKVTBpdmxneDFQaHIxOXZubDdRUDZYdEVtWXZ0SmpCaW5pU09zK0ZOVnlOZGZCZDc5VjlUYjU1ZmREaHc0QUxGMG1kL0VpUEVYZlV5SzR0eUdEUnYwbVptWmZ3ZFF1bUhEQmx4MTFWVis2OTNkZkFTL2JUMFczY2FGTUtoNjhYeFBLNjdKTFlIWnoxQmFabVltOHZMeXNHdlhMZ0M0YU9YS2xUdXFxcW9hbzk1UU9tbmh4cWxzL3gxa3g1K2oyN2hRVkJ0azMzYUlySS83SFVwam5NYS9zT1B2bjI5QS91dWQ2RFl1RkpjTDh0QWhpRk5XK3gxS1kveEYxOFJQS29vcnhjWEZOd000UFM4dkQxdTJiUEZiNTdtZVZ2eTgrV2gwR3hhbUJwY2QxeHo1QUI3cGZ5ajhqRFBPd09XWFh3NGhoQkhBWTVzMmJVcUpiZ3NwRXNLSlUvUzlCdG4yaDZpMksyenVGcWgxL3dGSS8ydlNNRTdqVzFqeGQ3QWFjdWViVVcxWDJQcDZvZjUxSzZEeWZUTFdtQlRGc1MxYnRoUUxJZTRSUXVCem4vdWMzeFZZanp0dCtGenRuaGkwTG54dkQzVGo5aE0xQWNzM2JkcUVoUXNYUWdoUmFqUWE3NHRpMHlnQ3dvbFR1QnFoMW44ditvMmJET3VIa0MyL0NWak1PSTFQWWNWZlR6ZlVaNStKZnVNbW82RWVjdnRyQVlzWmY5SEJwQ2lPZWIzZTJ3QlkxcTlmNy9jZVBTcUFyeHpmQjA4VUxyay9XUSswSHNkKys0RGZNa1ZSOEtVdmZRa21rd2xDaU91dnZmYmF5NkxjUERvSm9lSVVVS0UyL2doQUZDNTVQa215ODNIQWNkaHZHZU0wUG9XTVB5bWhQdjljd0Y2WWVDTGZleGRvYi9OYnh2aUxEaVpGY1dyVHBrM2xRb2d2bWt3bVhIMzExWDdyYk8wOGdYY0d1cVBjc3FtUkFMNTZiQi9VQUFtY1Q3ZTNBUENibTI2NktZd2JFMUdzaFJPbjZQay93TG83dWcyYk1qbVV3UG4vQUdXY3hwZXc0bS9mUjBCRFEzUWJkaExVdnorblhiYnZCK052K2pFcGlsTW1rK25iQUhUbm4zOCtNak1uM3RqU0l5VitkT0pROUJ0MkV2YmErdkJjVDJ2QThyUE9PbXQ0R2Y0RlZxdjFHMUZyR0UxWnFEaUY5RUFOTWlRVmwrd0hJWHUzQnl4bW5NYVBrUEducWxELzhYclUyM1ZTV2xzZ0R3WmVWb1h4TjcyWUZNV2hMVnUyWkFPNDNtZzA0c29yci9SYjU2bXVablM0cDNsSittbnc2NWJhZ0dWQ0NGeDc3YlhERDIrOTRZWWJBcStGVHpFWFRwekszcGNBVDJMMFp2cVNIWDhNV01ZNGpROWh4ZC8rS3NCcWpXN0RJa0Mrc3pOZ0dlTnZlakVwaWtNZWorY3pBRXhyMTY1RmN2TEV0Vk9rbFBoVlMzeGViUmJLUGxzLzN1Z1B2SUx4Z2dVTGNPYVpaMElJa2VWMnUva3RLSTZGaWxOSUNiUS9IUFYyUllUOUVPVGdld0dMR2FleEYxYjg3WHdyNnUyS2lOWVd5T09CbDFoaC9FMGZKa1Z4U0FoeE13QnMzTGpSYi9sZWV6K09PaEx2Mjgrd3h6dFBCQzIvN0xLUitZTTNidHEwaVd0cHhhbFFjUXJIUVVobmZUU2JGRm5kendVdFpwekdWc2o0YTIyRjdPNktacE1pNjZPOVFZc1pmOU9EU1ZHYzJieDU4eUloUkVWeGNYR0FXeVFBejNXM1JMbFZrZlZ5VDN2QWRZc0FZTzdjdVZpK2ZEbUVFQ1ZHbzNGekZKdEdZUW9uVG1WZjRNdUxFNEhzZnpQZ3VrVUE0elNXd29xLzZnTlJibFZreVNPSGcxNHh4L2liSGt5SzRvekJZTmdJQUt0V3JRcFk1L2tlLzVkc0pvb0IxWU4zQm5xQzFybmtra3VHZjcwMldEMktqWERpRkgwN290V2M2YUZhSVVOY05jYzRqWTJ3NHE4bXNTNUVtY0RwaEd3STN0UEsrSXM4SmtWeFJrcDVCUUNzVzdmT2IzbXIyNEhhQkI0Nkc3YTl2eU5vK2RLbFM0Zlg0emo3aGh0dU1FZXBXUlNtVUhFS2QwZGlENTBOR3d4K2p5ekdhV3lFakwvQmdjUWVPaHRXRy9qQ0ZJRHhOeDJZRk1XUlRaczI2WVFRNnl3V0MwcExTLzNXK1dDd043cU5taVlmRHZZRkxUY1lERml6WmcwQUpMdmQ3c3VqMGlnS1N6aHhLbTM3bzl1bzZSTGlkVEJPb3krcytEdlJGTjFHVFpmbTRLK0Q4UmQ1RSs4K1J6RmpOQm9YQTBpZU8zY3VoQkIrNnh4MTJLYTlIZVhtWkx5OS9LeXc2K2QvOFBLa2ozSFVNUml5emltbm5JSzMzMzRiUW9qekFQenZwQTlDMHlLY09JV3Jidm9iWXBvSFpkRlRZVmRYcTA2ZjlDR2tveDRCWHVFSXhtbDBoUlYvMGVnbHlzcUc4c1didzY2dTNuM1hwQThodXpvWmYxSEdwQ2krTEFVUWNPSWdBQnh4aGs0bS9ERUtCYjh0VzRGelVyT1JhekRCcm5xeGE3QVhQMnMrZ3ZjSHg4N3ZVU0JnRXRQYmlkanFkc0lsSll5QjN0UUFsSlNVRFArNlpGb2JRNU1WTWs0UmdhRXpVWGdMUk80TkFBQjU0c2VRM2MrT3J3R0lpWGUxanloUEJ5RGRnQWk4Y0REak5PcEN4MTlYNEdVL1FsSCs4M2EvMitVYk84YmVVRllJUURmTkYzME5EZ0plYjlEak1QNGlpMGxSSEJGQ0ZBTkFmbjUrd0RvMTlxa2xSUlpGaDgzWnhUaGtIMENUMjRIbGxqU2NsNTZEOVdsWk9LUHFUUnh6K3UrQnl0ajFvdC90aTh3cGVIL0YyVk5xeTdERGprRXN0NlFHTEM4b0tJQmVyNGZINC9GM1F5MktrWERpVkRvQ3I3RVNscVFWRURrQjduYnVoN3B2dGY4Q1V5bVV4ZU9UcVVseTFnSG1oUUdMR2FmUkZWYjhkUWFmc3hpVzdpNWd3T2Y5dGkvdzFBWDFyanY4RjJUblFMbjVLeWZYanE1T0lDL3dhMlg4UlJibkZNVVJLV1VKQUdSblp3ZXMwem5GVmF4dHFnZXI5dTNBR2Z2ZndnWFY3MkJEdGJaaXFra29PQzNGei9MNFVkRHVjZ1F0MStsMEtDZ29BSUM4alJzM21xTFNLQW9wbkRpRjl5UldzUlpHS0NVL0JqenRVOTlIQkVsMzhGNEh4bWwwaFJWL3RwT2ZaaUQvOVE3VVJ4OForU2VyOXAzMFBxZlVqc0hnWDRRWmY1SEZucUk0SW9RSWViTDNlOTFUMnJkYlNqUTQ3U09QazVYUi8vcERRZWIzOUs2OWRFckhDNGRWRFgzWDlKU1VsT0dmbVFBQzN6aU5vaWFjT0lWbjZsZElpb0l2QTZaU3lJYnZRc3o5V1ZqUFVWYnVtZkx4UXJaSERmMEJ5emlObnJEaXp4SDhDMWVrQlJweWl3VGhDdjFGbVBFWE9VeUs0b2lVMGlDRWdNRVFlUDdDb0Rmd1luS2huSnFjZ1IrWFZDQmRwOGNTU3lwNlBHN2MwM3dFZTYyQnJ3VHpCcmhiTXdEb2dzd0hDc2VBTjNSU05MeDh2OUZvekFKUDlyZ1FUcHhDbldKU2xMUUNJdmM2eUw3WElYdGZDVHNwUXBERlFIR3k4K1BDU0lvWXA5RVRWdnlGa1VpRUlpNjlIR0xqWlVCdkwrVHVEeURmRGJJOFE1RDNTWnprK3lTY3pwQlZHSCtSdzZRb3ZpZ0FBbDlSQVNESXFSZFNwdDZBOWFsWkk0KzlrS2l3cENCVnA4ZUFUN0tsaU5GalpYL3drdDk5UldKT2tUZllCOW1RNGIrRnFxb24rYzVDRVJReVRvSFEvN2NUakF5YjlVRTIvVFNNK3NPVFR5WFVxbFA5MTRuQW5DSXB2U0d2QUdLY1JsWG8rQXVXcElUUzJRSFlIZG9iWVc0ZWtKVUZjY0ZGZ01FSStkWS9mVm94Zkh3SjlTYy85cit2Q013cGtsSXkvcUtJU1ZFY0VTTDBWOXBrblI2OW5xa05vYjNlMTRHTVhTOGlTZEhoOUpSTS9LWjBCVzdJbllzY3ZSSFhIaDFkdWRlc2FCODI2c204c1lRaFZSYzYvS3hEZDdqVzZYU0pkNnYxR1NxY09JVXVHZkQwVDI2L0JWL1JoczNxdndONGdxOTRyajFoNk1xemFZNVQ2SkpDVm1HY1JrOVk4V2N5QVhaN3lHcitxTDk3WVBTQndRQng5YWNoeXNvZ1RsMHpOaW5TRDcxL1RYUDR3UlQ2Q2t2R1grUXdLWW92blFEUTE5ZUhvcUlpdnhWU0ZUMTZNYldrYUpoTjlXSkhmd1FjZnFnQUFDQUFTVVJCVkNjZWFEdU9uODFkaWdzejhzYVVaK20xYm1tZEVOTTZweWhGSHpyOEJvY21HZXIxK2pBK0pTbEtRc1lwbEdRQWsweUtjclU3RlloNTkwNzRaaXptL0JCaXpnL0hYR1VtOUJsRHZ5alRPNmRJU1FsWmgzRWFWYUhqejJpY2NsSTBodHNOMUJ3RXlzb0FpMlZNa2JBTUpjdENUTytjSW1Qb2hhb1pmNUhEcENpK25BQ0E3dTdBeVg2RzNvQkcxK1JQOXROU010SGd0S1BWclUxQU5Ba0ZHOUp5QUFBdDQ2NENXMkJLSHZsOU91Y1VaZXFDekFrQTRQVjYwZGJXQmdDZGp6enlTSFJuVGxJd0llTVV1alFBazd0eHNleWR1QWlveUJoS3ltMVZrSzdHc1lYR3VUNVBuc1k1UmZxMG9NV00wNmdMSFg5bUM5QVhmTlY4djNKeWdZSCswWGs4WmpQRXNoWGE3NjNqNGpscmRDckN0TTRwTWdkUGloaC9rY1drS0k1SUtadUZFT2pzREh3SjhHSkxDcXBzay9zR0RnRG5wZWZnMjRYbE9PS3dvdC9yeGtKekNqTDFCa2dBOXpRZkhWUDNrcUdlbzEyRHZianc0RHQrOXhlSk9VVUx6Y2xCeTl2YjIrRnl1U0NsUEhoU0I2S0lDaWRPaGFrTTBsNHp1ZjAyZkgvaWZvYVNJdG45N01URkc5T0c0czlXQmZWb2dEV05JckZPa2JFMGFESGpOTHJDaXIrY0hNaTJ5YzgzRmt1WFFhei9tRGF2eU92VmtpU2pFZkI0b0w3KzZ0aktDeGRyUDV0T1FQM1R3LzUzR0lsMWluSnlnaFl6L2lLTFNWRjhPUVlBalkyTkFTdVVoMGdrQW5sdm9BZTcwL3F3eEpLQ0pGMHllajF1dk5yWGdRZGJqMk5ILytpYnk3bHBPVGcvUFJjQThPN2c2RGN4QWFEQ2tncWI2b1ZYU216TTFCSW56eFRuYzJUcGpVZ0wwVk0wL0hjUVF2QmtqeThoNHhTbTBtbHRnRWhaQjVGNkpnQkFXbjJIemdSZ1hnQ29ka0I2SWRJMmFKdGw2Q3NkL2RKbkFMcmd3MmVNMDZnTEhYL1p3Uk9KZ0ZwYnRNVVNzN0sxT1VOV0srU1J3NUE3M3dJNlJ0Zk5FdlBuUXl4WUFBQ1FqUTFqOTVHYkI3aGRnSlFRaTRZU0ozVUtGeDRBUUZLU05qOHFDTVpmWkRFcGlpT3FxbjZrMCtsUVh4LzRGZ2xUVFlwMjlIZU9TWDc4TVFvRjk1VnBYY1VPMVl1SDIwZFBkZ25nMGZMS0NjYy9hQitZVW52S1RLRW5yKzdiTjdKWTJodFRPZ2hOaTNEaVZKam1SV1QrcWQrVnFvVUJvbVJvRG9mcWhPeDYycWRRUXBuM0M4QTA3aFlRanJHOW9lRVN4dUtRZFJpbjBSVlcvR1ZuVHluKzVPRWF5TU1oZWpoMU9vakxydFIrOTNnZ1AveGdUTEd5NldvdHFmTFZNYldGU0VWRzZJVjFHWCtSeFJXdDQ4aldyVnZicEpTTnJhMnRJMWNUakxjNktYM2FqdStTS3E0NThpRmFYQTU4dTZFYWRlTnUvZkhHdUtTcTBXWEh0K3NQVE9sWWxjbkJYNGZINDhHdVhic2dwYlFMSWY0K3BZUFF0QWduVHFWbEd1ODRJTjFRNjc0QnVOc2htMzhHdUU2TUxSNThiMng5Vnd2VTVqRFhPeHJQc2l4b01lTTArc0tLdjhJQUU3QWp3ZXVGK3ZTVHdNQUE1TXN2QWoxajV6YkxZK051Y2RQWEIvVmwvN2RMQ2luRTYyRDhSUjU3aXVMUGF3QSt1MnZYTG16WXNHRkM0UUp6TXZJTkpyUzVReS9vTlJYN2JQMVlVL1ZQdjZ0TmY2K2hHajg2VVFNcEpUeFN3aG5HT2tPQm5KTVd2SHY3MEtGRHNObHNFRUxzZlBUUlI2ZStQREpObDZCeEtreHpJZlU1Z0dmcU4rWU15bjRJYXMxVmZoZFdsTTAvaDJ6NUxRQUpTQThnVDJJaHY1VFRneFl6VG1NbWVQeGxaVUdtcEdnM1ZKME9yYTFRSDd6Zjd5S1I4dFdYSWYveHV2YkE2OVgrVGRYOCtVR0xHWCtSeDU2aU9DT0UrQnNBN05xMUsyQ2RpOGRkUWg5cGdXNi80WllTZzE0UHJLcjNwQklpdlJBNE56MTRVdlRhYTY4Ti83cDF5Z2VpYVJOT25JcTBzNmEzRVlGV21wWWViVVZ0MVhaeUNaSFFRYVNlRWJRSzR6UTJ3b3EvOGtYVDI0aEFxMmFycWxibWNwMWNRcVFvRVBNWEJLM0MrSXM4SmtWeHBxK3Zid2NBVzNWMU5ld0IxdG40UkZaaGRCc1ZZZWVuNXlKWjBRVXNiMjV1eHU3ZHV5R2xiRHR4NHNTalVXd2FoU21jT0VYR3hWRnRVNlNKMURNQnhSS3duSEVhTzJIRjM3TGdRNS94VGl3b0I0TGN5b1R4TnoyWUZNV1o1NTkvM2lhbGZNYmo4ZUQxMTEvM1crZXMxR3hrRzBLdmNocXZObWNIbjd6NjBrdmFyVVdFRUkrODhjWWJVNy9aRzAyYmNPSlVwS3dCOUtFbmlzYXRqTXVDRmpOT1l5ZXMrSnRYcWwyOWxhaVdyd2hhelBpYkhreUs0cENVOG40QTJMNTlPN3grdWw5MVF1RHJCY0hIbXVQVlhKTUZWMmJtQnl4dmFHakFHMis4QVFEOVRxZnpsOUZxRjAxZXFEZ0ZkQkM1QWRZUGluUENXQVNSZm43QWNzWnA3SVdNUDBXQk9PUE1hRGNySWtSNkJzU1N3QmNyTVA2bUQ1T2lPUFRFRTArOEQyQm5WMWNYZHU3YzZiZk9qYmx6WVZJUzc3L3Y1dnd5NkFPc01DeWx4T09QUHo3ODhOZFBQLzEwUjlRYVJwTVdUcHlLckUrTjNxTXNrZVJjQXdqLzE2RXdUdU5EV1BGWHVRYlFCUjZxajF1bnJ3TUN2TDh6L3FaWDRuMnF6aEpTeW5zQVlOdTJiWEQ1bWRDWHB0UGptd1hCSitIRm0yS2pHWi9ObXh1dy9MMzMza04xZFRXa2xJMWRYVjEzUjdGcE5FV2g0aFM2RklpOHowYTdXU2ZIa0ErUnZTbGdNZU0wZm9TTVA1TUpZdjAwVC9pUHRMUTBpTXBUQXhZei9xWVhrNkk0OWZqamo3OGdwWHk3czdNVDI3WnQ4MXZubHNJRm1CZkdJb2p4NG1kemw4SVVvSmVvdTdzYmYvempId0Z0bmNodnYvVFNTOU96NWdCRlZEaHhLdkp1Q0dzUnhIZ2hpcjRUc0hlTGNScGZ3b3EvTTllSHRRaGl2QkFYWGFLdHB1MEg0Mi82TVNtS1gxSksrVlVBNnNzdnY0ejI5b2tyb3BvVkJmZVZCcCtNRnk4Mlp1VGhpc3dDdjJXcXF1SVBmL2dEN0hZN3BKUlBQLzc0NDMrTmN2Tm82a0xHS1lRSm1ETjlkeEdQcUxSeklOTFA4MXZFT0kxTG9lTlByd2N1dnlMcURadVNSWXNnS3BiNExXTDhSVWNDRHJiT0hsVlZWYTByVjY3TVYxVjE3YkZqeDNEV1dXZEJHVGZPUE0rVUJKMFFlR3VnSzBhdERLM01sSVMvTFQ0dDRCeW81NTkvZm5qU1lJdkJZTmk0ZCs5ZTN1azVnWVFUcDFwUGtRNndCbDVYSnVhTWM2Q1VQUWdvL251SkdLZnhLYXo0eThqVTV1alUxY1dta2VISXpJUnl6WFVCZTRrWWY5SEJwQ2pPelo4Ly94MmowZmpwN3U3dURKZkxoUlVySnZZTW5aNlNpYjIyUHRRNkFpeG1GME1XUllkbkY1K0dFcFAvOVY3MjdObURoeDkrR0FEY1Fvak5mL25MWDZaMjN4Q0txWERpVktTc2dyUWZBcHdOZnZZUVk0b1pvdXhCQ0tQL05jQVlwL0V0clBpYlV3TFowZ0owZC92WlE0d1pEQkRYWEFlUjd2LzJSNHkvNk9Id1daemJ0bTFicjZxcVZ3Tnd2L2ppaTlpN2QrK0VPbm9oOEtmNXEzRjJXdmJFSGNTUVNWSHc3S0xUc0R3cHpXOTVVMU1UN3IvLy91R0gzMy8wMFVkZmlWcmpLS0xDaVZOQUQyWHVQVURLMm1nM0x6aGgxQklpaS84VmtCbW44UytzK0ZNVUtKLzRGRkJhR3UzbUJhZlhRMXh6TFVTKy82VktHSC9SeFo2aUJGQlZWZFcwY3VWS0s0Q0w5KzdkaTFXclZpRjkzRGNLbzZMZ2lxeENmR1RyeDNGbjdIdU1VblI2L0czeGFUZ2oxZjhFeDg3T1R0eDk5OTBZMU81TnRQV3h4eDc3ZjFGdElFVmNPSEVLWWREVy83RWZBbHlOTVdubkdMb2tLUE1mZ0VoZTdiZVljWm80d29vL25RNmlZaW5RMmpMaFJxNHhZVFJDdWVaYWlCTC9WK1V5L3FLUFNWR0MyTGR2MzdzclZxeFk1dkY0bG43NDRZZFlzMllOa3BPVHg5UXhDZ1ZYWlJWaTBPdkJCOWJlR0xWVW0rZjBTc1U2ckF6UVE5VFgxNGU3Nzc0YkhSMGRBUENPMCttOHFycTYraVJ1RWtUeElwdzRoVEJBWkZ5azNadk1WaFdiaGtKYm9GRlo4Q2ZBVXVHM25IR2FlTUtLUDUwT1l1a3k3ZDVrVFNkaTAxQUFJaU1EeXZXZkJRcjhYNERDK0lzTkprVUpwS0tpNHYvMGV2MzVUcWR6enQ2OWU3RnUzVHFZemVZeGRYUkM0SUwwWEt4T1RzZXJmZTBuZGVQV3FiZytkeTcrVWw2SlFxUFpiL25nNENEdXVlY2VORFUxQWNCSC9mMzk1ei83N0xNQmJsNUVpU2ljT05WdXRub21ZRmtHREx4MWNqZHVuUUtSOVVtSWViOEFEUDV2cnN3NFRWeGh4WitpYVBjV0t5d0NqaDQ1dVJ1M1RvRllmU3JFcHF1QjFGUy81WXkvMkdGU2xFQ3FxNnM5eTVjdi81c1FZcVBWYXMzZnUzY3ZUanZ0dElrblBJQnljekkrblRNSFBSNDNxbXo5MDk2Mk1sTVNIbDV3Q3I1Y1VBWnpnS3ZNQmdjSGNlKzk5Nksrdmg1U3lpT3FxcDd6ekRQUHhLNUxpNmJGWk9KVW1PWkJaRjRCZVBzQlI4MzBOODQ0QjhyY3V5RnlQd01vSnI5VkdLZUpiVkx4bDUwTnNXb1ZZTGNEYmEzVDM3ak1UQ2hYZlFyaTlIVUJyekpqL01XV2lIVURhUEt1dSs2NlBGVlZkd2dobGhZVkZlRzIyMjZiT0hidVk3OXRBTDlvUG9KdFBaRS82ZWVaTFBodThTSjhNcXNReGdBTE13S2pKL3J4NDhjQjRMaVU4dXpISDM4OGRuM1hOTzBtRzZkd0hJWnNld2l5NzdYSU44WllCQ1gvUzBER0pZQUlmT2R4eHVuTU1lbjRhMnVEM1BrbTVNSHF5RGNtSXdQSzJSdUFaY3VEM25hRThSZDdUSW9TMUtSUGVBQU5UanUyZFRmakwxMU5PR29mblBLeExZcUNUMlFWWVhOT01kYW5aRUVuZ29mUitCUGQ0L0djOCtTVFQ4YkJMRnVhYmxPSlUrbHFCdnBlQTdxZmhYVFdULzNnd3F6TlhjcThIQ0s1RWhEQk84WVpwelBQbE9LdnR4YzRlQURZdXdleTZ5VFdmek1ZdExsTEsxWkN6SjBYOEY1bXd4aC84WUZKVVFLYnlnay9yTlpoUlpXdEgvOGE3TUdIMWw3VTJBWXhvSG9tMU5NSmdWSlRFcFpaVW5GMldqWldKS1ZoWlZJYUxFcDRJNjg4MGVsazRsUTZHd0I3RFdEYkE5ajJRenFPQWFwMVlrV2hBNHh6QUhNNVJNcGF3THdZd2xJQktQN250bzNIT0oyNVRpcit1cnVBdGphZ29RRm9ib0xzN0FDY2Z1NnNvU2hBUmdhUWx3OVJXZ2JrRjBBVUZnWWNJaHVQOFJjL21CUWx1Sk01NGNjYlZMMndlejF3U0JVR29jQWtGS1RxOU5DSDZBa0t1RCtlNkRRa2tuRUsxUWFvRGtCMUFvcGV1NDJJa2hUd3J2YWhNRTVudm9qR244c0Z1TjJBeDZNTmhlbDBnTWtVc2ljb0VNWmZmR0ZTTkFORTlJU1BFSjdvTkI3amxHS0o4VWZoNE5Wbk04QytmZnVzcDV4eXl2OUtLUzhiSEJ6TURYYTFSVFR3UkNkL0dLY1VTNHcvQ2dlVG9oa2lYazU0bnVnVURPT1VZb254UjZFd0tacEJZbjNDODBTbmNEQk9LWllZZnhRTWs2SVpKbFluUEU5MG1nekdLY1VTNDQ4Q1lWSTBBMFg3aE9lSlRsUEJPS1ZZWXZ5UlAweUtacWhvbmZBODBlbGtNRTRwbGhoL05CNlRvaGxzdWs5NG51Z1VDWXhUaWlYR0gvbGlValREVGRjSnp4T2RJb2x4U3JIRStLTmhUSXBtZ1VpZjhEelJhVG93VGltV0dIOEVNQ21hTlNKMXd2TkVwK25FT0tWWVl2d1JrNkpaNUdSUGVKN29GQTJNVTRvbHh0L3N4cVJvbHBucUNjOFRuYUtKY1VxeHhQaWJ2WmdVelVLVFBlRjVvbE1zTUU0cGxoaC9zeE9Ub2xrcTNCT2VKenJGRXVPVVlvbnhOL3N3S1pyRlFwM3dQTkVwSGpCT0taWVlmN01MazZKWkx0QUo3L0Y0ZUtKVDNHQ2NVaXd4L21ZUEVlc0dVSHk0N3JycjhsUlYzU0dFV0ZwWVdBaXoyY3dUbmVJTzQ1UmlpZkUzOHpFcG9oRytKL3pRSnA3b0ZIY1lweFJMakwrWmpVa1JqVEYwd3I4dGhQQjZQSjRMZWFKVFBHS2NVaXd4L29pSWlJaUlpSWlJaUlpSWlJaUlpSWlJaUlpSWlJaUlpSWlJaUlpSWlJaUlpSWlJaUlpSWlJaUlpSWlJaUlpSWlJaUlpSWlJaUlpSWlJaUlpSWlJaUlpSWlJaUlpSWlJaUdpWWlIVURUbGJhcmhkdUZ4SS9pblU3YU1hb2M3cXh3Ykgrc3ZwWU40UW9VcngzM25FN0lIOFU2M2JRRENGUXA4QzlRZnpuVDJiYysyVENKMFVBRXlPS3VMQVNJKzlIcDl3T01PNG9ZdW9VcjNPRHFEdzRMUjgwVEl3b29tWm9ZalFqa2lLQWlSRkZIQk1qaWdVbVJwUTRabUJpTkdPU0lvQ0pFVVVjRXlPS0JTWkdsRGhtV0dJMG81SWlnSWtSUlJ3VEk0b0ZKa2FVT0daUVlqVGpraUtBaVJGRkhCTWppZ1VtUnBRNFpraGlOQ09USW9DSkVVVWNFeU9LQlNaR2xEaG1RR0kwWTVNaWdJa1JSUndUSTRvRkprYVVPQkk4TVpyUlNSSEF4SWdpam9rUnhRSVRJMG9jQ1p3WXpmaWtDR0JpUkJISHhJaGlnWWtSSlk0RVRZeG1SVklFTURHaWlHTmlSTEhBeElnU1J3SW1Sck1tS1FLWUdGSEVNVEdpV0dCaVJJa2p3UktqV1pVVUFVeU1LT0tZR0ZFc01ER2l4SkZBaWRHc1M0b0FKa1lVY1V5TUtCYVlHRkhpU0pERWFGWW1SUUFUSTRvNEprWVVDMHlNS0hFa1FHSTBhNU1pSURFU0k1MFE4RXJwdCt6am1RVUFnSmQ2MitHUzZvVHlMTDBSLzVaVmdFR3ZCMDkxTlk5c3Z5RjNMb3hDNEtudVp2UjYzQ2czSjhPbWV0SHNja3k1bmRsNkl3Q2cxK3NPMk41OGd3a3BPajFxSGRZcEh5Zk9NVEdpV0dCaU5GNUdCaUFsME4rdi9aeUtnZ0lJU3hKa1h5L1EzWDF5N2RIcnRaOGVUK2k2S1NtQTBYanl4NHhYY1o0WXplcWtDSWpmeEVpQndGY0t5dkNsL0ZKY1ZmTStEanNHQVFEL3IzQUJpbzBXL0tMbEtLcFhuUWNBV0xEbmRYUjVYQlAyc1NJcERXOHQreGdhWFhhcytHakh5UGJXVXkrQldWR3dldDhiY0V1SmQ1YWZoUUd2QngrdmVROUhmUktXZEozQmI5djZ2VzZNZjV2cFhYc3BBT0MwcWpkSDJ2cjV2SG1ZWXpTandwS0tGVWxwS0RhYVVldXc0clQ5YitMNDZnc243TmNqVmN6ZjgzcjRmNlQ0TkdNVEk1R3hFZEorRUhEV0FWQWdzajhCMmZzcTRPMFAva1I5RnFEUEFGeHRnRG9OQ2JFK1EvdnA3UWY4ZkRuUTZtUUR1bVRBMlJENTQ4Y0hKa1pEeE1wVkVKZGVEdWoxa0xWSElWOTRIdUswMHlGcmFvREdpZi8vWXVFaS8vczUvMElnSndkb2FJRDgxOXNUeXFYTEJkVFhRYm41cXhQSzFLMlBBYjI5Mm41V3JJVDQrRlhhOW9kK0Q3UzJqajNPbXJWQVdqcVFtd3VSWHdDa3BRSGQzVkFmdkIvS3QyNmQyREJWaGZyTGUwUCtIZUphSENkRytsZzNJTmI2MTE1MlI5cXVGeEJ2aVpFS2lmUFNjMUJzTk9QcFJXdHdYdlU3NlBLNGNIVjJNUlpha3ZHejVpTlQycTllQ0pnVkJRQmdWYjFvZHp2eHU3WTZmS2VvSEhlVkxNRy9IL2xncEY1OTVjVEVCUURtN1g0TmZWNTN5R1A5WXQ2eWtkOGxnRTZQQzRPcUI2dVMwcENtbXhoNmdYcVlFa3lweVlBMzhQWUxRUk1qM2FxOWQzZy9PZ1dJeDhUSWtBK1I5WEhJdGo4QXcrbXZzUkJpN2s4aHBBZnF3UXNoY3ErSHlMMEJJdk5LcU1lK0FLaE8vL3ZTcFVGWjhCQmdLb1BzM2daNTRvN3cycUJMOWIvZE96amFwaUhLVWkzaFYydXVHa3JZQUpGOU5XQXNBRXp6SVN5TEFVTUI0R3lBZXZncUtFdi82Vy9IVUE5c0NLOXQ4YWxVMVpuZWtMdVhURXRpcFB2QjdYZDQ3N3dEY1owWUpTZERYSEFSeElxVmdNMEcrY3BMa0h0MlE1eTZCdUwwTXlEV25RRzVheGZrUDE0SDNLUHZYMkx6cDRQdmQrNWNpTGx6SjJ3V1hWMVFIN3dmeU02ZStCeWRUdnVabmc1eDBTVWptNVZMTDRmNnlCOEJkVFI1RjVkYzZ2TkVDZGhzZ01zSkZCWUNKdFBFZmMrRTkwbUpVbFVZM3BCM2ZUL3VFcU5abnhRQjhac1kzVkpYaGZlV240MTVwaVE4T0g4VnZ0OVFqY1dXRkFEQTRWUE9INmxYdS9xQ01jL3o3YTN4MVZCNTBaakhINjQ0Wjh6SHkxbHAyV2lvdkFnZnIza1BWYmJBMy80Zm5MOFNsMmJrK3kxN2Y4WFp1T05FRFg3ZFVqdXliZDMrTjFIcnNNSTlkREtuRENWRVhSNFhGZ3oxRFBXdXZSU0tFTEFvT3RoVmI4QmpKNGpFVFl3VU01U0ZUMmk5TzZvZHN1TlJBSURJME43WVpmOE93Tk1MMmY0SVJQb0ZRTklLaVBTTElYditQbkZmK2d3b1pROENwakp0SDFuL0JwSDFid0VQclZhZkMzaDZBYUdEc3V4Ti8zVU9uQTE0QjBLK0RGSDhQWjlIRXZEMGFMMVVsaVdBTG1YaUV3TDFNQ1dXMlprWUNRRnh5YVZhTW1RMEFsNHY1TkVqUUVFaHhPVlhha05YUFQxQVZoYkUydE1nNXMrSCt1emZnTmFXMFgzMDlrTDk2MVlBZ0hMSnBaQ3FGL0xWVjBhS3gyOVR2bmp6MkRaNHZWQi8rMnNvMy9nVzRIQm92VVFtRTVUTjF3QVdDMlQxQVlpc0xLQ29HT0xpalpBdnZURGhaYWkvZndEbzZocE5tSXphbEFUWWJGQi85WFB0dVA5NXV6YStZekNNU2V3U1Vwd21Sa3lLaHNSall0VGd0T1BuelVleHhKS0tIelFld3VmenRHOHJqUzQ3SEtxS2hlWmtBTUF4cDIxTUw0dFRxbmloWWgzV3AyWUJBRXFNbHBIaExWK3A0M3Bya2hYdDI0MWVqQjFWTGY3d0ZWaFZyOTk5aEtQRDdScEppQUJnVTFZUkFLRGRQZHE3NEpRcVRFSkI3ZW9MOEVoSEEyNXJPRGlsWThXUnhFeU1WQWRrNTFhSWdxOUFGSHdOY3VCZHdGbXI5YndBRU1tVkVJdWYxZW9xeVlCMFFlVGRDSkYzby9iMHVsdTBJU3JMRWlqemZnRVl0ZjlyT0dvaDdkVmpqNlZMaFVnN0I0RFFlb0RVaVVQQTQ0bVNIME9rYmZCYnBpeCtGckwxdDVEdGZ4cDlPWWMvQlRqckFla1piVE1BZUhxMUpBeUFzbklQSUFTZ21BRjE2dlBxNHNUc1M0eWtCSktUUjVNSW5RNWk1VXJBNHdXOFhpM0o4SHExK1VWQ0FOazVFQmRlQlBub243WDZMUzJRZmIxakVoMEJRSXhMZklhM3FRL2NCelExYVhPTmZNdUxpclhtSEt3R2pFWW8xMXdINU9VQnZiMlFMLzRmWkU0dWxPdHZoRGgxRGVEMWpFbTZBQUJXNjlnZXBPVXJocmI3Zk1IMWVnR2REc28zdncyNSswUEkxOGJ0STlIRVlXTEVwTWhIUENaR3YvTHBjVmxrU1lGYlNueHMvMDcwZWQwalNjcUZRME5yb1dUc2VoSG5wR1hqdWNXbm85Wmh4YWxWL29ZUk5PTVRJMS9mcWorQXJ4MnZHck50dUxmcXdvUHZvTW8yNExjTUFIN2FkQmpmS2lvSEFMelkyejZ5L2ZkdGRiZ3ByeFJKaWc3SEhiYVFyeVZCSkdSaUpEc2VnY2k4RkRDVlFSUjlHK2g5VVJ0K0FyUzVPZnB4d3dXbTB0SGZoUkVpNDJLSWtwOEFRZ2M1K0M1RTBpbGFiNUYxTjJUN0h3SHAxSHFOY3JZQUVJRGpDTlNHN3dMcXhQOTNkZjk2UUxWcGljdFVlTHBHRXlJQUluUGowUFpPbnhmc0FvUVJ5dEovUUhZL0E5bjh5NmtkSzM3TXVzUkl2dlFDNVBiWFJoSUw1WWJQQXFscGtOditCbm44MkdoRklTQXFUNFhjOTlISUp2WGgvOUgya1owREFGQnUvb3JXOC9NL3Z4dXBNMlpiYnkvVVB6MDBzUkZEU1JIYTI2SGMrSGtnS3d0d09yVWVLSWNET05FSStjWS9JTTQ5SCtLMGRVQldEdVJUVzBlUDhjMXZqNzZlZis2QStOaloydStIYTBhM3YvOGV4TnJUdEo2aW5oa3lFVHZPRWlNbVJlUEVTMktVclRlT1hORUZBSWNkZzdqKzZHNXNTTXNKYXo3UFpZZmU5VHZSZXI1Sis2WTgxNVEwWmdodTJQKzAxK01YelVlRDd0dXBxdmh5UVJrZWFEMCtJUm5yODNqZ0dEZjgxZUYyUVE0TjFQMnp2d3N0YmlldXlTN0dMMzJPODhQR1EvaGg0NkdRcnlzQkpWNWlKRDJRVGZkQ0ZINGRzdm5uVU1yK2U2UklQWFFaNEdvR2pFVlFLclFoQUhYZjZyRlBkellBS2R1QXdWMlF2YTlBbWhkQ0tmMDFSUFltaUt4UEFwQ0EwQUhTRGRsNlAyVEhuOGNrTGtHYjF2U3pDZk9TUnVZVUhkMENPQTc3TFFNQTJmWUFSTjRYdE4vN1I3OFF5TTZ0RURtZkJoUUw0RHdSVmpzU3dLeEpqSlQvdkQxZ21mak1kWDZ2SmhJYkx3TWFHNkgrK1kvKzk2SFRhWWxRZ0czeWpSMlFPOGNOOFJZVkFYMTlRRzZ1bGhDNTNWQ2ZmQUxvR1AzeUo5L2VDU1NuUUp4MnVqYXM1OU16Qk92b1JRankrSEZnWUFCaTVTbVFPOThhM2I3OU5TMzVtMm5pS0RGaVV1UkgvOXJMN2toLy80VjFBQzRKV1htYWZDRi9IcjVidEhEa2NjYXVGOUVUWVBocS9KeWkvYlorZk96QXpwSGhzR3k5RVR1V3JzZkdRKzlpZFhJNkFNQWdCUElNRXlmeERUL0hWOU9wRjQ5NWZGZEpCVDZkTXdmTExLa2pFN09EV2JmL3paSGtxZGhveHRhRnAycnRYSFd1My9vejRBcTA4VXFOZWp6cEFNNElWaW1lRWlNNStDN2swVjBRYzM0SUdISW45MlRMSXNCK0NFaGFDWkgxQ1FqTGt0R0owMEpnNUtKWFlZQW8rREpFOXFjQWR4dWtwd2ZvZlFteWIzdVFoamtoY3E2RjdIeE1tMy9reXpzd2NjSzNweHZERTdQbHdQdUF1d01pOHdySTlvZEhkOW55WDVBdC96VzUxNWdZcGoweFV1LzgwVG9ady9kSkFObzhuR0dabVlDaWFNTk12VDd4a1o2dUpTRk9KekNvRFVlTkRIOWxaRUJ1Zlh5a3F2ajBad0JWaGZ6cjFvRGJwTTJxRGRuNUpESWlXZnZDS1hkczF5WmZ2L2N1eExMbHdOSmxrSys4QkZnc0VPZHFYMFRsOXRlQXRyWXhMMFA5L1FQYUpHc0FTRXNibVFDdWZQMGJmbDkyd2wrQk5wNUVxUmVHSnhIaWZYSzZNU255SSszOUYyNUJqRS8wVHJjTE5mYkJrWW5WQUhCazZITDVjbk15QklCYWh4VUxodVlWSGZHNWxMN2VhY2YycFdmaTFHVHRVdVVrUllmVnllbFFBSnlicm5VUkQzbzlXTFh2RFhSNVhCQUEzbHR4TmhhWlUvQ2h0UzlrMi83UVhvK3JzZ3B4U1VZZVBwODNEdysxQjMrLzlVM2F2bng4SDdKOGVzQm1Bd20wU0s5Nll6aDFkYXYyM3FGK3RHcWRoSWp0QncwQVNDL2d0V3FUa0lWMnhlSnc3NUF2MzZFdGRmOTZiZDVSb2M4YnVYZEE2NWtaZUVlYnFBMGRSUG9HSU9WMGlLUVYydENjb1FBQ0V1cTQ1RVJaUHZaU2FGSDRUWWpNS3dEelFzaTZXMEsrQlBYd0owZVRKME1CUk5sdnRQMHVlY2wvL2NTK0FzMmZVcS9PT0MwZk5ONDc3N2hGUXNZOFR0VUg3d2RNSm9nTEw0Ykl6dGFTbDJlZWhqelJxQ1VsODBxQjdhOUJmSElUWURCQUhxdUZmTzlmSTBtVDhsVS9jYVFvV2lJVVlKdUFOcXdsbjNweXBGanUvaERpMHNzaFRsMmp6VmZLem9aeTliOERVbXBKa2NrRVVhbDlJVlR2bW5nVjVwamhzK2VmQXl5V2svdkRKSjRXblJkaHZVOU9KeVpGNDZTOS84SXRBb2o1MThhSDJ1dXh0ZlBFbUY2YXRWWC9SS2JlZ09Pckw0UkhTcXl0ZWhQZGE3VTVFbWZzZnhNZlM4MUd1VGtaTC9hMjRhSDVwNHc4cjkvcndhME4xVmlkbkk0U28zYWlwZWowK0U1Uk9XNXRxTWFtN0NJc01xZWd4ZVhBcXo3emZJYU5uMmhkNjdEaDd1WWp1R05PQmU0c3FjQ08vczRKei9IbE8zeFc2N0FpLzRPWGNkZmNKWGgzb0FmUGRHdUxTdjVoL2luWWxGMkV0d2RteURqNUVBbTBTSTk2M3NDWlY0UTFOdWo5NkpSYll2N05Hd0FNdVJDRjM5SjZibHdudExsRkFHVHZLNEJxQnhRTFJJWVdtN0o3MitqenBBZXkrMWxBbncyUjlRbEkreUhBZVJ5QUNwam5RNWpuajlaMXQwSDJ0UUc2REcyZVVzZWZ0RW5SWW1KdjVjanV1LzRLa1g0UlJOclpRUGJWa0YxUEJYMFpZNGJQR204SGRPbVQvMXNrTW9FV0hjSkx5Q2ZEZStjZHR3QXk1dStUc0ZnZ1ZwOEtzZTRNSUNsSjIzYmlCTVM2TXlCS05nTkNRQjQvQnRuVkNUejVCTVFuTjJsWG9LMWRDMWxYRC9uWEp5Q2ZmVWE3ZFA2TTlkcVZZcnMvQk9ycnhoN0hiTlo2ZVV3bWJTSjF6U0hJL3JGWDZNcWpSN1RKMk10WGFFTmV3eGV5ZU1POG10WjMrS3lyQy9MdXV5QXV2QmhvYklBOHNCOEFJUDd0RTlvRTdQcVlUNzJKdEJiRmkvUEVqMzRVOHprVVRJcDh4RXRDRk14WEM3UVBsUVAyZnFnK0Y5VHJoY0NGNmJuNFNrRVoxaVJuNEpjdHRYaTA4d1FlTEZ1SlBxOGJXenRQNEpFRjJ0eVB2M1EwWWxOMkVXN0tMOFVoK3lCK01FZGJ2T3puTFVmOXJvenR6MyszSHNlL1p4ZkRJeVZNUTcwSWdmZ09ud0hBWi9QbTRndDU4M0JOemh3Y2MxcVJvemRpVTdaMmxkSlBtZzRIMmszQ21VcENoRGlKUDVGK1BrVEdSVUR5S1ZBUFhqS2FGTFgrZG1STzBVaFNOSDd0SWE4THN1WFhFTGxiSUZMV0FDbHJRaC9RMHdWMTRKMEpteWRNdEhZMlFMYjlEcUx3Rm9qQ2IwQU92aHRpdno3RFo4NTZ5S3JUSVlxK0NWajNhQWtlb0syL2xMRVJzSDRZdXAySlhkRmF2Z0FBSUFCSlJFRlVSS0JGZ2ZjOHNiSXFvaDgwY1pNUUFVQmFPc1M1NTJuRHNpZE9hRU5hYytjQ1hWMlE3K3lFck5xbnplRTVld05FUVNIVXgvOENjYzU1RU9YbDJsd2Zpd1ZZWEFGUnNVUWJkZ08wM3B5aEhoMS94TkpsUUVFaHNIYzNwTzlpa0s2aDk3Z3M3VUlFa1dRWnV6MkVNY05uZ0xhKzBwcTF3TXBWa04zZEVFbEpJMWVrcWYvY0VXZzNpU2h1RWlLQVNkR0lSRWlJYml0ZWhQOVh1QUFBOEZDN2RqTGFWQytTRkIzMnJ6b1BtVU1yVUw4MzJJUHRmUjFZa1pRMjh0eFZTZW00TXFzQWR0V0x1NW9PNDdqVGh0dm5MTWF2UzVjREFONGQ3TUVqN1kxaHQ4VWpKVDUxZUJkYTNjNEppeTdxaE1CS24yUC9SK0Y4Wk9xTktEYWE4ZTVBRDM3ZWZCUWJNL0p4WVhvdS9yYm9OT2lHcm5UN2MwY2ozcGtoUFVXSm5CQUJnRWdmU25oNlg0SHZZb25oREorTnY0cHNaRkZGb1lPeVFwdURwbGF0MFlibjlCbGplblBDSVRzZmhjaThUSHUrOExPNG5lK3hmWWZQQUlqc1QwRmtid1l5cjRCME5rTG9NN1dFQ0lEYStzQ2syaEhYWmtOQ0JBQnRyZHJrNWU0dTdZcXl2RHlJckd5dDEyanVQQ2pYM2FBbFNoNFA1RWQ3Z2NGQnlPZTNRZWJrQUoyZGdOME9rWlVGdWZNdExRRkpTb0w2b0haaGdjaklBUElMZ0o1dXlQWjJLTmZmQ0NRbFFmN2pkYTFYYVJ6bGN6ZHB2OWp0MnMvaUV1M25RSUExMzRUUWtxdmhoMmV1Qjh3V2JYWHJ4Z1p0SXZmQ3hSRGw1VkN1dVhZa2FaTjdkZ01OTTZhbktLNFNJb0JKRVlENFRZZ3FVekpHZmwrZG5JNGQvWjM0UnVFQzNOOTZESTkyYUFuTTNVMUhjR3RST1hMMFJqaWxpdGQ2Ty9EWHJxWXgrOUZENExkbHk2RkE0SGR0ZFdoM08xSHJzRUppOUQ0dnIvYTJqK2w1OGpWK292WEk5cUY3cFNuanJ1OUkxZW14WStub204YlhDa2FIVEE3YkI2RkM0ck8xZS9EZThyTlJaRFFEMEZhN3Z2MUUzSndYSnlYUkV5SVlpNERrVlFBQTJUdDI3azA0dzJmamljd3J0QjRibng1RmtYT05ObGRKbWNLOENlbUZldnhyZ0tkOTRxS0xRZ0hNRmFNUGMyOEVkR25hNnRiV1BaQnREd0ZwR3lCUzEwT1ovd0FBM2RCcitCdGczVDM1dHNTajJaSVFEWkZ2L0FPaVlnbVVyM3hkdStmWjhISWliamRrZlIxdzZDQmszWEdJQmVWUS92MHpRRnFhZGtuOTBIQ1Yrc2VIQUZYVjFnOENnSzZoNlFEbmJJQll1Z3p5aGVlMWJVTmYvdVE3YjBPKy85N1lLOGNBeU40ZUNDa2hYMzlWRzlaYmU1cTJ2ZTY0LzRhYlRGQSs5NFdSaDJMZG1hUDdHanFlZlBaL0liNzRaZTNXSDRDMlV2Zk11Zm9zN2hJaWdFbFIzQ1pFYTVJenNMVjh0QXYzaFlwMXVLLzFHSzQ3K2lIZTZ1K0NBZ0VKaWZ0YWorRysxbU1RMEliUTlFS0JVU2d3Q29tY29Rbk5RZ2hJcVMzNnVMMnZFMDh2V29zTDA3VXJpcnhTUWljRWZqaG5NYTdJTE1EdjJ1cndmRTlyeUdHMEFvTUphVG9EWEZMRng0WVdpUVFBbDFUaFZGV2NjTmt4WjJqKzBuMnR4M0RFWVVXajA0NCtyeHRmTDVpUHorYk5IVW1JQUNCSGI4VDd5OC9HdyswTitHdFhFK3FjaWJsV1VjSW5SQUJFNXVVQWhOYTdZeCs3aUdaWXcyZmo5NWYzMlluYkNyOFpWbHZHVDdRZTRSNitmOVM0b1ZzbEJjcENueXVKY3JlTS9DNGRkUUJVeUlaYklSWTlBeGlHVm1YMzlFQzIvQ2FzOXNTOVdaWVFEWk5IajBDY2ZnWmthd3ZRM0F5ME5FRjZ2UkJGYzRDbHk2QmNldmxRVDR2OC8remRkM2lOOS8vSDhlYzUyUkVoVmxDanhyZmEwaG9SbzJhTnRsR2twZFNtcUQxYWFyU28yR29WcmNiZTB0UU9VYk5LQ1JWVmdnN0VxSldCaUNReXpycC9mNXpmdVp0YmhrU0RoUGZqdWx6T3VjOTl6bjJmNDVhOHptZThQeWpoNGY4dXd3RnF1TEdzV2c1dStkRlYvQjlVcTI3dFVvUC9Ienp0alJJWkNUZXZXeGRzVFVpN1lvQ3libzMxYTZXenM3V1N0WnViZGREM2lReTZaYzFtNnhUK0F0Wnhic3F2UjZ3ejZlN0ZvaVFubzZ2N0Jyb2FOZjhOUkFDdXJ1ajdEMEw1N1RqSzJkUFdTdDE1VTY0TVJQQ2NoNkxjR29nQVhzL25qcHVkUGJkTkJpNGwzNmVXbXdlalVrM1J6OHpsbEVUdW1BelUvUC9aWjFIR1pQcGVEcU9WUjNHQ1g2NnQ3aGQwTjVMUlYvL2tzeElWNlZXc0ROWHpGV0JDNlVyc2pJM0NrS3JSNkxXd24wbTBtRFd6eUpvVktNcTM1VjdYSFBlZTJjaDFReEltUmFGSzJNL3F3T3k1RVplNFl6SlF6c21Wa0NvTmNQMy9hZjhHeGNLOGlFdEVHcFA1c2xRbGlqazQ4ZmtMLzBPdnM3YUE1VFhQUWlBQ1BicEMxc1VySDJ3bEF0Q1hYMlJ0RGRMOSs2TkRiNnR3RFNnM1o2UEVIOVk4SjZlN3ozQW9Bbm8zVUV6V01VdnF3VTNXUW96R1NMWFlwSEpydGZYWWhnZ1VTN3gxemJiQ0gvd2JpQURzUGRCWDJveHlaejNLM1IvQmtFZHJGVDJuZ1lnQ0JkQ1ZyMkJ0a1NsVUNGMlZLdEQ0VFhTcGcwOWNITXFmZjFpN251NmttaGlpMDZIcjFCVmRnUUwvcms1dkV4dHI3WElyV3haZDZUTG9paGVIQ2hYUU5XZ0VkMjVqMmJvWklsSXRGV0o3eVphdG9iUzE2MHc1K0RQRTNFbXpEMkN0WS9UTlhMVkdrbklreERxbXlNTURmWi8rMWdLTllGMjI1R2lJdFc3Um0wMnRhN3cxYWd4NkhjckJBLy9oZzN0cWNtMGdndWM0Rk9YbVFBU3c2VTRFSTBwVXBPMzU0NXhQVHFCTm9SSzhWNmdFcjdtNlU5amVFU2VkWGgyTDg2RE5NUkVVdEhPZ3Vtc0Jvb3dwVEw4UnpybWtCTTRsaGVPVnJ3QkZIWnlZZXVNOCsrOVpmemdNLytjc0cyTnVNdWFGLzdFcytpcHhaaE02NFBPcjFtVVpJbzNKR0JXRlhoZFBBWkJvTVJHYW9LMFJjOXRrWU5pVnM1Z3lXYXp3Y2tvaS9TNkZzYkI4Vlg2NGM0TzVFWmY0NS85YmhJSmlJdW5uK1NLdEN4WG5tOGdNbXB0enNXY2pFQUY2QjVTRTQ5WmFQbmZUbWJidVdDcnR0dFFWcmUzeXBYM0pWS0ZKM2ZiYXcrdGJBVmorYmdHV0pFMXcwdVd2ajY3VUE4WDJ6UEZnakxCMnJmM2xvNDV6VW02dHNJNHBjaXlGL3FYMS8zYlhLVWFVV3l1dGRZdUtEN2JPbHZQc0Q5aWhSUGxuNmR4eWxlYzFFQUVZamRaRlYyMGhBcXhqaHlKdVdsZTR2M3hKdTg1WmFvcGlIWEJkcnB5MTVlYjJMWlFiTnlEOEFzcTV2NjJ0U0lkQWNYUkVWNjQ4dkZUSjJwSjBQekhkUUFTZ2JOME03N2F5dHZpRUhFNTNuMHpkdllzU3RBV2Q3L3NvWjA2akhEbXNsZzlRL3ZvVFhhMDY2RjU1QmVWbzJva0plVUN1RGtSQXVzVStuM201UFJEWkZMWjN6Tkx5SFhwMDZIWFdmMHc5T295S2drNlgvcXJ6em5vOXlaYXN6VEI3bUh4Nk95eUFSVkZJU2FlN3JjRC9EL3lPTXhzMW81Vnk4aHh5ZzJjbUVLV1dyNFptakkwdFpLZ1ZyYk5BLzRwMWRwZVNjTnc2RGlrOU9udDArZDhBVXd5V0M3YlZ5blhXTVVkWXArQ2ptUDd0cXJ2M2t6WGdwQTVhcHJzb042Wm9pajZxNTJ0YlpKYi9uMUZYZWhMSzNSM1dRR1Q0LzdGMzloN29pblJDVjZBWmxndGRyQXZINWlYUGN5RDZmN3BYSzRPakk4cmRHT3NBNnZ2WitEZDBkTFFHcXNSRXNyUUN2VTVuM2Q4MnEweXZ0ejd2VVZldmQvNy9ZUVRKRDZ5N1oyOFBwcXhWZXM4amNuMGdndWN3Rk9XVlFDVHlobWN5RUtYSHRyQ3JNY3JhN2ZXMDZWMEJpM1dndFpMT0Z3ZGJCVzF6QXFsbno2RnpUSC8vdkVvQ2tjZ2I4a1FnZ3Vjc0ZFa2dFam5wdVFsRUluZVNRQ1R5aGp3VGlPQTVDa1VTaUVST2trQWtuaW9KUkNKdnlGT0JDSjZUVUNTQlNPUWtDVVRpcVpKQUpQS0dQQmVJNERrSVJSS0lSRTZTUUNTZUtnbEVJbS9JazRFSW52RlFKSUZJNUNRSlJPS3Bra0FrOG9ZOEc0amdHUTVGRW9oRVRwSkFKSjRxQ1VRaWI4alRnUWllMFZBa2dVamtKQWxFNHFtU1FDVHloandmaU9BWkRFVVNpRVJPa2tBa25pb0pSQ0p2ZUNZQ0VUeGpvVWdDa2NoSkVvakVVeVdCU09RTnowd2dnbWNvRkVrZ0VqbEpBcEY0cWlRUWliemhtUXBFOEl5RUlnbEVJaWRKSUJKUGxRUWlrVGM4YzRFSW5vRlFKSUZJNUNRSlJPS3Bra0FrOG9abk1oREJNeENLaEhoYUpCQ0pIUFdZQXBF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VU2VvM3ZhSjVBcnJGOXY1MTR1WHljVVB0YnBsT29vT3JlbmZVcmk2VkxRR1VHNXBrUFpZdFRiejA2cytVN0VZenZXYnpqZ1ZMV1gyYXpycWROUkdYQjlYTWNTZVlDQ0daMXlFM1RCUnBOeGpyUFhIK0ZQN1ZUNjlIR2dWTWxlWnBCclV3Q1lnWnRBc05ITUhHYy92NmQyYlQ0dUVvcCs5ck4zejFkempRNWRoNmQ5S2lKM1V1QzJXVStUK3pYZlBaUGpyLzB6OWtxaHFyc1VkRTF6K3JYRk0wQkhuQjV6RTkzclowNDg2VU1yZm43MmlwNWRpZzY1TmtWNjR2U0t2b251eXkrZitMWDVPTmsvN1JONDJ2TG44KzZxZ3c0Vm5GeVo5K0pyVkhITlQwRjd4NmQ5V3VJcE0xZ3NYRGNrNFI5MWhTWFIveFN4dDdBSzhBS1VuRHlPeGFOcWY5QTF4YVV5dWhkR29uTXFEM2JTVVBsY1Uwd294aWlJQ1VLSlh1SnVRYjlLZ2RkME9YenRQWXpGenRJZjlFMHBXUkxkV3o3b2loWUZKNmNuZVFvaXQ3RllVT0x1UWRncGxFTy91RnQwbHFkeWJUNU8rcWQ5QWsrYkRub0R6QzViaGZydWhTVVFDUUFjOVhyS08rZGpSdG5LVkhUS0IxQTkzMjg3cXVUMGNSU2RyaHVBcnRRNGRLNnZTeUFTb0xOSDUvZ0N1dUw5d2FVeW9Ldk02ZGRxUE9uVFVOQmJyODBXcmRDVktpV0JTSUJlajY2Z0I3cEdiMExKRndBcU0zSGlFNzgySHljSlJWQVZvR28rOTZkOUtpSVgwZ0V2T2x1SFVkaGJkSzgraHRkL0ZVRG5XRHFuWDFya2VUcHdlUVVBczBWZjlTa2MzWHB0RnZKNDBvY1dlVUh4NGdDWXNUenhhL054ZXU1REVaQVB3RU5haUVRRzNQUjJBT2dzbG55UDRlV3RpY3RPeHErS3RIUjIxaTlyT3AzeU5Kb1FyUmVsbzdRUWliUjBMaTdXditHWmF0NldVQ1NFRUVJSWdZUWlJWVFRUWdoQVFwRVFRZ2doQkNDaFNBZ2hoQkFDa0ZBa2hCQkNDQUZJS0JKQ0NDR0VBQ1FVQ1NHRUVFSUFFb3FFRUVJSUlRQUpSVUlJSVlRUWdJUWlJWVFRUWdoQVFwRVFRZ2doQkNDaFNBZ2hoQkFDa0ZBa2hCQkNDQUZJS0JKQ0NDR0VBQ1FVQ1NHRUVFSUFFb3FFRUVJSUlRQUpSVUlJSVlRUWdJUWlJWVFRUWdoQVFwRVFRZ2doQkNDaFNBZ2hoQkFDa0ZBa2hCQkNDQUZJS0JKQ0NDR0VBQ1FVQ1NHRUVFSUFFb3FFRUVJSUlRQUpSVUlJSVlRUWdJUWlJWVFRUWdoQVFwRVFRZ2doQkNDaFNBZ2hoQkFDa0ZBa2hCQkNDQUZJS0JKQ0NDR0VBQ1FVQ1NHRUVFSUFFb3FFRUVJSUlRQUpSVUlJSVlRUWdJUWlJWVFRUWdoQVFwRVFRZ2doQkNDaFNBZ2hoQkFDa0ZBa2hCQkNDQUZJS0JKQ0NDR0VBQ1FVQ1NHRUVFSUFFb3FFRUVJSUlRQUpSVUlJSVlRUWdJUWlJWVFRUWdoQVFwRVFRZ2doQkNDaFNBZ2hoQkFDa0ZBa2hCQkNDQUZJS0JKQ0NDR0VBQ1FVQ1NHRUVFSUFFb3FFRUVJSUlRQUpSVUlJSVlRUWdJUWlJWVFRUWdoQVFwRVFRZ2doQkNDaFNBZ2hoQkFDa0ZBa2hCQkNDQUZJS0JKQ0NDR0VBQ1FVQ1NHRUVFSUFFb3FFRUVJSUlRQUpSVUlJSVlRUWdJUWlJWVFRUWdoQVFwRVFRZ2doQkNDaFNBZ2hoQkFDa0ZBa2hCQkNDQUZJS0JKQ0NDR0VBQ1FVQ1NHRUVFSUFFb3FFRUVJSUlRQUpSVUlJSVlRUWdJUWlJWVFRUWdoQVFwRVFRZ2doQkNDaFNBZ2hoQkFDa0ZBa2hNaGhCb01CazhuMHRFOGpVMGFqRVVWUm52WnBDQ0Z5R1FsRlFqeGpMQllMMzMvL2ZhYkJ4R1F5c1hUcFVzeG1NK0hoNFRsMjdMaTRPRnEwYU1IbHk1ZHo3RFgvcTdpNE9KS1RrelhiTm16WXdNU0pFN1A5V29jT0hXTFJva1U1ZFdwQ2lGekcvbW1mZ0JBaTY1bzNiNTd1ZGhjWEY3WnQyNGFpS0V5Wk1vWFkyRmcrL1BERFRGL0wzOStmRHovOGtDbFRwbENxVkNuR2poMkxrNVBUZnpxL3I3NzZpbnYzN2pGZ3dJQk05MnZXckJtalJvM0N5OHVMQWdVS2FCNjdkKzlldXR0T25EaEJvMGFOTk52djM3OVB2bno1MHR5MkdUOStQQmN2WHVUa3laUE1uVHNYUjBkSEFQYnQyMGVuVHAyeS9mN0tsaTNMdUhIajhQSHhvVXlaTXRsK3ZoQWlkNU5RSkVRZXNuZnZYcnk5dlRsKy9EaUE1blpLU2dwK2ZuNll6V2FtVDUrT1hwOXhRN0M5dmIzNitLSkZpNWd4WXdiUjBkR1VMbDM2a2M5dDVjcVZYTHQyalpDUUVEVjhaUFU5MmRuWnFmZTl2YjNadjMrL1poOHZMeThBRGg0OHFObmVyRmt6OXU3ZGkwNm5vMm5UcHZ6MDAwOXBYcjl4NDhZTUd6YU04ZVBITTNYcVZDNWR1a1JZV0JqWHIxOW45dXpabW4zTGx5L1BnZ1VMMVBOd2RYVk44M3FLb3RDMWExZk50c1RFUlBYZlFRaVJkMGtvRXVJWmNPdldMUVlOR2tTREJnMFlNR0NBR25qcTE2K2Y3djZLb3FBb0NqNCtQdXEyWGJ0MjBhOWZQN3AwNlpMdDQrL2J0NDhmZi95UklVT0c0T3ZybSttKzMzenpEUlVyVnRSc2E5bXlwWHJiWXJHbzkwZU9IRW5EaGcwMSt6WnAwa1M5SFJjWFI5T21UZFhicVI5emRYVWxPRGdZdlY3UDFLbFQrZkxMTDRtUGoyZmx5cFgwN2R1WFBuMzZzSFhyVm54OWZkSHBkQ3hkdXBTYk4yOXF6bVAvL3YxY3ZYcVZ4TVJFS2xldURGakRwNysvUDU5ODhna0Fack9aV3JWcVpmbXpFa0xrWGhLS2hIZ0c1TXVYajJIRGhsRzdkbTBVUmVHcnI3NmlhOWV1SEQ1OE9OMzk3OXk1UTd0MjdkSzB5R1NtYmR1MnRHalJnbDY5ZXFWNXJINzkrbmg3ZTdOdjN6NXExYXJGaEFrVE9IWHFGQnMyYk9DTEw3NVF1N1hhdEdtamFSV3lDUTRPVm05N2UzdHI3ai9JWURCdytQQmhqRVlqUGo0KzdOdTNENHZGd2p2dnZNT2VQWHMwNTJUajZ1cktyRm16Q0E4UDUvRGh3d1FGQlpHY25NeVVLVk40NzczM01CZ01iTnk0a1RsejVxalBtVHQzTG5xOW5xaW9LS1pObTBicDBxVVpOR2dRSlVxVUlDQWdRQTFGZXIyZXVYUG5admx6RkVMa1hoS0toSGdHdUxxNlVydDJiUUJtejU3TjlldlhLVnEwYUliNzU4K2ZuNFNFQkJSRlFhZlRaZWtZdnI2K1ZLbFNKZDNIbkoyZGNYWjI1dHk1YzFTcVZBbUFhdFdxOGR0dnY3RnUzVHI2OU9rRFFISnlNaTR1THBybnJsbXpoaTFidHFqM0xSYUxwclVwS0NnbzNXTkdSVVhoNGVFQlFHeHNMRVdLRk1uMC9ILzg4VWZxMWF2SG9rV0xjSGQzNS9MbHkxZ3NGaUlpSW5CeGNhRjc5KzY4K3VxcjZ2NE5HalFnSkNTRTRzV0xzMm5USmpadTNNalZxMWZ4OFBEUWpMM1M2WFEwYU5BZzAyTUxJZklHQ1VWQzVCRmp4b3doTkRRVWk4V2lEcmhPZlh2Mzd0MTg5ZFZYeE1URU1IdjJiQndjSElCL1cweVNrcExVUU9MaTRrSytmUG1JaVltaGNPSENXVHArdDI3ZE1ueHN5WklsckYrL25vU0VCQndkSFZteFlvWG04UTBiTmdEVzhOS2xTeGQwT2gyN2QrOEdvRWVQSHZUbzBTT0xuOEsvUWtORHVYSGpCanQyN01EZDNaMDdkKzd3eHg5L3FOMWNxVVZIUnpOcDBpU1dMVnVtQnA4Ly92Z0RCd2NIRGg0OFNJY09IZWpZc1dPYTUwVkVSREJseWhRcVZLakE0TUdEZWVtbGx6aDM3bHlhZ2VCQ2lHZURoQ0loOG9ncFU2YVFsSlJFMDZaTjJidDNMMkR0YXRxN2R5OEpDUWtNR2pTSTExOS9uZEdqUjZQVDZkUldJRnNYbXBlWEYzdjI3RkVIRDNmcDBvV3JWNjltT1JSbDV1T1BQK2JqanorbVljT0diTm15aFVLRkNuSDQ4R0h1M0xtamFmV3BYNzgrUC83NEk0Nk9qaVFtSm1wYVhGS1BLN0xKcUJ0TlVSVFdyMS9QN05teldiRmlCVVdMRnVYZGQ5L2xrMDgrb1Z1M2Jta0dRcTlZc1lJbVRacG9Xb0oyN3R4Sjc5NjlXYjkrUGUzYnQwOTNZUG9ISDN4QTY5YXQyYng1c3pwNC9PTEZpNVFzV1RKN0g1QVFJaytRT2tXUHdkT3NFNU9Sc0xBd3pwMDdsNlY5azVPVG1UWnRHbWZQbm1YWHJsM3A3dVB2NzUvdGMxaTZkR21hYlJzM2JpUStQajdUNTlsYUdkSjc3dlBtenAwN0ZDeFlNTTEySnljbit2VHBRNzkrL2REcGRNeWZQNS9seTVkbitscVZLbFhpN05tek9YWnVNVEV4V0N3V0NoVXFCRURSb2tXWlBYdTJaa2FZd1dCUXc4WGR1M2MxNytYT25Uc0VCd2VyZis3Y3VaUGhzVmF2WGsyeFlzV29XN2N1WThhTTRhKy8vbUxnd0lFc1c3YU1EUnMyc0hEaFFuWGZHemR1RUJ3Y3JDa1RFQm9heXVYTGwrbmV2VHVsUzVkbXpabzFtdGMvZCs0Y2pSbzFvbEdqUmpSdjNoeC9mMys2ZCs5T28wYU5tRFJwRW1GaFllcmp0ajlDaUx4UFdvcXlLYmZXaVprd1lRSy8vLzY3ZXYvbXpadWFLY0wrL3Y0MGJOaFFIZThCTUhueVpINzk5VmZBMnIxUXJGZ3hnb09EV2JwMEtjV0tGYU5peFlwTW1US0Y2dFdyNCtucHFUbmU2dFdyNmQrL1A1RHhad0xXWDR3QkFRRUFCQVFFMEx0M2I4M2p0MjdkWXMyYU5XbnEyaXhjdUZBZEJIejU4dVYwZzlIbHk1ZFp2MzQ5Z1ByM3MrN1VxVk5VcUZBaHpYWUhCd2VxVmF1R29pak1uVHVYVTZkT1BUUzQxcXhaa3kxYnRxaXRLa2VPSENGZnZueFVyVm8xM2YxWHIxN05hNis5UnZYcTFkTjkvUHIxNjVvV2xFcVZLakZ4NGtTMXk4NWdNS2hkZW1EdHZucnh4UmN6UGNlTVJFZEhNM2JzV0FBV0wxN01rQ0ZEc0xPem8weVpNcXhjdVJKWFYxZldybDBMd05kZmY4Mjc3NzdMQ3krOEFGaEQwcmh4NC9qODg4OXhjSERnczg4K28ydlhybFNzV0pGNjllcXA1LzdnOUg5RlVWaXlaQW1MRmkxaStQRGhmUGpoaCtrT0doZEM1RjBTaXJJcHQ5YUpHVDkrdk9aKzZtK3VCb09CMDZkUDgvbm5uMnYyNmRHakI2Kzg4Z3B0MjdiRjE5ZVhvS0FnamgwN3hxcFZxL0QwOUdUYnRtMGtKaWFxZzJSZmZmVlZwazJibHViWXRxNmN4TVJFV3JSb3dZWU5HeklkNUR0ejVrdzE4QmlOUnV6czdOaStmYnY2K002ZE8rblhyeC85K3ZVRHJGMHU2WVdlUm8wYVBUZGhDUDd0TW1yUm9rVzZqOGZFeEtqWG43Ky9QNjZ1cnNUSHgzUHo1azF1M0xnQndQVHAwNG1JaU9ES2xTdXNYYnVXcVZPbmN2YnNXYXBVcWNLdVhic29YNzU4aHFFb0tDZ0lvOUdZWVNneUdvM0V4OGRycHZtblpqS1pNQmdNK1BqNDBMMTdkL2JzMmFQWjEyZzBhcnJhYk5kUVZGU1VKa3dCakJneFFyMmRlblliUUtGQ2hZaUppY0hlM3A2a3BDVHUzcjNMeUpFakFXdUw2YWhSby9qd3d3OXAzTGd4QUtWTGw4YlB6NCtSSTBmeTZhZWY4c0VISDJpT1piRllPSHIwS011V0xTTXhNWkdaTTJleWZmdDIxcTFiUitmT25XblRwZzNPenM3cHZtY2hSTjRpb1NpSFBPMDZNWms1ZWZJa1JZc1dwV3pac3BydHYvLytPLy84ODQ5Ni84eVpNNHdhTllvaVJZcW9Zemw4Zkh3MHMzL2F0V3RIYkd5cytzc05yQ0VHckxON1hubmxsVFNCcUdYTGxsZ3NGdUxqNDJuWnNpWHo1ODluK1BEaGJObXloZmZmZngrQWtKQ1FER2Z3cEtTa3BEc0k5bm56M1hmZkVSRVJRYXRXcmRJOHRuSGpSaFl1WElpdnJ5OERCdzVVcjc4SkV5Wnc0c1FKeXBVcngzdnZ2Y2VMTDc1STgrYk5LVnUyTEo2ZW5uVHYzcDNSbzBmenhSZGZFQm9hbW1tTm9VMmJObVY2Zmw1ZVh1cTFZSk9jbkl6SlpNTFYxWlhObXplemE5Y3VsaTVkU2t4TUROdTJiZE1jYjhLRUNiejc3cnVBTllnMGFOQ0FOOTU0QTdCZWR4bXhCYUtkTzNjeWRlcFVuSjJkTVJnTWZQREJCN2k0dUxCczJUTEFPajVwK3ZUcERCOCtYTDN1YkJvM2JzelVxVlB4OC9PamN1WEtlSHA2Y3VEQUFjTEN3amh5NUFnZUhoNTA3TmlSMXExYlkyZG5SNU1tVGJoNDhTTExsaTFqNWNxVmRPM2FOYzA0SmlGRTNpT2hLSWM4N1RveHdjSEJ6Smd4QTNkM2Q4QzY1SUhOa1NOSDFHL0ZxWVdIaDJ1SzZGMjllcFhSbzBjemI5NjhETTlodzRZTkhEeDRrR0hEaHZIamp6K3EwN21OUmlPclZxMUtVMmpQZG00blRweGd4SWdSQkFRRTRPN3V6czZkTy9ucHA1OW8yN1l0OGZIeHpKa3poNFNFaEhSYkdaeWNuUGorKysvVGJIL2V4bkc4OGNZYjFLcFZTOU1xMHJadFd3QUtGaXpJakJrenFGR2podVk1MDZkUHg5NCs0Ly9tUFh2MkpENCtubUhEaGxHMmJOa01XNGtlVlhoNE9QMzc5OGRzTnVQcDZhbDJlUlVxVklqVnExZHJ6czBXaU1CYSt5Y2tKQVNMeFlKT3A5T1VEZGl4WTBlNngvTHg4Y0hIeHdlTHhaSnVLKzJiYjc3SjY2Ky9udUh5SEkwYU5XTEhqaDI0dXJxU2tKREEwYU5IcVZLbEN0MjZkVXUzeTdKQ2hRcHFoZXpzL0Q4V1F1UmVFb3B5eU5PdUV4TVpHVW0zYnQzVU1UdmJ0bTFUSHp0dzRBQitmbjZzWGJ1V1pzMmFVYng0Y2NEYUxiRm56eDZXTFZ0R1pHUWthOWFzSVRBd2tISGp4cW5mNEcvZnZxM2VidDY4T1lNR0RlTFFvVVBvOVhwNjllckZvRUdEcUZHakJoczJiTURaMlpuMTY5ZFR1WEpsWG5qaEJjMHYyQjkvL0pHVWxCVEdqaDNMekpreldiWnNtYnJFUXY3OCtaazdkeTRmZi93eFpjcVVTVE9sV2xxS3JOTHJ0aG85ZWpSZ1hlNGlQWmtGSXJDR2owOC8vWlJCZ3daaGIyK2Y1V3N4cTZwVXFjS2hRNGNlNmR4czUvZWdoMDJIejZqYk9sKytmR25XUm51UWJXYWVtNXNiTTJmT2ZPajVnWFZwa1BMbHkyZHBYeUZFN2lhaEtCdHljNTJZcUtnb1RRaHAzYm8xWVAybW5weWNUTldxVlRsNDhDQWJObXhnOE9EQmdIWHhUb0JaczJaeDZOQWhBZ01EQVNoU3BJamFaZlpnOTFsQ1FnTFIwZEhZMjlzemR1eFlGaTVjU0lrU0pmRDM5MmZLbENrTUh6NGNEdzhQUm93WXdabzFhL0QwOUNRbUpvYXpaOC9pNU9URUcyKzh3ZlRwMC9IMDlDUXlNbEx0MGdzS0NxSnQyN1pNbmp5WmdJQUF6UzluYVNsNi9CNGNzeU9FRU04akNVWFprSnZyeE5obXhpeFpzZ1N3RnAwN2R1d1llL2Z1cFZtelp1ajFldHEyYmN0SEgzMUUzNzU5MVduUk4yN2NJQ3dzTE12SENRZ0lvR0hEaGh3L2Zwenk1Y3N6ZmZwMCt2ZnZqN2UzdDlwMVZyZHVYZHEzYjg5bm4zM0dzbVhMV0x4NE1TMWF0R0RWcWxWMDZOQ0JQLy84ay9qNGVCWXRXa1R0MnJXSmlZbGg2OWF0Yk4yNmxjNmRPNlBUNldqZnZyMTZURmRYVnhvMGFFQ0pFaVc0ZVBFaUZTcFU0TnExYXhRcFVrVGRiOENBQWVsMkVRb2hoQkJaSlhXS3NpbTMxb2taTzNZc1FVRkJCQVVGc1huelp2TG56NDlPcDlQTThDbGR1alRseTVkWDE0ZFNGSVdwVTZlbUdhTms2ekx6OWZYVjNQYjM5MmZQbmoyYTJVOXo1ODRsUER5Y01XUEdhRjZqWjgrZXVMcTZNbVBHREE0ZVBLaVowZlBxcTYrcVk2OTI3dHpKb2tXTDhQWDF4ZDNkSFRjM044QTZ4ZjZISDM2Z2MrZk9WS3hZa2UrLy81NzE2OWZqNHVMQyt2WHJXYmx5SlMrOTlCS2pSbzFpL2ZyMXoxMGdlbkFBZjJKaUlnMGJOaVF4TVZFTjdEWVdpd1dMeGFMWmR1L2V2VFN2R1JNVG83bC8rUEJoNHVMaU5Odk9uVHZIc1dQSC9zdXBDeUZFcmlXaEtKdXlVaWZtNjYrLzVzU0pFdzhkQjFPelprM05lSXNqUjQ1azJtcXpldlZxVHA0OCtkQnp2SGZ2SGdVS0ZPRFVxVlBvOVhyTk9LVFdyVnVyUlErWEwxK09zN056bWtCaDZ6NExDZ3JTM083ZnZ6OXo1c3hSVzdyTVpqT3hzYkZNbVRJbFRXdVhYcTlnTUkvUUFBQWdBRWxFUVZSbjRzU0pWS3RXamUrKyt5N2RzUnhqeG94aDFxeFpIRDU4V0JQTUxCWUxXN1pzb1ZPblRseTllcFhidDI4ellzUUlPbmJzcUk0djh2UHo0OXExYSt6ZnY1K2VQWHZ5MTE5L1BmUnplWllrSlNWcDdqczVPV0V3R0xoLy96N2ZmZmVkcGxEbW9VT0g2TmV2SDdkdTNWSzMyUVkxMTYxYk44MDJzTmE1U3EvOHd2TGx5elgxc0lRUTRsa2kzV2Zaa0p2cnhDaUtBbGdYcHp4MTZoU2VucDRzV2JLRXVMZzRPblhxaE1sa3dzSEJBU2NuSnk1ZXZNamZmLy9OWDMvOWxhYSswY09rbnJsaloyZkh4SWtUTTl6WDA5TXozYVViYk02ZVBZdGVyeWNwS1luZzRHQjFxUVhiUU5scDA2Yng0b3N2cW1PZ3dOcEM4dUQ0b3JDd3NEVGxCcDQzZG5aMktJcEMwYUpGV2JKa0NWOSsrYVZhUGJwUm8wYkV4OGN6YWRJazVzK2ZuNlhYbXpObkRpTkdqTUROelkxcDA2Yng2NisvWWpRYXVYWHJGaVZMbHRSVU9zOW93VlloaE1ockpCUmxRMjZ1RTVPUWtFRFRwazJ4czdQRHc4T0Q4ZVBINCtucGlVNm5vMmpSb21yckRsaUQyZDkvLzgyc1diTklUazVXQzkzWnBKNXg1dWpvcU42dVdMR2lPbVBzdnpoLy9qd0xGaXdnSWlLQ3hZc1hZemFibVRoeElnRUJBYlJwMDRiMjdkdnovdnZ2YThZVjJhU2twS1RaWHJodzRVZGFkaVN2c3czd0wxZXVISXNYTDhiUjBSR2owWWk3dXp0anhvemgxcTFiYWhYbmxpMWJaaGptSDdScjF5N3k1ODlQZ3dZTkdEUm9FSzZ1cmdRRkJlSHY3MDkwZEhTMmc3UVFRdVFWRW9xeUlUZlhpY21mUHoraG9hRloybmZVcUZIcTdLN1pzMmR6NE1BQk9uVG9vRDVldW5ScE5tL2UvRWpuOFRDSmlZbU1IajJhOTk5L253NGRPcWl6bmxhdlhzMmhRNGM0ZnZ5NE9rUHZlYXBXL1Noc1k0Y21USmpBd0lFRE1ScU5EQnc0RUFjSEJ3b1hMb3kzdHpjN2QrNGtJQ0FBSnllbk5JVVZNL0x0dDkraTErdHAxYW9WTVRFeHJGcTFpbzRkTzNMcDBpVUtGeTZNcjY4dmRuWjJqKzBhRVVJSThaUVVDTjJoRkFqZG9UeHRCb05Cc1Znc1QvczBSRHE2WHppaEZBamRvUlQ4TmJoblRsOS81ckJxaWptc1dyYlBxVWFOR3VydDZPaG94V0F3S1BYcjExZk1ack9pS0lxeWE5Y3U1ZEtsUytvK2RlclUwVHkvZnYzNmFiYmJidCs5ZTFlNWV2V3FVcWRPSFdYbHlwV0tvaWpLbWpWcmxLRkRoNnI3Tm16WU1Odm5MTExQY25PK1lyMUdYaCtTMDlmZVE2L05TWDZLZVpMZjAvNElSQzVsMmI5UE1VL3lVOHdUL1o3NHRmazRTVXRSTGlGMVlrUldwTzVldGQyMmpla3BYcnc0dDI3ZElpRWhnWG56NXFrTG9qN0laREpsdXBCcHdZSUZtVDU5T3JWcjE2WmJ0MjZZVENZQ0FnTDQ4c3N2Yy9DZENDRkU3aU9oS0ErSmo0L0h6YzB0eDZzT2k3d2pPanFhbzBlUHF2ZFRUODEvK2VXWENRa0pZZVhLbFl3Wk00WkNoUXFsK3hxSmlZbVpMbUI2OE9CQlRwdzR3Y1NKRTlteFl3Y2VIaDQ0T0Rob1pxTWxKaWFxb2V5SEgzNlFCVkdGRU04RW1aS2ZBN3k4dkI3cGVXUEhqc1ZzTnFmN1dQLysvVEVZREpwdGpSczNKaUVoSVZ2SE9IVG9rSHpEZjA3VXJGbVQ2ZE9uMDZkUEgrclZxOGVkTzNjMGo5KzRjWVA5Ky9jVEZSV1ZZV0FDNjVJczkrL2ZaOEdDQllTR2hsSzJiRm1DZ29LWU9uVXFnWUdCQkFVRjRlcnF5cG8xYTFpMGFKRUVJaUhFTTBOYWlwNFNpOFhDenAwN001elNIaG9haXNsa1VpdFBweWM1T1prYk4yNm9kWlA2OSs5UGZIeThaaCt6MmN6Rml4ZTVkT21TWnJ1cnF5dUxGeS8rais5QzVCYS8vdm9yaXhjdnBraVJJdmo0K0tBb0NyNit2dXpmdng4N096dE1KaFA5K3ZWajFLaFIvUEhISDVRclZ5N0QxeG8zYmh5dXJxNmFOY1FTRXhNWk1tUUk4K2ZQVjllbU8zbnlKTUhCd1ZsZUkwd0lJWEk3Q1VYWmtObGFXK2s5dG5mdlhrMXhQSnM5ZS9iZzd1Nk9UcWZMY1BIS2h6RWFqWXdhTlFxOVhzL1hYMzhOV0tzTnAxNnRlOHVXTGJ6Ly92dHBiai9zdllqY3kyZzBha29TcEtTa3NHTEZDZ0lDQXZqcXE2OElEQXhreVpJbHZQUE9PeFFyVmd4SFIwZE9uRGlCblowZG4zMzJHVys4OFFiZHVuVkx0OXlCamJPek0rZk9uZVAwNmRPRWhZWFJwazBiVHAwNnhSdHZ2S0ZackxkaHc0WXNXTENBUC8vOGsxZGZmZld4dm04aGhIZ1NKQlJsdzhHREJ6WDN6V1l6WGJ0MjVkeTVjM1RvMElIKy9mdW5lYzZKRXljd0dBelVyVnVYRXlkT0FOQ3VYVHV1WDc4T1FKMDZkZFF4UWthamtSOSsrQ0hkaXRtcEpTVWxNV3JVS014bU0zUG16RkczVDUwNmxlN2R1NnYzejU4L3o5YXRXOVBjSGpCZ2dIeTd6Nk1jSEJ3MHBRcGF0bXlwTHNOU3FGQWhTcFlzU2RldVhRa01ERlRyRXIzODhzdk1temNQYjI5dlpzMmFSVnhjSE8rODh3NEFKVXFVU0hPTU5tM2E0T1RrUkkwYU5haGJ0eTc1OCtkbjgrYk5MRisrSEtQUlNIUjBORTVPVHVoME9qcDE2c1QyN2RzbEZBa2huZ2tTaXY2RE5XdldVS1ZLRmM2ZE84ZjE2OWU1ZmZzMlJZb1VlZWp6Tm16WUFGaC9vUzFjdUpCU3BVcXA5MU4zbDczMTFsdnFiZHN2dUpzM2J6Smh3Z1FxVktqQStQSGpOVFdRNnRTcFE1MDZkZFQ3YmRxMFlkV3FWV2x1aTd3cmRTVnBnT0RnWU0zOTRzV0xFeEFRd05HalIybldyQmtBK2ZMbG8zYnQycHc0Y1lKOSsvYngzWGZmcWRkWmVyV0cxcTlmcnhrbmxKU1V4TFJwMDRpSmlhRnIxNjQ0T2pxcTRmdmRkOS9OdEdxNUVFTGtKUktLSHRIdnYvL094bzBiQ1FnSVlOT21UWFRzMkpHcFU2ZHFXbTRlSmo0K1hsTUkwcllzZzgyZVBYczBsYWczYmRwRXYzNzk2Tm16SjEyN2RrMzNOWWNPSGFxT0s0cU1qS1JuejU1cGJnTVBYYXhXNUU0RkNoUjQ2RDVGaXhhbGRldldhYlo3ZVhteGJkdTJEQWRHMjJhMVBmaTRpNHVMV2xUMHdjVm1wWlNFRU9KWklyUFBIc0cxYTljWU8zWXNVNlpNd2QzZEhZQXFWYXFRTDE4K0FnTURzL1FhY1hGeEdBd0dDaFlzcUc0ekdvMlpEcXdHbURWclZvYUJxSHYzN3NUR3htSTJtOVdaYTJhekdiUFpqRTZudzJBd3FQZFRCeVR4L0pDWllrSUlrVEZwS2NxbW16ZHYwcTlmUHdZTUdKQm1TWTVQUC8yVVRwMDY0ZW5weVp0dnZwbnU4NDFHSS9iMjlodzdkb3pLbFN0cmFnNGxKeWMvOUpmV1N5KzlsT0ZqcTFhdHdtQXdNR1BHREtLaW9nZ01ERlFYY0kyTmpXWGF0R25ZMjlzemR1eFlkU2tOOGV4UkZJV0lpQWhLbGl6NXRFL2xpWXVOamRWODBSRGlVWmpONWt3TG5PWUVSVkUwNDBremFuVTFHQXc0T0RoSWZib25SRnFLc3VIQ2hRdjA3dDJicmwyN3BqdU9vbENoUWt5Wk1vV3hZOGVxVlliajR1TFVOY2tHREJqQVcyKzlSV3hzTEFFQkFlcGdWMEJ0M1hGeWNrcjMyRWFqTWQzdDA2ZFBKem82R3JBTzZ1N2R1emMvL3ZnamNYRnhqQnMzanU3ZHU5TzllM2VHRGgxS1pHUWtCdzRjb0h2Mzdtelpzb1dVbEpULzlIbUkzTWxvTkthN2FQRytmZnZvMmJQbkUvdDMzNzkvUDJGaFlkbCszc05xYTYxY3VWS3p6dC9SbzBjSkR3OEhvR25UcGxrNmhxSW9KQ2NuYy9mdVhXN2N1TUc1YytjNGZ2dzR2LzMyVzdiUFZ6d2VwMCtmNXVlZmZ3Wmd6Smd4bXNjbVQ1NU1iR3hzbXYwenF1TCtNS21Mb01iR3h0S3laVXRNSmxPRyt5dUtnc2xrSWpFeGtaaVlHRzdldk1uNTgrYzVjZUlFUC8vOE14czJiR0RMbGkzcS90ZXVYZE04UHo0K250YXRXNU9VbE1UKy9mc1pPSEFnRm9zbDNXTjkvZlhYTEZxMDZKSGVsOGcrYVNuS2hnRURCakIwNkZBQ0FnTFNERnIyOGZFQllPZk9uWHo1NVpkODk5MTMxSzVkbTNidDJsRzVjbVg2OSsrUGw1Y1hsU3RYSmlBZ2dEdDM3bWpHZlNRbEplSGs1SlJtaXY2Wk0yZFl0V3BWaGpQU3RtM2JScGN1WFlpS2l1TDc3NzluOHVUSkRCNDhXRDIvbEpRVVB2cm9Jd0lDQWdEcjBoRGZmUE1OcTFldnhtUXlaUmpDeExNbEpDU0VjZVBHa1Q5L2ZucjA2S0Y1N0pOUFBxRjI3ZG81ZXJ5Tkd6ZXlldlZxWnMrZURWZ25KVlN2WHAwcVZhcG85bnVVMmxvVksxYms4ODgvSnlBZ0FFOVBUd0lDQXVqWHIxK201ek4rL0hoKytlVVhUQ1lUUnFOUi9aTGg2dXFLaTRzTCtmTGx3OVhWbGJKbHkxS3paczMvK3ZaRkRqaHc0SURhTW43NDhHRjF1OFZpNGFlZmZ1S0xMNzdRN0gvbHloVk5jZHZodzRkbkdISnRNNG5uelp2SEJ4OThvSGxzMTY1ZDFLMWJOOE9GdkwyOXZTbFdyQmoyOXZZNE9Eamc2T2lJczdNenpzN082cldVUDM5K0NoWXNpTVZpNGViTm0zVHAwZ1YvZjM5MWx1YTJiZHVvVTZjT0xpNHVORzdjbUIwN2RuRHQyalhLbGkyck9WWm9hQ2diTjI3RTA5T1RQWHYycEhzK1AvendnNHp0eTBFU2lyTGhoeDkrb0ZDaFFtbGFpYnk4dkRRcmtMLzk5dHMwYWRJRUJ3Y0hEaHc0b0RiRFdpd1dGaTFheFBmZmY4L2l4WXZWSDh5MldqSkZpeFlGNE83ZHV3RDA3ZHVYK1BoNE9uYnNTS3RXclZpNWNpWDM3dDBqZi83OEFGeThlQkdkVGtmSmtpWFI2L1hNbWpVcnpUbnYzYnNYazhuRWxTdFhlUEhGRndIdzlQUmt4SWdST2Z2aGlNZk9ZckZRcjE0OXpUYUR3YUNXZWtpUG9paXNXN2VPb0tBZ0FnTUROVDkwejU4L3o5U3BVM250dGRkeTdCeVRrcEtZUDM4KzE2NWRZL1hxMVJRc1dCQ1R5Y1JMTDczRXA1OStTdmZ1M2VuU3BZdTYvNlBVMXFwZnZ6NTE2OVpsM2JwMURCMDZsTEN3TUVhT0hLbDJMNlQrL3psa3lCRGVldXN0aGd3WlF1L2V2WEZ5Y3NMSnlRbG5aMmZlZU9NTnRtL2ZMdDF0dWRSUFAvMlVKckFBWEw1OG1mLzk3MzlwdmtCR1JFU29NM2tCTlpEYm5EcDFpaEVqUm1ocWRCMCtmRmh6UFNxS3d2cjE2N2w5K3phSERoMUtjK3lOR3pkaXNWall0bTJicG52TllyRXdjT0RBTk1jRUtGV3FGSDM3OXVXenp6NWo3ZHExdUxtNXNXYk5Ha3dtazJiSm5vRURCd0xXMmFJLy9QQUQvL3p6RHhNbVRLQjgrZkswYTlkTzgxbkV4Y1V4ZE9oUXlwUXBJNEVvaDBrb3lvYk1sa1o0a08xQ1RSMklCZ3dZUUVSRUJFdVdMS0ZTcFVvRUJnWXljK1pNZERvZERnNE9qQjQ5R3JBMnJaWXRXNVpPblRyeDl0dHZxLy81VzdWcVJjZU9IZFhYTnBsTTlPN2RXL1BENGY3OSt3d1pNb1RObXpjVEVoTENsU3RYYU5ldUhYUG16T0g2OWV1ODl0cHJIRGx5Qkc5dmIvblBsTWZvOVhvV0xseElwVXFWY0haMkppb3FpdTdkdTlPN2QyLysvdnZ2TlB2WHExZVBsMTkrbWJDd01FcVdMS2tKd2tsSlNTUW5KK1BvNkVpUEhqMUlUazVtMjdadC8va2NQLy84Y3c0ZE9vU0hod2Z0MnJYRDBkRVJGeGNYWEYxZEtWKytQSnMyYlNJaUlrSTlsMGV0cmZYRkYxL2c3T3hNU0VnSXJWcTFVbC9QeThzclRaa0NnTUtGQzFPNGNPSC8vUDdFazNIeTVFbVNrcElZT25Rb0JvTkJzOVplMTY1ZHVYNzlPdTNidCtmcTFhdDA3dHlaWDM3NWhTdFhydURvNk1qa3laTXhHbzJhTHd2QndjSE1uVHVYOGVQSDA2QkJBOERhelh6OStuVSsvdmhqa3BPVGFkT21EUTBhTktCVXFWSjgvZlhYakJvMWlzREFRQm8wYU1EUFAvOU04K2JOMVRHZjMzLy9QZXZXcmRPY2MzUjB0TnBqWUdQN3N0eXhZMGVPSHovT3VYUG5PSHYyTEhmdTNPSDQ4ZVBxZmw1ZVhwcnp2WHo1TW9NR0RXTFlzR0ZVcVZLRlhyMTZjZS9lUFQ3NjZDUE9uajNMMkxGanFWcTFxaXpoSkhKZWdkQWRTb0hRSGNwL01XZk9uQ3p0RnhFUm9hU2twS2ozTFJhTGtwaVlxTVRGeFNrbWswbXpyOWxzenZaNWhJV0ZLYzJhTlZONjkrNnR6SjQ5V3drSkNkRzhUbng4dkJJVUZLVDA2OWRQMmJOblQ3WmYvM25WL2NJSnBVRG9EcVhncjhFNVBtWFBIRlpOTVlkVnkvSzV6SnMzVDVrMGFaS2lLSXJ5ODg4L0s4T0dEVXV6VDBwS2lsS2pSZzFGVVJUbDExOS9WZDU5OTEzTjQ5ZXZYMWZlZXVzdHpiWHg0RDdwYWRPbWpiSjA2ZEpNOTdsNzk2NXkvLzU5UlZFVVpmejQ4Y3FLRlNzMGo5Ky9mMSs1ZlBseWhzOS8vLzMzMDcyZGtTbFRwaWluVHAxUzc5dmU5NE1XTEZpZzFLaFJJMHQvY2hQTHpmbUs5UnA1ZlVoT1gzc1B2VFluK1NubVNYNVA1WDBQR3paTWFkMjZ0V0kybXhXVHlhUTBiTmhRTVpsTWlzbGtVb1lNR2FJY09IQkFVUlJGZWV1dHQ5U2ZxVjI2ZEZIdTM3K3ZmUGZkZDRxUGo0L205V3JVcUtIODg4OC9tbTBuVHB4UUJnNGNxQ2lLb3RTclYwOHhHQXpLKysrL3I1dytmVnJaczJlUDR1Zm5wOFRFeENpdFdyVlNGRVZSNnRTcG83N1dneit2VFNiVFE2OGRpOFdpaEllSEs4MmFOVk5xMXF5WjV2eFMrL1hYWDVXZ29DRDFmbVJrcE5LMmJWdWxaY3VXU3MyYU5aV0FnSUJNai9Va1dQYnZVOHlUL0JUelJMOG5mbTArVHRKU2xBTSsvZlRUTE8xWHZIaHh6WDJkVHBmaExMQkhXZjdqOWRkZlQxTkhKalUzTnpkYXQyNmRiZzBia1RmMDc5K2ZidDI2Y2VEQUFYNzU1UmZxMWF2SHNXUEhXTGx5SmQ5ODgwMmFjUkMyc1VLcHV3eGlZMk14R0F4MDZOQkIzWGJyMXEySEh0dlgxemZObUtBSEg3ZUppSWpBM2QyZGt5ZFBzbVhMRnU3Y3VZT3pzN05hbDh2UjBWRXRZcHFkMmxyTGxpMWo5ZXJWR0F3R3RtN2RTa2hJQ0VlT0hOR2N4NFBkMjhIQndRd1lNSUFCQXdab3RudDVlZkhUVHo5Sjkxa3VjK2JNR1M1Y3VKQm1HU1E3T3p2dTNyM0wrZlBuaVlpSXdHUXlZYkZZY0hSMHhHdzJrNXljakt1cksxRlJVZnp2Zi85TDg3cTJtYmcyTjI3YzBBeXdOcGxNOU9uVGg5ZGVlNDNObXpkVHUzWnRMbHk0d0VzdnZaUm1Fc3lqekFUVDZYVHMycldML3YzN00yWEtsRFRYcWUyK2o0OFBBd2NPeEd3MjgrZWZmeElhR3NyUFAvOU1iR3dzVFpvMDRjOC8vMlRSb2tXY09IR0NWMTk5bFRKbHlsQ2lSQW5ORWp6aTBVa29FaUlQY1hCd1lOS2tTUXdhTkFpVHljUW5uM3hDdm56NVdMQmdBZDk4ODAyNkFmMlRUejZoV2JObWhJV0ZNVy9lUEc3ZnZzMmFOV3NvWGJvMFlCMmZzR1BIam9jZXUxdTNicGsrSGhRVWhLSW9MRnk0a09QSGovUHR0OS9pNE9EQXJsMjdLRjI2TkZPblRtWHk1TW1hc2hLcHU4N01aclBtYjF0dExWc1hkTStlUFZtK2ZEbTlldldpYnQyNmVIcDZxdWZkdEdsVHRtL2ZqcXVySzk3ZTNwcXVDWkczSER0MmpHSERocWxyT3JacDA0YkV4RVRhdEdtRHZiMDlRNGNPNWVqUm8xeTZkRWtkSnhrZUhrNzU4dVVCYTdkcjY5YXRhZEtraWVaMVU5K3ZWYXNXMDZkUHgyS3hrSktTZ3Nsa3dzL1BqeFl0V25EMzdsMk9IajNLaUJFaldMVnFGZFdxVlNNaElZRjgrZktwTThUMGVqM2UzdDZhRlF5S0ZTdW1kcDlGUjBlbkdldTNiTmt5dkx5OHFGT25EdE9tVGROMDh6N1k3VHQ1OG1SMjc5NU5xVktscUZtekpnTUdETURMeTB2OTBoTVZGY1h4NDhjNWUvWXN2Lzc2SzYxYXRaSlFsRU1rRkQwR3luTldKMFpSRkk0ZVBjb2JiN3p4dEUvbHVWQ3hZa1c4dkx5NGZQbXlXangwL1BqeGRPblNoWll0VzZxRHFRMEdBeUVoSVp3NWN3Wi9mMzlLbENoQjM3NTlXYnQyTGYzNjljUGYzNStmZnZxSlRaczJhUVkwUDZxclY2OHlaY29VQ2hVcXhNeVpNOW0rZlR2ZmYvODk5ZXJWbzBtVEpreWNPSkdSSTBmeTVwdHYwcmx6WjRvVUtaSWp0YlhNWmpNcEtTbHBhbnhaTEJiQ3dzS29YcjM2ZjM1djRzbnAzTGt6TGk0dWFpaUtqWTFWUTI2VEprMW8yTEFoOCtmUHAweVpNdFNvVVFPd2hvU2twQ1Npb3FMNDU1OS9lUHZ0dHpVdG9WNWVYcG9CL1dDZHFMSjA2VktPSFR1R29paTgvZmJiMUsxYmwzSGp4dEc1YzJlY25aM1p2WHMzOCtmUFYxY2ZlTENXWE9vSk5tdlhybFVIYlh0NWVhVjVYMXUzYmswelVTSWpnd1lOWXNTSUVUUm8wQUE3T3p0T25qd0pXQU5mNmk4VjRlSGgvUExMTHc4dCtpdXlUa0xSWTJDckUvUGdONFY5Ky9ZUkVCQ0F2Ny8vRTU4S0h4WVdock96TTVVcVZYcm92c25KeVh6OTlkZTBhdFdLNjlldmErb3BwY2Rpc1RCNDhPQk1aMEVCL1BQUFAxeS9majNMUHhoRStzTER3d2tORGFWa3laTDgrT09QdEdqUmdnb1ZLaEFVRkVTeFlzWFVhdWIyOXZicXRPYVpNMmZ5MjIrL01YWHFWTjUvLzMyS0ZDbENqeDQ5OFBEd1lPblNwV202ZHJQcit2WHI5TzNibDE2OWVuSDgrSEU2ZCs1TXMyYk44UGYzSnpvNm1oRWpSdURqNDhPNmRldFlzR0FCN2R1M1o4T0dEVnk1Y29WNTgrWVJIaDdPLy83M1A4YU5HNWZ1KzcxdzRRSWRPM2FrUllzV2FmN3ZoSWFHVXFsU3BUUmR6dmZ1M2VPTEw3NmdiZHUyK1B2N3AzdmVHZFUxZXRpMUxCNmZoeFdXZFhWMTVhV1hYbUxac21WcTZaR0dEUnR5NjlZdE9uZnV6SWNmZm9pSGg4ZERqMk15bWFoUm93YWZmLzQ1TFZxMDRNMDMzMlRPbkRuY3YzK2Z6cDA3czNuelpzcVVLVU9aTW1VNGMrWU1ibTV1eE1URXBEdmh4bUt4TUcvZVBNMU10dFQrL1BOUGREb2RMNy84c3JwL1J0MW5UWnMyVlZ0OEN4UW9vS205MUx4NWM4MTlXWGN3NTBrb2VrSWVkNTJZQ1JNbThQdnZ2NnYzYjk2OHFlbEM4UGYzcDJIRGhwcFFOSG55Wkg3OTlWZkEydHhickZneGdvT0RXYnAwS2NXS0ZhTml4WXBNbVRLRjZ0V3I0K25wQ2NETW1UTXo3SnBJUFc3Rkp2V0s3bXZXck1ITnpVMUMwWDl3Nzk0OVJvNGN5ZENoUTZsZXZUb0RCZ3lnWWNPR3VMbTVVYXhZTWMyK09wMk9SbzBhY2ZEZ1FaWXZYMDZqUm8yWU1XTUdtemR2Smp3OG5DSkZpakI0OEdBQ0F3UDU1Sk5QSG5yczFhdFg4OXBycjZYYjhsS3FWQ21DZ29Kd2RIVGs1WmRmWnVqUW9ZU0VoUERaWjUvaDR1SkNyMTY5cUZTcEVoczNibVRvMEtFTUhUcVUyTmpZLzF4YjYrYk5tMHlmUGwwekM4ZkJ3WUc0dURndVhMaEE2ZEtsNmQyN043MTc5MDV6empLbUtPK3FWcTBhWjg2Y29WeTVjdXEyV3JWcXNXN2RPbmJ2M2szeDRzWDU0SU1QTWgyYldhbFNKYzNQdy9qNGVCSVNFcGd4WXdaLy8vMDNDeGN1Wk5teVpZQzFUSXFibXh0WHIxN1ZUUHUzdVgzN2RxYlgwYTVkdXpRQlhLL1haOXA5WmhNWEY2ZnBZbjd3L3UzYnR6TThwbmcwRW9xeUlUZlhpUmsvZnJ6bXZxMm1pKzBjVDU4K3plZWZmNjdacDBlUEhyenl5aXUwYmRzV1gxOWZnb0tDT0hic0dLdFdyY0xUMDVOdDI3YVJtSmhJbno1OUFIajExVmVaTm0xYW1tT2J6V1pxMWFxbENVQVB1bnYzTG52MjdNSGUzbDR6OWZ2ZXZYdHBGamxkdjM2OXBxOWVXTVhHeGpKZ3dBQzh2YjNWYjRpREJ3OG1LU2tKWjJkbmpFWWp6czdPbkQ5L0htZG5aM1E2SFgvOTlSZXZ2ZllhSDMzMEVULzk5Qk9mZlBJSkxWdTJaTkdpUmJ6MzNuczBhTkNBVFpzMnNXSERCdHExYTVmcDhZT0NnakFhalJsMlJ6azZPckpueng1V3JGaEJRa0lDVFpvMFlmejQ4WGg0ZUxCcDB5WW1UWnJFaHg5K2lGNnZ4OEhCQVU5UHoyelgxa3BLU21MSmtpVllMQlpDUWtJSUNncGk1TWlSbXU2S0hqMTYwS05IRHh3ZEhSa3lSRHN4SmprNVdRMU44R2dEWnNXVEZSOGZyMzdoS2xXcUZIZnUzR0hyMXExVXFWS0Z1WFBuOHRsbm54RVpHY253NGNNWlAzNDh4WXNYWiszYXRSZ01CcHlkblVsTVRNelN4QlYzZDNmR2p4L1A3Ny8venNpUkl4a3hZZ1FsU3BSUXI3VlNwVXB4NHNRSmRlek9vRUdEMU9jR0JBU1FrcEpDLy83OTZkV3JGNE1IRDFZZk01bE03Tnk1azdsejUyYjd2YnU3dTJzS0JUZHYzbHh6WDFxS2NwNkVvbXpJQzNWaTBuUHk1RW1LRmkyYXBscnE3Ny8vemovLy9LUGVQM1BtREtOR2phSklrU0xxdHhZZkh4OTF5Ukt3L29DeWhhUUhkZXpZVVhOLzNicDE2ZytqaFFzWE1tREFBRTAvdjhGZ29HN2R1bW42K2tYNmJJTTdodzRkcW01cjFxd1pZTzIrc3MzK2NuQndvR2ZQbmlRbkovUENDeTl3NE1BQi9QMzlhZEtrQ1FzV0xLQk1tVElFQndmendnc3ZBTllXdzRFREIzTHk1RW1tVHAyYTRmRTNiZHIwMEhPc1VhTUdMNy84TWs1T1RvU0VoTEJnd1FMT256K1ByNjh2YTlldVRiZnJJVHUxdFlLQ2dyaHk1UXFiTm0xaXlaSWxuRDU5bXVQSGoyTm5aNmNHSE51aXh5YVRpWWtUSjdKanh3NTFzSGJxQWE2dnZQS0tPaVpMNUY0TkdqUmd6cHc1Z0xVVmNkQ2dRUXdmUGh3dkx5OTY5ZXJGaWhVcnVINzl1bVk5eXVIRGgzUHQyalhhdDIrUHZiMDliNy85ZHBhT0ZSa1p5ZWpSbzVrd1lRSXVMaTdxT01ueTVjc3pZOFlNVGIwc0h4OGZ0bTNieHBZdFc3Q3pzMlBidG0yY09uV0tHVE5tVUtCQUFWNS8vWFZxMUtqQm5UdDNlUDMxMXpVRG9TMFdDMjNhdEZIdmx5MWJWbk4vNmRLbEZDcFVpSHYzN21tNjVCNjhMeTFGT1U5Q1VUWWRQSGlRN2R1M00zYnNXUDc2Nnk4cVY2NmNwb3FwN1pkOVNFZ0l4NDRkWTlLa1NackFjK1BHRFhyMjdNbnUzYnZWMEpDVnhOKzJiVnRhdEdoQnIxNjkwandXSEJ6TWpCa3oxQi95OSsvZlZ4ODdjdVFJalJzM1R2T2M4UEJ3S2xhc3FONi9ldlVxbzBlUFp0NjhlUm1lUTNySHRySE5HckxwMEtFRE0yZk9KQ1ltaGpObnpqQnk1TWdNbnlzZXp0M2RQY1B5RDZWS2xlTElrU05ZTEJaMXVSaXoyY3lGQ3hkbzJiSWxYMzMxRlpHUmtmVHIxdytMeFVLSkVpVVlOV29VWUMzVnNIejVjbTdldlBtZnozSHQyclhzM3IwYkZ4Y1h2TDI5NmRDaEF6VnIxc3l3VU9qcDA2Y1pQbnc0TDc3NG90cHFXYWRPSGZSNlBSMDZkQ0FoSVlIOSsvZXpaczBhN3QrL1Q5dTJiZm53d3cvUjZYUk1tREFCK0hmZFFJdkZncUlvNlBWNjlZK2RuWjJtOHZDWU1XUFU2dGV1cnE3LytmMkt4OGMyaU5vV2lNQmFPdUxERHo5VUN6QXVXclNJR3pkdThQTExMNmRwOVN0ZHVqUWhJU0hBdzB1YzJMNW9GQzllbktDZ0lIVmMwMisvL1liRllrR3YxM1BwMGlVcVZxeEkyYkpsMVhYTHZMMjk2ZFdyRi9YcTFVT24wOUc0Y1dNYU5teklwazJiR0RkdUhHdlhyc1hUMHpQTjc0aXlaY3V5ZWZQbWgzNEd0bGF2akR5c2RWZGszM1BmZGx3Z2RJY0NFT3ZkSWt2N0c0MUd1blhyUnQrK2ZmbmxsMStvVXFVS0w3endncVpPakMwVTJiclZXclpzcWZrQmJLc1RrM29NeUQvLy9NT3hZOGN5UGZicTFhdXBVcVdLK3NNaXRhVkxsd0tvWXllMmJkdW0xaVB5OWZYRno4K1BQLzc0ZzJiTm1xbURha2VOR2tWWVdCaE9UazVFUmtaU3JsdzVBZ01EOGZiMlZtZk8zYng1VTczZHZIbHpUWk54VnNYRXhCQWJHMHU3ZHUzU2pIdXhqV1d5cVZ5NWNycGRLazlUai9EZjJYbzNFcDFGNlJWYnArWHluSHh0YzFnMUJVRC8rc21jZk5tbjV2YnQyN2k2dWtyZ3lDRkt4RGNvdDVZRGxxRjJWVS9QZjVMSE5rL3lzMTZiWThjL2JOZm5oaTBnSlNRazRPYm1scVY5bjFYS3p6K2hoQndHaGFGMlgvbzkwV3Z6Y1pLV29tektyWFZpb3FLaTFLWmpRQTFFNGVIaEpDY25VN1ZxVlE0ZVBNaUdEUnZVL3U2dnZ2b0tnRm16Wm5IbzBDRUNBd01CS0ZLa2lOcGw5bUQzbVkydnIyK21NK2hTVWxMVTV4VXFWRWp0TmtrOWhkVVdIbE52RTNtYmpBVVR6ekpieUhsWUlFcTlyOGhiSkJROWd0eFlKMFpSRkpZc1djS1NKVXNBYTBYaFk4ZU9zWGZ2WHBvMWE0WmVyNmR0MjdaODlORkg5TzNiVjYxcmNlUEdEY0xDd3JKOXZPdlhyMmM0d053MjhGb0lJWVRJU3lRVVBZTGNXQ2RtN05peDZtMnoyY3hiYjcyRlRxZGp6NTQ5VEpvMENiRDJzWmN2WDU0OWUvYlFzbVZMRkVWaDZ0U3A5T3JWU3kyVUJ0WXVFTnVnM2RTMzMzbm5IZnIzNzYvdTkrREE2b3pNbnorZjdkdTNBOVl1dUFlbHR5Mno1VXFFbGNWaTRmNzkrOFRGeFJFWEYwZE1UQXd4TVRGRVJVVVJIUjNOSjU5OG9uWmo3ZDY5TzkzQnBrYWprZVRrWkpLVGt6RWFqYm1xNEdoTzE5YjYrZWVmcVZPbkRnVUtTYk1BQUE1ZVNVUkJWQzR1TGlRa0pPRG41OGVYWDM2cGZySDU1WmRmOFBEd3lIUTJxSmVYRjZHaG9adzRjWUxmZnZ1TjNyMTdTK0U4SVo0aEVvcXlLYmZXaVhud0hBc1VLTUNwVTZmUTYvV2E5YXBhdDI3TnhvMGJhZG15SmN1WEw4ZloyWm5HalJ0clFsRld1cyt5WThpUUlXbW1Sc08vM1djU2dMTE9ZRER3OXR0dnF5SEcyZG1aL1BuejQrN3VUc0dDQmZIdzhLQlFvVUo0ZW5vU0V4T2pocUt2dnZxS3Q5OSttNEVEQjNMNThtWHM3ZTNSNi9VNE9qcFN1SEJoM04zZHlaOC92eHF1dmJ5ODBselA2VWx2T1lPc2VsSzF0V3grKyswMzFxOWZ6emZmZklPYm14dUZDaFZpMnJScFRKczJqYXRYcnpKbXpCZysrdWlqTEpYSXFGQ2hBaXRYcnFSSGp4NTgvZlhYYVk0bGhNaWJKQlJsUTI2dUU2TW9DbUFOWXFkT25jTFQwNU1sUzVZUUZ4ZEhwMDZkTUpsTU9EZzQ0T1RreE1XTEYvbjc3Ny81NjYrLzB0UTN5bzd2di84KzNlM1NmZlo0eGNYRjhjc3Z2K0RpNHZMUWNRdnQyclVqSVNHQitQaDRmSHg4V0x0MkxSOTk5QkZMbGl6aDNMbHpMRnUyakFVTEZuRHk1RWwyNzk2dFBzL1IwVEhkc1Y2clZxM1NGSStyVzdmdUk3K1BKMTFiNjlOUFArWExMNy9reG8wYmxDMWJsazgvL1pTVksxZGlOcHZadDI4ZkF3Y08xSlNNeUV6aHdvWDU5dHR2MmJwMWE1YXFKd3NoOGdZSlJkbVFtK3ZFSkNRazBMUnBVK3pzN1BEdzhHRDgrUEY0ZW5xaTAra29XclNvWmpiUTlPblQrZnZ2djVrMWF4Ykp5Y25FeE1Sb1ZsZFAzV1htNk9pbzNxNVlzV0thcWFVUG5vT2pveVBSMGRGcFZtc1hPY3UyMnZ6RDJGYWliOUtraVJweVdyVnFoY1Zpb1g3OStseTRjSUdVbEJSbXpweXAxbC9KekpJbFN6U2g2SEhKeWRwYVlBMWN0cW41dHBZbUc5dG5CTEI0OFdMTVpqUGJ0MituVmF0VzZaN2Jnd3VOMmtwWUhEeDRNRHR2VVFpUkM4bHZybXpJelhWaTh1ZlBUMmhvYUpiMkhUVnFsRnJUWS9iczJSdzRjRUR6RGJsMDZkSlpxcUh4b0xWcjE3SjU4MmJzN2UzcDNMbHp0cDh2c3E1Ky9mcFoybS92M3IyYXRhUSsvZlJUYnR5NHdaSWxTeWhWcWhUMjl2WnFDOUh3NGNNMVZjbWpvNlA1K09PUDFmdjM3dDBqS1NsSkRjbFprUnRxYTRFMXNJZUdobXBxRm1YRXk4c0xkM2YzTkNGbjZOQ2hIRDU4bUFvVktyQjA2VktaWFNURU0waENVUTU2Y0lxNm5aMmRwb3AxMmJKbE01eCtibWRucDA3UmY5eFNGemtiTTJZTVk4YU0wVHllbFVDVTNqaVNmdjM2MGE5ZnZ5eWZoNE9EUTVhcUpBc3RuVTdINGNPSHMvMjhXN2R1OGZYWFg1T1ltRWp6NXMwSkRBek1kSkJ3c1dMRjFCYVh4TVJFZXZUb1FXSmlvcVlWNW1IZFo3Nit2cG94YmFsRlJrYlNyVnMzVFcwdG13TUhEdURuNThmYXRXczF0Yldpb3FMWXMyY1B5NVl0SXpJeWtqVnIxaEFZR01pNGNlUFNuUnhncTYzVnNtVkxUQ1pUdW9QNmJZWU1HY0o3NzcyWGJpSFZBd2NPcUMyN05XclVJREF3a0U2ZE9tWDYzb1VRZVkrRUl2SFU2SFE2ZFcwcmtUVW1reWxiWFpPWEwxL20vUG56SkNRa01IMzZkSzVkdTBac2JDeE9UazdwcnVnOWV2VG9OTVZCTFJZTDQ4ZVBwMFdMRm1xUjBLektMYlcxYk5XdkgxeFNKaUVoZ1crLy9aWkxseTVScDA0ZHpiNDJkKy9lWmU3Y3VTeGV2SmdmZnZpQmp6NzZpSzVkdTFLdFdqVmVmZlhWYkgwZVFvamNUZHAvaGNoRDd0Ky9yM2FIZVhsNTBhUkprM1QvMkJaSURRa0p3ZFBURXpjM04yYlBuczM2OWV1cFg3OSt1b1UzYTlTb2tTWVFtYzFtSmt5WXdQMzc5ek1OT0kvQ1ZsdkwxOWNYWDE5ZmF0V3FoYUlvYVdwckJRVUZxV1V1NE5GcmF6M0laRExScGswYlNwY3V6Y0tGQzlNdGkyRTJteGszYmh3ZE9uUlFaK001T3pzemNlSkVQdnZzTTgzNEppRkUzaWN0UlhsUVR0ZHZFWGxIZEhTMFpyYlQzcjE3MDR5VFNUMzc3OEhXSUlQQlFHUmtKR2F6bVVXTEZ1SGg0VUZ5Y2pLZE9uVkswK3B4Ky9adHhvMGJ4LzM3OS9udXUrL1E2L1hxTE1lYzhLUnFheFV2WGp6REZjb1RFaEpZdkhneGl4Y3YxbXcvZVBBZ2lxSXdjZUpFQUhXVmRwc3FWYXJRdDI5Zit2VHB3NnhaczdJMGpWOElrZnRKS01xbVo3RitTOTI2ZFRQdHhnb1BEOWNjLzV0dnZpRWdJQ0JMNytYbzBhUEFrL25jbmdkLy9QR0hacUJ4ZHUzYXRZc09IVHB3L1BoeHhvMGJ4Nnhacy9Eejg2TkVpUkpxOTFYcWZSMGNIUGoyMjIreHQ3Zm4wcVZMMlM1VW1GdHFhNlZYTWQ1V0p5dTlXV01HZ3dFL1B6L09uei9QeXBVcjB4MVU3ZXZyaTlsc3BrK2ZQblRyMW8yZVBYdG11dlNORUNMM2sxQ1VUYzlpL1JZZ1RXdURxNnVyK3UzNXdabE9nd2NQVnNkNDJIaDVlYkY5Ky9ZTUt5SS9pYy90ZVJBY0hQeklBM3dOQmdNN2QrNWt3WUlGMUtsVGgzNzkrdEdxVlN1S0ZDbVM3bGloTGwyNjBLbFRKd3dHQTYxYnQ4YmUzcDYrZmZ0bTY1aTVyYlpXVnYzMTExOWN1blNKeFlzWFo3ck9WWnMyYlNoVnFoVExsaTNEYURSS0tCSWlqNU5RbEVQeWF2MFdtN1ZyMTJydXB3NWlqOU9UK3R5ZUJRY1BIdVRldlh0cWJTd2czWmxTcVJrTUJwS1NrckN6czJQRmloVzBiZHVXMk5oWXRtM2J4dFdyVjNGM2QrZkdqUnVzV2JPR3Q5NTZpM0xseXFIVDZUQVlEUGo0K0tpdlkyZG5oNklvckZxMWlsV3JWbWxlUHpPNXNiWldURXdNYm01dVJFUkU0T3pzbk82NVZhMWFsVFZyMXVEZzRKRHArd09vVmF1V0ZDc1Y0aGtob2VnUjVFVDlsc3c4eWZvdDdkdTN4MmcwcGhremtaaVlxRzVMU1VtaGZmdjJPRGc0c0c3ZHVrZDlXNC85YzN2V1ZheFlrVEZqeHFoaG9HN2R1c3lmUHo5TjE0N0ZZbEdYVlJrd1lBQm56cHloZmZ2MitQcjZzbjc5ZWlaTm1rVDkrdldaUFhzMlZhdFc1Zmp4NDJ6YXRJbGV2WG94Wjg0Y3FsZXZUdm55NVRWRkRUT1MxUXJRNlhsYXRiVSsvdmhqcmwyN2x1RU1QSnYwQWxHUEhqMDBKUzJFRU0rVzUvNS9kNEhRSFFwQXJIZUxMTzFmdDI1ZGRad00vRnUvNWNxVks1b2Y4QS91bHgyMnJvelU5VnRzNHoxOGZYM3g4L1BqanovKzBOUnZHVFZxRkdGaFlUZzVPUkVaR1VtNWN1VUlEQXpFMjl0YjdkSzZlZk9tZXR0V3Y4WGIyMXN6WGlnNzd6MjFoM1dmUFluUDdYSHBFZjQ3Vys5R29yTW92V0xydEZ5ZWs2OXREcXVtQU9oZlA1bVRMNXVoLzJ2dkRsN2tyTzhBRG4vZVNlT2hRczhlK2pkWWFJV0toNEkzcmFVRXdXTU80aUY0OGxSNktSTFRnNVFlaFBha2dqY3hDQXE5bFVJcHhSYWFZdEdWSm1qMTBrZ00wUjdVTkxzeHV6TnZEOXRORTdQUkpqdXp1NU45bnN1U0RIbmZOOE9QM2MvKzVwM3ZySzZ1ZHRkZGQ1azR2aVRHODc5dS9PU2xhdmJVb2UrODg2dmRQUGYwNThjMzErYlBGdjl5SmN0bi9NUHZHLy84cHhwNzZ0RFR4M2QxYlM2Uzc0dzdzSlA1TFY5bE4rZTNiTjFqOUZXZmVIL1BQZmYwM0hQUDljUVRUL1Rzczg5ZU4yVHZXbzgrK3VpMnYwVi9PWElXOWJ6eDlhNTlTUXFBNjRtaTJ6U2RUanR4NHNUVitTM3ovT0crTmIvbHhSZGZyT3I4K2ZPZE9uWHFodmt0anovK2VNZU9IYnY2anFEYm1kK3k5WExXbDk5aHR1V2pqejdxeVNlZnJQNjNjL1hsbTd4cmM2Zm85ZGRmditsTzBaWkZQbThBc0JPaTZEYmNLZk5idG1Lbk5uZHZ0dHN0V2w5Zm45di9hOUhQR3dEc2hDaTZEVHVkMzdMMUtkd1BQZlRRVGQvOXNtWFI4MXUyVENhVFhubmxsUnYrL3RxZG9wMmF4OXliZzg2OEo0REZFVVczWWFmelc5NTk5OTFlZU9HRmpodzVzdTNqZXpHL1pUYWIzZkFPdE5yOEtJUjVtY2ZjbTRQT3ZDZUF4UkZGdDJnZTgxdFdWbFo2OE1FSGIvcjRYc3h2bVV3bXZmcnFxOWRkeCtycWFtZlBucjN1NWJ6Yk5hKzVOMnpQdkNlQW5STkZ0MmdlODF0V1ZsYTIzWlhac2hmelc3WjdWOUxSbzBkYlcxdnJzY2NlKzlwL2YrVElrZTYrKys2YlByNGJjMjhPQ3ZPZUFCYkRuS0pibkZQRXdiT2Y1aFF0ODd3bmJwMDVSZXhYZCtxY29ocy81UkJZQ3RmT2UzTERPc0RPaVNKWVF0UHB0R2VlZWVicXZDY0FkczQ5UmJCa3pIc0NXQXc3UmJCa3pIc0NXQXc3UmJCa3pIc0NXQXhSQkV2RXZDZUF4UkZGc0VUTWV3SllIUGNVd1JMNWY0S282dVRKa3d1K0VvQTdqeWdDQUVnVUFRQlVvZ2dBb0JKRkFBQ1ZLQUlBcUVRUkFFQWxpZ0FBS2xFRUFGQ0pJZ0NBU2hRQkFGU2lDQUNnRWtVQUFKVW9BZ0NvUkJFQVFDV0tBQUFxVVFRQVVJa2lBSUJLRkFFQVZLSUlBS0FTUlFBQWxTZ0NBS2hFRVFCQUpZb0FBQ3BSQkFCUWlTSUFnRW9VQVFCVW9nZ0FvQkpGQUFDVktBSUFxRVFSQUVBbGlnQUFLbEVFQUZDSklnQ0FTaFFCQUZTaUNBQ2dFa1VBQUpVb0FnQ29SQkVBUUNXS0FBQXFVUVFBVUlraUFJQktGQUVBVktJSUFLQVNSUUFBbFNnQ0FLaEVFUUJBSllvQUFDcFJCQUJRaVNJQWdFb1VBUUJVb2dnQW9CSkZBQUNWS0FJQXFFUVJBRUFsaWdBQUtsRUVBRkNKSWdDQVNoUUJBRlNpQ0FDZ0VrVUFBSlVvQWdDb1JCRUFRQ1dLQUFBcVVRUUFVSWtpQUlCS0ZBRUFWS0lJQUtBU1JWV3JWWjl0ck8vMWRiQlBYWnBOcTVvZDJsd3JjN2EyZWZDMUJSeWFaVGZPTGxZMXFVdDdjUHJOUlhubHloNmNtdjF1dkh5NXFza3cyNHUxdVRBSFBvckdPbDMxOTdXTGUzMHA3RU5qZGZhTHpaOE53OGI0ajNrZmY2ajNxc1lyNStaOWFKYmVXR3Z2Yi8zaDlHNmYvZXJhL1BUVDNUNDF5K0RqQzV0ZnA1TmRYNXVMZE9DamFKajBVdFZQLzNtNmxVdWZkWEc2c2RlWHhENndQczQ2ZDJXdFg1eDd2L2N1Lzd1eHpueDIvNC9lbXZkNWhucTVhanozeThiTEg5UjBFWnRSTEpWeDJyaitTZU8vVHRicTJ6WDJRZmUrYzJxM0wyTVkvcnMyZi9mYnhvOC90bU5FeldhTkZ5ODIvdlZVZmZoaGplTUhIVCsrNjJ0emtZYTl2b0E5OStiemg3ODErL1p2aG5wNHJ5K0ZmZXZUY1RZOC9QbjlQL3pMdkE4OHZ2bTl3OU52Ykx3eERNUDM1MzFzN2dpWEpzUHd5SER2VzMvYzdST1B6ejkvZUhyaC9CdkRrTFhKZGk1Tnhza2p3OU5QNy9yYVhLUUR2MVBVZmNmV1A3LzB6Ui9YOEpQcTdWcklmU01zbWJFMnFuUGpPTDc4eFRqOTdpS0NxR3E0NzIvcmh3NXYvS0J4UE5IUW1Sb3ZMK0k4TEpYcDBIaGhhSHh0TXRsNFlDK0NxR280ZG16OTBLek50VGwycHRIYXBPbFFGNGF4MXliVEhyalRnZ2dBQUFBQUFBQUFBQUFBQUFBQUFBQUFBQUFBQUFBQUFBQUFBQUFBQUFBQUFBQUFBQUFBQUFBQUFBQUFBQUFBQUFBQUFBQUFBQUFBQUFBQUFBQUFBQUFBQUFBQUFBQll1UDhBVGVSM0NISGlYaUlBQUFBQVNVVk9SSzVDWUlJPSIsCgkiVGhlbWUiIDogIiIsCgkiVHlwZSIgOiAiZmxvdyIsCgkiVmVyc2lvbiIgOiAiIgp9Cg=="/>
    </extobj>
  </extobjs>
</s:customData>
</file>

<file path=customXml/itemProps17.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4267</Words>
  <Application>WPS 演示</Application>
  <PresentationFormat>宽屏</PresentationFormat>
  <Paragraphs>1354</Paragraphs>
  <Slides>26</Slides>
  <Notes>1</Notes>
  <HiddenSlides>2</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26</vt:i4>
      </vt:variant>
    </vt:vector>
  </HeadingPairs>
  <TitlesOfParts>
    <vt:vector size="44" baseType="lpstr">
      <vt:lpstr>Arial</vt:lpstr>
      <vt:lpstr>宋体</vt:lpstr>
      <vt:lpstr>Wingdings</vt:lpstr>
      <vt:lpstr>Avenir Next Condensed</vt:lpstr>
      <vt:lpstr>Segoe Print</vt:lpstr>
      <vt:lpstr>汉仪铁线黑-45简</vt:lpstr>
      <vt:lpstr>汉仪铸字木头人W</vt:lpstr>
      <vt:lpstr>微软雅黑</vt:lpstr>
      <vt:lpstr>Lucida Calligraphy</vt:lpstr>
      <vt:lpstr>Mongolian Baiti</vt:lpstr>
      <vt:lpstr>思源黑体 CN ExtraLight</vt:lpstr>
      <vt:lpstr>方正粗黑宋简体</vt:lpstr>
      <vt:lpstr>方正新舒体_GBK</vt:lpstr>
      <vt:lpstr>Arial Unicode MS</vt:lpstr>
      <vt:lpstr>微软雅黑 Light</vt:lpstr>
      <vt:lpstr>楷体</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姚米多</dc:creator>
  <cp:lastModifiedBy>Cristal</cp:lastModifiedBy>
  <cp:revision>21</cp:revision>
  <dcterms:created xsi:type="dcterms:W3CDTF">2021-09-14T14:46:00Z</dcterms:created>
  <dcterms:modified xsi:type="dcterms:W3CDTF">2022-02-10T03:06:28Z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E52A9F03DBF04E60A0EE9549A74FB3B4</vt:lpwstr>
  </property>
  <property fmtid="{D5CDD505-2E9C-101B-9397-08002B2CF9AE}" pid="3" name="KSOProductBuildVer">
    <vt:lpwstr>2052-11.1.0.11294</vt:lpwstr>
  </property>
  <property fmtid="{D5CDD505-2E9C-101B-9397-08002B2CF9AE}" pid="4" name="KSOTemplateUUID">
    <vt:lpwstr>v1.0_mb_3Z0jGost0yTF+2wZL5oudw==</vt:lpwstr>
  </property>
</Properties>
</file>