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9" r:id="rId3"/>
    <p:sldId id="410" r:id="rId4"/>
    <p:sldId id="416" r:id="rId5"/>
    <p:sldId id="419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20" r:id="rId18"/>
    <p:sldId id="433" r:id="rId19"/>
    <p:sldId id="434" r:id="rId20"/>
    <p:sldId id="435" r:id="rId21"/>
    <p:sldId id="432" r:id="rId22"/>
    <p:sldId id="437" r:id="rId23"/>
    <p:sldId id="438" r:id="rId24"/>
    <p:sldId id="439" r:id="rId25"/>
    <p:sldId id="440" r:id="rId26"/>
    <p:sldId id="441" r:id="rId27"/>
    <p:sldId id="444" r:id="rId28"/>
    <p:sldId id="442" r:id="rId29"/>
    <p:sldId id="41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77185" y="1890395"/>
            <a:ext cx="64376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zh-CN" sz="8000" b="1">
                <a:solidFill>
                  <a:schemeClr val="accent3"/>
                </a:solidFill>
                <a:effectLst/>
              </a:rPr>
              <a:t>认识紧急电话</a:t>
            </a:r>
            <a:endParaRPr lang="zh-CN" altLang="zh-CN" sz="8000" b="1">
              <a:solidFill>
                <a:schemeClr val="accent3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3.jpgdh3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18030" y="1064895"/>
            <a:ext cx="8018145" cy="5626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80110" y="26035"/>
            <a:ext cx="10770235" cy="13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消防队员来了，老爷爷被惊醒，起来开门后发现是消防队员，消防队叔叔批评了老爷爷。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4.jpgdh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82775" y="770890"/>
            <a:ext cx="8426450" cy="59131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39875" y="239395"/>
            <a:ext cx="911288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小老鼠又拨打了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电话，这次来了很多警察叔叔。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5.jpgdh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54505" y="862965"/>
            <a:ext cx="8292465" cy="5819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9705" y="46990"/>
            <a:ext cx="8733155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老爷爷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又被惊醒了，开门发现是警察叔叔，警察叔叔也批评了老爷爷。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6.jpgdh6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2275" y="675640"/>
            <a:ext cx="8604250" cy="60382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04340" y="63500"/>
            <a:ext cx="8561070" cy="1383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老鼠见老爷爷挨了批评，心里很难过。小老鼠翻开电话本，开始认识各种电话号码。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7.jpgdh7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86305" y="1512570"/>
            <a:ext cx="7366000" cy="5168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0825" y="157480"/>
            <a:ext cx="8696960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夜里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老爷爷犯病，小老鼠赶紧拨打了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急救电话，救护车很快就来了，把老爷爷送去医院治疗。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8.jpgdh8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66620" y="1351915"/>
            <a:ext cx="7602220" cy="5334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56080" y="34925"/>
            <a:ext cx="8879840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老爷爷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身体好了，对医生谢了又谢。可是，心里一直纳闷：到底是谁打的电话呢？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0130726_95d095e0fab02bf1d322AHzVMrr1uWfU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90" r="2756" b="3124"/>
          <a:stretch>
            <a:fillRect/>
          </a:stretch>
        </p:blipFill>
        <p:spPr>
          <a:xfrm>
            <a:off x="1908175" y="1718310"/>
            <a:ext cx="3240405" cy="43675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40" y="3058160"/>
            <a:ext cx="2868930" cy="2868930"/>
          </a:xfrm>
          <a:prstGeom prst="rect">
            <a:avLst/>
          </a:prstGeom>
        </p:spPr>
      </p:pic>
      <p:pic>
        <p:nvPicPr>
          <p:cNvPr id="3" name="图片 2" descr="思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403860"/>
            <a:ext cx="1758315" cy="1393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2065" y="1821180"/>
            <a:ext cx="6464935" cy="73723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后来小老鼠为什么要拨打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急救电话？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6350" y="1059815"/>
            <a:ext cx="6089650" cy="73723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贪玩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的小老鼠拨打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119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后，谁来了呢？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2667293" y="1813545"/>
            <a:ext cx="6858048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小朋友们，今天又学到了新的本领，知道了报警电话</a:t>
            </a:r>
            <a:r>
              <a:rPr lang="en-US" altLang="zh-CN" sz="4800" b="1" u="sng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4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火警电话</a:t>
            </a:r>
            <a:r>
              <a:rPr lang="en-US" altLang="zh-CN" sz="4800" b="1" u="sng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119</a:t>
            </a:r>
            <a:r>
              <a:rPr lang="zh-CN" altLang="en-US" sz="4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急救电话</a:t>
            </a:r>
            <a:r>
              <a:rPr lang="en-US" altLang="zh-CN" sz="4800" b="1" u="sng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4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4800" b="1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标注 3"/>
          <p:cNvSpPr/>
          <p:nvPr/>
        </p:nvSpPr>
        <p:spPr>
          <a:xfrm>
            <a:off x="5453380" y="811530"/>
            <a:ext cx="4884420" cy="4464685"/>
          </a:xfrm>
          <a:prstGeom prst="wedgeRoundRectCallout">
            <a:avLst>
              <a:gd name="adj1" fmla="val -59514"/>
              <a:gd name="adj2" fmla="val -12641"/>
              <a:gd name="adj3" fmla="val 16667"/>
            </a:avLst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4e956b95963f4.jpg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 l="27539" t="10157" r="31701" b="11757"/>
          <a:stretch>
            <a:fillRect/>
          </a:stretch>
        </p:blipFill>
        <p:spPr>
          <a:xfrm>
            <a:off x="1843405" y="1912620"/>
            <a:ext cx="340423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8531" y="1150863"/>
            <a:ext cx="4429156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这些紧急电话不能随便乱打，只有在发生紧急情况时，才能拨打哦！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2473960" y="1045845"/>
            <a:ext cx="7212965" cy="483425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        </a:t>
            </a:r>
            <a:endParaRPr kumimoji="0" lang="zh-CN" altLang="en-US" sz="4000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77870" y="1494155"/>
            <a:ext cx="5478145" cy="353822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sz="3200" dirty="0"/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小朋友们，拨打紧急电话时不要慌乱，要说清楚自己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在哪里，发生了什么事情，并留下自己的电话号码。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2136775" y="2179320"/>
            <a:ext cx="823531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初步知道”110”“119”“120”这三种特殊电话号码及其作用； 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了解使用这些特殊电话号码的具体方法，明白在紧急情况下才能拨打特殊电话。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793750"/>
            <a:ext cx="2181225" cy="809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5" y="3265805"/>
            <a:ext cx="4883785" cy="3417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65805"/>
            <a:ext cx="4136390" cy="3417570"/>
          </a:xfrm>
          <a:prstGeom prst="rect">
            <a:avLst/>
          </a:prstGeom>
        </p:spPr>
      </p:pic>
      <p:pic>
        <p:nvPicPr>
          <p:cNvPr id="4" name="图片 3" descr="情景模拟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-3810"/>
            <a:ext cx="2371090" cy="16541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76600" y="913130"/>
            <a:ext cx="563943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邻居奶奶生病了，你会怎么办呢？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47265" y="1650365"/>
            <a:ext cx="8072755" cy="1337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lvl="0"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请几位小朋友自愿模拟拨打紧急求助电话的过程，其他小朋友观摩；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打完后，请其他小朋友指出打电话者对和错的地方；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最后教师点评总结，强调打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求助电话的注意事项。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37435" y="2366645"/>
            <a:ext cx="7955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effectLst/>
                <a:sym typeface="+mn-ea"/>
              </a:rPr>
              <a:t>小朋友们，下面这些行为你觉得对吗？</a:t>
            </a:r>
            <a:endParaRPr lang="zh-CN" alt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60" y="1517650"/>
            <a:ext cx="2313940" cy="848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封图\dh9.jpgdh9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33650" y="1358900"/>
            <a:ext cx="6699885" cy="470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210" y="797560"/>
            <a:ext cx="4406900" cy="858738"/>
          </a:xfrm>
          <a:prstGeom prst="roundRect">
            <a:avLst/>
          </a:prstGeom>
          <a:solidFill>
            <a:srgbClr val="00B0F0"/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p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全全拨打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110/119</a:t>
            </a: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玩。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9249789d00c8bca79c28d8e0c3c0f7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885" y="3519805"/>
            <a:ext cx="1771650" cy="1771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dh10.jpgdh1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98115" y="1615440"/>
            <a:ext cx="6595110" cy="462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830" y="845820"/>
            <a:ext cx="6075045" cy="769620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妮妮发现火灾，拨打</a:t>
            </a:r>
            <a:r>
              <a:rPr lang="en-US" altLang="zh-CN" dirty="0">
                <a:sym typeface="Arial" panose="020B0604020202020204" pitchFamily="34" charset="0"/>
              </a:rPr>
              <a:t>119</a:t>
            </a:r>
            <a:r>
              <a:rPr lang="zh-CN" altLang="en-US" dirty="0">
                <a:sym typeface="Arial" panose="020B0604020202020204" pitchFamily="34" charset="0"/>
              </a:rPr>
              <a:t>报警。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0473" y="2716400"/>
            <a:ext cx="1944763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0" i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i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封图\dh11.jpgdh1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02255" y="1281430"/>
            <a:ext cx="6774815" cy="4754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9675" y="1115695"/>
            <a:ext cx="7679055" cy="769620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安安发现家里进了贼，拨打</a:t>
            </a:r>
            <a:r>
              <a:rPr lang="en-US" altLang="zh-CN" dirty="0">
                <a:sym typeface="Arial" panose="020B0604020202020204" pitchFamily="34" charset="0"/>
              </a:rPr>
              <a:t>110</a:t>
            </a:r>
            <a:r>
              <a:rPr lang="zh-CN" altLang="en-US" dirty="0">
                <a:sym typeface="Arial" panose="020B0604020202020204" pitchFamily="34" charset="0"/>
              </a:rPr>
              <a:t>求助。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449" y="2852936"/>
            <a:ext cx="1944763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0" i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i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4e8ff45456fec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02547" y="1796693"/>
            <a:ext cx="2915816" cy="4286256"/>
          </a:xfrm>
          <a:prstGeom prst="rect">
            <a:avLst/>
          </a:prstGeom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630946" y="2292977"/>
            <a:ext cx="5439548" cy="3291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小朋友，请注意，安全知识要牢记；</a:t>
            </a:r>
            <a:endParaRPr lang="zh-CN" altLang="en-US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遇到困难不要怕，分析情况打电话；</a:t>
            </a:r>
            <a:endParaRPr lang="en-US" altLang="zh-CN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生病拨打</a:t>
            </a: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，火灾拨打</a:t>
            </a: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119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zh-CN" altLang="en-US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，找警察，还要讲清我在哪。</a:t>
            </a:r>
            <a:endParaRPr lang="zh-CN" altLang="zh-CN" sz="2600" b="1" dirty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34390"/>
            <a:ext cx="2425065" cy="889635"/>
          </a:xfrm>
          <a:prstGeom prst="rect">
            <a:avLst/>
          </a:prstGeom>
        </p:spPr>
      </p:pic>
      <p:pic>
        <p:nvPicPr>
          <p:cNvPr id="3" name="图片 2" descr="4e8ff45456fec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02547" y="1648738"/>
            <a:ext cx="2915816" cy="4286256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30946" y="2145022"/>
            <a:ext cx="5439548" cy="3291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小朋友，请注意，安全知识要牢记；</a:t>
            </a:r>
            <a:endParaRPr lang="zh-CN" altLang="en-US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遇到困难不要怕，分析情况打电话；</a:t>
            </a:r>
            <a:endParaRPr lang="en-US" altLang="zh-CN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生病拨打</a:t>
            </a: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，火灾拨打</a:t>
            </a: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119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zh-CN" altLang="en-US" sz="2600" b="1" dirty="0" smtClean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2600" b="1" dirty="0" smtClean="0">
                <a:solidFill>
                  <a:srgbClr val="FF5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，找警察，还要讲清我在哪。</a:t>
            </a:r>
            <a:endParaRPr lang="zh-CN" altLang="zh-CN" sz="2600" b="1" dirty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12670" y="2179320"/>
            <a:ext cx="7802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effectLst/>
                <a:sym typeface="+mn-ea"/>
              </a:rPr>
              <a:t>小朋友们，</a:t>
            </a:r>
            <a:r>
              <a:rPr lang="zh-CN" altLang="en-US" sz="4000" b="1">
                <a:solidFill>
                  <a:schemeClr val="bg1"/>
                </a:solidFill>
                <a:effectLst/>
                <a:sym typeface="+mn-ea"/>
              </a:rPr>
              <a:t>你认识</a:t>
            </a:r>
            <a:r>
              <a:rPr lang="zh-CN" altLang="en-US" sz="4000" b="1">
                <a:solidFill>
                  <a:schemeClr val="bg1"/>
                </a:solidFill>
                <a:effectLst/>
                <a:sym typeface="+mn-ea"/>
              </a:rPr>
              <a:t>紧急电话了吗？</a:t>
            </a:r>
            <a:endParaRPr lang="zh-CN" alt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05412" y="1657256"/>
            <a:ext cx="8064896" cy="42462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1.在商场，小刚看见有小偷偷东西，于是，拨打了110电话报警。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2.发现有人生病需要急救时，应该拨打120。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.如果发现有地方着火了，应该拨打119。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.小明发现自家厨房着火了，赶紧拨打120急救电话。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.亮亮自己在家玩觉得无聊，于是就拨打110电话玩。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5585" y="5379085"/>
            <a:ext cx="2190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1.A  2.A  3.A  4.B  5.B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随堂测评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195" y="458470"/>
            <a:ext cx="1899920" cy="1297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536065"/>
            <a:ext cx="1304925" cy="7810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3290" y="2376170"/>
            <a:ext cx="7987030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小朋友们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，你们知道有哪些紧急电话吗？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h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160" y="543560"/>
            <a:ext cx="8223885" cy="5771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2009529142442603079616.jpg"/>
          <p:cNvPicPr>
            <a:picLocks noChangeAspect="1"/>
          </p:cNvPicPr>
          <p:nvPr/>
        </p:nvPicPr>
        <p:blipFill>
          <a:blip r:embed="rId1" cstate="print"/>
          <a:srcRect l="55833" t="42708"/>
          <a:stretch>
            <a:fillRect/>
          </a:stretch>
        </p:blipFill>
        <p:spPr>
          <a:xfrm>
            <a:off x="9218134" y="3623940"/>
            <a:ext cx="2957356" cy="3068960"/>
          </a:xfrm>
          <a:prstGeom prst="rect">
            <a:avLst/>
          </a:prstGeom>
        </p:spPr>
      </p:pic>
      <p:pic>
        <p:nvPicPr>
          <p:cNvPr id="9" name="图片 8" descr="c787fad3113493318762223fc1bb9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140" y="880110"/>
            <a:ext cx="8681720" cy="2608580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2721610" y="3488690"/>
            <a:ext cx="6496685" cy="2871503"/>
          </a:xfrm>
          <a:prstGeom prst="wedgeEllipseCallout">
            <a:avLst>
              <a:gd name="adj1" fmla="val 56857"/>
              <a:gd name="adj2" fmla="val 242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小朋友们，看看这是什么号码呀？什么时候我们要使用这个电话号码呢？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想一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228600"/>
            <a:ext cx="1574800" cy="760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18815" y="3709670"/>
            <a:ext cx="5076825" cy="2556539"/>
          </a:xfrm>
          <a:prstGeom prst="wedgeRoundRectCallout">
            <a:avLst>
              <a:gd name="adj1" fmla="val 63208"/>
              <a:gd name="adj2" fmla="val 1666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这又是什么号码呢？打了这个电话后，</a:t>
            </a:r>
            <a:r>
              <a:rPr lang="zh-CN" altLang="zh-C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什么车子会出现呢</a:t>
            </a:r>
            <a:r>
              <a:rPr lang="zh-CN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7e0332e8ade12877c454263411f8b01f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81225" y="207010"/>
            <a:ext cx="7829550" cy="3330575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 descr="2009529142442603079616.jpg"/>
          <p:cNvPicPr>
            <a:picLocks noChangeAspect="1"/>
          </p:cNvPicPr>
          <p:nvPr/>
        </p:nvPicPr>
        <p:blipFill>
          <a:blip r:embed="rId2" cstate="print"/>
          <a:srcRect l="55833" t="42708"/>
          <a:stretch>
            <a:fillRect/>
          </a:stretch>
        </p:blipFill>
        <p:spPr>
          <a:xfrm>
            <a:off x="9227659" y="3623940"/>
            <a:ext cx="2957356" cy="3068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4e956b95963f4.jpg"/>
          <p:cNvPicPr>
            <a:picLocks noGrp="1" noChangeAspect="1"/>
          </p:cNvPicPr>
          <p:nvPr/>
        </p:nvPicPr>
        <p:blipFill>
          <a:blip r:embed="rId1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 l="26535" t="7291" r="31485" b="13541"/>
          <a:stretch>
            <a:fillRect/>
          </a:stretch>
        </p:blipFill>
        <p:spPr>
          <a:xfrm>
            <a:off x="1171253" y="3689221"/>
            <a:ext cx="2590567" cy="3076299"/>
          </a:xfrm>
          <a:prstGeom prst="rect">
            <a:avLst/>
          </a:prstGeom>
        </p:spPr>
      </p:pic>
      <p:pic>
        <p:nvPicPr>
          <p:cNvPr id="5" name="图片 4" descr="58bb272a51527e7e3d28635d4b9378c2.jpg"/>
          <p:cNvPicPr>
            <a:picLocks noChangeAspect="1"/>
          </p:cNvPicPr>
          <p:nvPr/>
        </p:nvPicPr>
        <p:blipFill>
          <a:blip r:embed="rId2" cstate="print"/>
          <a:srcRect b="11318"/>
          <a:stretch>
            <a:fillRect/>
          </a:stretch>
        </p:blipFill>
        <p:spPr>
          <a:xfrm>
            <a:off x="1610360" y="174625"/>
            <a:ext cx="8970645" cy="311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椭圆形标注 5"/>
          <p:cNvSpPr/>
          <p:nvPr/>
        </p:nvSpPr>
        <p:spPr>
          <a:xfrm>
            <a:off x="4988560" y="3545840"/>
            <a:ext cx="5494655" cy="2870991"/>
          </a:xfrm>
          <a:prstGeom prst="wedgeEllipseCallout">
            <a:avLst>
              <a:gd name="adj1" fmla="val -61938"/>
              <a:gd name="adj2" fmla="val 96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这是什么号码呢？打了这个电话谁会出现？他们会做什么呢？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\Users\Administrator\Desktop\ppt用到的各种小标签\安全故事.png安全故事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6280" y="1489710"/>
            <a:ext cx="1878330" cy="6883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3290" y="1980565"/>
            <a:ext cx="7987030" cy="147637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小小老鼠打电话</a:t>
            </a:r>
            <a:endParaRPr lang="zh-CN" altLang="en-US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封图\dh2.jpgdh2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38655" y="1339850"/>
            <a:ext cx="8175625" cy="5338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605" y="-28575"/>
            <a:ext cx="11401425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狼尾巴胡同七号，住着一位老爷爷和一只小老鼠。夜晚小老鼠趁着老爷爷睡着了，玩起了电话。它先拨打了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119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电话。</a:t>
            </a:r>
            <a:endParaRPr lang="zh-CN" altLang="en-US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演示</Application>
  <PresentationFormat>宽屏</PresentationFormat>
  <Paragraphs>85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我怀念的</cp:lastModifiedBy>
  <cp:revision>170</cp:revision>
  <dcterms:created xsi:type="dcterms:W3CDTF">2020-06-12T07:33:00Z</dcterms:created>
  <dcterms:modified xsi:type="dcterms:W3CDTF">2022-02-17T04:44:06Z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D03093A5EEA446FAAA430D3519CFEE6B</vt:lpwstr>
  </property>
</Properties>
</file>