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  <p:sldId id="269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7" y="1258456"/>
            <a:ext cx="9059545" cy="39928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05" y="621030"/>
            <a:ext cx="8658225" cy="54419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1926771" y="17294"/>
            <a:ext cx="5290457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正确戴头盔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1484630"/>
            <a:ext cx="8661400" cy="40868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795" y="83185"/>
            <a:ext cx="7438390" cy="66916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575" y="260350"/>
            <a:ext cx="9172575" cy="6210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7305"/>
            <a:ext cx="9124950" cy="735076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515,&quot;width&quot;:9570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全屏显示(4:3)</PresentationFormat>
  <Paragraphs>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Arial</vt:lpstr>
      <vt:lpstr>默认设计模板</vt:lpstr>
      <vt:lpstr>PowerPoint 演示文稿</vt:lpstr>
      <vt:lpstr>PowerPoint 演示文稿</vt:lpstr>
      <vt:lpstr>PowerPoint 演示文稿</vt:lpstr>
      <vt:lpstr>正确戴头盔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Zongmingxia</dc:creator>
  <cp:lastModifiedBy>依凌 蔡</cp:lastModifiedBy>
  <cp:revision>5</cp:revision>
  <dcterms:created xsi:type="dcterms:W3CDTF">2021-10-13T08:40:00Z</dcterms:created>
  <dcterms:modified xsi:type="dcterms:W3CDTF">2022-02-25T05:19:24Z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DF2299B0375043D09EACC92CA8D842DD</vt:lpwstr>
  </property>
</Properties>
</file>