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7"/>
  </p:notesMasterIdLst>
  <p:sldIdLst>
    <p:sldId id="256" r:id="rId4"/>
    <p:sldId id="275" r:id="rId5"/>
    <p:sldId id="299" r:id="rId6"/>
    <p:sldId id="274" r:id="rId8"/>
    <p:sldId id="300" r:id="rId9"/>
    <p:sldId id="329" r:id="rId10"/>
    <p:sldId id="330" r:id="rId11"/>
    <p:sldId id="301" r:id="rId12"/>
    <p:sldId id="303" r:id="rId13"/>
    <p:sldId id="302" r:id="rId14"/>
    <p:sldId id="277" r:id="rId15"/>
    <p:sldId id="319" r:id="rId16"/>
    <p:sldId id="320" r:id="rId17"/>
    <p:sldId id="321" r:id="rId18"/>
    <p:sldId id="323" r:id="rId19"/>
    <p:sldId id="322" r:id="rId20"/>
    <p:sldId id="324" r:id="rId21"/>
    <p:sldId id="349" r:id="rId22"/>
    <p:sldId id="360" r:id="rId23"/>
    <p:sldId id="361" r:id="rId24"/>
    <p:sldId id="362" r:id="rId25"/>
    <p:sldId id="363" r:id="rId26"/>
    <p:sldId id="364" r:id="rId27"/>
    <p:sldId id="372" r:id="rId28"/>
    <p:sldId id="359" r:id="rId29"/>
  </p:sldIdLst>
  <p:sldSz cx="9144000" cy="6858000" type="screen4x3"/>
  <p:notesSz cx="6858000" cy="9144000"/>
  <p:defaultTextStyle>
    <a:defPPr>
      <a:defRPr lang="zh-CN"/>
    </a:defPPr>
    <a:lvl1pPr marL="0" lvl="0" indent="0" algn="l" defTabSz="914400" rtl="0" eaLnBrk="1" fontAlgn="base" latinLnBrk="0" hangingPunct="1">
      <a:lnSpc>
        <a:spcPct val="100000"/>
      </a:lnSpc>
      <a:spcBef>
        <a:spcPct val="0"/>
      </a:spcBef>
      <a:spcAft>
        <a:spcPct val="0"/>
      </a:spcAft>
      <a:buSzPct val="100000"/>
      <a:buNone/>
      <a:defRPr b="0" i="0" u="none" kern="1200" baseline="0">
        <a:solidFill>
          <a:srgbClr val="000000"/>
        </a:solidFill>
        <a:latin typeface="Calibri" panose="020F050202020403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SzPct val="100000"/>
      <a:buFontTx/>
      <a:buNone/>
      <a:defRPr sz="1800" b="0" i="0" u="none" kern="1200" baseline="0">
        <a:solidFill>
          <a:srgbClr val="000000"/>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SzPct val="100000"/>
      <a:buFontTx/>
      <a:buNone/>
      <a:defRPr sz="1800" b="0" i="0" u="none" kern="1200" baseline="0">
        <a:solidFill>
          <a:srgbClr val="000000"/>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SzPct val="100000"/>
      <a:buFontTx/>
      <a:buNone/>
      <a:defRPr sz="1800" b="0" i="0" u="none" kern="1200" baseline="0">
        <a:solidFill>
          <a:srgbClr val="000000"/>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SzPct val="100000"/>
      <a:buFontTx/>
      <a:buNone/>
      <a:defRPr sz="1800" b="0" i="0" u="none" kern="1200" baseline="0">
        <a:solidFill>
          <a:srgbClr val="000000"/>
        </a:solidFill>
        <a:latin typeface="Calibri" panose="020F050202020403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ClrTx/>
      <a:buSzPct val="100000"/>
      <a:buFontTx/>
      <a:buNone/>
      <a:defRPr sz="1800" b="0" i="0" u="none" kern="1200" baseline="0">
        <a:solidFill>
          <a:srgbClr val="000000"/>
        </a:solidFill>
        <a:latin typeface="Calibri" panose="020F050202020403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ClrTx/>
      <a:buSzPct val="100000"/>
      <a:buFontTx/>
      <a:buNone/>
      <a:defRPr sz="1800" b="0" i="0" u="none" kern="1200" baseline="0">
        <a:solidFill>
          <a:srgbClr val="000000"/>
        </a:solidFill>
        <a:latin typeface="Calibri" panose="020F050202020403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ClrTx/>
      <a:buSzPct val="100000"/>
      <a:buFontTx/>
      <a:buNone/>
      <a:defRPr sz="1800" b="0" i="0" u="none" kern="1200" baseline="0">
        <a:solidFill>
          <a:srgbClr val="000000"/>
        </a:solidFill>
        <a:latin typeface="Calibri" panose="020F050202020403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ClrTx/>
      <a:buSzPct val="100000"/>
      <a:buFontTx/>
      <a:buNone/>
      <a:defRPr sz="1800" b="0" i="0" u="none" kern="1200" baseline="0">
        <a:solidFill>
          <a:srgbClr val="000000"/>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E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34587"/>
    <p:restoredTop sz="94620"/>
  </p:normalViewPr>
  <p:slideViewPr>
    <p:cSldViewPr showGuides="1">
      <p:cViewPr varScale="1">
        <p:scale>
          <a:sx n="50" d="100"/>
          <a:sy n="50" d="100"/>
        </p:scale>
        <p:origin x="-102" y="-26"/>
      </p:cViewPr>
      <p:guideLst>
        <p:guide orient="horz" pos="2171"/>
        <p:guide pos="295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kumimoji="0" lang="zh-CN" altLang="en-US" sz="4400" b="0" i="0" u="none" strike="noStrike" kern="1200" cap="none" spc="0" normalizeH="0" baseline="0" noProof="1">
                <a:uLnTx/>
                <a:uFillTx/>
              </a:rPr>
              <a:t>单击此处编辑母版标题样式</a:t>
            </a:r>
            <a:endParaRPr kumimoji="0" lang="zh-CN" altLang="en-US" sz="4400" b="0" i="0" u="none" strike="noStrike" kern="1200" cap="none" spc="0" normalizeH="0" baseline="0" noProof="1">
              <a:uLnTx/>
              <a:uFillTx/>
            </a:endParaRP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kumimoji="0" lang="zh-CN" altLang="en-US" sz="3200" b="0" i="0" u="none" strike="noStrike" kern="1200" cap="none" spc="0" normalizeH="0" baseline="0" noProof="1">
                <a:uLnTx/>
                <a:uFillTx/>
              </a:rPr>
              <a:t>单击此处编辑母版副标题样式</a:t>
            </a:r>
            <a:endParaRPr kumimoji="0" lang="zh-CN" altLang="en-US" sz="3200" b="0" i="0" u="none" strike="noStrike" kern="1200" cap="none" spc="0" normalizeH="0" baseline="0" noProof="1">
              <a:uLnTx/>
              <a:uFillTx/>
            </a:endParaRPr>
          </a:p>
        </p:txBody>
      </p:sp>
      <p:sp>
        <p:nvSpPr>
          <p:cNvPr id="2050" name="灯片编号占位符 5"/>
          <p:cNvSpPr>
            <a:spLocks noGrp="1"/>
          </p:cNvSpPr>
          <p:nvPr>
            <p:ph type="sldNum" sz="quarter" idx="4"/>
          </p:nvPr>
        </p:nvSpPr>
        <p:spPr>
          <a:xfrm>
            <a:off x="6553200" y="6356350"/>
            <a:ext cx="2133600" cy="365125"/>
          </a:xfrm>
          <a:prstGeom prst="rect">
            <a:avLst/>
          </a:prstGeom>
          <a:noFill/>
          <a:ln w="9525">
            <a:noFill/>
          </a:ln>
        </p:spPr>
        <p:txBody>
          <a:bodyPr lIns="91440" tIns="45720" rIns="91440" bIns="45720" anchor="ctr" anchorCtr="0"/>
          <a:p>
            <a:pPr algn="r" fontAlgn="base"/>
            <a:fld id="{9A0DB2DC-4C9A-4742-B13C-FB6460FD3503}" type="slidenum">
              <a:rPr lang="zh-CN" altLang="en-US" strike="noStrike" noProof="1">
                <a:latin typeface="Calibri" panose="020F0502020204030204" pitchFamily="34" charset="0"/>
                <a:ea typeface="宋体" panose="02010600030101010101" pitchFamily="2" charset="-122"/>
                <a:cs typeface="+mn-cs"/>
              </a:rPr>
            </a:fld>
            <a:endParaRPr lang="zh-CN" altLang="en-US" strike="noStrike" noProof="1"/>
          </a:p>
        </p:txBody>
      </p:sp>
      <p:sp>
        <p:nvSpPr>
          <p:cNvPr id="2053" name="日期占位符 3"/>
          <p:cNvSpPr>
            <a:spLocks noGrp="1"/>
          </p:cNvSpPr>
          <p:nvPr>
            <p:ph type="dt" sz="half" idx="2"/>
          </p:nvPr>
        </p:nvSpPr>
        <p:spPr>
          <a:xfrm>
            <a:off x="457200" y="6356350"/>
            <a:ext cx="2133600" cy="365125"/>
          </a:xfrm>
          <a:prstGeom prst="rect">
            <a:avLst/>
          </a:prstGeom>
          <a:noFill/>
          <a:ln w="9525">
            <a:noFill/>
          </a:ln>
        </p:spPr>
        <p:txBody>
          <a:bodyPr lIns="91440" tIns="45720" rIns="91440" bIns="45720" anchor="ctr" anchorCtr="0"/>
          <a:p>
            <a:pPr fontAlgn="base"/>
            <a:fld id="{BB962C8B-B14F-4D97-AF65-F5344CB8AC3E}" type="datetime1">
              <a:rPr lang="en-US" altLang="en-US" strike="noStrike" noProof="1">
                <a:latin typeface="Calibri" panose="020F0502020204030204" pitchFamily="34" charset="0"/>
                <a:ea typeface="宋体" panose="02010600030101010101" pitchFamily="2" charset="-122"/>
                <a:cs typeface="+mn-cs"/>
              </a:rPr>
            </a:fld>
            <a:endParaRPr lang="en-US" altLang="en-US" strike="noStrike" noProof="1"/>
          </a:p>
        </p:txBody>
      </p:sp>
      <p:sp>
        <p:nvSpPr>
          <p:cNvPr id="2054"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fontAlgn="base"/>
            <a:endParaRPr lang="en-US" altLang="en-US" strike="noStrike" noProof="1"/>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kumimoji="0" lang="zh-CN" altLang="en-US" sz="4400" b="0" i="0" u="none" strike="noStrike" kern="1200" cap="none" spc="0" normalizeH="0" baseline="0" noProof="1">
                <a:uLnTx/>
                <a:uFillTx/>
              </a:rPr>
              <a:t>单击此处编辑母版标题样式</a:t>
            </a:r>
            <a:endParaRPr kumimoji="0" lang="zh-CN" altLang="en-US" sz="4400" b="0" i="0" u="none" strike="noStrike" kern="1200" cap="none" spc="0" normalizeH="0" baseline="0" noProof="1">
              <a:uLnTx/>
              <a:uFillTx/>
            </a:endParaRPr>
          </a:p>
        </p:txBody>
      </p:sp>
      <p:sp>
        <p:nvSpPr>
          <p:cNvPr id="3" name="竖排文字占位符 2"/>
          <p:cNvSpPr>
            <a:spLocks noGrp="1"/>
          </p:cNvSpPr>
          <p:nvPr>
            <p:ph type="body" orient="vert" idx="1"/>
          </p:nvPr>
        </p:nvSpPr>
        <p:spPr>
          <a:xfrm>
            <a:off x="457200" y="1600200"/>
            <a:ext cx="8229600" cy="4525963"/>
          </a:xfrm>
        </p:spPr>
        <p:txBody>
          <a:bodyPr vert="eaVert"/>
          <a:lstStyle/>
          <a:p>
            <a:pPr lvl="0" fontAlgn="base"/>
            <a:r>
              <a:rPr kumimoji="0" lang="zh-CN" altLang="en-US" sz="3200" b="0" i="0" u="none" strike="noStrike" kern="1200" cap="none" spc="0" normalizeH="0" baseline="0" noProof="1">
                <a:uLnTx/>
                <a:uFillTx/>
              </a:rPr>
              <a:t>单击此处编辑母版文本样式</a:t>
            </a:r>
            <a:endParaRPr kumimoji="0" lang="zh-CN" altLang="en-US" sz="3200" b="0" i="0" u="none" strike="noStrike" kern="1200" cap="none" spc="0" normalizeH="0" baseline="0" noProof="1">
              <a:uLnTx/>
              <a:uFillTx/>
            </a:endParaRPr>
          </a:p>
          <a:p>
            <a:pPr lvl="1" fontAlgn="base"/>
            <a:r>
              <a:rPr kumimoji="0" lang="zh-CN" altLang="en-US" sz="2800" b="0" i="0" u="none" strike="noStrike" kern="1200" cap="none" spc="0" normalizeH="0" baseline="0" noProof="1">
                <a:uLnTx/>
                <a:uFillTx/>
              </a:rPr>
              <a:t>第二级</a:t>
            </a:r>
            <a:endParaRPr kumimoji="0" lang="zh-CN" altLang="en-US" sz="2800" b="0" i="0" u="none" strike="noStrike" kern="1200" cap="none" spc="0" normalizeH="0" baseline="0" noProof="1">
              <a:uLnTx/>
              <a:uFillTx/>
            </a:endParaRPr>
          </a:p>
          <a:p>
            <a:pPr lvl="2" fontAlgn="base"/>
            <a:r>
              <a:rPr kumimoji="0" lang="zh-CN" altLang="en-US" sz="2400" b="0" i="0" u="none" strike="noStrike" kern="1200" cap="none" spc="0" normalizeH="0" baseline="0" noProof="1">
                <a:uLnTx/>
                <a:uFillTx/>
              </a:rPr>
              <a:t>第三级</a:t>
            </a:r>
            <a:endParaRPr kumimoji="0" lang="zh-CN" altLang="en-US" sz="2400" b="0" i="0" u="none" strike="noStrike" kern="1200" cap="none" spc="0" normalizeH="0" baseline="0" noProof="1">
              <a:uLnTx/>
              <a:uFillTx/>
            </a:endParaRPr>
          </a:p>
          <a:p>
            <a:pPr lvl="3" fontAlgn="base"/>
            <a:r>
              <a:rPr kumimoji="0" lang="zh-CN" altLang="en-US" sz="2000" b="0" i="0" u="none" strike="noStrike" kern="1200" cap="none" spc="0" normalizeH="0" baseline="0" noProof="1">
                <a:uLnTx/>
                <a:uFillTx/>
              </a:rPr>
              <a:t>第四级</a:t>
            </a:r>
            <a:endParaRPr kumimoji="0" lang="zh-CN" altLang="en-US" sz="2000" b="0" i="0" u="none" strike="noStrike" kern="1200" cap="none" spc="0" normalizeH="0" baseline="0" noProof="1">
              <a:uLnTx/>
              <a:uFillTx/>
            </a:endParaRPr>
          </a:p>
          <a:p>
            <a:pPr lvl="4" fontAlgn="base"/>
            <a:r>
              <a:rPr kumimoji="0" lang="zh-CN" altLang="en-US" sz="2000" b="0" i="0" u="none" strike="noStrike" kern="1200" cap="none" spc="0" normalizeH="0" baseline="0" noProof="1">
                <a:uLnTx/>
                <a:uFillTx/>
              </a:rPr>
              <a:t>第五级</a:t>
            </a:r>
            <a:endParaRPr kumimoji="0" lang="zh-CN" altLang="en-US" sz="2000" b="0" i="0" u="none" strike="noStrike" kern="1200" cap="none" spc="0" normalizeH="0" baseline="0" noProof="1">
              <a:uLnTx/>
              <a:uFillTx/>
            </a:endParaRPr>
          </a:p>
        </p:txBody>
      </p:sp>
      <p:sp>
        <p:nvSpPr>
          <p:cNvPr id="10242" name="灯片编号占位符 5"/>
          <p:cNvSpPr>
            <a:spLocks noGrp="1"/>
          </p:cNvSpPr>
          <p:nvPr>
            <p:ph type="sldNum" sz="quarter" idx="4"/>
          </p:nvPr>
        </p:nvSpPr>
        <p:spPr>
          <a:xfrm>
            <a:off x="6553200" y="6356350"/>
            <a:ext cx="2133600" cy="365125"/>
          </a:xfrm>
          <a:prstGeom prst="rect">
            <a:avLst/>
          </a:prstGeom>
          <a:noFill/>
          <a:ln w="9525">
            <a:noFill/>
          </a:ln>
        </p:spPr>
        <p:txBody>
          <a:bodyPr lIns="91440" tIns="45720" rIns="91440" bIns="45720" anchor="ctr" anchorCtr="0"/>
          <a:p>
            <a:pPr algn="r" fontAlgn="base"/>
            <a:fld id="{9A0DB2DC-4C9A-4742-B13C-FB6460FD3503}" type="slidenum">
              <a:rPr lang="zh-CN" altLang="en-US" strike="noStrike" noProof="1">
                <a:latin typeface="Calibri" panose="020F0502020204030204" pitchFamily="34" charset="0"/>
                <a:ea typeface="宋体" panose="02010600030101010101" pitchFamily="2" charset="-122"/>
                <a:cs typeface="+mn-cs"/>
              </a:rPr>
            </a:fld>
            <a:endParaRPr lang="zh-CN" altLang="en-US" strike="noStrike" noProof="1"/>
          </a:p>
        </p:txBody>
      </p:sp>
      <p:sp>
        <p:nvSpPr>
          <p:cNvPr id="10245" name="日期占位符 3"/>
          <p:cNvSpPr>
            <a:spLocks noGrp="1"/>
          </p:cNvSpPr>
          <p:nvPr>
            <p:ph type="dt" sz="half" idx="2"/>
          </p:nvPr>
        </p:nvSpPr>
        <p:spPr>
          <a:xfrm>
            <a:off x="457200" y="6356350"/>
            <a:ext cx="2133600" cy="365125"/>
          </a:xfrm>
          <a:prstGeom prst="rect">
            <a:avLst/>
          </a:prstGeom>
          <a:noFill/>
          <a:ln w="9525">
            <a:noFill/>
          </a:ln>
        </p:spPr>
        <p:txBody>
          <a:bodyPr lIns="91440" tIns="45720" rIns="91440" bIns="45720" anchor="ctr" anchorCtr="0"/>
          <a:p>
            <a:pPr fontAlgn="base"/>
            <a:fld id="{BB962C8B-B14F-4D97-AF65-F5344CB8AC3E}" type="datetime1">
              <a:rPr lang="en-US" altLang="en-US" strike="noStrike" noProof="1">
                <a:latin typeface="Calibri" panose="020F0502020204030204" pitchFamily="34" charset="0"/>
                <a:ea typeface="宋体" panose="02010600030101010101" pitchFamily="2" charset="-122"/>
                <a:cs typeface="+mn-cs"/>
              </a:rPr>
            </a:fld>
            <a:endParaRPr lang="en-US" altLang="en-US" strike="noStrike" noProof="1"/>
          </a:p>
        </p:txBody>
      </p:sp>
      <p:sp>
        <p:nvSpPr>
          <p:cNvPr id="10246"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fontAlgn="base"/>
            <a:endParaRPr lang="en-US" altLang="en-US" strike="noStrike" noProof="1"/>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kumimoji="0" lang="zh-CN" altLang="en-US" sz="4400" b="0" i="0" u="none" strike="noStrike" kern="1200" cap="none" spc="0" normalizeH="0" baseline="0" noProof="1">
                <a:uLnTx/>
                <a:uFillTx/>
              </a:rPr>
              <a:t>单击此处编辑母版标题样式</a:t>
            </a:r>
            <a:endParaRPr kumimoji="0" lang="zh-CN" altLang="en-US" sz="4400" b="0" i="0" u="none" strike="noStrike" kern="1200" cap="none" spc="0" normalizeH="0" baseline="0" noProof="1">
              <a:uLnTx/>
              <a:uFillTx/>
            </a:endParaRPr>
          </a:p>
        </p:txBody>
      </p:sp>
      <p:sp>
        <p:nvSpPr>
          <p:cNvPr id="3" name="竖排文字占位符 2"/>
          <p:cNvSpPr>
            <a:spLocks noGrp="1"/>
          </p:cNvSpPr>
          <p:nvPr>
            <p:ph type="body" orient="vert" idx="1"/>
          </p:nvPr>
        </p:nvSpPr>
        <p:spPr>
          <a:xfrm>
            <a:off x="457200" y="274638"/>
            <a:ext cx="6019800" cy="5851525"/>
          </a:xfrm>
        </p:spPr>
        <p:txBody>
          <a:bodyPr vert="eaVert"/>
          <a:lstStyle/>
          <a:p>
            <a:pPr lvl="0" fontAlgn="base"/>
            <a:r>
              <a:rPr kumimoji="0" lang="zh-CN" altLang="en-US" sz="3200" b="0" i="0" u="none" strike="noStrike" kern="1200" cap="none" spc="0" normalizeH="0" baseline="0" noProof="1">
                <a:uLnTx/>
                <a:uFillTx/>
              </a:rPr>
              <a:t>单击此处编辑母版文本样式</a:t>
            </a:r>
            <a:endParaRPr kumimoji="0" lang="zh-CN" altLang="en-US" sz="3200" b="0" i="0" u="none" strike="noStrike" kern="1200" cap="none" spc="0" normalizeH="0" baseline="0" noProof="1">
              <a:uLnTx/>
              <a:uFillTx/>
            </a:endParaRPr>
          </a:p>
          <a:p>
            <a:pPr lvl="1" fontAlgn="base"/>
            <a:r>
              <a:rPr kumimoji="0" lang="zh-CN" altLang="en-US" sz="2800" b="0" i="0" u="none" strike="noStrike" kern="1200" cap="none" spc="0" normalizeH="0" baseline="0" noProof="1">
                <a:uLnTx/>
                <a:uFillTx/>
              </a:rPr>
              <a:t>第二级</a:t>
            </a:r>
            <a:endParaRPr kumimoji="0" lang="zh-CN" altLang="en-US" sz="2800" b="0" i="0" u="none" strike="noStrike" kern="1200" cap="none" spc="0" normalizeH="0" baseline="0" noProof="1">
              <a:uLnTx/>
              <a:uFillTx/>
            </a:endParaRPr>
          </a:p>
          <a:p>
            <a:pPr lvl="2" fontAlgn="base"/>
            <a:r>
              <a:rPr kumimoji="0" lang="zh-CN" altLang="en-US" sz="2400" b="0" i="0" u="none" strike="noStrike" kern="1200" cap="none" spc="0" normalizeH="0" baseline="0" noProof="1">
                <a:uLnTx/>
                <a:uFillTx/>
              </a:rPr>
              <a:t>第三级</a:t>
            </a:r>
            <a:endParaRPr kumimoji="0" lang="zh-CN" altLang="en-US" sz="2400" b="0" i="0" u="none" strike="noStrike" kern="1200" cap="none" spc="0" normalizeH="0" baseline="0" noProof="1">
              <a:uLnTx/>
              <a:uFillTx/>
            </a:endParaRPr>
          </a:p>
          <a:p>
            <a:pPr lvl="3" fontAlgn="base"/>
            <a:r>
              <a:rPr kumimoji="0" lang="zh-CN" altLang="en-US" sz="2000" b="0" i="0" u="none" strike="noStrike" kern="1200" cap="none" spc="0" normalizeH="0" baseline="0" noProof="1">
                <a:uLnTx/>
                <a:uFillTx/>
              </a:rPr>
              <a:t>第四级</a:t>
            </a:r>
            <a:endParaRPr kumimoji="0" lang="zh-CN" altLang="en-US" sz="2000" b="0" i="0" u="none" strike="noStrike" kern="1200" cap="none" spc="0" normalizeH="0" baseline="0" noProof="1">
              <a:uLnTx/>
              <a:uFillTx/>
            </a:endParaRPr>
          </a:p>
          <a:p>
            <a:pPr lvl="4" fontAlgn="base"/>
            <a:r>
              <a:rPr kumimoji="0" lang="zh-CN" altLang="en-US" sz="2000" b="0" i="0" u="none" strike="noStrike" kern="1200" cap="none" spc="0" normalizeH="0" baseline="0" noProof="1">
                <a:uLnTx/>
                <a:uFillTx/>
              </a:rPr>
              <a:t>第五级</a:t>
            </a:r>
            <a:endParaRPr kumimoji="0" lang="zh-CN" altLang="en-US" sz="2000" b="0" i="0" u="none" strike="noStrike" kern="1200" cap="none" spc="0" normalizeH="0" baseline="0" noProof="1">
              <a:uLnTx/>
              <a:uFillTx/>
            </a:endParaRPr>
          </a:p>
        </p:txBody>
      </p:sp>
      <p:sp>
        <p:nvSpPr>
          <p:cNvPr id="11266" name="灯片编号占位符 5"/>
          <p:cNvSpPr>
            <a:spLocks noGrp="1"/>
          </p:cNvSpPr>
          <p:nvPr>
            <p:ph type="sldNum" sz="quarter" idx="4"/>
          </p:nvPr>
        </p:nvSpPr>
        <p:spPr>
          <a:xfrm>
            <a:off x="6553200" y="6356350"/>
            <a:ext cx="2133600" cy="365125"/>
          </a:xfrm>
          <a:prstGeom prst="rect">
            <a:avLst/>
          </a:prstGeom>
          <a:noFill/>
          <a:ln w="9525">
            <a:noFill/>
          </a:ln>
        </p:spPr>
        <p:txBody>
          <a:bodyPr lIns="91440" tIns="45720" rIns="91440" bIns="45720" anchor="ctr" anchorCtr="0"/>
          <a:p>
            <a:pPr algn="r" fontAlgn="base"/>
            <a:fld id="{9A0DB2DC-4C9A-4742-B13C-FB6460FD3503}" type="slidenum">
              <a:rPr lang="zh-CN" altLang="en-US" strike="noStrike" noProof="1">
                <a:latin typeface="Calibri" panose="020F0502020204030204" pitchFamily="34" charset="0"/>
                <a:ea typeface="宋体" panose="02010600030101010101" pitchFamily="2" charset="-122"/>
                <a:cs typeface="+mn-cs"/>
              </a:rPr>
            </a:fld>
            <a:endParaRPr lang="zh-CN" altLang="en-US" strike="noStrike" noProof="1"/>
          </a:p>
        </p:txBody>
      </p:sp>
      <p:sp>
        <p:nvSpPr>
          <p:cNvPr id="11269" name="日期占位符 3"/>
          <p:cNvSpPr>
            <a:spLocks noGrp="1"/>
          </p:cNvSpPr>
          <p:nvPr>
            <p:ph type="dt" sz="half" idx="2"/>
          </p:nvPr>
        </p:nvSpPr>
        <p:spPr>
          <a:xfrm>
            <a:off x="457200" y="6356350"/>
            <a:ext cx="2133600" cy="365125"/>
          </a:xfrm>
          <a:prstGeom prst="rect">
            <a:avLst/>
          </a:prstGeom>
          <a:noFill/>
          <a:ln w="9525">
            <a:noFill/>
          </a:ln>
        </p:spPr>
        <p:txBody>
          <a:bodyPr lIns="91440" tIns="45720" rIns="91440" bIns="45720" anchor="ctr" anchorCtr="0"/>
          <a:p>
            <a:pPr fontAlgn="base"/>
            <a:fld id="{BB962C8B-B14F-4D97-AF65-F5344CB8AC3E}" type="datetime1">
              <a:rPr lang="en-US" altLang="en-US" strike="noStrike" noProof="1">
                <a:latin typeface="Calibri" panose="020F0502020204030204" pitchFamily="34" charset="0"/>
                <a:ea typeface="宋体" panose="02010600030101010101" pitchFamily="2" charset="-122"/>
                <a:cs typeface="+mn-cs"/>
              </a:rPr>
            </a:fld>
            <a:endParaRPr lang="en-US" altLang="en-US" strike="noStrike" noProof="1"/>
          </a:p>
        </p:txBody>
      </p:sp>
      <p:sp>
        <p:nvSpPr>
          <p:cNvPr id="11270"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fontAlgn="base"/>
            <a:endParaRPr lang="en-US" altLang="en-US" strike="noStrike" noProof="1"/>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pPr fontAlgn="base"/>
            <a:r>
              <a:rPr kumimoji="0" lang="zh-CN" altLang="en-US" sz="4400" b="0" i="0" u="none" strike="noStrike" kern="1200" cap="none" spc="0" normalizeH="0" baseline="0" noProof="1">
                <a:uLnTx/>
                <a:uFillTx/>
              </a:rPr>
              <a:t>单击此处编辑母版标题样式</a:t>
            </a:r>
            <a:endParaRPr kumimoji="0" lang="zh-CN" altLang="en-US" sz="4400" b="0" i="0" u="none" strike="noStrike" kern="1200" cap="none" spc="0" normalizeH="0" baseline="0" noProof="1">
              <a:uLnTx/>
              <a:uFillTx/>
            </a:endParaRP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kumimoji="0" lang="zh-CN" altLang="en-US" sz="3200" b="0" i="0" u="none" strike="noStrike" kern="1200" cap="none" spc="0" normalizeH="0" baseline="0" noProof="1">
                <a:uLnTx/>
                <a:uFillTx/>
              </a:rPr>
              <a:t>单击此处编辑母版副标题样式</a:t>
            </a:r>
            <a:endParaRPr kumimoji="0" lang="zh-CN" altLang="en-US" sz="3200" b="0" i="0" u="none" strike="noStrike" kern="1200" cap="none" spc="0" normalizeH="0" baseline="0" noProof="1">
              <a:uLnTx/>
              <a:uFillTx/>
            </a:endParaRPr>
          </a:p>
        </p:txBody>
      </p:sp>
      <p:sp>
        <p:nvSpPr>
          <p:cNvPr id="2050" name="灯片编号占位符 5"/>
          <p:cNvSpPr>
            <a:spLocks noGrp="1"/>
          </p:cNvSpPr>
          <p:nvPr>
            <p:ph type="sldNum" sz="quarter" idx="4"/>
          </p:nvPr>
        </p:nvSpPr>
        <p:spPr>
          <a:xfrm>
            <a:off x="6553200" y="6356350"/>
            <a:ext cx="2133600" cy="365125"/>
          </a:xfrm>
          <a:prstGeom prst="rect">
            <a:avLst/>
          </a:prstGeom>
          <a:noFill/>
          <a:ln w="9525">
            <a:noFill/>
          </a:ln>
        </p:spPr>
        <p:txBody>
          <a:bodyPr lIns="91440" tIns="45720" rIns="91440" bIns="45720" anchor="ctr" anchorCtr="0"/>
          <a:p>
            <a:pPr algn="r" fontAlgn="base"/>
            <a:fld id="{9A0DB2DC-4C9A-4742-B13C-FB6460FD3503}" type="slidenum">
              <a:rPr lang="zh-CN" altLang="en-US" strike="noStrike" noProof="1">
                <a:latin typeface="Calibri" panose="020F0502020204030204" pitchFamily="34" charset="0"/>
                <a:ea typeface="宋体" panose="02010600030101010101" pitchFamily="2" charset="-122"/>
                <a:cs typeface="+mn-cs"/>
              </a:rPr>
            </a:fld>
            <a:endParaRPr lang="zh-CN" altLang="en-US" strike="noStrike" noProof="1"/>
          </a:p>
        </p:txBody>
      </p:sp>
      <p:sp>
        <p:nvSpPr>
          <p:cNvPr id="2053" name="日期占位符 3"/>
          <p:cNvSpPr>
            <a:spLocks noGrp="1"/>
          </p:cNvSpPr>
          <p:nvPr>
            <p:ph type="dt" sz="half" idx="2"/>
          </p:nvPr>
        </p:nvSpPr>
        <p:spPr>
          <a:xfrm>
            <a:off x="457200" y="6356350"/>
            <a:ext cx="2133600" cy="365125"/>
          </a:xfrm>
          <a:prstGeom prst="rect">
            <a:avLst/>
          </a:prstGeom>
          <a:noFill/>
          <a:ln w="9525">
            <a:noFill/>
          </a:ln>
        </p:spPr>
        <p:txBody>
          <a:bodyPr lIns="91440" tIns="45720" rIns="91440" bIns="45720" anchor="ctr" anchorCtr="0"/>
          <a:p>
            <a:pPr fontAlgn="base"/>
            <a:fld id="{BB962C8B-B14F-4D97-AF65-F5344CB8AC3E}" type="datetime1">
              <a:rPr lang="en-US" altLang="en-US" strike="noStrike" noProof="1">
                <a:latin typeface="Calibri" panose="020F0502020204030204" pitchFamily="34" charset="0"/>
                <a:ea typeface="宋体" panose="02010600030101010101" pitchFamily="2" charset="-122"/>
                <a:cs typeface="+mn-cs"/>
              </a:rPr>
            </a:fld>
            <a:endParaRPr lang="en-US" altLang="en-US" strike="noStrike" noProof="1"/>
          </a:p>
        </p:txBody>
      </p:sp>
      <p:sp>
        <p:nvSpPr>
          <p:cNvPr id="2054"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fontAlgn="base"/>
            <a:endParaRPr lang="en-US" altLang="en-US" strike="noStrike" noProof="1"/>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kumimoji="0" lang="zh-CN" altLang="en-US" sz="4400" b="0" i="0" u="none" strike="noStrike" kern="1200" cap="none" spc="0" normalizeH="0" baseline="0" noProof="1">
                <a:uLnTx/>
                <a:uFillTx/>
              </a:rPr>
              <a:t>单击此处编辑母版标题样式</a:t>
            </a:r>
            <a:endParaRPr kumimoji="0" lang="zh-CN" altLang="en-US" sz="4400" b="0" i="0" u="none" strike="noStrike" kern="1200" cap="none" spc="0" normalizeH="0" baseline="0" noProof="1">
              <a:uLnTx/>
              <a:uFillTx/>
            </a:endParaRPr>
          </a:p>
        </p:txBody>
      </p:sp>
      <p:sp>
        <p:nvSpPr>
          <p:cNvPr id="3" name="内容占位符 2"/>
          <p:cNvSpPr>
            <a:spLocks noGrp="1"/>
          </p:cNvSpPr>
          <p:nvPr>
            <p:ph idx="1"/>
          </p:nvPr>
        </p:nvSpPr>
        <p:spPr>
          <a:xfrm>
            <a:off x="457200" y="1600200"/>
            <a:ext cx="8229600" cy="4525963"/>
          </a:xfrm>
        </p:spPr>
        <p:txBody>
          <a:bodyPr/>
          <a:lstStyle/>
          <a:p>
            <a:pPr lvl="0" fontAlgn="base"/>
            <a:r>
              <a:rPr kumimoji="0" lang="zh-CN" altLang="en-US" sz="3200" b="0" i="0" u="none" strike="noStrike" kern="1200" cap="none" spc="0" normalizeH="0" baseline="0" noProof="1">
                <a:uLnTx/>
                <a:uFillTx/>
              </a:rPr>
              <a:t>单击此处编辑母版文本样式</a:t>
            </a:r>
            <a:endParaRPr kumimoji="0" lang="zh-CN" altLang="en-US" sz="3200" b="0" i="0" u="none" strike="noStrike" kern="1200" cap="none" spc="0" normalizeH="0" baseline="0" noProof="1">
              <a:uLnTx/>
              <a:uFillTx/>
            </a:endParaRPr>
          </a:p>
          <a:p>
            <a:pPr lvl="1" fontAlgn="base"/>
            <a:r>
              <a:rPr kumimoji="0" lang="zh-CN" altLang="en-US" sz="2800" b="0" i="0" u="none" strike="noStrike" kern="1200" cap="none" spc="0" normalizeH="0" baseline="0" noProof="1">
                <a:uLnTx/>
                <a:uFillTx/>
              </a:rPr>
              <a:t>第二级</a:t>
            </a:r>
            <a:endParaRPr kumimoji="0" lang="zh-CN" altLang="en-US" sz="2800" b="0" i="0" u="none" strike="noStrike" kern="1200" cap="none" spc="0" normalizeH="0" baseline="0" noProof="1">
              <a:uLnTx/>
              <a:uFillTx/>
            </a:endParaRPr>
          </a:p>
          <a:p>
            <a:pPr lvl="2" fontAlgn="base"/>
            <a:r>
              <a:rPr kumimoji="0" lang="zh-CN" altLang="en-US" sz="2400" b="0" i="0" u="none" strike="noStrike" kern="1200" cap="none" spc="0" normalizeH="0" baseline="0" noProof="1">
                <a:uLnTx/>
                <a:uFillTx/>
              </a:rPr>
              <a:t>第三级</a:t>
            </a:r>
            <a:endParaRPr kumimoji="0" lang="zh-CN" altLang="en-US" sz="2400" b="0" i="0" u="none" strike="noStrike" kern="1200" cap="none" spc="0" normalizeH="0" baseline="0" noProof="1">
              <a:uLnTx/>
              <a:uFillTx/>
            </a:endParaRPr>
          </a:p>
          <a:p>
            <a:pPr lvl="3" fontAlgn="base"/>
            <a:r>
              <a:rPr kumimoji="0" lang="zh-CN" altLang="en-US" sz="2000" b="0" i="0" u="none" strike="noStrike" kern="1200" cap="none" spc="0" normalizeH="0" baseline="0" noProof="1">
                <a:uLnTx/>
                <a:uFillTx/>
              </a:rPr>
              <a:t>第四级</a:t>
            </a:r>
            <a:endParaRPr kumimoji="0" lang="zh-CN" altLang="en-US" sz="2000" b="0" i="0" u="none" strike="noStrike" kern="1200" cap="none" spc="0" normalizeH="0" baseline="0" noProof="1">
              <a:uLnTx/>
              <a:uFillTx/>
            </a:endParaRPr>
          </a:p>
          <a:p>
            <a:pPr lvl="4" fontAlgn="base"/>
            <a:r>
              <a:rPr kumimoji="0" lang="zh-CN" altLang="en-US" sz="2000" b="0" i="0" u="none" strike="noStrike" kern="1200" cap="none" spc="0" normalizeH="0" baseline="0" noProof="1">
                <a:uLnTx/>
                <a:uFillTx/>
              </a:rPr>
              <a:t>第五级</a:t>
            </a:r>
            <a:endParaRPr kumimoji="0" lang="zh-CN" altLang="en-US" sz="2000" b="0" i="0" u="none" strike="noStrike" kern="1200" cap="none" spc="0" normalizeH="0" baseline="0" noProof="1">
              <a:uLnTx/>
              <a:uFillTx/>
            </a:endParaRPr>
          </a:p>
        </p:txBody>
      </p:sp>
      <p:sp>
        <p:nvSpPr>
          <p:cNvPr id="3074" name="灯片编号占位符 5"/>
          <p:cNvSpPr>
            <a:spLocks noGrp="1"/>
          </p:cNvSpPr>
          <p:nvPr>
            <p:ph type="sldNum" sz="quarter" idx="4"/>
          </p:nvPr>
        </p:nvSpPr>
        <p:spPr>
          <a:xfrm>
            <a:off x="6553200" y="6356350"/>
            <a:ext cx="2133600" cy="365125"/>
          </a:xfrm>
          <a:prstGeom prst="rect">
            <a:avLst/>
          </a:prstGeom>
          <a:noFill/>
          <a:ln w="9525">
            <a:noFill/>
          </a:ln>
        </p:spPr>
        <p:txBody>
          <a:bodyPr lIns="91440" tIns="45720" rIns="91440" bIns="45720" anchor="ctr" anchorCtr="0"/>
          <a:p>
            <a:pPr algn="r" fontAlgn="base"/>
            <a:fld id="{9A0DB2DC-4C9A-4742-B13C-FB6460FD3503}" type="slidenum">
              <a:rPr lang="zh-CN" altLang="en-US" strike="noStrike" noProof="1">
                <a:latin typeface="Calibri" panose="020F0502020204030204" pitchFamily="34" charset="0"/>
                <a:ea typeface="宋体" panose="02010600030101010101" pitchFamily="2" charset="-122"/>
                <a:cs typeface="+mn-cs"/>
              </a:rPr>
            </a:fld>
            <a:endParaRPr lang="zh-CN" altLang="en-US" strike="noStrike" noProof="1"/>
          </a:p>
        </p:txBody>
      </p:sp>
      <p:sp>
        <p:nvSpPr>
          <p:cNvPr id="3077" name="日期占位符 3"/>
          <p:cNvSpPr>
            <a:spLocks noGrp="1"/>
          </p:cNvSpPr>
          <p:nvPr>
            <p:ph type="dt" sz="half" idx="2"/>
          </p:nvPr>
        </p:nvSpPr>
        <p:spPr>
          <a:xfrm>
            <a:off x="457200" y="6356350"/>
            <a:ext cx="2133600" cy="365125"/>
          </a:xfrm>
          <a:prstGeom prst="rect">
            <a:avLst/>
          </a:prstGeom>
          <a:noFill/>
          <a:ln w="9525">
            <a:noFill/>
          </a:ln>
        </p:spPr>
        <p:txBody>
          <a:bodyPr lIns="91440" tIns="45720" rIns="91440" bIns="45720" anchor="ctr" anchorCtr="0"/>
          <a:p>
            <a:pPr fontAlgn="base"/>
            <a:fld id="{BB962C8B-B14F-4D97-AF65-F5344CB8AC3E}" type="datetime1">
              <a:rPr lang="en-US" altLang="en-US" strike="noStrike" noProof="1">
                <a:latin typeface="Calibri" panose="020F0502020204030204" pitchFamily="34" charset="0"/>
                <a:ea typeface="宋体" panose="02010600030101010101" pitchFamily="2" charset="-122"/>
                <a:cs typeface="+mn-cs"/>
              </a:rPr>
            </a:fld>
            <a:endParaRPr lang="en-US" altLang="en-US" strike="noStrike" noProof="1"/>
          </a:p>
        </p:txBody>
      </p:sp>
      <p:sp>
        <p:nvSpPr>
          <p:cNvPr id="3078"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fontAlgn="base"/>
            <a:endParaRPr lang="en-US" altLang="en-US" strike="noStrike" noProof="1"/>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kumimoji="0" lang="zh-CN" altLang="en-US" sz="4000" b="1" i="0" u="none" strike="noStrike" kern="1200" cap="all" spc="0" normalizeH="0" baseline="0" noProof="1">
                <a:uLnTx/>
                <a:uFillTx/>
              </a:rPr>
              <a:t>单击此处编辑母版标题样式</a:t>
            </a:r>
            <a:endParaRPr kumimoji="0" lang="zh-CN" altLang="en-US" sz="4000" b="1" i="0" u="none" strike="noStrike" kern="1200" cap="all" spc="0" normalizeH="0" baseline="0" noProof="1">
              <a:uLnTx/>
              <a:uFillTx/>
            </a:endParaRP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base"/>
            <a:r>
              <a:rPr kumimoji="0" lang="zh-CN" altLang="en-US" sz="2000" b="0" i="0" u="none" strike="noStrike" kern="1200" cap="none" spc="0" normalizeH="0" baseline="0" noProof="1">
                <a:uLnTx/>
                <a:uFillTx/>
              </a:rPr>
              <a:t>单击此处编辑母版文本样式</a:t>
            </a:r>
            <a:endParaRPr kumimoji="0" lang="zh-CN" altLang="en-US" sz="2000" b="0" i="0" u="none" strike="noStrike" kern="1200" cap="none" spc="0" normalizeH="0" baseline="0" noProof="1">
              <a:uLnTx/>
              <a:uFillTx/>
            </a:endParaRPr>
          </a:p>
        </p:txBody>
      </p:sp>
      <p:sp>
        <p:nvSpPr>
          <p:cNvPr id="4098" name="灯片编号占位符 5"/>
          <p:cNvSpPr>
            <a:spLocks noGrp="1"/>
          </p:cNvSpPr>
          <p:nvPr>
            <p:ph type="sldNum" sz="quarter" idx="4"/>
          </p:nvPr>
        </p:nvSpPr>
        <p:spPr>
          <a:xfrm>
            <a:off x="6553200" y="6356350"/>
            <a:ext cx="2133600" cy="365125"/>
          </a:xfrm>
          <a:prstGeom prst="rect">
            <a:avLst/>
          </a:prstGeom>
          <a:noFill/>
          <a:ln w="9525">
            <a:noFill/>
          </a:ln>
        </p:spPr>
        <p:txBody>
          <a:bodyPr lIns="91440" tIns="45720" rIns="91440" bIns="45720" anchor="ctr" anchorCtr="0"/>
          <a:p>
            <a:pPr algn="r" fontAlgn="base"/>
            <a:fld id="{9A0DB2DC-4C9A-4742-B13C-FB6460FD3503}" type="slidenum">
              <a:rPr lang="zh-CN" altLang="en-US" strike="noStrike" noProof="1">
                <a:latin typeface="Calibri" panose="020F0502020204030204" pitchFamily="34" charset="0"/>
                <a:ea typeface="宋体" panose="02010600030101010101" pitchFamily="2" charset="-122"/>
                <a:cs typeface="+mn-cs"/>
              </a:rPr>
            </a:fld>
            <a:endParaRPr lang="zh-CN" altLang="en-US" strike="noStrike" noProof="1"/>
          </a:p>
        </p:txBody>
      </p:sp>
      <p:sp>
        <p:nvSpPr>
          <p:cNvPr id="4101" name="日期占位符 3"/>
          <p:cNvSpPr>
            <a:spLocks noGrp="1"/>
          </p:cNvSpPr>
          <p:nvPr>
            <p:ph type="dt" sz="half" idx="2"/>
          </p:nvPr>
        </p:nvSpPr>
        <p:spPr>
          <a:xfrm>
            <a:off x="457200" y="6356350"/>
            <a:ext cx="2133600" cy="365125"/>
          </a:xfrm>
          <a:prstGeom prst="rect">
            <a:avLst/>
          </a:prstGeom>
          <a:noFill/>
          <a:ln w="9525">
            <a:noFill/>
          </a:ln>
        </p:spPr>
        <p:txBody>
          <a:bodyPr lIns="91440" tIns="45720" rIns="91440" bIns="45720" anchor="ctr" anchorCtr="0"/>
          <a:p>
            <a:pPr fontAlgn="base"/>
            <a:fld id="{BB962C8B-B14F-4D97-AF65-F5344CB8AC3E}" type="datetime1">
              <a:rPr lang="en-US" altLang="en-US" strike="noStrike" noProof="1">
                <a:latin typeface="Calibri" panose="020F0502020204030204" pitchFamily="34" charset="0"/>
                <a:ea typeface="宋体" panose="02010600030101010101" pitchFamily="2" charset="-122"/>
                <a:cs typeface="+mn-cs"/>
              </a:rPr>
            </a:fld>
            <a:endParaRPr lang="en-US" altLang="en-US" strike="noStrike" noProof="1"/>
          </a:p>
        </p:txBody>
      </p:sp>
      <p:sp>
        <p:nvSpPr>
          <p:cNvPr id="4102"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fontAlgn="base"/>
            <a:endParaRPr lang="en-US" altLang="en-US" strike="noStrike" noProof="1"/>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kumimoji="0" lang="zh-CN" altLang="en-US" sz="4400" b="0" i="0" u="none" strike="noStrike" kern="1200" cap="none" spc="0" normalizeH="0" baseline="0" noProof="1">
                <a:uLnTx/>
                <a:uFillTx/>
              </a:rPr>
              <a:t>单击此处编辑母版标题样式</a:t>
            </a:r>
            <a:endParaRPr kumimoji="0" lang="zh-CN" altLang="en-US" sz="4400" b="0" i="0" u="none" strike="noStrike" kern="1200" cap="none" spc="0" normalizeH="0" baseline="0" noProof="1">
              <a:uLnTx/>
              <a:uFillTx/>
            </a:endParaRP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kumimoji="0" lang="zh-CN" altLang="en-US" sz="2800" b="0" i="0" u="none" strike="noStrike" kern="1200" cap="none" spc="0" normalizeH="0" baseline="0" noProof="1">
                <a:uLnTx/>
                <a:uFillTx/>
              </a:rPr>
              <a:t>单击此处编辑母版文本样式</a:t>
            </a:r>
            <a:endParaRPr kumimoji="0" lang="zh-CN" altLang="en-US" sz="2800" b="0" i="0" u="none" strike="noStrike" kern="1200" cap="none" spc="0" normalizeH="0" baseline="0" noProof="1">
              <a:uLnTx/>
              <a:uFillTx/>
            </a:endParaRPr>
          </a:p>
          <a:p>
            <a:pPr lvl="1" fontAlgn="base"/>
            <a:r>
              <a:rPr kumimoji="0" lang="zh-CN" altLang="en-US" sz="2400" b="0" i="0" u="none" strike="noStrike" kern="1200" cap="none" spc="0" normalizeH="0" baseline="0" noProof="1">
                <a:uLnTx/>
                <a:uFillTx/>
              </a:rPr>
              <a:t>第二级</a:t>
            </a:r>
            <a:endParaRPr kumimoji="0" lang="zh-CN" altLang="en-US" sz="2400" b="0" i="0" u="none" strike="noStrike" kern="1200" cap="none" spc="0" normalizeH="0" baseline="0" noProof="1">
              <a:uLnTx/>
              <a:uFillTx/>
            </a:endParaRPr>
          </a:p>
          <a:p>
            <a:pPr lvl="2" fontAlgn="base"/>
            <a:r>
              <a:rPr kumimoji="0" lang="zh-CN" altLang="en-US" sz="2000" b="0" i="0" u="none" strike="noStrike" kern="1200" cap="none" spc="0" normalizeH="0" baseline="0" noProof="1">
                <a:uLnTx/>
                <a:uFillTx/>
              </a:rPr>
              <a:t>第三级</a:t>
            </a:r>
            <a:endParaRPr kumimoji="0" lang="zh-CN" altLang="en-US" sz="2000" b="0" i="0" u="none" strike="noStrike" kern="1200" cap="none" spc="0" normalizeH="0" baseline="0" noProof="1">
              <a:uLnTx/>
              <a:uFillTx/>
            </a:endParaRPr>
          </a:p>
          <a:p>
            <a:pPr lvl="3" fontAlgn="base"/>
            <a:r>
              <a:rPr kumimoji="0" lang="zh-CN" altLang="en-US" sz="1800" b="0" i="0" u="none" strike="noStrike" kern="1200" cap="none" spc="0" normalizeH="0" baseline="0" noProof="1">
                <a:uLnTx/>
                <a:uFillTx/>
              </a:rPr>
              <a:t>第四级</a:t>
            </a:r>
            <a:endParaRPr kumimoji="0" lang="zh-CN" altLang="en-US" sz="1800" b="0" i="0" u="none" strike="noStrike" kern="1200" cap="none" spc="0" normalizeH="0" baseline="0" noProof="1">
              <a:uLnTx/>
              <a:uFillTx/>
            </a:endParaRPr>
          </a:p>
          <a:p>
            <a:pPr lvl="4" fontAlgn="base"/>
            <a:r>
              <a:rPr kumimoji="0" lang="zh-CN" altLang="en-US" sz="1800" b="0" i="0" u="none" strike="noStrike" kern="1200" cap="none" spc="0" normalizeH="0" baseline="0" noProof="1">
                <a:uLnTx/>
                <a:uFillTx/>
              </a:rPr>
              <a:t>第五级</a:t>
            </a:r>
            <a:endParaRPr kumimoji="0" lang="zh-CN" altLang="en-US" sz="1800" b="0" i="0" u="none" strike="noStrike" kern="1200" cap="none" spc="0" normalizeH="0" baseline="0" noProof="1">
              <a:uLnTx/>
              <a:uFillTx/>
            </a:endParaRP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kumimoji="0" lang="zh-CN" altLang="en-US" sz="2800" b="0" i="0" u="none" strike="noStrike" kern="1200" cap="none" spc="0" normalizeH="0" baseline="0" noProof="1">
                <a:uLnTx/>
                <a:uFillTx/>
              </a:rPr>
              <a:t>单击此处编辑母版文本样式</a:t>
            </a:r>
            <a:endParaRPr kumimoji="0" lang="zh-CN" altLang="en-US" sz="2800" b="0" i="0" u="none" strike="noStrike" kern="1200" cap="none" spc="0" normalizeH="0" baseline="0" noProof="1">
              <a:uLnTx/>
              <a:uFillTx/>
            </a:endParaRPr>
          </a:p>
          <a:p>
            <a:pPr lvl="1" fontAlgn="base"/>
            <a:r>
              <a:rPr kumimoji="0" lang="zh-CN" altLang="en-US" sz="2400" b="0" i="0" u="none" strike="noStrike" kern="1200" cap="none" spc="0" normalizeH="0" baseline="0" noProof="1">
                <a:uLnTx/>
                <a:uFillTx/>
              </a:rPr>
              <a:t>第二级</a:t>
            </a:r>
            <a:endParaRPr kumimoji="0" lang="zh-CN" altLang="en-US" sz="2400" b="0" i="0" u="none" strike="noStrike" kern="1200" cap="none" spc="0" normalizeH="0" baseline="0" noProof="1">
              <a:uLnTx/>
              <a:uFillTx/>
            </a:endParaRPr>
          </a:p>
          <a:p>
            <a:pPr lvl="2" fontAlgn="base"/>
            <a:r>
              <a:rPr kumimoji="0" lang="zh-CN" altLang="en-US" sz="2000" b="0" i="0" u="none" strike="noStrike" kern="1200" cap="none" spc="0" normalizeH="0" baseline="0" noProof="1">
                <a:uLnTx/>
                <a:uFillTx/>
              </a:rPr>
              <a:t>第三级</a:t>
            </a:r>
            <a:endParaRPr kumimoji="0" lang="zh-CN" altLang="en-US" sz="2000" b="0" i="0" u="none" strike="noStrike" kern="1200" cap="none" spc="0" normalizeH="0" baseline="0" noProof="1">
              <a:uLnTx/>
              <a:uFillTx/>
            </a:endParaRPr>
          </a:p>
          <a:p>
            <a:pPr lvl="3" fontAlgn="base"/>
            <a:r>
              <a:rPr kumimoji="0" lang="zh-CN" altLang="en-US" sz="1800" b="0" i="0" u="none" strike="noStrike" kern="1200" cap="none" spc="0" normalizeH="0" baseline="0" noProof="1">
                <a:uLnTx/>
                <a:uFillTx/>
              </a:rPr>
              <a:t>第四级</a:t>
            </a:r>
            <a:endParaRPr kumimoji="0" lang="zh-CN" altLang="en-US" sz="1800" b="0" i="0" u="none" strike="noStrike" kern="1200" cap="none" spc="0" normalizeH="0" baseline="0" noProof="1">
              <a:uLnTx/>
              <a:uFillTx/>
            </a:endParaRPr>
          </a:p>
          <a:p>
            <a:pPr lvl="4" fontAlgn="base"/>
            <a:r>
              <a:rPr kumimoji="0" lang="zh-CN" altLang="en-US" sz="1800" b="0" i="0" u="none" strike="noStrike" kern="1200" cap="none" spc="0" normalizeH="0" baseline="0" noProof="1">
                <a:uLnTx/>
                <a:uFillTx/>
              </a:rPr>
              <a:t>第五级</a:t>
            </a:r>
            <a:endParaRPr kumimoji="0" lang="zh-CN" altLang="en-US" sz="1800" b="0" i="0" u="none" strike="noStrike" kern="1200" cap="none" spc="0" normalizeH="0" baseline="0" noProof="1">
              <a:uLnTx/>
              <a:uFillTx/>
            </a:endParaRPr>
          </a:p>
        </p:txBody>
      </p:sp>
      <p:sp>
        <p:nvSpPr>
          <p:cNvPr id="5122" name="灯片编号占位符 5"/>
          <p:cNvSpPr>
            <a:spLocks noGrp="1"/>
          </p:cNvSpPr>
          <p:nvPr>
            <p:ph type="sldNum" sz="quarter" idx="4"/>
          </p:nvPr>
        </p:nvSpPr>
        <p:spPr>
          <a:xfrm>
            <a:off x="6553200" y="6356350"/>
            <a:ext cx="2133600" cy="365125"/>
          </a:xfrm>
          <a:prstGeom prst="rect">
            <a:avLst/>
          </a:prstGeom>
          <a:noFill/>
          <a:ln w="9525">
            <a:noFill/>
          </a:ln>
        </p:spPr>
        <p:txBody>
          <a:bodyPr lIns="91440" tIns="45720" rIns="91440" bIns="45720" anchor="ctr" anchorCtr="0"/>
          <a:p>
            <a:pPr algn="r" fontAlgn="base"/>
            <a:fld id="{9A0DB2DC-4C9A-4742-B13C-FB6460FD3503}" type="slidenum">
              <a:rPr lang="zh-CN" altLang="en-US" strike="noStrike" noProof="1">
                <a:latin typeface="Calibri" panose="020F0502020204030204" pitchFamily="34" charset="0"/>
                <a:ea typeface="宋体" panose="02010600030101010101" pitchFamily="2" charset="-122"/>
                <a:cs typeface="+mn-cs"/>
              </a:rPr>
            </a:fld>
            <a:endParaRPr lang="zh-CN" altLang="en-US" strike="noStrike" noProof="1"/>
          </a:p>
        </p:txBody>
      </p:sp>
      <p:sp>
        <p:nvSpPr>
          <p:cNvPr id="5125" name="日期占位符 3"/>
          <p:cNvSpPr>
            <a:spLocks noGrp="1"/>
          </p:cNvSpPr>
          <p:nvPr>
            <p:ph type="dt" sz="half" idx="12"/>
          </p:nvPr>
        </p:nvSpPr>
        <p:spPr>
          <a:xfrm>
            <a:off x="457200" y="6356350"/>
            <a:ext cx="2133600" cy="365125"/>
          </a:xfrm>
          <a:prstGeom prst="rect">
            <a:avLst/>
          </a:prstGeom>
          <a:noFill/>
          <a:ln w="9525">
            <a:noFill/>
          </a:ln>
        </p:spPr>
        <p:txBody>
          <a:bodyPr lIns="91440" tIns="45720" rIns="91440" bIns="45720" anchor="ctr" anchorCtr="0"/>
          <a:p>
            <a:pPr fontAlgn="base"/>
            <a:fld id="{BB962C8B-B14F-4D97-AF65-F5344CB8AC3E}" type="datetime1">
              <a:rPr lang="en-US" altLang="en-US" strike="noStrike" noProof="1">
                <a:latin typeface="Calibri" panose="020F0502020204030204" pitchFamily="34" charset="0"/>
                <a:ea typeface="宋体" panose="02010600030101010101" pitchFamily="2" charset="-122"/>
                <a:cs typeface="+mn-cs"/>
              </a:rPr>
            </a:fld>
            <a:endParaRPr lang="en-US" altLang="en-US" strike="noStrike" noProof="1"/>
          </a:p>
        </p:txBody>
      </p:sp>
      <p:sp>
        <p:nvSpPr>
          <p:cNvPr id="5126"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fontAlgn="base"/>
            <a:endParaRPr lang="en-US" altLang="en-US" strike="noStrike" noProof="1"/>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kumimoji="0" lang="zh-CN" altLang="en-US" sz="4400" b="0" i="0" u="none" strike="noStrike" kern="1200" cap="none" spc="0" normalizeH="0" baseline="0" noProof="1">
                <a:uLnTx/>
                <a:uFillTx/>
              </a:rPr>
              <a:t>单击此处编辑母版标题样式</a:t>
            </a:r>
            <a:endParaRPr kumimoji="0" lang="zh-CN" altLang="en-US" sz="4400" b="0" i="0" u="none" strike="noStrike" kern="1200" cap="none" spc="0" normalizeH="0" baseline="0" noProof="1">
              <a:uLnTx/>
              <a:uFillTx/>
            </a:endParaRP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kumimoji="0" lang="zh-CN" altLang="en-US" sz="2400" b="1" i="0" u="none" strike="noStrike" kern="1200" cap="none" spc="0" normalizeH="0" baseline="0" noProof="1">
                <a:uLnTx/>
                <a:uFillTx/>
              </a:rPr>
              <a:t>单击此处编辑母版文本样式</a:t>
            </a:r>
            <a:endParaRPr kumimoji="0" lang="zh-CN" altLang="en-US" sz="2400" b="1" i="0" u="none" strike="noStrike" kern="1200" cap="none" spc="0" normalizeH="0" baseline="0" noProof="1">
              <a:uLnTx/>
              <a:uFillTx/>
            </a:endParaRP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kumimoji="0" lang="zh-CN" altLang="en-US" sz="2400" b="0" i="0" u="none" strike="noStrike" kern="1200" cap="none" spc="0" normalizeH="0" baseline="0" noProof="1">
                <a:uLnTx/>
                <a:uFillTx/>
              </a:rPr>
              <a:t>单击此处编辑母版文本样式</a:t>
            </a:r>
            <a:endParaRPr kumimoji="0" lang="zh-CN" altLang="en-US" sz="2400" b="0" i="0" u="none" strike="noStrike" kern="1200" cap="none" spc="0" normalizeH="0" baseline="0" noProof="1">
              <a:uLnTx/>
              <a:uFillTx/>
            </a:endParaRPr>
          </a:p>
          <a:p>
            <a:pPr lvl="1" fontAlgn="base"/>
            <a:r>
              <a:rPr kumimoji="0" lang="zh-CN" altLang="en-US" sz="2000" b="0" i="0" u="none" strike="noStrike" kern="1200" cap="none" spc="0" normalizeH="0" baseline="0" noProof="1">
                <a:uLnTx/>
                <a:uFillTx/>
              </a:rPr>
              <a:t>第二级</a:t>
            </a:r>
            <a:endParaRPr kumimoji="0" lang="zh-CN" altLang="en-US" sz="2000" b="0" i="0" u="none" strike="noStrike" kern="1200" cap="none" spc="0" normalizeH="0" baseline="0" noProof="1">
              <a:uLnTx/>
              <a:uFillTx/>
            </a:endParaRPr>
          </a:p>
          <a:p>
            <a:pPr lvl="2" fontAlgn="base"/>
            <a:r>
              <a:rPr kumimoji="0" lang="zh-CN" altLang="en-US" sz="1800" b="0" i="0" u="none" strike="noStrike" kern="1200" cap="none" spc="0" normalizeH="0" baseline="0" noProof="1">
                <a:uLnTx/>
                <a:uFillTx/>
              </a:rPr>
              <a:t>第三级</a:t>
            </a:r>
            <a:endParaRPr kumimoji="0" lang="zh-CN" altLang="en-US" sz="1800" b="0" i="0" u="none" strike="noStrike" kern="1200" cap="none" spc="0" normalizeH="0" baseline="0" noProof="1">
              <a:uLnTx/>
              <a:uFillTx/>
            </a:endParaRPr>
          </a:p>
          <a:p>
            <a:pPr lvl="3" fontAlgn="base"/>
            <a:r>
              <a:rPr kumimoji="0" lang="zh-CN" altLang="en-US" sz="1600" b="0" i="0" u="none" strike="noStrike" kern="1200" cap="none" spc="0" normalizeH="0" baseline="0" noProof="1">
                <a:uLnTx/>
                <a:uFillTx/>
              </a:rPr>
              <a:t>第四级</a:t>
            </a:r>
            <a:endParaRPr kumimoji="0" lang="zh-CN" altLang="en-US" sz="1600" b="0" i="0" u="none" strike="noStrike" kern="1200" cap="none" spc="0" normalizeH="0" baseline="0" noProof="1">
              <a:uLnTx/>
              <a:uFillTx/>
            </a:endParaRPr>
          </a:p>
          <a:p>
            <a:pPr lvl="4" fontAlgn="base"/>
            <a:r>
              <a:rPr kumimoji="0" lang="zh-CN" altLang="en-US" sz="1600" b="0" i="0" u="none" strike="noStrike" kern="1200" cap="none" spc="0" normalizeH="0" baseline="0" noProof="1">
                <a:uLnTx/>
                <a:uFillTx/>
              </a:rPr>
              <a:t>第五级</a:t>
            </a:r>
            <a:endParaRPr kumimoji="0" lang="zh-CN" altLang="en-US" sz="1600" b="0" i="0" u="none" strike="noStrike" kern="1200" cap="none" spc="0" normalizeH="0" baseline="0" noProof="1">
              <a:uLnTx/>
              <a:uFillTx/>
            </a:endParaRP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kumimoji="0" lang="zh-CN" altLang="en-US" sz="2400" b="1" i="0" u="none" strike="noStrike" kern="1200" cap="none" spc="0" normalizeH="0" baseline="0" noProof="1">
                <a:uLnTx/>
                <a:uFillTx/>
              </a:rPr>
              <a:t>单击此处编辑母版文本样式</a:t>
            </a:r>
            <a:endParaRPr kumimoji="0" lang="zh-CN" altLang="en-US" sz="2400" b="1" i="0" u="none" strike="noStrike" kern="1200" cap="none" spc="0" normalizeH="0" baseline="0" noProof="1">
              <a:uLnTx/>
              <a:uFillTx/>
            </a:endParaRP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kumimoji="0" lang="zh-CN" altLang="en-US" sz="2400" b="0" i="0" u="none" strike="noStrike" kern="1200" cap="none" spc="0" normalizeH="0" baseline="0" noProof="1">
                <a:uLnTx/>
                <a:uFillTx/>
              </a:rPr>
              <a:t>单击此处编辑母版文本样式</a:t>
            </a:r>
            <a:endParaRPr kumimoji="0" lang="zh-CN" altLang="en-US" sz="2400" b="0" i="0" u="none" strike="noStrike" kern="1200" cap="none" spc="0" normalizeH="0" baseline="0" noProof="1">
              <a:uLnTx/>
              <a:uFillTx/>
            </a:endParaRPr>
          </a:p>
          <a:p>
            <a:pPr lvl="1" fontAlgn="base"/>
            <a:r>
              <a:rPr kumimoji="0" lang="zh-CN" altLang="en-US" sz="2000" b="0" i="0" u="none" strike="noStrike" kern="1200" cap="none" spc="0" normalizeH="0" baseline="0" noProof="1">
                <a:uLnTx/>
                <a:uFillTx/>
              </a:rPr>
              <a:t>第二级</a:t>
            </a:r>
            <a:endParaRPr kumimoji="0" lang="zh-CN" altLang="en-US" sz="2000" b="0" i="0" u="none" strike="noStrike" kern="1200" cap="none" spc="0" normalizeH="0" baseline="0" noProof="1">
              <a:uLnTx/>
              <a:uFillTx/>
            </a:endParaRPr>
          </a:p>
          <a:p>
            <a:pPr lvl="2" fontAlgn="base"/>
            <a:r>
              <a:rPr kumimoji="0" lang="zh-CN" altLang="en-US" sz="1800" b="0" i="0" u="none" strike="noStrike" kern="1200" cap="none" spc="0" normalizeH="0" baseline="0" noProof="1">
                <a:uLnTx/>
                <a:uFillTx/>
              </a:rPr>
              <a:t>第三级</a:t>
            </a:r>
            <a:endParaRPr kumimoji="0" lang="zh-CN" altLang="en-US" sz="1800" b="0" i="0" u="none" strike="noStrike" kern="1200" cap="none" spc="0" normalizeH="0" baseline="0" noProof="1">
              <a:uLnTx/>
              <a:uFillTx/>
            </a:endParaRPr>
          </a:p>
          <a:p>
            <a:pPr lvl="3" fontAlgn="base"/>
            <a:r>
              <a:rPr kumimoji="0" lang="zh-CN" altLang="en-US" sz="1600" b="0" i="0" u="none" strike="noStrike" kern="1200" cap="none" spc="0" normalizeH="0" baseline="0" noProof="1">
                <a:uLnTx/>
                <a:uFillTx/>
              </a:rPr>
              <a:t>第四级</a:t>
            </a:r>
            <a:endParaRPr kumimoji="0" lang="zh-CN" altLang="en-US" sz="1600" b="0" i="0" u="none" strike="noStrike" kern="1200" cap="none" spc="0" normalizeH="0" baseline="0" noProof="1">
              <a:uLnTx/>
              <a:uFillTx/>
            </a:endParaRPr>
          </a:p>
          <a:p>
            <a:pPr lvl="4" fontAlgn="base"/>
            <a:r>
              <a:rPr kumimoji="0" lang="zh-CN" altLang="en-US" sz="1600" b="0" i="0" u="none" strike="noStrike" kern="1200" cap="none" spc="0" normalizeH="0" baseline="0" noProof="1">
                <a:uLnTx/>
                <a:uFillTx/>
              </a:rPr>
              <a:t>第五级</a:t>
            </a:r>
            <a:endParaRPr kumimoji="0" lang="zh-CN" altLang="en-US" sz="1600" b="0" i="0" u="none" strike="noStrike" kern="1200" cap="none" spc="0" normalizeH="0" baseline="0" noProof="1">
              <a:uLnTx/>
              <a:uFillTx/>
            </a:endParaRPr>
          </a:p>
        </p:txBody>
      </p:sp>
      <p:sp>
        <p:nvSpPr>
          <p:cNvPr id="6146" name="灯片编号占位符 5"/>
          <p:cNvSpPr>
            <a:spLocks noGrp="1"/>
          </p:cNvSpPr>
          <p:nvPr>
            <p:ph type="sldNum" sz="quarter" idx="14"/>
          </p:nvPr>
        </p:nvSpPr>
        <p:spPr>
          <a:xfrm>
            <a:off x="6553200" y="6356350"/>
            <a:ext cx="2133600" cy="365125"/>
          </a:xfrm>
          <a:prstGeom prst="rect">
            <a:avLst/>
          </a:prstGeom>
          <a:noFill/>
          <a:ln w="9525">
            <a:noFill/>
          </a:ln>
        </p:spPr>
        <p:txBody>
          <a:bodyPr lIns="91440" tIns="45720" rIns="91440" bIns="45720" anchor="ctr" anchorCtr="0"/>
          <a:p>
            <a:pPr algn="r" fontAlgn="base"/>
            <a:fld id="{9A0DB2DC-4C9A-4742-B13C-FB6460FD3503}" type="slidenum">
              <a:rPr lang="zh-CN" altLang="en-US" strike="noStrike" noProof="1">
                <a:latin typeface="Calibri" panose="020F0502020204030204" pitchFamily="34" charset="0"/>
                <a:ea typeface="宋体" panose="02010600030101010101" pitchFamily="2" charset="-122"/>
                <a:cs typeface="+mn-cs"/>
              </a:rPr>
            </a:fld>
            <a:endParaRPr lang="zh-CN" altLang="en-US" strike="noStrike" noProof="1"/>
          </a:p>
        </p:txBody>
      </p:sp>
      <p:sp>
        <p:nvSpPr>
          <p:cNvPr id="6149" name="日期占位符 3"/>
          <p:cNvSpPr>
            <a:spLocks noGrp="1"/>
          </p:cNvSpPr>
          <p:nvPr>
            <p:ph type="dt" sz="half" idx="12"/>
          </p:nvPr>
        </p:nvSpPr>
        <p:spPr>
          <a:xfrm>
            <a:off x="457200" y="6356350"/>
            <a:ext cx="2133600" cy="365125"/>
          </a:xfrm>
          <a:prstGeom prst="rect">
            <a:avLst/>
          </a:prstGeom>
          <a:noFill/>
          <a:ln w="9525">
            <a:noFill/>
          </a:ln>
        </p:spPr>
        <p:txBody>
          <a:bodyPr lIns="91440" tIns="45720" rIns="91440" bIns="45720" anchor="ctr" anchorCtr="0"/>
          <a:p>
            <a:pPr fontAlgn="base"/>
            <a:fld id="{BB962C8B-B14F-4D97-AF65-F5344CB8AC3E}" type="datetime1">
              <a:rPr lang="en-US" altLang="en-US" strike="noStrike" noProof="1">
                <a:latin typeface="Calibri" panose="020F0502020204030204" pitchFamily="34" charset="0"/>
                <a:ea typeface="宋体" panose="02010600030101010101" pitchFamily="2" charset="-122"/>
                <a:cs typeface="+mn-cs"/>
              </a:rPr>
            </a:fld>
            <a:endParaRPr lang="en-US" altLang="en-US" strike="noStrike" noProof="1"/>
          </a:p>
        </p:txBody>
      </p:sp>
      <p:sp>
        <p:nvSpPr>
          <p:cNvPr id="6150" name="页脚占位符 4"/>
          <p:cNvSpPr>
            <a:spLocks noGrp="1"/>
          </p:cNvSpPr>
          <p:nvPr>
            <p:ph type="ftr" sz="quarter" idx="13"/>
          </p:nvPr>
        </p:nvSpPr>
        <p:spPr>
          <a:xfrm>
            <a:off x="3124200" y="6356350"/>
            <a:ext cx="2895600" cy="365125"/>
          </a:xfrm>
          <a:prstGeom prst="rect">
            <a:avLst/>
          </a:prstGeom>
          <a:noFill/>
          <a:ln w="9525">
            <a:noFill/>
          </a:ln>
        </p:spPr>
        <p:txBody>
          <a:bodyPr lIns="91440" tIns="45720" rIns="91440" bIns="45720" anchor="ctr" anchorCtr="0"/>
          <a:p>
            <a:pPr algn="ctr" fontAlgn="base"/>
            <a:endParaRPr lang="en-US" altLang="en-US" strike="noStrike" noProof="1"/>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kumimoji="0" lang="zh-CN" altLang="en-US" sz="4400" b="0" i="0" u="none" strike="noStrike" kern="1200" cap="none" spc="0" normalizeH="0" baseline="0" noProof="1">
                <a:uLnTx/>
                <a:uFillTx/>
              </a:rPr>
              <a:t>单击此处编辑母版标题样式</a:t>
            </a:r>
            <a:endParaRPr kumimoji="0" lang="zh-CN" altLang="en-US" sz="4400" b="0" i="0" u="none" strike="noStrike" kern="1200" cap="none" spc="0" normalizeH="0" baseline="0" noProof="1">
              <a:uLnTx/>
              <a:uFillTx/>
            </a:endParaRPr>
          </a:p>
        </p:txBody>
      </p:sp>
      <p:sp>
        <p:nvSpPr>
          <p:cNvPr id="7170" name="灯片编号占位符 5"/>
          <p:cNvSpPr>
            <a:spLocks noGrp="1"/>
          </p:cNvSpPr>
          <p:nvPr>
            <p:ph type="sldNum" sz="quarter" idx="4"/>
          </p:nvPr>
        </p:nvSpPr>
        <p:spPr>
          <a:xfrm>
            <a:off x="6553200" y="6356350"/>
            <a:ext cx="2133600" cy="365125"/>
          </a:xfrm>
          <a:prstGeom prst="rect">
            <a:avLst/>
          </a:prstGeom>
          <a:noFill/>
          <a:ln w="9525">
            <a:noFill/>
          </a:ln>
        </p:spPr>
        <p:txBody>
          <a:bodyPr lIns="91440" tIns="45720" rIns="91440" bIns="45720" anchor="ctr" anchorCtr="0"/>
          <a:p>
            <a:pPr algn="r" fontAlgn="base"/>
            <a:fld id="{9A0DB2DC-4C9A-4742-B13C-FB6460FD3503}" type="slidenum">
              <a:rPr lang="zh-CN" altLang="en-US" strike="noStrike" noProof="1">
                <a:latin typeface="Calibri" panose="020F0502020204030204" pitchFamily="34" charset="0"/>
                <a:ea typeface="宋体" panose="02010600030101010101" pitchFamily="2" charset="-122"/>
                <a:cs typeface="+mn-cs"/>
              </a:rPr>
            </a:fld>
            <a:endParaRPr lang="zh-CN" altLang="en-US" strike="noStrike" noProof="1"/>
          </a:p>
        </p:txBody>
      </p:sp>
      <p:sp>
        <p:nvSpPr>
          <p:cNvPr id="7173" name="日期占位符 3"/>
          <p:cNvSpPr>
            <a:spLocks noGrp="1"/>
          </p:cNvSpPr>
          <p:nvPr>
            <p:ph type="dt" sz="half" idx="2"/>
          </p:nvPr>
        </p:nvSpPr>
        <p:spPr>
          <a:xfrm>
            <a:off x="457200" y="6356350"/>
            <a:ext cx="2133600" cy="365125"/>
          </a:xfrm>
          <a:prstGeom prst="rect">
            <a:avLst/>
          </a:prstGeom>
          <a:noFill/>
          <a:ln w="9525">
            <a:noFill/>
          </a:ln>
        </p:spPr>
        <p:txBody>
          <a:bodyPr lIns="91440" tIns="45720" rIns="91440" bIns="45720" anchor="ctr" anchorCtr="0"/>
          <a:p>
            <a:pPr fontAlgn="base"/>
            <a:fld id="{BB962C8B-B14F-4D97-AF65-F5344CB8AC3E}" type="datetime1">
              <a:rPr lang="en-US" altLang="en-US" strike="noStrike" noProof="1">
                <a:latin typeface="Calibri" panose="020F0502020204030204" pitchFamily="34" charset="0"/>
                <a:ea typeface="宋体" panose="02010600030101010101" pitchFamily="2" charset="-122"/>
                <a:cs typeface="+mn-cs"/>
              </a:rPr>
            </a:fld>
            <a:endParaRPr lang="en-US" altLang="en-US" strike="noStrike" noProof="1"/>
          </a:p>
        </p:txBody>
      </p:sp>
      <p:sp>
        <p:nvSpPr>
          <p:cNvPr id="7174"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fontAlgn="base"/>
            <a:endParaRPr lang="en-US" altLang="en-US" strike="noStrike" noProof="1"/>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eaLnBrk="1" fontAlgn="base" hangingPunct="1"/>
            <a:fld id="{BB962C8B-B14F-4D97-AF65-F5344CB8AC3E}" type="datetime1">
              <a:rPr lang="en-US" altLang="en-US" strike="noStrike" noProof="1">
                <a:latin typeface="Calibri" panose="020F0502020204030204" pitchFamily="34" charset="0"/>
                <a:ea typeface="宋体" panose="02010600030101010101" pitchFamily="2" charset="-122"/>
                <a:cs typeface="+mn-cs"/>
              </a:rPr>
            </a:fld>
            <a:endParaRPr lang="en-US" altLang="en-US" strike="noStrike" noProof="1"/>
          </a:p>
        </p:txBody>
      </p:sp>
      <p:sp>
        <p:nvSpPr>
          <p:cNvPr id="3" name="页脚占位符 2"/>
          <p:cNvSpPr>
            <a:spLocks noGrp="1"/>
          </p:cNvSpPr>
          <p:nvPr>
            <p:ph type="ftr" sz="quarter" idx="11"/>
          </p:nvPr>
        </p:nvSpPr>
        <p:spPr/>
        <p:txBody>
          <a:bodyPr/>
          <a:p>
            <a:pPr lvl="0" eaLnBrk="1" fontAlgn="base" hangingPunct="1"/>
            <a:endParaRPr lang="en-US" altLang="en-US" strike="noStrike" noProof="1"/>
          </a:p>
        </p:txBody>
      </p:sp>
      <p:sp>
        <p:nvSpPr>
          <p:cNvPr id="4" name="灯片编号占位符 3"/>
          <p:cNvSpPr>
            <a:spLocks noGrp="1"/>
          </p:cNvSpPr>
          <p:nvPr>
            <p:ph type="sldNum" sz="quarter" idx="12"/>
          </p:nvPr>
        </p:nvSpPr>
        <p:spPr/>
        <p:txBody>
          <a:bodyPr/>
          <a:p>
            <a:pPr lvl="0" eaLnBrk="1" fontAlgn="base" hangingPunct="1"/>
            <a:fld id="{9A0DB2DC-4C9A-4742-B13C-FB6460FD3503}" type="slidenum">
              <a:rPr lang="zh-CN" altLang="en-US" strike="noStrike" noProof="1">
                <a:latin typeface="Calibri" panose="020F0502020204030204" pitchFamily="34" charset="0"/>
                <a:ea typeface="宋体" panose="02010600030101010101" pitchFamily="2" charset="-122"/>
                <a:cs typeface="+mn-cs"/>
              </a:rPr>
            </a:fld>
            <a:endParaRPr lang="zh-CN" altLang="en-US" strike="noStrike" noProof="1"/>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kumimoji="0" lang="zh-CN" altLang="en-US" sz="2000" b="1" i="0" u="none" strike="noStrike" kern="1200" cap="none" spc="0" normalizeH="0" baseline="0" noProof="1">
                <a:uLnTx/>
                <a:uFillTx/>
              </a:rPr>
              <a:t>单击此处编辑母版标题样式</a:t>
            </a:r>
            <a:endParaRPr kumimoji="0" lang="zh-CN" altLang="en-US" sz="2000" b="1" i="0" u="none" strike="noStrike" kern="1200" cap="none" spc="0" normalizeH="0" baseline="0" noProof="1">
              <a:uLnTx/>
              <a:uFillTx/>
            </a:endParaRP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kumimoji="0" lang="zh-CN" altLang="en-US" sz="3200" b="0" i="0" u="none" strike="noStrike" kern="1200" cap="none" spc="0" normalizeH="0" baseline="0" noProof="1">
                <a:uLnTx/>
                <a:uFillTx/>
              </a:rPr>
              <a:t>单击此处编辑母版文本样式</a:t>
            </a:r>
            <a:endParaRPr kumimoji="0" lang="zh-CN" altLang="en-US" sz="3200" b="0" i="0" u="none" strike="noStrike" kern="1200" cap="none" spc="0" normalizeH="0" baseline="0" noProof="1">
              <a:uLnTx/>
              <a:uFillTx/>
            </a:endParaRPr>
          </a:p>
          <a:p>
            <a:pPr lvl="1" fontAlgn="base"/>
            <a:r>
              <a:rPr kumimoji="0" lang="zh-CN" altLang="en-US" sz="2800" b="0" i="0" u="none" strike="noStrike" kern="1200" cap="none" spc="0" normalizeH="0" baseline="0" noProof="1">
                <a:uLnTx/>
                <a:uFillTx/>
              </a:rPr>
              <a:t>第二级</a:t>
            </a:r>
            <a:endParaRPr kumimoji="0" lang="zh-CN" altLang="en-US" sz="2800" b="0" i="0" u="none" strike="noStrike" kern="1200" cap="none" spc="0" normalizeH="0" baseline="0" noProof="1">
              <a:uLnTx/>
              <a:uFillTx/>
            </a:endParaRPr>
          </a:p>
          <a:p>
            <a:pPr lvl="2" fontAlgn="base"/>
            <a:r>
              <a:rPr kumimoji="0" lang="zh-CN" altLang="en-US" sz="2400" b="0" i="0" u="none" strike="noStrike" kern="1200" cap="none" spc="0" normalizeH="0" baseline="0" noProof="1">
                <a:uLnTx/>
                <a:uFillTx/>
              </a:rPr>
              <a:t>第三级</a:t>
            </a:r>
            <a:endParaRPr kumimoji="0" lang="zh-CN" altLang="en-US" sz="2400" b="0" i="0" u="none" strike="noStrike" kern="1200" cap="none" spc="0" normalizeH="0" baseline="0" noProof="1">
              <a:uLnTx/>
              <a:uFillTx/>
            </a:endParaRPr>
          </a:p>
          <a:p>
            <a:pPr lvl="3" fontAlgn="base"/>
            <a:r>
              <a:rPr kumimoji="0" lang="zh-CN" altLang="en-US" sz="2000" b="0" i="0" u="none" strike="noStrike" kern="1200" cap="none" spc="0" normalizeH="0" baseline="0" noProof="1">
                <a:uLnTx/>
                <a:uFillTx/>
              </a:rPr>
              <a:t>第四级</a:t>
            </a:r>
            <a:endParaRPr kumimoji="0" lang="zh-CN" altLang="en-US" sz="2000" b="0" i="0" u="none" strike="noStrike" kern="1200" cap="none" spc="0" normalizeH="0" baseline="0" noProof="1">
              <a:uLnTx/>
              <a:uFillTx/>
            </a:endParaRPr>
          </a:p>
          <a:p>
            <a:pPr lvl="4" fontAlgn="base"/>
            <a:r>
              <a:rPr kumimoji="0" lang="zh-CN" altLang="en-US" sz="2000" b="0" i="0" u="none" strike="noStrike" kern="1200" cap="none" spc="0" normalizeH="0" baseline="0" noProof="1">
                <a:uLnTx/>
                <a:uFillTx/>
              </a:rPr>
              <a:t>第五级</a:t>
            </a:r>
            <a:endParaRPr kumimoji="0" lang="zh-CN" altLang="en-US" sz="2000" b="0" i="0" u="none" strike="noStrike" kern="1200" cap="none" spc="0" normalizeH="0" baseline="0" noProof="1">
              <a:uLnTx/>
              <a:uFillTx/>
            </a:endParaRP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kumimoji="0" lang="zh-CN" altLang="en-US" sz="1400" b="0" i="0" u="none" strike="noStrike" kern="1200" cap="none" spc="0" normalizeH="0" baseline="0" noProof="1">
                <a:uLnTx/>
                <a:uFillTx/>
              </a:rPr>
              <a:t>单击此处编辑母版文本样式</a:t>
            </a:r>
            <a:endParaRPr kumimoji="0" lang="zh-CN" altLang="en-US" sz="1400" b="0" i="0" u="none" strike="noStrike" kern="1200" cap="none" spc="0" normalizeH="0" baseline="0" noProof="1">
              <a:uLnTx/>
              <a:uFillTx/>
            </a:endParaRPr>
          </a:p>
        </p:txBody>
      </p:sp>
      <p:sp>
        <p:nvSpPr>
          <p:cNvPr id="8194" name="灯片编号占位符 5"/>
          <p:cNvSpPr>
            <a:spLocks noGrp="1"/>
          </p:cNvSpPr>
          <p:nvPr>
            <p:ph type="sldNum" sz="quarter" idx="4"/>
          </p:nvPr>
        </p:nvSpPr>
        <p:spPr>
          <a:xfrm>
            <a:off x="6553200" y="6356350"/>
            <a:ext cx="2133600" cy="365125"/>
          </a:xfrm>
          <a:prstGeom prst="rect">
            <a:avLst/>
          </a:prstGeom>
          <a:noFill/>
          <a:ln w="9525">
            <a:noFill/>
          </a:ln>
        </p:spPr>
        <p:txBody>
          <a:bodyPr lIns="91440" tIns="45720" rIns="91440" bIns="45720" anchor="ctr" anchorCtr="0"/>
          <a:p>
            <a:pPr algn="r" fontAlgn="base"/>
            <a:fld id="{9A0DB2DC-4C9A-4742-B13C-FB6460FD3503}" type="slidenum">
              <a:rPr lang="zh-CN" altLang="en-US" strike="noStrike" noProof="1">
                <a:latin typeface="Calibri" panose="020F0502020204030204" pitchFamily="34" charset="0"/>
                <a:ea typeface="宋体" panose="02010600030101010101" pitchFamily="2" charset="-122"/>
                <a:cs typeface="+mn-cs"/>
              </a:rPr>
            </a:fld>
            <a:endParaRPr lang="zh-CN" altLang="en-US" strike="noStrike" noProof="1"/>
          </a:p>
        </p:txBody>
      </p:sp>
      <p:sp>
        <p:nvSpPr>
          <p:cNvPr id="8197" name="日期占位符 3"/>
          <p:cNvSpPr>
            <a:spLocks noGrp="1"/>
          </p:cNvSpPr>
          <p:nvPr>
            <p:ph type="dt" sz="half" idx="12"/>
          </p:nvPr>
        </p:nvSpPr>
        <p:spPr>
          <a:xfrm>
            <a:off x="457200" y="6356350"/>
            <a:ext cx="2133600" cy="365125"/>
          </a:xfrm>
          <a:prstGeom prst="rect">
            <a:avLst/>
          </a:prstGeom>
          <a:noFill/>
          <a:ln w="9525">
            <a:noFill/>
          </a:ln>
        </p:spPr>
        <p:txBody>
          <a:bodyPr lIns="91440" tIns="45720" rIns="91440" bIns="45720" anchor="ctr" anchorCtr="0"/>
          <a:p>
            <a:pPr fontAlgn="base"/>
            <a:fld id="{BB962C8B-B14F-4D97-AF65-F5344CB8AC3E}" type="datetime1">
              <a:rPr lang="en-US" altLang="en-US" strike="noStrike" noProof="1">
                <a:latin typeface="Calibri" panose="020F0502020204030204" pitchFamily="34" charset="0"/>
                <a:ea typeface="宋体" panose="02010600030101010101" pitchFamily="2" charset="-122"/>
                <a:cs typeface="+mn-cs"/>
              </a:rPr>
            </a:fld>
            <a:endParaRPr lang="en-US" altLang="en-US" strike="noStrike" noProof="1"/>
          </a:p>
        </p:txBody>
      </p:sp>
      <p:sp>
        <p:nvSpPr>
          <p:cNvPr id="8198"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fontAlgn="base"/>
            <a:endParaRPr lang="en-US" altLang="en-US" strike="noStrike" noProof="1"/>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kumimoji="0" lang="zh-CN" altLang="en-US" sz="4400" b="0" i="0" u="none" strike="noStrike" kern="1200" cap="none" spc="0" normalizeH="0" baseline="0" noProof="1">
                <a:uLnTx/>
                <a:uFillTx/>
              </a:rPr>
              <a:t>单击此处编辑母版标题样式</a:t>
            </a:r>
            <a:endParaRPr kumimoji="0" lang="zh-CN" altLang="en-US" sz="4400" b="0" i="0" u="none" strike="noStrike" kern="1200" cap="none" spc="0" normalizeH="0" baseline="0" noProof="1">
              <a:uLnTx/>
              <a:uFillTx/>
            </a:endParaRPr>
          </a:p>
        </p:txBody>
      </p:sp>
      <p:sp>
        <p:nvSpPr>
          <p:cNvPr id="3" name="内容占位符 2"/>
          <p:cNvSpPr>
            <a:spLocks noGrp="1"/>
          </p:cNvSpPr>
          <p:nvPr>
            <p:ph idx="1"/>
          </p:nvPr>
        </p:nvSpPr>
        <p:spPr>
          <a:xfrm>
            <a:off x="457200" y="1600200"/>
            <a:ext cx="8229600" cy="4525963"/>
          </a:xfrm>
        </p:spPr>
        <p:txBody>
          <a:bodyPr/>
          <a:lstStyle/>
          <a:p>
            <a:pPr lvl="0" fontAlgn="base"/>
            <a:r>
              <a:rPr kumimoji="0" lang="zh-CN" altLang="en-US" sz="3200" b="0" i="0" u="none" strike="noStrike" kern="1200" cap="none" spc="0" normalizeH="0" baseline="0" noProof="1">
                <a:uLnTx/>
                <a:uFillTx/>
              </a:rPr>
              <a:t>单击此处编辑母版文本样式</a:t>
            </a:r>
            <a:endParaRPr kumimoji="0" lang="zh-CN" altLang="en-US" sz="3200" b="0" i="0" u="none" strike="noStrike" kern="1200" cap="none" spc="0" normalizeH="0" baseline="0" noProof="1">
              <a:uLnTx/>
              <a:uFillTx/>
            </a:endParaRPr>
          </a:p>
          <a:p>
            <a:pPr lvl="1" fontAlgn="base"/>
            <a:r>
              <a:rPr kumimoji="0" lang="zh-CN" altLang="en-US" sz="2800" b="0" i="0" u="none" strike="noStrike" kern="1200" cap="none" spc="0" normalizeH="0" baseline="0" noProof="1">
                <a:uLnTx/>
                <a:uFillTx/>
              </a:rPr>
              <a:t>第二级</a:t>
            </a:r>
            <a:endParaRPr kumimoji="0" lang="zh-CN" altLang="en-US" sz="2800" b="0" i="0" u="none" strike="noStrike" kern="1200" cap="none" spc="0" normalizeH="0" baseline="0" noProof="1">
              <a:uLnTx/>
              <a:uFillTx/>
            </a:endParaRPr>
          </a:p>
          <a:p>
            <a:pPr lvl="2" fontAlgn="base"/>
            <a:r>
              <a:rPr kumimoji="0" lang="zh-CN" altLang="en-US" sz="2400" b="0" i="0" u="none" strike="noStrike" kern="1200" cap="none" spc="0" normalizeH="0" baseline="0" noProof="1">
                <a:uLnTx/>
                <a:uFillTx/>
              </a:rPr>
              <a:t>第三级</a:t>
            </a:r>
            <a:endParaRPr kumimoji="0" lang="zh-CN" altLang="en-US" sz="2400" b="0" i="0" u="none" strike="noStrike" kern="1200" cap="none" spc="0" normalizeH="0" baseline="0" noProof="1">
              <a:uLnTx/>
              <a:uFillTx/>
            </a:endParaRPr>
          </a:p>
          <a:p>
            <a:pPr lvl="3" fontAlgn="base"/>
            <a:r>
              <a:rPr kumimoji="0" lang="zh-CN" altLang="en-US" sz="2000" b="0" i="0" u="none" strike="noStrike" kern="1200" cap="none" spc="0" normalizeH="0" baseline="0" noProof="1">
                <a:uLnTx/>
                <a:uFillTx/>
              </a:rPr>
              <a:t>第四级</a:t>
            </a:r>
            <a:endParaRPr kumimoji="0" lang="zh-CN" altLang="en-US" sz="2000" b="0" i="0" u="none" strike="noStrike" kern="1200" cap="none" spc="0" normalizeH="0" baseline="0" noProof="1">
              <a:uLnTx/>
              <a:uFillTx/>
            </a:endParaRPr>
          </a:p>
          <a:p>
            <a:pPr lvl="4" fontAlgn="base"/>
            <a:r>
              <a:rPr kumimoji="0" lang="zh-CN" altLang="en-US" sz="2000" b="0" i="0" u="none" strike="noStrike" kern="1200" cap="none" spc="0" normalizeH="0" baseline="0" noProof="1">
                <a:uLnTx/>
                <a:uFillTx/>
              </a:rPr>
              <a:t>第五级</a:t>
            </a:r>
            <a:endParaRPr kumimoji="0" lang="zh-CN" altLang="en-US" sz="2000" b="0" i="0" u="none" strike="noStrike" kern="1200" cap="none" spc="0" normalizeH="0" baseline="0" noProof="1">
              <a:uLnTx/>
              <a:uFillTx/>
            </a:endParaRPr>
          </a:p>
        </p:txBody>
      </p:sp>
      <p:sp>
        <p:nvSpPr>
          <p:cNvPr id="3074" name="灯片编号占位符 5"/>
          <p:cNvSpPr>
            <a:spLocks noGrp="1"/>
          </p:cNvSpPr>
          <p:nvPr>
            <p:ph type="sldNum" sz="quarter" idx="4"/>
          </p:nvPr>
        </p:nvSpPr>
        <p:spPr>
          <a:xfrm>
            <a:off x="6553200" y="6356350"/>
            <a:ext cx="2133600" cy="365125"/>
          </a:xfrm>
          <a:prstGeom prst="rect">
            <a:avLst/>
          </a:prstGeom>
          <a:noFill/>
          <a:ln w="9525">
            <a:noFill/>
          </a:ln>
        </p:spPr>
        <p:txBody>
          <a:bodyPr lIns="91440" tIns="45720" rIns="91440" bIns="45720" anchor="ctr" anchorCtr="0"/>
          <a:p>
            <a:pPr algn="r" fontAlgn="base"/>
            <a:fld id="{9A0DB2DC-4C9A-4742-B13C-FB6460FD3503}" type="slidenum">
              <a:rPr lang="zh-CN" altLang="en-US" strike="noStrike" noProof="1">
                <a:latin typeface="Calibri" panose="020F0502020204030204" pitchFamily="34" charset="0"/>
                <a:ea typeface="宋体" panose="02010600030101010101" pitchFamily="2" charset="-122"/>
                <a:cs typeface="+mn-cs"/>
              </a:rPr>
            </a:fld>
            <a:endParaRPr lang="zh-CN" altLang="en-US" strike="noStrike" noProof="1"/>
          </a:p>
        </p:txBody>
      </p:sp>
      <p:sp>
        <p:nvSpPr>
          <p:cNvPr id="3077" name="日期占位符 3"/>
          <p:cNvSpPr>
            <a:spLocks noGrp="1"/>
          </p:cNvSpPr>
          <p:nvPr>
            <p:ph type="dt" sz="half" idx="2"/>
          </p:nvPr>
        </p:nvSpPr>
        <p:spPr>
          <a:xfrm>
            <a:off x="457200" y="6356350"/>
            <a:ext cx="2133600" cy="365125"/>
          </a:xfrm>
          <a:prstGeom prst="rect">
            <a:avLst/>
          </a:prstGeom>
          <a:noFill/>
          <a:ln w="9525">
            <a:noFill/>
          </a:ln>
        </p:spPr>
        <p:txBody>
          <a:bodyPr lIns="91440" tIns="45720" rIns="91440" bIns="45720" anchor="ctr" anchorCtr="0"/>
          <a:p>
            <a:pPr fontAlgn="base"/>
            <a:fld id="{BB962C8B-B14F-4D97-AF65-F5344CB8AC3E}" type="datetime1">
              <a:rPr lang="en-US" altLang="en-US" strike="noStrike" noProof="1">
                <a:latin typeface="Calibri" panose="020F0502020204030204" pitchFamily="34" charset="0"/>
                <a:ea typeface="宋体" panose="02010600030101010101" pitchFamily="2" charset="-122"/>
                <a:cs typeface="+mn-cs"/>
              </a:rPr>
            </a:fld>
            <a:endParaRPr lang="en-US" altLang="en-US" strike="noStrike" noProof="1"/>
          </a:p>
        </p:txBody>
      </p:sp>
      <p:sp>
        <p:nvSpPr>
          <p:cNvPr id="3078"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fontAlgn="base"/>
            <a:endParaRPr lang="en-US" altLang="en-US" strike="noStrike" noProof="1"/>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kumimoji="0" lang="zh-CN" altLang="en-US" sz="2000" b="1" i="0" u="none" strike="noStrike" kern="1200" cap="none" spc="0" normalizeH="0" baseline="0" noProof="1">
                <a:uLnTx/>
                <a:uFillTx/>
              </a:rPr>
              <a:t>单击此处编辑母版标题样式</a:t>
            </a:r>
            <a:endParaRPr kumimoji="0" lang="zh-CN" altLang="en-US" sz="2000" b="1" i="0" u="none" strike="noStrike" kern="1200" cap="none" spc="0" normalizeH="0" baseline="0" noProof="1">
              <a:uLnTx/>
              <a:uFillTx/>
            </a:endParaRPr>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1">
              <a:ln>
                <a:noFill/>
              </a:ln>
              <a:solidFill>
                <a:schemeClr val="tx1"/>
              </a:solidFill>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kumimoji="0" lang="zh-CN" altLang="en-US" sz="1400" b="0" i="0" u="none" strike="noStrike" kern="1200" cap="none" spc="0" normalizeH="0" baseline="0" noProof="1">
                <a:uLnTx/>
                <a:uFillTx/>
              </a:rPr>
              <a:t>单击此处编辑母版文本样式</a:t>
            </a:r>
            <a:endParaRPr kumimoji="0" lang="zh-CN" altLang="en-US" sz="1400" b="0" i="0" u="none" strike="noStrike" kern="1200" cap="none" spc="0" normalizeH="0" baseline="0" noProof="1">
              <a:uLnTx/>
              <a:uFillTx/>
            </a:endParaRPr>
          </a:p>
        </p:txBody>
      </p:sp>
      <p:sp>
        <p:nvSpPr>
          <p:cNvPr id="9218" name="灯片编号占位符 5"/>
          <p:cNvSpPr>
            <a:spLocks noGrp="1"/>
          </p:cNvSpPr>
          <p:nvPr>
            <p:ph type="sldNum" sz="quarter" idx="4"/>
          </p:nvPr>
        </p:nvSpPr>
        <p:spPr>
          <a:xfrm>
            <a:off x="6553200" y="6356350"/>
            <a:ext cx="2133600" cy="365125"/>
          </a:xfrm>
          <a:prstGeom prst="rect">
            <a:avLst/>
          </a:prstGeom>
          <a:noFill/>
          <a:ln w="9525">
            <a:noFill/>
          </a:ln>
        </p:spPr>
        <p:txBody>
          <a:bodyPr lIns="91440" tIns="45720" rIns="91440" bIns="45720" anchor="ctr" anchorCtr="0"/>
          <a:p>
            <a:pPr algn="r" fontAlgn="base"/>
            <a:fld id="{9A0DB2DC-4C9A-4742-B13C-FB6460FD3503}" type="slidenum">
              <a:rPr lang="zh-CN" altLang="en-US" strike="noStrike" noProof="1">
                <a:latin typeface="Calibri" panose="020F0502020204030204" pitchFamily="34" charset="0"/>
                <a:ea typeface="宋体" panose="02010600030101010101" pitchFamily="2" charset="-122"/>
                <a:cs typeface="+mn-cs"/>
              </a:rPr>
            </a:fld>
            <a:endParaRPr lang="zh-CN" altLang="en-US" strike="noStrike" noProof="1"/>
          </a:p>
        </p:txBody>
      </p:sp>
      <p:sp>
        <p:nvSpPr>
          <p:cNvPr id="9221" name="日期占位符 3"/>
          <p:cNvSpPr>
            <a:spLocks noGrp="1"/>
          </p:cNvSpPr>
          <p:nvPr>
            <p:ph type="dt" sz="half" idx="12"/>
          </p:nvPr>
        </p:nvSpPr>
        <p:spPr>
          <a:xfrm>
            <a:off x="457200" y="6356350"/>
            <a:ext cx="2133600" cy="365125"/>
          </a:xfrm>
          <a:prstGeom prst="rect">
            <a:avLst/>
          </a:prstGeom>
          <a:noFill/>
          <a:ln w="9525">
            <a:noFill/>
          </a:ln>
        </p:spPr>
        <p:txBody>
          <a:bodyPr lIns="91440" tIns="45720" rIns="91440" bIns="45720" anchor="ctr" anchorCtr="0"/>
          <a:p>
            <a:pPr fontAlgn="base"/>
            <a:fld id="{BB962C8B-B14F-4D97-AF65-F5344CB8AC3E}" type="datetime1">
              <a:rPr lang="en-US" altLang="en-US" strike="noStrike" noProof="1">
                <a:latin typeface="Calibri" panose="020F0502020204030204" pitchFamily="34" charset="0"/>
                <a:ea typeface="宋体" panose="02010600030101010101" pitchFamily="2" charset="-122"/>
                <a:cs typeface="+mn-cs"/>
              </a:rPr>
            </a:fld>
            <a:endParaRPr lang="en-US" altLang="en-US" strike="noStrike" noProof="1"/>
          </a:p>
        </p:txBody>
      </p:sp>
      <p:sp>
        <p:nvSpPr>
          <p:cNvPr id="9222"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fontAlgn="base"/>
            <a:endParaRPr lang="en-US" altLang="en-US" strike="noStrike" noProof="1"/>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kumimoji="0" lang="zh-CN" altLang="en-US" sz="4400" b="0" i="0" u="none" strike="noStrike" kern="1200" cap="none" spc="0" normalizeH="0" baseline="0" noProof="1">
                <a:uLnTx/>
                <a:uFillTx/>
              </a:rPr>
              <a:t>单击此处编辑母版标题样式</a:t>
            </a:r>
            <a:endParaRPr kumimoji="0" lang="zh-CN" altLang="en-US" sz="4400" b="0" i="0" u="none" strike="noStrike" kern="1200" cap="none" spc="0" normalizeH="0" baseline="0" noProof="1">
              <a:uLnTx/>
              <a:uFillTx/>
            </a:endParaRPr>
          </a:p>
        </p:txBody>
      </p:sp>
      <p:sp>
        <p:nvSpPr>
          <p:cNvPr id="3" name="竖排文字占位符 2"/>
          <p:cNvSpPr>
            <a:spLocks noGrp="1"/>
          </p:cNvSpPr>
          <p:nvPr>
            <p:ph type="body" orient="vert" idx="1"/>
          </p:nvPr>
        </p:nvSpPr>
        <p:spPr>
          <a:xfrm>
            <a:off x="457200" y="1600200"/>
            <a:ext cx="8229600" cy="4525963"/>
          </a:xfrm>
        </p:spPr>
        <p:txBody>
          <a:bodyPr vert="eaVert"/>
          <a:lstStyle/>
          <a:p>
            <a:pPr lvl="0" fontAlgn="base"/>
            <a:r>
              <a:rPr kumimoji="0" lang="zh-CN" altLang="en-US" sz="3200" b="0" i="0" u="none" strike="noStrike" kern="1200" cap="none" spc="0" normalizeH="0" baseline="0" noProof="1">
                <a:uLnTx/>
                <a:uFillTx/>
              </a:rPr>
              <a:t>单击此处编辑母版文本样式</a:t>
            </a:r>
            <a:endParaRPr kumimoji="0" lang="zh-CN" altLang="en-US" sz="3200" b="0" i="0" u="none" strike="noStrike" kern="1200" cap="none" spc="0" normalizeH="0" baseline="0" noProof="1">
              <a:uLnTx/>
              <a:uFillTx/>
            </a:endParaRPr>
          </a:p>
          <a:p>
            <a:pPr lvl="1" fontAlgn="base"/>
            <a:r>
              <a:rPr kumimoji="0" lang="zh-CN" altLang="en-US" sz="2800" b="0" i="0" u="none" strike="noStrike" kern="1200" cap="none" spc="0" normalizeH="0" baseline="0" noProof="1">
                <a:uLnTx/>
                <a:uFillTx/>
              </a:rPr>
              <a:t>第二级</a:t>
            </a:r>
            <a:endParaRPr kumimoji="0" lang="zh-CN" altLang="en-US" sz="2800" b="0" i="0" u="none" strike="noStrike" kern="1200" cap="none" spc="0" normalizeH="0" baseline="0" noProof="1">
              <a:uLnTx/>
              <a:uFillTx/>
            </a:endParaRPr>
          </a:p>
          <a:p>
            <a:pPr lvl="2" fontAlgn="base"/>
            <a:r>
              <a:rPr kumimoji="0" lang="zh-CN" altLang="en-US" sz="2400" b="0" i="0" u="none" strike="noStrike" kern="1200" cap="none" spc="0" normalizeH="0" baseline="0" noProof="1">
                <a:uLnTx/>
                <a:uFillTx/>
              </a:rPr>
              <a:t>第三级</a:t>
            </a:r>
            <a:endParaRPr kumimoji="0" lang="zh-CN" altLang="en-US" sz="2400" b="0" i="0" u="none" strike="noStrike" kern="1200" cap="none" spc="0" normalizeH="0" baseline="0" noProof="1">
              <a:uLnTx/>
              <a:uFillTx/>
            </a:endParaRPr>
          </a:p>
          <a:p>
            <a:pPr lvl="3" fontAlgn="base"/>
            <a:r>
              <a:rPr kumimoji="0" lang="zh-CN" altLang="en-US" sz="2000" b="0" i="0" u="none" strike="noStrike" kern="1200" cap="none" spc="0" normalizeH="0" baseline="0" noProof="1">
                <a:uLnTx/>
                <a:uFillTx/>
              </a:rPr>
              <a:t>第四级</a:t>
            </a:r>
            <a:endParaRPr kumimoji="0" lang="zh-CN" altLang="en-US" sz="2000" b="0" i="0" u="none" strike="noStrike" kern="1200" cap="none" spc="0" normalizeH="0" baseline="0" noProof="1">
              <a:uLnTx/>
              <a:uFillTx/>
            </a:endParaRPr>
          </a:p>
          <a:p>
            <a:pPr lvl="4" fontAlgn="base"/>
            <a:r>
              <a:rPr kumimoji="0" lang="zh-CN" altLang="en-US" sz="2000" b="0" i="0" u="none" strike="noStrike" kern="1200" cap="none" spc="0" normalizeH="0" baseline="0" noProof="1">
                <a:uLnTx/>
                <a:uFillTx/>
              </a:rPr>
              <a:t>第五级</a:t>
            </a:r>
            <a:endParaRPr kumimoji="0" lang="zh-CN" altLang="en-US" sz="2000" b="0" i="0" u="none" strike="noStrike" kern="1200" cap="none" spc="0" normalizeH="0" baseline="0" noProof="1">
              <a:uLnTx/>
              <a:uFillTx/>
            </a:endParaRPr>
          </a:p>
        </p:txBody>
      </p:sp>
      <p:sp>
        <p:nvSpPr>
          <p:cNvPr id="10242" name="灯片编号占位符 5"/>
          <p:cNvSpPr>
            <a:spLocks noGrp="1"/>
          </p:cNvSpPr>
          <p:nvPr>
            <p:ph type="sldNum" sz="quarter" idx="4"/>
          </p:nvPr>
        </p:nvSpPr>
        <p:spPr>
          <a:xfrm>
            <a:off x="6553200" y="6356350"/>
            <a:ext cx="2133600" cy="365125"/>
          </a:xfrm>
          <a:prstGeom prst="rect">
            <a:avLst/>
          </a:prstGeom>
          <a:noFill/>
          <a:ln w="9525">
            <a:noFill/>
          </a:ln>
        </p:spPr>
        <p:txBody>
          <a:bodyPr lIns="91440" tIns="45720" rIns="91440" bIns="45720" anchor="ctr" anchorCtr="0"/>
          <a:p>
            <a:pPr algn="r" fontAlgn="base"/>
            <a:fld id="{9A0DB2DC-4C9A-4742-B13C-FB6460FD3503}" type="slidenum">
              <a:rPr lang="zh-CN" altLang="en-US" strike="noStrike" noProof="1">
                <a:latin typeface="Calibri" panose="020F0502020204030204" pitchFamily="34" charset="0"/>
                <a:ea typeface="宋体" panose="02010600030101010101" pitchFamily="2" charset="-122"/>
                <a:cs typeface="+mn-cs"/>
              </a:rPr>
            </a:fld>
            <a:endParaRPr lang="zh-CN" altLang="en-US" strike="noStrike" noProof="1"/>
          </a:p>
        </p:txBody>
      </p:sp>
      <p:sp>
        <p:nvSpPr>
          <p:cNvPr id="10245" name="日期占位符 3"/>
          <p:cNvSpPr>
            <a:spLocks noGrp="1"/>
          </p:cNvSpPr>
          <p:nvPr>
            <p:ph type="dt" sz="half" idx="2"/>
          </p:nvPr>
        </p:nvSpPr>
        <p:spPr>
          <a:xfrm>
            <a:off x="457200" y="6356350"/>
            <a:ext cx="2133600" cy="365125"/>
          </a:xfrm>
          <a:prstGeom prst="rect">
            <a:avLst/>
          </a:prstGeom>
          <a:noFill/>
          <a:ln w="9525">
            <a:noFill/>
          </a:ln>
        </p:spPr>
        <p:txBody>
          <a:bodyPr lIns="91440" tIns="45720" rIns="91440" bIns="45720" anchor="ctr" anchorCtr="0"/>
          <a:p>
            <a:pPr fontAlgn="base"/>
            <a:fld id="{BB962C8B-B14F-4D97-AF65-F5344CB8AC3E}" type="datetime1">
              <a:rPr lang="en-US" altLang="en-US" strike="noStrike" noProof="1">
                <a:latin typeface="Calibri" panose="020F0502020204030204" pitchFamily="34" charset="0"/>
                <a:ea typeface="宋体" panose="02010600030101010101" pitchFamily="2" charset="-122"/>
                <a:cs typeface="+mn-cs"/>
              </a:rPr>
            </a:fld>
            <a:endParaRPr lang="en-US" altLang="en-US" strike="noStrike" noProof="1"/>
          </a:p>
        </p:txBody>
      </p:sp>
      <p:sp>
        <p:nvSpPr>
          <p:cNvPr id="10246"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fontAlgn="base"/>
            <a:endParaRPr lang="en-US" altLang="en-US" strike="noStrike" noProof="1"/>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kumimoji="0" lang="zh-CN" altLang="en-US" sz="4400" b="0" i="0" u="none" strike="noStrike" kern="1200" cap="none" spc="0" normalizeH="0" baseline="0" noProof="1">
                <a:uLnTx/>
                <a:uFillTx/>
              </a:rPr>
              <a:t>单击此处编辑母版标题样式</a:t>
            </a:r>
            <a:endParaRPr kumimoji="0" lang="zh-CN" altLang="en-US" sz="4400" b="0" i="0" u="none" strike="noStrike" kern="1200" cap="none" spc="0" normalizeH="0" baseline="0" noProof="1">
              <a:uLnTx/>
              <a:uFillTx/>
            </a:endParaRPr>
          </a:p>
        </p:txBody>
      </p:sp>
      <p:sp>
        <p:nvSpPr>
          <p:cNvPr id="3" name="竖排文字占位符 2"/>
          <p:cNvSpPr>
            <a:spLocks noGrp="1"/>
          </p:cNvSpPr>
          <p:nvPr>
            <p:ph type="body" orient="vert" idx="1"/>
          </p:nvPr>
        </p:nvSpPr>
        <p:spPr>
          <a:xfrm>
            <a:off x="457200" y="274638"/>
            <a:ext cx="6019800" cy="5851525"/>
          </a:xfrm>
        </p:spPr>
        <p:txBody>
          <a:bodyPr vert="eaVert"/>
          <a:lstStyle/>
          <a:p>
            <a:pPr lvl="0" fontAlgn="base"/>
            <a:r>
              <a:rPr kumimoji="0" lang="zh-CN" altLang="en-US" sz="3200" b="0" i="0" u="none" strike="noStrike" kern="1200" cap="none" spc="0" normalizeH="0" baseline="0" noProof="1">
                <a:uLnTx/>
                <a:uFillTx/>
              </a:rPr>
              <a:t>单击此处编辑母版文本样式</a:t>
            </a:r>
            <a:endParaRPr kumimoji="0" lang="zh-CN" altLang="en-US" sz="3200" b="0" i="0" u="none" strike="noStrike" kern="1200" cap="none" spc="0" normalizeH="0" baseline="0" noProof="1">
              <a:uLnTx/>
              <a:uFillTx/>
            </a:endParaRPr>
          </a:p>
          <a:p>
            <a:pPr lvl="1" fontAlgn="base"/>
            <a:r>
              <a:rPr kumimoji="0" lang="zh-CN" altLang="en-US" sz="2800" b="0" i="0" u="none" strike="noStrike" kern="1200" cap="none" spc="0" normalizeH="0" baseline="0" noProof="1">
                <a:uLnTx/>
                <a:uFillTx/>
              </a:rPr>
              <a:t>第二级</a:t>
            </a:r>
            <a:endParaRPr kumimoji="0" lang="zh-CN" altLang="en-US" sz="2800" b="0" i="0" u="none" strike="noStrike" kern="1200" cap="none" spc="0" normalizeH="0" baseline="0" noProof="1">
              <a:uLnTx/>
              <a:uFillTx/>
            </a:endParaRPr>
          </a:p>
          <a:p>
            <a:pPr lvl="2" fontAlgn="base"/>
            <a:r>
              <a:rPr kumimoji="0" lang="zh-CN" altLang="en-US" sz="2400" b="0" i="0" u="none" strike="noStrike" kern="1200" cap="none" spc="0" normalizeH="0" baseline="0" noProof="1">
                <a:uLnTx/>
                <a:uFillTx/>
              </a:rPr>
              <a:t>第三级</a:t>
            </a:r>
            <a:endParaRPr kumimoji="0" lang="zh-CN" altLang="en-US" sz="2400" b="0" i="0" u="none" strike="noStrike" kern="1200" cap="none" spc="0" normalizeH="0" baseline="0" noProof="1">
              <a:uLnTx/>
              <a:uFillTx/>
            </a:endParaRPr>
          </a:p>
          <a:p>
            <a:pPr lvl="3" fontAlgn="base"/>
            <a:r>
              <a:rPr kumimoji="0" lang="zh-CN" altLang="en-US" sz="2000" b="0" i="0" u="none" strike="noStrike" kern="1200" cap="none" spc="0" normalizeH="0" baseline="0" noProof="1">
                <a:uLnTx/>
                <a:uFillTx/>
              </a:rPr>
              <a:t>第四级</a:t>
            </a:r>
            <a:endParaRPr kumimoji="0" lang="zh-CN" altLang="en-US" sz="2000" b="0" i="0" u="none" strike="noStrike" kern="1200" cap="none" spc="0" normalizeH="0" baseline="0" noProof="1">
              <a:uLnTx/>
              <a:uFillTx/>
            </a:endParaRPr>
          </a:p>
          <a:p>
            <a:pPr lvl="4" fontAlgn="base"/>
            <a:r>
              <a:rPr kumimoji="0" lang="zh-CN" altLang="en-US" sz="2000" b="0" i="0" u="none" strike="noStrike" kern="1200" cap="none" spc="0" normalizeH="0" baseline="0" noProof="1">
                <a:uLnTx/>
                <a:uFillTx/>
              </a:rPr>
              <a:t>第五级</a:t>
            </a:r>
            <a:endParaRPr kumimoji="0" lang="zh-CN" altLang="en-US" sz="2000" b="0" i="0" u="none" strike="noStrike" kern="1200" cap="none" spc="0" normalizeH="0" baseline="0" noProof="1">
              <a:uLnTx/>
              <a:uFillTx/>
            </a:endParaRPr>
          </a:p>
        </p:txBody>
      </p:sp>
      <p:sp>
        <p:nvSpPr>
          <p:cNvPr id="11266" name="灯片编号占位符 5"/>
          <p:cNvSpPr>
            <a:spLocks noGrp="1"/>
          </p:cNvSpPr>
          <p:nvPr>
            <p:ph type="sldNum" sz="quarter" idx="4"/>
          </p:nvPr>
        </p:nvSpPr>
        <p:spPr>
          <a:xfrm>
            <a:off x="6553200" y="6356350"/>
            <a:ext cx="2133600" cy="365125"/>
          </a:xfrm>
          <a:prstGeom prst="rect">
            <a:avLst/>
          </a:prstGeom>
          <a:noFill/>
          <a:ln w="9525">
            <a:noFill/>
          </a:ln>
        </p:spPr>
        <p:txBody>
          <a:bodyPr lIns="91440" tIns="45720" rIns="91440" bIns="45720" anchor="ctr" anchorCtr="0"/>
          <a:p>
            <a:pPr algn="r" fontAlgn="base"/>
            <a:fld id="{9A0DB2DC-4C9A-4742-B13C-FB6460FD3503}" type="slidenum">
              <a:rPr lang="zh-CN" altLang="en-US" strike="noStrike" noProof="1">
                <a:latin typeface="Calibri" panose="020F0502020204030204" pitchFamily="34" charset="0"/>
                <a:ea typeface="宋体" panose="02010600030101010101" pitchFamily="2" charset="-122"/>
                <a:cs typeface="+mn-cs"/>
              </a:rPr>
            </a:fld>
            <a:endParaRPr lang="zh-CN" altLang="en-US" strike="noStrike" noProof="1"/>
          </a:p>
        </p:txBody>
      </p:sp>
      <p:sp>
        <p:nvSpPr>
          <p:cNvPr id="11269" name="日期占位符 3"/>
          <p:cNvSpPr>
            <a:spLocks noGrp="1"/>
          </p:cNvSpPr>
          <p:nvPr>
            <p:ph type="dt" sz="half" idx="2"/>
          </p:nvPr>
        </p:nvSpPr>
        <p:spPr>
          <a:xfrm>
            <a:off x="457200" y="6356350"/>
            <a:ext cx="2133600" cy="365125"/>
          </a:xfrm>
          <a:prstGeom prst="rect">
            <a:avLst/>
          </a:prstGeom>
          <a:noFill/>
          <a:ln w="9525">
            <a:noFill/>
          </a:ln>
        </p:spPr>
        <p:txBody>
          <a:bodyPr lIns="91440" tIns="45720" rIns="91440" bIns="45720" anchor="ctr" anchorCtr="0"/>
          <a:p>
            <a:pPr fontAlgn="base"/>
            <a:fld id="{BB962C8B-B14F-4D97-AF65-F5344CB8AC3E}" type="datetime1">
              <a:rPr lang="en-US" altLang="en-US" strike="noStrike" noProof="1">
                <a:latin typeface="Calibri" panose="020F0502020204030204" pitchFamily="34" charset="0"/>
                <a:ea typeface="宋体" panose="02010600030101010101" pitchFamily="2" charset="-122"/>
                <a:cs typeface="+mn-cs"/>
              </a:rPr>
            </a:fld>
            <a:endParaRPr lang="en-US" altLang="en-US" strike="noStrike" noProof="1"/>
          </a:p>
        </p:txBody>
      </p:sp>
      <p:sp>
        <p:nvSpPr>
          <p:cNvPr id="11270"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fontAlgn="base"/>
            <a:endParaRPr lang="en-US" altLang="en-US" strike="noStrike" noProof="1"/>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kumimoji="0" lang="zh-CN" altLang="en-US" sz="4000" b="1" i="0" u="none" strike="noStrike" kern="1200" cap="all" spc="0" normalizeH="0" baseline="0" noProof="1">
                <a:uLnTx/>
                <a:uFillTx/>
              </a:rPr>
              <a:t>单击此处编辑母版标题样式</a:t>
            </a:r>
            <a:endParaRPr kumimoji="0" lang="zh-CN" altLang="en-US" sz="4000" b="1" i="0" u="none" strike="noStrike" kern="1200" cap="all" spc="0" normalizeH="0" baseline="0" noProof="1">
              <a:uLnTx/>
              <a:uFillTx/>
            </a:endParaRP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base"/>
            <a:r>
              <a:rPr kumimoji="0" lang="zh-CN" altLang="en-US" sz="2000" b="0" i="0" u="none" strike="noStrike" kern="1200" cap="none" spc="0" normalizeH="0" baseline="0" noProof="1">
                <a:uLnTx/>
                <a:uFillTx/>
              </a:rPr>
              <a:t>单击此处编辑母版文本样式</a:t>
            </a:r>
            <a:endParaRPr kumimoji="0" lang="zh-CN" altLang="en-US" sz="2000" b="0" i="0" u="none" strike="noStrike" kern="1200" cap="none" spc="0" normalizeH="0" baseline="0" noProof="1">
              <a:uLnTx/>
              <a:uFillTx/>
            </a:endParaRPr>
          </a:p>
        </p:txBody>
      </p:sp>
      <p:sp>
        <p:nvSpPr>
          <p:cNvPr id="4098" name="灯片编号占位符 5"/>
          <p:cNvSpPr>
            <a:spLocks noGrp="1"/>
          </p:cNvSpPr>
          <p:nvPr>
            <p:ph type="sldNum" sz="quarter" idx="4"/>
          </p:nvPr>
        </p:nvSpPr>
        <p:spPr>
          <a:xfrm>
            <a:off x="6553200" y="6356350"/>
            <a:ext cx="2133600" cy="365125"/>
          </a:xfrm>
          <a:prstGeom prst="rect">
            <a:avLst/>
          </a:prstGeom>
          <a:noFill/>
          <a:ln w="9525">
            <a:noFill/>
          </a:ln>
        </p:spPr>
        <p:txBody>
          <a:bodyPr lIns="91440" tIns="45720" rIns="91440" bIns="45720" anchor="ctr" anchorCtr="0"/>
          <a:p>
            <a:pPr algn="r" fontAlgn="base"/>
            <a:fld id="{9A0DB2DC-4C9A-4742-B13C-FB6460FD3503}" type="slidenum">
              <a:rPr lang="zh-CN" altLang="en-US" strike="noStrike" noProof="1">
                <a:latin typeface="Calibri" panose="020F0502020204030204" pitchFamily="34" charset="0"/>
                <a:ea typeface="宋体" panose="02010600030101010101" pitchFamily="2" charset="-122"/>
                <a:cs typeface="+mn-cs"/>
              </a:rPr>
            </a:fld>
            <a:endParaRPr lang="zh-CN" altLang="en-US" strike="noStrike" noProof="1"/>
          </a:p>
        </p:txBody>
      </p:sp>
      <p:sp>
        <p:nvSpPr>
          <p:cNvPr id="4101" name="日期占位符 3"/>
          <p:cNvSpPr>
            <a:spLocks noGrp="1"/>
          </p:cNvSpPr>
          <p:nvPr>
            <p:ph type="dt" sz="half" idx="2"/>
          </p:nvPr>
        </p:nvSpPr>
        <p:spPr>
          <a:xfrm>
            <a:off x="457200" y="6356350"/>
            <a:ext cx="2133600" cy="365125"/>
          </a:xfrm>
          <a:prstGeom prst="rect">
            <a:avLst/>
          </a:prstGeom>
          <a:noFill/>
          <a:ln w="9525">
            <a:noFill/>
          </a:ln>
        </p:spPr>
        <p:txBody>
          <a:bodyPr lIns="91440" tIns="45720" rIns="91440" bIns="45720" anchor="ctr" anchorCtr="0"/>
          <a:p>
            <a:pPr fontAlgn="base"/>
            <a:fld id="{BB962C8B-B14F-4D97-AF65-F5344CB8AC3E}" type="datetime1">
              <a:rPr lang="en-US" altLang="en-US" strike="noStrike" noProof="1">
                <a:latin typeface="Calibri" panose="020F0502020204030204" pitchFamily="34" charset="0"/>
                <a:ea typeface="宋体" panose="02010600030101010101" pitchFamily="2" charset="-122"/>
                <a:cs typeface="+mn-cs"/>
              </a:rPr>
            </a:fld>
            <a:endParaRPr lang="en-US" altLang="en-US" strike="noStrike" noProof="1"/>
          </a:p>
        </p:txBody>
      </p:sp>
      <p:sp>
        <p:nvSpPr>
          <p:cNvPr id="4102"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fontAlgn="base"/>
            <a:endParaRPr lang="en-US" altLang="en-US" strike="noStrike" noProof="1"/>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kumimoji="0" lang="zh-CN" altLang="en-US" sz="4400" b="0" i="0" u="none" strike="noStrike" kern="1200" cap="none" spc="0" normalizeH="0" baseline="0" noProof="1">
                <a:uLnTx/>
                <a:uFillTx/>
              </a:rPr>
              <a:t>单击此处编辑母版标题样式</a:t>
            </a:r>
            <a:endParaRPr kumimoji="0" lang="zh-CN" altLang="en-US" sz="4400" b="0" i="0" u="none" strike="noStrike" kern="1200" cap="none" spc="0" normalizeH="0" baseline="0" noProof="1">
              <a:uLnTx/>
              <a:uFillTx/>
            </a:endParaRP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kumimoji="0" lang="zh-CN" altLang="en-US" sz="2800" b="0" i="0" u="none" strike="noStrike" kern="1200" cap="none" spc="0" normalizeH="0" baseline="0" noProof="1">
                <a:uLnTx/>
                <a:uFillTx/>
              </a:rPr>
              <a:t>单击此处编辑母版文本样式</a:t>
            </a:r>
            <a:endParaRPr kumimoji="0" lang="zh-CN" altLang="en-US" sz="2800" b="0" i="0" u="none" strike="noStrike" kern="1200" cap="none" spc="0" normalizeH="0" baseline="0" noProof="1">
              <a:uLnTx/>
              <a:uFillTx/>
            </a:endParaRPr>
          </a:p>
          <a:p>
            <a:pPr lvl="1" fontAlgn="base"/>
            <a:r>
              <a:rPr kumimoji="0" lang="zh-CN" altLang="en-US" sz="2400" b="0" i="0" u="none" strike="noStrike" kern="1200" cap="none" spc="0" normalizeH="0" baseline="0" noProof="1">
                <a:uLnTx/>
                <a:uFillTx/>
              </a:rPr>
              <a:t>第二级</a:t>
            </a:r>
            <a:endParaRPr kumimoji="0" lang="zh-CN" altLang="en-US" sz="2400" b="0" i="0" u="none" strike="noStrike" kern="1200" cap="none" spc="0" normalizeH="0" baseline="0" noProof="1">
              <a:uLnTx/>
              <a:uFillTx/>
            </a:endParaRPr>
          </a:p>
          <a:p>
            <a:pPr lvl="2" fontAlgn="base"/>
            <a:r>
              <a:rPr kumimoji="0" lang="zh-CN" altLang="en-US" sz="2000" b="0" i="0" u="none" strike="noStrike" kern="1200" cap="none" spc="0" normalizeH="0" baseline="0" noProof="1">
                <a:uLnTx/>
                <a:uFillTx/>
              </a:rPr>
              <a:t>第三级</a:t>
            </a:r>
            <a:endParaRPr kumimoji="0" lang="zh-CN" altLang="en-US" sz="2000" b="0" i="0" u="none" strike="noStrike" kern="1200" cap="none" spc="0" normalizeH="0" baseline="0" noProof="1">
              <a:uLnTx/>
              <a:uFillTx/>
            </a:endParaRPr>
          </a:p>
          <a:p>
            <a:pPr lvl="3" fontAlgn="base"/>
            <a:r>
              <a:rPr kumimoji="0" lang="zh-CN" altLang="en-US" sz="1800" b="0" i="0" u="none" strike="noStrike" kern="1200" cap="none" spc="0" normalizeH="0" baseline="0" noProof="1">
                <a:uLnTx/>
                <a:uFillTx/>
              </a:rPr>
              <a:t>第四级</a:t>
            </a:r>
            <a:endParaRPr kumimoji="0" lang="zh-CN" altLang="en-US" sz="1800" b="0" i="0" u="none" strike="noStrike" kern="1200" cap="none" spc="0" normalizeH="0" baseline="0" noProof="1">
              <a:uLnTx/>
              <a:uFillTx/>
            </a:endParaRPr>
          </a:p>
          <a:p>
            <a:pPr lvl="4" fontAlgn="base"/>
            <a:r>
              <a:rPr kumimoji="0" lang="zh-CN" altLang="en-US" sz="1800" b="0" i="0" u="none" strike="noStrike" kern="1200" cap="none" spc="0" normalizeH="0" baseline="0" noProof="1">
                <a:uLnTx/>
                <a:uFillTx/>
              </a:rPr>
              <a:t>第五级</a:t>
            </a:r>
            <a:endParaRPr kumimoji="0" lang="zh-CN" altLang="en-US" sz="1800" b="0" i="0" u="none" strike="noStrike" kern="1200" cap="none" spc="0" normalizeH="0" baseline="0" noProof="1">
              <a:uLnTx/>
              <a:uFillTx/>
            </a:endParaRP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kumimoji="0" lang="zh-CN" altLang="en-US" sz="2800" b="0" i="0" u="none" strike="noStrike" kern="1200" cap="none" spc="0" normalizeH="0" baseline="0" noProof="1">
                <a:uLnTx/>
                <a:uFillTx/>
              </a:rPr>
              <a:t>单击此处编辑母版文本样式</a:t>
            </a:r>
            <a:endParaRPr kumimoji="0" lang="zh-CN" altLang="en-US" sz="2800" b="0" i="0" u="none" strike="noStrike" kern="1200" cap="none" spc="0" normalizeH="0" baseline="0" noProof="1">
              <a:uLnTx/>
              <a:uFillTx/>
            </a:endParaRPr>
          </a:p>
          <a:p>
            <a:pPr lvl="1" fontAlgn="base"/>
            <a:r>
              <a:rPr kumimoji="0" lang="zh-CN" altLang="en-US" sz="2400" b="0" i="0" u="none" strike="noStrike" kern="1200" cap="none" spc="0" normalizeH="0" baseline="0" noProof="1">
                <a:uLnTx/>
                <a:uFillTx/>
              </a:rPr>
              <a:t>第二级</a:t>
            </a:r>
            <a:endParaRPr kumimoji="0" lang="zh-CN" altLang="en-US" sz="2400" b="0" i="0" u="none" strike="noStrike" kern="1200" cap="none" spc="0" normalizeH="0" baseline="0" noProof="1">
              <a:uLnTx/>
              <a:uFillTx/>
            </a:endParaRPr>
          </a:p>
          <a:p>
            <a:pPr lvl="2" fontAlgn="base"/>
            <a:r>
              <a:rPr kumimoji="0" lang="zh-CN" altLang="en-US" sz="2000" b="0" i="0" u="none" strike="noStrike" kern="1200" cap="none" spc="0" normalizeH="0" baseline="0" noProof="1">
                <a:uLnTx/>
                <a:uFillTx/>
              </a:rPr>
              <a:t>第三级</a:t>
            </a:r>
            <a:endParaRPr kumimoji="0" lang="zh-CN" altLang="en-US" sz="2000" b="0" i="0" u="none" strike="noStrike" kern="1200" cap="none" spc="0" normalizeH="0" baseline="0" noProof="1">
              <a:uLnTx/>
              <a:uFillTx/>
            </a:endParaRPr>
          </a:p>
          <a:p>
            <a:pPr lvl="3" fontAlgn="base"/>
            <a:r>
              <a:rPr kumimoji="0" lang="zh-CN" altLang="en-US" sz="1800" b="0" i="0" u="none" strike="noStrike" kern="1200" cap="none" spc="0" normalizeH="0" baseline="0" noProof="1">
                <a:uLnTx/>
                <a:uFillTx/>
              </a:rPr>
              <a:t>第四级</a:t>
            </a:r>
            <a:endParaRPr kumimoji="0" lang="zh-CN" altLang="en-US" sz="1800" b="0" i="0" u="none" strike="noStrike" kern="1200" cap="none" spc="0" normalizeH="0" baseline="0" noProof="1">
              <a:uLnTx/>
              <a:uFillTx/>
            </a:endParaRPr>
          </a:p>
          <a:p>
            <a:pPr lvl="4" fontAlgn="base"/>
            <a:r>
              <a:rPr kumimoji="0" lang="zh-CN" altLang="en-US" sz="1800" b="0" i="0" u="none" strike="noStrike" kern="1200" cap="none" spc="0" normalizeH="0" baseline="0" noProof="1">
                <a:uLnTx/>
                <a:uFillTx/>
              </a:rPr>
              <a:t>第五级</a:t>
            </a:r>
            <a:endParaRPr kumimoji="0" lang="zh-CN" altLang="en-US" sz="1800" b="0" i="0" u="none" strike="noStrike" kern="1200" cap="none" spc="0" normalizeH="0" baseline="0" noProof="1">
              <a:uLnTx/>
              <a:uFillTx/>
            </a:endParaRPr>
          </a:p>
        </p:txBody>
      </p:sp>
      <p:sp>
        <p:nvSpPr>
          <p:cNvPr id="5122" name="灯片编号占位符 5"/>
          <p:cNvSpPr>
            <a:spLocks noGrp="1"/>
          </p:cNvSpPr>
          <p:nvPr>
            <p:ph type="sldNum" sz="quarter" idx="4"/>
          </p:nvPr>
        </p:nvSpPr>
        <p:spPr>
          <a:xfrm>
            <a:off x="6553200" y="6356350"/>
            <a:ext cx="2133600" cy="365125"/>
          </a:xfrm>
          <a:prstGeom prst="rect">
            <a:avLst/>
          </a:prstGeom>
          <a:noFill/>
          <a:ln w="9525">
            <a:noFill/>
          </a:ln>
        </p:spPr>
        <p:txBody>
          <a:bodyPr lIns="91440" tIns="45720" rIns="91440" bIns="45720" anchor="ctr" anchorCtr="0"/>
          <a:p>
            <a:pPr algn="r" fontAlgn="base"/>
            <a:fld id="{9A0DB2DC-4C9A-4742-B13C-FB6460FD3503}" type="slidenum">
              <a:rPr lang="zh-CN" altLang="en-US" strike="noStrike" noProof="1">
                <a:latin typeface="Calibri" panose="020F0502020204030204" pitchFamily="34" charset="0"/>
                <a:ea typeface="宋体" panose="02010600030101010101" pitchFamily="2" charset="-122"/>
                <a:cs typeface="+mn-cs"/>
              </a:rPr>
            </a:fld>
            <a:endParaRPr lang="zh-CN" altLang="en-US" strike="noStrike" noProof="1"/>
          </a:p>
        </p:txBody>
      </p:sp>
      <p:sp>
        <p:nvSpPr>
          <p:cNvPr id="5125" name="日期占位符 3"/>
          <p:cNvSpPr>
            <a:spLocks noGrp="1"/>
          </p:cNvSpPr>
          <p:nvPr>
            <p:ph type="dt" sz="half" idx="12"/>
          </p:nvPr>
        </p:nvSpPr>
        <p:spPr>
          <a:xfrm>
            <a:off x="457200" y="6356350"/>
            <a:ext cx="2133600" cy="365125"/>
          </a:xfrm>
          <a:prstGeom prst="rect">
            <a:avLst/>
          </a:prstGeom>
          <a:noFill/>
          <a:ln w="9525">
            <a:noFill/>
          </a:ln>
        </p:spPr>
        <p:txBody>
          <a:bodyPr lIns="91440" tIns="45720" rIns="91440" bIns="45720" anchor="ctr" anchorCtr="0"/>
          <a:p>
            <a:pPr fontAlgn="base"/>
            <a:fld id="{BB962C8B-B14F-4D97-AF65-F5344CB8AC3E}" type="datetime1">
              <a:rPr lang="en-US" altLang="en-US" strike="noStrike" noProof="1">
                <a:latin typeface="Calibri" panose="020F0502020204030204" pitchFamily="34" charset="0"/>
                <a:ea typeface="宋体" panose="02010600030101010101" pitchFamily="2" charset="-122"/>
                <a:cs typeface="+mn-cs"/>
              </a:rPr>
            </a:fld>
            <a:endParaRPr lang="en-US" altLang="en-US" strike="noStrike" noProof="1"/>
          </a:p>
        </p:txBody>
      </p:sp>
      <p:sp>
        <p:nvSpPr>
          <p:cNvPr id="5126"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fontAlgn="base"/>
            <a:endParaRPr lang="en-US" altLang="en-US" strike="noStrike" noProof="1"/>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kumimoji="0" lang="zh-CN" altLang="en-US" sz="4400" b="0" i="0" u="none" strike="noStrike" kern="1200" cap="none" spc="0" normalizeH="0" baseline="0" noProof="1">
                <a:uLnTx/>
                <a:uFillTx/>
              </a:rPr>
              <a:t>单击此处编辑母版标题样式</a:t>
            </a:r>
            <a:endParaRPr kumimoji="0" lang="zh-CN" altLang="en-US" sz="4400" b="0" i="0" u="none" strike="noStrike" kern="1200" cap="none" spc="0" normalizeH="0" baseline="0" noProof="1">
              <a:uLnTx/>
              <a:uFillTx/>
            </a:endParaRP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kumimoji="0" lang="zh-CN" altLang="en-US" sz="2400" b="1" i="0" u="none" strike="noStrike" kern="1200" cap="none" spc="0" normalizeH="0" baseline="0" noProof="1">
                <a:uLnTx/>
                <a:uFillTx/>
              </a:rPr>
              <a:t>单击此处编辑母版文本样式</a:t>
            </a:r>
            <a:endParaRPr kumimoji="0" lang="zh-CN" altLang="en-US" sz="2400" b="1" i="0" u="none" strike="noStrike" kern="1200" cap="none" spc="0" normalizeH="0" baseline="0" noProof="1">
              <a:uLnTx/>
              <a:uFillTx/>
            </a:endParaRP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kumimoji="0" lang="zh-CN" altLang="en-US" sz="2400" b="0" i="0" u="none" strike="noStrike" kern="1200" cap="none" spc="0" normalizeH="0" baseline="0" noProof="1">
                <a:uLnTx/>
                <a:uFillTx/>
              </a:rPr>
              <a:t>单击此处编辑母版文本样式</a:t>
            </a:r>
            <a:endParaRPr kumimoji="0" lang="zh-CN" altLang="en-US" sz="2400" b="0" i="0" u="none" strike="noStrike" kern="1200" cap="none" spc="0" normalizeH="0" baseline="0" noProof="1">
              <a:uLnTx/>
              <a:uFillTx/>
            </a:endParaRPr>
          </a:p>
          <a:p>
            <a:pPr lvl="1" fontAlgn="base"/>
            <a:r>
              <a:rPr kumimoji="0" lang="zh-CN" altLang="en-US" sz="2000" b="0" i="0" u="none" strike="noStrike" kern="1200" cap="none" spc="0" normalizeH="0" baseline="0" noProof="1">
                <a:uLnTx/>
                <a:uFillTx/>
              </a:rPr>
              <a:t>第二级</a:t>
            </a:r>
            <a:endParaRPr kumimoji="0" lang="zh-CN" altLang="en-US" sz="2000" b="0" i="0" u="none" strike="noStrike" kern="1200" cap="none" spc="0" normalizeH="0" baseline="0" noProof="1">
              <a:uLnTx/>
              <a:uFillTx/>
            </a:endParaRPr>
          </a:p>
          <a:p>
            <a:pPr lvl="2" fontAlgn="base"/>
            <a:r>
              <a:rPr kumimoji="0" lang="zh-CN" altLang="en-US" sz="1800" b="0" i="0" u="none" strike="noStrike" kern="1200" cap="none" spc="0" normalizeH="0" baseline="0" noProof="1">
                <a:uLnTx/>
                <a:uFillTx/>
              </a:rPr>
              <a:t>第三级</a:t>
            </a:r>
            <a:endParaRPr kumimoji="0" lang="zh-CN" altLang="en-US" sz="1800" b="0" i="0" u="none" strike="noStrike" kern="1200" cap="none" spc="0" normalizeH="0" baseline="0" noProof="1">
              <a:uLnTx/>
              <a:uFillTx/>
            </a:endParaRPr>
          </a:p>
          <a:p>
            <a:pPr lvl="3" fontAlgn="base"/>
            <a:r>
              <a:rPr kumimoji="0" lang="zh-CN" altLang="en-US" sz="1600" b="0" i="0" u="none" strike="noStrike" kern="1200" cap="none" spc="0" normalizeH="0" baseline="0" noProof="1">
                <a:uLnTx/>
                <a:uFillTx/>
              </a:rPr>
              <a:t>第四级</a:t>
            </a:r>
            <a:endParaRPr kumimoji="0" lang="zh-CN" altLang="en-US" sz="1600" b="0" i="0" u="none" strike="noStrike" kern="1200" cap="none" spc="0" normalizeH="0" baseline="0" noProof="1">
              <a:uLnTx/>
              <a:uFillTx/>
            </a:endParaRPr>
          </a:p>
          <a:p>
            <a:pPr lvl="4" fontAlgn="base"/>
            <a:r>
              <a:rPr kumimoji="0" lang="zh-CN" altLang="en-US" sz="1600" b="0" i="0" u="none" strike="noStrike" kern="1200" cap="none" spc="0" normalizeH="0" baseline="0" noProof="1">
                <a:uLnTx/>
                <a:uFillTx/>
              </a:rPr>
              <a:t>第五级</a:t>
            </a:r>
            <a:endParaRPr kumimoji="0" lang="zh-CN" altLang="en-US" sz="1600" b="0" i="0" u="none" strike="noStrike" kern="1200" cap="none" spc="0" normalizeH="0" baseline="0" noProof="1">
              <a:uLnTx/>
              <a:uFillTx/>
            </a:endParaRP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kumimoji="0" lang="zh-CN" altLang="en-US" sz="2400" b="1" i="0" u="none" strike="noStrike" kern="1200" cap="none" spc="0" normalizeH="0" baseline="0" noProof="1">
                <a:uLnTx/>
                <a:uFillTx/>
              </a:rPr>
              <a:t>单击此处编辑母版文本样式</a:t>
            </a:r>
            <a:endParaRPr kumimoji="0" lang="zh-CN" altLang="en-US" sz="2400" b="1" i="0" u="none" strike="noStrike" kern="1200" cap="none" spc="0" normalizeH="0" baseline="0" noProof="1">
              <a:uLnTx/>
              <a:uFillTx/>
            </a:endParaRP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kumimoji="0" lang="zh-CN" altLang="en-US" sz="2400" b="0" i="0" u="none" strike="noStrike" kern="1200" cap="none" spc="0" normalizeH="0" baseline="0" noProof="1">
                <a:uLnTx/>
                <a:uFillTx/>
              </a:rPr>
              <a:t>单击此处编辑母版文本样式</a:t>
            </a:r>
            <a:endParaRPr kumimoji="0" lang="zh-CN" altLang="en-US" sz="2400" b="0" i="0" u="none" strike="noStrike" kern="1200" cap="none" spc="0" normalizeH="0" baseline="0" noProof="1">
              <a:uLnTx/>
              <a:uFillTx/>
            </a:endParaRPr>
          </a:p>
          <a:p>
            <a:pPr lvl="1" fontAlgn="base"/>
            <a:r>
              <a:rPr kumimoji="0" lang="zh-CN" altLang="en-US" sz="2000" b="0" i="0" u="none" strike="noStrike" kern="1200" cap="none" spc="0" normalizeH="0" baseline="0" noProof="1">
                <a:uLnTx/>
                <a:uFillTx/>
              </a:rPr>
              <a:t>第二级</a:t>
            </a:r>
            <a:endParaRPr kumimoji="0" lang="zh-CN" altLang="en-US" sz="2000" b="0" i="0" u="none" strike="noStrike" kern="1200" cap="none" spc="0" normalizeH="0" baseline="0" noProof="1">
              <a:uLnTx/>
              <a:uFillTx/>
            </a:endParaRPr>
          </a:p>
          <a:p>
            <a:pPr lvl="2" fontAlgn="base"/>
            <a:r>
              <a:rPr kumimoji="0" lang="zh-CN" altLang="en-US" sz="1800" b="0" i="0" u="none" strike="noStrike" kern="1200" cap="none" spc="0" normalizeH="0" baseline="0" noProof="1">
                <a:uLnTx/>
                <a:uFillTx/>
              </a:rPr>
              <a:t>第三级</a:t>
            </a:r>
            <a:endParaRPr kumimoji="0" lang="zh-CN" altLang="en-US" sz="1800" b="0" i="0" u="none" strike="noStrike" kern="1200" cap="none" spc="0" normalizeH="0" baseline="0" noProof="1">
              <a:uLnTx/>
              <a:uFillTx/>
            </a:endParaRPr>
          </a:p>
          <a:p>
            <a:pPr lvl="3" fontAlgn="base"/>
            <a:r>
              <a:rPr kumimoji="0" lang="zh-CN" altLang="en-US" sz="1600" b="0" i="0" u="none" strike="noStrike" kern="1200" cap="none" spc="0" normalizeH="0" baseline="0" noProof="1">
                <a:uLnTx/>
                <a:uFillTx/>
              </a:rPr>
              <a:t>第四级</a:t>
            </a:r>
            <a:endParaRPr kumimoji="0" lang="zh-CN" altLang="en-US" sz="1600" b="0" i="0" u="none" strike="noStrike" kern="1200" cap="none" spc="0" normalizeH="0" baseline="0" noProof="1">
              <a:uLnTx/>
              <a:uFillTx/>
            </a:endParaRPr>
          </a:p>
          <a:p>
            <a:pPr lvl="4" fontAlgn="base"/>
            <a:r>
              <a:rPr kumimoji="0" lang="zh-CN" altLang="en-US" sz="1600" b="0" i="0" u="none" strike="noStrike" kern="1200" cap="none" spc="0" normalizeH="0" baseline="0" noProof="1">
                <a:uLnTx/>
                <a:uFillTx/>
              </a:rPr>
              <a:t>第五级</a:t>
            </a:r>
            <a:endParaRPr kumimoji="0" lang="zh-CN" altLang="en-US" sz="1600" b="0" i="0" u="none" strike="noStrike" kern="1200" cap="none" spc="0" normalizeH="0" baseline="0" noProof="1">
              <a:uLnTx/>
              <a:uFillTx/>
            </a:endParaRPr>
          </a:p>
        </p:txBody>
      </p:sp>
      <p:sp>
        <p:nvSpPr>
          <p:cNvPr id="6146" name="灯片编号占位符 5"/>
          <p:cNvSpPr>
            <a:spLocks noGrp="1"/>
          </p:cNvSpPr>
          <p:nvPr>
            <p:ph type="sldNum" sz="quarter" idx="14"/>
          </p:nvPr>
        </p:nvSpPr>
        <p:spPr>
          <a:xfrm>
            <a:off x="6553200" y="6356350"/>
            <a:ext cx="2133600" cy="365125"/>
          </a:xfrm>
          <a:prstGeom prst="rect">
            <a:avLst/>
          </a:prstGeom>
          <a:noFill/>
          <a:ln w="9525">
            <a:noFill/>
          </a:ln>
        </p:spPr>
        <p:txBody>
          <a:bodyPr lIns="91440" tIns="45720" rIns="91440" bIns="45720" anchor="ctr" anchorCtr="0"/>
          <a:p>
            <a:pPr algn="r" fontAlgn="base"/>
            <a:fld id="{9A0DB2DC-4C9A-4742-B13C-FB6460FD3503}" type="slidenum">
              <a:rPr lang="zh-CN" altLang="en-US" strike="noStrike" noProof="1">
                <a:latin typeface="Calibri" panose="020F0502020204030204" pitchFamily="34" charset="0"/>
                <a:ea typeface="宋体" panose="02010600030101010101" pitchFamily="2" charset="-122"/>
                <a:cs typeface="+mn-cs"/>
              </a:rPr>
            </a:fld>
            <a:endParaRPr lang="zh-CN" altLang="en-US" strike="noStrike" noProof="1"/>
          </a:p>
        </p:txBody>
      </p:sp>
      <p:sp>
        <p:nvSpPr>
          <p:cNvPr id="6149" name="日期占位符 3"/>
          <p:cNvSpPr>
            <a:spLocks noGrp="1"/>
          </p:cNvSpPr>
          <p:nvPr>
            <p:ph type="dt" sz="half" idx="12"/>
          </p:nvPr>
        </p:nvSpPr>
        <p:spPr>
          <a:xfrm>
            <a:off x="457200" y="6356350"/>
            <a:ext cx="2133600" cy="365125"/>
          </a:xfrm>
          <a:prstGeom prst="rect">
            <a:avLst/>
          </a:prstGeom>
          <a:noFill/>
          <a:ln w="9525">
            <a:noFill/>
          </a:ln>
        </p:spPr>
        <p:txBody>
          <a:bodyPr lIns="91440" tIns="45720" rIns="91440" bIns="45720" anchor="ctr" anchorCtr="0"/>
          <a:p>
            <a:pPr fontAlgn="base"/>
            <a:fld id="{BB962C8B-B14F-4D97-AF65-F5344CB8AC3E}" type="datetime1">
              <a:rPr lang="en-US" altLang="en-US" strike="noStrike" noProof="1">
                <a:latin typeface="Calibri" panose="020F0502020204030204" pitchFamily="34" charset="0"/>
                <a:ea typeface="宋体" panose="02010600030101010101" pitchFamily="2" charset="-122"/>
                <a:cs typeface="+mn-cs"/>
              </a:rPr>
            </a:fld>
            <a:endParaRPr lang="en-US" altLang="en-US" strike="noStrike" noProof="1"/>
          </a:p>
        </p:txBody>
      </p:sp>
      <p:sp>
        <p:nvSpPr>
          <p:cNvPr id="6150" name="页脚占位符 4"/>
          <p:cNvSpPr>
            <a:spLocks noGrp="1"/>
          </p:cNvSpPr>
          <p:nvPr>
            <p:ph type="ftr" sz="quarter" idx="13"/>
          </p:nvPr>
        </p:nvSpPr>
        <p:spPr>
          <a:xfrm>
            <a:off x="3124200" y="6356350"/>
            <a:ext cx="2895600" cy="365125"/>
          </a:xfrm>
          <a:prstGeom prst="rect">
            <a:avLst/>
          </a:prstGeom>
          <a:noFill/>
          <a:ln w="9525">
            <a:noFill/>
          </a:ln>
        </p:spPr>
        <p:txBody>
          <a:bodyPr lIns="91440" tIns="45720" rIns="91440" bIns="45720" anchor="ctr" anchorCtr="0"/>
          <a:p>
            <a:pPr algn="ctr" fontAlgn="base"/>
            <a:endParaRPr lang="en-US" altLang="en-US" strike="noStrike" noProof="1"/>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pPr fontAlgn="base"/>
            <a:r>
              <a:rPr kumimoji="0" lang="zh-CN" altLang="en-US" sz="4400" b="0" i="0" u="none" strike="noStrike" kern="1200" cap="none" spc="0" normalizeH="0" baseline="0" noProof="1">
                <a:uLnTx/>
                <a:uFillTx/>
              </a:rPr>
              <a:t>单击此处编辑母版标题样式</a:t>
            </a:r>
            <a:endParaRPr kumimoji="0" lang="zh-CN" altLang="en-US" sz="4400" b="0" i="0" u="none" strike="noStrike" kern="1200" cap="none" spc="0" normalizeH="0" baseline="0" noProof="1">
              <a:uLnTx/>
              <a:uFillTx/>
            </a:endParaRPr>
          </a:p>
        </p:txBody>
      </p:sp>
      <p:sp>
        <p:nvSpPr>
          <p:cNvPr id="7170" name="灯片编号占位符 5"/>
          <p:cNvSpPr>
            <a:spLocks noGrp="1"/>
          </p:cNvSpPr>
          <p:nvPr>
            <p:ph type="sldNum" sz="quarter" idx="4"/>
          </p:nvPr>
        </p:nvSpPr>
        <p:spPr>
          <a:xfrm>
            <a:off x="6553200" y="6356350"/>
            <a:ext cx="2133600" cy="365125"/>
          </a:xfrm>
          <a:prstGeom prst="rect">
            <a:avLst/>
          </a:prstGeom>
          <a:noFill/>
          <a:ln w="9525">
            <a:noFill/>
          </a:ln>
        </p:spPr>
        <p:txBody>
          <a:bodyPr lIns="91440" tIns="45720" rIns="91440" bIns="45720" anchor="ctr" anchorCtr="0"/>
          <a:p>
            <a:pPr algn="r" fontAlgn="base"/>
            <a:fld id="{9A0DB2DC-4C9A-4742-B13C-FB6460FD3503}" type="slidenum">
              <a:rPr lang="zh-CN" altLang="en-US" strike="noStrike" noProof="1">
                <a:latin typeface="Calibri" panose="020F0502020204030204" pitchFamily="34" charset="0"/>
                <a:ea typeface="宋体" panose="02010600030101010101" pitchFamily="2" charset="-122"/>
                <a:cs typeface="+mn-cs"/>
              </a:rPr>
            </a:fld>
            <a:endParaRPr lang="zh-CN" altLang="en-US" strike="noStrike" noProof="1"/>
          </a:p>
        </p:txBody>
      </p:sp>
      <p:sp>
        <p:nvSpPr>
          <p:cNvPr id="7173" name="日期占位符 3"/>
          <p:cNvSpPr>
            <a:spLocks noGrp="1"/>
          </p:cNvSpPr>
          <p:nvPr>
            <p:ph type="dt" sz="half" idx="2"/>
          </p:nvPr>
        </p:nvSpPr>
        <p:spPr>
          <a:xfrm>
            <a:off x="457200" y="6356350"/>
            <a:ext cx="2133600" cy="365125"/>
          </a:xfrm>
          <a:prstGeom prst="rect">
            <a:avLst/>
          </a:prstGeom>
          <a:noFill/>
          <a:ln w="9525">
            <a:noFill/>
          </a:ln>
        </p:spPr>
        <p:txBody>
          <a:bodyPr lIns="91440" tIns="45720" rIns="91440" bIns="45720" anchor="ctr" anchorCtr="0"/>
          <a:p>
            <a:pPr fontAlgn="base"/>
            <a:fld id="{BB962C8B-B14F-4D97-AF65-F5344CB8AC3E}" type="datetime1">
              <a:rPr lang="en-US" altLang="en-US" strike="noStrike" noProof="1">
                <a:latin typeface="Calibri" panose="020F0502020204030204" pitchFamily="34" charset="0"/>
                <a:ea typeface="宋体" panose="02010600030101010101" pitchFamily="2" charset="-122"/>
                <a:cs typeface="+mn-cs"/>
              </a:rPr>
            </a:fld>
            <a:endParaRPr lang="en-US" altLang="en-US" strike="noStrike" noProof="1"/>
          </a:p>
        </p:txBody>
      </p:sp>
      <p:sp>
        <p:nvSpPr>
          <p:cNvPr id="7174"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fontAlgn="base"/>
            <a:endParaRPr lang="en-US" altLang="en-US" strike="noStrike" noProof="1"/>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eaLnBrk="1" fontAlgn="base" hangingPunct="1"/>
            <a:fld id="{BB962C8B-B14F-4D97-AF65-F5344CB8AC3E}" type="datetime1">
              <a:rPr lang="en-US" altLang="en-US" strike="noStrike" noProof="1">
                <a:latin typeface="Calibri" panose="020F0502020204030204" pitchFamily="34" charset="0"/>
                <a:ea typeface="宋体" panose="02010600030101010101" pitchFamily="2" charset="-122"/>
                <a:cs typeface="+mn-cs"/>
              </a:rPr>
            </a:fld>
            <a:endParaRPr lang="en-US" altLang="en-US" strike="noStrike" noProof="1"/>
          </a:p>
        </p:txBody>
      </p:sp>
      <p:sp>
        <p:nvSpPr>
          <p:cNvPr id="3" name="页脚占位符 2"/>
          <p:cNvSpPr>
            <a:spLocks noGrp="1"/>
          </p:cNvSpPr>
          <p:nvPr>
            <p:ph type="ftr" sz="quarter" idx="11"/>
          </p:nvPr>
        </p:nvSpPr>
        <p:spPr/>
        <p:txBody>
          <a:bodyPr/>
          <a:p>
            <a:pPr lvl="0" eaLnBrk="1" fontAlgn="base" hangingPunct="1"/>
            <a:endParaRPr lang="en-US" altLang="en-US" strike="noStrike" noProof="1"/>
          </a:p>
        </p:txBody>
      </p:sp>
      <p:sp>
        <p:nvSpPr>
          <p:cNvPr id="4" name="灯片编号占位符 3"/>
          <p:cNvSpPr>
            <a:spLocks noGrp="1"/>
          </p:cNvSpPr>
          <p:nvPr>
            <p:ph type="sldNum" sz="quarter" idx="12"/>
          </p:nvPr>
        </p:nvSpPr>
        <p:spPr/>
        <p:txBody>
          <a:bodyPr/>
          <a:p>
            <a:pPr lvl="0" eaLnBrk="1" fontAlgn="base" hangingPunct="1"/>
            <a:fld id="{9A0DB2DC-4C9A-4742-B13C-FB6460FD3503}" type="slidenum">
              <a:rPr lang="zh-CN" altLang="en-US" strike="noStrike" noProof="1">
                <a:latin typeface="Calibri" panose="020F0502020204030204" pitchFamily="34" charset="0"/>
                <a:ea typeface="宋体" panose="02010600030101010101" pitchFamily="2" charset="-122"/>
                <a:cs typeface="+mn-cs"/>
              </a:rPr>
            </a:fld>
            <a:endParaRPr lang="zh-CN" altLang="en-US" strike="noStrike" noProof="1"/>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kumimoji="0" lang="zh-CN" altLang="en-US" sz="2000" b="1" i="0" u="none" strike="noStrike" kern="1200" cap="none" spc="0" normalizeH="0" baseline="0" noProof="1">
                <a:uLnTx/>
                <a:uFillTx/>
              </a:rPr>
              <a:t>单击此处编辑母版标题样式</a:t>
            </a:r>
            <a:endParaRPr kumimoji="0" lang="zh-CN" altLang="en-US" sz="2000" b="1" i="0" u="none" strike="noStrike" kern="1200" cap="none" spc="0" normalizeH="0" baseline="0" noProof="1">
              <a:uLnTx/>
              <a:uFillTx/>
            </a:endParaRP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kumimoji="0" lang="zh-CN" altLang="en-US" sz="3200" b="0" i="0" u="none" strike="noStrike" kern="1200" cap="none" spc="0" normalizeH="0" baseline="0" noProof="1">
                <a:uLnTx/>
                <a:uFillTx/>
              </a:rPr>
              <a:t>单击此处编辑母版文本样式</a:t>
            </a:r>
            <a:endParaRPr kumimoji="0" lang="zh-CN" altLang="en-US" sz="3200" b="0" i="0" u="none" strike="noStrike" kern="1200" cap="none" spc="0" normalizeH="0" baseline="0" noProof="1">
              <a:uLnTx/>
              <a:uFillTx/>
            </a:endParaRPr>
          </a:p>
          <a:p>
            <a:pPr lvl="1" fontAlgn="base"/>
            <a:r>
              <a:rPr kumimoji="0" lang="zh-CN" altLang="en-US" sz="2800" b="0" i="0" u="none" strike="noStrike" kern="1200" cap="none" spc="0" normalizeH="0" baseline="0" noProof="1">
                <a:uLnTx/>
                <a:uFillTx/>
              </a:rPr>
              <a:t>第二级</a:t>
            </a:r>
            <a:endParaRPr kumimoji="0" lang="zh-CN" altLang="en-US" sz="2800" b="0" i="0" u="none" strike="noStrike" kern="1200" cap="none" spc="0" normalizeH="0" baseline="0" noProof="1">
              <a:uLnTx/>
              <a:uFillTx/>
            </a:endParaRPr>
          </a:p>
          <a:p>
            <a:pPr lvl="2" fontAlgn="base"/>
            <a:r>
              <a:rPr kumimoji="0" lang="zh-CN" altLang="en-US" sz="2400" b="0" i="0" u="none" strike="noStrike" kern="1200" cap="none" spc="0" normalizeH="0" baseline="0" noProof="1">
                <a:uLnTx/>
                <a:uFillTx/>
              </a:rPr>
              <a:t>第三级</a:t>
            </a:r>
            <a:endParaRPr kumimoji="0" lang="zh-CN" altLang="en-US" sz="2400" b="0" i="0" u="none" strike="noStrike" kern="1200" cap="none" spc="0" normalizeH="0" baseline="0" noProof="1">
              <a:uLnTx/>
              <a:uFillTx/>
            </a:endParaRPr>
          </a:p>
          <a:p>
            <a:pPr lvl="3" fontAlgn="base"/>
            <a:r>
              <a:rPr kumimoji="0" lang="zh-CN" altLang="en-US" sz="2000" b="0" i="0" u="none" strike="noStrike" kern="1200" cap="none" spc="0" normalizeH="0" baseline="0" noProof="1">
                <a:uLnTx/>
                <a:uFillTx/>
              </a:rPr>
              <a:t>第四级</a:t>
            </a:r>
            <a:endParaRPr kumimoji="0" lang="zh-CN" altLang="en-US" sz="2000" b="0" i="0" u="none" strike="noStrike" kern="1200" cap="none" spc="0" normalizeH="0" baseline="0" noProof="1">
              <a:uLnTx/>
              <a:uFillTx/>
            </a:endParaRPr>
          </a:p>
          <a:p>
            <a:pPr lvl="4" fontAlgn="base"/>
            <a:r>
              <a:rPr kumimoji="0" lang="zh-CN" altLang="en-US" sz="2000" b="0" i="0" u="none" strike="noStrike" kern="1200" cap="none" spc="0" normalizeH="0" baseline="0" noProof="1">
                <a:uLnTx/>
                <a:uFillTx/>
              </a:rPr>
              <a:t>第五级</a:t>
            </a:r>
            <a:endParaRPr kumimoji="0" lang="zh-CN" altLang="en-US" sz="2000" b="0" i="0" u="none" strike="noStrike" kern="1200" cap="none" spc="0" normalizeH="0" baseline="0" noProof="1">
              <a:uLnTx/>
              <a:uFillTx/>
            </a:endParaRP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kumimoji="0" lang="zh-CN" altLang="en-US" sz="1400" b="0" i="0" u="none" strike="noStrike" kern="1200" cap="none" spc="0" normalizeH="0" baseline="0" noProof="1">
                <a:uLnTx/>
                <a:uFillTx/>
              </a:rPr>
              <a:t>单击此处编辑母版文本样式</a:t>
            </a:r>
            <a:endParaRPr kumimoji="0" lang="zh-CN" altLang="en-US" sz="1400" b="0" i="0" u="none" strike="noStrike" kern="1200" cap="none" spc="0" normalizeH="0" baseline="0" noProof="1">
              <a:uLnTx/>
              <a:uFillTx/>
            </a:endParaRPr>
          </a:p>
        </p:txBody>
      </p:sp>
      <p:sp>
        <p:nvSpPr>
          <p:cNvPr id="8194" name="灯片编号占位符 5"/>
          <p:cNvSpPr>
            <a:spLocks noGrp="1"/>
          </p:cNvSpPr>
          <p:nvPr>
            <p:ph type="sldNum" sz="quarter" idx="4"/>
          </p:nvPr>
        </p:nvSpPr>
        <p:spPr>
          <a:xfrm>
            <a:off x="6553200" y="6356350"/>
            <a:ext cx="2133600" cy="365125"/>
          </a:xfrm>
          <a:prstGeom prst="rect">
            <a:avLst/>
          </a:prstGeom>
          <a:noFill/>
          <a:ln w="9525">
            <a:noFill/>
          </a:ln>
        </p:spPr>
        <p:txBody>
          <a:bodyPr lIns="91440" tIns="45720" rIns="91440" bIns="45720" anchor="ctr" anchorCtr="0"/>
          <a:p>
            <a:pPr algn="r" fontAlgn="base"/>
            <a:fld id="{9A0DB2DC-4C9A-4742-B13C-FB6460FD3503}" type="slidenum">
              <a:rPr lang="zh-CN" altLang="en-US" strike="noStrike" noProof="1">
                <a:latin typeface="Calibri" panose="020F0502020204030204" pitchFamily="34" charset="0"/>
                <a:ea typeface="宋体" panose="02010600030101010101" pitchFamily="2" charset="-122"/>
                <a:cs typeface="+mn-cs"/>
              </a:rPr>
            </a:fld>
            <a:endParaRPr lang="zh-CN" altLang="en-US" strike="noStrike" noProof="1"/>
          </a:p>
        </p:txBody>
      </p:sp>
      <p:sp>
        <p:nvSpPr>
          <p:cNvPr id="8197" name="日期占位符 3"/>
          <p:cNvSpPr>
            <a:spLocks noGrp="1"/>
          </p:cNvSpPr>
          <p:nvPr>
            <p:ph type="dt" sz="half" idx="12"/>
          </p:nvPr>
        </p:nvSpPr>
        <p:spPr>
          <a:xfrm>
            <a:off x="457200" y="6356350"/>
            <a:ext cx="2133600" cy="365125"/>
          </a:xfrm>
          <a:prstGeom prst="rect">
            <a:avLst/>
          </a:prstGeom>
          <a:noFill/>
          <a:ln w="9525">
            <a:noFill/>
          </a:ln>
        </p:spPr>
        <p:txBody>
          <a:bodyPr lIns="91440" tIns="45720" rIns="91440" bIns="45720" anchor="ctr" anchorCtr="0"/>
          <a:p>
            <a:pPr fontAlgn="base"/>
            <a:fld id="{BB962C8B-B14F-4D97-AF65-F5344CB8AC3E}" type="datetime1">
              <a:rPr lang="en-US" altLang="en-US" strike="noStrike" noProof="1">
                <a:latin typeface="Calibri" panose="020F0502020204030204" pitchFamily="34" charset="0"/>
                <a:ea typeface="宋体" panose="02010600030101010101" pitchFamily="2" charset="-122"/>
                <a:cs typeface="+mn-cs"/>
              </a:rPr>
            </a:fld>
            <a:endParaRPr lang="en-US" altLang="en-US" strike="noStrike" noProof="1"/>
          </a:p>
        </p:txBody>
      </p:sp>
      <p:sp>
        <p:nvSpPr>
          <p:cNvPr id="8198"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fontAlgn="base"/>
            <a:endParaRPr lang="en-US" altLang="en-US" strike="noStrike" noProof="1"/>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kumimoji="0" lang="zh-CN" altLang="en-US" sz="2000" b="1" i="0" u="none" strike="noStrike" kern="1200" cap="none" spc="0" normalizeH="0" baseline="0" noProof="1">
                <a:uLnTx/>
                <a:uFillTx/>
              </a:rPr>
              <a:t>单击此处编辑母版标题样式</a:t>
            </a:r>
            <a:endParaRPr kumimoji="0" lang="zh-CN" altLang="en-US" sz="2000" b="1" i="0" u="none" strike="noStrike" kern="1200" cap="none" spc="0" normalizeH="0" baseline="0" noProof="1">
              <a:uLnTx/>
              <a:uFillTx/>
            </a:endParaRPr>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1">
              <a:ln>
                <a:noFill/>
              </a:ln>
              <a:solidFill>
                <a:schemeClr val="tx1"/>
              </a:solidFill>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kumimoji="0" lang="zh-CN" altLang="en-US" sz="1400" b="0" i="0" u="none" strike="noStrike" kern="1200" cap="none" spc="0" normalizeH="0" baseline="0" noProof="1">
                <a:uLnTx/>
                <a:uFillTx/>
              </a:rPr>
              <a:t>单击此处编辑母版文本样式</a:t>
            </a:r>
            <a:endParaRPr kumimoji="0" lang="zh-CN" altLang="en-US" sz="1400" b="0" i="0" u="none" strike="noStrike" kern="1200" cap="none" spc="0" normalizeH="0" baseline="0" noProof="1">
              <a:uLnTx/>
              <a:uFillTx/>
            </a:endParaRPr>
          </a:p>
        </p:txBody>
      </p:sp>
      <p:sp>
        <p:nvSpPr>
          <p:cNvPr id="9218" name="灯片编号占位符 5"/>
          <p:cNvSpPr>
            <a:spLocks noGrp="1"/>
          </p:cNvSpPr>
          <p:nvPr>
            <p:ph type="sldNum" sz="quarter" idx="4"/>
          </p:nvPr>
        </p:nvSpPr>
        <p:spPr>
          <a:xfrm>
            <a:off x="6553200" y="6356350"/>
            <a:ext cx="2133600" cy="365125"/>
          </a:xfrm>
          <a:prstGeom prst="rect">
            <a:avLst/>
          </a:prstGeom>
          <a:noFill/>
          <a:ln w="9525">
            <a:noFill/>
          </a:ln>
        </p:spPr>
        <p:txBody>
          <a:bodyPr lIns="91440" tIns="45720" rIns="91440" bIns="45720" anchor="ctr" anchorCtr="0"/>
          <a:p>
            <a:pPr algn="r" fontAlgn="base"/>
            <a:fld id="{9A0DB2DC-4C9A-4742-B13C-FB6460FD3503}" type="slidenum">
              <a:rPr lang="zh-CN" altLang="en-US" strike="noStrike" noProof="1">
                <a:latin typeface="Calibri" panose="020F0502020204030204" pitchFamily="34" charset="0"/>
                <a:ea typeface="宋体" panose="02010600030101010101" pitchFamily="2" charset="-122"/>
                <a:cs typeface="+mn-cs"/>
              </a:rPr>
            </a:fld>
            <a:endParaRPr lang="zh-CN" altLang="en-US" strike="noStrike" noProof="1"/>
          </a:p>
        </p:txBody>
      </p:sp>
      <p:sp>
        <p:nvSpPr>
          <p:cNvPr id="9221" name="日期占位符 3"/>
          <p:cNvSpPr>
            <a:spLocks noGrp="1"/>
          </p:cNvSpPr>
          <p:nvPr>
            <p:ph type="dt" sz="half" idx="12"/>
          </p:nvPr>
        </p:nvSpPr>
        <p:spPr>
          <a:xfrm>
            <a:off x="457200" y="6356350"/>
            <a:ext cx="2133600" cy="365125"/>
          </a:xfrm>
          <a:prstGeom prst="rect">
            <a:avLst/>
          </a:prstGeom>
          <a:noFill/>
          <a:ln w="9525">
            <a:noFill/>
          </a:ln>
        </p:spPr>
        <p:txBody>
          <a:bodyPr lIns="91440" tIns="45720" rIns="91440" bIns="45720" anchor="ctr" anchorCtr="0"/>
          <a:p>
            <a:pPr fontAlgn="base"/>
            <a:fld id="{BB962C8B-B14F-4D97-AF65-F5344CB8AC3E}" type="datetime1">
              <a:rPr lang="en-US" altLang="en-US" strike="noStrike" noProof="1">
                <a:latin typeface="Calibri" panose="020F0502020204030204" pitchFamily="34" charset="0"/>
                <a:ea typeface="宋体" panose="02010600030101010101" pitchFamily="2" charset="-122"/>
                <a:cs typeface="+mn-cs"/>
              </a:rPr>
            </a:fld>
            <a:endParaRPr lang="en-US" altLang="en-US" strike="noStrike" noProof="1"/>
          </a:p>
        </p:txBody>
      </p:sp>
      <p:sp>
        <p:nvSpPr>
          <p:cNvPr id="9222" name="页脚占位符 4"/>
          <p:cNvSpPr>
            <a:spLocks noGrp="1"/>
          </p:cNvSpPr>
          <p:nvPr>
            <p:ph type="ftr" sz="quarter" idx="3"/>
          </p:nvPr>
        </p:nvSpPr>
        <p:spPr>
          <a:xfrm>
            <a:off x="3124200" y="6356350"/>
            <a:ext cx="2895600" cy="365125"/>
          </a:xfrm>
          <a:prstGeom prst="rect">
            <a:avLst/>
          </a:prstGeom>
          <a:noFill/>
          <a:ln w="9525">
            <a:noFill/>
          </a:ln>
        </p:spPr>
        <p:txBody>
          <a:bodyPr lIns="91440" tIns="45720" rIns="91440" bIns="45720" anchor="ctr" anchorCtr="0"/>
          <a:p>
            <a:pPr algn="ctr" fontAlgn="base"/>
            <a:endParaRPr lang="en-US" altLang="en-US" strike="noStrike" noProof="1"/>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占位符 1"/>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2"/>
          <p:cNvSpPr>
            <a:spLocks noGrp="1"/>
          </p:cNvSpPr>
          <p:nvPr>
            <p:ph type="body"/>
          </p:nvPr>
        </p:nvSpPr>
        <p:spPr>
          <a:xfrm>
            <a:off x="457200" y="1600200"/>
            <a:ext cx="8229600" cy="4525963"/>
          </a:xfrm>
          <a:prstGeom prst="rect">
            <a:avLst/>
          </a:prstGeom>
          <a:noFill/>
          <a:ln w="9525">
            <a:noFill/>
          </a:ln>
        </p:spPr>
        <p:txBody>
          <a:bodyPr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3"/>
          <p:cNvSpPr>
            <a:spLocks noGrp="1"/>
          </p:cNvSpPr>
          <p:nvPr>
            <p:ph type="dt" sz="half" idx="2"/>
          </p:nvPr>
        </p:nvSpPr>
        <p:spPr>
          <a:xfrm>
            <a:off x="457200" y="6356350"/>
            <a:ext cx="2133600" cy="365125"/>
          </a:xfrm>
          <a:prstGeom prst="rect">
            <a:avLst/>
          </a:prstGeom>
          <a:noFill/>
          <a:ln w="9525">
            <a:noFill/>
          </a:ln>
        </p:spPr>
        <p:txBody>
          <a:bodyPr anchor="ctr" anchorCtr="0"/>
          <a:lstStyle>
            <a:lvl1pPr marL="0" indent="0">
              <a:defRPr sz="1200">
                <a:solidFill>
                  <a:srgbClr val="898989"/>
                </a:solidFill>
              </a:defRPr>
            </a:lvl1pPr>
          </a:lstStyle>
          <a:p>
            <a:pPr lvl="0" eaLnBrk="1" fontAlgn="base" hangingPunct="1"/>
            <a:fld id="{BB962C8B-B14F-4D97-AF65-F5344CB8AC3E}" type="datetime1">
              <a:rPr lang="en-US" altLang="en-US" strike="noStrike" noProof="1">
                <a:latin typeface="Calibri" panose="020F0502020204030204" pitchFamily="34" charset="0"/>
                <a:ea typeface="宋体" panose="02010600030101010101" pitchFamily="2" charset="-122"/>
                <a:cs typeface="+mn-cs"/>
              </a:rPr>
            </a:fld>
            <a:endParaRPr lang="en-US" altLang="en-US" strike="noStrike" noProof="1"/>
          </a:p>
        </p:txBody>
      </p:sp>
      <p:sp>
        <p:nvSpPr>
          <p:cNvPr id="1029" name="页脚占位符 4"/>
          <p:cNvSpPr>
            <a:spLocks noGrp="1"/>
          </p:cNvSpPr>
          <p:nvPr>
            <p:ph type="ftr" sz="quarter" idx="3"/>
          </p:nvPr>
        </p:nvSpPr>
        <p:spPr>
          <a:xfrm>
            <a:off x="3124200" y="6356350"/>
            <a:ext cx="2895600" cy="365125"/>
          </a:xfrm>
          <a:prstGeom prst="rect">
            <a:avLst/>
          </a:prstGeom>
          <a:noFill/>
          <a:ln w="9525">
            <a:noFill/>
          </a:ln>
        </p:spPr>
        <p:txBody>
          <a:bodyPr anchor="ctr" anchorCtr="0"/>
          <a:lstStyle>
            <a:lvl1pPr marL="0" indent="0" algn="ctr">
              <a:defRPr sz="1200">
                <a:solidFill>
                  <a:srgbClr val="898989"/>
                </a:solidFill>
              </a:defRPr>
            </a:lvl1pPr>
          </a:lstStyle>
          <a:p>
            <a:pPr lvl="0" eaLnBrk="1" fontAlgn="base" hangingPunct="1"/>
            <a:endParaRPr lang="en-US" altLang="en-US" strike="noStrike" noProof="1"/>
          </a:p>
        </p:txBody>
      </p:sp>
      <p:sp>
        <p:nvSpPr>
          <p:cNvPr id="1030" name="灯片编号占位符 5"/>
          <p:cNvSpPr>
            <a:spLocks noGrp="1"/>
          </p:cNvSpPr>
          <p:nvPr>
            <p:ph type="sldNum" sz="quarter" idx="4"/>
          </p:nvPr>
        </p:nvSpPr>
        <p:spPr>
          <a:xfrm>
            <a:off x="6553200" y="6356350"/>
            <a:ext cx="2133600" cy="365125"/>
          </a:xfrm>
          <a:prstGeom prst="rect">
            <a:avLst/>
          </a:prstGeom>
          <a:noFill/>
          <a:ln w="9525">
            <a:noFill/>
          </a:ln>
        </p:spPr>
        <p:txBody>
          <a:bodyPr anchor="ctr" anchorCtr="0"/>
          <a:lstStyle>
            <a:lvl1pPr marL="0" indent="0" algn="r">
              <a:defRPr sz="1200">
                <a:solidFill>
                  <a:srgbClr val="898989"/>
                </a:solidFill>
              </a:defRPr>
            </a:lvl1pPr>
          </a:lstStyle>
          <a:p>
            <a:pPr lvl="0" eaLnBrk="1" fontAlgn="base" hangingPunct="1"/>
            <a:fld id="{9A0DB2DC-4C9A-4742-B13C-FB6460FD3503}" type="slidenum">
              <a:rPr lang="zh-CN" altLang="en-US" strike="noStrike" noProof="1">
                <a:latin typeface="Calibri" panose="020F0502020204030204" pitchFamily="34" charset="0"/>
                <a:ea typeface="宋体" panose="02010600030101010101" pitchFamily="2"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indent="0" algn="ctr" defTabSz="914400" rtl="0" eaLnBrk="0" fontAlgn="base" hangingPunct="0">
        <a:lnSpc>
          <a:spcPct val="100000"/>
        </a:lnSpc>
        <a:spcBef>
          <a:spcPct val="0"/>
        </a:spcBef>
        <a:spcAft>
          <a:spcPct val="0"/>
        </a:spcAft>
        <a:buClrTx/>
        <a:buSzTx/>
        <a:buFontTx/>
        <a:buNone/>
        <a:defRPr kumimoji="0" sz="4400" b="0" i="0" u="none" kern="1200" baseline="0">
          <a:solidFill>
            <a:schemeClr val="tx1"/>
          </a:solidFill>
          <a:effectLst/>
          <a:latin typeface="Calibri" panose="020F0502020204030204" pitchFamily="34" charset="0"/>
          <a:ea typeface="宋体" panose="02010600030101010101" pitchFamily="2" charset="-122"/>
          <a:cs typeface="+mj-cs"/>
        </a:defRPr>
      </a:lvl1pPr>
    </p:titleStyle>
    <p:bodyStyle>
      <a:lvl1pPr marL="342900" indent="-342900" algn="l" defTabSz="914400" rtl="0" eaLnBrk="0" fontAlgn="base" hangingPunct="0">
        <a:lnSpc>
          <a:spcPct val="100000"/>
        </a:lnSpc>
        <a:spcBef>
          <a:spcPct val="20000"/>
        </a:spcBef>
        <a:spcAft>
          <a:spcPct val="0"/>
        </a:spcAft>
        <a:buClrTx/>
        <a:buSzTx/>
        <a:buFont typeface="Arial" panose="020B0604020202020204" pitchFamily="34" charset="0"/>
        <a:buChar char="•"/>
        <a:defRPr kumimoji="0" sz="3200" b="0" i="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anose="020B0604020202020204" pitchFamily="34" charset="0"/>
        <a:buChar char="–"/>
        <a:defRPr kumimoji="0" sz="2800" b="0" i="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sz="2400" b="0" i="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sz="2000" b="0" i="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sz="2000" b="0" i="0" u="none" kern="1200" baseline="0">
          <a:solidFill>
            <a:schemeClr val="tx1"/>
          </a:solidFill>
          <a:effectLst/>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占位符 1"/>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2"/>
          <p:cNvSpPr>
            <a:spLocks noGrp="1"/>
          </p:cNvSpPr>
          <p:nvPr>
            <p:ph type="body"/>
          </p:nvPr>
        </p:nvSpPr>
        <p:spPr>
          <a:xfrm>
            <a:off x="457200" y="1600200"/>
            <a:ext cx="8229600" cy="4525963"/>
          </a:xfrm>
          <a:prstGeom prst="rect">
            <a:avLst/>
          </a:prstGeom>
          <a:noFill/>
          <a:ln w="9525">
            <a:noFill/>
          </a:ln>
        </p:spPr>
        <p:txBody>
          <a:bodyPr anchor="t" anchorCtr="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日期占位符 3"/>
          <p:cNvSpPr>
            <a:spLocks noGrp="1"/>
          </p:cNvSpPr>
          <p:nvPr>
            <p:ph type="dt" sz="half" idx="2"/>
          </p:nvPr>
        </p:nvSpPr>
        <p:spPr>
          <a:xfrm>
            <a:off x="457200" y="6356350"/>
            <a:ext cx="2133600" cy="365125"/>
          </a:xfrm>
          <a:prstGeom prst="rect">
            <a:avLst/>
          </a:prstGeom>
          <a:noFill/>
          <a:ln w="9525">
            <a:noFill/>
          </a:ln>
        </p:spPr>
        <p:txBody>
          <a:bodyPr anchor="ctr" anchorCtr="0"/>
          <a:lstStyle>
            <a:lvl1pPr marL="0" indent="0">
              <a:defRPr sz="1200">
                <a:solidFill>
                  <a:srgbClr val="898989"/>
                </a:solidFill>
              </a:defRPr>
            </a:lvl1pPr>
          </a:lstStyle>
          <a:p>
            <a:pPr lvl="0" eaLnBrk="1" fontAlgn="base" hangingPunct="1"/>
            <a:fld id="{BB962C8B-B14F-4D97-AF65-F5344CB8AC3E}" type="datetime1">
              <a:rPr lang="en-US" altLang="en-US" strike="noStrike" noProof="1">
                <a:latin typeface="Calibri" panose="020F0502020204030204" pitchFamily="34" charset="0"/>
                <a:ea typeface="宋体" panose="02010600030101010101" pitchFamily="2" charset="-122"/>
                <a:cs typeface="+mn-cs"/>
              </a:rPr>
            </a:fld>
            <a:endParaRPr lang="en-US" altLang="en-US" strike="noStrike" noProof="1"/>
          </a:p>
        </p:txBody>
      </p:sp>
      <p:sp>
        <p:nvSpPr>
          <p:cNvPr id="1029" name="页脚占位符 4"/>
          <p:cNvSpPr>
            <a:spLocks noGrp="1"/>
          </p:cNvSpPr>
          <p:nvPr>
            <p:ph type="ftr" sz="quarter" idx="3"/>
          </p:nvPr>
        </p:nvSpPr>
        <p:spPr>
          <a:xfrm>
            <a:off x="3124200" y="6356350"/>
            <a:ext cx="2895600" cy="365125"/>
          </a:xfrm>
          <a:prstGeom prst="rect">
            <a:avLst/>
          </a:prstGeom>
          <a:noFill/>
          <a:ln w="9525">
            <a:noFill/>
          </a:ln>
        </p:spPr>
        <p:txBody>
          <a:bodyPr anchor="ctr" anchorCtr="0"/>
          <a:lstStyle>
            <a:lvl1pPr marL="0" indent="0" algn="ctr">
              <a:defRPr sz="1200">
                <a:solidFill>
                  <a:srgbClr val="898989"/>
                </a:solidFill>
              </a:defRPr>
            </a:lvl1pPr>
          </a:lstStyle>
          <a:p>
            <a:pPr lvl="0" eaLnBrk="1" fontAlgn="base" hangingPunct="1"/>
            <a:endParaRPr lang="en-US" altLang="en-US" strike="noStrike" noProof="1"/>
          </a:p>
        </p:txBody>
      </p:sp>
      <p:sp>
        <p:nvSpPr>
          <p:cNvPr id="1030" name="灯片编号占位符 5"/>
          <p:cNvSpPr>
            <a:spLocks noGrp="1"/>
          </p:cNvSpPr>
          <p:nvPr>
            <p:ph type="sldNum" sz="quarter" idx="4"/>
          </p:nvPr>
        </p:nvSpPr>
        <p:spPr>
          <a:xfrm>
            <a:off x="6553200" y="6356350"/>
            <a:ext cx="2133600" cy="365125"/>
          </a:xfrm>
          <a:prstGeom prst="rect">
            <a:avLst/>
          </a:prstGeom>
          <a:noFill/>
          <a:ln w="9525">
            <a:noFill/>
          </a:ln>
        </p:spPr>
        <p:txBody>
          <a:bodyPr anchor="ctr" anchorCtr="0"/>
          <a:lstStyle>
            <a:lvl1pPr marL="0" indent="0" algn="r">
              <a:defRPr sz="1200">
                <a:solidFill>
                  <a:srgbClr val="898989"/>
                </a:solidFill>
              </a:defRPr>
            </a:lvl1pPr>
          </a:lstStyle>
          <a:p>
            <a:pPr lvl="0" eaLnBrk="1" fontAlgn="base" hangingPunct="1"/>
            <a:fld id="{9A0DB2DC-4C9A-4742-B13C-FB6460FD3503}" type="slidenum">
              <a:rPr lang="zh-CN" altLang="en-US" strike="noStrike" noProof="1">
                <a:latin typeface="Calibri" panose="020F0502020204030204" pitchFamily="34" charset="0"/>
                <a:ea typeface="宋体" panose="02010600030101010101" pitchFamily="2"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marL="0" indent="0" algn="ctr" defTabSz="914400" rtl="0" eaLnBrk="0" fontAlgn="base" hangingPunct="0">
        <a:lnSpc>
          <a:spcPct val="100000"/>
        </a:lnSpc>
        <a:spcBef>
          <a:spcPct val="0"/>
        </a:spcBef>
        <a:spcAft>
          <a:spcPct val="0"/>
        </a:spcAft>
        <a:buClrTx/>
        <a:buSzTx/>
        <a:buFontTx/>
        <a:buNone/>
        <a:defRPr kumimoji="0" sz="4400" b="0" i="0" u="none" kern="1200" baseline="0">
          <a:solidFill>
            <a:schemeClr val="tx1"/>
          </a:solidFill>
          <a:effectLst/>
          <a:latin typeface="Calibri" panose="020F0502020204030204" pitchFamily="34" charset="0"/>
          <a:ea typeface="宋体" panose="02010600030101010101" pitchFamily="2" charset="-122"/>
          <a:cs typeface="+mj-cs"/>
        </a:defRPr>
      </a:lvl1pPr>
    </p:titleStyle>
    <p:bodyStyle>
      <a:lvl1pPr marL="342900" indent="-342900" algn="l" defTabSz="914400" rtl="0" eaLnBrk="0" fontAlgn="base" hangingPunct="0">
        <a:lnSpc>
          <a:spcPct val="100000"/>
        </a:lnSpc>
        <a:spcBef>
          <a:spcPct val="20000"/>
        </a:spcBef>
        <a:spcAft>
          <a:spcPct val="0"/>
        </a:spcAft>
        <a:buClrTx/>
        <a:buSzTx/>
        <a:buFont typeface="Arial" panose="020B0604020202020204" pitchFamily="34" charset="0"/>
        <a:buChar char="•"/>
        <a:defRPr kumimoji="0" sz="3200" b="0" i="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anose="020B0604020202020204" pitchFamily="34" charset="0"/>
        <a:buChar char="–"/>
        <a:defRPr kumimoji="0" sz="2800" b="0" i="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sz="2400" b="0" i="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sz="2000" b="0" i="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anose="020B0604020202020204" pitchFamily="34" charset="0"/>
        <a:buChar char="»"/>
        <a:defRPr kumimoji="0" sz="2000" b="0" i="0" u="none" kern="1200" baseline="0">
          <a:solidFill>
            <a:schemeClr val="tx1"/>
          </a:solidFill>
          <a:effectLst/>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image" Target="../media/image3.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4.jpeg"/><Relationship Id="rId7" Type="http://schemas.openxmlformats.org/officeDocument/2006/relationships/image" Target="../media/image13.jpeg"/><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3.jpeg"/></Relationships>
</file>

<file path=ppt/slides/_rels/slide16.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18.png"/><Relationship Id="rId7" Type="http://schemas.openxmlformats.org/officeDocument/2006/relationships/image" Target="../media/image17.jpeg"/><Relationship Id="rId6" Type="http://schemas.openxmlformats.org/officeDocument/2006/relationships/tags" Target="../tags/tag29.xml"/><Relationship Id="rId5" Type="http://schemas.openxmlformats.org/officeDocument/2006/relationships/image" Target="../media/image16.jpeg"/><Relationship Id="rId4" Type="http://schemas.openxmlformats.org/officeDocument/2006/relationships/tags" Target="../tags/tag28.xml"/><Relationship Id="rId3" Type="http://schemas.openxmlformats.org/officeDocument/2006/relationships/image" Target="../media/image15.jpeg"/><Relationship Id="rId2" Type="http://schemas.openxmlformats.org/officeDocument/2006/relationships/tags" Target="../tags/tag27.xml"/><Relationship Id="rId10" Type="http://schemas.openxmlformats.org/officeDocument/2006/relationships/slideLayout" Target="../slideLayouts/slideLayout2.xml"/><Relationship Id="rId1" Type="http://schemas.openxmlformats.org/officeDocument/2006/relationships/image" Target="../media/image3.jpeg"/></Relationships>
</file>

<file path=ppt/slides/_rels/slide17.xml.rels><?xml version="1.0" encoding="UTF-8" standalone="yes"?>
<Relationships xmlns="http://schemas.openxmlformats.org/package/2006/relationships"><Relationship Id="rId9" Type="http://schemas.openxmlformats.org/officeDocument/2006/relationships/image" Target="../media/image27.jpeg"/><Relationship Id="rId8" Type="http://schemas.openxmlformats.org/officeDocument/2006/relationships/image" Target="../media/image26.jpeg"/><Relationship Id="rId7" Type="http://schemas.openxmlformats.org/officeDocument/2006/relationships/image" Target="../media/image25.jpeg"/><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jpeg"/><Relationship Id="rId11" Type="http://schemas.openxmlformats.org/officeDocument/2006/relationships/slideLayout" Target="../slideLayouts/slideLayout2.xml"/><Relationship Id="rId10" Type="http://schemas.openxmlformats.org/officeDocument/2006/relationships/image" Target="../media/image28.jpeg"/><Relationship Id="rId1" Type="http://schemas.openxmlformats.org/officeDocument/2006/relationships/image" Target="../media/image3.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0" Type="http://schemas.openxmlformats.org/officeDocument/2006/relationships/slideLayout" Target="../slideLayouts/slideLayout2.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image" Target="../media/image3.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image" Target="../media/image3.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image" Target="../media/image3.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tags" Target="../tags/tag34.xml"/><Relationship Id="rId1" Type="http://schemas.openxmlformats.org/officeDocument/2006/relationships/image" Target="../media/image3.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tags" Target="../tags/tag35.xml"/><Relationship Id="rId1" Type="http://schemas.openxmlformats.org/officeDocument/2006/relationships/image" Target="../media/image3.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3.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extLst>
              <a:ext uri="{28A0092B-C50C-407E-A947-70E740481C1C}">
                <a14:useLocalDpi xmlns:a14="http://schemas.microsoft.com/office/drawing/2010/main" val="0"/>
              </a:ext>
            </a:extLst>
          </a:blip>
          <a:srcRect t="21364" r="50953" b="18629"/>
          <a:stretch>
            <a:fillRect/>
          </a:stretch>
        </p:blipFill>
        <p:spPr>
          <a:xfrm>
            <a:off x="251460" y="621052"/>
            <a:ext cx="5979886" cy="3657600"/>
          </a:xfrm>
          <a:prstGeom prst="rect">
            <a:avLst/>
          </a:prstGeom>
        </p:spPr>
      </p:pic>
      <p:sp>
        <p:nvSpPr>
          <p:cNvPr id="12291" name="矩形 2"/>
          <p:cNvSpPr/>
          <p:nvPr/>
        </p:nvSpPr>
        <p:spPr>
          <a:xfrm>
            <a:off x="2636838" y="2644775"/>
            <a:ext cx="3856038" cy="1568450"/>
          </a:xfrm>
          <a:prstGeom prst="rect">
            <a:avLst/>
          </a:prstGeom>
          <a:noFill/>
          <a:ln w="9525">
            <a:noFill/>
          </a:ln>
        </p:spPr>
        <p:txBody>
          <a:bodyPr wrap="none">
            <a:spAutoFit/>
          </a:bodyPr>
          <a:p>
            <a:pPr algn="ctr" defTabSz="914400" fontAlgn="base">
              <a:buClrTx/>
              <a:buSzPct val="100000"/>
              <a:buFontTx/>
              <a:buNone/>
            </a:pPr>
            <a:r>
              <a:rPr lang="zh-CN" altLang="zh-CN" sz="9600" b="1" strike="noStrike" noProof="1">
                <a:effectLst>
                  <a:outerShdw blurRad="38100" dist="38100" dir="2700000">
                    <a:srgbClr val="C0C0C0"/>
                  </a:outerShdw>
                </a:effectLst>
                <a:latin typeface="Calibri" panose="020F0502020204030204" pitchFamily="34" charset="0"/>
                <a:ea typeface="宋体" panose="02010600030101010101" pitchFamily="2" charset="-122"/>
                <a:cs typeface="+mn-cs"/>
              </a:rPr>
              <a:t>前滚翻</a:t>
            </a:r>
            <a:endParaRPr lang="zh-CN" altLang="zh-CN" sz="9600" b="1" strike="noStrike" noProof="1">
              <a:effectLst>
                <a:outerShdw blurRad="38100" dist="38100" dir="2700000">
                  <a:srgbClr val="C0C0C0"/>
                </a:outerShdw>
              </a:effectLst>
            </a:endParaRPr>
          </a:p>
        </p:txBody>
      </p:sp>
      <p:pic>
        <p:nvPicPr>
          <p:cNvPr id="12290" name="图片 1" descr="timg (1)"/>
          <p:cNvPicPr>
            <a:picLocks noChangeAspect="1"/>
          </p:cNvPicPr>
          <p:nvPr/>
        </p:nvPicPr>
        <p:blipFill>
          <a:blip r:embed="rId2"/>
          <a:stretch>
            <a:fillRect/>
          </a:stretch>
        </p:blipFill>
        <p:spPr>
          <a:xfrm>
            <a:off x="0" y="60325"/>
            <a:ext cx="9150350" cy="6797675"/>
          </a:xfrm>
          <a:prstGeom prst="rect">
            <a:avLst/>
          </a:prstGeom>
          <a:noFill/>
          <a:ln w="9525">
            <a:noFill/>
          </a:ln>
        </p:spPr>
      </p:pic>
      <p:sp>
        <p:nvSpPr>
          <p:cNvPr id="3" name="文本框 2"/>
          <p:cNvSpPr txBox="1"/>
          <p:nvPr/>
        </p:nvSpPr>
        <p:spPr>
          <a:xfrm>
            <a:off x="1835150" y="3691255"/>
            <a:ext cx="5242560" cy="521970"/>
          </a:xfrm>
          <a:prstGeom prst="rect">
            <a:avLst/>
          </a:prstGeom>
          <a:noFill/>
        </p:spPr>
        <p:txBody>
          <a:bodyPr wrap="square" rtlCol="0">
            <a:spAutoFit/>
          </a:bodyPr>
          <a:p>
            <a:pPr algn="ctr"/>
            <a:r>
              <a:rPr lang="zh-CN" altLang="en-US" sz="2800" b="1"/>
              <a:t>溧阳市旧县小学</a:t>
            </a:r>
            <a:r>
              <a:rPr lang="en-US" altLang="zh-CN" sz="2800" b="1"/>
              <a:t>        </a:t>
            </a:r>
            <a:r>
              <a:rPr lang="zh-CN" altLang="en-US" sz="2800" b="1"/>
              <a:t>孔鹏飞</a:t>
            </a:r>
            <a:r>
              <a:rPr lang="en-US" altLang="zh-CN" sz="2800" b="1"/>
              <a:t> </a:t>
            </a:r>
            <a:endParaRPr lang="en-US" altLang="zh-CN" sz="2800" b="1"/>
          </a:p>
        </p:txBody>
      </p:sp>
      <p:sp>
        <p:nvSpPr>
          <p:cNvPr id="4" name="文本框 3"/>
          <p:cNvSpPr txBox="1"/>
          <p:nvPr/>
        </p:nvSpPr>
        <p:spPr>
          <a:xfrm>
            <a:off x="2726055" y="4335780"/>
            <a:ext cx="2781935" cy="521970"/>
          </a:xfrm>
          <a:prstGeom prst="rect">
            <a:avLst/>
          </a:prstGeom>
          <a:noFill/>
        </p:spPr>
        <p:txBody>
          <a:bodyPr wrap="square" rtlCol="0">
            <a:spAutoFit/>
          </a:bodyPr>
          <a:p>
            <a:pPr algn="ctr"/>
            <a:r>
              <a:rPr lang="en-US" altLang="zh-CN" sz="2800" b="1"/>
              <a:t>2022.02.26</a:t>
            </a:r>
            <a:endParaRPr lang="en-US" altLang="zh-CN" sz="2800" b="1"/>
          </a:p>
        </p:txBody>
      </p:sp>
      <p:sp>
        <p:nvSpPr>
          <p:cNvPr id="2" name="文本框 2"/>
          <p:cNvSpPr txBox="1"/>
          <p:nvPr/>
        </p:nvSpPr>
        <p:spPr>
          <a:xfrm>
            <a:off x="611505" y="1845310"/>
            <a:ext cx="7620635" cy="1445260"/>
          </a:xfrm>
          <a:prstGeom prst="rect">
            <a:avLst/>
          </a:prstGeom>
          <a:noFill/>
          <a:ln w="9525">
            <a:noFill/>
          </a:ln>
        </p:spPr>
        <p:txBody>
          <a:bodyPr wrap="square" anchor="t" anchorCtr="0">
            <a:spAutoFit/>
            <a:scene3d>
              <a:camera prst="orthographicFront"/>
              <a:lightRig rig="threePt" dir="t"/>
            </a:scene3d>
          </a:bodyPr>
          <a:p>
            <a:pPr algn="ctr"/>
            <a:r>
              <a:rPr lang="zh-CN" altLang="en-US" sz="4400" b="1">
                <a:solidFill>
                  <a:srgbClr val="FF0000"/>
                </a:solidFill>
                <a:effectLst>
                  <a:outerShdw blurRad="38100" dist="25400" dir="5400000" algn="ctr" rotWithShape="0">
                    <a:srgbClr val="6E747A">
                      <a:alpha val="43000"/>
                    </a:srgbClr>
                  </a:outerShdw>
                </a:effectLst>
                <a:latin typeface="Calibri" panose="020F0502020204030204" pitchFamily="34" charset="0"/>
                <a:ea typeface="宋体" panose="02010600030101010101" pitchFamily="2" charset="-122"/>
              </a:rPr>
              <a:t>基于农村小规模学校体育课堂开展的实践研究</a:t>
            </a:r>
            <a:endParaRPr lang="zh-CN" altLang="en-US" sz="4400" b="1">
              <a:solidFill>
                <a:srgbClr val="FF0000"/>
              </a:solidFill>
              <a:effectLst>
                <a:outerShdw blurRad="38100" dist="25400" dir="5400000" algn="ctr" rotWithShape="0">
                  <a:srgbClr val="6E747A">
                    <a:alpha val="43000"/>
                  </a:srgbClr>
                </a:outerShdw>
              </a:effectLst>
              <a:latin typeface="Calibri" panose="020F0502020204030204" pitchFamily="34" charset="0"/>
              <a:ea typeface="宋体" panose="02010600030101010101" pitchFamily="2" charset="-122"/>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8600" fill="hold" nodeType="afterEffec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内容占位符 2"/>
          <p:cNvSpPr>
            <a:spLocks noGrp="1"/>
          </p:cNvSpPr>
          <p:nvPr>
            <p:ph idx="1"/>
          </p:nvPr>
        </p:nvSpPr>
        <p:spPr/>
        <p:txBody>
          <a:bodyPr wrap="square" lIns="91440" tIns="45720" rIns="91440" bIns="45720" anchor="t" anchorCtr="0"/>
          <a:p>
            <a:pPr eaLnBrk="1" hangingPunct="1"/>
            <a:endParaRPr lang="zh-CN" altLang="zh-CN">
              <a:solidFill>
                <a:srgbClr val="595959"/>
              </a:solidFill>
            </a:endParaRPr>
          </a:p>
          <a:p>
            <a:pPr eaLnBrk="1" hangingPunct="1"/>
            <a:endParaRPr lang="zh-CN" altLang="en-US"/>
          </a:p>
        </p:txBody>
      </p:sp>
      <p:pic>
        <p:nvPicPr>
          <p:cNvPr id="14338" name="图片 5" descr="timg"/>
          <p:cNvPicPr>
            <a:picLocks noChangeAspect="1"/>
          </p:cNvPicPr>
          <p:nvPr/>
        </p:nvPicPr>
        <p:blipFill>
          <a:blip r:embed="rId1"/>
          <a:stretch>
            <a:fillRect/>
          </a:stretch>
        </p:blipFill>
        <p:spPr>
          <a:xfrm>
            <a:off x="79375" y="60325"/>
            <a:ext cx="8985250" cy="6737350"/>
          </a:xfrm>
          <a:prstGeom prst="rect">
            <a:avLst/>
          </a:prstGeom>
          <a:noFill/>
          <a:ln w="9525">
            <a:noFill/>
          </a:ln>
        </p:spPr>
      </p:pic>
      <p:sp>
        <p:nvSpPr>
          <p:cNvPr id="14340" name="矩形 7"/>
          <p:cNvSpPr/>
          <p:nvPr/>
        </p:nvSpPr>
        <p:spPr>
          <a:xfrm>
            <a:off x="4416425" y="2828925"/>
            <a:ext cx="311150" cy="2308225"/>
          </a:xfrm>
          <a:prstGeom prst="rect">
            <a:avLst/>
          </a:prstGeom>
          <a:noFill/>
          <a:ln w="9525">
            <a:noFill/>
          </a:ln>
        </p:spPr>
        <p:txBody>
          <a:bodyPr wrap="none">
            <a:spAutoFit/>
          </a:bodyPr>
          <a:p>
            <a:pPr algn="ctr" fontAlgn="base"/>
            <a:endParaRPr lang="en-US" altLang="en-US" sz="7200" b="1" strike="noStrike" noProof="1">
              <a:effectLst>
                <a:outerShdw blurRad="38100" dist="38100" dir="2700000">
                  <a:srgbClr val="C0C0C0"/>
                </a:outerShdw>
              </a:effectLst>
            </a:endParaRPr>
          </a:p>
          <a:p>
            <a:pPr algn="ctr" fontAlgn="base"/>
            <a:endParaRPr lang="en-US" altLang="en-US" sz="7200" b="1" strike="noStrike" noProof="1">
              <a:effectLst>
                <a:outerShdw blurRad="38100" dist="38100" dir="2700000">
                  <a:srgbClr val="C0C0C0"/>
                </a:outerShdw>
              </a:effectLst>
            </a:endParaRPr>
          </a:p>
        </p:txBody>
      </p:sp>
      <p:sp>
        <p:nvSpPr>
          <p:cNvPr id="2" name="文本框 1"/>
          <p:cNvSpPr txBox="1"/>
          <p:nvPr/>
        </p:nvSpPr>
        <p:spPr>
          <a:xfrm>
            <a:off x="611188" y="620713"/>
            <a:ext cx="3921125" cy="583565"/>
          </a:xfrm>
          <a:prstGeom prst="rect">
            <a:avLst/>
          </a:prstGeom>
          <a:noFill/>
          <a:ln w="9525">
            <a:noFill/>
          </a:ln>
        </p:spPr>
        <p:txBody>
          <a:bodyPr wrap="square" anchor="t" anchorCtr="0">
            <a:spAutoFit/>
          </a:bodyPr>
          <a:p>
            <a:endParaRPr lang="zh-CN" altLang="en-US" sz="3200" b="1">
              <a:latin typeface="Calibri" panose="020F0502020204030204" pitchFamily="34" charset="0"/>
              <a:ea typeface="宋体" panose="02010600030101010101" pitchFamily="2" charset="-122"/>
            </a:endParaRPr>
          </a:p>
        </p:txBody>
      </p:sp>
      <p:sp>
        <p:nvSpPr>
          <p:cNvPr id="14341" name="文本框 2"/>
          <p:cNvSpPr txBox="1"/>
          <p:nvPr/>
        </p:nvSpPr>
        <p:spPr>
          <a:xfrm>
            <a:off x="539750" y="1485265"/>
            <a:ext cx="7980363" cy="583565"/>
          </a:xfrm>
          <a:prstGeom prst="rect">
            <a:avLst/>
          </a:prstGeom>
          <a:noFill/>
          <a:ln w="9525">
            <a:noFill/>
          </a:ln>
        </p:spPr>
        <p:txBody>
          <a:bodyPr wrap="square" anchor="t" anchorCtr="0">
            <a:spAutoFit/>
          </a:bodyPr>
          <a:p>
            <a:r>
              <a:rPr lang="en-US" altLang="zh-CN">
                <a:latin typeface="Calibri" panose="020F0502020204030204" pitchFamily="34" charset="0"/>
                <a:ea typeface="宋体" panose="02010600030101010101" pitchFamily="2" charset="-122"/>
              </a:rPr>
              <a:t>          </a:t>
            </a:r>
            <a:endParaRPr lang="zh-CN" altLang="en-US" sz="3200" b="1">
              <a:latin typeface="Calibri" panose="020F0502020204030204" pitchFamily="34" charset="0"/>
              <a:ea typeface="宋体" panose="02010600030101010101" pitchFamily="2" charset="-122"/>
            </a:endParaRPr>
          </a:p>
        </p:txBody>
      </p:sp>
      <p:sp>
        <p:nvSpPr>
          <p:cNvPr id="3" name="文本框 2"/>
          <p:cNvSpPr txBox="1"/>
          <p:nvPr/>
        </p:nvSpPr>
        <p:spPr>
          <a:xfrm>
            <a:off x="739140" y="1772920"/>
            <a:ext cx="7582535" cy="3169285"/>
          </a:xfrm>
          <a:prstGeom prst="rect">
            <a:avLst/>
          </a:prstGeom>
          <a:noFill/>
          <a:ln w="57150">
            <a:solidFill>
              <a:srgbClr val="00B0F0"/>
            </a:solidFill>
            <a:prstDash val="solid"/>
          </a:ln>
        </p:spPr>
        <p:txBody>
          <a:bodyPr wrap="square" rtlCol="0">
            <a:spAutoFit/>
          </a:bodyPr>
          <a:p>
            <a:pPr>
              <a:lnSpc>
                <a:spcPts val="4000"/>
              </a:lnSpc>
            </a:pPr>
            <a:r>
              <a:rPr lang="en-US" altLang="zh-CN" sz="2000">
                <a:latin typeface="宋体" panose="02010600030101010101" pitchFamily="2" charset="-122"/>
              </a:rPr>
              <a:t>    3.</a:t>
            </a:r>
            <a:r>
              <a:rPr lang="zh-CN" altLang="en-US" sz="2000"/>
              <a:t>从学生的层面来看：</a:t>
            </a:r>
            <a:endParaRPr lang="zh-CN" altLang="en-US" sz="2000"/>
          </a:p>
          <a:p>
            <a:pPr>
              <a:lnSpc>
                <a:spcPts val="4000"/>
              </a:lnSpc>
            </a:pPr>
            <a:r>
              <a:rPr lang="zh-CN" altLang="en-US" sz="2000"/>
              <a:t> </a:t>
            </a:r>
            <a:r>
              <a:rPr lang="en-US" altLang="zh-CN" sz="2000"/>
              <a:t>        </a:t>
            </a:r>
            <a:r>
              <a:rPr lang="zh-CN" altLang="en-US" sz="2000"/>
              <a:t>（</a:t>
            </a:r>
            <a:r>
              <a:rPr lang="en-US" altLang="zh-CN" sz="2000"/>
              <a:t>1</a:t>
            </a:r>
            <a:r>
              <a:rPr lang="zh-CN" altLang="en-US" sz="2000"/>
              <a:t>）学生由于成长环境的原因，思想上没有真正认识到当前的教育环境是多么来之不易，学习态度不够认真和端正。</a:t>
            </a:r>
            <a:endParaRPr lang="zh-CN" altLang="en-US" sz="2000"/>
          </a:p>
          <a:p>
            <a:pPr>
              <a:lnSpc>
                <a:spcPts val="4000"/>
              </a:lnSpc>
            </a:pPr>
            <a:r>
              <a:rPr lang="zh-CN" altLang="en-US" sz="2000"/>
              <a:t> </a:t>
            </a:r>
            <a:r>
              <a:rPr lang="en-US" altLang="zh-CN" sz="2000"/>
              <a:t>        </a:t>
            </a:r>
            <a:r>
              <a:rPr lang="zh-CN" altLang="en-US" sz="2000"/>
              <a:t>（</a:t>
            </a:r>
            <a:r>
              <a:rPr lang="en-US" altLang="zh-CN" sz="2000"/>
              <a:t>2</a:t>
            </a:r>
            <a:r>
              <a:rPr lang="zh-CN" altLang="en-US" sz="2000"/>
              <a:t>）同时由于小规模教育，各班学生较少，很多集体活动都无法开展，导致学生的教育缺乏多方面良好的配合，看不到有效的成果。</a:t>
            </a:r>
            <a:endParaRPr lang="zh-CN" altLang="en-US" sz="200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5" name="图片 4" descr="timg"/>
          <p:cNvPicPr>
            <a:picLocks noChangeAspect="1"/>
          </p:cNvPicPr>
          <p:nvPr/>
        </p:nvPicPr>
        <p:blipFill>
          <a:blip r:embed="rId1"/>
          <a:stretch>
            <a:fillRect/>
          </a:stretch>
        </p:blipFill>
        <p:spPr>
          <a:xfrm>
            <a:off x="43498" y="45085"/>
            <a:ext cx="9056687" cy="6792913"/>
          </a:xfrm>
          <a:prstGeom prst="rect">
            <a:avLst/>
          </a:prstGeom>
          <a:noFill/>
          <a:ln w="9525">
            <a:noFill/>
          </a:ln>
        </p:spPr>
      </p:pic>
      <p:sp>
        <p:nvSpPr>
          <p:cNvPr id="7" name="文本占位符 4"/>
          <p:cNvSpPr txBox="1"/>
          <p:nvPr>
            <p:custDataLst>
              <p:tags r:id="rId2"/>
            </p:custDataLst>
          </p:nvPr>
        </p:nvSpPr>
        <p:spPr>
          <a:xfrm>
            <a:off x="728237" y="2587944"/>
            <a:ext cx="947783" cy="920750"/>
          </a:xfrm>
          <a:prstGeom prst="rect">
            <a:avLst/>
          </a:prstGeom>
        </p:spPr>
        <p:txBody>
          <a:bodyPr lIns="0" tIns="0" rIns="0" bIns="0" anchor="ctr"/>
          <a:lstStyle>
            <a:lvl1pPr marL="357505" indent="-357505" algn="ctr" defTabSz="914400" rtl="0" eaLnBrk="1" latinLnBrk="0" hangingPunct="1">
              <a:lnSpc>
                <a:spcPct val="110000"/>
              </a:lnSpc>
              <a:spcBef>
                <a:spcPts val="1600"/>
              </a:spcBef>
              <a:spcAft>
                <a:spcPct val="0"/>
              </a:spcAft>
              <a:buClr>
                <a:srgbClr val="963B22"/>
              </a:buClr>
              <a:buSzPct val="60000"/>
              <a:buFont typeface="Wingdings" panose="05000000000000000000" pitchFamily="2" charset="2"/>
              <a:buNone/>
              <a:defRPr lang="zh-CN" altLang="en-US" sz="6600" b="0" kern="1200" baseline="0">
                <a:solidFill>
                  <a:schemeClr val="accent1">
                    <a:lumMod val="75000"/>
                  </a:schemeClr>
                </a:solidFill>
                <a:latin typeface="Microsoft YaHei UI" panose="020B0503020204020204" pitchFamily="34" charset="-122"/>
                <a:ea typeface="Microsoft YaHei UI" panose="020B0503020204020204" pitchFamily="34" charset="-122"/>
                <a:cs typeface="+mn-cs"/>
              </a:defRPr>
            </a:lvl1pPr>
            <a:lvl2pPr marL="357505" indent="-285750" algn="just" defTabSz="914400" rtl="0" eaLnBrk="1" latinLnBrk="0" hangingPunct="1">
              <a:lnSpc>
                <a:spcPct val="120000"/>
              </a:lnSpc>
              <a:spcBef>
                <a:spcPct val="0"/>
              </a:spcBef>
              <a:spcAft>
                <a:spcPts val="600"/>
              </a:spcAft>
              <a:buClr>
                <a:schemeClr val="accent2">
                  <a:lumMod val="60000"/>
                  <a:lumOff val="40000"/>
                </a:schemeClr>
              </a:buClr>
              <a:buFont typeface="幼圆" panose="02010509060101010101" pitchFamily="49" charset="-122"/>
              <a:buChar char=" "/>
              <a:defRPr sz="1600" kern="1200" baseline="0">
                <a:solidFill>
                  <a:srgbClr val="7D7D7D"/>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defRPr/>
            </a:pPr>
            <a:endParaRPr lang="en-US">
              <a:solidFill>
                <a:srgbClr val="1E4FA1"/>
              </a:solidFill>
              <a:latin typeface="Impact" panose="020B0806030902050204" pitchFamily="34" charset="0"/>
            </a:endParaRPr>
          </a:p>
        </p:txBody>
      </p:sp>
      <p:grpSp>
        <p:nvGrpSpPr>
          <p:cNvPr id="9" name="组合 8"/>
          <p:cNvGrpSpPr/>
          <p:nvPr/>
        </p:nvGrpSpPr>
        <p:grpSpPr>
          <a:xfrm>
            <a:off x="1028065" y="2540000"/>
            <a:ext cx="1011555" cy="1066800"/>
            <a:chOff x="1190" y="4000"/>
            <a:chExt cx="1593" cy="1680"/>
          </a:xfrm>
        </p:grpSpPr>
        <p:sp>
          <p:nvSpPr>
            <p:cNvPr id="4" name="任意多边形 3"/>
            <p:cNvSpPr/>
            <p:nvPr>
              <p:custDataLst>
                <p:tags r:id="rId3"/>
              </p:custDataLst>
            </p:nvPr>
          </p:nvSpPr>
          <p:spPr>
            <a:xfrm flipH="1">
              <a:off x="2211" y="4000"/>
              <a:ext cx="573" cy="562"/>
            </a:xfrm>
            <a:custGeom>
              <a:avLst/>
              <a:gdLst>
                <a:gd name="connsiteX0" fmla="*/ 363583 w 363583"/>
                <a:gd name="connsiteY0" fmla="*/ 0 h 357051"/>
                <a:gd name="connsiteX1" fmla="*/ 0 w 363583"/>
                <a:gd name="connsiteY1" fmla="*/ 0 h 357051"/>
                <a:gd name="connsiteX2" fmla="*/ 0 w 363583"/>
                <a:gd name="connsiteY2" fmla="*/ 357051 h 357051"/>
                <a:gd name="connsiteX3" fmla="*/ 110069 w 363583"/>
                <a:gd name="connsiteY3" fmla="*/ 357051 h 357051"/>
                <a:gd name="connsiteX4" fmla="*/ 110069 w 363583"/>
                <a:gd name="connsiteY4" fmla="*/ 94608 h 357051"/>
                <a:gd name="connsiteX5" fmla="*/ 363583 w 363583"/>
                <a:gd name="connsiteY5" fmla="*/ 94608 h 3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583" h="357051">
                  <a:moveTo>
                    <a:pt x="363583" y="0"/>
                  </a:moveTo>
                  <a:lnTo>
                    <a:pt x="0" y="0"/>
                  </a:lnTo>
                  <a:lnTo>
                    <a:pt x="0" y="357051"/>
                  </a:lnTo>
                  <a:lnTo>
                    <a:pt x="110069" y="357051"/>
                  </a:lnTo>
                  <a:lnTo>
                    <a:pt x="110069" y="94608"/>
                  </a:lnTo>
                  <a:lnTo>
                    <a:pt x="363583" y="94608"/>
                  </a:lnTo>
                  <a:close/>
                </a:path>
              </a:pathLst>
            </a:custGeom>
            <a:solidFill>
              <a:srgbClr val="1E4FA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lt1"/>
                </a:solidFill>
                <a:latin typeface="方正姚体" panose="02010601030101010101" pitchFamily="2" charset="-122"/>
                <a:ea typeface="方正姚体" panose="02010601030101010101" pitchFamily="2" charset="-122"/>
              </a:endParaRPr>
            </a:p>
          </p:txBody>
        </p:sp>
        <p:sp>
          <p:nvSpPr>
            <p:cNvPr id="5" name="任意多边形 4"/>
            <p:cNvSpPr/>
            <p:nvPr>
              <p:custDataLst>
                <p:tags r:id="rId4"/>
              </p:custDataLst>
            </p:nvPr>
          </p:nvSpPr>
          <p:spPr>
            <a:xfrm flipH="1">
              <a:off x="2211" y="5098"/>
              <a:ext cx="573" cy="583"/>
            </a:xfrm>
            <a:custGeom>
              <a:avLst/>
              <a:gdLst>
                <a:gd name="connsiteX0" fmla="*/ 110069 w 363583"/>
                <a:gd name="connsiteY0" fmla="*/ 0 h 370309"/>
                <a:gd name="connsiteX1" fmla="*/ 0 w 363583"/>
                <a:gd name="connsiteY1" fmla="*/ 0 h 370309"/>
                <a:gd name="connsiteX2" fmla="*/ 0 w 363583"/>
                <a:gd name="connsiteY2" fmla="*/ 370309 h 370309"/>
                <a:gd name="connsiteX3" fmla="*/ 363583 w 363583"/>
                <a:gd name="connsiteY3" fmla="*/ 370309 h 370309"/>
                <a:gd name="connsiteX4" fmla="*/ 363583 w 363583"/>
                <a:gd name="connsiteY4" fmla="*/ 275701 h 370309"/>
                <a:gd name="connsiteX5" fmla="*/ 110069 w 363583"/>
                <a:gd name="connsiteY5" fmla="*/ 275701 h 37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583" h="370309">
                  <a:moveTo>
                    <a:pt x="110069" y="0"/>
                  </a:moveTo>
                  <a:lnTo>
                    <a:pt x="0" y="0"/>
                  </a:lnTo>
                  <a:lnTo>
                    <a:pt x="0" y="370309"/>
                  </a:lnTo>
                  <a:lnTo>
                    <a:pt x="363583" y="370309"/>
                  </a:lnTo>
                  <a:lnTo>
                    <a:pt x="363583" y="275701"/>
                  </a:lnTo>
                  <a:lnTo>
                    <a:pt x="110069" y="275701"/>
                  </a:lnTo>
                  <a:close/>
                </a:path>
              </a:pathLst>
            </a:custGeom>
            <a:solidFill>
              <a:srgbClr val="1E4FA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lt1"/>
                </a:solidFill>
                <a:latin typeface="方正姚体" panose="02010601030101010101" pitchFamily="2" charset="-122"/>
                <a:ea typeface="方正姚体" panose="02010601030101010101" pitchFamily="2" charset="-122"/>
              </a:endParaRPr>
            </a:p>
          </p:txBody>
        </p:sp>
        <p:sp>
          <p:nvSpPr>
            <p:cNvPr id="6" name="文本占位符 4"/>
            <p:cNvSpPr txBox="1"/>
            <p:nvPr>
              <p:custDataLst>
                <p:tags r:id="rId5"/>
              </p:custDataLst>
            </p:nvPr>
          </p:nvSpPr>
          <p:spPr>
            <a:xfrm>
              <a:off x="1190" y="4153"/>
              <a:ext cx="1493" cy="1450"/>
            </a:xfrm>
            <a:prstGeom prst="rect">
              <a:avLst/>
            </a:prstGeom>
          </p:spPr>
          <p:txBody>
            <a:bodyPr lIns="0" tIns="0" rIns="0" bIns="0" anchor="ctr"/>
            <a:lstStyle>
              <a:lvl1pPr marL="357505" indent="-357505" algn="ctr" defTabSz="914400" rtl="0" eaLnBrk="1" latinLnBrk="0" hangingPunct="1">
                <a:lnSpc>
                  <a:spcPct val="110000"/>
                </a:lnSpc>
                <a:spcBef>
                  <a:spcPts val="1600"/>
                </a:spcBef>
                <a:spcAft>
                  <a:spcPct val="0"/>
                </a:spcAft>
                <a:buClr>
                  <a:srgbClr val="963B22"/>
                </a:buClr>
                <a:buSzPct val="60000"/>
                <a:buFont typeface="Wingdings" panose="05000000000000000000" pitchFamily="2" charset="2"/>
                <a:buNone/>
                <a:defRPr lang="zh-CN" altLang="en-US" sz="6600" b="0" kern="1200" baseline="0">
                  <a:solidFill>
                    <a:schemeClr val="accent1">
                      <a:lumMod val="75000"/>
                    </a:schemeClr>
                  </a:solidFill>
                  <a:latin typeface="Microsoft YaHei UI" panose="020B0503020204020204" pitchFamily="34" charset="-122"/>
                  <a:ea typeface="Microsoft YaHei UI" panose="020B0503020204020204" pitchFamily="34" charset="-122"/>
                  <a:cs typeface="+mn-cs"/>
                </a:defRPr>
              </a:lvl1pPr>
              <a:lvl2pPr marL="357505" indent="-285750" algn="just" defTabSz="914400" rtl="0" eaLnBrk="1" latinLnBrk="0" hangingPunct="1">
                <a:lnSpc>
                  <a:spcPct val="120000"/>
                </a:lnSpc>
                <a:spcBef>
                  <a:spcPct val="0"/>
                </a:spcBef>
                <a:spcAft>
                  <a:spcPts val="600"/>
                </a:spcAft>
                <a:buClr>
                  <a:schemeClr val="accent2">
                    <a:lumMod val="60000"/>
                    <a:lumOff val="40000"/>
                  </a:schemeClr>
                </a:buClr>
                <a:buFont typeface="幼圆" panose="02010509060101010101" pitchFamily="49" charset="-122"/>
                <a:buChar char=" "/>
                <a:defRPr sz="1600" kern="1200" baseline="0">
                  <a:solidFill>
                    <a:srgbClr val="7D7D7D"/>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defRPr/>
              </a:pPr>
              <a:r>
                <a:rPr lang="en-US">
                  <a:solidFill>
                    <a:srgbClr val="1E4FA1"/>
                  </a:solidFill>
                  <a:latin typeface="Impact" panose="020B0806030902050204" pitchFamily="34" charset="0"/>
                </a:rPr>
                <a:t>4</a:t>
              </a:r>
              <a:endParaRPr lang="en-US">
                <a:solidFill>
                  <a:srgbClr val="1E4FA1"/>
                </a:solidFill>
                <a:latin typeface="Impact" panose="020B0806030902050204" pitchFamily="34" charset="0"/>
              </a:endParaRPr>
            </a:p>
          </p:txBody>
        </p:sp>
      </p:grpSp>
      <p:sp>
        <p:nvSpPr>
          <p:cNvPr id="8" name="任意多边形 7"/>
          <p:cNvSpPr/>
          <p:nvPr>
            <p:custDataLst>
              <p:tags r:id="rId6"/>
            </p:custDataLst>
          </p:nvPr>
        </p:nvSpPr>
        <p:spPr>
          <a:xfrm>
            <a:off x="971460" y="2539684"/>
            <a:ext cx="363750" cy="1114425"/>
          </a:xfrm>
          <a:custGeom>
            <a:avLst/>
            <a:gdLst>
              <a:gd name="connsiteX0" fmla="*/ 0 w 363583"/>
              <a:gd name="connsiteY0" fmla="*/ 0 h 1323703"/>
              <a:gd name="connsiteX1" fmla="*/ 363583 w 363583"/>
              <a:gd name="connsiteY1" fmla="*/ 0 h 1323703"/>
              <a:gd name="connsiteX2" fmla="*/ 363583 w 363583"/>
              <a:gd name="connsiteY2" fmla="*/ 112347 h 1323703"/>
              <a:gd name="connsiteX3" fmla="*/ 110069 w 363583"/>
              <a:gd name="connsiteY3" fmla="*/ 112347 h 1323703"/>
              <a:gd name="connsiteX4" fmla="*/ 110069 w 363583"/>
              <a:gd name="connsiteY4" fmla="*/ 1211356 h 1323703"/>
              <a:gd name="connsiteX5" fmla="*/ 363583 w 363583"/>
              <a:gd name="connsiteY5" fmla="*/ 1211356 h 1323703"/>
              <a:gd name="connsiteX6" fmla="*/ 363583 w 363583"/>
              <a:gd name="connsiteY6" fmla="*/ 1323703 h 1323703"/>
              <a:gd name="connsiteX7" fmla="*/ 0 w 363583"/>
              <a:gd name="connsiteY7" fmla="*/ 1323703 h 13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83" h="1323703">
                <a:moveTo>
                  <a:pt x="0" y="0"/>
                </a:moveTo>
                <a:lnTo>
                  <a:pt x="363583" y="0"/>
                </a:lnTo>
                <a:lnTo>
                  <a:pt x="363583" y="112347"/>
                </a:lnTo>
                <a:lnTo>
                  <a:pt x="110069" y="112347"/>
                </a:lnTo>
                <a:lnTo>
                  <a:pt x="110069" y="1211356"/>
                </a:lnTo>
                <a:lnTo>
                  <a:pt x="363583" y="1211356"/>
                </a:lnTo>
                <a:lnTo>
                  <a:pt x="363583" y="1323703"/>
                </a:lnTo>
                <a:lnTo>
                  <a:pt x="0" y="1323703"/>
                </a:lnTo>
                <a:close/>
              </a:path>
            </a:pathLst>
          </a:custGeom>
          <a:solidFill>
            <a:srgbClr val="1E4FA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lt1"/>
              </a:solidFill>
              <a:latin typeface="方正姚体" panose="02010601030101010101" pitchFamily="2" charset="-122"/>
              <a:ea typeface="方正姚体" panose="02010601030101010101" pitchFamily="2" charset="-122"/>
            </a:endParaRPr>
          </a:p>
        </p:txBody>
      </p:sp>
      <p:sp>
        <p:nvSpPr>
          <p:cNvPr id="10" name="文本框 9"/>
          <p:cNvSpPr txBox="1"/>
          <p:nvPr/>
        </p:nvSpPr>
        <p:spPr>
          <a:xfrm>
            <a:off x="2380615" y="2709545"/>
            <a:ext cx="5751830" cy="706755"/>
          </a:xfrm>
          <a:prstGeom prst="rect">
            <a:avLst/>
          </a:prstGeom>
          <a:noFill/>
        </p:spPr>
        <p:txBody>
          <a:bodyPr wrap="square" rtlCol="0" anchor="t">
            <a:spAutoFit/>
          </a:bodyPr>
          <a:p>
            <a:pPr algn="l"/>
            <a:r>
              <a:rPr lang="zh-CN" altLang="en-US" sz="4000" b="1">
                <a:latin typeface="方正姚体" panose="02010601030101010101" pitchFamily="2" charset="-122"/>
                <a:ea typeface="方正姚体" panose="02010601030101010101" pitchFamily="2" charset="-122"/>
              </a:rPr>
              <a:t>采取的方法与策略</a:t>
            </a:r>
            <a:endParaRPr lang="zh-CN" altLang="en-US" sz="4000" b="1">
              <a:latin typeface="方正姚体" panose="02010601030101010101" pitchFamily="2" charset="-122"/>
              <a:ea typeface="方正姚体" panose="02010601030101010101" pitchFamily="2" charset="-122"/>
            </a:endParaRPr>
          </a:p>
        </p:txBody>
      </p:sp>
    </p:spTree>
  </p:cSld>
  <p:clrMapOvr>
    <a:masterClrMapping/>
  </p:clrMapOvr>
  <p:transition>
    <p:checke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5" name="图片 4" descr="timg"/>
          <p:cNvPicPr>
            <a:picLocks noChangeAspect="1"/>
          </p:cNvPicPr>
          <p:nvPr/>
        </p:nvPicPr>
        <p:blipFill>
          <a:blip r:embed="rId1"/>
          <a:stretch>
            <a:fillRect/>
          </a:stretch>
        </p:blipFill>
        <p:spPr>
          <a:xfrm>
            <a:off x="87313" y="45085"/>
            <a:ext cx="9056687" cy="6792913"/>
          </a:xfrm>
          <a:prstGeom prst="rect">
            <a:avLst/>
          </a:prstGeom>
          <a:noFill/>
          <a:ln w="9525">
            <a:noFill/>
          </a:ln>
        </p:spPr>
      </p:pic>
      <p:sp>
        <p:nvSpPr>
          <p:cNvPr id="3" name="文本框 2"/>
          <p:cNvSpPr txBox="1"/>
          <p:nvPr/>
        </p:nvSpPr>
        <p:spPr>
          <a:xfrm>
            <a:off x="2412365" y="2061210"/>
            <a:ext cx="5291455" cy="460375"/>
          </a:xfrm>
          <a:prstGeom prst="rect">
            <a:avLst/>
          </a:prstGeom>
          <a:solidFill>
            <a:schemeClr val="accent3">
              <a:lumMod val="60000"/>
              <a:lumOff val="40000"/>
            </a:schemeClr>
          </a:solidFill>
          <a:ln w="76200">
            <a:solidFill>
              <a:srgbClr val="00B0F0"/>
            </a:solidFill>
          </a:ln>
        </p:spPr>
        <p:txBody>
          <a:bodyPr wrap="square" rtlCol="0">
            <a:spAutoFit/>
          </a:bodyPr>
          <a:p>
            <a:r>
              <a:rPr lang="en-US" altLang="zh-CN" sz="2400" b="1"/>
              <a:t>1.</a:t>
            </a:r>
            <a:r>
              <a:rPr lang="zh-CN" altLang="en-US" sz="2400" b="1"/>
              <a:t>重新认识体育与健康课程的重要性。</a:t>
            </a:r>
            <a:endParaRPr lang="zh-CN" altLang="en-US" sz="2400" b="1"/>
          </a:p>
        </p:txBody>
      </p:sp>
      <p:sp>
        <p:nvSpPr>
          <p:cNvPr id="4" name="文本框 3"/>
          <p:cNvSpPr txBox="1"/>
          <p:nvPr/>
        </p:nvSpPr>
        <p:spPr>
          <a:xfrm>
            <a:off x="2425700" y="3285490"/>
            <a:ext cx="5278120" cy="460375"/>
          </a:xfrm>
          <a:prstGeom prst="rect">
            <a:avLst/>
          </a:prstGeom>
          <a:solidFill>
            <a:schemeClr val="accent3">
              <a:lumMod val="60000"/>
              <a:lumOff val="40000"/>
            </a:schemeClr>
          </a:solidFill>
          <a:ln w="76200">
            <a:solidFill>
              <a:srgbClr val="00B050"/>
            </a:solidFill>
          </a:ln>
        </p:spPr>
        <p:txBody>
          <a:bodyPr wrap="square" rtlCol="0">
            <a:spAutoFit/>
          </a:bodyPr>
          <a:p>
            <a:r>
              <a:rPr lang="en-US" altLang="zh-CN" sz="2400" b="1"/>
              <a:t>2.</a:t>
            </a:r>
            <a:r>
              <a:rPr lang="zh-CN" altLang="en-US" sz="2400" b="1"/>
              <a:t>把握每次培训学习机会。</a:t>
            </a:r>
            <a:endParaRPr lang="zh-CN" altLang="en-US" sz="2400" b="1"/>
          </a:p>
        </p:txBody>
      </p:sp>
      <p:sp>
        <p:nvSpPr>
          <p:cNvPr id="7" name="文本框 6"/>
          <p:cNvSpPr txBox="1"/>
          <p:nvPr/>
        </p:nvSpPr>
        <p:spPr>
          <a:xfrm>
            <a:off x="2411730" y="4581525"/>
            <a:ext cx="5292090" cy="460375"/>
          </a:xfrm>
          <a:prstGeom prst="rect">
            <a:avLst/>
          </a:prstGeom>
          <a:solidFill>
            <a:schemeClr val="accent3">
              <a:lumMod val="60000"/>
              <a:lumOff val="40000"/>
            </a:schemeClr>
          </a:solidFill>
          <a:ln w="76200">
            <a:solidFill>
              <a:srgbClr val="FF0000"/>
            </a:solidFill>
          </a:ln>
        </p:spPr>
        <p:txBody>
          <a:bodyPr wrap="square" rtlCol="0">
            <a:spAutoFit/>
          </a:bodyPr>
          <a:p>
            <a:r>
              <a:rPr lang="en-US" altLang="zh-CN" sz="2400" b="1"/>
              <a:t>3.</a:t>
            </a:r>
            <a:r>
              <a:rPr lang="zh-CN" altLang="en-US" sz="2400" b="1"/>
              <a:t>努力提高体育教学方式方法。</a:t>
            </a:r>
            <a:endParaRPr lang="zh-CN" altLang="en-US" sz="2400" b="1"/>
          </a:p>
        </p:txBody>
      </p:sp>
      <p:sp>
        <p:nvSpPr>
          <p:cNvPr id="9" name="左大括号 8"/>
          <p:cNvSpPr/>
          <p:nvPr/>
        </p:nvSpPr>
        <p:spPr>
          <a:xfrm>
            <a:off x="1691640" y="1917065"/>
            <a:ext cx="575945" cy="316865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1" name="文本框 10"/>
          <p:cNvSpPr txBox="1"/>
          <p:nvPr/>
        </p:nvSpPr>
        <p:spPr>
          <a:xfrm>
            <a:off x="611505" y="2781300"/>
            <a:ext cx="1054100" cy="1814830"/>
          </a:xfrm>
          <a:prstGeom prst="rect">
            <a:avLst/>
          </a:prstGeom>
          <a:noFill/>
          <a:ln w="57150">
            <a:solidFill>
              <a:schemeClr val="accent1"/>
            </a:solidFill>
          </a:ln>
        </p:spPr>
        <p:txBody>
          <a:bodyPr wrap="square" rtlCol="0">
            <a:spAutoFit/>
          </a:bodyPr>
          <a:p>
            <a:r>
              <a:rPr lang="zh-CN" altLang="en-US" sz="2800">
                <a:solidFill>
                  <a:schemeClr val="accent1"/>
                </a:solidFill>
                <a:effectLst>
                  <a:outerShdw blurRad="38100" dist="25400" dir="5400000" algn="ctr" rotWithShape="0">
                    <a:srgbClr val="6E747A">
                      <a:alpha val="43000"/>
                    </a:srgbClr>
                  </a:outerShdw>
                </a:effectLst>
              </a:rPr>
              <a:t>采取</a:t>
            </a:r>
            <a:endParaRPr lang="zh-CN" altLang="en-US" sz="2800">
              <a:solidFill>
                <a:schemeClr val="accent1"/>
              </a:solidFill>
              <a:effectLst>
                <a:outerShdw blurRad="38100" dist="25400" dir="5400000" algn="ctr" rotWithShape="0">
                  <a:srgbClr val="6E747A">
                    <a:alpha val="43000"/>
                  </a:srgbClr>
                </a:outerShdw>
              </a:effectLst>
            </a:endParaRPr>
          </a:p>
          <a:p>
            <a:r>
              <a:rPr lang="zh-CN" altLang="en-US" sz="2800">
                <a:solidFill>
                  <a:schemeClr val="accent1"/>
                </a:solidFill>
                <a:effectLst>
                  <a:outerShdw blurRad="38100" dist="25400" dir="5400000" algn="ctr" rotWithShape="0">
                    <a:srgbClr val="6E747A">
                      <a:alpha val="43000"/>
                    </a:srgbClr>
                  </a:outerShdw>
                </a:effectLst>
              </a:rPr>
              <a:t>方法与策略</a:t>
            </a:r>
            <a:endParaRPr lang="zh-CN" altLang="en-US" sz="2800">
              <a:solidFill>
                <a:schemeClr val="accent1"/>
              </a:solidFill>
              <a:effectLst>
                <a:outerShdw blurRad="38100" dist="25400" dir="5400000" algn="ctr" rotWithShape="0">
                  <a:srgbClr val="6E747A">
                    <a:alpha val="43000"/>
                  </a:srgbClr>
                </a:outerShdw>
              </a:effectLst>
            </a:endParaRPr>
          </a:p>
        </p:txBody>
      </p:sp>
    </p:spTree>
  </p:cSld>
  <p:clrMapOvr>
    <a:masterClrMapping/>
  </p:clrMapOvr>
  <p:transition>
    <p:checke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5" name="图片 4" descr="timg"/>
          <p:cNvPicPr>
            <a:picLocks noChangeAspect="1"/>
          </p:cNvPicPr>
          <p:nvPr/>
        </p:nvPicPr>
        <p:blipFill>
          <a:blip r:embed="rId1"/>
          <a:stretch>
            <a:fillRect/>
          </a:stretch>
        </p:blipFill>
        <p:spPr>
          <a:xfrm>
            <a:off x="-317" y="32385"/>
            <a:ext cx="9056687" cy="6792913"/>
          </a:xfrm>
          <a:prstGeom prst="rect">
            <a:avLst/>
          </a:prstGeom>
          <a:noFill/>
          <a:ln w="9525">
            <a:noFill/>
          </a:ln>
        </p:spPr>
      </p:pic>
      <p:sp>
        <p:nvSpPr>
          <p:cNvPr id="3" name="文本框 2"/>
          <p:cNvSpPr txBox="1"/>
          <p:nvPr/>
        </p:nvSpPr>
        <p:spPr>
          <a:xfrm>
            <a:off x="1324610" y="1623695"/>
            <a:ext cx="6271260" cy="521970"/>
          </a:xfrm>
          <a:prstGeom prst="rect">
            <a:avLst/>
          </a:prstGeom>
          <a:noFill/>
        </p:spPr>
        <p:txBody>
          <a:bodyPr wrap="square" rtlCol="0">
            <a:spAutoFit/>
          </a:bodyPr>
          <a:p>
            <a:r>
              <a:rPr lang="zh-CN" altLang="en-US" sz="2800" b="1"/>
              <a:t>一、</a:t>
            </a:r>
            <a:r>
              <a:rPr lang="zh-CN" altLang="en-US" sz="2800" b="1">
                <a:sym typeface="+mn-ea"/>
              </a:rPr>
              <a:t>重新认识体育与健康课程的重要性</a:t>
            </a:r>
            <a:endParaRPr lang="zh-CN" altLang="en-US" sz="2800" b="1"/>
          </a:p>
        </p:txBody>
      </p:sp>
      <p:sp>
        <p:nvSpPr>
          <p:cNvPr id="4" name="文本框 3"/>
          <p:cNvSpPr txBox="1"/>
          <p:nvPr/>
        </p:nvSpPr>
        <p:spPr>
          <a:xfrm>
            <a:off x="1115695" y="2709545"/>
            <a:ext cx="7758430" cy="1014730"/>
          </a:xfrm>
          <a:prstGeom prst="rect">
            <a:avLst/>
          </a:prstGeom>
          <a:noFill/>
        </p:spPr>
        <p:txBody>
          <a:bodyPr wrap="square" rtlCol="0">
            <a:spAutoFit/>
          </a:bodyPr>
          <a:p>
            <a:r>
              <a:rPr lang="zh-CN" altLang="en-US" sz="2000"/>
              <a:t>（一）提高对体育教学的理解</a:t>
            </a:r>
            <a:endParaRPr lang="zh-CN" altLang="en-US" sz="2000"/>
          </a:p>
          <a:p>
            <a:r>
              <a:rPr lang="en-US" altLang="zh-CN" sz="2000"/>
              <a:t>         </a:t>
            </a:r>
            <a:r>
              <a:rPr lang="zh-CN" altLang="en-US" sz="2000"/>
              <a:t>体育和健康课程的意义和价值必须是对初等体育教育和健康课程的思想、目标、内容标准和实施建议的良好理解。</a:t>
            </a:r>
            <a:endParaRPr lang="zh-CN" altLang="en-US" sz="2000"/>
          </a:p>
        </p:txBody>
      </p:sp>
      <p:sp>
        <p:nvSpPr>
          <p:cNvPr id="5" name="文本框 4"/>
          <p:cNvSpPr txBox="1"/>
          <p:nvPr/>
        </p:nvSpPr>
        <p:spPr>
          <a:xfrm>
            <a:off x="1029335" y="4005580"/>
            <a:ext cx="7679690" cy="1014730"/>
          </a:xfrm>
          <a:prstGeom prst="rect">
            <a:avLst/>
          </a:prstGeom>
          <a:noFill/>
        </p:spPr>
        <p:txBody>
          <a:bodyPr wrap="square" rtlCol="0">
            <a:spAutoFit/>
          </a:bodyPr>
          <a:p>
            <a:r>
              <a:rPr lang="zh-CN" altLang="en-US" sz="2000"/>
              <a:t>（二）重新对小学体育与健康课程的定位</a:t>
            </a:r>
            <a:endParaRPr lang="zh-CN" altLang="en-US" sz="2000"/>
          </a:p>
          <a:p>
            <a:r>
              <a:rPr lang="en-US" altLang="zh-CN" sz="2000"/>
              <a:t>         </a:t>
            </a:r>
            <a:r>
              <a:rPr lang="zh-CN" altLang="en-US" sz="2000"/>
              <a:t>农村小学体育教师必须大胆尝试改变和突破旧的教学方式，将体育课程真正转变为体育健康课程，促进学生的全面和谐发展。</a:t>
            </a:r>
            <a:endParaRPr lang="zh-CN" altLang="en-US" sz="2000"/>
          </a:p>
        </p:txBody>
      </p:sp>
    </p:spTree>
  </p:cSld>
  <p:clrMapOvr>
    <a:masterClrMapping/>
  </p:clrMapOvr>
  <p:transition>
    <p:checke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5" name="图片 4" descr="timg"/>
          <p:cNvPicPr>
            <a:picLocks noChangeAspect="1"/>
          </p:cNvPicPr>
          <p:nvPr/>
        </p:nvPicPr>
        <p:blipFill>
          <a:blip r:embed="rId1"/>
          <a:stretch>
            <a:fillRect/>
          </a:stretch>
        </p:blipFill>
        <p:spPr>
          <a:xfrm>
            <a:off x="42863" y="44450"/>
            <a:ext cx="9056687" cy="6792913"/>
          </a:xfrm>
          <a:prstGeom prst="rect">
            <a:avLst/>
          </a:prstGeom>
          <a:noFill/>
          <a:ln w="9525">
            <a:noFill/>
          </a:ln>
        </p:spPr>
      </p:pic>
      <p:sp>
        <p:nvSpPr>
          <p:cNvPr id="3" name="文本框 2"/>
          <p:cNvSpPr txBox="1"/>
          <p:nvPr/>
        </p:nvSpPr>
        <p:spPr>
          <a:xfrm>
            <a:off x="1324610" y="1623695"/>
            <a:ext cx="6271260" cy="521970"/>
          </a:xfrm>
          <a:prstGeom prst="rect">
            <a:avLst/>
          </a:prstGeom>
          <a:noFill/>
        </p:spPr>
        <p:txBody>
          <a:bodyPr wrap="square" rtlCol="0">
            <a:spAutoFit/>
          </a:bodyPr>
          <a:p>
            <a:r>
              <a:rPr lang="zh-CN" altLang="en-US" sz="2800" b="1"/>
              <a:t>二、把握每一次学习培训的机会</a:t>
            </a:r>
            <a:endParaRPr lang="zh-CN" altLang="en-US" sz="2800" b="1"/>
          </a:p>
        </p:txBody>
      </p:sp>
      <p:sp>
        <p:nvSpPr>
          <p:cNvPr id="2" name="文本框 1"/>
          <p:cNvSpPr txBox="1"/>
          <p:nvPr/>
        </p:nvSpPr>
        <p:spPr>
          <a:xfrm>
            <a:off x="899160" y="2421255"/>
            <a:ext cx="7334885" cy="398780"/>
          </a:xfrm>
          <a:prstGeom prst="rect">
            <a:avLst/>
          </a:prstGeom>
          <a:noFill/>
        </p:spPr>
        <p:txBody>
          <a:bodyPr wrap="square" rtlCol="0">
            <a:spAutoFit/>
          </a:bodyPr>
          <a:p>
            <a:r>
              <a:rPr lang="en-US" altLang="zh-CN"/>
              <a:t>        </a:t>
            </a:r>
            <a:endParaRPr lang="zh-CN" altLang="en-US" sz="2000"/>
          </a:p>
        </p:txBody>
      </p:sp>
      <p:sp>
        <p:nvSpPr>
          <p:cNvPr id="4" name="文本框 3"/>
          <p:cNvSpPr txBox="1"/>
          <p:nvPr/>
        </p:nvSpPr>
        <p:spPr>
          <a:xfrm>
            <a:off x="1691640" y="2348865"/>
            <a:ext cx="5291455" cy="460375"/>
          </a:xfrm>
          <a:prstGeom prst="rect">
            <a:avLst/>
          </a:prstGeom>
          <a:solidFill>
            <a:schemeClr val="accent3">
              <a:lumMod val="60000"/>
              <a:lumOff val="40000"/>
            </a:schemeClr>
          </a:solidFill>
          <a:ln w="76200">
            <a:solidFill>
              <a:srgbClr val="00B0F0"/>
            </a:solidFill>
          </a:ln>
        </p:spPr>
        <p:txBody>
          <a:bodyPr wrap="square" rtlCol="0">
            <a:spAutoFit/>
          </a:bodyPr>
          <a:p>
            <a:r>
              <a:rPr lang="en-US" altLang="zh-CN" sz="2400" b="1"/>
              <a:t>1.</a:t>
            </a:r>
            <a:r>
              <a:rPr lang="zh-CN" altLang="en-US" sz="2400" b="1"/>
              <a:t>多听：专家讲座，多交流学习</a:t>
            </a:r>
            <a:endParaRPr lang="zh-CN" altLang="en-US" sz="2400" b="1"/>
          </a:p>
        </p:txBody>
      </p:sp>
      <p:sp>
        <p:nvSpPr>
          <p:cNvPr id="5" name="文本框 4"/>
          <p:cNvSpPr txBox="1"/>
          <p:nvPr/>
        </p:nvSpPr>
        <p:spPr>
          <a:xfrm>
            <a:off x="1704975" y="3198495"/>
            <a:ext cx="5278120" cy="460375"/>
          </a:xfrm>
          <a:prstGeom prst="rect">
            <a:avLst/>
          </a:prstGeom>
          <a:solidFill>
            <a:schemeClr val="accent3">
              <a:lumMod val="60000"/>
              <a:lumOff val="40000"/>
            </a:schemeClr>
          </a:solidFill>
          <a:ln w="76200">
            <a:solidFill>
              <a:srgbClr val="00B050"/>
            </a:solidFill>
          </a:ln>
        </p:spPr>
        <p:txBody>
          <a:bodyPr wrap="square" rtlCol="0">
            <a:spAutoFit/>
          </a:bodyPr>
          <a:p>
            <a:r>
              <a:rPr lang="en-US" altLang="zh-CN" sz="2400" b="1"/>
              <a:t>2.</a:t>
            </a:r>
            <a:r>
              <a:rPr lang="zh-CN" altLang="en-US" sz="2400" b="1"/>
              <a:t>多看：观看公开课，评优课</a:t>
            </a:r>
            <a:endParaRPr lang="zh-CN" altLang="en-US" sz="2400" b="1"/>
          </a:p>
        </p:txBody>
      </p:sp>
      <p:sp>
        <p:nvSpPr>
          <p:cNvPr id="6" name="文本框 5"/>
          <p:cNvSpPr txBox="1"/>
          <p:nvPr/>
        </p:nvSpPr>
        <p:spPr>
          <a:xfrm>
            <a:off x="1691005" y="4149090"/>
            <a:ext cx="5292090" cy="460375"/>
          </a:xfrm>
          <a:prstGeom prst="rect">
            <a:avLst/>
          </a:prstGeom>
          <a:solidFill>
            <a:schemeClr val="accent3">
              <a:lumMod val="60000"/>
              <a:lumOff val="40000"/>
            </a:schemeClr>
          </a:solidFill>
          <a:ln w="76200">
            <a:solidFill>
              <a:srgbClr val="7030A0"/>
            </a:solidFill>
          </a:ln>
        </p:spPr>
        <p:txBody>
          <a:bodyPr wrap="square" rtlCol="0">
            <a:spAutoFit/>
          </a:bodyPr>
          <a:p>
            <a:r>
              <a:rPr lang="en-US" altLang="zh-CN" sz="2400" b="1"/>
              <a:t>3.</a:t>
            </a:r>
            <a:r>
              <a:rPr lang="zh-CN" altLang="en-US" sz="2400" b="1"/>
              <a:t>多想：自己课上的不足与改进</a:t>
            </a:r>
            <a:endParaRPr lang="zh-CN" altLang="en-US" sz="2400" b="1"/>
          </a:p>
        </p:txBody>
      </p:sp>
      <p:sp>
        <p:nvSpPr>
          <p:cNvPr id="8" name="文本框 7"/>
          <p:cNvSpPr txBox="1"/>
          <p:nvPr/>
        </p:nvSpPr>
        <p:spPr>
          <a:xfrm>
            <a:off x="1691005" y="5013325"/>
            <a:ext cx="5292090" cy="460375"/>
          </a:xfrm>
          <a:prstGeom prst="rect">
            <a:avLst/>
          </a:prstGeom>
          <a:solidFill>
            <a:schemeClr val="accent3">
              <a:lumMod val="60000"/>
              <a:lumOff val="40000"/>
            </a:schemeClr>
          </a:solidFill>
          <a:ln w="76200">
            <a:solidFill>
              <a:srgbClr val="FF0000"/>
            </a:solidFill>
          </a:ln>
        </p:spPr>
        <p:txBody>
          <a:bodyPr wrap="square" rtlCol="0">
            <a:spAutoFit/>
          </a:bodyPr>
          <a:p>
            <a:r>
              <a:rPr lang="en-US" altLang="zh-CN" sz="2400" b="1"/>
              <a:t>4.</a:t>
            </a:r>
            <a:r>
              <a:rPr lang="zh-CN" altLang="en-US" sz="2400" b="1"/>
              <a:t>多写：专研科研，写下自己的想法</a:t>
            </a:r>
            <a:endParaRPr lang="zh-CN" altLang="en-US" sz="2400" b="1"/>
          </a:p>
        </p:txBody>
      </p:sp>
    </p:spTree>
  </p:cSld>
  <p:clrMapOvr>
    <a:masterClrMapping/>
  </p:clrMapOvr>
  <p:transition>
    <p:checke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5" name="图片 4" descr="timg"/>
          <p:cNvPicPr>
            <a:picLocks noChangeAspect="1"/>
          </p:cNvPicPr>
          <p:nvPr/>
        </p:nvPicPr>
        <p:blipFill>
          <a:blip r:embed="rId1"/>
          <a:stretch>
            <a:fillRect/>
          </a:stretch>
        </p:blipFill>
        <p:spPr>
          <a:xfrm>
            <a:off x="43498" y="45085"/>
            <a:ext cx="9056687" cy="6792913"/>
          </a:xfrm>
          <a:prstGeom prst="rect">
            <a:avLst/>
          </a:prstGeom>
          <a:noFill/>
          <a:ln w="9525">
            <a:noFill/>
          </a:ln>
        </p:spPr>
      </p:pic>
      <p:sp>
        <p:nvSpPr>
          <p:cNvPr id="2" name="文本框 1"/>
          <p:cNvSpPr txBox="1"/>
          <p:nvPr/>
        </p:nvSpPr>
        <p:spPr>
          <a:xfrm>
            <a:off x="1446530" y="1406525"/>
            <a:ext cx="6437630" cy="706755"/>
          </a:xfrm>
          <a:prstGeom prst="rect">
            <a:avLst/>
          </a:prstGeom>
          <a:noFill/>
        </p:spPr>
        <p:txBody>
          <a:bodyPr wrap="square" rtlCol="0">
            <a:spAutoFit/>
          </a:bodyPr>
          <a:p>
            <a:r>
              <a:rPr lang="zh-CN" altLang="en-US" sz="2000" b="1"/>
              <a:t>努力抓住外出学习机会，通过听公开课、专家讲座，进行反思，提高自我。</a:t>
            </a:r>
            <a:endParaRPr lang="zh-CN" altLang="en-US" sz="2000" b="1"/>
          </a:p>
        </p:txBody>
      </p:sp>
      <p:pic>
        <p:nvPicPr>
          <p:cNvPr id="10" name="图片 9" descr="165096320031014692"/>
          <p:cNvPicPr>
            <a:picLocks noChangeAspect="1"/>
          </p:cNvPicPr>
          <p:nvPr/>
        </p:nvPicPr>
        <p:blipFill>
          <a:blip r:embed="rId2"/>
          <a:stretch>
            <a:fillRect/>
          </a:stretch>
        </p:blipFill>
        <p:spPr>
          <a:xfrm>
            <a:off x="3564255" y="3696335"/>
            <a:ext cx="1905000" cy="1428750"/>
          </a:xfrm>
          <a:prstGeom prst="rect">
            <a:avLst/>
          </a:prstGeom>
        </p:spPr>
      </p:pic>
      <p:pic>
        <p:nvPicPr>
          <p:cNvPr id="11" name="图片 10" descr="304737871175168080"/>
          <p:cNvPicPr>
            <a:picLocks noChangeAspect="1"/>
          </p:cNvPicPr>
          <p:nvPr/>
        </p:nvPicPr>
        <p:blipFill>
          <a:blip r:embed="rId3"/>
          <a:stretch>
            <a:fillRect/>
          </a:stretch>
        </p:blipFill>
        <p:spPr>
          <a:xfrm>
            <a:off x="2411730" y="4941570"/>
            <a:ext cx="1905000" cy="1419225"/>
          </a:xfrm>
          <a:prstGeom prst="rect">
            <a:avLst/>
          </a:prstGeom>
        </p:spPr>
      </p:pic>
      <p:pic>
        <p:nvPicPr>
          <p:cNvPr id="12" name="图片 11" descr="311913147574905624"/>
          <p:cNvPicPr>
            <a:picLocks noChangeAspect="1"/>
          </p:cNvPicPr>
          <p:nvPr/>
        </p:nvPicPr>
        <p:blipFill>
          <a:blip r:embed="rId4"/>
          <a:stretch>
            <a:fillRect/>
          </a:stretch>
        </p:blipFill>
        <p:spPr>
          <a:xfrm>
            <a:off x="3348355" y="2195195"/>
            <a:ext cx="1905000" cy="1419225"/>
          </a:xfrm>
          <a:prstGeom prst="rect">
            <a:avLst/>
          </a:prstGeom>
        </p:spPr>
      </p:pic>
      <p:pic>
        <p:nvPicPr>
          <p:cNvPr id="13" name="图片 12" descr="318968587967946244"/>
          <p:cNvPicPr>
            <a:picLocks noChangeAspect="1"/>
          </p:cNvPicPr>
          <p:nvPr/>
        </p:nvPicPr>
        <p:blipFill>
          <a:blip r:embed="rId5"/>
          <a:stretch>
            <a:fillRect/>
          </a:stretch>
        </p:blipFill>
        <p:spPr>
          <a:xfrm>
            <a:off x="5796280" y="4084320"/>
            <a:ext cx="1905000" cy="1183640"/>
          </a:xfrm>
          <a:prstGeom prst="rect">
            <a:avLst/>
          </a:prstGeom>
        </p:spPr>
      </p:pic>
      <p:pic>
        <p:nvPicPr>
          <p:cNvPr id="14" name="图片 13" descr="378714151972332179"/>
          <p:cNvPicPr>
            <a:picLocks noChangeAspect="1"/>
          </p:cNvPicPr>
          <p:nvPr/>
        </p:nvPicPr>
        <p:blipFill>
          <a:blip r:embed="rId6"/>
          <a:stretch>
            <a:fillRect/>
          </a:stretch>
        </p:blipFill>
        <p:spPr>
          <a:xfrm>
            <a:off x="1115695" y="4005580"/>
            <a:ext cx="1905000" cy="857250"/>
          </a:xfrm>
          <a:prstGeom prst="rect">
            <a:avLst/>
          </a:prstGeom>
        </p:spPr>
      </p:pic>
      <p:pic>
        <p:nvPicPr>
          <p:cNvPr id="15" name="图片 14" descr="854920466695930530"/>
          <p:cNvPicPr>
            <a:picLocks noChangeAspect="1"/>
          </p:cNvPicPr>
          <p:nvPr/>
        </p:nvPicPr>
        <p:blipFill>
          <a:blip r:embed="rId7"/>
          <a:stretch>
            <a:fillRect/>
          </a:stretch>
        </p:blipFill>
        <p:spPr>
          <a:xfrm>
            <a:off x="5580380" y="2277110"/>
            <a:ext cx="1905000" cy="1419225"/>
          </a:xfrm>
          <a:prstGeom prst="rect">
            <a:avLst/>
          </a:prstGeom>
        </p:spPr>
      </p:pic>
      <p:pic>
        <p:nvPicPr>
          <p:cNvPr id="16" name="图片 15" descr="917847594191943918"/>
          <p:cNvPicPr>
            <a:picLocks noChangeAspect="1"/>
          </p:cNvPicPr>
          <p:nvPr/>
        </p:nvPicPr>
        <p:blipFill>
          <a:blip r:embed="rId8"/>
          <a:stretch>
            <a:fillRect/>
          </a:stretch>
        </p:blipFill>
        <p:spPr>
          <a:xfrm>
            <a:off x="1259840" y="2205355"/>
            <a:ext cx="1905000" cy="1419225"/>
          </a:xfrm>
          <a:prstGeom prst="rect">
            <a:avLst/>
          </a:prstGeom>
        </p:spPr>
      </p:pic>
    </p:spTree>
  </p:cSld>
  <p:clrMapOvr>
    <a:masterClrMapping/>
  </p:clrMapOvr>
  <p:transition>
    <p:checke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5" name="图片 4" descr="timg"/>
          <p:cNvPicPr>
            <a:picLocks noChangeAspect="1"/>
          </p:cNvPicPr>
          <p:nvPr/>
        </p:nvPicPr>
        <p:blipFill>
          <a:blip r:embed="rId1"/>
          <a:stretch>
            <a:fillRect/>
          </a:stretch>
        </p:blipFill>
        <p:spPr>
          <a:xfrm>
            <a:off x="43498" y="45085"/>
            <a:ext cx="9056687" cy="6792913"/>
          </a:xfrm>
          <a:prstGeom prst="rect">
            <a:avLst/>
          </a:prstGeom>
          <a:noFill/>
          <a:ln w="9525">
            <a:noFill/>
          </a:ln>
        </p:spPr>
      </p:pic>
      <p:pic>
        <p:nvPicPr>
          <p:cNvPr id="31750" name="图片 31749" descr="6370922843519561724938549"/>
          <p:cNvPicPr>
            <a:picLocks noChangeAspect="1"/>
          </p:cNvPicPr>
          <p:nvPr>
            <p:custDataLst>
              <p:tags r:id="rId2"/>
            </p:custDataLst>
          </p:nvPr>
        </p:nvPicPr>
        <p:blipFill>
          <a:blip r:embed="rId3"/>
          <a:srcRect l="12180" r="12180"/>
          <a:stretch>
            <a:fillRect/>
          </a:stretch>
        </p:blipFill>
        <p:spPr>
          <a:xfrm>
            <a:off x="827144" y="1750420"/>
            <a:ext cx="2923484" cy="2180706"/>
          </a:xfrm>
          <a:prstGeom prst="rect">
            <a:avLst/>
          </a:prstGeom>
          <a:noFill/>
          <a:ln w="9525">
            <a:solidFill>
              <a:srgbClr val="FFCC00"/>
            </a:solidFill>
          </a:ln>
          <a:effectLst>
            <a:glow rad="101600">
              <a:schemeClr val="accent1">
                <a:satMod val="175000"/>
                <a:alpha val="40000"/>
              </a:schemeClr>
            </a:glow>
          </a:effectLst>
        </p:spPr>
      </p:pic>
      <p:pic>
        <p:nvPicPr>
          <p:cNvPr id="31752" name="图片 31751" descr="6370922843513311724153702"/>
          <p:cNvPicPr>
            <a:picLocks noChangeAspect="1"/>
          </p:cNvPicPr>
          <p:nvPr>
            <p:custDataLst>
              <p:tags r:id="rId4"/>
            </p:custDataLst>
          </p:nvPr>
        </p:nvPicPr>
        <p:blipFill>
          <a:blip r:embed="rId5"/>
          <a:srcRect t="17459" b="17459"/>
          <a:stretch>
            <a:fillRect/>
          </a:stretch>
        </p:blipFill>
        <p:spPr>
          <a:xfrm>
            <a:off x="899795" y="4025900"/>
            <a:ext cx="4242435" cy="1668780"/>
          </a:xfrm>
          <a:prstGeom prst="rect">
            <a:avLst/>
          </a:prstGeom>
          <a:noFill/>
          <a:ln w="9525">
            <a:solidFill>
              <a:srgbClr val="FFCC00"/>
            </a:solidFill>
          </a:ln>
          <a:effectLst>
            <a:glow rad="101600">
              <a:schemeClr val="accent4">
                <a:satMod val="175000"/>
                <a:alpha val="40000"/>
              </a:schemeClr>
            </a:glow>
          </a:effectLst>
        </p:spPr>
      </p:pic>
      <p:pic>
        <p:nvPicPr>
          <p:cNvPr id="31751" name="图片 31750" descr="6370924748937628136795125"/>
          <p:cNvPicPr>
            <a:picLocks noChangeAspect="1"/>
          </p:cNvPicPr>
          <p:nvPr>
            <p:custDataLst>
              <p:tags r:id="rId6"/>
            </p:custDataLst>
          </p:nvPr>
        </p:nvPicPr>
        <p:blipFill>
          <a:blip r:embed="rId7"/>
          <a:srcRect t="272" b="272"/>
          <a:stretch>
            <a:fillRect/>
          </a:stretch>
        </p:blipFill>
        <p:spPr>
          <a:xfrm>
            <a:off x="3780031" y="1845035"/>
            <a:ext cx="2811326" cy="2180706"/>
          </a:xfrm>
          <a:prstGeom prst="rect">
            <a:avLst/>
          </a:prstGeom>
          <a:noFill/>
          <a:ln w="9525">
            <a:solidFill>
              <a:srgbClr val="FFCC00"/>
            </a:solidFill>
          </a:ln>
          <a:effectLst>
            <a:glow rad="101600">
              <a:schemeClr val="accent4">
                <a:satMod val="175000"/>
                <a:alpha val="40000"/>
              </a:schemeClr>
            </a:glow>
          </a:effectLst>
        </p:spPr>
      </p:pic>
      <p:pic>
        <p:nvPicPr>
          <p:cNvPr id="22537" name="图片 28682" descr="4"/>
          <p:cNvPicPr>
            <a:picLocks noChangeAspect="1"/>
          </p:cNvPicPr>
          <p:nvPr/>
        </p:nvPicPr>
        <p:blipFill>
          <a:blip r:embed="rId8"/>
          <a:stretch>
            <a:fillRect/>
          </a:stretch>
        </p:blipFill>
        <p:spPr>
          <a:xfrm>
            <a:off x="6372225" y="1844993"/>
            <a:ext cx="2195513" cy="1820862"/>
          </a:xfrm>
          <a:prstGeom prst="rect">
            <a:avLst/>
          </a:prstGeom>
          <a:noFill/>
          <a:ln w="9525">
            <a:noFill/>
          </a:ln>
        </p:spPr>
      </p:pic>
      <p:pic>
        <p:nvPicPr>
          <p:cNvPr id="18443" name="图片 30739" descr="6"/>
          <p:cNvPicPr>
            <a:picLocks noChangeAspect="1"/>
          </p:cNvPicPr>
          <p:nvPr/>
        </p:nvPicPr>
        <p:blipFill>
          <a:blip r:embed="rId9"/>
          <a:stretch>
            <a:fillRect/>
          </a:stretch>
        </p:blipFill>
        <p:spPr>
          <a:xfrm>
            <a:off x="5507990" y="3861435"/>
            <a:ext cx="2599690" cy="2101850"/>
          </a:xfrm>
          <a:prstGeom prst="rect">
            <a:avLst/>
          </a:prstGeom>
          <a:noFill/>
          <a:ln w="9525">
            <a:noFill/>
          </a:ln>
        </p:spPr>
      </p:pic>
      <p:sp>
        <p:nvSpPr>
          <p:cNvPr id="2" name="文本框 1"/>
          <p:cNvSpPr txBox="1"/>
          <p:nvPr/>
        </p:nvSpPr>
        <p:spPr>
          <a:xfrm>
            <a:off x="1106805" y="855980"/>
            <a:ext cx="6705600" cy="460375"/>
          </a:xfrm>
          <a:prstGeom prst="rect">
            <a:avLst/>
          </a:prstGeom>
          <a:noFill/>
        </p:spPr>
        <p:txBody>
          <a:bodyPr wrap="square" rtlCol="0">
            <a:spAutoFit/>
          </a:bodyPr>
          <a:p>
            <a:r>
              <a:rPr lang="zh-CN" altLang="en-US" sz="2400" b="1"/>
              <a:t>多次承担溧阳市公开课教学均获好评</a:t>
            </a:r>
            <a:endParaRPr lang="zh-CN" altLang="en-US" sz="2400" b="1"/>
          </a:p>
        </p:txBody>
      </p:sp>
    </p:spTree>
  </p:cSld>
  <p:clrMapOvr>
    <a:masterClrMapping/>
  </p:clrMapOvr>
  <p:transition>
    <p:checke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5" name="图片 4" descr="timg"/>
          <p:cNvPicPr>
            <a:picLocks noChangeAspect="1"/>
          </p:cNvPicPr>
          <p:nvPr/>
        </p:nvPicPr>
        <p:blipFill>
          <a:blip r:embed="rId1"/>
          <a:stretch>
            <a:fillRect/>
          </a:stretch>
        </p:blipFill>
        <p:spPr>
          <a:xfrm>
            <a:off x="42863" y="44450"/>
            <a:ext cx="9056687" cy="6792913"/>
          </a:xfrm>
          <a:prstGeom prst="rect">
            <a:avLst/>
          </a:prstGeom>
          <a:noFill/>
          <a:ln w="9525">
            <a:noFill/>
          </a:ln>
        </p:spPr>
      </p:pic>
      <p:sp>
        <p:nvSpPr>
          <p:cNvPr id="2" name="文本框 1"/>
          <p:cNvSpPr txBox="1"/>
          <p:nvPr/>
        </p:nvSpPr>
        <p:spPr>
          <a:xfrm>
            <a:off x="977265" y="1168400"/>
            <a:ext cx="7122795" cy="460375"/>
          </a:xfrm>
          <a:prstGeom prst="rect">
            <a:avLst/>
          </a:prstGeom>
          <a:noFill/>
        </p:spPr>
        <p:txBody>
          <a:bodyPr wrap="square" rtlCol="0">
            <a:spAutoFit/>
          </a:bodyPr>
          <a:p>
            <a:r>
              <a:rPr lang="zh-CN" altLang="en-US" sz="2400" b="1"/>
              <a:t>勤于笔耕，用心撰写教育教学论文。</a:t>
            </a:r>
            <a:endParaRPr lang="zh-CN" altLang="en-US" sz="2400" b="1"/>
          </a:p>
        </p:txBody>
      </p:sp>
      <p:pic>
        <p:nvPicPr>
          <p:cNvPr id="3" name="图片 2" descr="109718298331255353"/>
          <p:cNvPicPr>
            <a:picLocks noChangeAspect="1"/>
          </p:cNvPicPr>
          <p:nvPr/>
        </p:nvPicPr>
        <p:blipFill>
          <a:blip r:embed="rId2"/>
          <a:stretch>
            <a:fillRect/>
          </a:stretch>
        </p:blipFill>
        <p:spPr>
          <a:xfrm>
            <a:off x="625475" y="3025140"/>
            <a:ext cx="2075180" cy="1556385"/>
          </a:xfrm>
          <a:prstGeom prst="rect">
            <a:avLst/>
          </a:prstGeom>
        </p:spPr>
      </p:pic>
      <p:pic>
        <p:nvPicPr>
          <p:cNvPr id="4" name="图片 3" descr="519098533575505867"/>
          <p:cNvPicPr>
            <a:picLocks noChangeAspect="1"/>
          </p:cNvPicPr>
          <p:nvPr/>
        </p:nvPicPr>
        <p:blipFill>
          <a:blip r:embed="rId3"/>
          <a:stretch>
            <a:fillRect/>
          </a:stretch>
        </p:blipFill>
        <p:spPr>
          <a:xfrm rot="16200000">
            <a:off x="5882640" y="2190115"/>
            <a:ext cx="2763520" cy="2073275"/>
          </a:xfrm>
          <a:prstGeom prst="rect">
            <a:avLst/>
          </a:prstGeom>
        </p:spPr>
      </p:pic>
      <p:pic>
        <p:nvPicPr>
          <p:cNvPr id="5" name="图片 4" descr="683166458508474599"/>
          <p:cNvPicPr>
            <a:picLocks noChangeAspect="1"/>
          </p:cNvPicPr>
          <p:nvPr/>
        </p:nvPicPr>
        <p:blipFill>
          <a:blip r:embed="rId4"/>
          <a:stretch>
            <a:fillRect/>
          </a:stretch>
        </p:blipFill>
        <p:spPr>
          <a:xfrm>
            <a:off x="4572000" y="1629410"/>
            <a:ext cx="2096135" cy="2795270"/>
          </a:xfrm>
          <a:prstGeom prst="rect">
            <a:avLst/>
          </a:prstGeom>
        </p:spPr>
      </p:pic>
      <p:pic>
        <p:nvPicPr>
          <p:cNvPr id="6" name="图片 5" descr="920252532537057567"/>
          <p:cNvPicPr>
            <a:picLocks noChangeAspect="1"/>
          </p:cNvPicPr>
          <p:nvPr/>
        </p:nvPicPr>
        <p:blipFill>
          <a:blip r:embed="rId5"/>
          <a:stretch>
            <a:fillRect/>
          </a:stretch>
        </p:blipFill>
        <p:spPr>
          <a:xfrm>
            <a:off x="467360" y="1557020"/>
            <a:ext cx="2233295" cy="1675765"/>
          </a:xfrm>
          <a:prstGeom prst="rect">
            <a:avLst/>
          </a:prstGeom>
        </p:spPr>
      </p:pic>
      <p:pic>
        <p:nvPicPr>
          <p:cNvPr id="7" name="图片 6" descr="123858114298490253"/>
          <p:cNvPicPr>
            <a:picLocks noChangeAspect="1"/>
          </p:cNvPicPr>
          <p:nvPr/>
        </p:nvPicPr>
        <p:blipFill>
          <a:blip r:embed="rId6"/>
          <a:stretch>
            <a:fillRect/>
          </a:stretch>
        </p:blipFill>
        <p:spPr>
          <a:xfrm>
            <a:off x="2843530" y="3068955"/>
            <a:ext cx="1905000" cy="1428750"/>
          </a:xfrm>
          <a:prstGeom prst="rect">
            <a:avLst/>
          </a:prstGeom>
        </p:spPr>
      </p:pic>
      <p:pic>
        <p:nvPicPr>
          <p:cNvPr id="8" name="图片 7" descr="512326102314864016"/>
          <p:cNvPicPr>
            <a:picLocks noChangeAspect="1"/>
          </p:cNvPicPr>
          <p:nvPr/>
        </p:nvPicPr>
        <p:blipFill>
          <a:blip r:embed="rId7"/>
          <a:stretch>
            <a:fillRect/>
          </a:stretch>
        </p:blipFill>
        <p:spPr>
          <a:xfrm>
            <a:off x="5147945" y="4280535"/>
            <a:ext cx="2287905" cy="1839595"/>
          </a:xfrm>
          <a:prstGeom prst="rect">
            <a:avLst/>
          </a:prstGeom>
        </p:spPr>
      </p:pic>
      <p:pic>
        <p:nvPicPr>
          <p:cNvPr id="9" name="图片 8" descr="708440797984253630"/>
          <p:cNvPicPr>
            <a:picLocks noChangeAspect="1"/>
          </p:cNvPicPr>
          <p:nvPr/>
        </p:nvPicPr>
        <p:blipFill>
          <a:blip r:embed="rId8"/>
          <a:srcRect l="3139" t="-4057" r="-3029" b="11210"/>
          <a:stretch>
            <a:fillRect/>
          </a:stretch>
        </p:blipFill>
        <p:spPr>
          <a:xfrm>
            <a:off x="539750" y="4280535"/>
            <a:ext cx="2303780" cy="1764030"/>
          </a:xfrm>
          <a:prstGeom prst="rect">
            <a:avLst/>
          </a:prstGeom>
        </p:spPr>
      </p:pic>
      <p:pic>
        <p:nvPicPr>
          <p:cNvPr id="10" name="图片 9" descr="806686534984465894"/>
          <p:cNvPicPr>
            <a:picLocks noChangeAspect="1"/>
          </p:cNvPicPr>
          <p:nvPr/>
        </p:nvPicPr>
        <p:blipFill>
          <a:blip r:embed="rId9"/>
          <a:stretch>
            <a:fillRect/>
          </a:stretch>
        </p:blipFill>
        <p:spPr>
          <a:xfrm>
            <a:off x="2898775" y="4365625"/>
            <a:ext cx="2266950" cy="1700530"/>
          </a:xfrm>
          <a:prstGeom prst="rect">
            <a:avLst/>
          </a:prstGeom>
        </p:spPr>
      </p:pic>
      <p:pic>
        <p:nvPicPr>
          <p:cNvPr id="11" name="图片 10" descr="822609783436382374"/>
          <p:cNvPicPr>
            <a:picLocks noChangeAspect="1"/>
          </p:cNvPicPr>
          <p:nvPr/>
        </p:nvPicPr>
        <p:blipFill>
          <a:blip r:embed="rId10"/>
          <a:stretch>
            <a:fillRect/>
          </a:stretch>
        </p:blipFill>
        <p:spPr>
          <a:xfrm>
            <a:off x="2915920" y="1701165"/>
            <a:ext cx="1905000" cy="1428750"/>
          </a:xfrm>
          <a:prstGeom prst="rect">
            <a:avLst/>
          </a:prstGeom>
        </p:spPr>
      </p:pic>
    </p:spTree>
  </p:cSld>
  <p:clrMapOvr>
    <a:masterClrMapping/>
  </p:clrMapOvr>
  <p:transition>
    <p:checke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601" name="内容占位符 3" descr="timg"/>
          <p:cNvPicPr>
            <a:picLocks noGrp="1" noChangeAspect="1"/>
          </p:cNvPicPr>
          <p:nvPr>
            <p:ph idx="1"/>
          </p:nvPr>
        </p:nvPicPr>
        <p:blipFill>
          <a:blip r:embed="rId1"/>
          <a:stretch>
            <a:fillRect/>
          </a:stretch>
        </p:blipFill>
        <p:spPr>
          <a:xfrm>
            <a:off x="-317" y="-99060"/>
            <a:ext cx="9051925" cy="6788150"/>
          </a:xfrm>
        </p:spPr>
      </p:pic>
      <p:sp>
        <p:nvSpPr>
          <p:cNvPr id="25602" name="文本框 1"/>
          <p:cNvSpPr txBox="1"/>
          <p:nvPr/>
        </p:nvSpPr>
        <p:spPr>
          <a:xfrm>
            <a:off x="609600" y="374650"/>
            <a:ext cx="3889375" cy="583565"/>
          </a:xfrm>
          <a:prstGeom prst="rect">
            <a:avLst/>
          </a:prstGeom>
          <a:noFill/>
          <a:ln w="9525">
            <a:noFill/>
          </a:ln>
        </p:spPr>
        <p:txBody>
          <a:bodyPr wrap="square" anchor="t" anchorCtr="0">
            <a:spAutoFit/>
          </a:bodyPr>
          <a:p>
            <a:endParaRPr lang="zh-CN" altLang="en-US" sz="3200" b="1">
              <a:latin typeface="Calibri" panose="020F0502020204030204" pitchFamily="34" charset="0"/>
              <a:ea typeface="宋体" panose="02010600030101010101" pitchFamily="2" charset="-122"/>
            </a:endParaRPr>
          </a:p>
        </p:txBody>
      </p:sp>
      <p:sp>
        <p:nvSpPr>
          <p:cNvPr id="25603" name="文本框 2"/>
          <p:cNvSpPr txBox="1"/>
          <p:nvPr/>
        </p:nvSpPr>
        <p:spPr>
          <a:xfrm>
            <a:off x="395288" y="1917700"/>
            <a:ext cx="8162925" cy="583565"/>
          </a:xfrm>
          <a:prstGeom prst="rect">
            <a:avLst/>
          </a:prstGeom>
          <a:noFill/>
          <a:ln w="9525">
            <a:noFill/>
          </a:ln>
        </p:spPr>
        <p:txBody>
          <a:bodyPr wrap="square" anchor="t" anchorCtr="0">
            <a:spAutoFit/>
          </a:bodyPr>
          <a:p>
            <a:r>
              <a:rPr lang="en-US" altLang="zh-CN" sz="3200">
                <a:latin typeface="Calibri" panose="020F0502020204030204" pitchFamily="34" charset="0"/>
                <a:ea typeface="宋体" panose="02010600030101010101" pitchFamily="2" charset="-122"/>
              </a:rPr>
              <a:t>   </a:t>
            </a:r>
            <a:endParaRPr lang="zh-CN" altLang="en-US" sz="3200">
              <a:latin typeface="Calibri" panose="020F0502020204030204" pitchFamily="34" charset="0"/>
              <a:ea typeface="宋体" panose="02010600030101010101" pitchFamily="2" charset="-122"/>
            </a:endParaRPr>
          </a:p>
        </p:txBody>
      </p:sp>
      <p:sp>
        <p:nvSpPr>
          <p:cNvPr id="2" name="文本框 1"/>
          <p:cNvSpPr txBox="1"/>
          <p:nvPr/>
        </p:nvSpPr>
        <p:spPr>
          <a:xfrm>
            <a:off x="971550" y="2196465"/>
            <a:ext cx="551815" cy="2755265"/>
          </a:xfrm>
          <a:prstGeom prst="rect">
            <a:avLst/>
          </a:prstGeom>
          <a:noFill/>
          <a:ln w="76200">
            <a:solidFill>
              <a:schemeClr val="accent1"/>
            </a:solidFill>
          </a:ln>
        </p:spPr>
        <p:txBody>
          <a:bodyPr vert="eaVert" wrap="square" rtlCol="0">
            <a:spAutoFit/>
            <a:scene3d>
              <a:camera prst="orthographicFront"/>
              <a:lightRig rig="threePt" dir="t"/>
            </a:scene3d>
          </a:bodyPr>
          <a:p>
            <a:r>
              <a:rPr lang="zh-CN" altLang="en-US" sz="2400">
                <a:solidFill>
                  <a:schemeClr val="accent1"/>
                </a:solidFill>
                <a:effectLst>
                  <a:outerShdw blurRad="38100" dist="25400" dir="5400000" algn="ctr" rotWithShape="0">
                    <a:srgbClr val="6E747A">
                      <a:alpha val="43000"/>
                    </a:srgbClr>
                  </a:outerShdw>
                </a:effectLst>
              </a:rPr>
              <a:t>课堂教学方法策略</a:t>
            </a:r>
            <a:endParaRPr lang="zh-CN" altLang="en-US" sz="2400">
              <a:solidFill>
                <a:schemeClr val="accent1"/>
              </a:solidFill>
              <a:effectLst>
                <a:outerShdw blurRad="38100" dist="25400" dir="5400000" algn="ctr" rotWithShape="0">
                  <a:srgbClr val="6E747A">
                    <a:alpha val="43000"/>
                  </a:srgbClr>
                </a:outerShdw>
              </a:effectLst>
            </a:endParaRPr>
          </a:p>
        </p:txBody>
      </p:sp>
      <p:sp>
        <p:nvSpPr>
          <p:cNvPr id="3" name="左大括号 2"/>
          <p:cNvSpPr/>
          <p:nvPr/>
        </p:nvSpPr>
        <p:spPr>
          <a:xfrm>
            <a:off x="1835785" y="1070610"/>
            <a:ext cx="511810" cy="47625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4" name="文本框 3"/>
          <p:cNvSpPr txBox="1"/>
          <p:nvPr/>
        </p:nvSpPr>
        <p:spPr>
          <a:xfrm>
            <a:off x="2409825" y="1125220"/>
            <a:ext cx="4928235" cy="460375"/>
          </a:xfrm>
          <a:prstGeom prst="rect">
            <a:avLst/>
          </a:prstGeom>
          <a:solidFill>
            <a:schemeClr val="bg1"/>
          </a:solidFill>
          <a:ln w="38100">
            <a:solidFill>
              <a:schemeClr val="accent3"/>
            </a:solidFill>
          </a:ln>
        </p:spPr>
        <p:txBody>
          <a:bodyPr wrap="square" rtlCol="0">
            <a:spAutoFit/>
          </a:bodyPr>
          <a:p>
            <a:r>
              <a:rPr lang="en-US" altLang="zh-CN" sz="2400">
                <a:solidFill>
                  <a:schemeClr val="tx1"/>
                </a:solidFill>
                <a:effectLst>
                  <a:outerShdw blurRad="38100" dist="19050" dir="2700000" algn="tl" rotWithShape="0">
                    <a:schemeClr val="dk1">
                      <a:alpha val="40000"/>
                    </a:schemeClr>
                  </a:outerShdw>
                </a:effectLst>
              </a:rPr>
              <a:t>1.</a:t>
            </a:r>
            <a:r>
              <a:rPr lang="zh-CN" altLang="en-US" sz="2400">
                <a:solidFill>
                  <a:schemeClr val="tx1"/>
                </a:solidFill>
                <a:effectLst>
                  <a:outerShdw blurRad="38100" dist="19050" dir="2700000" algn="tl" rotWithShape="0">
                    <a:schemeClr val="dk1">
                      <a:alpha val="40000"/>
                    </a:schemeClr>
                  </a:outerShdw>
                </a:effectLst>
              </a:rPr>
              <a:t>引导学生开展小组合作学习</a:t>
            </a:r>
            <a:endParaRPr lang="zh-CN" altLang="en-US" sz="2400">
              <a:solidFill>
                <a:schemeClr val="tx1"/>
              </a:solidFill>
              <a:effectLst>
                <a:outerShdw blurRad="38100" dist="19050" dir="2700000" algn="tl" rotWithShape="0">
                  <a:schemeClr val="dk1">
                    <a:alpha val="40000"/>
                  </a:schemeClr>
                </a:outerShdw>
              </a:effectLst>
            </a:endParaRPr>
          </a:p>
        </p:txBody>
      </p:sp>
      <p:sp>
        <p:nvSpPr>
          <p:cNvPr id="5" name="文本框 4"/>
          <p:cNvSpPr txBox="1"/>
          <p:nvPr/>
        </p:nvSpPr>
        <p:spPr>
          <a:xfrm>
            <a:off x="2411730" y="3130550"/>
            <a:ext cx="4904105" cy="460375"/>
          </a:xfrm>
          <a:prstGeom prst="rect">
            <a:avLst/>
          </a:prstGeom>
          <a:solidFill>
            <a:schemeClr val="bg1"/>
          </a:solidFill>
          <a:ln w="38100">
            <a:solidFill>
              <a:schemeClr val="accent3"/>
            </a:solidFill>
          </a:ln>
        </p:spPr>
        <p:txBody>
          <a:bodyPr wrap="square" rtlCol="0">
            <a:spAutoFit/>
          </a:bodyPr>
          <a:p>
            <a:r>
              <a:rPr lang="en-US" altLang="zh-CN" sz="2400">
                <a:solidFill>
                  <a:schemeClr val="tx1"/>
                </a:solidFill>
                <a:effectLst>
                  <a:outerShdw blurRad="38100" dist="19050" dir="2700000" algn="tl" rotWithShape="0">
                    <a:schemeClr val="dk1">
                      <a:alpha val="40000"/>
                    </a:schemeClr>
                  </a:outerShdw>
                </a:effectLst>
              </a:rPr>
              <a:t>3.</a:t>
            </a:r>
            <a:r>
              <a:rPr lang="zh-CN" altLang="en-US" sz="2400">
                <a:solidFill>
                  <a:schemeClr val="tx1"/>
                </a:solidFill>
                <a:effectLst>
                  <a:outerShdw blurRad="38100" dist="19050" dir="2700000" algn="tl" rotWithShape="0">
                    <a:schemeClr val="dk1">
                      <a:alpha val="40000"/>
                    </a:schemeClr>
                  </a:outerShdw>
                </a:effectLst>
              </a:rPr>
              <a:t>创设情境，激发学习兴趣</a:t>
            </a:r>
            <a:endParaRPr lang="zh-CN" altLang="en-US" sz="2400">
              <a:solidFill>
                <a:schemeClr val="tx1"/>
              </a:solidFill>
              <a:effectLst>
                <a:outerShdw blurRad="38100" dist="19050" dir="2700000" algn="tl" rotWithShape="0">
                  <a:schemeClr val="dk1">
                    <a:alpha val="40000"/>
                  </a:schemeClr>
                </a:outerShdw>
              </a:effectLst>
            </a:endParaRPr>
          </a:p>
        </p:txBody>
      </p:sp>
      <p:sp>
        <p:nvSpPr>
          <p:cNvPr id="7" name="文本框 6"/>
          <p:cNvSpPr txBox="1"/>
          <p:nvPr/>
        </p:nvSpPr>
        <p:spPr>
          <a:xfrm>
            <a:off x="2451735" y="4077335"/>
            <a:ext cx="4935220" cy="460375"/>
          </a:xfrm>
          <a:prstGeom prst="rect">
            <a:avLst/>
          </a:prstGeom>
          <a:solidFill>
            <a:schemeClr val="bg1"/>
          </a:solidFill>
          <a:ln w="38100">
            <a:solidFill>
              <a:schemeClr val="accent3"/>
            </a:solidFill>
          </a:ln>
        </p:spPr>
        <p:txBody>
          <a:bodyPr wrap="square" rtlCol="0">
            <a:spAutoFit/>
          </a:bodyPr>
          <a:p>
            <a:r>
              <a:rPr lang="en-US" altLang="zh-CN" sz="2400">
                <a:solidFill>
                  <a:schemeClr val="tx1"/>
                </a:solidFill>
                <a:effectLst>
                  <a:outerShdw blurRad="38100" dist="19050" dir="2700000" algn="tl" rotWithShape="0">
                    <a:schemeClr val="dk1">
                      <a:alpha val="40000"/>
                    </a:schemeClr>
                  </a:outerShdw>
                </a:effectLst>
              </a:rPr>
              <a:t>4.</a:t>
            </a:r>
            <a:r>
              <a:rPr lang="zh-CN" altLang="en-US" sz="2400">
                <a:solidFill>
                  <a:schemeClr val="tx1"/>
                </a:solidFill>
                <a:effectLst>
                  <a:outerShdw blurRad="38100" dist="19050" dir="2700000" algn="tl" rotWithShape="0">
                    <a:schemeClr val="dk1">
                      <a:alpha val="40000"/>
                    </a:schemeClr>
                  </a:outerShdw>
                </a:effectLst>
              </a:rPr>
              <a:t>开展游戏教学法</a:t>
            </a:r>
            <a:endParaRPr lang="zh-CN" altLang="en-US" sz="2400">
              <a:solidFill>
                <a:schemeClr val="tx1"/>
              </a:solidFill>
              <a:effectLst>
                <a:outerShdw blurRad="38100" dist="19050" dir="2700000" algn="tl" rotWithShape="0">
                  <a:schemeClr val="dk1">
                    <a:alpha val="40000"/>
                  </a:schemeClr>
                </a:outerShdw>
              </a:effectLst>
            </a:endParaRPr>
          </a:p>
        </p:txBody>
      </p:sp>
      <p:sp>
        <p:nvSpPr>
          <p:cNvPr id="6" name="文本框 5"/>
          <p:cNvSpPr txBox="1"/>
          <p:nvPr/>
        </p:nvSpPr>
        <p:spPr>
          <a:xfrm>
            <a:off x="2412365" y="2132965"/>
            <a:ext cx="4903470" cy="460375"/>
          </a:xfrm>
          <a:prstGeom prst="rect">
            <a:avLst/>
          </a:prstGeom>
          <a:solidFill>
            <a:schemeClr val="bg1"/>
          </a:solidFill>
          <a:ln w="38100">
            <a:solidFill>
              <a:schemeClr val="accent3"/>
            </a:solidFill>
          </a:ln>
        </p:spPr>
        <p:txBody>
          <a:bodyPr wrap="square" rtlCol="0">
            <a:spAutoFit/>
          </a:bodyPr>
          <a:p>
            <a:r>
              <a:rPr lang="en-US" altLang="zh-CN" sz="2400">
                <a:solidFill>
                  <a:schemeClr val="tx1"/>
                </a:solidFill>
                <a:effectLst>
                  <a:outerShdw blurRad="38100" dist="19050" dir="2700000" algn="tl" rotWithShape="0">
                    <a:schemeClr val="dk1">
                      <a:alpha val="40000"/>
                    </a:schemeClr>
                  </a:outerShdw>
                </a:effectLst>
              </a:rPr>
              <a:t>2.</a:t>
            </a:r>
            <a:r>
              <a:rPr lang="zh-CN" altLang="en-US" sz="2400">
                <a:solidFill>
                  <a:schemeClr val="tx1"/>
                </a:solidFill>
                <a:effectLst>
                  <a:outerShdw blurRad="38100" dist="19050" dir="2700000" algn="tl" rotWithShape="0">
                    <a:schemeClr val="dk1">
                      <a:alpha val="40000"/>
                    </a:schemeClr>
                  </a:outerShdw>
                </a:effectLst>
              </a:rPr>
              <a:t>根据学习情况展开分层教学</a:t>
            </a:r>
            <a:endParaRPr lang="zh-CN" altLang="en-US" sz="2400">
              <a:solidFill>
                <a:schemeClr val="tx1"/>
              </a:solidFill>
              <a:effectLst>
                <a:outerShdw blurRad="38100" dist="19050" dir="2700000" algn="tl" rotWithShape="0">
                  <a:schemeClr val="dk1">
                    <a:alpha val="40000"/>
                  </a:schemeClr>
                </a:outerShdw>
              </a:effectLst>
            </a:endParaRPr>
          </a:p>
        </p:txBody>
      </p:sp>
      <p:sp>
        <p:nvSpPr>
          <p:cNvPr id="9" name="文本框 8"/>
          <p:cNvSpPr txBox="1"/>
          <p:nvPr/>
        </p:nvSpPr>
        <p:spPr>
          <a:xfrm>
            <a:off x="1691640" y="332740"/>
            <a:ext cx="6271260" cy="521970"/>
          </a:xfrm>
          <a:prstGeom prst="rect">
            <a:avLst/>
          </a:prstGeom>
          <a:noFill/>
        </p:spPr>
        <p:txBody>
          <a:bodyPr wrap="square" rtlCol="0">
            <a:spAutoFit/>
          </a:bodyPr>
          <a:p>
            <a:r>
              <a:rPr lang="zh-CN" altLang="en-US" sz="2800" b="1"/>
              <a:t>三、努力提高体育教学方式方法。</a:t>
            </a:r>
            <a:endParaRPr lang="zh-CN" altLang="en-US" sz="2800" b="1"/>
          </a:p>
        </p:txBody>
      </p:sp>
      <p:sp>
        <p:nvSpPr>
          <p:cNvPr id="11" name="文本框 10"/>
          <p:cNvSpPr txBox="1"/>
          <p:nvPr/>
        </p:nvSpPr>
        <p:spPr>
          <a:xfrm>
            <a:off x="2409825" y="5157470"/>
            <a:ext cx="5001895" cy="460375"/>
          </a:xfrm>
          <a:prstGeom prst="rect">
            <a:avLst/>
          </a:prstGeom>
          <a:solidFill>
            <a:schemeClr val="bg1"/>
          </a:solidFill>
          <a:ln w="38100">
            <a:solidFill>
              <a:schemeClr val="accent3"/>
            </a:solidFill>
          </a:ln>
        </p:spPr>
        <p:txBody>
          <a:bodyPr wrap="square" rtlCol="0">
            <a:spAutoFit/>
          </a:bodyPr>
          <a:p>
            <a:r>
              <a:rPr lang="en-US" altLang="zh-CN" sz="2400">
                <a:solidFill>
                  <a:schemeClr val="tx1"/>
                </a:solidFill>
                <a:effectLst>
                  <a:outerShdw blurRad="38100" dist="19050" dir="2700000" algn="tl" rotWithShape="0">
                    <a:schemeClr val="dk1">
                      <a:alpha val="40000"/>
                    </a:schemeClr>
                  </a:outerShdw>
                </a:effectLst>
              </a:rPr>
              <a:t>5.</a:t>
            </a:r>
            <a:r>
              <a:rPr lang="zh-CN" altLang="en-US" sz="2400">
                <a:solidFill>
                  <a:schemeClr val="tx1"/>
                </a:solidFill>
                <a:effectLst>
                  <a:outerShdw blurRad="38100" dist="19050" dir="2700000" algn="tl" rotWithShape="0">
                    <a:schemeClr val="dk1">
                      <a:alpha val="40000"/>
                    </a:schemeClr>
                  </a:outerShdw>
                </a:effectLst>
              </a:rPr>
              <a:t>课堂教学中音乐的使用</a:t>
            </a:r>
            <a:endParaRPr lang="en-US" altLang="zh-CN" sz="2400">
              <a:solidFill>
                <a:schemeClr val="tx1"/>
              </a:solidFill>
              <a:effectLst>
                <a:outerShdw blurRad="38100" dist="19050" dir="2700000" algn="tl" rotWithShape="0">
                  <a:schemeClr val="dk1">
                    <a:alpha val="40000"/>
                  </a:schemeClr>
                </a:outerShdw>
              </a:effectLst>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linds(horizontal)">
                                      <p:cBhvr>
                                        <p:cTn id="28" dur="500"/>
                                        <p:tgtEl>
                                          <p:spTgt spid="7"/>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 grpId="0" animBg="1"/>
      <p:bldP spid="3" grpId="0" animBg="1"/>
      <p:bldP spid="4" grpId="0" bldLvl="0" animBg="1"/>
      <p:bldP spid="6" grpId="0" bldLvl="0" animBg="1"/>
      <p:bldP spid="5" grpId="0" bldLvl="0" animBg="1"/>
      <p:bldP spid="7" grpId="0" bldLvl="0" animBg="1"/>
      <p:bldP spid="11" grpId="0" bldLvl="0" animBg="1"/>
      <p:bldP spid="2" grpId="1" animBg="1"/>
      <p:bldP spid="3" grpId="1" animBg="1"/>
      <p:bldP spid="4" grpId="1" animBg="1"/>
      <p:bldP spid="6" grpId="1" animBg="1"/>
      <p:bldP spid="5" grpId="1" animBg="1"/>
      <p:bldP spid="7" grpId="1" animBg="1"/>
      <p:bldP spid="1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内容占位符 2"/>
          <p:cNvSpPr>
            <a:spLocks noGrp="1"/>
          </p:cNvSpPr>
          <p:nvPr>
            <p:ph idx="1"/>
          </p:nvPr>
        </p:nvSpPr>
        <p:spPr/>
        <p:txBody>
          <a:bodyPr wrap="square" lIns="91440" tIns="45720" rIns="91440" bIns="45720" anchor="t" anchorCtr="0"/>
          <a:p>
            <a:pPr eaLnBrk="1" hangingPunct="1"/>
            <a:endParaRPr lang="zh-CN" altLang="zh-CN">
              <a:solidFill>
                <a:srgbClr val="595959"/>
              </a:solidFill>
            </a:endParaRPr>
          </a:p>
          <a:p>
            <a:pPr eaLnBrk="1" hangingPunct="1"/>
            <a:endParaRPr lang="zh-CN" altLang="en-US"/>
          </a:p>
        </p:txBody>
      </p:sp>
      <p:pic>
        <p:nvPicPr>
          <p:cNvPr id="14338" name="图片 5" descr="timg"/>
          <p:cNvPicPr>
            <a:picLocks noChangeAspect="1"/>
          </p:cNvPicPr>
          <p:nvPr/>
        </p:nvPicPr>
        <p:blipFill>
          <a:blip r:embed="rId1"/>
          <a:stretch>
            <a:fillRect/>
          </a:stretch>
        </p:blipFill>
        <p:spPr>
          <a:xfrm>
            <a:off x="79375" y="45085"/>
            <a:ext cx="8985250" cy="6737350"/>
          </a:xfrm>
          <a:prstGeom prst="rect">
            <a:avLst/>
          </a:prstGeom>
          <a:noFill/>
          <a:ln w="9525">
            <a:noFill/>
          </a:ln>
        </p:spPr>
      </p:pic>
      <p:sp>
        <p:nvSpPr>
          <p:cNvPr id="14340" name="矩形 7"/>
          <p:cNvSpPr/>
          <p:nvPr/>
        </p:nvSpPr>
        <p:spPr>
          <a:xfrm>
            <a:off x="4416425" y="2828925"/>
            <a:ext cx="311150" cy="2308225"/>
          </a:xfrm>
          <a:prstGeom prst="rect">
            <a:avLst/>
          </a:prstGeom>
          <a:noFill/>
          <a:ln w="9525">
            <a:noFill/>
          </a:ln>
        </p:spPr>
        <p:txBody>
          <a:bodyPr wrap="none">
            <a:spAutoFit/>
          </a:bodyPr>
          <a:p>
            <a:pPr algn="ctr" fontAlgn="base"/>
            <a:endParaRPr lang="en-US" altLang="en-US" sz="7200" b="1" strike="noStrike" noProof="1">
              <a:effectLst>
                <a:outerShdw blurRad="38100" dist="38100" dir="2700000">
                  <a:srgbClr val="C0C0C0"/>
                </a:outerShdw>
              </a:effectLst>
            </a:endParaRPr>
          </a:p>
          <a:p>
            <a:pPr algn="ctr" fontAlgn="base"/>
            <a:endParaRPr lang="en-US" altLang="en-US" sz="7200" b="1" strike="noStrike" noProof="1">
              <a:effectLst>
                <a:outerShdw blurRad="38100" dist="38100" dir="2700000">
                  <a:srgbClr val="C0C0C0"/>
                </a:outerShdw>
              </a:effectLst>
            </a:endParaRPr>
          </a:p>
        </p:txBody>
      </p:sp>
      <p:sp>
        <p:nvSpPr>
          <p:cNvPr id="2" name="文本框 1"/>
          <p:cNvSpPr txBox="1"/>
          <p:nvPr/>
        </p:nvSpPr>
        <p:spPr>
          <a:xfrm>
            <a:off x="611188" y="620713"/>
            <a:ext cx="3921125" cy="583565"/>
          </a:xfrm>
          <a:prstGeom prst="rect">
            <a:avLst/>
          </a:prstGeom>
          <a:noFill/>
          <a:ln w="9525">
            <a:noFill/>
          </a:ln>
        </p:spPr>
        <p:txBody>
          <a:bodyPr wrap="square" anchor="t" anchorCtr="0">
            <a:spAutoFit/>
          </a:bodyPr>
          <a:p>
            <a:endParaRPr lang="zh-CN" altLang="en-US" sz="3200" b="1">
              <a:latin typeface="Calibri" panose="020F0502020204030204" pitchFamily="34" charset="0"/>
              <a:ea typeface="宋体" panose="02010600030101010101" pitchFamily="2" charset="-122"/>
            </a:endParaRPr>
          </a:p>
        </p:txBody>
      </p:sp>
      <p:sp>
        <p:nvSpPr>
          <p:cNvPr id="14341" name="文本框 2"/>
          <p:cNvSpPr txBox="1"/>
          <p:nvPr/>
        </p:nvSpPr>
        <p:spPr>
          <a:xfrm>
            <a:off x="539750" y="1485265"/>
            <a:ext cx="7980363" cy="583565"/>
          </a:xfrm>
          <a:prstGeom prst="rect">
            <a:avLst/>
          </a:prstGeom>
          <a:noFill/>
          <a:ln w="9525">
            <a:noFill/>
          </a:ln>
        </p:spPr>
        <p:txBody>
          <a:bodyPr wrap="square" anchor="t" anchorCtr="0">
            <a:spAutoFit/>
          </a:bodyPr>
          <a:p>
            <a:r>
              <a:rPr lang="en-US" altLang="zh-CN">
                <a:latin typeface="Calibri" panose="020F0502020204030204" pitchFamily="34" charset="0"/>
                <a:ea typeface="宋体" panose="02010600030101010101" pitchFamily="2" charset="-122"/>
              </a:rPr>
              <a:t>          </a:t>
            </a:r>
            <a:endParaRPr lang="zh-CN" altLang="en-US" sz="3200" b="1">
              <a:latin typeface="Calibri" panose="020F0502020204030204" pitchFamily="34" charset="0"/>
              <a:ea typeface="宋体" panose="02010600030101010101" pitchFamily="2" charset="-122"/>
            </a:endParaRPr>
          </a:p>
        </p:txBody>
      </p:sp>
      <p:sp>
        <p:nvSpPr>
          <p:cNvPr id="7" name="文本占位符 4"/>
          <p:cNvSpPr txBox="1"/>
          <p:nvPr>
            <p:custDataLst>
              <p:tags r:id="rId2"/>
            </p:custDataLst>
          </p:nvPr>
        </p:nvSpPr>
        <p:spPr>
          <a:xfrm>
            <a:off x="2352858" y="2986088"/>
            <a:ext cx="947738" cy="920750"/>
          </a:xfrm>
          <a:prstGeom prst="rect">
            <a:avLst/>
          </a:prstGeom>
        </p:spPr>
        <p:txBody>
          <a:bodyPr lIns="0" tIns="0" rIns="0" bIns="0" anchor="ctr"/>
          <a:lstStyle>
            <a:lvl1pPr marL="357505" indent="-357505" algn="ctr" defTabSz="914400" rtl="0" eaLnBrk="1" latinLnBrk="0" hangingPunct="1">
              <a:lnSpc>
                <a:spcPct val="110000"/>
              </a:lnSpc>
              <a:spcBef>
                <a:spcPts val="1600"/>
              </a:spcBef>
              <a:spcAft>
                <a:spcPct val="0"/>
              </a:spcAft>
              <a:buClr>
                <a:srgbClr val="963B22"/>
              </a:buClr>
              <a:buSzPct val="60000"/>
              <a:buFont typeface="Wingdings" panose="05000000000000000000" pitchFamily="2" charset="2"/>
              <a:buNone/>
              <a:defRPr lang="zh-CN" altLang="en-US" sz="6600" b="0" kern="1200" baseline="0">
                <a:solidFill>
                  <a:schemeClr val="accent1">
                    <a:lumMod val="75000"/>
                  </a:schemeClr>
                </a:solidFill>
                <a:latin typeface="Microsoft YaHei UI" panose="020B0503020204020204" pitchFamily="34" charset="-122"/>
                <a:ea typeface="Microsoft YaHei UI" panose="020B0503020204020204" pitchFamily="34" charset="-122"/>
                <a:cs typeface="+mn-cs"/>
              </a:defRPr>
            </a:lvl1pPr>
            <a:lvl2pPr marL="357505" indent="-285750" algn="just" defTabSz="914400" rtl="0" eaLnBrk="1" latinLnBrk="0" hangingPunct="1">
              <a:lnSpc>
                <a:spcPct val="120000"/>
              </a:lnSpc>
              <a:spcBef>
                <a:spcPct val="0"/>
              </a:spcBef>
              <a:spcAft>
                <a:spcPts val="600"/>
              </a:spcAft>
              <a:buClr>
                <a:schemeClr val="accent2">
                  <a:lumMod val="60000"/>
                  <a:lumOff val="40000"/>
                </a:schemeClr>
              </a:buClr>
              <a:buFont typeface="幼圆" panose="02010509060101010101" pitchFamily="49" charset="-122"/>
              <a:buChar char=" "/>
              <a:defRPr sz="1600" kern="1200" baseline="0">
                <a:solidFill>
                  <a:srgbClr val="7D7D7D"/>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defRPr/>
            </a:pPr>
            <a:endParaRPr lang="en-US">
              <a:solidFill>
                <a:srgbClr val="1E4FA1"/>
              </a:solidFill>
              <a:latin typeface="Impact" panose="020B0806030902050204" pitchFamily="34" charset="0"/>
            </a:endParaRPr>
          </a:p>
        </p:txBody>
      </p:sp>
      <p:sp>
        <p:nvSpPr>
          <p:cNvPr id="3" name="文本框 2"/>
          <p:cNvSpPr txBox="1"/>
          <p:nvPr/>
        </p:nvSpPr>
        <p:spPr>
          <a:xfrm>
            <a:off x="1907540" y="1412875"/>
            <a:ext cx="4849495" cy="521970"/>
          </a:xfrm>
          <a:prstGeom prst="rect">
            <a:avLst/>
          </a:prstGeom>
          <a:solidFill>
            <a:schemeClr val="bg1"/>
          </a:solidFill>
          <a:ln w="76200">
            <a:gradFill>
              <a:gsLst>
                <a:gs pos="0">
                  <a:srgbClr val="007BD3"/>
                </a:gs>
                <a:gs pos="100000">
                  <a:srgbClr val="034373"/>
                </a:gs>
              </a:gsLst>
            </a:gradFill>
          </a:ln>
        </p:spPr>
        <p:txBody>
          <a:bodyPr wrap="square" rtlCol="0">
            <a:spAutoFit/>
          </a:bodyPr>
          <a:p>
            <a:r>
              <a:rPr lang="en-US" altLang="zh-CN" sz="2800">
                <a:solidFill>
                  <a:schemeClr val="tx1"/>
                </a:solidFill>
                <a:effectLst>
                  <a:outerShdw blurRad="38100" dist="19050" dir="2700000" algn="tl" rotWithShape="0">
                    <a:schemeClr val="dk1">
                      <a:alpha val="40000"/>
                    </a:schemeClr>
                  </a:outerShdw>
                </a:effectLst>
              </a:rPr>
              <a:t>1.</a:t>
            </a:r>
            <a:r>
              <a:rPr lang="zh-CN" altLang="en-US" sz="2800">
                <a:solidFill>
                  <a:schemeClr val="tx1"/>
                </a:solidFill>
                <a:effectLst>
                  <a:outerShdw blurRad="38100" dist="19050" dir="2700000" algn="tl" rotWithShape="0">
                    <a:schemeClr val="dk1">
                      <a:alpha val="40000"/>
                    </a:schemeClr>
                  </a:outerShdw>
                </a:effectLst>
              </a:rPr>
              <a:t>引导学生开展小组合作学习</a:t>
            </a:r>
            <a:endParaRPr lang="zh-CN" altLang="en-US" sz="2800">
              <a:solidFill>
                <a:schemeClr val="tx1"/>
              </a:solidFill>
              <a:effectLst>
                <a:outerShdw blurRad="38100" dist="19050" dir="2700000" algn="tl" rotWithShape="0">
                  <a:schemeClr val="dk1">
                    <a:alpha val="40000"/>
                  </a:schemeClr>
                </a:outerShdw>
              </a:effectLst>
            </a:endParaRPr>
          </a:p>
        </p:txBody>
      </p:sp>
      <p:sp>
        <p:nvSpPr>
          <p:cNvPr id="10" name="文本框 9"/>
          <p:cNvSpPr txBox="1"/>
          <p:nvPr/>
        </p:nvSpPr>
        <p:spPr>
          <a:xfrm>
            <a:off x="1331595" y="3045460"/>
            <a:ext cx="7264400" cy="645160"/>
          </a:xfrm>
          <a:prstGeom prst="rect">
            <a:avLst/>
          </a:prstGeom>
          <a:noFill/>
          <a:ln>
            <a:solidFill>
              <a:srgbClr val="92D050"/>
            </a:solidFill>
          </a:ln>
        </p:spPr>
        <p:txBody>
          <a:bodyPr wrap="square" rtlCol="0">
            <a:spAutoFit/>
          </a:bodyPr>
          <a:p>
            <a:r>
              <a:rPr lang="en-US" altLang="zh-CN"/>
              <a:t>1</a:t>
            </a:r>
            <a:r>
              <a:rPr lang="zh-CN" altLang="en-US"/>
              <a:t>、鼓励个人优胜转向了小组成员合作成功,激发了团队精神,学生间容易产生互帮互学的心理。</a:t>
            </a:r>
            <a:endParaRPr lang="zh-CN" altLang="en-US"/>
          </a:p>
        </p:txBody>
      </p:sp>
      <p:sp>
        <p:nvSpPr>
          <p:cNvPr id="11" name="文本框 10"/>
          <p:cNvSpPr txBox="1"/>
          <p:nvPr/>
        </p:nvSpPr>
        <p:spPr>
          <a:xfrm>
            <a:off x="1331595" y="3907155"/>
            <a:ext cx="7264400" cy="368300"/>
          </a:xfrm>
          <a:prstGeom prst="rect">
            <a:avLst/>
          </a:prstGeom>
          <a:noFill/>
          <a:ln>
            <a:solidFill>
              <a:srgbClr val="92D050"/>
            </a:solidFill>
          </a:ln>
        </p:spPr>
        <p:txBody>
          <a:bodyPr wrap="square" rtlCol="0">
            <a:spAutoFit/>
          </a:bodyPr>
          <a:p>
            <a:r>
              <a:rPr lang="en-US" altLang="zh-CN"/>
              <a:t>2</a:t>
            </a:r>
            <a:r>
              <a:rPr lang="zh-CN" altLang="en-US"/>
              <a:t>、克服学生的依赖心理,树立“自主学习”的意识</a:t>
            </a:r>
            <a:endParaRPr lang="zh-CN" altLang="en-US"/>
          </a:p>
        </p:txBody>
      </p:sp>
      <p:sp>
        <p:nvSpPr>
          <p:cNvPr id="12" name="文本框 11"/>
          <p:cNvSpPr txBox="1"/>
          <p:nvPr/>
        </p:nvSpPr>
        <p:spPr>
          <a:xfrm>
            <a:off x="1331595" y="4491990"/>
            <a:ext cx="7264400" cy="645160"/>
          </a:xfrm>
          <a:prstGeom prst="rect">
            <a:avLst/>
          </a:prstGeom>
          <a:noFill/>
          <a:ln>
            <a:solidFill>
              <a:srgbClr val="92D050"/>
            </a:solidFill>
          </a:ln>
        </p:spPr>
        <p:txBody>
          <a:bodyPr wrap="square" rtlCol="0">
            <a:spAutoFit/>
          </a:bodyPr>
          <a:p>
            <a:r>
              <a:rPr lang="en-US" altLang="zh-CN"/>
              <a:t>3</a:t>
            </a:r>
            <a:r>
              <a:rPr lang="zh-CN" altLang="en-US"/>
              <a:t>、改变了以往同学之间以竞争为主而转向以合作为主,这符合儿童心理发展的需要,改变学习环境后,有利于调动其积极性,激发其内在潜能。</a:t>
            </a:r>
            <a:endParaRPr lang="zh-CN" altLang="en-US"/>
          </a:p>
        </p:txBody>
      </p:sp>
      <p:sp>
        <p:nvSpPr>
          <p:cNvPr id="14" name="文本框 13"/>
          <p:cNvSpPr txBox="1"/>
          <p:nvPr/>
        </p:nvSpPr>
        <p:spPr>
          <a:xfrm>
            <a:off x="1187450" y="2277110"/>
            <a:ext cx="3757295" cy="460375"/>
          </a:xfrm>
          <a:prstGeom prst="rect">
            <a:avLst/>
          </a:prstGeom>
          <a:noFill/>
          <a:ln w="57150">
            <a:gradFill>
              <a:gsLst>
                <a:gs pos="0">
                  <a:srgbClr val="14CD68"/>
                </a:gs>
                <a:gs pos="100000">
                  <a:srgbClr val="0B6E38"/>
                </a:gs>
              </a:gsLst>
            </a:gradFill>
            <a:prstDash val="lgDash"/>
          </a:ln>
        </p:spPr>
        <p:txBody>
          <a:bodyPr wrap="square" rtlCol="0">
            <a:spAutoFit/>
          </a:bodyPr>
          <a:p>
            <a:pPr algn="l"/>
            <a:r>
              <a:rPr lang="zh-CN" altLang="en-US" sz="2400"/>
              <a:t>开展小组合作学习的优势：</a:t>
            </a:r>
            <a:endParaRPr lang="zh-CN" altLang="en-US" sz="240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2" nodeType="withEffec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linds(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2"/>
      <p:bldP spid="3" grpId="0" animBg="1"/>
      <p:bldP spid="3" grpId="1" animBg="1"/>
      <p:bldP spid="14" grpId="0" animBg="1"/>
      <p:bldP spid="14" grpId="1" animBg="1"/>
      <p:bldP spid="10" grpId="0" animBg="1"/>
      <p:bldP spid="11" grpId="0" animBg="1"/>
      <p:bldP spid="12" grpId="0" animBg="1"/>
      <p:bldP spid="10" grpId="1" animBg="1"/>
      <p:bldP spid="11" grpId="1" animBg="1"/>
      <p:bldP spid="1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内容占位符 2"/>
          <p:cNvSpPr>
            <a:spLocks noGrp="1"/>
          </p:cNvSpPr>
          <p:nvPr>
            <p:ph idx="1"/>
          </p:nvPr>
        </p:nvSpPr>
        <p:spPr/>
        <p:txBody>
          <a:bodyPr wrap="square" lIns="91440" tIns="45720" rIns="91440" bIns="45720" anchor="t" anchorCtr="0"/>
          <a:p>
            <a:pPr eaLnBrk="1" hangingPunct="1"/>
            <a:endParaRPr lang="zh-CN" altLang="zh-CN">
              <a:solidFill>
                <a:srgbClr val="595959"/>
              </a:solidFill>
            </a:endParaRPr>
          </a:p>
          <a:p>
            <a:pPr eaLnBrk="1" hangingPunct="1"/>
            <a:endParaRPr lang="zh-CN" altLang="en-US"/>
          </a:p>
        </p:txBody>
      </p:sp>
      <p:pic>
        <p:nvPicPr>
          <p:cNvPr id="14338" name="图片 5" descr="timg"/>
          <p:cNvPicPr>
            <a:picLocks noChangeAspect="1"/>
          </p:cNvPicPr>
          <p:nvPr/>
        </p:nvPicPr>
        <p:blipFill>
          <a:blip r:embed="rId1"/>
          <a:stretch>
            <a:fillRect/>
          </a:stretch>
        </p:blipFill>
        <p:spPr>
          <a:xfrm>
            <a:off x="107315" y="-99060"/>
            <a:ext cx="8985250" cy="6737350"/>
          </a:xfrm>
          <a:prstGeom prst="rect">
            <a:avLst/>
          </a:prstGeom>
          <a:noFill/>
          <a:ln w="9525">
            <a:noFill/>
          </a:ln>
        </p:spPr>
      </p:pic>
      <p:sp>
        <p:nvSpPr>
          <p:cNvPr id="14340" name="矩形 7"/>
          <p:cNvSpPr/>
          <p:nvPr/>
        </p:nvSpPr>
        <p:spPr>
          <a:xfrm>
            <a:off x="4416425" y="2828925"/>
            <a:ext cx="311150" cy="2308225"/>
          </a:xfrm>
          <a:prstGeom prst="rect">
            <a:avLst/>
          </a:prstGeom>
          <a:noFill/>
          <a:ln w="9525">
            <a:noFill/>
          </a:ln>
        </p:spPr>
        <p:txBody>
          <a:bodyPr wrap="none">
            <a:spAutoFit/>
          </a:bodyPr>
          <a:p>
            <a:pPr algn="ctr" fontAlgn="base"/>
            <a:endParaRPr lang="en-US" altLang="en-US" sz="7200" b="1" strike="noStrike" noProof="1">
              <a:effectLst>
                <a:outerShdw blurRad="38100" dist="38100" dir="2700000">
                  <a:srgbClr val="C0C0C0"/>
                </a:outerShdw>
              </a:effectLst>
            </a:endParaRPr>
          </a:p>
          <a:p>
            <a:pPr algn="ctr" fontAlgn="base"/>
            <a:endParaRPr lang="en-US" altLang="en-US" sz="7200" b="1" strike="noStrike" noProof="1">
              <a:effectLst>
                <a:outerShdw blurRad="38100" dist="38100" dir="2700000">
                  <a:srgbClr val="C0C0C0"/>
                </a:outerShdw>
              </a:effectLst>
            </a:endParaRPr>
          </a:p>
        </p:txBody>
      </p:sp>
      <p:sp>
        <p:nvSpPr>
          <p:cNvPr id="14341" name="文本框 2"/>
          <p:cNvSpPr txBox="1"/>
          <p:nvPr/>
        </p:nvSpPr>
        <p:spPr>
          <a:xfrm>
            <a:off x="1111885" y="549275"/>
            <a:ext cx="7980363" cy="922020"/>
          </a:xfrm>
          <a:prstGeom prst="rect">
            <a:avLst/>
          </a:prstGeom>
          <a:noFill/>
          <a:ln w="9525">
            <a:noFill/>
          </a:ln>
        </p:spPr>
        <p:txBody>
          <a:bodyPr wrap="square" anchor="t" anchorCtr="0">
            <a:spAutoFit/>
          </a:bodyPr>
          <a:p>
            <a:pPr algn="ctr"/>
            <a:r>
              <a:rPr lang="en-US" altLang="zh-CN">
                <a:latin typeface="Calibri" panose="020F0502020204030204" pitchFamily="34" charset="0"/>
                <a:ea typeface="宋体" panose="02010600030101010101" pitchFamily="2" charset="-122"/>
              </a:rPr>
              <a:t>                                                                                 </a:t>
            </a:r>
            <a:r>
              <a:rPr lang="zh-CN" altLang="en-US" sz="5400" b="1">
                <a:solidFill>
                  <a:schemeClr val="accent3"/>
                </a:solidFill>
                <a:latin typeface="Calibri" panose="020F0502020204030204" pitchFamily="34" charset="0"/>
                <a:ea typeface="宋体" panose="02010600030101010101" pitchFamily="2" charset="-122"/>
              </a:rPr>
              <a:t>目录</a:t>
            </a:r>
            <a:endParaRPr lang="zh-CN" altLang="en-US" sz="5400" b="1">
              <a:solidFill>
                <a:schemeClr val="accent3"/>
              </a:solidFill>
              <a:latin typeface="Calibri" panose="020F0502020204030204" pitchFamily="34" charset="0"/>
              <a:ea typeface="宋体" panose="02010600030101010101" pitchFamily="2" charset="-122"/>
            </a:endParaRPr>
          </a:p>
        </p:txBody>
      </p:sp>
      <p:sp>
        <p:nvSpPr>
          <p:cNvPr id="23" name="任意多边形 22"/>
          <p:cNvSpPr/>
          <p:nvPr>
            <p:custDataLst>
              <p:tags r:id="rId2"/>
            </p:custDataLst>
          </p:nvPr>
        </p:nvSpPr>
        <p:spPr>
          <a:xfrm>
            <a:off x="1266190" y="1845310"/>
            <a:ext cx="5016500" cy="720725"/>
          </a:xfrm>
          <a:custGeom>
            <a:avLst/>
            <a:gdLst>
              <a:gd name="connsiteX0" fmla="*/ 309285 w 5016918"/>
              <a:gd name="connsiteY0" fmla="*/ 0 h 723600"/>
              <a:gd name="connsiteX1" fmla="*/ 4643676 w 5016918"/>
              <a:gd name="connsiteY1" fmla="*/ 0 h 723600"/>
              <a:gd name="connsiteX2" fmla="*/ 4643676 w 5016918"/>
              <a:gd name="connsiteY2" fmla="*/ 539 h 723600"/>
              <a:gd name="connsiteX3" fmla="*/ 4836287 w 5016918"/>
              <a:gd name="connsiteY3" fmla="*/ 539 h 723600"/>
              <a:gd name="connsiteX4" fmla="*/ 5016918 w 5016918"/>
              <a:gd name="connsiteY4" fmla="*/ 361801 h 723600"/>
              <a:gd name="connsiteX5" fmla="*/ 4836287 w 5016918"/>
              <a:gd name="connsiteY5" fmla="*/ 723062 h 723600"/>
              <a:gd name="connsiteX6" fmla="*/ 4643676 w 5016918"/>
              <a:gd name="connsiteY6" fmla="*/ 723062 h 723600"/>
              <a:gd name="connsiteX7" fmla="*/ 4643676 w 5016918"/>
              <a:gd name="connsiteY7" fmla="*/ 723600 h 723600"/>
              <a:gd name="connsiteX8" fmla="*/ 309285 w 5016918"/>
              <a:gd name="connsiteY8" fmla="*/ 723600 h 723600"/>
              <a:gd name="connsiteX9" fmla="*/ 309285 w 5016918"/>
              <a:gd name="connsiteY9" fmla="*/ 723062 h 723600"/>
              <a:gd name="connsiteX10" fmla="*/ 180631 w 5016918"/>
              <a:gd name="connsiteY10" fmla="*/ 723062 h 723600"/>
              <a:gd name="connsiteX11" fmla="*/ 0 w 5016918"/>
              <a:gd name="connsiteY11" fmla="*/ 361801 h 723600"/>
              <a:gd name="connsiteX12" fmla="*/ 180631 w 5016918"/>
              <a:gd name="connsiteY12" fmla="*/ 539 h 723600"/>
              <a:gd name="connsiteX13" fmla="*/ 309285 w 5016918"/>
              <a:gd name="connsiteY13" fmla="*/ 539 h 72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6918" h="723600">
                <a:moveTo>
                  <a:pt x="309285" y="0"/>
                </a:moveTo>
                <a:lnTo>
                  <a:pt x="4643676" y="0"/>
                </a:lnTo>
                <a:lnTo>
                  <a:pt x="4643676" y="539"/>
                </a:lnTo>
                <a:lnTo>
                  <a:pt x="4836287" y="539"/>
                </a:lnTo>
                <a:lnTo>
                  <a:pt x="5016918" y="361801"/>
                </a:lnTo>
                <a:lnTo>
                  <a:pt x="4836287" y="723062"/>
                </a:lnTo>
                <a:lnTo>
                  <a:pt x="4643676" y="723062"/>
                </a:lnTo>
                <a:lnTo>
                  <a:pt x="4643676" y="723600"/>
                </a:lnTo>
                <a:lnTo>
                  <a:pt x="309285" y="723600"/>
                </a:lnTo>
                <a:lnTo>
                  <a:pt x="309285" y="723062"/>
                </a:lnTo>
                <a:lnTo>
                  <a:pt x="180631" y="723062"/>
                </a:lnTo>
                <a:lnTo>
                  <a:pt x="0" y="361801"/>
                </a:lnTo>
                <a:lnTo>
                  <a:pt x="180631" y="539"/>
                </a:lnTo>
                <a:lnTo>
                  <a:pt x="309285" y="539"/>
                </a:lnTo>
                <a:close/>
              </a:path>
            </a:pathLst>
          </a:custGeom>
          <a:solidFill>
            <a:schemeClr val="accent3">
              <a:lumMod val="40000"/>
              <a:lumOff val="60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latin typeface="方正姚体" panose="02010601030101010101" pitchFamily="2" charset="-122"/>
                <a:ea typeface="方正姚体" panose="02010601030101010101" pitchFamily="2" charset="-122"/>
              </a:rPr>
              <a:t> </a:t>
            </a:r>
            <a:r>
              <a:rPr lang="zh-CN" altLang="en-US" sz="2400" b="1">
                <a:solidFill>
                  <a:schemeClr val="tx1"/>
                </a:solidFill>
                <a:latin typeface="方正姚体" panose="02010601030101010101" pitchFamily="2" charset="-122"/>
                <a:ea typeface="方正姚体" panose="02010601030101010101" pitchFamily="2" charset="-122"/>
              </a:rPr>
              <a:t>前</a:t>
            </a:r>
            <a:r>
              <a:rPr lang="en-US" altLang="zh-CN" sz="2400" b="1">
                <a:solidFill>
                  <a:schemeClr val="tx1"/>
                </a:solidFill>
                <a:latin typeface="方正姚体" panose="02010601030101010101" pitchFamily="2" charset="-122"/>
                <a:ea typeface="方正姚体" panose="02010601030101010101" pitchFamily="2" charset="-122"/>
              </a:rPr>
              <a:t>   </a:t>
            </a:r>
            <a:r>
              <a:rPr lang="zh-CN" altLang="en-US" sz="2400" b="1">
                <a:solidFill>
                  <a:schemeClr val="tx1"/>
                </a:solidFill>
                <a:latin typeface="方正姚体" panose="02010601030101010101" pitchFamily="2" charset="-122"/>
                <a:ea typeface="方正姚体" panose="02010601030101010101" pitchFamily="2" charset="-122"/>
              </a:rPr>
              <a:t>言</a:t>
            </a:r>
            <a:endParaRPr lang="zh-CN" altLang="en-US" sz="2400" b="1">
              <a:solidFill>
                <a:schemeClr val="tx1"/>
              </a:solidFill>
              <a:latin typeface="方正姚体" panose="02010601030101010101" pitchFamily="2" charset="-122"/>
              <a:ea typeface="方正姚体" panose="02010601030101010101" pitchFamily="2" charset="-122"/>
            </a:endParaRPr>
          </a:p>
        </p:txBody>
      </p:sp>
      <p:sp>
        <p:nvSpPr>
          <p:cNvPr id="3" name="任意多边形 2"/>
          <p:cNvSpPr/>
          <p:nvPr>
            <p:custDataLst>
              <p:tags r:id="rId3"/>
            </p:custDataLst>
          </p:nvPr>
        </p:nvSpPr>
        <p:spPr>
          <a:xfrm>
            <a:off x="1187450" y="2872105"/>
            <a:ext cx="5173345" cy="723900"/>
          </a:xfrm>
          <a:custGeom>
            <a:avLst/>
            <a:gdLst>
              <a:gd name="connsiteX0" fmla="*/ 309285 w 5016918"/>
              <a:gd name="connsiteY0" fmla="*/ 0 h 723600"/>
              <a:gd name="connsiteX1" fmla="*/ 4643676 w 5016918"/>
              <a:gd name="connsiteY1" fmla="*/ 0 h 723600"/>
              <a:gd name="connsiteX2" fmla="*/ 4643676 w 5016918"/>
              <a:gd name="connsiteY2" fmla="*/ 539 h 723600"/>
              <a:gd name="connsiteX3" fmla="*/ 4836287 w 5016918"/>
              <a:gd name="connsiteY3" fmla="*/ 539 h 723600"/>
              <a:gd name="connsiteX4" fmla="*/ 5016918 w 5016918"/>
              <a:gd name="connsiteY4" fmla="*/ 361801 h 723600"/>
              <a:gd name="connsiteX5" fmla="*/ 4836287 w 5016918"/>
              <a:gd name="connsiteY5" fmla="*/ 723062 h 723600"/>
              <a:gd name="connsiteX6" fmla="*/ 4643676 w 5016918"/>
              <a:gd name="connsiteY6" fmla="*/ 723062 h 723600"/>
              <a:gd name="connsiteX7" fmla="*/ 4643676 w 5016918"/>
              <a:gd name="connsiteY7" fmla="*/ 723600 h 723600"/>
              <a:gd name="connsiteX8" fmla="*/ 309285 w 5016918"/>
              <a:gd name="connsiteY8" fmla="*/ 723600 h 723600"/>
              <a:gd name="connsiteX9" fmla="*/ 309285 w 5016918"/>
              <a:gd name="connsiteY9" fmla="*/ 723062 h 723600"/>
              <a:gd name="connsiteX10" fmla="*/ 180631 w 5016918"/>
              <a:gd name="connsiteY10" fmla="*/ 723062 h 723600"/>
              <a:gd name="connsiteX11" fmla="*/ 0 w 5016918"/>
              <a:gd name="connsiteY11" fmla="*/ 361801 h 723600"/>
              <a:gd name="connsiteX12" fmla="*/ 180631 w 5016918"/>
              <a:gd name="connsiteY12" fmla="*/ 539 h 723600"/>
              <a:gd name="connsiteX13" fmla="*/ 309285 w 5016918"/>
              <a:gd name="connsiteY13" fmla="*/ 539 h 72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6918" h="723600">
                <a:moveTo>
                  <a:pt x="309285" y="0"/>
                </a:moveTo>
                <a:lnTo>
                  <a:pt x="4643676" y="0"/>
                </a:lnTo>
                <a:lnTo>
                  <a:pt x="4643676" y="539"/>
                </a:lnTo>
                <a:lnTo>
                  <a:pt x="4836287" y="539"/>
                </a:lnTo>
                <a:lnTo>
                  <a:pt x="5016918" y="361801"/>
                </a:lnTo>
                <a:lnTo>
                  <a:pt x="4836287" y="723062"/>
                </a:lnTo>
                <a:lnTo>
                  <a:pt x="4643676" y="723062"/>
                </a:lnTo>
                <a:lnTo>
                  <a:pt x="4643676" y="723600"/>
                </a:lnTo>
                <a:lnTo>
                  <a:pt x="309285" y="723600"/>
                </a:lnTo>
                <a:lnTo>
                  <a:pt x="309285" y="723062"/>
                </a:lnTo>
                <a:lnTo>
                  <a:pt x="180631" y="723062"/>
                </a:lnTo>
                <a:lnTo>
                  <a:pt x="0" y="361801"/>
                </a:lnTo>
                <a:lnTo>
                  <a:pt x="180631" y="539"/>
                </a:lnTo>
                <a:lnTo>
                  <a:pt x="309285" y="539"/>
                </a:lnTo>
                <a:close/>
              </a:path>
            </a:pathLst>
          </a:custGeom>
          <a:solidFill>
            <a:schemeClr val="accent3">
              <a:lumMod val="40000"/>
              <a:lumOff val="60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a:solidFill>
                  <a:schemeClr val="tx1"/>
                </a:solidFill>
                <a:latin typeface="方正姚体" panose="02010601030101010101" pitchFamily="2" charset="-122"/>
                <a:ea typeface="方正姚体" panose="02010601030101010101" pitchFamily="2" charset="-122"/>
              </a:rPr>
              <a:t>农</a:t>
            </a:r>
            <a:r>
              <a:rPr lang="en-US" altLang="zh-CN" sz="2400">
                <a:solidFill>
                  <a:schemeClr val="tx1"/>
                </a:solidFill>
                <a:latin typeface="方正姚体" panose="02010601030101010101" pitchFamily="2" charset="-122"/>
                <a:ea typeface="方正姚体" panose="02010601030101010101" pitchFamily="2" charset="-122"/>
              </a:rPr>
              <a:t>    </a:t>
            </a:r>
            <a:r>
              <a:rPr lang="zh-CN" altLang="en-US" sz="2400" b="1">
                <a:solidFill>
                  <a:schemeClr val="tx1"/>
                </a:solidFill>
                <a:latin typeface="方正姚体" panose="02010601030101010101" pitchFamily="2" charset="-122"/>
                <a:ea typeface="方正姚体" panose="02010601030101010101" pitchFamily="2" charset="-122"/>
              </a:rPr>
              <a:t>农村小规模学校体育教学现状</a:t>
            </a:r>
            <a:r>
              <a:rPr lang="en-US" altLang="zh-CN" sz="2400">
                <a:solidFill>
                  <a:schemeClr val="tx1"/>
                </a:solidFill>
                <a:latin typeface="方正姚体" panose="02010601030101010101" pitchFamily="2" charset="-122"/>
                <a:ea typeface="方正姚体" panose="02010601030101010101" pitchFamily="2" charset="-122"/>
              </a:rPr>
              <a:t>      </a:t>
            </a:r>
            <a:endParaRPr lang="zh-CN" altLang="en-US" sz="2400" b="1">
              <a:solidFill>
                <a:schemeClr val="tx1"/>
              </a:solidFill>
              <a:latin typeface="方正姚体" panose="02010601030101010101" pitchFamily="2" charset="-122"/>
              <a:ea typeface="方正姚体" panose="02010601030101010101" pitchFamily="2" charset="-122"/>
            </a:endParaRPr>
          </a:p>
        </p:txBody>
      </p:sp>
      <p:sp>
        <p:nvSpPr>
          <p:cNvPr id="4" name="任意多边形 3"/>
          <p:cNvSpPr/>
          <p:nvPr>
            <p:custDataLst>
              <p:tags r:id="rId4"/>
            </p:custDataLst>
          </p:nvPr>
        </p:nvSpPr>
        <p:spPr>
          <a:xfrm>
            <a:off x="1186815" y="3855085"/>
            <a:ext cx="5173980" cy="723900"/>
          </a:xfrm>
          <a:custGeom>
            <a:avLst/>
            <a:gdLst>
              <a:gd name="connsiteX0" fmla="*/ 309285 w 5016918"/>
              <a:gd name="connsiteY0" fmla="*/ 0 h 723600"/>
              <a:gd name="connsiteX1" fmla="*/ 4643676 w 5016918"/>
              <a:gd name="connsiteY1" fmla="*/ 0 h 723600"/>
              <a:gd name="connsiteX2" fmla="*/ 4643676 w 5016918"/>
              <a:gd name="connsiteY2" fmla="*/ 539 h 723600"/>
              <a:gd name="connsiteX3" fmla="*/ 4836287 w 5016918"/>
              <a:gd name="connsiteY3" fmla="*/ 539 h 723600"/>
              <a:gd name="connsiteX4" fmla="*/ 5016918 w 5016918"/>
              <a:gd name="connsiteY4" fmla="*/ 361801 h 723600"/>
              <a:gd name="connsiteX5" fmla="*/ 4836287 w 5016918"/>
              <a:gd name="connsiteY5" fmla="*/ 723062 h 723600"/>
              <a:gd name="connsiteX6" fmla="*/ 4643676 w 5016918"/>
              <a:gd name="connsiteY6" fmla="*/ 723062 h 723600"/>
              <a:gd name="connsiteX7" fmla="*/ 4643676 w 5016918"/>
              <a:gd name="connsiteY7" fmla="*/ 723600 h 723600"/>
              <a:gd name="connsiteX8" fmla="*/ 309285 w 5016918"/>
              <a:gd name="connsiteY8" fmla="*/ 723600 h 723600"/>
              <a:gd name="connsiteX9" fmla="*/ 309285 w 5016918"/>
              <a:gd name="connsiteY9" fmla="*/ 723062 h 723600"/>
              <a:gd name="connsiteX10" fmla="*/ 180631 w 5016918"/>
              <a:gd name="connsiteY10" fmla="*/ 723062 h 723600"/>
              <a:gd name="connsiteX11" fmla="*/ 0 w 5016918"/>
              <a:gd name="connsiteY11" fmla="*/ 361801 h 723600"/>
              <a:gd name="connsiteX12" fmla="*/ 180631 w 5016918"/>
              <a:gd name="connsiteY12" fmla="*/ 539 h 723600"/>
              <a:gd name="connsiteX13" fmla="*/ 309285 w 5016918"/>
              <a:gd name="connsiteY13" fmla="*/ 539 h 72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6918" h="723600">
                <a:moveTo>
                  <a:pt x="309285" y="0"/>
                </a:moveTo>
                <a:lnTo>
                  <a:pt x="4643676" y="0"/>
                </a:lnTo>
                <a:lnTo>
                  <a:pt x="4643676" y="539"/>
                </a:lnTo>
                <a:lnTo>
                  <a:pt x="4836287" y="539"/>
                </a:lnTo>
                <a:lnTo>
                  <a:pt x="5016918" y="361801"/>
                </a:lnTo>
                <a:lnTo>
                  <a:pt x="4836287" y="723062"/>
                </a:lnTo>
                <a:lnTo>
                  <a:pt x="4643676" y="723062"/>
                </a:lnTo>
                <a:lnTo>
                  <a:pt x="4643676" y="723600"/>
                </a:lnTo>
                <a:lnTo>
                  <a:pt x="309285" y="723600"/>
                </a:lnTo>
                <a:lnTo>
                  <a:pt x="309285" y="723062"/>
                </a:lnTo>
                <a:lnTo>
                  <a:pt x="180631" y="723062"/>
                </a:lnTo>
                <a:lnTo>
                  <a:pt x="0" y="361801"/>
                </a:lnTo>
                <a:lnTo>
                  <a:pt x="180631" y="539"/>
                </a:lnTo>
                <a:lnTo>
                  <a:pt x="309285" y="539"/>
                </a:lnTo>
                <a:close/>
              </a:path>
            </a:pathLst>
          </a:custGeom>
          <a:solidFill>
            <a:schemeClr val="accent3">
              <a:lumMod val="40000"/>
              <a:lumOff val="60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a:solidFill>
                  <a:schemeClr val="tx1"/>
                </a:solidFill>
                <a:latin typeface="方正姚体" panose="02010601030101010101" pitchFamily="2" charset="-122"/>
                <a:ea typeface="方正姚体" panose="02010601030101010101" pitchFamily="2" charset="-122"/>
                <a:sym typeface="+mn-ea"/>
              </a:rPr>
              <a:t>    </a:t>
            </a:r>
            <a:r>
              <a:rPr lang="zh-CN" altLang="en-US" sz="2400" b="1">
                <a:solidFill>
                  <a:schemeClr val="tx1"/>
                </a:solidFill>
                <a:latin typeface="方正姚体" panose="02010601030101010101" pitchFamily="2" charset="-122"/>
                <a:ea typeface="方正姚体" panose="02010601030101010101" pitchFamily="2" charset="-122"/>
                <a:sym typeface="+mn-ea"/>
              </a:rPr>
              <a:t>存在的问题</a:t>
            </a:r>
            <a:endParaRPr lang="zh-CN" altLang="en-US" sz="2400" b="1">
              <a:solidFill>
                <a:schemeClr val="tx1"/>
              </a:solidFill>
              <a:latin typeface="方正姚体" panose="02010601030101010101" pitchFamily="2" charset="-122"/>
              <a:ea typeface="方正姚体" panose="02010601030101010101" pitchFamily="2" charset="-122"/>
              <a:sym typeface="+mn-ea"/>
            </a:endParaRPr>
          </a:p>
        </p:txBody>
      </p:sp>
      <p:sp>
        <p:nvSpPr>
          <p:cNvPr id="5" name="任意多边形 4"/>
          <p:cNvSpPr/>
          <p:nvPr>
            <p:custDataLst>
              <p:tags r:id="rId5"/>
            </p:custDataLst>
          </p:nvPr>
        </p:nvSpPr>
        <p:spPr>
          <a:xfrm>
            <a:off x="1331595" y="4941570"/>
            <a:ext cx="5015865" cy="723900"/>
          </a:xfrm>
          <a:custGeom>
            <a:avLst/>
            <a:gdLst>
              <a:gd name="connsiteX0" fmla="*/ 309285 w 5016918"/>
              <a:gd name="connsiteY0" fmla="*/ 0 h 723600"/>
              <a:gd name="connsiteX1" fmla="*/ 4643676 w 5016918"/>
              <a:gd name="connsiteY1" fmla="*/ 0 h 723600"/>
              <a:gd name="connsiteX2" fmla="*/ 4643676 w 5016918"/>
              <a:gd name="connsiteY2" fmla="*/ 539 h 723600"/>
              <a:gd name="connsiteX3" fmla="*/ 4836287 w 5016918"/>
              <a:gd name="connsiteY3" fmla="*/ 539 h 723600"/>
              <a:gd name="connsiteX4" fmla="*/ 5016918 w 5016918"/>
              <a:gd name="connsiteY4" fmla="*/ 361801 h 723600"/>
              <a:gd name="connsiteX5" fmla="*/ 4836287 w 5016918"/>
              <a:gd name="connsiteY5" fmla="*/ 723062 h 723600"/>
              <a:gd name="connsiteX6" fmla="*/ 4643676 w 5016918"/>
              <a:gd name="connsiteY6" fmla="*/ 723062 h 723600"/>
              <a:gd name="connsiteX7" fmla="*/ 4643676 w 5016918"/>
              <a:gd name="connsiteY7" fmla="*/ 723600 h 723600"/>
              <a:gd name="connsiteX8" fmla="*/ 309285 w 5016918"/>
              <a:gd name="connsiteY8" fmla="*/ 723600 h 723600"/>
              <a:gd name="connsiteX9" fmla="*/ 309285 w 5016918"/>
              <a:gd name="connsiteY9" fmla="*/ 723062 h 723600"/>
              <a:gd name="connsiteX10" fmla="*/ 180631 w 5016918"/>
              <a:gd name="connsiteY10" fmla="*/ 723062 h 723600"/>
              <a:gd name="connsiteX11" fmla="*/ 0 w 5016918"/>
              <a:gd name="connsiteY11" fmla="*/ 361801 h 723600"/>
              <a:gd name="connsiteX12" fmla="*/ 180631 w 5016918"/>
              <a:gd name="connsiteY12" fmla="*/ 539 h 723600"/>
              <a:gd name="connsiteX13" fmla="*/ 309285 w 5016918"/>
              <a:gd name="connsiteY13" fmla="*/ 539 h 72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6918" h="723600">
                <a:moveTo>
                  <a:pt x="309285" y="0"/>
                </a:moveTo>
                <a:lnTo>
                  <a:pt x="4643676" y="0"/>
                </a:lnTo>
                <a:lnTo>
                  <a:pt x="4643676" y="539"/>
                </a:lnTo>
                <a:lnTo>
                  <a:pt x="4836287" y="539"/>
                </a:lnTo>
                <a:lnTo>
                  <a:pt x="5016918" y="361801"/>
                </a:lnTo>
                <a:lnTo>
                  <a:pt x="4836287" y="723062"/>
                </a:lnTo>
                <a:lnTo>
                  <a:pt x="4643676" y="723062"/>
                </a:lnTo>
                <a:lnTo>
                  <a:pt x="4643676" y="723600"/>
                </a:lnTo>
                <a:lnTo>
                  <a:pt x="309285" y="723600"/>
                </a:lnTo>
                <a:lnTo>
                  <a:pt x="309285" y="723062"/>
                </a:lnTo>
                <a:lnTo>
                  <a:pt x="180631" y="723062"/>
                </a:lnTo>
                <a:lnTo>
                  <a:pt x="0" y="361801"/>
                </a:lnTo>
                <a:lnTo>
                  <a:pt x="180631" y="539"/>
                </a:lnTo>
                <a:lnTo>
                  <a:pt x="309285" y="539"/>
                </a:lnTo>
                <a:close/>
              </a:path>
            </a:pathLst>
          </a:custGeom>
          <a:solidFill>
            <a:schemeClr val="accent3">
              <a:lumMod val="40000"/>
              <a:lumOff val="60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solidFill>
                  <a:schemeClr val="tx1"/>
                </a:solidFill>
                <a:latin typeface="方正姚体" panose="02010601030101010101" pitchFamily="2" charset="-122"/>
                <a:ea typeface="方正姚体" panose="02010601030101010101" pitchFamily="2" charset="-122"/>
              </a:rPr>
              <a:t>采取的方法与策略</a:t>
            </a:r>
            <a:endParaRPr lang="zh-CN" altLang="en-US" sz="2400" b="1">
              <a:solidFill>
                <a:schemeClr val="tx1"/>
              </a:solidFill>
              <a:latin typeface="方正姚体" panose="02010601030101010101" pitchFamily="2" charset="-122"/>
              <a:ea typeface="方正姚体" panose="02010601030101010101" pitchFamily="2" charset="-122"/>
            </a:endParaRPr>
          </a:p>
        </p:txBody>
      </p:sp>
      <p:sp>
        <p:nvSpPr>
          <p:cNvPr id="24" name="六边形 23"/>
          <p:cNvSpPr/>
          <p:nvPr>
            <p:custDataLst>
              <p:tags r:id="rId6"/>
            </p:custDataLst>
          </p:nvPr>
        </p:nvSpPr>
        <p:spPr>
          <a:xfrm>
            <a:off x="1187450" y="1870710"/>
            <a:ext cx="804545" cy="742315"/>
          </a:xfrm>
          <a:prstGeom prst="hexagon">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200">
                <a:solidFill>
                  <a:schemeClr val="tx1"/>
                </a:solidFill>
                <a:latin typeface="Impact" panose="020B0806030902050204" pitchFamily="34" charset="0"/>
              </a:rPr>
              <a:t>01</a:t>
            </a:r>
            <a:endParaRPr lang="en-US" altLang="zh-CN" sz="2200">
              <a:solidFill>
                <a:schemeClr val="tx1"/>
              </a:solidFill>
              <a:latin typeface="Impact" panose="020B0806030902050204" pitchFamily="34" charset="0"/>
            </a:endParaRPr>
          </a:p>
        </p:txBody>
      </p:sp>
      <p:sp>
        <p:nvSpPr>
          <p:cNvPr id="6" name="六边形 5"/>
          <p:cNvSpPr/>
          <p:nvPr>
            <p:custDataLst>
              <p:tags r:id="rId7"/>
            </p:custDataLst>
          </p:nvPr>
        </p:nvSpPr>
        <p:spPr>
          <a:xfrm>
            <a:off x="1174750" y="2873375"/>
            <a:ext cx="820420" cy="768985"/>
          </a:xfrm>
          <a:prstGeom prst="hexagon">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200">
                <a:solidFill>
                  <a:schemeClr val="tx1"/>
                </a:solidFill>
                <a:latin typeface="Impact" panose="020B0806030902050204" pitchFamily="34" charset="0"/>
              </a:rPr>
              <a:t>02</a:t>
            </a:r>
            <a:endParaRPr lang="en-US" altLang="zh-CN" sz="2200">
              <a:solidFill>
                <a:schemeClr val="tx1"/>
              </a:solidFill>
              <a:latin typeface="Impact" panose="020B0806030902050204" pitchFamily="34" charset="0"/>
            </a:endParaRPr>
          </a:p>
        </p:txBody>
      </p:sp>
      <p:sp>
        <p:nvSpPr>
          <p:cNvPr id="7" name="六边形 6"/>
          <p:cNvSpPr/>
          <p:nvPr>
            <p:custDataLst>
              <p:tags r:id="rId8"/>
            </p:custDataLst>
          </p:nvPr>
        </p:nvSpPr>
        <p:spPr>
          <a:xfrm>
            <a:off x="1173480" y="3865880"/>
            <a:ext cx="795655" cy="736600"/>
          </a:xfrm>
          <a:prstGeom prst="hexagon">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200">
                <a:solidFill>
                  <a:schemeClr val="tx1"/>
                </a:solidFill>
                <a:latin typeface="Impact" panose="020B0806030902050204" pitchFamily="34" charset="0"/>
              </a:rPr>
              <a:t>03</a:t>
            </a:r>
            <a:endParaRPr lang="en-US" altLang="zh-CN" sz="2200">
              <a:solidFill>
                <a:schemeClr val="tx1"/>
              </a:solidFill>
              <a:latin typeface="Impact" panose="020B0806030902050204" pitchFamily="34" charset="0"/>
            </a:endParaRPr>
          </a:p>
        </p:txBody>
      </p:sp>
      <p:sp>
        <p:nvSpPr>
          <p:cNvPr id="8" name="六边形 7"/>
          <p:cNvSpPr/>
          <p:nvPr>
            <p:custDataLst>
              <p:tags r:id="rId9"/>
            </p:custDataLst>
          </p:nvPr>
        </p:nvSpPr>
        <p:spPr>
          <a:xfrm>
            <a:off x="1115695" y="4941570"/>
            <a:ext cx="807085" cy="728980"/>
          </a:xfrm>
          <a:prstGeom prst="hexagon">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200">
                <a:solidFill>
                  <a:schemeClr val="tx1"/>
                </a:solidFill>
                <a:latin typeface="Impact" panose="020B0806030902050204" pitchFamily="34" charset="0"/>
              </a:rPr>
              <a:t>04</a:t>
            </a:r>
            <a:endParaRPr lang="en-US" altLang="zh-CN" sz="2200">
              <a:solidFill>
                <a:schemeClr val="tx1"/>
              </a:solidFill>
              <a:latin typeface="Impact" panose="020B0806030902050204" pitchFamily="34" charset="0"/>
            </a:endParaRPr>
          </a:p>
        </p:txBody>
      </p:sp>
    </p:spTree>
  </p:cSld>
  <p:clrMapOvr>
    <a:masterClrMapping/>
  </p:clrMapOvr>
  <p:transition>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内容占位符 2"/>
          <p:cNvSpPr>
            <a:spLocks noGrp="1"/>
          </p:cNvSpPr>
          <p:nvPr>
            <p:ph idx="1"/>
          </p:nvPr>
        </p:nvSpPr>
        <p:spPr/>
        <p:txBody>
          <a:bodyPr wrap="square" lIns="91440" tIns="45720" rIns="91440" bIns="45720" anchor="t" anchorCtr="0"/>
          <a:p>
            <a:pPr eaLnBrk="1" hangingPunct="1"/>
            <a:endParaRPr lang="zh-CN" altLang="zh-CN">
              <a:solidFill>
                <a:srgbClr val="595959"/>
              </a:solidFill>
            </a:endParaRPr>
          </a:p>
          <a:p>
            <a:pPr eaLnBrk="1" hangingPunct="1"/>
            <a:endParaRPr lang="zh-CN" altLang="en-US"/>
          </a:p>
        </p:txBody>
      </p:sp>
      <p:pic>
        <p:nvPicPr>
          <p:cNvPr id="14338" name="图片 5" descr="timg"/>
          <p:cNvPicPr>
            <a:picLocks noChangeAspect="1"/>
          </p:cNvPicPr>
          <p:nvPr/>
        </p:nvPicPr>
        <p:blipFill>
          <a:blip r:embed="rId1"/>
          <a:stretch>
            <a:fillRect/>
          </a:stretch>
        </p:blipFill>
        <p:spPr>
          <a:xfrm>
            <a:off x="79375" y="60325"/>
            <a:ext cx="8985250" cy="6737350"/>
          </a:xfrm>
          <a:prstGeom prst="rect">
            <a:avLst/>
          </a:prstGeom>
          <a:noFill/>
          <a:ln w="9525">
            <a:noFill/>
          </a:ln>
        </p:spPr>
      </p:pic>
      <p:sp>
        <p:nvSpPr>
          <p:cNvPr id="14340" name="矩形 7"/>
          <p:cNvSpPr/>
          <p:nvPr/>
        </p:nvSpPr>
        <p:spPr>
          <a:xfrm>
            <a:off x="4416425" y="2828925"/>
            <a:ext cx="311150" cy="2308225"/>
          </a:xfrm>
          <a:prstGeom prst="rect">
            <a:avLst/>
          </a:prstGeom>
          <a:noFill/>
          <a:ln w="9525">
            <a:noFill/>
          </a:ln>
        </p:spPr>
        <p:txBody>
          <a:bodyPr wrap="none">
            <a:spAutoFit/>
          </a:bodyPr>
          <a:p>
            <a:pPr algn="ctr" fontAlgn="base"/>
            <a:endParaRPr lang="en-US" altLang="en-US" sz="7200" b="1" strike="noStrike" noProof="1">
              <a:effectLst>
                <a:outerShdw blurRad="38100" dist="38100" dir="2700000">
                  <a:srgbClr val="C0C0C0"/>
                </a:outerShdw>
              </a:effectLst>
            </a:endParaRPr>
          </a:p>
          <a:p>
            <a:pPr algn="ctr" fontAlgn="base"/>
            <a:endParaRPr lang="en-US" altLang="en-US" sz="7200" b="1" strike="noStrike" noProof="1">
              <a:effectLst>
                <a:outerShdw blurRad="38100" dist="38100" dir="2700000">
                  <a:srgbClr val="C0C0C0"/>
                </a:outerShdw>
              </a:effectLst>
            </a:endParaRPr>
          </a:p>
        </p:txBody>
      </p:sp>
      <p:sp>
        <p:nvSpPr>
          <p:cNvPr id="2" name="文本框 1"/>
          <p:cNvSpPr txBox="1"/>
          <p:nvPr/>
        </p:nvSpPr>
        <p:spPr>
          <a:xfrm>
            <a:off x="611188" y="620713"/>
            <a:ext cx="3921125" cy="583565"/>
          </a:xfrm>
          <a:prstGeom prst="rect">
            <a:avLst/>
          </a:prstGeom>
          <a:noFill/>
          <a:ln w="9525">
            <a:noFill/>
          </a:ln>
        </p:spPr>
        <p:txBody>
          <a:bodyPr wrap="square" anchor="t" anchorCtr="0">
            <a:spAutoFit/>
          </a:bodyPr>
          <a:p>
            <a:endParaRPr lang="zh-CN" altLang="en-US" sz="3200" b="1">
              <a:latin typeface="Calibri" panose="020F0502020204030204" pitchFamily="34" charset="0"/>
              <a:ea typeface="宋体" panose="02010600030101010101" pitchFamily="2" charset="-122"/>
            </a:endParaRPr>
          </a:p>
        </p:txBody>
      </p:sp>
      <p:sp>
        <p:nvSpPr>
          <p:cNvPr id="14341" name="文本框 2"/>
          <p:cNvSpPr txBox="1"/>
          <p:nvPr/>
        </p:nvSpPr>
        <p:spPr>
          <a:xfrm>
            <a:off x="539750" y="1485265"/>
            <a:ext cx="7980363" cy="583565"/>
          </a:xfrm>
          <a:prstGeom prst="rect">
            <a:avLst/>
          </a:prstGeom>
          <a:noFill/>
          <a:ln w="9525">
            <a:noFill/>
          </a:ln>
        </p:spPr>
        <p:txBody>
          <a:bodyPr wrap="square" anchor="t" anchorCtr="0">
            <a:spAutoFit/>
          </a:bodyPr>
          <a:p>
            <a:r>
              <a:rPr lang="en-US" altLang="zh-CN">
                <a:latin typeface="Calibri" panose="020F0502020204030204" pitchFamily="34" charset="0"/>
                <a:ea typeface="宋体" panose="02010600030101010101" pitchFamily="2" charset="-122"/>
              </a:rPr>
              <a:t>          </a:t>
            </a:r>
            <a:endParaRPr lang="zh-CN" altLang="en-US" sz="3200" b="1">
              <a:latin typeface="Calibri" panose="020F0502020204030204" pitchFamily="34" charset="0"/>
              <a:ea typeface="宋体" panose="02010600030101010101" pitchFamily="2" charset="-122"/>
            </a:endParaRPr>
          </a:p>
        </p:txBody>
      </p:sp>
      <p:sp>
        <p:nvSpPr>
          <p:cNvPr id="7" name="文本占位符 4"/>
          <p:cNvSpPr txBox="1"/>
          <p:nvPr>
            <p:custDataLst>
              <p:tags r:id="rId2"/>
            </p:custDataLst>
          </p:nvPr>
        </p:nvSpPr>
        <p:spPr>
          <a:xfrm>
            <a:off x="2352858" y="2986088"/>
            <a:ext cx="947738" cy="920750"/>
          </a:xfrm>
          <a:prstGeom prst="rect">
            <a:avLst/>
          </a:prstGeom>
        </p:spPr>
        <p:txBody>
          <a:bodyPr lIns="0" tIns="0" rIns="0" bIns="0" anchor="ctr"/>
          <a:lstStyle>
            <a:lvl1pPr marL="357505" indent="-357505" algn="ctr" defTabSz="914400" rtl="0" eaLnBrk="1" latinLnBrk="0" hangingPunct="1">
              <a:lnSpc>
                <a:spcPct val="110000"/>
              </a:lnSpc>
              <a:spcBef>
                <a:spcPts val="1600"/>
              </a:spcBef>
              <a:spcAft>
                <a:spcPct val="0"/>
              </a:spcAft>
              <a:buClr>
                <a:srgbClr val="963B22"/>
              </a:buClr>
              <a:buSzPct val="60000"/>
              <a:buFont typeface="Wingdings" panose="05000000000000000000" pitchFamily="2" charset="2"/>
              <a:buNone/>
              <a:defRPr lang="zh-CN" altLang="en-US" sz="6600" b="0" kern="1200" baseline="0">
                <a:solidFill>
                  <a:schemeClr val="accent1">
                    <a:lumMod val="75000"/>
                  </a:schemeClr>
                </a:solidFill>
                <a:latin typeface="Microsoft YaHei UI" panose="020B0503020204020204" pitchFamily="34" charset="-122"/>
                <a:ea typeface="Microsoft YaHei UI" panose="020B0503020204020204" pitchFamily="34" charset="-122"/>
                <a:cs typeface="+mn-cs"/>
              </a:defRPr>
            </a:lvl1pPr>
            <a:lvl2pPr marL="357505" indent="-285750" algn="just" defTabSz="914400" rtl="0" eaLnBrk="1" latinLnBrk="0" hangingPunct="1">
              <a:lnSpc>
                <a:spcPct val="120000"/>
              </a:lnSpc>
              <a:spcBef>
                <a:spcPct val="0"/>
              </a:spcBef>
              <a:spcAft>
                <a:spcPts val="600"/>
              </a:spcAft>
              <a:buClr>
                <a:schemeClr val="accent2">
                  <a:lumMod val="60000"/>
                  <a:lumOff val="40000"/>
                </a:schemeClr>
              </a:buClr>
              <a:buFont typeface="幼圆" panose="02010509060101010101" pitchFamily="49" charset="-122"/>
              <a:buChar char=" "/>
              <a:defRPr sz="1600" kern="1200" baseline="0">
                <a:solidFill>
                  <a:srgbClr val="7D7D7D"/>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defRPr/>
            </a:pPr>
            <a:endParaRPr lang="en-US">
              <a:solidFill>
                <a:srgbClr val="1E4FA1"/>
              </a:solidFill>
              <a:latin typeface="Impact" panose="020B0806030902050204" pitchFamily="34" charset="0"/>
            </a:endParaRPr>
          </a:p>
        </p:txBody>
      </p:sp>
      <p:sp>
        <p:nvSpPr>
          <p:cNvPr id="5" name="文本框 4"/>
          <p:cNvSpPr txBox="1"/>
          <p:nvPr/>
        </p:nvSpPr>
        <p:spPr>
          <a:xfrm>
            <a:off x="1187450" y="1772920"/>
            <a:ext cx="551815" cy="3752215"/>
          </a:xfrm>
          <a:prstGeom prst="rect">
            <a:avLst/>
          </a:prstGeom>
          <a:noFill/>
          <a:ln w="76200">
            <a:solidFill>
              <a:schemeClr val="tx2">
                <a:lumMod val="60000"/>
                <a:lumOff val="40000"/>
              </a:schemeClr>
            </a:solidFill>
          </a:ln>
        </p:spPr>
        <p:txBody>
          <a:bodyPr vert="eaVert" wrap="square" rtlCol="0">
            <a:spAutoFit/>
          </a:bodyPr>
          <a:p>
            <a:r>
              <a:rPr lang="zh-CN" altLang="en-US" sz="2400"/>
              <a:t>怎么样开展小组合作学习？</a:t>
            </a:r>
            <a:endParaRPr lang="zh-CN" altLang="en-US" sz="2400"/>
          </a:p>
        </p:txBody>
      </p:sp>
      <p:sp>
        <p:nvSpPr>
          <p:cNvPr id="6" name="右大括号 5"/>
          <p:cNvSpPr/>
          <p:nvPr/>
        </p:nvSpPr>
        <p:spPr>
          <a:xfrm flipH="1">
            <a:off x="1979930" y="1052830"/>
            <a:ext cx="563245" cy="4824730"/>
          </a:xfrm>
          <a:prstGeom prst="rightBrace">
            <a:avLst>
              <a:gd name="adj1" fmla="val 8333"/>
              <a:gd name="adj2" fmla="val 50302"/>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9" name="文本框 8"/>
          <p:cNvSpPr txBox="1"/>
          <p:nvPr/>
        </p:nvSpPr>
        <p:spPr>
          <a:xfrm>
            <a:off x="2627630" y="908685"/>
            <a:ext cx="4849495" cy="521970"/>
          </a:xfrm>
          <a:prstGeom prst="rect">
            <a:avLst/>
          </a:prstGeom>
          <a:solidFill>
            <a:schemeClr val="bg1"/>
          </a:solidFill>
          <a:ln w="76200">
            <a:gradFill>
              <a:gsLst>
                <a:gs pos="0">
                  <a:srgbClr val="007BD3"/>
                </a:gs>
                <a:gs pos="100000">
                  <a:srgbClr val="034373"/>
                </a:gs>
              </a:gsLst>
            </a:gradFill>
          </a:ln>
        </p:spPr>
        <p:txBody>
          <a:bodyPr wrap="square" rtlCol="0">
            <a:spAutoFit/>
          </a:bodyPr>
          <a:p>
            <a:r>
              <a:rPr lang="en-US" altLang="zh-CN" sz="2800">
                <a:solidFill>
                  <a:schemeClr val="tx1"/>
                </a:solidFill>
                <a:effectLst>
                  <a:outerShdw blurRad="38100" dist="19050" dir="2700000" algn="tl" rotWithShape="0">
                    <a:schemeClr val="dk1">
                      <a:alpha val="40000"/>
                    </a:schemeClr>
                  </a:outerShdw>
                </a:effectLst>
              </a:rPr>
              <a:t>1.</a:t>
            </a:r>
            <a:r>
              <a:rPr lang="zh-CN" altLang="en-US" sz="2800">
                <a:solidFill>
                  <a:schemeClr val="tx1"/>
                </a:solidFill>
                <a:effectLst>
                  <a:outerShdw blurRad="38100" dist="19050" dir="2700000" algn="tl" rotWithShape="0">
                    <a:schemeClr val="dk1">
                      <a:alpha val="40000"/>
                    </a:schemeClr>
                  </a:outerShdw>
                </a:effectLst>
              </a:rPr>
              <a:t>建立有效合作小组</a:t>
            </a:r>
            <a:endParaRPr lang="zh-CN" altLang="en-US" sz="2800">
              <a:solidFill>
                <a:schemeClr val="tx1"/>
              </a:solidFill>
              <a:effectLst>
                <a:outerShdw blurRad="38100" dist="19050" dir="2700000" algn="tl" rotWithShape="0">
                  <a:schemeClr val="dk1">
                    <a:alpha val="40000"/>
                  </a:schemeClr>
                </a:outerShdw>
              </a:effectLst>
            </a:endParaRPr>
          </a:p>
        </p:txBody>
      </p:sp>
      <p:sp>
        <p:nvSpPr>
          <p:cNvPr id="10" name="文本框 9"/>
          <p:cNvSpPr txBox="1"/>
          <p:nvPr/>
        </p:nvSpPr>
        <p:spPr>
          <a:xfrm>
            <a:off x="2627630" y="2565400"/>
            <a:ext cx="4849495" cy="521970"/>
          </a:xfrm>
          <a:prstGeom prst="rect">
            <a:avLst/>
          </a:prstGeom>
          <a:solidFill>
            <a:schemeClr val="bg1"/>
          </a:solidFill>
          <a:ln w="76200">
            <a:gradFill>
              <a:gsLst>
                <a:gs pos="0">
                  <a:srgbClr val="007BD3"/>
                </a:gs>
                <a:gs pos="100000">
                  <a:srgbClr val="034373"/>
                </a:gs>
              </a:gsLst>
            </a:gradFill>
          </a:ln>
        </p:spPr>
        <p:txBody>
          <a:bodyPr wrap="square" rtlCol="0">
            <a:spAutoFit/>
          </a:bodyPr>
          <a:p>
            <a:r>
              <a:rPr lang="en-US" altLang="zh-CN" sz="2800">
                <a:solidFill>
                  <a:schemeClr val="tx1"/>
                </a:solidFill>
                <a:effectLst>
                  <a:outerShdw blurRad="38100" dist="19050" dir="2700000" algn="tl" rotWithShape="0">
                    <a:schemeClr val="dk1">
                      <a:alpha val="40000"/>
                    </a:schemeClr>
                  </a:outerShdw>
                </a:effectLst>
              </a:rPr>
              <a:t>2.</a:t>
            </a:r>
            <a:r>
              <a:rPr lang="zh-CN" altLang="en-US" sz="2800">
                <a:solidFill>
                  <a:schemeClr val="tx1"/>
                </a:solidFill>
                <a:effectLst>
                  <a:outerShdw blurRad="38100" dist="19050" dir="2700000" algn="tl" rotWithShape="0">
                    <a:schemeClr val="dk1">
                      <a:alpha val="40000"/>
                    </a:schemeClr>
                  </a:outerShdw>
                </a:effectLst>
              </a:rPr>
              <a:t>分配好角色，营造和谐氛围</a:t>
            </a:r>
            <a:endParaRPr lang="zh-CN" altLang="en-US" sz="2800">
              <a:solidFill>
                <a:schemeClr val="tx1"/>
              </a:solidFill>
              <a:effectLst>
                <a:outerShdw blurRad="38100" dist="19050" dir="2700000" algn="tl" rotWithShape="0">
                  <a:schemeClr val="dk1">
                    <a:alpha val="40000"/>
                  </a:schemeClr>
                </a:outerShdw>
              </a:effectLst>
            </a:endParaRPr>
          </a:p>
        </p:txBody>
      </p:sp>
      <p:sp>
        <p:nvSpPr>
          <p:cNvPr id="11" name="文本框 10"/>
          <p:cNvSpPr txBox="1"/>
          <p:nvPr/>
        </p:nvSpPr>
        <p:spPr>
          <a:xfrm>
            <a:off x="2700020" y="4437380"/>
            <a:ext cx="4849495" cy="953135"/>
          </a:xfrm>
          <a:prstGeom prst="rect">
            <a:avLst/>
          </a:prstGeom>
          <a:solidFill>
            <a:schemeClr val="bg1"/>
          </a:solidFill>
          <a:ln w="76200">
            <a:gradFill>
              <a:gsLst>
                <a:gs pos="0">
                  <a:srgbClr val="007BD3"/>
                </a:gs>
                <a:gs pos="100000">
                  <a:srgbClr val="034373"/>
                </a:gs>
              </a:gsLst>
            </a:gradFill>
          </a:ln>
        </p:spPr>
        <p:txBody>
          <a:bodyPr wrap="square" rtlCol="0">
            <a:spAutoFit/>
          </a:bodyPr>
          <a:p>
            <a:r>
              <a:rPr lang="en-US" altLang="zh-CN" sz="2800">
                <a:solidFill>
                  <a:schemeClr val="tx1"/>
                </a:solidFill>
                <a:effectLst>
                  <a:outerShdw blurRad="38100" dist="19050" dir="2700000" algn="tl" rotWithShape="0">
                    <a:schemeClr val="dk1">
                      <a:alpha val="40000"/>
                    </a:schemeClr>
                  </a:outerShdw>
                </a:effectLst>
              </a:rPr>
              <a:t>3.</a:t>
            </a:r>
            <a:r>
              <a:rPr lang="zh-CN" altLang="en-US" sz="2800">
                <a:solidFill>
                  <a:schemeClr val="tx1"/>
                </a:solidFill>
                <a:effectLst>
                  <a:outerShdw blurRad="38100" dist="19050" dir="2700000" algn="tl" rotWithShape="0">
                    <a:schemeClr val="dk1">
                      <a:alpha val="40000"/>
                    </a:schemeClr>
                  </a:outerShdw>
                </a:effectLst>
              </a:rPr>
              <a:t>共同完成学习任务和小组工作</a:t>
            </a:r>
            <a:endParaRPr lang="zh-CN" altLang="en-US" sz="2800">
              <a:solidFill>
                <a:schemeClr val="tx1"/>
              </a:solidFill>
              <a:effectLst>
                <a:outerShdw blurRad="38100" dist="19050" dir="2700000" algn="tl" rotWithShape="0">
                  <a:schemeClr val="dk1">
                    <a:alpha val="40000"/>
                  </a:schemeClr>
                </a:out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2" nodeType="withEffec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2"/>
      <p:bldP spid="9" grpId="0" bldLvl="0" animBg="1"/>
      <p:bldP spid="9" grpId="1" animBg="1"/>
      <p:bldP spid="10" grpId="0" bldLvl="0" animBg="1"/>
      <p:bldP spid="10" grpId="1" animBg="1"/>
      <p:bldP spid="11" grpId="0" bldLvl="0" animBg="1"/>
      <p:bldP spid="1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内容占位符 2"/>
          <p:cNvSpPr>
            <a:spLocks noGrp="1"/>
          </p:cNvSpPr>
          <p:nvPr>
            <p:ph idx="1"/>
          </p:nvPr>
        </p:nvSpPr>
        <p:spPr/>
        <p:txBody>
          <a:bodyPr wrap="square" lIns="91440" tIns="45720" rIns="91440" bIns="45720" anchor="t" anchorCtr="0"/>
          <a:p>
            <a:pPr eaLnBrk="1" hangingPunct="1"/>
            <a:endParaRPr lang="zh-CN" altLang="zh-CN">
              <a:solidFill>
                <a:srgbClr val="595959"/>
              </a:solidFill>
            </a:endParaRPr>
          </a:p>
          <a:p>
            <a:pPr eaLnBrk="1" hangingPunct="1"/>
            <a:endParaRPr lang="zh-CN" altLang="en-US"/>
          </a:p>
        </p:txBody>
      </p:sp>
      <p:pic>
        <p:nvPicPr>
          <p:cNvPr id="14338" name="图片 5" descr="timg"/>
          <p:cNvPicPr>
            <a:picLocks noChangeAspect="1"/>
          </p:cNvPicPr>
          <p:nvPr/>
        </p:nvPicPr>
        <p:blipFill>
          <a:blip r:embed="rId1"/>
          <a:stretch>
            <a:fillRect/>
          </a:stretch>
        </p:blipFill>
        <p:spPr>
          <a:xfrm>
            <a:off x="79375" y="45085"/>
            <a:ext cx="8985250" cy="6737350"/>
          </a:xfrm>
          <a:prstGeom prst="rect">
            <a:avLst/>
          </a:prstGeom>
          <a:noFill/>
          <a:ln w="9525">
            <a:noFill/>
          </a:ln>
        </p:spPr>
      </p:pic>
      <p:sp>
        <p:nvSpPr>
          <p:cNvPr id="14340" name="矩形 7"/>
          <p:cNvSpPr/>
          <p:nvPr/>
        </p:nvSpPr>
        <p:spPr>
          <a:xfrm>
            <a:off x="4416425" y="2828925"/>
            <a:ext cx="311150" cy="2308225"/>
          </a:xfrm>
          <a:prstGeom prst="rect">
            <a:avLst/>
          </a:prstGeom>
          <a:noFill/>
          <a:ln w="9525">
            <a:noFill/>
          </a:ln>
        </p:spPr>
        <p:txBody>
          <a:bodyPr wrap="none">
            <a:spAutoFit/>
          </a:bodyPr>
          <a:p>
            <a:pPr algn="ctr" fontAlgn="base"/>
            <a:endParaRPr lang="en-US" altLang="en-US" sz="7200" b="1" strike="noStrike" noProof="1">
              <a:effectLst>
                <a:outerShdw blurRad="38100" dist="38100" dir="2700000">
                  <a:srgbClr val="C0C0C0"/>
                </a:outerShdw>
              </a:effectLst>
            </a:endParaRPr>
          </a:p>
          <a:p>
            <a:pPr algn="ctr" fontAlgn="base"/>
            <a:endParaRPr lang="en-US" altLang="en-US" sz="7200" b="1" strike="noStrike" noProof="1">
              <a:effectLst>
                <a:outerShdw blurRad="38100" dist="38100" dir="2700000">
                  <a:srgbClr val="C0C0C0"/>
                </a:outerShdw>
              </a:effectLst>
            </a:endParaRPr>
          </a:p>
        </p:txBody>
      </p:sp>
      <p:sp>
        <p:nvSpPr>
          <p:cNvPr id="2" name="文本框 1"/>
          <p:cNvSpPr txBox="1"/>
          <p:nvPr/>
        </p:nvSpPr>
        <p:spPr>
          <a:xfrm>
            <a:off x="611188" y="620713"/>
            <a:ext cx="3921125" cy="583565"/>
          </a:xfrm>
          <a:prstGeom prst="rect">
            <a:avLst/>
          </a:prstGeom>
          <a:noFill/>
          <a:ln w="9525">
            <a:noFill/>
          </a:ln>
        </p:spPr>
        <p:txBody>
          <a:bodyPr wrap="square" anchor="t" anchorCtr="0">
            <a:spAutoFit/>
          </a:bodyPr>
          <a:p>
            <a:endParaRPr lang="zh-CN" altLang="en-US" sz="3200" b="1">
              <a:latin typeface="Calibri" panose="020F0502020204030204" pitchFamily="34" charset="0"/>
              <a:ea typeface="宋体" panose="02010600030101010101" pitchFamily="2" charset="-122"/>
            </a:endParaRPr>
          </a:p>
        </p:txBody>
      </p:sp>
      <p:sp>
        <p:nvSpPr>
          <p:cNvPr id="14341" name="文本框 2"/>
          <p:cNvSpPr txBox="1"/>
          <p:nvPr/>
        </p:nvSpPr>
        <p:spPr>
          <a:xfrm>
            <a:off x="539750" y="1485265"/>
            <a:ext cx="7980363" cy="583565"/>
          </a:xfrm>
          <a:prstGeom prst="rect">
            <a:avLst/>
          </a:prstGeom>
          <a:noFill/>
          <a:ln w="9525">
            <a:noFill/>
          </a:ln>
        </p:spPr>
        <p:txBody>
          <a:bodyPr wrap="square" anchor="t" anchorCtr="0">
            <a:spAutoFit/>
          </a:bodyPr>
          <a:p>
            <a:r>
              <a:rPr lang="en-US" altLang="zh-CN">
                <a:latin typeface="Calibri" panose="020F0502020204030204" pitchFamily="34" charset="0"/>
                <a:ea typeface="宋体" panose="02010600030101010101" pitchFamily="2" charset="-122"/>
              </a:rPr>
              <a:t>          </a:t>
            </a:r>
            <a:endParaRPr lang="zh-CN" altLang="en-US" sz="3200" b="1">
              <a:latin typeface="Calibri" panose="020F0502020204030204" pitchFamily="34" charset="0"/>
              <a:ea typeface="宋体" panose="02010600030101010101" pitchFamily="2" charset="-122"/>
            </a:endParaRPr>
          </a:p>
        </p:txBody>
      </p:sp>
      <p:sp>
        <p:nvSpPr>
          <p:cNvPr id="7" name="文本占位符 4"/>
          <p:cNvSpPr txBox="1"/>
          <p:nvPr>
            <p:custDataLst>
              <p:tags r:id="rId2"/>
            </p:custDataLst>
          </p:nvPr>
        </p:nvSpPr>
        <p:spPr>
          <a:xfrm>
            <a:off x="2352858" y="2986088"/>
            <a:ext cx="947738" cy="920750"/>
          </a:xfrm>
          <a:prstGeom prst="rect">
            <a:avLst/>
          </a:prstGeom>
        </p:spPr>
        <p:txBody>
          <a:bodyPr lIns="0" tIns="0" rIns="0" bIns="0" anchor="ctr"/>
          <a:lstStyle>
            <a:lvl1pPr marL="357505" indent="-357505" algn="ctr" defTabSz="914400" rtl="0" eaLnBrk="1" latinLnBrk="0" hangingPunct="1">
              <a:lnSpc>
                <a:spcPct val="110000"/>
              </a:lnSpc>
              <a:spcBef>
                <a:spcPts val="1600"/>
              </a:spcBef>
              <a:spcAft>
                <a:spcPct val="0"/>
              </a:spcAft>
              <a:buClr>
                <a:srgbClr val="963B22"/>
              </a:buClr>
              <a:buSzPct val="60000"/>
              <a:buFont typeface="Wingdings" panose="05000000000000000000" pitchFamily="2" charset="2"/>
              <a:buNone/>
              <a:defRPr lang="zh-CN" altLang="en-US" sz="6600" b="0" kern="1200" baseline="0">
                <a:solidFill>
                  <a:schemeClr val="accent1">
                    <a:lumMod val="75000"/>
                  </a:schemeClr>
                </a:solidFill>
                <a:latin typeface="Microsoft YaHei UI" panose="020B0503020204020204" pitchFamily="34" charset="-122"/>
                <a:ea typeface="Microsoft YaHei UI" panose="020B0503020204020204" pitchFamily="34" charset="-122"/>
                <a:cs typeface="+mn-cs"/>
              </a:defRPr>
            </a:lvl1pPr>
            <a:lvl2pPr marL="357505" indent="-285750" algn="just" defTabSz="914400" rtl="0" eaLnBrk="1" latinLnBrk="0" hangingPunct="1">
              <a:lnSpc>
                <a:spcPct val="120000"/>
              </a:lnSpc>
              <a:spcBef>
                <a:spcPct val="0"/>
              </a:spcBef>
              <a:spcAft>
                <a:spcPts val="600"/>
              </a:spcAft>
              <a:buClr>
                <a:schemeClr val="accent2">
                  <a:lumMod val="60000"/>
                  <a:lumOff val="40000"/>
                </a:schemeClr>
              </a:buClr>
              <a:buFont typeface="幼圆" panose="02010509060101010101" pitchFamily="49" charset="-122"/>
              <a:buChar char=" "/>
              <a:defRPr sz="1600" kern="1200" baseline="0">
                <a:solidFill>
                  <a:srgbClr val="7D7D7D"/>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defRPr/>
            </a:pPr>
            <a:endParaRPr lang="en-US">
              <a:solidFill>
                <a:srgbClr val="1E4FA1"/>
              </a:solidFill>
              <a:latin typeface="Impact" panose="020B0806030902050204" pitchFamily="34" charset="0"/>
            </a:endParaRPr>
          </a:p>
        </p:txBody>
      </p:sp>
      <p:sp>
        <p:nvSpPr>
          <p:cNvPr id="3" name="文本框 2"/>
          <p:cNvSpPr txBox="1"/>
          <p:nvPr/>
        </p:nvSpPr>
        <p:spPr>
          <a:xfrm>
            <a:off x="1907540" y="1412875"/>
            <a:ext cx="4849495" cy="521970"/>
          </a:xfrm>
          <a:prstGeom prst="rect">
            <a:avLst/>
          </a:prstGeom>
          <a:solidFill>
            <a:schemeClr val="bg1"/>
          </a:solidFill>
          <a:ln w="76200">
            <a:gradFill>
              <a:gsLst>
                <a:gs pos="0">
                  <a:srgbClr val="007BD3"/>
                </a:gs>
                <a:gs pos="100000">
                  <a:srgbClr val="034373"/>
                </a:gs>
              </a:gsLst>
            </a:gradFill>
          </a:ln>
        </p:spPr>
        <p:txBody>
          <a:bodyPr wrap="square" rtlCol="0">
            <a:spAutoFit/>
          </a:bodyPr>
          <a:p>
            <a:r>
              <a:rPr lang="en-US" altLang="zh-CN" sz="2800">
                <a:solidFill>
                  <a:schemeClr val="tx1"/>
                </a:solidFill>
                <a:effectLst>
                  <a:outerShdw blurRad="38100" dist="19050" dir="2700000" algn="tl" rotWithShape="0">
                    <a:schemeClr val="dk1">
                      <a:alpha val="40000"/>
                    </a:schemeClr>
                  </a:outerShdw>
                </a:effectLst>
              </a:rPr>
              <a:t>2.</a:t>
            </a:r>
            <a:r>
              <a:rPr lang="zh-CN" altLang="en-US" sz="2800">
                <a:solidFill>
                  <a:schemeClr val="tx1"/>
                </a:solidFill>
                <a:effectLst>
                  <a:outerShdw blurRad="38100" dist="19050" dir="2700000" algn="tl" rotWithShape="0">
                    <a:schemeClr val="dk1">
                      <a:alpha val="40000"/>
                    </a:schemeClr>
                  </a:outerShdw>
                </a:effectLst>
              </a:rPr>
              <a:t>根据学习情况展开分层教学</a:t>
            </a:r>
            <a:endParaRPr lang="zh-CN" altLang="en-US" sz="2800">
              <a:solidFill>
                <a:schemeClr val="tx1"/>
              </a:solidFill>
              <a:effectLst>
                <a:outerShdw blurRad="38100" dist="19050" dir="2700000" algn="tl" rotWithShape="0">
                  <a:schemeClr val="dk1">
                    <a:alpha val="40000"/>
                  </a:schemeClr>
                </a:outerShdw>
              </a:effectLst>
            </a:endParaRPr>
          </a:p>
        </p:txBody>
      </p:sp>
      <p:sp>
        <p:nvSpPr>
          <p:cNvPr id="4" name="文本框 3"/>
          <p:cNvSpPr txBox="1"/>
          <p:nvPr/>
        </p:nvSpPr>
        <p:spPr>
          <a:xfrm>
            <a:off x="892810" y="2391410"/>
            <a:ext cx="7423785" cy="2553335"/>
          </a:xfrm>
          <a:prstGeom prst="rect">
            <a:avLst/>
          </a:prstGeom>
          <a:noFill/>
        </p:spPr>
        <p:txBody>
          <a:bodyPr wrap="square" rtlCol="0">
            <a:spAutoFit/>
          </a:bodyPr>
          <a:p>
            <a:r>
              <a:rPr lang="en-US" altLang="zh-CN"/>
              <a:t>     </a:t>
            </a:r>
            <a:r>
              <a:rPr lang="zh-CN" altLang="en-US" sz="2000"/>
              <a:t>①不能歧视低层次的学生，而是要一视同仁，更多的给予他们鼓励;</a:t>
            </a:r>
            <a:r>
              <a:rPr lang="en-US" altLang="zh-CN" sz="2000"/>
              <a:t> </a:t>
            </a:r>
            <a:endParaRPr lang="en-US" altLang="zh-CN" sz="2000"/>
          </a:p>
          <a:p>
            <a:r>
              <a:rPr lang="en-US" altLang="zh-CN" sz="2000"/>
              <a:t>    </a:t>
            </a:r>
            <a:r>
              <a:rPr lang="zh-CN" altLang="en-US" sz="2000"/>
              <a:t>②在分层次时切忌不可把任何一名学生长期置于低层次中学习，否则对于他的心理上的健康成长会造成不利的影响;</a:t>
            </a:r>
            <a:r>
              <a:rPr lang="en-US" altLang="zh-CN" sz="2000"/>
              <a:t> </a:t>
            </a:r>
            <a:endParaRPr lang="en-US" altLang="zh-CN" sz="2000"/>
          </a:p>
          <a:p>
            <a:r>
              <a:rPr lang="en-US" altLang="zh-CN" sz="2000"/>
              <a:t>    </a:t>
            </a:r>
            <a:r>
              <a:rPr lang="zh-CN" altLang="en-US" sz="2000"/>
              <a:t>③各层次的连续性：分层次教学，不是把各个层次机械的分开，低、中层次教学只是一个阶段，他们最终应向高层次发展，所以要注意各个层次的衔接，保持其连贯性。要让每个学生明确该层次的目标。        </a:t>
            </a:r>
            <a:endParaRPr lang="zh-CN" altLang="en-US" sz="200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2" nodeType="withEffec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2"/>
      <p:bldP spid="3" grpId="0" animBg="1"/>
      <p:bldP spid="3" grpId="1" animBg="1"/>
      <p:bldP spid="4" grpId="0"/>
      <p:bldP spid="4"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内容占位符 2"/>
          <p:cNvSpPr>
            <a:spLocks noGrp="1"/>
          </p:cNvSpPr>
          <p:nvPr>
            <p:ph idx="1"/>
          </p:nvPr>
        </p:nvSpPr>
        <p:spPr/>
        <p:txBody>
          <a:bodyPr wrap="square" lIns="91440" tIns="45720" rIns="91440" bIns="45720" anchor="t" anchorCtr="0"/>
          <a:p>
            <a:pPr eaLnBrk="1" hangingPunct="1"/>
            <a:endParaRPr lang="zh-CN" altLang="zh-CN">
              <a:solidFill>
                <a:srgbClr val="595959"/>
              </a:solidFill>
            </a:endParaRPr>
          </a:p>
          <a:p>
            <a:pPr eaLnBrk="1" hangingPunct="1"/>
            <a:endParaRPr lang="zh-CN" altLang="en-US"/>
          </a:p>
        </p:txBody>
      </p:sp>
      <p:pic>
        <p:nvPicPr>
          <p:cNvPr id="14338" name="图片 5" descr="timg"/>
          <p:cNvPicPr>
            <a:picLocks noChangeAspect="1"/>
          </p:cNvPicPr>
          <p:nvPr/>
        </p:nvPicPr>
        <p:blipFill>
          <a:blip r:embed="rId1"/>
          <a:stretch>
            <a:fillRect/>
          </a:stretch>
        </p:blipFill>
        <p:spPr>
          <a:xfrm>
            <a:off x="79375" y="60325"/>
            <a:ext cx="8985250" cy="6737350"/>
          </a:xfrm>
          <a:prstGeom prst="rect">
            <a:avLst/>
          </a:prstGeom>
          <a:noFill/>
          <a:ln w="9525">
            <a:noFill/>
          </a:ln>
        </p:spPr>
      </p:pic>
      <p:sp>
        <p:nvSpPr>
          <p:cNvPr id="14340" name="矩形 7"/>
          <p:cNvSpPr/>
          <p:nvPr/>
        </p:nvSpPr>
        <p:spPr>
          <a:xfrm>
            <a:off x="4416425" y="2828925"/>
            <a:ext cx="311150" cy="2308225"/>
          </a:xfrm>
          <a:prstGeom prst="rect">
            <a:avLst/>
          </a:prstGeom>
          <a:noFill/>
          <a:ln w="9525">
            <a:noFill/>
          </a:ln>
        </p:spPr>
        <p:txBody>
          <a:bodyPr wrap="none">
            <a:spAutoFit/>
          </a:bodyPr>
          <a:p>
            <a:pPr algn="ctr" fontAlgn="base"/>
            <a:endParaRPr lang="en-US" altLang="en-US" sz="7200" b="1" strike="noStrike" noProof="1">
              <a:effectLst>
                <a:outerShdw blurRad="38100" dist="38100" dir="2700000">
                  <a:srgbClr val="C0C0C0"/>
                </a:outerShdw>
              </a:effectLst>
            </a:endParaRPr>
          </a:p>
          <a:p>
            <a:pPr algn="ctr" fontAlgn="base"/>
            <a:endParaRPr lang="en-US" altLang="en-US" sz="7200" b="1" strike="noStrike" noProof="1">
              <a:effectLst>
                <a:outerShdw blurRad="38100" dist="38100" dir="2700000">
                  <a:srgbClr val="C0C0C0"/>
                </a:outerShdw>
              </a:effectLst>
            </a:endParaRPr>
          </a:p>
        </p:txBody>
      </p:sp>
      <p:sp>
        <p:nvSpPr>
          <p:cNvPr id="2" name="文本框 1"/>
          <p:cNvSpPr txBox="1"/>
          <p:nvPr/>
        </p:nvSpPr>
        <p:spPr>
          <a:xfrm>
            <a:off x="611188" y="620713"/>
            <a:ext cx="3921125" cy="583565"/>
          </a:xfrm>
          <a:prstGeom prst="rect">
            <a:avLst/>
          </a:prstGeom>
          <a:noFill/>
          <a:ln w="9525">
            <a:noFill/>
          </a:ln>
        </p:spPr>
        <p:txBody>
          <a:bodyPr wrap="square" anchor="t" anchorCtr="0">
            <a:spAutoFit/>
          </a:bodyPr>
          <a:p>
            <a:endParaRPr lang="zh-CN" altLang="en-US" sz="3200" b="1">
              <a:latin typeface="Calibri" panose="020F0502020204030204" pitchFamily="34" charset="0"/>
              <a:ea typeface="宋体" panose="02010600030101010101" pitchFamily="2" charset="-122"/>
            </a:endParaRPr>
          </a:p>
        </p:txBody>
      </p:sp>
      <p:sp>
        <p:nvSpPr>
          <p:cNvPr id="14341" name="文本框 2"/>
          <p:cNvSpPr txBox="1"/>
          <p:nvPr/>
        </p:nvSpPr>
        <p:spPr>
          <a:xfrm>
            <a:off x="539750" y="1485265"/>
            <a:ext cx="7980363" cy="583565"/>
          </a:xfrm>
          <a:prstGeom prst="rect">
            <a:avLst/>
          </a:prstGeom>
          <a:noFill/>
          <a:ln w="9525">
            <a:noFill/>
          </a:ln>
        </p:spPr>
        <p:txBody>
          <a:bodyPr wrap="square" anchor="t" anchorCtr="0">
            <a:spAutoFit/>
          </a:bodyPr>
          <a:p>
            <a:r>
              <a:rPr lang="en-US" altLang="zh-CN">
                <a:latin typeface="Calibri" panose="020F0502020204030204" pitchFamily="34" charset="0"/>
                <a:ea typeface="宋体" panose="02010600030101010101" pitchFamily="2" charset="-122"/>
              </a:rPr>
              <a:t>          </a:t>
            </a:r>
            <a:endParaRPr lang="zh-CN" altLang="en-US" sz="3200" b="1">
              <a:latin typeface="Calibri" panose="020F0502020204030204" pitchFamily="34" charset="0"/>
              <a:ea typeface="宋体" panose="02010600030101010101" pitchFamily="2" charset="-122"/>
            </a:endParaRPr>
          </a:p>
        </p:txBody>
      </p:sp>
      <p:sp>
        <p:nvSpPr>
          <p:cNvPr id="7" name="文本占位符 4"/>
          <p:cNvSpPr txBox="1"/>
          <p:nvPr>
            <p:custDataLst>
              <p:tags r:id="rId2"/>
            </p:custDataLst>
          </p:nvPr>
        </p:nvSpPr>
        <p:spPr>
          <a:xfrm>
            <a:off x="2352858" y="2986088"/>
            <a:ext cx="947738" cy="920750"/>
          </a:xfrm>
          <a:prstGeom prst="rect">
            <a:avLst/>
          </a:prstGeom>
        </p:spPr>
        <p:txBody>
          <a:bodyPr lIns="0" tIns="0" rIns="0" bIns="0" anchor="ctr"/>
          <a:lstStyle>
            <a:lvl1pPr marL="357505" indent="-357505" algn="ctr" defTabSz="914400" rtl="0" eaLnBrk="1" latinLnBrk="0" hangingPunct="1">
              <a:lnSpc>
                <a:spcPct val="110000"/>
              </a:lnSpc>
              <a:spcBef>
                <a:spcPts val="1600"/>
              </a:spcBef>
              <a:spcAft>
                <a:spcPct val="0"/>
              </a:spcAft>
              <a:buClr>
                <a:srgbClr val="963B22"/>
              </a:buClr>
              <a:buSzPct val="60000"/>
              <a:buFont typeface="Wingdings" panose="05000000000000000000" pitchFamily="2" charset="2"/>
              <a:buNone/>
              <a:defRPr lang="zh-CN" altLang="en-US" sz="6600" b="0" kern="1200" baseline="0">
                <a:solidFill>
                  <a:schemeClr val="accent1">
                    <a:lumMod val="75000"/>
                  </a:schemeClr>
                </a:solidFill>
                <a:latin typeface="Microsoft YaHei UI" panose="020B0503020204020204" pitchFamily="34" charset="-122"/>
                <a:ea typeface="Microsoft YaHei UI" panose="020B0503020204020204" pitchFamily="34" charset="-122"/>
                <a:cs typeface="+mn-cs"/>
              </a:defRPr>
            </a:lvl1pPr>
            <a:lvl2pPr marL="357505" indent="-285750" algn="just" defTabSz="914400" rtl="0" eaLnBrk="1" latinLnBrk="0" hangingPunct="1">
              <a:lnSpc>
                <a:spcPct val="120000"/>
              </a:lnSpc>
              <a:spcBef>
                <a:spcPct val="0"/>
              </a:spcBef>
              <a:spcAft>
                <a:spcPts val="600"/>
              </a:spcAft>
              <a:buClr>
                <a:schemeClr val="accent2">
                  <a:lumMod val="60000"/>
                  <a:lumOff val="40000"/>
                </a:schemeClr>
              </a:buClr>
              <a:buFont typeface="幼圆" panose="02010509060101010101" pitchFamily="49" charset="-122"/>
              <a:buChar char=" "/>
              <a:defRPr sz="1600" kern="1200" baseline="0">
                <a:solidFill>
                  <a:srgbClr val="7D7D7D"/>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defRPr/>
            </a:pPr>
            <a:endParaRPr lang="en-US">
              <a:solidFill>
                <a:srgbClr val="1E4FA1"/>
              </a:solidFill>
              <a:latin typeface="Impact" panose="020B0806030902050204" pitchFamily="34" charset="0"/>
            </a:endParaRPr>
          </a:p>
        </p:txBody>
      </p:sp>
      <p:sp>
        <p:nvSpPr>
          <p:cNvPr id="3" name="文本框 2"/>
          <p:cNvSpPr txBox="1"/>
          <p:nvPr/>
        </p:nvSpPr>
        <p:spPr>
          <a:xfrm>
            <a:off x="1908810" y="1443355"/>
            <a:ext cx="4849495" cy="521970"/>
          </a:xfrm>
          <a:prstGeom prst="rect">
            <a:avLst/>
          </a:prstGeom>
          <a:solidFill>
            <a:schemeClr val="bg1"/>
          </a:solidFill>
          <a:ln w="76200">
            <a:gradFill>
              <a:gsLst>
                <a:gs pos="0">
                  <a:srgbClr val="007BD3"/>
                </a:gs>
                <a:gs pos="100000">
                  <a:srgbClr val="034373"/>
                </a:gs>
              </a:gsLst>
            </a:gradFill>
          </a:ln>
        </p:spPr>
        <p:txBody>
          <a:bodyPr wrap="square" rtlCol="0">
            <a:spAutoFit/>
          </a:bodyPr>
          <a:p>
            <a:r>
              <a:rPr lang="en-US" altLang="zh-CN" sz="2800">
                <a:solidFill>
                  <a:schemeClr val="tx1"/>
                </a:solidFill>
                <a:effectLst>
                  <a:outerShdw blurRad="38100" dist="19050" dir="2700000" algn="tl" rotWithShape="0">
                    <a:schemeClr val="dk1">
                      <a:alpha val="40000"/>
                    </a:schemeClr>
                  </a:outerShdw>
                </a:effectLst>
              </a:rPr>
              <a:t>3.</a:t>
            </a:r>
            <a:r>
              <a:rPr lang="zh-CN" altLang="en-US" sz="2800">
                <a:solidFill>
                  <a:schemeClr val="tx1"/>
                </a:solidFill>
                <a:effectLst>
                  <a:outerShdw blurRad="38100" dist="19050" dir="2700000" algn="tl" rotWithShape="0">
                    <a:schemeClr val="dk1">
                      <a:alpha val="40000"/>
                    </a:schemeClr>
                  </a:outerShdw>
                </a:effectLst>
              </a:rPr>
              <a:t>创设情境，激发学习兴趣</a:t>
            </a:r>
            <a:endParaRPr lang="zh-CN" altLang="en-US" sz="2800">
              <a:solidFill>
                <a:schemeClr val="tx1"/>
              </a:solidFill>
              <a:effectLst>
                <a:outerShdw blurRad="38100" dist="19050" dir="2700000" algn="tl" rotWithShape="0">
                  <a:schemeClr val="dk1">
                    <a:alpha val="40000"/>
                  </a:schemeClr>
                </a:outerShdw>
              </a:effectLst>
            </a:endParaRPr>
          </a:p>
        </p:txBody>
      </p:sp>
      <p:sp>
        <p:nvSpPr>
          <p:cNvPr id="4" name="文本框 3"/>
          <p:cNvSpPr txBox="1"/>
          <p:nvPr/>
        </p:nvSpPr>
        <p:spPr>
          <a:xfrm>
            <a:off x="1043940" y="2337435"/>
            <a:ext cx="5691505" cy="398780"/>
          </a:xfrm>
          <a:prstGeom prst="rect">
            <a:avLst/>
          </a:prstGeom>
          <a:noFill/>
          <a:ln>
            <a:solidFill>
              <a:srgbClr val="00B050"/>
            </a:solidFill>
          </a:ln>
        </p:spPr>
        <p:txBody>
          <a:bodyPr wrap="square" rtlCol="0">
            <a:spAutoFit/>
          </a:bodyPr>
          <a:p>
            <a:r>
              <a:rPr lang="zh-CN" altLang="en-US" sz="2000"/>
              <a:t>（</a:t>
            </a:r>
            <a:r>
              <a:rPr lang="en-US" altLang="zh-CN" sz="2000"/>
              <a:t>1</a:t>
            </a:r>
            <a:r>
              <a:rPr lang="zh-CN" altLang="en-US" sz="2000"/>
              <a:t>）创设宽松的课堂氛围，激发学习兴趣。</a:t>
            </a:r>
            <a:endParaRPr lang="zh-CN" altLang="en-US" sz="2000"/>
          </a:p>
        </p:txBody>
      </p:sp>
      <p:sp>
        <p:nvSpPr>
          <p:cNvPr id="5" name="文本框 4"/>
          <p:cNvSpPr txBox="1"/>
          <p:nvPr/>
        </p:nvSpPr>
        <p:spPr>
          <a:xfrm>
            <a:off x="1045210" y="3454400"/>
            <a:ext cx="5713095" cy="398780"/>
          </a:xfrm>
          <a:prstGeom prst="rect">
            <a:avLst/>
          </a:prstGeom>
          <a:noFill/>
          <a:ln>
            <a:solidFill>
              <a:srgbClr val="00B050"/>
            </a:solidFill>
          </a:ln>
        </p:spPr>
        <p:txBody>
          <a:bodyPr wrap="square" rtlCol="0">
            <a:spAutoFit/>
          </a:bodyPr>
          <a:p>
            <a:r>
              <a:rPr lang="zh-CN" altLang="en-US" sz="2000"/>
              <a:t>（</a:t>
            </a:r>
            <a:r>
              <a:rPr lang="en-US" altLang="zh-CN" sz="2000"/>
              <a:t>2</a:t>
            </a:r>
            <a:r>
              <a:rPr lang="zh-CN" altLang="en-US" sz="2000"/>
              <a:t>）创设问题情境，引发学习兴趣。</a:t>
            </a:r>
            <a:endParaRPr lang="zh-CN" altLang="en-US" sz="2000"/>
          </a:p>
        </p:txBody>
      </p:sp>
      <p:sp>
        <p:nvSpPr>
          <p:cNvPr id="9" name="文本框 8"/>
          <p:cNvSpPr txBox="1"/>
          <p:nvPr/>
        </p:nvSpPr>
        <p:spPr>
          <a:xfrm>
            <a:off x="1043940" y="4571365"/>
            <a:ext cx="5713730" cy="398780"/>
          </a:xfrm>
          <a:prstGeom prst="rect">
            <a:avLst/>
          </a:prstGeom>
          <a:noFill/>
          <a:ln>
            <a:solidFill>
              <a:srgbClr val="00B050"/>
            </a:solidFill>
          </a:ln>
        </p:spPr>
        <p:txBody>
          <a:bodyPr wrap="square" rtlCol="0">
            <a:spAutoFit/>
          </a:bodyPr>
          <a:p>
            <a:r>
              <a:rPr lang="zh-CN" altLang="en-US" sz="2000"/>
              <a:t>（</a:t>
            </a:r>
            <a:r>
              <a:rPr lang="en-US" altLang="zh-CN" sz="2000"/>
              <a:t>3</a:t>
            </a:r>
            <a:r>
              <a:rPr lang="zh-CN" altLang="en-US" sz="2000"/>
              <a:t>）创设竞争型情境，调动学习兴趣。</a:t>
            </a:r>
            <a:endParaRPr lang="zh-CN" altLang="en-US" sz="200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2" nodeType="withEffec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2"/>
      <p:bldP spid="3" grpId="0" animBg="1"/>
      <p:bldP spid="3" grpId="1" animBg="1"/>
      <p:bldP spid="4" grpId="0" animBg="1"/>
      <p:bldP spid="4" grpId="1" animBg="1"/>
      <p:bldP spid="5" grpId="0" bldLvl="0" animBg="1"/>
      <p:bldP spid="5" grpId="1" animBg="1"/>
      <p:bldP spid="9" grpId="0" animBg="1"/>
      <p:bldP spid="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内容占位符 2"/>
          <p:cNvSpPr>
            <a:spLocks noGrp="1"/>
          </p:cNvSpPr>
          <p:nvPr>
            <p:ph idx="1"/>
          </p:nvPr>
        </p:nvSpPr>
        <p:spPr/>
        <p:txBody>
          <a:bodyPr wrap="square" lIns="91440" tIns="45720" rIns="91440" bIns="45720" anchor="t" anchorCtr="0"/>
          <a:p>
            <a:pPr eaLnBrk="1" hangingPunct="1"/>
            <a:endParaRPr lang="zh-CN" altLang="zh-CN">
              <a:solidFill>
                <a:srgbClr val="595959"/>
              </a:solidFill>
            </a:endParaRPr>
          </a:p>
          <a:p>
            <a:pPr eaLnBrk="1" hangingPunct="1"/>
            <a:endParaRPr lang="zh-CN" altLang="en-US"/>
          </a:p>
        </p:txBody>
      </p:sp>
      <p:pic>
        <p:nvPicPr>
          <p:cNvPr id="14338" name="图片 5" descr="timg"/>
          <p:cNvPicPr>
            <a:picLocks noChangeAspect="1"/>
          </p:cNvPicPr>
          <p:nvPr/>
        </p:nvPicPr>
        <p:blipFill>
          <a:blip r:embed="rId1"/>
          <a:stretch>
            <a:fillRect/>
          </a:stretch>
        </p:blipFill>
        <p:spPr>
          <a:xfrm>
            <a:off x="79375" y="60325"/>
            <a:ext cx="8985250" cy="6737350"/>
          </a:xfrm>
          <a:prstGeom prst="rect">
            <a:avLst/>
          </a:prstGeom>
          <a:noFill/>
          <a:ln w="9525">
            <a:noFill/>
          </a:ln>
        </p:spPr>
      </p:pic>
      <p:sp>
        <p:nvSpPr>
          <p:cNvPr id="14340" name="矩形 7"/>
          <p:cNvSpPr/>
          <p:nvPr/>
        </p:nvSpPr>
        <p:spPr>
          <a:xfrm>
            <a:off x="4416425" y="2853055"/>
            <a:ext cx="311150" cy="2308225"/>
          </a:xfrm>
          <a:prstGeom prst="rect">
            <a:avLst/>
          </a:prstGeom>
          <a:noFill/>
          <a:ln w="9525">
            <a:noFill/>
          </a:ln>
        </p:spPr>
        <p:txBody>
          <a:bodyPr wrap="none">
            <a:spAutoFit/>
          </a:bodyPr>
          <a:p>
            <a:pPr algn="ctr" fontAlgn="base"/>
            <a:endParaRPr lang="en-US" altLang="en-US" sz="7200" b="1" strike="noStrike" noProof="1">
              <a:effectLst>
                <a:outerShdw blurRad="38100" dist="38100" dir="2700000">
                  <a:srgbClr val="C0C0C0"/>
                </a:outerShdw>
              </a:effectLst>
            </a:endParaRPr>
          </a:p>
          <a:p>
            <a:pPr algn="ctr" fontAlgn="base"/>
            <a:endParaRPr lang="en-US" altLang="en-US" sz="7200" b="1" strike="noStrike" noProof="1">
              <a:effectLst>
                <a:outerShdw blurRad="38100" dist="38100" dir="2700000">
                  <a:srgbClr val="C0C0C0"/>
                </a:outerShdw>
              </a:effectLst>
            </a:endParaRPr>
          </a:p>
        </p:txBody>
      </p:sp>
      <p:sp>
        <p:nvSpPr>
          <p:cNvPr id="2" name="文本框 1"/>
          <p:cNvSpPr txBox="1"/>
          <p:nvPr/>
        </p:nvSpPr>
        <p:spPr>
          <a:xfrm>
            <a:off x="611188" y="620713"/>
            <a:ext cx="3921125" cy="583565"/>
          </a:xfrm>
          <a:prstGeom prst="rect">
            <a:avLst/>
          </a:prstGeom>
          <a:noFill/>
          <a:ln w="9525">
            <a:noFill/>
          </a:ln>
        </p:spPr>
        <p:txBody>
          <a:bodyPr wrap="square" anchor="t" anchorCtr="0">
            <a:spAutoFit/>
          </a:bodyPr>
          <a:p>
            <a:endParaRPr lang="zh-CN" altLang="en-US" sz="3200" b="1">
              <a:latin typeface="Calibri" panose="020F0502020204030204" pitchFamily="34" charset="0"/>
              <a:ea typeface="宋体" panose="02010600030101010101" pitchFamily="2" charset="-122"/>
            </a:endParaRPr>
          </a:p>
        </p:txBody>
      </p:sp>
      <p:sp>
        <p:nvSpPr>
          <p:cNvPr id="14341" name="文本框 2"/>
          <p:cNvSpPr txBox="1"/>
          <p:nvPr/>
        </p:nvSpPr>
        <p:spPr>
          <a:xfrm>
            <a:off x="539750" y="1485265"/>
            <a:ext cx="7980363" cy="583565"/>
          </a:xfrm>
          <a:prstGeom prst="rect">
            <a:avLst/>
          </a:prstGeom>
          <a:noFill/>
          <a:ln w="9525">
            <a:noFill/>
          </a:ln>
        </p:spPr>
        <p:txBody>
          <a:bodyPr wrap="square" anchor="t" anchorCtr="0">
            <a:spAutoFit/>
          </a:bodyPr>
          <a:p>
            <a:r>
              <a:rPr lang="en-US" altLang="zh-CN">
                <a:latin typeface="Calibri" panose="020F0502020204030204" pitchFamily="34" charset="0"/>
                <a:ea typeface="宋体" panose="02010600030101010101" pitchFamily="2" charset="-122"/>
              </a:rPr>
              <a:t>          </a:t>
            </a:r>
            <a:endParaRPr lang="zh-CN" altLang="en-US" sz="3200" b="1">
              <a:latin typeface="Calibri" panose="020F0502020204030204" pitchFamily="34" charset="0"/>
              <a:ea typeface="宋体" panose="02010600030101010101" pitchFamily="2" charset="-122"/>
            </a:endParaRPr>
          </a:p>
        </p:txBody>
      </p:sp>
      <p:sp>
        <p:nvSpPr>
          <p:cNvPr id="7" name="文本占位符 4"/>
          <p:cNvSpPr txBox="1"/>
          <p:nvPr>
            <p:custDataLst>
              <p:tags r:id="rId2"/>
            </p:custDataLst>
          </p:nvPr>
        </p:nvSpPr>
        <p:spPr>
          <a:xfrm>
            <a:off x="2411913" y="2996883"/>
            <a:ext cx="947738" cy="920750"/>
          </a:xfrm>
          <a:prstGeom prst="rect">
            <a:avLst/>
          </a:prstGeom>
        </p:spPr>
        <p:txBody>
          <a:bodyPr lIns="0" tIns="0" rIns="0" bIns="0" anchor="ctr"/>
          <a:lstStyle>
            <a:lvl1pPr marL="357505" indent="-357505" algn="ctr" defTabSz="914400" rtl="0" eaLnBrk="1" latinLnBrk="0" hangingPunct="1">
              <a:lnSpc>
                <a:spcPct val="110000"/>
              </a:lnSpc>
              <a:spcBef>
                <a:spcPts val="1600"/>
              </a:spcBef>
              <a:spcAft>
                <a:spcPct val="0"/>
              </a:spcAft>
              <a:buClr>
                <a:srgbClr val="963B22"/>
              </a:buClr>
              <a:buSzPct val="60000"/>
              <a:buFont typeface="Wingdings" panose="05000000000000000000" pitchFamily="2" charset="2"/>
              <a:buNone/>
              <a:defRPr lang="zh-CN" altLang="en-US" sz="6600" b="0" kern="1200" baseline="0">
                <a:solidFill>
                  <a:schemeClr val="accent1">
                    <a:lumMod val="75000"/>
                  </a:schemeClr>
                </a:solidFill>
                <a:latin typeface="Microsoft YaHei UI" panose="020B0503020204020204" pitchFamily="34" charset="-122"/>
                <a:ea typeface="Microsoft YaHei UI" panose="020B0503020204020204" pitchFamily="34" charset="-122"/>
                <a:cs typeface="+mn-cs"/>
              </a:defRPr>
            </a:lvl1pPr>
            <a:lvl2pPr marL="357505" indent="-285750" algn="just" defTabSz="914400" rtl="0" eaLnBrk="1" latinLnBrk="0" hangingPunct="1">
              <a:lnSpc>
                <a:spcPct val="120000"/>
              </a:lnSpc>
              <a:spcBef>
                <a:spcPct val="0"/>
              </a:spcBef>
              <a:spcAft>
                <a:spcPts val="600"/>
              </a:spcAft>
              <a:buClr>
                <a:schemeClr val="accent2">
                  <a:lumMod val="60000"/>
                  <a:lumOff val="40000"/>
                </a:schemeClr>
              </a:buClr>
              <a:buFont typeface="幼圆" panose="02010509060101010101" pitchFamily="49" charset="-122"/>
              <a:buChar char=" "/>
              <a:defRPr sz="1600" kern="1200" baseline="0">
                <a:solidFill>
                  <a:srgbClr val="7D7D7D"/>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defRPr/>
            </a:pPr>
            <a:endParaRPr lang="en-US">
              <a:solidFill>
                <a:srgbClr val="1E4FA1"/>
              </a:solidFill>
              <a:latin typeface="Impact" panose="020B0806030902050204" pitchFamily="34" charset="0"/>
            </a:endParaRPr>
          </a:p>
        </p:txBody>
      </p:sp>
      <p:sp>
        <p:nvSpPr>
          <p:cNvPr id="4" name="文本框 3"/>
          <p:cNvSpPr txBox="1"/>
          <p:nvPr/>
        </p:nvSpPr>
        <p:spPr>
          <a:xfrm>
            <a:off x="1907540" y="1412875"/>
            <a:ext cx="4849495" cy="521970"/>
          </a:xfrm>
          <a:prstGeom prst="rect">
            <a:avLst/>
          </a:prstGeom>
          <a:solidFill>
            <a:schemeClr val="bg1"/>
          </a:solidFill>
          <a:ln w="76200">
            <a:gradFill>
              <a:gsLst>
                <a:gs pos="0">
                  <a:srgbClr val="007BD3"/>
                </a:gs>
                <a:gs pos="100000">
                  <a:srgbClr val="034373"/>
                </a:gs>
              </a:gsLst>
            </a:gradFill>
          </a:ln>
        </p:spPr>
        <p:txBody>
          <a:bodyPr wrap="square" rtlCol="0">
            <a:spAutoFit/>
          </a:bodyPr>
          <a:p>
            <a:r>
              <a:rPr lang="en-US" altLang="zh-CN" sz="2800">
                <a:solidFill>
                  <a:schemeClr val="tx1"/>
                </a:solidFill>
                <a:effectLst>
                  <a:outerShdw blurRad="38100" dist="19050" dir="2700000" algn="tl" rotWithShape="0">
                    <a:schemeClr val="dk1">
                      <a:alpha val="40000"/>
                    </a:schemeClr>
                  </a:outerShdw>
                </a:effectLst>
              </a:rPr>
              <a:t>4.</a:t>
            </a:r>
            <a:r>
              <a:rPr lang="zh-CN" altLang="en-US" sz="2800">
                <a:solidFill>
                  <a:schemeClr val="tx1"/>
                </a:solidFill>
                <a:effectLst>
                  <a:outerShdw blurRad="38100" dist="19050" dir="2700000" algn="tl" rotWithShape="0">
                    <a:schemeClr val="dk1">
                      <a:alpha val="40000"/>
                    </a:schemeClr>
                  </a:outerShdw>
                </a:effectLst>
              </a:rPr>
              <a:t>开展游戏教学法</a:t>
            </a:r>
            <a:endParaRPr lang="zh-CN" altLang="en-US" sz="2800">
              <a:solidFill>
                <a:schemeClr val="tx1"/>
              </a:solidFill>
              <a:effectLst>
                <a:outerShdw blurRad="38100" dist="19050" dir="2700000" algn="tl" rotWithShape="0">
                  <a:schemeClr val="dk1">
                    <a:alpha val="40000"/>
                  </a:schemeClr>
                </a:outerShdw>
              </a:effectLst>
            </a:endParaRPr>
          </a:p>
        </p:txBody>
      </p:sp>
      <p:sp>
        <p:nvSpPr>
          <p:cNvPr id="5" name="文本框 4"/>
          <p:cNvSpPr txBox="1"/>
          <p:nvPr/>
        </p:nvSpPr>
        <p:spPr>
          <a:xfrm>
            <a:off x="1331595" y="2484755"/>
            <a:ext cx="7098665" cy="922020"/>
          </a:xfrm>
          <a:prstGeom prst="rect">
            <a:avLst/>
          </a:prstGeom>
          <a:noFill/>
        </p:spPr>
        <p:txBody>
          <a:bodyPr wrap="square" rtlCol="0">
            <a:spAutoFit/>
          </a:bodyPr>
          <a:p>
            <a:r>
              <a:rPr lang="en-US" altLang="zh-CN"/>
              <a:t>1.</a:t>
            </a:r>
            <a:r>
              <a:rPr lang="zh-CN" altLang="en-US"/>
              <a:t>选择合适的游戏，顺应儿童身心发展规律。</a:t>
            </a:r>
            <a:endParaRPr lang="zh-CN" altLang="en-US"/>
          </a:p>
          <a:p>
            <a:r>
              <a:rPr lang="zh-CN" altLang="en-US"/>
              <a:t>（</a:t>
            </a:r>
            <a:r>
              <a:rPr lang="en-US" altLang="zh-CN"/>
              <a:t>1</a:t>
            </a:r>
            <a:r>
              <a:rPr lang="zh-CN" altLang="en-US"/>
              <a:t>）根据年龄特点选择游戏</a:t>
            </a:r>
            <a:endParaRPr lang="zh-CN" altLang="en-US"/>
          </a:p>
          <a:p>
            <a:r>
              <a:rPr lang="zh-CN" altLang="en-US"/>
              <a:t>（</a:t>
            </a:r>
            <a:r>
              <a:rPr lang="en-US" altLang="zh-CN"/>
              <a:t>2</a:t>
            </a:r>
            <a:r>
              <a:rPr lang="zh-CN" altLang="en-US"/>
              <a:t>）根据生理特点选择游戏</a:t>
            </a:r>
            <a:endParaRPr lang="zh-CN" altLang="en-US"/>
          </a:p>
        </p:txBody>
      </p:sp>
      <p:sp>
        <p:nvSpPr>
          <p:cNvPr id="8" name="文本框 7"/>
          <p:cNvSpPr txBox="1"/>
          <p:nvPr/>
        </p:nvSpPr>
        <p:spPr>
          <a:xfrm>
            <a:off x="1331595" y="3679190"/>
            <a:ext cx="7098665" cy="1198880"/>
          </a:xfrm>
          <a:prstGeom prst="rect">
            <a:avLst/>
          </a:prstGeom>
          <a:noFill/>
        </p:spPr>
        <p:txBody>
          <a:bodyPr wrap="square" rtlCol="0">
            <a:spAutoFit/>
          </a:bodyPr>
          <a:p>
            <a:r>
              <a:rPr lang="en-US" altLang="zh-CN"/>
              <a:t>2.</a:t>
            </a:r>
            <a:r>
              <a:rPr lang="zh-CN" altLang="en-US"/>
              <a:t>合理的运用游戏，顺应课堂教育教学规律。</a:t>
            </a:r>
            <a:endParaRPr lang="zh-CN" altLang="en-US"/>
          </a:p>
          <a:p>
            <a:r>
              <a:rPr lang="zh-CN" altLang="en-US"/>
              <a:t>（</a:t>
            </a:r>
            <a:r>
              <a:rPr lang="en-US" altLang="zh-CN"/>
              <a:t>1</a:t>
            </a:r>
            <a:r>
              <a:rPr lang="zh-CN" altLang="en-US"/>
              <a:t>）体育游戏在准备活动中的运用。</a:t>
            </a:r>
            <a:endParaRPr lang="zh-CN" altLang="en-US"/>
          </a:p>
          <a:p>
            <a:r>
              <a:rPr lang="zh-CN" altLang="en-US"/>
              <a:t>（</a:t>
            </a:r>
            <a:r>
              <a:rPr lang="en-US" altLang="zh-CN"/>
              <a:t>2</a:t>
            </a:r>
            <a:r>
              <a:rPr lang="zh-CN" altLang="en-US"/>
              <a:t>）体育游戏在教学技能中的运用。</a:t>
            </a:r>
            <a:endParaRPr lang="zh-CN" altLang="en-US"/>
          </a:p>
          <a:p>
            <a:r>
              <a:rPr lang="zh-CN" altLang="en-US"/>
              <a:t>（</a:t>
            </a:r>
            <a:r>
              <a:rPr lang="en-US" altLang="zh-CN"/>
              <a:t>3</a:t>
            </a:r>
            <a:r>
              <a:rPr lang="zh-CN" altLang="en-US"/>
              <a:t>）体育游戏在整理放松中的运用。</a:t>
            </a:r>
            <a:endParaRPr lang="zh-CN" alt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2" nodeType="withEffec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2"/>
      <p:bldP spid="4" grpId="0" animBg="1"/>
      <p:bldP spid="4" grpId="1" animBg="1"/>
      <p:bldP spid="5" grpId="0"/>
      <p:bldP spid="5" grpId="1"/>
      <p:bldP spid="8" grpId="0"/>
      <p:bldP spid="8"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内容占位符 2"/>
          <p:cNvSpPr>
            <a:spLocks noGrp="1"/>
          </p:cNvSpPr>
          <p:nvPr>
            <p:ph idx="1"/>
          </p:nvPr>
        </p:nvSpPr>
        <p:spPr/>
        <p:txBody>
          <a:bodyPr wrap="square" lIns="91440" tIns="45720" rIns="91440" bIns="45720" anchor="t" anchorCtr="0"/>
          <a:p>
            <a:pPr eaLnBrk="1" hangingPunct="1"/>
            <a:endParaRPr lang="zh-CN" altLang="zh-CN">
              <a:solidFill>
                <a:srgbClr val="595959"/>
              </a:solidFill>
            </a:endParaRPr>
          </a:p>
          <a:p>
            <a:pPr eaLnBrk="1" hangingPunct="1"/>
            <a:endParaRPr lang="zh-CN" altLang="en-US"/>
          </a:p>
        </p:txBody>
      </p:sp>
      <p:pic>
        <p:nvPicPr>
          <p:cNvPr id="14338" name="图片 5" descr="timg"/>
          <p:cNvPicPr>
            <a:picLocks noChangeAspect="1"/>
          </p:cNvPicPr>
          <p:nvPr/>
        </p:nvPicPr>
        <p:blipFill>
          <a:blip r:embed="rId1"/>
          <a:stretch>
            <a:fillRect/>
          </a:stretch>
        </p:blipFill>
        <p:spPr>
          <a:xfrm>
            <a:off x="79375" y="45085"/>
            <a:ext cx="8985250" cy="6737350"/>
          </a:xfrm>
          <a:prstGeom prst="rect">
            <a:avLst/>
          </a:prstGeom>
          <a:noFill/>
          <a:ln w="9525">
            <a:noFill/>
          </a:ln>
        </p:spPr>
      </p:pic>
      <p:sp>
        <p:nvSpPr>
          <p:cNvPr id="14340" name="矩形 7"/>
          <p:cNvSpPr/>
          <p:nvPr/>
        </p:nvSpPr>
        <p:spPr>
          <a:xfrm>
            <a:off x="4416425" y="2828925"/>
            <a:ext cx="311150" cy="2308225"/>
          </a:xfrm>
          <a:prstGeom prst="rect">
            <a:avLst/>
          </a:prstGeom>
          <a:noFill/>
          <a:ln w="9525">
            <a:noFill/>
          </a:ln>
        </p:spPr>
        <p:txBody>
          <a:bodyPr wrap="none">
            <a:spAutoFit/>
          </a:bodyPr>
          <a:p>
            <a:pPr algn="ctr" fontAlgn="base"/>
            <a:endParaRPr lang="en-US" altLang="en-US" sz="7200" b="1" strike="noStrike" noProof="1">
              <a:effectLst>
                <a:outerShdw blurRad="38100" dist="38100" dir="2700000">
                  <a:srgbClr val="C0C0C0"/>
                </a:outerShdw>
              </a:effectLst>
            </a:endParaRPr>
          </a:p>
          <a:p>
            <a:pPr algn="ctr" fontAlgn="base"/>
            <a:endParaRPr lang="en-US" altLang="en-US" sz="7200" b="1" strike="noStrike" noProof="1">
              <a:effectLst>
                <a:outerShdw blurRad="38100" dist="38100" dir="2700000">
                  <a:srgbClr val="C0C0C0"/>
                </a:outerShdw>
              </a:effectLst>
            </a:endParaRPr>
          </a:p>
        </p:txBody>
      </p:sp>
      <p:sp>
        <p:nvSpPr>
          <p:cNvPr id="2" name="文本框 1"/>
          <p:cNvSpPr txBox="1"/>
          <p:nvPr/>
        </p:nvSpPr>
        <p:spPr>
          <a:xfrm>
            <a:off x="611188" y="620713"/>
            <a:ext cx="3921125" cy="583565"/>
          </a:xfrm>
          <a:prstGeom prst="rect">
            <a:avLst/>
          </a:prstGeom>
          <a:noFill/>
          <a:ln w="9525">
            <a:noFill/>
          </a:ln>
        </p:spPr>
        <p:txBody>
          <a:bodyPr wrap="square" anchor="t" anchorCtr="0">
            <a:spAutoFit/>
          </a:bodyPr>
          <a:p>
            <a:endParaRPr lang="zh-CN" altLang="en-US" sz="3200" b="1">
              <a:latin typeface="Calibri" panose="020F0502020204030204" pitchFamily="34" charset="0"/>
              <a:ea typeface="宋体" panose="02010600030101010101" pitchFamily="2" charset="-122"/>
            </a:endParaRPr>
          </a:p>
        </p:txBody>
      </p:sp>
      <p:sp>
        <p:nvSpPr>
          <p:cNvPr id="14341" name="文本框 2"/>
          <p:cNvSpPr txBox="1"/>
          <p:nvPr/>
        </p:nvSpPr>
        <p:spPr>
          <a:xfrm>
            <a:off x="539750" y="1485265"/>
            <a:ext cx="7980363" cy="583565"/>
          </a:xfrm>
          <a:prstGeom prst="rect">
            <a:avLst/>
          </a:prstGeom>
          <a:noFill/>
          <a:ln w="9525">
            <a:noFill/>
          </a:ln>
        </p:spPr>
        <p:txBody>
          <a:bodyPr wrap="square" anchor="t" anchorCtr="0">
            <a:spAutoFit/>
          </a:bodyPr>
          <a:p>
            <a:r>
              <a:rPr lang="en-US" altLang="zh-CN">
                <a:latin typeface="Calibri" panose="020F0502020204030204" pitchFamily="34" charset="0"/>
                <a:ea typeface="宋体" panose="02010600030101010101" pitchFamily="2" charset="-122"/>
              </a:rPr>
              <a:t>          </a:t>
            </a:r>
            <a:endParaRPr lang="zh-CN" altLang="en-US" sz="3200" b="1">
              <a:latin typeface="Calibri" panose="020F0502020204030204" pitchFamily="34" charset="0"/>
              <a:ea typeface="宋体" panose="02010600030101010101" pitchFamily="2" charset="-122"/>
            </a:endParaRPr>
          </a:p>
        </p:txBody>
      </p:sp>
      <p:sp>
        <p:nvSpPr>
          <p:cNvPr id="7" name="文本占位符 4"/>
          <p:cNvSpPr txBox="1"/>
          <p:nvPr>
            <p:custDataLst>
              <p:tags r:id="rId2"/>
            </p:custDataLst>
          </p:nvPr>
        </p:nvSpPr>
        <p:spPr>
          <a:xfrm>
            <a:off x="2352858" y="2986088"/>
            <a:ext cx="947738" cy="920750"/>
          </a:xfrm>
          <a:prstGeom prst="rect">
            <a:avLst/>
          </a:prstGeom>
        </p:spPr>
        <p:txBody>
          <a:bodyPr lIns="0" tIns="0" rIns="0" bIns="0" anchor="ctr"/>
          <a:lstStyle>
            <a:lvl1pPr marL="357505" indent="-357505" algn="ctr" defTabSz="914400" rtl="0" eaLnBrk="1" latinLnBrk="0" hangingPunct="1">
              <a:lnSpc>
                <a:spcPct val="110000"/>
              </a:lnSpc>
              <a:spcBef>
                <a:spcPts val="1600"/>
              </a:spcBef>
              <a:spcAft>
                <a:spcPct val="0"/>
              </a:spcAft>
              <a:buClr>
                <a:srgbClr val="963B22"/>
              </a:buClr>
              <a:buSzPct val="60000"/>
              <a:buFont typeface="Wingdings" panose="05000000000000000000" pitchFamily="2" charset="2"/>
              <a:buNone/>
              <a:defRPr lang="zh-CN" altLang="en-US" sz="6600" b="0" kern="1200" baseline="0">
                <a:solidFill>
                  <a:schemeClr val="accent1">
                    <a:lumMod val="75000"/>
                  </a:schemeClr>
                </a:solidFill>
                <a:latin typeface="Microsoft YaHei UI" panose="020B0503020204020204" pitchFamily="34" charset="-122"/>
                <a:ea typeface="Microsoft YaHei UI" panose="020B0503020204020204" pitchFamily="34" charset="-122"/>
                <a:cs typeface="+mn-cs"/>
              </a:defRPr>
            </a:lvl1pPr>
            <a:lvl2pPr marL="357505" indent="-285750" algn="just" defTabSz="914400" rtl="0" eaLnBrk="1" latinLnBrk="0" hangingPunct="1">
              <a:lnSpc>
                <a:spcPct val="120000"/>
              </a:lnSpc>
              <a:spcBef>
                <a:spcPct val="0"/>
              </a:spcBef>
              <a:spcAft>
                <a:spcPts val="600"/>
              </a:spcAft>
              <a:buClr>
                <a:schemeClr val="accent2">
                  <a:lumMod val="60000"/>
                  <a:lumOff val="40000"/>
                </a:schemeClr>
              </a:buClr>
              <a:buFont typeface="幼圆" panose="02010509060101010101" pitchFamily="49" charset="-122"/>
              <a:buChar char=" "/>
              <a:defRPr sz="1600" kern="1200" baseline="0">
                <a:solidFill>
                  <a:srgbClr val="7D7D7D"/>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defRPr/>
            </a:pPr>
            <a:endParaRPr lang="en-US">
              <a:solidFill>
                <a:srgbClr val="1E4FA1"/>
              </a:solidFill>
              <a:latin typeface="Impact" panose="020B0806030902050204" pitchFamily="34" charset="0"/>
            </a:endParaRPr>
          </a:p>
        </p:txBody>
      </p:sp>
      <p:sp>
        <p:nvSpPr>
          <p:cNvPr id="4" name="文本框 3"/>
          <p:cNvSpPr txBox="1"/>
          <p:nvPr/>
        </p:nvSpPr>
        <p:spPr>
          <a:xfrm>
            <a:off x="1907540" y="1412875"/>
            <a:ext cx="4849495" cy="521970"/>
          </a:xfrm>
          <a:prstGeom prst="rect">
            <a:avLst/>
          </a:prstGeom>
          <a:solidFill>
            <a:schemeClr val="bg1"/>
          </a:solidFill>
          <a:ln w="76200">
            <a:gradFill>
              <a:gsLst>
                <a:gs pos="0">
                  <a:srgbClr val="007BD3"/>
                </a:gs>
                <a:gs pos="100000">
                  <a:srgbClr val="034373"/>
                </a:gs>
              </a:gsLst>
            </a:gradFill>
          </a:ln>
        </p:spPr>
        <p:txBody>
          <a:bodyPr wrap="square" rtlCol="0">
            <a:spAutoFit/>
          </a:bodyPr>
          <a:p>
            <a:r>
              <a:rPr lang="en-US" altLang="zh-CN" sz="2800">
                <a:solidFill>
                  <a:schemeClr val="tx1"/>
                </a:solidFill>
                <a:effectLst>
                  <a:outerShdw blurRad="38100" dist="19050" dir="2700000" algn="tl" rotWithShape="0">
                    <a:schemeClr val="dk1">
                      <a:alpha val="40000"/>
                    </a:schemeClr>
                  </a:outerShdw>
                </a:effectLst>
              </a:rPr>
              <a:t>5.</a:t>
            </a:r>
            <a:r>
              <a:rPr lang="zh-CN" altLang="en-US" sz="2800">
                <a:solidFill>
                  <a:schemeClr val="tx1"/>
                </a:solidFill>
                <a:effectLst>
                  <a:outerShdw blurRad="38100" dist="19050" dir="2700000" algn="tl" rotWithShape="0">
                    <a:schemeClr val="dk1">
                      <a:alpha val="40000"/>
                    </a:schemeClr>
                  </a:outerShdw>
                </a:effectLst>
              </a:rPr>
              <a:t>课堂教学中音乐的使用</a:t>
            </a:r>
            <a:endParaRPr lang="zh-CN" altLang="en-US" sz="2800">
              <a:solidFill>
                <a:schemeClr val="tx1"/>
              </a:solidFill>
              <a:effectLst>
                <a:outerShdw blurRad="38100" dist="19050" dir="2700000" algn="tl" rotWithShape="0">
                  <a:schemeClr val="dk1">
                    <a:alpha val="40000"/>
                  </a:schemeClr>
                </a:outerShdw>
              </a:effectLst>
            </a:endParaRPr>
          </a:p>
        </p:txBody>
      </p:sp>
      <p:sp>
        <p:nvSpPr>
          <p:cNvPr id="3" name="文本框 2"/>
          <p:cNvSpPr txBox="1"/>
          <p:nvPr/>
        </p:nvSpPr>
        <p:spPr>
          <a:xfrm>
            <a:off x="864870" y="2153920"/>
            <a:ext cx="7667625" cy="2830195"/>
          </a:xfrm>
          <a:prstGeom prst="rect">
            <a:avLst/>
          </a:prstGeom>
          <a:noFill/>
        </p:spPr>
        <p:txBody>
          <a:bodyPr wrap="square" rtlCol="0">
            <a:spAutoFit/>
          </a:bodyPr>
          <a:p>
            <a:r>
              <a:rPr lang="en-US" altLang="zh-CN"/>
              <a:t>        </a:t>
            </a:r>
            <a:r>
              <a:rPr lang="zh-CN" altLang="en-US" sz="2000"/>
              <a:t>根据音乐在体育课堂教学各个环节的结合，课堂教学效果才能达到最佳状态。下面结合自己的教学实践，分析音乐方法在体育课堂教学各个方面的应用。</a:t>
            </a:r>
            <a:endParaRPr lang="zh-CN" altLang="en-US" sz="2000"/>
          </a:p>
          <a:p>
            <a:r>
              <a:rPr lang="en-US" altLang="zh-CN" sz="2000"/>
              <a:t>        </a:t>
            </a:r>
            <a:r>
              <a:rPr lang="zh-CN" altLang="en-US" sz="2000"/>
              <a:t>（</a:t>
            </a:r>
            <a:r>
              <a:rPr lang="en-US" altLang="zh-CN" sz="2000"/>
              <a:t>1</a:t>
            </a:r>
            <a:r>
              <a:rPr lang="zh-CN" altLang="en-US" sz="2000"/>
              <a:t>）音乐的整体分析</a:t>
            </a:r>
            <a:endParaRPr lang="en-US" altLang="zh-CN" sz="2000"/>
          </a:p>
          <a:p>
            <a:r>
              <a:rPr lang="en-US" altLang="zh-CN" sz="2000"/>
              <a:t>        </a:t>
            </a:r>
            <a:r>
              <a:rPr lang="zh-CN" altLang="en-US" sz="2000"/>
              <a:t>（</a:t>
            </a:r>
            <a:r>
              <a:rPr lang="en-US" altLang="zh-CN" sz="2000"/>
              <a:t>2</a:t>
            </a:r>
            <a:r>
              <a:rPr lang="zh-CN" altLang="en-US" sz="2000"/>
              <a:t>）音乐在准备阶段的运用</a:t>
            </a:r>
            <a:endParaRPr lang="zh-CN" altLang="en-US" sz="2000"/>
          </a:p>
          <a:p>
            <a:r>
              <a:rPr lang="en-US" altLang="zh-CN" sz="2000"/>
              <a:t>        </a:t>
            </a:r>
            <a:r>
              <a:rPr lang="zh-CN" altLang="en-US" sz="2000"/>
              <a:t>（</a:t>
            </a:r>
            <a:r>
              <a:rPr lang="en-US" altLang="zh-CN" sz="2000"/>
              <a:t>3</a:t>
            </a:r>
            <a:r>
              <a:rPr lang="zh-CN" altLang="en-US" sz="2000"/>
              <a:t>）音乐在基本部分的运用</a:t>
            </a:r>
            <a:endParaRPr lang="zh-CN" altLang="en-US" sz="2000"/>
          </a:p>
          <a:p>
            <a:r>
              <a:rPr lang="en-US" altLang="zh-CN" sz="2000"/>
              <a:t>        </a:t>
            </a:r>
            <a:r>
              <a:rPr lang="zh-CN" altLang="en-US" sz="2000"/>
              <a:t>（</a:t>
            </a:r>
            <a:r>
              <a:rPr lang="en-US" altLang="zh-CN" sz="2000"/>
              <a:t>4</a:t>
            </a:r>
            <a:r>
              <a:rPr lang="zh-CN" altLang="en-US" sz="2000"/>
              <a:t>）音乐在结束部分的运用</a:t>
            </a:r>
            <a:endParaRPr lang="zh-CN" altLang="en-US" sz="2000"/>
          </a:p>
          <a:p>
            <a:r>
              <a:rPr lang="en-US" altLang="zh-CN" sz="2000"/>
              <a:t>        </a:t>
            </a:r>
            <a:endParaRPr lang="zh-CN" altLang="en-US" sz="2000"/>
          </a:p>
          <a:p>
            <a:r>
              <a:rPr lang="en-US" altLang="zh-CN"/>
              <a:t>       </a:t>
            </a:r>
            <a:endParaRPr lang="en-US" altLang="zh-CN"/>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2" nodeType="withEffec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2"/>
      <p:bldP spid="4" grpId="0" animBg="1"/>
      <p:bldP spid="4" grpId="1" animBg="1"/>
      <p:bldP spid="3" grpId="0"/>
      <p:bldP spid="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601" name="内容占位符 3" descr="timg"/>
          <p:cNvPicPr>
            <a:picLocks noGrp="1" noChangeAspect="1"/>
          </p:cNvPicPr>
          <p:nvPr>
            <p:ph idx="1"/>
          </p:nvPr>
        </p:nvPicPr>
        <p:blipFill>
          <a:blip r:embed="rId1"/>
          <a:stretch>
            <a:fillRect/>
          </a:stretch>
        </p:blipFill>
        <p:spPr>
          <a:xfrm>
            <a:off x="46038" y="0"/>
            <a:ext cx="9051925" cy="6788150"/>
          </a:xfrm>
        </p:spPr>
      </p:pic>
      <p:sp>
        <p:nvSpPr>
          <p:cNvPr id="25602" name="文本框 1"/>
          <p:cNvSpPr txBox="1"/>
          <p:nvPr/>
        </p:nvSpPr>
        <p:spPr>
          <a:xfrm>
            <a:off x="609600" y="374650"/>
            <a:ext cx="3889375" cy="583565"/>
          </a:xfrm>
          <a:prstGeom prst="rect">
            <a:avLst/>
          </a:prstGeom>
          <a:noFill/>
          <a:ln w="9525">
            <a:noFill/>
          </a:ln>
        </p:spPr>
        <p:txBody>
          <a:bodyPr wrap="square" anchor="t" anchorCtr="0">
            <a:spAutoFit/>
          </a:bodyPr>
          <a:p>
            <a:endParaRPr lang="zh-CN" altLang="en-US" sz="3200" b="1">
              <a:latin typeface="Calibri" panose="020F0502020204030204" pitchFamily="34" charset="0"/>
              <a:ea typeface="宋体" panose="02010600030101010101" pitchFamily="2" charset="-122"/>
            </a:endParaRPr>
          </a:p>
        </p:txBody>
      </p:sp>
      <p:sp>
        <p:nvSpPr>
          <p:cNvPr id="25603" name="文本框 2"/>
          <p:cNvSpPr txBox="1"/>
          <p:nvPr/>
        </p:nvSpPr>
        <p:spPr>
          <a:xfrm>
            <a:off x="395288" y="1917700"/>
            <a:ext cx="8162925" cy="583565"/>
          </a:xfrm>
          <a:prstGeom prst="rect">
            <a:avLst/>
          </a:prstGeom>
          <a:noFill/>
          <a:ln w="9525">
            <a:noFill/>
          </a:ln>
        </p:spPr>
        <p:txBody>
          <a:bodyPr wrap="square" anchor="t" anchorCtr="0">
            <a:spAutoFit/>
          </a:bodyPr>
          <a:p>
            <a:r>
              <a:rPr lang="en-US" altLang="zh-CN" sz="3200">
                <a:latin typeface="Calibri" panose="020F0502020204030204" pitchFamily="34" charset="0"/>
                <a:ea typeface="宋体" panose="02010600030101010101" pitchFamily="2" charset="-122"/>
              </a:rPr>
              <a:t>   </a:t>
            </a:r>
            <a:endParaRPr lang="zh-CN" altLang="en-US" sz="3200">
              <a:latin typeface="Calibri" panose="020F0502020204030204" pitchFamily="34" charset="0"/>
              <a:ea typeface="宋体" panose="02010600030101010101" pitchFamily="2" charset="-122"/>
            </a:endParaRPr>
          </a:p>
        </p:txBody>
      </p:sp>
      <p:sp>
        <p:nvSpPr>
          <p:cNvPr id="9" name="文本框 8"/>
          <p:cNvSpPr txBox="1"/>
          <p:nvPr/>
        </p:nvSpPr>
        <p:spPr>
          <a:xfrm>
            <a:off x="1574800" y="2711450"/>
            <a:ext cx="5733415" cy="1198880"/>
          </a:xfrm>
          <a:prstGeom prst="rect">
            <a:avLst/>
          </a:prstGeom>
          <a:noFill/>
        </p:spPr>
        <p:txBody>
          <a:bodyPr wrap="square" rtlCol="0">
            <a:spAutoFit/>
          </a:bodyPr>
          <a:p>
            <a:pPr algn="ctr"/>
            <a:r>
              <a:rPr lang="zh-CN" altLang="en-US" sz="7200" i="1">
                <a:solidFill>
                  <a:srgbClr val="92D050"/>
                </a:solidFill>
              </a:rPr>
              <a:t>感谢聆听！</a:t>
            </a:r>
            <a:endParaRPr lang="zh-CN" altLang="en-US" sz="7200" i="1">
              <a:solidFill>
                <a:srgbClr val="92D050"/>
              </a:solidFill>
            </a:endParaRPr>
          </a:p>
        </p:txBody>
      </p:sp>
    </p:spTree>
  </p:cSld>
  <p:clrMapOvr>
    <a:masterClrMapping/>
  </p:clrMapOvr>
  <p:transition>
    <p:wedg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内容占位符 2"/>
          <p:cNvSpPr>
            <a:spLocks noGrp="1"/>
          </p:cNvSpPr>
          <p:nvPr>
            <p:ph idx="1"/>
          </p:nvPr>
        </p:nvSpPr>
        <p:spPr/>
        <p:txBody>
          <a:bodyPr wrap="square" lIns="91440" tIns="45720" rIns="91440" bIns="45720" anchor="t" anchorCtr="0"/>
          <a:p>
            <a:pPr eaLnBrk="1" hangingPunct="1"/>
            <a:endParaRPr lang="zh-CN" altLang="zh-CN">
              <a:solidFill>
                <a:srgbClr val="595959"/>
              </a:solidFill>
            </a:endParaRPr>
          </a:p>
          <a:p>
            <a:pPr eaLnBrk="1" hangingPunct="1"/>
            <a:endParaRPr lang="zh-CN" altLang="en-US"/>
          </a:p>
        </p:txBody>
      </p:sp>
      <p:pic>
        <p:nvPicPr>
          <p:cNvPr id="14338" name="图片 5" descr="timg"/>
          <p:cNvPicPr>
            <a:picLocks noChangeAspect="1"/>
          </p:cNvPicPr>
          <p:nvPr/>
        </p:nvPicPr>
        <p:blipFill>
          <a:blip r:embed="rId1"/>
          <a:stretch>
            <a:fillRect/>
          </a:stretch>
        </p:blipFill>
        <p:spPr>
          <a:xfrm>
            <a:off x="79375" y="60325"/>
            <a:ext cx="8985250" cy="6737350"/>
          </a:xfrm>
          <a:prstGeom prst="rect">
            <a:avLst/>
          </a:prstGeom>
          <a:noFill/>
          <a:ln w="9525">
            <a:noFill/>
          </a:ln>
        </p:spPr>
      </p:pic>
      <p:sp>
        <p:nvSpPr>
          <p:cNvPr id="14340" name="矩形 7"/>
          <p:cNvSpPr/>
          <p:nvPr/>
        </p:nvSpPr>
        <p:spPr>
          <a:xfrm>
            <a:off x="4416425" y="2828925"/>
            <a:ext cx="311150" cy="2308225"/>
          </a:xfrm>
          <a:prstGeom prst="rect">
            <a:avLst/>
          </a:prstGeom>
          <a:noFill/>
          <a:ln w="9525">
            <a:noFill/>
          </a:ln>
        </p:spPr>
        <p:txBody>
          <a:bodyPr wrap="none">
            <a:spAutoFit/>
          </a:bodyPr>
          <a:p>
            <a:pPr algn="ctr" fontAlgn="base"/>
            <a:endParaRPr lang="en-US" altLang="en-US" sz="7200" b="1" strike="noStrike" noProof="1">
              <a:effectLst>
                <a:outerShdw blurRad="38100" dist="38100" dir="2700000">
                  <a:srgbClr val="C0C0C0"/>
                </a:outerShdw>
              </a:effectLst>
            </a:endParaRPr>
          </a:p>
          <a:p>
            <a:pPr algn="ctr" fontAlgn="base"/>
            <a:endParaRPr lang="en-US" altLang="en-US" sz="7200" b="1" strike="noStrike" noProof="1">
              <a:effectLst>
                <a:outerShdw blurRad="38100" dist="38100" dir="2700000">
                  <a:srgbClr val="C0C0C0"/>
                </a:outerShdw>
              </a:effectLst>
            </a:endParaRPr>
          </a:p>
        </p:txBody>
      </p:sp>
      <p:sp>
        <p:nvSpPr>
          <p:cNvPr id="2" name="文本框 1"/>
          <p:cNvSpPr txBox="1"/>
          <p:nvPr/>
        </p:nvSpPr>
        <p:spPr>
          <a:xfrm>
            <a:off x="611188" y="620713"/>
            <a:ext cx="3921125" cy="583565"/>
          </a:xfrm>
          <a:prstGeom prst="rect">
            <a:avLst/>
          </a:prstGeom>
          <a:noFill/>
          <a:ln w="9525">
            <a:noFill/>
          </a:ln>
        </p:spPr>
        <p:txBody>
          <a:bodyPr wrap="square" anchor="t" anchorCtr="0">
            <a:spAutoFit/>
          </a:bodyPr>
          <a:p>
            <a:endParaRPr lang="zh-CN" altLang="en-US" sz="3200" b="1">
              <a:latin typeface="Calibri" panose="020F0502020204030204" pitchFamily="34" charset="0"/>
              <a:ea typeface="宋体" panose="02010600030101010101" pitchFamily="2" charset="-122"/>
            </a:endParaRPr>
          </a:p>
        </p:txBody>
      </p:sp>
      <p:sp>
        <p:nvSpPr>
          <p:cNvPr id="14341" name="文本框 2"/>
          <p:cNvSpPr txBox="1"/>
          <p:nvPr/>
        </p:nvSpPr>
        <p:spPr>
          <a:xfrm>
            <a:off x="539750" y="1485265"/>
            <a:ext cx="7980363" cy="583565"/>
          </a:xfrm>
          <a:prstGeom prst="rect">
            <a:avLst/>
          </a:prstGeom>
          <a:noFill/>
          <a:ln w="9525">
            <a:noFill/>
          </a:ln>
        </p:spPr>
        <p:txBody>
          <a:bodyPr wrap="square" anchor="t" anchorCtr="0">
            <a:spAutoFit/>
          </a:bodyPr>
          <a:p>
            <a:r>
              <a:rPr lang="en-US" altLang="zh-CN">
                <a:latin typeface="Calibri" panose="020F0502020204030204" pitchFamily="34" charset="0"/>
                <a:ea typeface="宋体" panose="02010600030101010101" pitchFamily="2" charset="-122"/>
              </a:rPr>
              <a:t>          </a:t>
            </a:r>
            <a:endParaRPr lang="zh-CN" altLang="en-US" sz="3200" b="1">
              <a:latin typeface="Calibri" panose="020F0502020204030204" pitchFamily="34" charset="0"/>
              <a:ea typeface="宋体" panose="02010600030101010101" pitchFamily="2" charset="-122"/>
            </a:endParaRPr>
          </a:p>
        </p:txBody>
      </p:sp>
      <p:sp>
        <p:nvSpPr>
          <p:cNvPr id="4" name="任意多边形 3"/>
          <p:cNvSpPr/>
          <p:nvPr>
            <p:custDataLst>
              <p:tags r:id="rId2"/>
            </p:custDataLst>
          </p:nvPr>
        </p:nvSpPr>
        <p:spPr>
          <a:xfrm flipH="1">
            <a:off x="3027590" y="2890839"/>
            <a:ext cx="363538" cy="357187"/>
          </a:xfrm>
          <a:custGeom>
            <a:avLst/>
            <a:gdLst>
              <a:gd name="connsiteX0" fmla="*/ 363583 w 363583"/>
              <a:gd name="connsiteY0" fmla="*/ 0 h 357051"/>
              <a:gd name="connsiteX1" fmla="*/ 0 w 363583"/>
              <a:gd name="connsiteY1" fmla="*/ 0 h 357051"/>
              <a:gd name="connsiteX2" fmla="*/ 0 w 363583"/>
              <a:gd name="connsiteY2" fmla="*/ 357051 h 357051"/>
              <a:gd name="connsiteX3" fmla="*/ 110069 w 363583"/>
              <a:gd name="connsiteY3" fmla="*/ 357051 h 357051"/>
              <a:gd name="connsiteX4" fmla="*/ 110069 w 363583"/>
              <a:gd name="connsiteY4" fmla="*/ 94608 h 357051"/>
              <a:gd name="connsiteX5" fmla="*/ 363583 w 363583"/>
              <a:gd name="connsiteY5" fmla="*/ 94608 h 3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583" h="357051">
                <a:moveTo>
                  <a:pt x="363583" y="0"/>
                </a:moveTo>
                <a:lnTo>
                  <a:pt x="0" y="0"/>
                </a:lnTo>
                <a:lnTo>
                  <a:pt x="0" y="357051"/>
                </a:lnTo>
                <a:lnTo>
                  <a:pt x="110069" y="357051"/>
                </a:lnTo>
                <a:lnTo>
                  <a:pt x="110069" y="94608"/>
                </a:lnTo>
                <a:lnTo>
                  <a:pt x="363583" y="94608"/>
                </a:lnTo>
                <a:close/>
              </a:path>
            </a:pathLst>
          </a:custGeom>
          <a:solidFill>
            <a:srgbClr val="1E4FA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lt1"/>
              </a:solidFill>
              <a:latin typeface="方正姚体" panose="02010601030101010101" pitchFamily="2" charset="-122"/>
              <a:ea typeface="方正姚体" panose="02010601030101010101" pitchFamily="2" charset="-122"/>
            </a:endParaRPr>
          </a:p>
        </p:txBody>
      </p:sp>
      <p:sp>
        <p:nvSpPr>
          <p:cNvPr id="5" name="任意多边形 4"/>
          <p:cNvSpPr/>
          <p:nvPr>
            <p:custDataLst>
              <p:tags r:id="rId3"/>
            </p:custDataLst>
          </p:nvPr>
        </p:nvSpPr>
        <p:spPr>
          <a:xfrm flipH="1">
            <a:off x="3028225" y="3635375"/>
            <a:ext cx="363538" cy="369888"/>
          </a:xfrm>
          <a:custGeom>
            <a:avLst/>
            <a:gdLst>
              <a:gd name="connsiteX0" fmla="*/ 110069 w 363583"/>
              <a:gd name="connsiteY0" fmla="*/ 0 h 370309"/>
              <a:gd name="connsiteX1" fmla="*/ 0 w 363583"/>
              <a:gd name="connsiteY1" fmla="*/ 0 h 370309"/>
              <a:gd name="connsiteX2" fmla="*/ 0 w 363583"/>
              <a:gd name="connsiteY2" fmla="*/ 370309 h 370309"/>
              <a:gd name="connsiteX3" fmla="*/ 363583 w 363583"/>
              <a:gd name="connsiteY3" fmla="*/ 370309 h 370309"/>
              <a:gd name="connsiteX4" fmla="*/ 363583 w 363583"/>
              <a:gd name="connsiteY4" fmla="*/ 275701 h 370309"/>
              <a:gd name="connsiteX5" fmla="*/ 110069 w 363583"/>
              <a:gd name="connsiteY5" fmla="*/ 275701 h 37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583" h="370309">
                <a:moveTo>
                  <a:pt x="110069" y="0"/>
                </a:moveTo>
                <a:lnTo>
                  <a:pt x="0" y="0"/>
                </a:lnTo>
                <a:lnTo>
                  <a:pt x="0" y="370309"/>
                </a:lnTo>
                <a:lnTo>
                  <a:pt x="363583" y="370309"/>
                </a:lnTo>
                <a:lnTo>
                  <a:pt x="363583" y="275701"/>
                </a:lnTo>
                <a:lnTo>
                  <a:pt x="110069" y="275701"/>
                </a:lnTo>
                <a:close/>
              </a:path>
            </a:pathLst>
          </a:custGeom>
          <a:solidFill>
            <a:srgbClr val="1E4FA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lt1"/>
              </a:solidFill>
              <a:latin typeface="方正姚体" panose="02010601030101010101" pitchFamily="2" charset="-122"/>
              <a:ea typeface="方正姚体" panose="02010601030101010101" pitchFamily="2" charset="-122"/>
            </a:endParaRPr>
          </a:p>
        </p:txBody>
      </p:sp>
      <p:sp>
        <p:nvSpPr>
          <p:cNvPr id="7" name="文本占位符 4"/>
          <p:cNvSpPr txBox="1"/>
          <p:nvPr>
            <p:custDataLst>
              <p:tags r:id="rId4"/>
            </p:custDataLst>
          </p:nvPr>
        </p:nvSpPr>
        <p:spPr>
          <a:xfrm>
            <a:off x="2352858" y="2986088"/>
            <a:ext cx="947738" cy="920750"/>
          </a:xfrm>
          <a:prstGeom prst="rect">
            <a:avLst/>
          </a:prstGeom>
        </p:spPr>
        <p:txBody>
          <a:bodyPr lIns="0" tIns="0" rIns="0" bIns="0" anchor="ctr"/>
          <a:lstStyle>
            <a:lvl1pPr marL="357505" indent="-357505" algn="ctr" defTabSz="914400" rtl="0" eaLnBrk="1" latinLnBrk="0" hangingPunct="1">
              <a:lnSpc>
                <a:spcPct val="110000"/>
              </a:lnSpc>
              <a:spcBef>
                <a:spcPts val="1600"/>
              </a:spcBef>
              <a:spcAft>
                <a:spcPct val="0"/>
              </a:spcAft>
              <a:buClr>
                <a:srgbClr val="963B22"/>
              </a:buClr>
              <a:buSzPct val="60000"/>
              <a:buFont typeface="Wingdings" panose="05000000000000000000" pitchFamily="2" charset="2"/>
              <a:buNone/>
              <a:defRPr lang="zh-CN" altLang="en-US" sz="6600" b="0" kern="1200" baseline="0">
                <a:solidFill>
                  <a:schemeClr val="accent1">
                    <a:lumMod val="75000"/>
                  </a:schemeClr>
                </a:solidFill>
                <a:latin typeface="Microsoft YaHei UI" panose="020B0503020204020204" pitchFamily="34" charset="-122"/>
                <a:ea typeface="Microsoft YaHei UI" panose="020B0503020204020204" pitchFamily="34" charset="-122"/>
                <a:cs typeface="+mn-cs"/>
              </a:defRPr>
            </a:lvl1pPr>
            <a:lvl2pPr marL="357505" indent="-285750" algn="just" defTabSz="914400" rtl="0" eaLnBrk="1" latinLnBrk="0" hangingPunct="1">
              <a:lnSpc>
                <a:spcPct val="120000"/>
              </a:lnSpc>
              <a:spcBef>
                <a:spcPct val="0"/>
              </a:spcBef>
              <a:spcAft>
                <a:spcPts val="600"/>
              </a:spcAft>
              <a:buClr>
                <a:schemeClr val="accent2">
                  <a:lumMod val="60000"/>
                  <a:lumOff val="40000"/>
                </a:schemeClr>
              </a:buClr>
              <a:buFont typeface="幼圆" panose="02010509060101010101" pitchFamily="49" charset="-122"/>
              <a:buChar char=" "/>
              <a:defRPr sz="1600" kern="1200" baseline="0">
                <a:solidFill>
                  <a:srgbClr val="7D7D7D"/>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defRPr/>
            </a:pPr>
            <a:r>
              <a:rPr lang="en-US" altLang="zh-CN">
                <a:solidFill>
                  <a:srgbClr val="1E4FA1"/>
                </a:solidFill>
                <a:latin typeface="Impact" panose="020B0806030902050204" pitchFamily="34" charset="0"/>
              </a:rPr>
              <a:t>1</a:t>
            </a:r>
            <a:endParaRPr lang="en-US">
              <a:solidFill>
                <a:srgbClr val="1E4FA1"/>
              </a:solidFill>
              <a:latin typeface="Impact" panose="020B0806030902050204" pitchFamily="34" charset="0"/>
            </a:endParaRPr>
          </a:p>
        </p:txBody>
      </p:sp>
      <p:sp>
        <p:nvSpPr>
          <p:cNvPr id="8" name="任意多边形 7"/>
          <p:cNvSpPr/>
          <p:nvPr>
            <p:custDataLst>
              <p:tags r:id="rId5"/>
            </p:custDataLst>
          </p:nvPr>
        </p:nvSpPr>
        <p:spPr>
          <a:xfrm>
            <a:off x="2288450" y="2890839"/>
            <a:ext cx="363538" cy="1114425"/>
          </a:xfrm>
          <a:custGeom>
            <a:avLst/>
            <a:gdLst>
              <a:gd name="connsiteX0" fmla="*/ 0 w 363583"/>
              <a:gd name="connsiteY0" fmla="*/ 0 h 1323703"/>
              <a:gd name="connsiteX1" fmla="*/ 363583 w 363583"/>
              <a:gd name="connsiteY1" fmla="*/ 0 h 1323703"/>
              <a:gd name="connsiteX2" fmla="*/ 363583 w 363583"/>
              <a:gd name="connsiteY2" fmla="*/ 112347 h 1323703"/>
              <a:gd name="connsiteX3" fmla="*/ 110069 w 363583"/>
              <a:gd name="connsiteY3" fmla="*/ 112347 h 1323703"/>
              <a:gd name="connsiteX4" fmla="*/ 110069 w 363583"/>
              <a:gd name="connsiteY4" fmla="*/ 1211356 h 1323703"/>
              <a:gd name="connsiteX5" fmla="*/ 363583 w 363583"/>
              <a:gd name="connsiteY5" fmla="*/ 1211356 h 1323703"/>
              <a:gd name="connsiteX6" fmla="*/ 363583 w 363583"/>
              <a:gd name="connsiteY6" fmla="*/ 1323703 h 1323703"/>
              <a:gd name="connsiteX7" fmla="*/ 0 w 363583"/>
              <a:gd name="connsiteY7" fmla="*/ 1323703 h 13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83" h="1323703">
                <a:moveTo>
                  <a:pt x="0" y="0"/>
                </a:moveTo>
                <a:lnTo>
                  <a:pt x="363583" y="0"/>
                </a:lnTo>
                <a:lnTo>
                  <a:pt x="363583" y="112347"/>
                </a:lnTo>
                <a:lnTo>
                  <a:pt x="110069" y="112347"/>
                </a:lnTo>
                <a:lnTo>
                  <a:pt x="110069" y="1211356"/>
                </a:lnTo>
                <a:lnTo>
                  <a:pt x="363583" y="1211356"/>
                </a:lnTo>
                <a:lnTo>
                  <a:pt x="363583" y="1323703"/>
                </a:lnTo>
                <a:lnTo>
                  <a:pt x="0" y="1323703"/>
                </a:lnTo>
                <a:close/>
              </a:path>
            </a:pathLst>
          </a:custGeom>
          <a:solidFill>
            <a:srgbClr val="1E4FA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lt1"/>
              </a:solidFill>
              <a:latin typeface="方正姚体" panose="02010601030101010101" pitchFamily="2" charset="-122"/>
              <a:ea typeface="方正姚体" panose="02010601030101010101" pitchFamily="2" charset="-122"/>
            </a:endParaRPr>
          </a:p>
        </p:txBody>
      </p:sp>
      <p:sp>
        <p:nvSpPr>
          <p:cNvPr id="41" name="文本框 40"/>
          <p:cNvSpPr txBox="1"/>
          <p:nvPr/>
        </p:nvSpPr>
        <p:spPr>
          <a:xfrm>
            <a:off x="4217998" y="2986340"/>
            <a:ext cx="1871980" cy="829945"/>
          </a:xfrm>
          <a:prstGeom prst="rect">
            <a:avLst/>
          </a:prstGeom>
          <a:noFill/>
        </p:spPr>
        <p:txBody>
          <a:bodyPr vert="horz" wrap="none" rtlCol="0" anchor="ctr">
            <a:spAutoFit/>
          </a:bodyPr>
          <a:lstStyle/>
          <a:p>
            <a:pPr algn="ctr"/>
            <a:r>
              <a:rPr lang="zh-CN" altLang="en-US" sz="4800" b="1">
                <a:latin typeface="方正姚体" panose="02010601030101010101" pitchFamily="2" charset="-122"/>
                <a:ea typeface="方正姚体" panose="02010601030101010101" pitchFamily="2" charset="-122"/>
                <a:sym typeface="+mn-ea"/>
              </a:rPr>
              <a:t>前</a:t>
            </a:r>
            <a:r>
              <a:rPr lang="en-US" altLang="zh-CN" sz="4800" b="1">
                <a:latin typeface="方正姚体" panose="02010601030101010101" pitchFamily="2" charset="-122"/>
                <a:ea typeface="方正姚体" panose="02010601030101010101" pitchFamily="2" charset="-122"/>
                <a:sym typeface="+mn-ea"/>
              </a:rPr>
              <a:t>   </a:t>
            </a:r>
            <a:r>
              <a:rPr lang="zh-CN" altLang="en-US" sz="4800" b="1">
                <a:latin typeface="方正姚体" panose="02010601030101010101" pitchFamily="2" charset="-122"/>
                <a:ea typeface="方正姚体" panose="02010601030101010101" pitchFamily="2" charset="-122"/>
                <a:sym typeface="+mn-ea"/>
              </a:rPr>
              <a:t>言</a:t>
            </a:r>
            <a:endParaRPr lang="zh-CN" altLang="en-US" sz="4800" b="1">
              <a:solidFill>
                <a:srgbClr val="1E4FA1"/>
              </a:solidFill>
              <a:latin typeface="方正姚体" panose="02010601030101010101" pitchFamily="2" charset="-122"/>
              <a:ea typeface="方正姚体" panose="02010601030101010101" pitchFamily="2" charset="-122"/>
            </a:endParaRPr>
          </a:p>
        </p:txBody>
      </p:sp>
      <p:sp>
        <p:nvSpPr>
          <p:cNvPr id="9" name="文本占位符 4"/>
          <p:cNvSpPr txBox="1"/>
          <p:nvPr>
            <p:custDataLst>
              <p:tags r:id="rId6"/>
            </p:custDataLst>
          </p:nvPr>
        </p:nvSpPr>
        <p:spPr>
          <a:xfrm>
            <a:off x="2312218" y="2991168"/>
            <a:ext cx="947738" cy="920750"/>
          </a:xfrm>
          <a:prstGeom prst="rect">
            <a:avLst/>
          </a:prstGeom>
        </p:spPr>
        <p:txBody>
          <a:bodyPr lIns="0" tIns="0" rIns="0" bIns="0" anchor="ctr"/>
          <a:lstStyle>
            <a:lvl1pPr marL="357505" indent="-357505" algn="ctr" defTabSz="914400" rtl="0" eaLnBrk="1" latinLnBrk="0" hangingPunct="1">
              <a:lnSpc>
                <a:spcPct val="110000"/>
              </a:lnSpc>
              <a:spcBef>
                <a:spcPts val="1600"/>
              </a:spcBef>
              <a:spcAft>
                <a:spcPct val="0"/>
              </a:spcAft>
              <a:buClr>
                <a:srgbClr val="963B22"/>
              </a:buClr>
              <a:buSzPct val="60000"/>
              <a:buFont typeface="Wingdings" panose="05000000000000000000" pitchFamily="2" charset="2"/>
              <a:buNone/>
              <a:defRPr lang="zh-CN" altLang="en-US" sz="6600" b="0" kern="1200" baseline="0">
                <a:solidFill>
                  <a:schemeClr val="accent1">
                    <a:lumMod val="75000"/>
                  </a:schemeClr>
                </a:solidFill>
                <a:latin typeface="Microsoft YaHei UI" panose="020B0503020204020204" pitchFamily="34" charset="-122"/>
                <a:ea typeface="Microsoft YaHei UI" panose="020B0503020204020204" pitchFamily="34" charset="-122"/>
                <a:cs typeface="+mn-cs"/>
              </a:defRPr>
            </a:lvl1pPr>
            <a:lvl2pPr marL="357505" indent="-285750" algn="just" defTabSz="914400" rtl="0" eaLnBrk="1" latinLnBrk="0" hangingPunct="1">
              <a:lnSpc>
                <a:spcPct val="120000"/>
              </a:lnSpc>
              <a:spcBef>
                <a:spcPct val="0"/>
              </a:spcBef>
              <a:spcAft>
                <a:spcPts val="600"/>
              </a:spcAft>
              <a:buClr>
                <a:schemeClr val="accent2">
                  <a:lumMod val="60000"/>
                  <a:lumOff val="40000"/>
                </a:schemeClr>
              </a:buClr>
              <a:buFont typeface="幼圆" panose="02010509060101010101" pitchFamily="49" charset="-122"/>
              <a:buChar char=" "/>
              <a:defRPr sz="1600" kern="1200" baseline="0">
                <a:solidFill>
                  <a:srgbClr val="7D7D7D"/>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defRPr/>
            </a:pPr>
            <a:r>
              <a:rPr lang="en-US" altLang="zh-CN">
                <a:solidFill>
                  <a:srgbClr val="1E4FA1"/>
                </a:solidFill>
                <a:latin typeface="Impact" panose="020B0806030902050204" pitchFamily="34" charset="0"/>
              </a:rPr>
              <a:t>1</a:t>
            </a:r>
            <a:endParaRPr lang="en-US">
              <a:solidFill>
                <a:srgbClr val="1E4FA1"/>
              </a:solidFill>
              <a:latin typeface="Impact" panose="020B0806030902050204" pitchFamily="34" charset="0"/>
            </a:endParaRPr>
          </a:p>
        </p:txBody>
      </p:sp>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313" name="图片 3" descr="timg"/>
          <p:cNvPicPr>
            <a:picLocks noChangeAspect="1"/>
          </p:cNvPicPr>
          <p:nvPr/>
        </p:nvPicPr>
        <p:blipFill>
          <a:blip r:embed="rId1"/>
          <a:stretch>
            <a:fillRect/>
          </a:stretch>
        </p:blipFill>
        <p:spPr>
          <a:xfrm>
            <a:off x="50800" y="38100"/>
            <a:ext cx="9042400" cy="6781800"/>
          </a:xfrm>
          <a:prstGeom prst="rect">
            <a:avLst/>
          </a:prstGeom>
          <a:noFill/>
          <a:ln w="9525">
            <a:noFill/>
          </a:ln>
        </p:spPr>
      </p:pic>
      <p:sp>
        <p:nvSpPr>
          <p:cNvPr id="2" name="文本框 1"/>
          <p:cNvSpPr txBox="1"/>
          <p:nvPr/>
        </p:nvSpPr>
        <p:spPr>
          <a:xfrm>
            <a:off x="662940" y="665480"/>
            <a:ext cx="3123564" cy="645160"/>
          </a:xfrm>
          <a:prstGeom prst="rect">
            <a:avLst/>
          </a:prstGeom>
          <a:noFill/>
        </p:spPr>
        <p:txBody>
          <a:bodyPr wrap="square" rtlCol="0">
            <a:spAutoFit/>
          </a:bodyPr>
          <a:p>
            <a:r>
              <a:rPr lang="zh-CN" altLang="en-US" sz="3600" b="1" noProof="1">
                <a:solidFill>
                  <a:schemeClr val="tx1"/>
                </a:solidFill>
                <a:effectLst>
                  <a:outerShdw blurRad="38100" dist="19050" dir="2700000" algn="tl" rotWithShape="0">
                    <a:schemeClr val="dk1">
                      <a:alpha val="40000"/>
                    </a:schemeClr>
                  </a:outerShdw>
                </a:effectLst>
                <a:latin typeface="Calibri" panose="020F0502020204030204" pitchFamily="34" charset="0"/>
                <a:ea typeface="宋体" panose="02010600030101010101" pitchFamily="2" charset="-122"/>
                <a:cs typeface="+mn-cs"/>
              </a:rPr>
              <a:t>一、前言</a:t>
            </a:r>
            <a:endParaRPr lang="zh-CN" altLang="en-US" sz="3600" b="1" noProof="1">
              <a:solidFill>
                <a:schemeClr val="tx1"/>
              </a:solidFill>
              <a:effectLst>
                <a:outerShdw blurRad="38100" dist="19050" dir="2700000" algn="tl" rotWithShape="0">
                  <a:schemeClr val="dk1">
                    <a:alpha val="40000"/>
                  </a:schemeClr>
                </a:outerShdw>
              </a:effectLst>
            </a:endParaRPr>
          </a:p>
        </p:txBody>
      </p:sp>
      <p:sp>
        <p:nvSpPr>
          <p:cNvPr id="4" name="文本框 3"/>
          <p:cNvSpPr txBox="1"/>
          <p:nvPr/>
        </p:nvSpPr>
        <p:spPr>
          <a:xfrm>
            <a:off x="557530" y="1701165"/>
            <a:ext cx="7650480" cy="3984625"/>
          </a:xfrm>
          <a:prstGeom prst="rect">
            <a:avLst/>
          </a:prstGeom>
          <a:noFill/>
        </p:spPr>
        <p:txBody>
          <a:bodyPr wrap="square" rtlCol="0">
            <a:spAutoFit/>
          </a:bodyPr>
          <a:p>
            <a:pPr>
              <a:lnSpc>
                <a:spcPts val="5060"/>
              </a:lnSpc>
            </a:pPr>
            <a:r>
              <a:rPr lang="en-US" altLang="zh-CN" sz="2800"/>
              <a:t>        </a:t>
            </a:r>
            <a:r>
              <a:rPr lang="zh-CN" altLang="en-US" sz="2800"/>
              <a:t>小规模学校是农村常见的一种办学模式，近年来随着社会的发展和时代的变革，农村教学质量越发受到重视，因此为了提升农村学校的体育教学质量和学生的学习效率，充分认识当前小规模教学问题是非常有必要的。基于此，针对农村小规模学校优化课堂教学策略的实践展开研究。</a:t>
            </a:r>
            <a:endParaRPr lang="zh-CN" altLang="en-US" sz="2800"/>
          </a:p>
        </p:txBody>
      </p:sp>
    </p:spTree>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内容占位符 2"/>
          <p:cNvSpPr>
            <a:spLocks noGrp="1"/>
          </p:cNvSpPr>
          <p:nvPr>
            <p:ph idx="1"/>
          </p:nvPr>
        </p:nvSpPr>
        <p:spPr/>
        <p:txBody>
          <a:bodyPr wrap="square" lIns="91440" tIns="45720" rIns="91440" bIns="45720" anchor="t" anchorCtr="0"/>
          <a:p>
            <a:pPr eaLnBrk="1" hangingPunct="1"/>
            <a:endParaRPr lang="zh-CN" altLang="zh-CN">
              <a:solidFill>
                <a:srgbClr val="595959"/>
              </a:solidFill>
            </a:endParaRPr>
          </a:p>
          <a:p>
            <a:pPr eaLnBrk="1" hangingPunct="1"/>
            <a:endParaRPr lang="zh-CN" altLang="en-US"/>
          </a:p>
        </p:txBody>
      </p:sp>
      <p:pic>
        <p:nvPicPr>
          <p:cNvPr id="14338" name="图片 5" descr="timg"/>
          <p:cNvPicPr>
            <a:picLocks noChangeAspect="1"/>
          </p:cNvPicPr>
          <p:nvPr/>
        </p:nvPicPr>
        <p:blipFill>
          <a:blip r:embed="rId1"/>
          <a:stretch>
            <a:fillRect/>
          </a:stretch>
        </p:blipFill>
        <p:spPr>
          <a:xfrm>
            <a:off x="79375" y="45085"/>
            <a:ext cx="8985250" cy="6737350"/>
          </a:xfrm>
          <a:prstGeom prst="rect">
            <a:avLst/>
          </a:prstGeom>
          <a:noFill/>
          <a:ln w="9525">
            <a:noFill/>
          </a:ln>
        </p:spPr>
      </p:pic>
      <p:sp>
        <p:nvSpPr>
          <p:cNvPr id="14340" name="矩形 7"/>
          <p:cNvSpPr/>
          <p:nvPr/>
        </p:nvSpPr>
        <p:spPr>
          <a:xfrm>
            <a:off x="4417060" y="2828925"/>
            <a:ext cx="309880" cy="2306955"/>
          </a:xfrm>
          <a:prstGeom prst="rect">
            <a:avLst/>
          </a:prstGeom>
          <a:noFill/>
          <a:ln w="9525">
            <a:noFill/>
          </a:ln>
        </p:spPr>
        <p:txBody>
          <a:bodyPr wrap="none">
            <a:spAutoFit/>
          </a:bodyPr>
          <a:p>
            <a:pPr algn="ctr" fontAlgn="base"/>
            <a:endParaRPr lang="en-US" altLang="en-US" sz="7200" b="1" strike="noStrike" noProof="1">
              <a:effectLst>
                <a:outerShdw blurRad="38100" dist="38100" dir="2700000">
                  <a:srgbClr val="C0C0C0"/>
                </a:outerShdw>
              </a:effectLst>
            </a:endParaRPr>
          </a:p>
          <a:p>
            <a:pPr algn="ctr" fontAlgn="base"/>
            <a:endParaRPr lang="en-US" altLang="en-US" sz="7200" b="1" strike="noStrike" noProof="1">
              <a:effectLst>
                <a:outerShdw blurRad="38100" dist="38100" dir="2700000">
                  <a:srgbClr val="C0C0C0"/>
                </a:outerShdw>
              </a:effectLst>
            </a:endParaRPr>
          </a:p>
        </p:txBody>
      </p:sp>
      <p:sp>
        <p:nvSpPr>
          <p:cNvPr id="2" name="文本框 1"/>
          <p:cNvSpPr txBox="1"/>
          <p:nvPr/>
        </p:nvSpPr>
        <p:spPr>
          <a:xfrm>
            <a:off x="611188" y="620713"/>
            <a:ext cx="3921125" cy="583565"/>
          </a:xfrm>
          <a:prstGeom prst="rect">
            <a:avLst/>
          </a:prstGeom>
          <a:noFill/>
          <a:ln w="9525">
            <a:noFill/>
          </a:ln>
        </p:spPr>
        <p:txBody>
          <a:bodyPr wrap="square" anchor="t" anchorCtr="0">
            <a:spAutoFit/>
          </a:bodyPr>
          <a:p>
            <a:endParaRPr lang="zh-CN" altLang="en-US" sz="3200" b="1">
              <a:latin typeface="Calibri" panose="020F0502020204030204" pitchFamily="34" charset="0"/>
              <a:ea typeface="宋体" panose="02010600030101010101" pitchFamily="2" charset="-122"/>
            </a:endParaRPr>
          </a:p>
        </p:txBody>
      </p:sp>
      <p:sp>
        <p:nvSpPr>
          <p:cNvPr id="14341" name="文本框 2"/>
          <p:cNvSpPr txBox="1"/>
          <p:nvPr/>
        </p:nvSpPr>
        <p:spPr>
          <a:xfrm>
            <a:off x="539750" y="1485265"/>
            <a:ext cx="7980363" cy="583565"/>
          </a:xfrm>
          <a:prstGeom prst="rect">
            <a:avLst/>
          </a:prstGeom>
          <a:noFill/>
          <a:ln w="9525">
            <a:noFill/>
          </a:ln>
        </p:spPr>
        <p:txBody>
          <a:bodyPr wrap="square" anchor="t" anchorCtr="0">
            <a:spAutoFit/>
          </a:bodyPr>
          <a:p>
            <a:r>
              <a:rPr lang="en-US" altLang="zh-CN">
                <a:latin typeface="Calibri" panose="020F0502020204030204" pitchFamily="34" charset="0"/>
                <a:ea typeface="宋体" panose="02010600030101010101" pitchFamily="2" charset="-122"/>
              </a:rPr>
              <a:t>          </a:t>
            </a:r>
            <a:endParaRPr lang="zh-CN" altLang="en-US" sz="3200" b="1">
              <a:latin typeface="Calibri" panose="020F0502020204030204" pitchFamily="34" charset="0"/>
              <a:ea typeface="宋体" panose="02010600030101010101" pitchFamily="2" charset="-122"/>
            </a:endParaRPr>
          </a:p>
        </p:txBody>
      </p:sp>
      <p:grpSp>
        <p:nvGrpSpPr>
          <p:cNvPr id="3" name="组合 2"/>
          <p:cNvGrpSpPr/>
          <p:nvPr/>
        </p:nvGrpSpPr>
        <p:grpSpPr>
          <a:xfrm>
            <a:off x="664120" y="2492694"/>
            <a:ext cx="1103313" cy="1114425"/>
            <a:chOff x="3604" y="4553"/>
            <a:chExt cx="1738" cy="1755"/>
          </a:xfrm>
        </p:grpSpPr>
        <p:sp>
          <p:nvSpPr>
            <p:cNvPr id="4" name="任意多边形 3"/>
            <p:cNvSpPr/>
            <p:nvPr>
              <p:custDataLst>
                <p:tags r:id="rId2"/>
              </p:custDataLst>
            </p:nvPr>
          </p:nvSpPr>
          <p:spPr>
            <a:xfrm flipH="1">
              <a:off x="4769" y="4553"/>
              <a:ext cx="573" cy="562"/>
            </a:xfrm>
            <a:custGeom>
              <a:avLst/>
              <a:gdLst>
                <a:gd name="connsiteX0" fmla="*/ 363583 w 363583"/>
                <a:gd name="connsiteY0" fmla="*/ 0 h 357051"/>
                <a:gd name="connsiteX1" fmla="*/ 0 w 363583"/>
                <a:gd name="connsiteY1" fmla="*/ 0 h 357051"/>
                <a:gd name="connsiteX2" fmla="*/ 0 w 363583"/>
                <a:gd name="connsiteY2" fmla="*/ 357051 h 357051"/>
                <a:gd name="connsiteX3" fmla="*/ 110069 w 363583"/>
                <a:gd name="connsiteY3" fmla="*/ 357051 h 357051"/>
                <a:gd name="connsiteX4" fmla="*/ 110069 w 363583"/>
                <a:gd name="connsiteY4" fmla="*/ 94608 h 357051"/>
                <a:gd name="connsiteX5" fmla="*/ 363583 w 363583"/>
                <a:gd name="connsiteY5" fmla="*/ 94608 h 3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583" h="357051">
                  <a:moveTo>
                    <a:pt x="363583" y="0"/>
                  </a:moveTo>
                  <a:lnTo>
                    <a:pt x="0" y="0"/>
                  </a:lnTo>
                  <a:lnTo>
                    <a:pt x="0" y="357051"/>
                  </a:lnTo>
                  <a:lnTo>
                    <a:pt x="110069" y="357051"/>
                  </a:lnTo>
                  <a:lnTo>
                    <a:pt x="110069" y="94608"/>
                  </a:lnTo>
                  <a:lnTo>
                    <a:pt x="363583" y="94608"/>
                  </a:lnTo>
                  <a:close/>
                </a:path>
              </a:pathLst>
            </a:custGeom>
            <a:solidFill>
              <a:srgbClr val="1E4FA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lt1"/>
                </a:solidFill>
                <a:latin typeface="方正姚体" panose="02010601030101010101" pitchFamily="2" charset="-122"/>
                <a:ea typeface="方正姚体" panose="02010601030101010101" pitchFamily="2" charset="-122"/>
              </a:endParaRPr>
            </a:p>
          </p:txBody>
        </p:sp>
        <p:sp>
          <p:nvSpPr>
            <p:cNvPr id="5" name="任意多边形 4"/>
            <p:cNvSpPr/>
            <p:nvPr>
              <p:custDataLst>
                <p:tags r:id="rId3"/>
              </p:custDataLst>
            </p:nvPr>
          </p:nvSpPr>
          <p:spPr>
            <a:xfrm flipH="1">
              <a:off x="4769" y="5725"/>
              <a:ext cx="573" cy="583"/>
            </a:xfrm>
            <a:custGeom>
              <a:avLst/>
              <a:gdLst>
                <a:gd name="connsiteX0" fmla="*/ 110069 w 363583"/>
                <a:gd name="connsiteY0" fmla="*/ 0 h 370309"/>
                <a:gd name="connsiteX1" fmla="*/ 0 w 363583"/>
                <a:gd name="connsiteY1" fmla="*/ 0 h 370309"/>
                <a:gd name="connsiteX2" fmla="*/ 0 w 363583"/>
                <a:gd name="connsiteY2" fmla="*/ 370309 h 370309"/>
                <a:gd name="connsiteX3" fmla="*/ 363583 w 363583"/>
                <a:gd name="connsiteY3" fmla="*/ 370309 h 370309"/>
                <a:gd name="connsiteX4" fmla="*/ 363583 w 363583"/>
                <a:gd name="connsiteY4" fmla="*/ 275701 h 370309"/>
                <a:gd name="connsiteX5" fmla="*/ 110069 w 363583"/>
                <a:gd name="connsiteY5" fmla="*/ 275701 h 37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583" h="370309">
                  <a:moveTo>
                    <a:pt x="110069" y="0"/>
                  </a:moveTo>
                  <a:lnTo>
                    <a:pt x="0" y="0"/>
                  </a:lnTo>
                  <a:lnTo>
                    <a:pt x="0" y="370309"/>
                  </a:lnTo>
                  <a:lnTo>
                    <a:pt x="363583" y="370309"/>
                  </a:lnTo>
                  <a:lnTo>
                    <a:pt x="363583" y="275701"/>
                  </a:lnTo>
                  <a:lnTo>
                    <a:pt x="110069" y="275701"/>
                  </a:lnTo>
                  <a:close/>
                </a:path>
              </a:pathLst>
            </a:custGeom>
            <a:solidFill>
              <a:srgbClr val="1E4FA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lt1"/>
                </a:solidFill>
                <a:latin typeface="方正姚体" panose="02010601030101010101" pitchFamily="2" charset="-122"/>
                <a:ea typeface="方正姚体" panose="02010601030101010101" pitchFamily="2" charset="-122"/>
              </a:endParaRPr>
            </a:p>
          </p:txBody>
        </p:sp>
        <p:sp>
          <p:nvSpPr>
            <p:cNvPr id="7" name="文本占位符 4"/>
            <p:cNvSpPr txBox="1"/>
            <p:nvPr>
              <p:custDataLst>
                <p:tags r:id="rId4"/>
              </p:custDataLst>
            </p:nvPr>
          </p:nvSpPr>
          <p:spPr>
            <a:xfrm>
              <a:off x="3705" y="4703"/>
              <a:ext cx="1493" cy="1450"/>
            </a:xfrm>
            <a:prstGeom prst="rect">
              <a:avLst/>
            </a:prstGeom>
          </p:spPr>
          <p:txBody>
            <a:bodyPr lIns="0" tIns="0" rIns="0" bIns="0" anchor="ctr"/>
            <a:lstStyle>
              <a:lvl1pPr marL="357505" indent="-357505" algn="ctr" defTabSz="914400" rtl="0" eaLnBrk="1" latinLnBrk="0" hangingPunct="1">
                <a:lnSpc>
                  <a:spcPct val="110000"/>
                </a:lnSpc>
                <a:spcBef>
                  <a:spcPts val="1600"/>
                </a:spcBef>
                <a:spcAft>
                  <a:spcPct val="0"/>
                </a:spcAft>
                <a:buClr>
                  <a:srgbClr val="963B22"/>
                </a:buClr>
                <a:buSzPct val="60000"/>
                <a:buFont typeface="Wingdings" panose="05000000000000000000" pitchFamily="2" charset="2"/>
                <a:buNone/>
                <a:defRPr lang="zh-CN" altLang="en-US" sz="6600" b="0" kern="1200" baseline="0">
                  <a:solidFill>
                    <a:schemeClr val="accent1">
                      <a:lumMod val="75000"/>
                    </a:schemeClr>
                  </a:solidFill>
                  <a:latin typeface="Microsoft YaHei UI" panose="020B0503020204020204" pitchFamily="34" charset="-122"/>
                  <a:ea typeface="Microsoft YaHei UI" panose="020B0503020204020204" pitchFamily="34" charset="-122"/>
                  <a:cs typeface="+mn-cs"/>
                </a:defRPr>
              </a:lvl1pPr>
              <a:lvl2pPr marL="357505" indent="-285750" algn="just" defTabSz="914400" rtl="0" eaLnBrk="1" latinLnBrk="0" hangingPunct="1">
                <a:lnSpc>
                  <a:spcPct val="120000"/>
                </a:lnSpc>
                <a:spcBef>
                  <a:spcPct val="0"/>
                </a:spcBef>
                <a:spcAft>
                  <a:spcPts val="600"/>
                </a:spcAft>
                <a:buClr>
                  <a:schemeClr val="accent2">
                    <a:lumMod val="60000"/>
                    <a:lumOff val="40000"/>
                  </a:schemeClr>
                </a:buClr>
                <a:buFont typeface="幼圆" panose="02010509060101010101" pitchFamily="49" charset="-122"/>
                <a:buChar char=" "/>
                <a:defRPr sz="1600" kern="1200" baseline="0">
                  <a:solidFill>
                    <a:srgbClr val="7D7D7D"/>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defRPr/>
              </a:pPr>
              <a:r>
                <a:rPr lang="en-US">
                  <a:solidFill>
                    <a:srgbClr val="1E4FA1"/>
                  </a:solidFill>
                  <a:latin typeface="Impact" panose="020B0806030902050204" pitchFamily="34" charset="0"/>
                </a:rPr>
                <a:t>2</a:t>
              </a:r>
              <a:endParaRPr lang="en-US">
                <a:solidFill>
                  <a:srgbClr val="1E4FA1"/>
                </a:solidFill>
                <a:latin typeface="Impact" panose="020B0806030902050204" pitchFamily="34" charset="0"/>
              </a:endParaRPr>
            </a:p>
          </p:txBody>
        </p:sp>
        <p:sp>
          <p:nvSpPr>
            <p:cNvPr id="8" name="任意多边形 7"/>
            <p:cNvSpPr/>
            <p:nvPr>
              <p:custDataLst>
                <p:tags r:id="rId5"/>
              </p:custDataLst>
            </p:nvPr>
          </p:nvSpPr>
          <p:spPr>
            <a:xfrm>
              <a:off x="3604" y="4553"/>
              <a:ext cx="573" cy="1755"/>
            </a:xfrm>
            <a:custGeom>
              <a:avLst/>
              <a:gdLst>
                <a:gd name="connsiteX0" fmla="*/ 0 w 363583"/>
                <a:gd name="connsiteY0" fmla="*/ 0 h 1323703"/>
                <a:gd name="connsiteX1" fmla="*/ 363583 w 363583"/>
                <a:gd name="connsiteY1" fmla="*/ 0 h 1323703"/>
                <a:gd name="connsiteX2" fmla="*/ 363583 w 363583"/>
                <a:gd name="connsiteY2" fmla="*/ 112347 h 1323703"/>
                <a:gd name="connsiteX3" fmla="*/ 110069 w 363583"/>
                <a:gd name="connsiteY3" fmla="*/ 112347 h 1323703"/>
                <a:gd name="connsiteX4" fmla="*/ 110069 w 363583"/>
                <a:gd name="connsiteY4" fmla="*/ 1211356 h 1323703"/>
                <a:gd name="connsiteX5" fmla="*/ 363583 w 363583"/>
                <a:gd name="connsiteY5" fmla="*/ 1211356 h 1323703"/>
                <a:gd name="connsiteX6" fmla="*/ 363583 w 363583"/>
                <a:gd name="connsiteY6" fmla="*/ 1323703 h 1323703"/>
                <a:gd name="connsiteX7" fmla="*/ 0 w 363583"/>
                <a:gd name="connsiteY7" fmla="*/ 1323703 h 13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83" h="1323703">
                  <a:moveTo>
                    <a:pt x="0" y="0"/>
                  </a:moveTo>
                  <a:lnTo>
                    <a:pt x="363583" y="0"/>
                  </a:lnTo>
                  <a:lnTo>
                    <a:pt x="363583" y="112347"/>
                  </a:lnTo>
                  <a:lnTo>
                    <a:pt x="110069" y="112347"/>
                  </a:lnTo>
                  <a:lnTo>
                    <a:pt x="110069" y="1211356"/>
                  </a:lnTo>
                  <a:lnTo>
                    <a:pt x="363583" y="1211356"/>
                  </a:lnTo>
                  <a:lnTo>
                    <a:pt x="363583" y="1323703"/>
                  </a:lnTo>
                  <a:lnTo>
                    <a:pt x="0" y="1323703"/>
                  </a:lnTo>
                  <a:close/>
                </a:path>
              </a:pathLst>
            </a:custGeom>
            <a:solidFill>
              <a:srgbClr val="1E4FA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lt1"/>
                </a:solidFill>
                <a:latin typeface="方正姚体" panose="02010601030101010101" pitchFamily="2" charset="-122"/>
                <a:ea typeface="方正姚体" panose="02010601030101010101" pitchFamily="2" charset="-122"/>
              </a:endParaRPr>
            </a:p>
          </p:txBody>
        </p:sp>
      </p:grpSp>
      <p:sp>
        <p:nvSpPr>
          <p:cNvPr id="9" name="文本框 8"/>
          <p:cNvSpPr txBox="1"/>
          <p:nvPr/>
        </p:nvSpPr>
        <p:spPr>
          <a:xfrm>
            <a:off x="4927293" y="2997135"/>
            <a:ext cx="309880" cy="829945"/>
          </a:xfrm>
          <a:prstGeom prst="rect">
            <a:avLst/>
          </a:prstGeom>
          <a:noFill/>
        </p:spPr>
        <p:txBody>
          <a:bodyPr vert="horz" wrap="none" rtlCol="0" anchor="ctr">
            <a:spAutoFit/>
          </a:bodyPr>
          <a:p>
            <a:pPr algn="ctr"/>
            <a:endParaRPr lang="zh-CN" altLang="en-US" sz="4800" b="1">
              <a:solidFill>
                <a:srgbClr val="1E4FA1"/>
              </a:solidFill>
              <a:latin typeface="方正姚体" panose="02010601030101010101" pitchFamily="2" charset="-122"/>
              <a:ea typeface="方正姚体" panose="02010601030101010101" pitchFamily="2" charset="-122"/>
            </a:endParaRPr>
          </a:p>
        </p:txBody>
      </p:sp>
      <p:sp>
        <p:nvSpPr>
          <p:cNvPr id="10" name="文本框 9"/>
          <p:cNvSpPr txBox="1"/>
          <p:nvPr/>
        </p:nvSpPr>
        <p:spPr>
          <a:xfrm>
            <a:off x="1835785" y="2637155"/>
            <a:ext cx="6819900" cy="706755"/>
          </a:xfrm>
          <a:prstGeom prst="rect">
            <a:avLst/>
          </a:prstGeom>
          <a:noFill/>
        </p:spPr>
        <p:txBody>
          <a:bodyPr wrap="none" rtlCol="0" anchor="t">
            <a:spAutoFit/>
          </a:bodyPr>
          <a:p>
            <a:pPr algn="l"/>
            <a:r>
              <a:rPr lang="zh-CN" altLang="en-US" sz="4000" b="1">
                <a:solidFill>
                  <a:schemeClr val="tx1"/>
                </a:solidFill>
                <a:latin typeface="方正姚体" panose="02010601030101010101" pitchFamily="2" charset="-122"/>
                <a:ea typeface="方正姚体" panose="02010601030101010101" pitchFamily="2" charset="-122"/>
                <a:sym typeface="+mn-ea"/>
              </a:rPr>
              <a:t>农村小规模学校体育教学现状</a:t>
            </a:r>
            <a:endParaRPr lang="zh-CN" altLang="en-US" sz="4000" b="1"/>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5" nodeType="afterEffec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5"/>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图片 3" descr="timg"/>
          <p:cNvPicPr>
            <a:picLocks noChangeAspect="1"/>
          </p:cNvPicPr>
          <p:nvPr/>
        </p:nvPicPr>
        <p:blipFill>
          <a:blip r:embed="rId1"/>
          <a:stretch>
            <a:fillRect/>
          </a:stretch>
        </p:blipFill>
        <p:spPr>
          <a:xfrm>
            <a:off x="35243" y="-3492"/>
            <a:ext cx="9129712" cy="6861175"/>
          </a:xfrm>
          <a:prstGeom prst="rect">
            <a:avLst/>
          </a:prstGeom>
          <a:noFill/>
          <a:ln w="9525">
            <a:noFill/>
          </a:ln>
        </p:spPr>
      </p:pic>
      <p:sp>
        <p:nvSpPr>
          <p:cNvPr id="6146" name="圆角矩形 40963"/>
          <p:cNvSpPr>
            <a:spLocks noChangeArrowheads="1"/>
          </p:cNvSpPr>
          <p:nvPr/>
        </p:nvSpPr>
        <p:spPr bwMode="auto">
          <a:xfrm>
            <a:off x="2409190" y="1557020"/>
            <a:ext cx="4741545" cy="457200"/>
          </a:xfrm>
          <a:prstGeom prst="roundRect">
            <a:avLst>
              <a:gd name="adj" fmla="val 16667"/>
            </a:avLst>
          </a:prstGeom>
          <a:gradFill rotWithShape="1">
            <a:gsLst>
              <a:gs pos="0">
                <a:srgbClr val="F4C9E9"/>
              </a:gs>
              <a:gs pos="100000">
                <a:srgbClr val="CC0099"/>
              </a:gs>
            </a:gsLst>
            <a:lin ang="0" scaled="1"/>
          </a:gradFill>
          <a:ln w="12700">
            <a:solidFill>
              <a:schemeClr val="bg1"/>
            </a:solidFill>
            <a:round/>
          </a:ln>
          <a:effectLst>
            <a:outerShdw dist="99190" dir="2388334" algn="ctr" rotWithShape="0">
              <a:srgbClr val="333333">
                <a:alpha val="50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 </a:t>
            </a:r>
            <a:r>
              <a:rPr kumimoji="0" lang="en-US" altLang="zh-CN" sz="20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1.</a:t>
            </a:r>
            <a:r>
              <a:rPr kumimoji="0" lang="zh-CN" altLang="en-US" sz="20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体育场地器材匮乏</a:t>
            </a:r>
            <a:endParaRPr kumimoji="0" lang="zh-CN" altLang="en-US" sz="20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6148" name="圆角矩形 40965"/>
          <p:cNvSpPr>
            <a:spLocks noChangeArrowheads="1"/>
          </p:cNvSpPr>
          <p:nvPr/>
        </p:nvSpPr>
        <p:spPr bwMode="auto">
          <a:xfrm>
            <a:off x="2416810" y="2469515"/>
            <a:ext cx="4733925" cy="457200"/>
          </a:xfrm>
          <a:prstGeom prst="roundRect">
            <a:avLst>
              <a:gd name="adj" fmla="val 16667"/>
            </a:avLst>
          </a:prstGeom>
          <a:gradFill rotWithShape="1">
            <a:gsLst>
              <a:gs pos="0">
                <a:srgbClr val="F1F8F9"/>
              </a:gs>
              <a:gs pos="100000">
                <a:schemeClr val="accent1"/>
              </a:gs>
            </a:gsLst>
            <a:lin ang="0" scaled="1"/>
          </a:gradFill>
          <a:ln w="12700">
            <a:solidFill>
              <a:schemeClr val="bg1"/>
            </a:solidFill>
            <a:round/>
          </a:ln>
          <a:effectLst>
            <a:outerShdw dist="99190" dir="2388334" algn="ctr" rotWithShape="0">
              <a:srgbClr val="333333">
                <a:alpha val="50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0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2. 体育师资缺乏,教师队伍不稳定</a:t>
            </a:r>
            <a:endParaRPr kumimoji="0" lang="en-US" altLang="zh-CN" sz="20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p:txBody>
      </p:sp>
      <p:sp>
        <p:nvSpPr>
          <p:cNvPr id="6150" name="圆角矩形 40967"/>
          <p:cNvSpPr>
            <a:spLocks noChangeArrowheads="1"/>
          </p:cNvSpPr>
          <p:nvPr/>
        </p:nvSpPr>
        <p:spPr bwMode="auto">
          <a:xfrm>
            <a:off x="2409190" y="3500755"/>
            <a:ext cx="4741545" cy="457200"/>
          </a:xfrm>
          <a:prstGeom prst="roundRect">
            <a:avLst>
              <a:gd name="adj" fmla="val 16667"/>
            </a:avLst>
          </a:prstGeom>
          <a:gradFill rotWithShape="1">
            <a:gsLst>
              <a:gs pos="0">
                <a:srgbClr val="FFF4C9"/>
              </a:gs>
              <a:gs pos="100000">
                <a:srgbClr val="FFCC00"/>
              </a:gs>
            </a:gsLst>
            <a:lin ang="0" scaled="1"/>
          </a:gradFill>
          <a:ln w="12700">
            <a:solidFill>
              <a:schemeClr val="bg1"/>
            </a:solidFill>
            <a:round/>
          </a:ln>
          <a:effectLst>
            <a:outerShdw dist="99190" dir="2388334" algn="ctr" rotWithShape="0">
              <a:srgbClr val="333333">
                <a:alpha val="50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0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rPr>
              <a:t>3.</a:t>
            </a:r>
            <a:r>
              <a:rPr kumimoji="0" lang="zh-CN" altLang="en-US" sz="20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rPr>
              <a:t>体育教育经费投入不足</a:t>
            </a:r>
            <a:endParaRPr kumimoji="0" lang="zh-CN" altLang="en-US" sz="20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endParaRPr>
          </a:p>
        </p:txBody>
      </p:sp>
      <p:sp>
        <p:nvSpPr>
          <p:cNvPr id="6152" name="圆角矩形 40969"/>
          <p:cNvSpPr>
            <a:spLocks noChangeArrowheads="1"/>
          </p:cNvSpPr>
          <p:nvPr/>
        </p:nvSpPr>
        <p:spPr bwMode="auto">
          <a:xfrm>
            <a:off x="2408555" y="4437380"/>
            <a:ext cx="4812665" cy="457200"/>
          </a:xfrm>
          <a:prstGeom prst="roundRect">
            <a:avLst>
              <a:gd name="adj" fmla="val 16667"/>
            </a:avLst>
          </a:prstGeom>
          <a:gradFill rotWithShape="1">
            <a:gsLst>
              <a:gs pos="0">
                <a:srgbClr val="DFD2EB"/>
              </a:gs>
              <a:gs pos="100000">
                <a:srgbClr val="692AA2"/>
              </a:gs>
            </a:gsLst>
            <a:lin ang="0" scaled="1"/>
          </a:gradFill>
          <a:ln w="12700">
            <a:solidFill>
              <a:schemeClr val="bg1"/>
            </a:solidFill>
            <a:round/>
          </a:ln>
          <a:effectLst>
            <a:outerShdw dist="99190" dir="2388334" algn="ctr" rotWithShape="0">
              <a:srgbClr val="333333">
                <a:alpha val="50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0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rPr>
              <a:t>4.</a:t>
            </a:r>
            <a:r>
              <a:rPr kumimoji="0" lang="zh-CN" altLang="en-US" sz="20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rPr>
              <a:t>学校领导不够重视, 体育教学质量较差</a:t>
            </a:r>
            <a:endParaRPr kumimoji="0" lang="zh-CN" altLang="en-US" sz="20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endParaRPr>
          </a:p>
        </p:txBody>
      </p:sp>
      <p:sp>
        <p:nvSpPr>
          <p:cNvPr id="4111" name="椭圆 40988"/>
          <p:cNvSpPr/>
          <p:nvPr/>
        </p:nvSpPr>
        <p:spPr>
          <a:xfrm>
            <a:off x="2814955" y="1480185"/>
            <a:ext cx="700088" cy="631825"/>
          </a:xfrm>
          <a:prstGeom prst="ellipse">
            <a:avLst/>
          </a:prstGeom>
          <a:solidFill>
            <a:schemeClr val="accent1">
              <a:alpha val="0"/>
            </a:schemeClr>
          </a:solidFill>
          <a:ln w="9525">
            <a:noFill/>
          </a:ln>
        </p:spPr>
        <p:txBody>
          <a:bodyPr/>
          <a:lstStyle/>
          <a:p>
            <a:endParaRPr lang="zh-CN" altLang="en-US" dirty="0">
              <a:latin typeface="Arial" panose="020B0604020202020204" pitchFamily="34" charset="0"/>
            </a:endParaRPr>
          </a:p>
        </p:txBody>
      </p:sp>
      <p:sp>
        <p:nvSpPr>
          <p:cNvPr id="22" name="文本框 21"/>
          <p:cNvSpPr txBox="1"/>
          <p:nvPr/>
        </p:nvSpPr>
        <p:spPr>
          <a:xfrm>
            <a:off x="5364470" y="3382139"/>
            <a:ext cx="2555875" cy="368300"/>
          </a:xfrm>
          <a:prstGeom prst="rect">
            <a:avLst/>
          </a:prstGeom>
          <a:noFill/>
          <a:ln w="9525">
            <a:noFill/>
          </a:ln>
        </p:spPr>
        <p:txBody>
          <a:bodyPr wrap="square">
            <a:spAutoFit/>
          </a:bodyPr>
          <a:lstStyle/>
          <a:p>
            <a:pPr marR="0" algn="ctr" defTabSz="914400" eaLnBrk="0" hangingPunct="0">
              <a:buClrTx/>
              <a:buSzTx/>
              <a:defRPr/>
            </a:pPr>
            <a:r>
              <a:rPr kumimoji="0" lang="zh-CN" altLang="en-US" b="1" kern="1200" cap="none" spc="0" normalizeH="0" baseline="0" noProof="1">
                <a:solidFill>
                  <a:srgbClr val="000000"/>
                </a:solidFill>
                <a:latin typeface="Arial" panose="020B0604020202020204" pitchFamily="34" charset="0"/>
                <a:ea typeface="宋体" panose="02010600030101010101" pitchFamily="2" charset="-122"/>
                <a:cs typeface="+mn-cs"/>
              </a:rPr>
              <a:t> </a:t>
            </a:r>
            <a:endParaRPr kumimoji="0" lang="zh-CN" altLang="en-US" b="1" kern="1200" cap="none" spc="0" normalizeH="0" baseline="0" noProof="1">
              <a:solidFill>
                <a:srgbClr val="000000"/>
              </a:solidFill>
              <a:latin typeface="Arial" panose="020B0604020202020204" pitchFamily="34" charset="0"/>
              <a:ea typeface="宋体" panose="02010600030101010101" pitchFamily="2"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8"/>
                                        </p:tgtEl>
                                        <p:attrNameLst>
                                          <p:attrName>style.visibility</p:attrName>
                                        </p:attrNameLst>
                                      </p:cBhvr>
                                      <p:to>
                                        <p:strVal val="visible"/>
                                      </p:to>
                                    </p:set>
                                    <p:anim calcmode="lin" valueType="num">
                                      <p:cBhvr additive="base">
                                        <p:cTn id="13" dur="500" fill="hold"/>
                                        <p:tgtEl>
                                          <p:spTgt spid="6148"/>
                                        </p:tgtEl>
                                        <p:attrNameLst>
                                          <p:attrName>ppt_x</p:attrName>
                                        </p:attrNameLst>
                                      </p:cBhvr>
                                      <p:tavLst>
                                        <p:tav tm="0">
                                          <p:val>
                                            <p:strVal val="#ppt_x"/>
                                          </p:val>
                                        </p:tav>
                                        <p:tav tm="100000">
                                          <p:val>
                                            <p:strVal val="#ppt_x"/>
                                          </p:val>
                                        </p:tav>
                                      </p:tavLst>
                                    </p:anim>
                                    <p:anim calcmode="lin" valueType="num">
                                      <p:cBhvr additive="base">
                                        <p:cTn id="14"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50"/>
                                        </p:tgtEl>
                                        <p:attrNameLst>
                                          <p:attrName>style.visibility</p:attrName>
                                        </p:attrNameLst>
                                      </p:cBhvr>
                                      <p:to>
                                        <p:strVal val="visible"/>
                                      </p:to>
                                    </p:set>
                                    <p:anim calcmode="lin" valueType="num">
                                      <p:cBhvr additive="base">
                                        <p:cTn id="19" dur="500" fill="hold"/>
                                        <p:tgtEl>
                                          <p:spTgt spid="6150"/>
                                        </p:tgtEl>
                                        <p:attrNameLst>
                                          <p:attrName>ppt_x</p:attrName>
                                        </p:attrNameLst>
                                      </p:cBhvr>
                                      <p:tavLst>
                                        <p:tav tm="0">
                                          <p:val>
                                            <p:strVal val="#ppt_x"/>
                                          </p:val>
                                        </p:tav>
                                        <p:tav tm="100000">
                                          <p:val>
                                            <p:strVal val="#ppt_x"/>
                                          </p:val>
                                        </p:tav>
                                      </p:tavLst>
                                    </p:anim>
                                    <p:anim calcmode="lin" valueType="num">
                                      <p:cBhvr additive="base">
                                        <p:cTn id="20"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152"/>
                                        </p:tgtEl>
                                        <p:attrNameLst>
                                          <p:attrName>style.visibility</p:attrName>
                                        </p:attrNameLst>
                                      </p:cBhvr>
                                      <p:to>
                                        <p:strVal val="visible"/>
                                      </p:to>
                                    </p:set>
                                    <p:anim calcmode="lin" valueType="num">
                                      <p:cBhvr additive="base">
                                        <p:cTn id="25" dur="500" fill="hold"/>
                                        <p:tgtEl>
                                          <p:spTgt spid="6152"/>
                                        </p:tgtEl>
                                        <p:attrNameLst>
                                          <p:attrName>ppt_x</p:attrName>
                                        </p:attrNameLst>
                                      </p:cBhvr>
                                      <p:tavLst>
                                        <p:tav tm="0">
                                          <p:val>
                                            <p:strVal val="#ppt_x"/>
                                          </p:val>
                                        </p:tav>
                                        <p:tav tm="100000">
                                          <p:val>
                                            <p:strVal val="#ppt_x"/>
                                          </p:val>
                                        </p:tav>
                                      </p:tavLst>
                                    </p:anim>
                                    <p:anim calcmode="lin" valueType="num">
                                      <p:cBhvr additive="base">
                                        <p:cTn id="26" dur="500" fill="hold"/>
                                        <p:tgtEl>
                                          <p:spTgt spid="61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bldLvl="0" animBg="1"/>
      <p:bldP spid="6146" grpId="1" animBg="1"/>
      <p:bldP spid="6148" grpId="0" bldLvl="0" animBg="1"/>
      <p:bldP spid="6148" grpId="1" animBg="1"/>
      <p:bldP spid="6150" grpId="0" bldLvl="0" animBg="1"/>
      <p:bldP spid="6150" grpId="1" animBg="1"/>
      <p:bldP spid="6152" grpId="0" animBg="1"/>
      <p:bldP spid="615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内容占位符 2"/>
          <p:cNvSpPr>
            <a:spLocks noGrp="1"/>
          </p:cNvSpPr>
          <p:nvPr>
            <p:ph idx="1"/>
          </p:nvPr>
        </p:nvSpPr>
        <p:spPr/>
        <p:txBody>
          <a:bodyPr wrap="square" lIns="91440" tIns="45720" rIns="91440" bIns="45720" anchor="t" anchorCtr="0"/>
          <a:p>
            <a:pPr eaLnBrk="1" hangingPunct="1"/>
            <a:endParaRPr lang="zh-CN" altLang="zh-CN">
              <a:solidFill>
                <a:srgbClr val="595959"/>
              </a:solidFill>
            </a:endParaRPr>
          </a:p>
          <a:p>
            <a:pPr eaLnBrk="1" hangingPunct="1"/>
            <a:endParaRPr lang="zh-CN" altLang="en-US"/>
          </a:p>
        </p:txBody>
      </p:sp>
      <p:pic>
        <p:nvPicPr>
          <p:cNvPr id="14338" name="图片 5" descr="timg"/>
          <p:cNvPicPr>
            <a:picLocks noChangeAspect="1"/>
          </p:cNvPicPr>
          <p:nvPr/>
        </p:nvPicPr>
        <p:blipFill>
          <a:blip r:embed="rId1"/>
          <a:stretch>
            <a:fillRect/>
          </a:stretch>
        </p:blipFill>
        <p:spPr>
          <a:xfrm>
            <a:off x="79375" y="45085"/>
            <a:ext cx="8985250" cy="6737350"/>
          </a:xfrm>
          <a:prstGeom prst="rect">
            <a:avLst/>
          </a:prstGeom>
          <a:noFill/>
          <a:ln w="9525">
            <a:noFill/>
          </a:ln>
        </p:spPr>
      </p:pic>
      <p:sp>
        <p:nvSpPr>
          <p:cNvPr id="14340" name="矩形 7"/>
          <p:cNvSpPr/>
          <p:nvPr/>
        </p:nvSpPr>
        <p:spPr>
          <a:xfrm>
            <a:off x="4417060" y="2828925"/>
            <a:ext cx="309880" cy="2306955"/>
          </a:xfrm>
          <a:prstGeom prst="rect">
            <a:avLst/>
          </a:prstGeom>
          <a:noFill/>
          <a:ln w="9525">
            <a:noFill/>
          </a:ln>
        </p:spPr>
        <p:txBody>
          <a:bodyPr wrap="none">
            <a:spAutoFit/>
          </a:bodyPr>
          <a:p>
            <a:pPr algn="ctr" fontAlgn="base"/>
            <a:endParaRPr lang="en-US" altLang="en-US" sz="7200" b="1" strike="noStrike" noProof="1">
              <a:effectLst>
                <a:outerShdw blurRad="38100" dist="38100" dir="2700000">
                  <a:srgbClr val="C0C0C0"/>
                </a:outerShdw>
              </a:effectLst>
            </a:endParaRPr>
          </a:p>
          <a:p>
            <a:pPr algn="ctr" fontAlgn="base"/>
            <a:endParaRPr lang="en-US" altLang="en-US" sz="7200" b="1" strike="noStrike" noProof="1">
              <a:effectLst>
                <a:outerShdw blurRad="38100" dist="38100" dir="2700000">
                  <a:srgbClr val="C0C0C0"/>
                </a:outerShdw>
              </a:effectLst>
            </a:endParaRPr>
          </a:p>
        </p:txBody>
      </p:sp>
      <p:sp>
        <p:nvSpPr>
          <p:cNvPr id="2" name="文本框 1"/>
          <p:cNvSpPr txBox="1"/>
          <p:nvPr/>
        </p:nvSpPr>
        <p:spPr>
          <a:xfrm>
            <a:off x="611188" y="620713"/>
            <a:ext cx="3921125" cy="583565"/>
          </a:xfrm>
          <a:prstGeom prst="rect">
            <a:avLst/>
          </a:prstGeom>
          <a:noFill/>
          <a:ln w="9525">
            <a:noFill/>
          </a:ln>
        </p:spPr>
        <p:txBody>
          <a:bodyPr wrap="square" anchor="t" anchorCtr="0">
            <a:spAutoFit/>
          </a:bodyPr>
          <a:p>
            <a:endParaRPr lang="zh-CN" altLang="en-US" sz="3200" b="1">
              <a:latin typeface="Calibri" panose="020F0502020204030204" pitchFamily="34" charset="0"/>
              <a:ea typeface="宋体" panose="02010600030101010101" pitchFamily="2" charset="-122"/>
            </a:endParaRPr>
          </a:p>
        </p:txBody>
      </p:sp>
      <p:sp>
        <p:nvSpPr>
          <p:cNvPr id="14341" name="文本框 2"/>
          <p:cNvSpPr txBox="1"/>
          <p:nvPr/>
        </p:nvSpPr>
        <p:spPr>
          <a:xfrm>
            <a:off x="539750" y="1485265"/>
            <a:ext cx="7980363" cy="583565"/>
          </a:xfrm>
          <a:prstGeom prst="rect">
            <a:avLst/>
          </a:prstGeom>
          <a:noFill/>
          <a:ln w="9525">
            <a:noFill/>
          </a:ln>
        </p:spPr>
        <p:txBody>
          <a:bodyPr wrap="square" anchor="t" anchorCtr="0">
            <a:spAutoFit/>
          </a:bodyPr>
          <a:p>
            <a:r>
              <a:rPr lang="en-US" altLang="zh-CN">
                <a:latin typeface="Calibri" panose="020F0502020204030204" pitchFamily="34" charset="0"/>
                <a:ea typeface="宋体" panose="02010600030101010101" pitchFamily="2" charset="-122"/>
              </a:rPr>
              <a:t>          </a:t>
            </a:r>
            <a:endParaRPr lang="zh-CN" altLang="en-US" sz="3200" b="1">
              <a:latin typeface="Calibri" panose="020F0502020204030204" pitchFamily="34" charset="0"/>
              <a:ea typeface="宋体" panose="02010600030101010101" pitchFamily="2" charset="-122"/>
            </a:endParaRPr>
          </a:p>
        </p:txBody>
      </p:sp>
      <p:grpSp>
        <p:nvGrpSpPr>
          <p:cNvPr id="3" name="组合 2"/>
          <p:cNvGrpSpPr/>
          <p:nvPr/>
        </p:nvGrpSpPr>
        <p:grpSpPr>
          <a:xfrm>
            <a:off x="664120" y="2492694"/>
            <a:ext cx="1103313" cy="1114425"/>
            <a:chOff x="3604" y="4553"/>
            <a:chExt cx="1738" cy="1755"/>
          </a:xfrm>
        </p:grpSpPr>
        <p:sp>
          <p:nvSpPr>
            <p:cNvPr id="4" name="任意多边形 3"/>
            <p:cNvSpPr/>
            <p:nvPr>
              <p:custDataLst>
                <p:tags r:id="rId2"/>
              </p:custDataLst>
            </p:nvPr>
          </p:nvSpPr>
          <p:spPr>
            <a:xfrm flipH="1">
              <a:off x="4769" y="4553"/>
              <a:ext cx="573" cy="562"/>
            </a:xfrm>
            <a:custGeom>
              <a:avLst/>
              <a:gdLst>
                <a:gd name="connsiteX0" fmla="*/ 363583 w 363583"/>
                <a:gd name="connsiteY0" fmla="*/ 0 h 357051"/>
                <a:gd name="connsiteX1" fmla="*/ 0 w 363583"/>
                <a:gd name="connsiteY1" fmla="*/ 0 h 357051"/>
                <a:gd name="connsiteX2" fmla="*/ 0 w 363583"/>
                <a:gd name="connsiteY2" fmla="*/ 357051 h 357051"/>
                <a:gd name="connsiteX3" fmla="*/ 110069 w 363583"/>
                <a:gd name="connsiteY3" fmla="*/ 357051 h 357051"/>
                <a:gd name="connsiteX4" fmla="*/ 110069 w 363583"/>
                <a:gd name="connsiteY4" fmla="*/ 94608 h 357051"/>
                <a:gd name="connsiteX5" fmla="*/ 363583 w 363583"/>
                <a:gd name="connsiteY5" fmla="*/ 94608 h 3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583" h="357051">
                  <a:moveTo>
                    <a:pt x="363583" y="0"/>
                  </a:moveTo>
                  <a:lnTo>
                    <a:pt x="0" y="0"/>
                  </a:lnTo>
                  <a:lnTo>
                    <a:pt x="0" y="357051"/>
                  </a:lnTo>
                  <a:lnTo>
                    <a:pt x="110069" y="357051"/>
                  </a:lnTo>
                  <a:lnTo>
                    <a:pt x="110069" y="94608"/>
                  </a:lnTo>
                  <a:lnTo>
                    <a:pt x="363583" y="94608"/>
                  </a:lnTo>
                  <a:close/>
                </a:path>
              </a:pathLst>
            </a:custGeom>
            <a:solidFill>
              <a:srgbClr val="1E4FA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lt1"/>
                </a:solidFill>
                <a:latin typeface="方正姚体" panose="02010601030101010101" pitchFamily="2" charset="-122"/>
                <a:ea typeface="方正姚体" panose="02010601030101010101" pitchFamily="2" charset="-122"/>
              </a:endParaRPr>
            </a:p>
          </p:txBody>
        </p:sp>
        <p:sp>
          <p:nvSpPr>
            <p:cNvPr id="5" name="任意多边形 4"/>
            <p:cNvSpPr/>
            <p:nvPr>
              <p:custDataLst>
                <p:tags r:id="rId3"/>
              </p:custDataLst>
            </p:nvPr>
          </p:nvSpPr>
          <p:spPr>
            <a:xfrm flipH="1">
              <a:off x="4769" y="5725"/>
              <a:ext cx="573" cy="583"/>
            </a:xfrm>
            <a:custGeom>
              <a:avLst/>
              <a:gdLst>
                <a:gd name="connsiteX0" fmla="*/ 110069 w 363583"/>
                <a:gd name="connsiteY0" fmla="*/ 0 h 370309"/>
                <a:gd name="connsiteX1" fmla="*/ 0 w 363583"/>
                <a:gd name="connsiteY1" fmla="*/ 0 h 370309"/>
                <a:gd name="connsiteX2" fmla="*/ 0 w 363583"/>
                <a:gd name="connsiteY2" fmla="*/ 370309 h 370309"/>
                <a:gd name="connsiteX3" fmla="*/ 363583 w 363583"/>
                <a:gd name="connsiteY3" fmla="*/ 370309 h 370309"/>
                <a:gd name="connsiteX4" fmla="*/ 363583 w 363583"/>
                <a:gd name="connsiteY4" fmla="*/ 275701 h 370309"/>
                <a:gd name="connsiteX5" fmla="*/ 110069 w 363583"/>
                <a:gd name="connsiteY5" fmla="*/ 275701 h 37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583" h="370309">
                  <a:moveTo>
                    <a:pt x="110069" y="0"/>
                  </a:moveTo>
                  <a:lnTo>
                    <a:pt x="0" y="0"/>
                  </a:lnTo>
                  <a:lnTo>
                    <a:pt x="0" y="370309"/>
                  </a:lnTo>
                  <a:lnTo>
                    <a:pt x="363583" y="370309"/>
                  </a:lnTo>
                  <a:lnTo>
                    <a:pt x="363583" y="275701"/>
                  </a:lnTo>
                  <a:lnTo>
                    <a:pt x="110069" y="275701"/>
                  </a:lnTo>
                  <a:close/>
                </a:path>
              </a:pathLst>
            </a:custGeom>
            <a:solidFill>
              <a:srgbClr val="1E4FA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lt1"/>
                </a:solidFill>
                <a:latin typeface="方正姚体" panose="02010601030101010101" pitchFamily="2" charset="-122"/>
                <a:ea typeface="方正姚体" panose="02010601030101010101" pitchFamily="2" charset="-122"/>
              </a:endParaRPr>
            </a:p>
          </p:txBody>
        </p:sp>
        <p:sp>
          <p:nvSpPr>
            <p:cNvPr id="7" name="文本占位符 4"/>
            <p:cNvSpPr txBox="1"/>
            <p:nvPr>
              <p:custDataLst>
                <p:tags r:id="rId4"/>
              </p:custDataLst>
            </p:nvPr>
          </p:nvSpPr>
          <p:spPr>
            <a:xfrm>
              <a:off x="3705" y="4703"/>
              <a:ext cx="1493" cy="1450"/>
            </a:xfrm>
            <a:prstGeom prst="rect">
              <a:avLst/>
            </a:prstGeom>
          </p:spPr>
          <p:txBody>
            <a:bodyPr lIns="0" tIns="0" rIns="0" bIns="0" anchor="ctr"/>
            <a:lstStyle>
              <a:lvl1pPr marL="357505" indent="-357505" algn="ctr" defTabSz="914400" rtl="0" eaLnBrk="1" latinLnBrk="0" hangingPunct="1">
                <a:lnSpc>
                  <a:spcPct val="110000"/>
                </a:lnSpc>
                <a:spcBef>
                  <a:spcPts val="1600"/>
                </a:spcBef>
                <a:spcAft>
                  <a:spcPct val="0"/>
                </a:spcAft>
                <a:buClr>
                  <a:srgbClr val="963B22"/>
                </a:buClr>
                <a:buSzPct val="60000"/>
                <a:buFont typeface="Wingdings" panose="05000000000000000000" pitchFamily="2" charset="2"/>
                <a:buNone/>
                <a:defRPr lang="zh-CN" altLang="en-US" sz="6600" b="0" kern="1200" baseline="0">
                  <a:solidFill>
                    <a:schemeClr val="accent1">
                      <a:lumMod val="75000"/>
                    </a:schemeClr>
                  </a:solidFill>
                  <a:latin typeface="Microsoft YaHei UI" panose="020B0503020204020204" pitchFamily="34" charset="-122"/>
                  <a:ea typeface="Microsoft YaHei UI" panose="020B0503020204020204" pitchFamily="34" charset="-122"/>
                  <a:cs typeface="+mn-cs"/>
                </a:defRPr>
              </a:lvl1pPr>
              <a:lvl2pPr marL="357505" indent="-285750" algn="just" defTabSz="914400" rtl="0" eaLnBrk="1" latinLnBrk="0" hangingPunct="1">
                <a:lnSpc>
                  <a:spcPct val="120000"/>
                </a:lnSpc>
                <a:spcBef>
                  <a:spcPct val="0"/>
                </a:spcBef>
                <a:spcAft>
                  <a:spcPts val="600"/>
                </a:spcAft>
                <a:buClr>
                  <a:schemeClr val="accent2">
                    <a:lumMod val="60000"/>
                    <a:lumOff val="40000"/>
                  </a:schemeClr>
                </a:buClr>
                <a:buFont typeface="幼圆" panose="02010509060101010101" pitchFamily="49" charset="-122"/>
                <a:buChar char=" "/>
                <a:defRPr sz="1600" kern="1200" baseline="0">
                  <a:solidFill>
                    <a:srgbClr val="7D7D7D"/>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defRPr/>
              </a:pPr>
              <a:r>
                <a:rPr lang="en-US">
                  <a:solidFill>
                    <a:srgbClr val="1E4FA1"/>
                  </a:solidFill>
                  <a:latin typeface="Impact" panose="020B0806030902050204" pitchFamily="34" charset="0"/>
                </a:rPr>
                <a:t>3</a:t>
              </a:r>
              <a:endParaRPr lang="en-US">
                <a:solidFill>
                  <a:srgbClr val="1E4FA1"/>
                </a:solidFill>
                <a:latin typeface="Impact" panose="020B0806030902050204" pitchFamily="34" charset="0"/>
              </a:endParaRPr>
            </a:p>
          </p:txBody>
        </p:sp>
        <p:sp>
          <p:nvSpPr>
            <p:cNvPr id="8" name="任意多边形 7"/>
            <p:cNvSpPr/>
            <p:nvPr>
              <p:custDataLst>
                <p:tags r:id="rId5"/>
              </p:custDataLst>
            </p:nvPr>
          </p:nvSpPr>
          <p:spPr>
            <a:xfrm>
              <a:off x="3604" y="4553"/>
              <a:ext cx="573" cy="1755"/>
            </a:xfrm>
            <a:custGeom>
              <a:avLst/>
              <a:gdLst>
                <a:gd name="connsiteX0" fmla="*/ 0 w 363583"/>
                <a:gd name="connsiteY0" fmla="*/ 0 h 1323703"/>
                <a:gd name="connsiteX1" fmla="*/ 363583 w 363583"/>
                <a:gd name="connsiteY1" fmla="*/ 0 h 1323703"/>
                <a:gd name="connsiteX2" fmla="*/ 363583 w 363583"/>
                <a:gd name="connsiteY2" fmla="*/ 112347 h 1323703"/>
                <a:gd name="connsiteX3" fmla="*/ 110069 w 363583"/>
                <a:gd name="connsiteY3" fmla="*/ 112347 h 1323703"/>
                <a:gd name="connsiteX4" fmla="*/ 110069 w 363583"/>
                <a:gd name="connsiteY4" fmla="*/ 1211356 h 1323703"/>
                <a:gd name="connsiteX5" fmla="*/ 363583 w 363583"/>
                <a:gd name="connsiteY5" fmla="*/ 1211356 h 1323703"/>
                <a:gd name="connsiteX6" fmla="*/ 363583 w 363583"/>
                <a:gd name="connsiteY6" fmla="*/ 1323703 h 1323703"/>
                <a:gd name="connsiteX7" fmla="*/ 0 w 363583"/>
                <a:gd name="connsiteY7" fmla="*/ 1323703 h 13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83" h="1323703">
                  <a:moveTo>
                    <a:pt x="0" y="0"/>
                  </a:moveTo>
                  <a:lnTo>
                    <a:pt x="363583" y="0"/>
                  </a:lnTo>
                  <a:lnTo>
                    <a:pt x="363583" y="112347"/>
                  </a:lnTo>
                  <a:lnTo>
                    <a:pt x="110069" y="112347"/>
                  </a:lnTo>
                  <a:lnTo>
                    <a:pt x="110069" y="1211356"/>
                  </a:lnTo>
                  <a:lnTo>
                    <a:pt x="363583" y="1211356"/>
                  </a:lnTo>
                  <a:lnTo>
                    <a:pt x="363583" y="1323703"/>
                  </a:lnTo>
                  <a:lnTo>
                    <a:pt x="0" y="1323703"/>
                  </a:lnTo>
                  <a:close/>
                </a:path>
              </a:pathLst>
            </a:custGeom>
            <a:solidFill>
              <a:srgbClr val="1E4FA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lt1"/>
                </a:solidFill>
                <a:latin typeface="方正姚体" panose="02010601030101010101" pitchFamily="2" charset="-122"/>
                <a:ea typeface="方正姚体" panose="02010601030101010101" pitchFamily="2" charset="-122"/>
              </a:endParaRPr>
            </a:p>
          </p:txBody>
        </p:sp>
      </p:grpSp>
      <p:sp>
        <p:nvSpPr>
          <p:cNvPr id="9" name="文本框 8"/>
          <p:cNvSpPr txBox="1"/>
          <p:nvPr/>
        </p:nvSpPr>
        <p:spPr>
          <a:xfrm>
            <a:off x="4927293" y="2997135"/>
            <a:ext cx="309880" cy="829945"/>
          </a:xfrm>
          <a:prstGeom prst="rect">
            <a:avLst/>
          </a:prstGeom>
          <a:noFill/>
        </p:spPr>
        <p:txBody>
          <a:bodyPr vert="horz" wrap="none" rtlCol="0" anchor="ctr">
            <a:spAutoFit/>
          </a:bodyPr>
          <a:p>
            <a:pPr algn="ctr"/>
            <a:endParaRPr lang="zh-CN" altLang="en-US" sz="4800" b="1">
              <a:solidFill>
                <a:srgbClr val="1E4FA1"/>
              </a:solidFill>
              <a:latin typeface="方正姚体" panose="02010601030101010101" pitchFamily="2" charset="-122"/>
              <a:ea typeface="方正姚体" panose="02010601030101010101" pitchFamily="2" charset="-122"/>
            </a:endParaRPr>
          </a:p>
        </p:txBody>
      </p:sp>
      <p:sp>
        <p:nvSpPr>
          <p:cNvPr id="10" name="文本框 9"/>
          <p:cNvSpPr txBox="1"/>
          <p:nvPr/>
        </p:nvSpPr>
        <p:spPr>
          <a:xfrm>
            <a:off x="1956435" y="2493010"/>
            <a:ext cx="5751830" cy="1322070"/>
          </a:xfrm>
          <a:prstGeom prst="rect">
            <a:avLst/>
          </a:prstGeom>
          <a:noFill/>
        </p:spPr>
        <p:txBody>
          <a:bodyPr wrap="square" rtlCol="0" anchor="t">
            <a:spAutoFit/>
          </a:bodyPr>
          <a:p>
            <a:pPr algn="l"/>
            <a:r>
              <a:rPr lang="zh-CN" altLang="en-US" sz="4000" b="1">
                <a:solidFill>
                  <a:schemeClr val="tx1"/>
                </a:solidFill>
                <a:latin typeface="方正姚体" panose="02010601030101010101" pitchFamily="2" charset="-122"/>
                <a:ea typeface="方正姚体" panose="02010601030101010101" pitchFamily="2" charset="-122"/>
                <a:sym typeface="+mn-ea"/>
              </a:rPr>
              <a:t>农村小规模学校体育</a:t>
            </a:r>
            <a:r>
              <a:rPr lang="en-US" altLang="zh-CN" sz="4000" b="1">
                <a:solidFill>
                  <a:schemeClr val="tx1"/>
                </a:solidFill>
                <a:latin typeface="方正姚体" panose="02010601030101010101" pitchFamily="2" charset="-122"/>
                <a:ea typeface="方正姚体" panose="02010601030101010101" pitchFamily="2" charset="-122"/>
                <a:sym typeface="+mn-ea"/>
              </a:rPr>
              <a:t>     </a:t>
            </a:r>
            <a:r>
              <a:rPr lang="zh-CN" altLang="en-US" sz="4000" b="1">
                <a:solidFill>
                  <a:schemeClr val="tx1"/>
                </a:solidFill>
                <a:latin typeface="方正姚体" panose="02010601030101010101" pitchFamily="2" charset="-122"/>
                <a:ea typeface="方正姚体" panose="02010601030101010101" pitchFamily="2" charset="-122"/>
                <a:sym typeface="+mn-ea"/>
              </a:rPr>
              <a:t>教学</a:t>
            </a:r>
            <a:r>
              <a:rPr lang="zh-CN" altLang="en-US" sz="4000" b="1">
                <a:latin typeface="方正姚体" panose="02010601030101010101" pitchFamily="2" charset="-122"/>
                <a:ea typeface="方正姚体" panose="02010601030101010101" pitchFamily="2" charset="-122"/>
              </a:rPr>
              <a:t>存在的问题</a:t>
            </a:r>
            <a:endParaRPr lang="zh-CN" altLang="en-US" sz="4000" b="1">
              <a:latin typeface="方正姚体" panose="02010601030101010101" pitchFamily="2" charset="-122"/>
              <a:ea typeface="方正姚体" panose="02010601030101010101" pitchFamily="2" charset="-122"/>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5" nodeType="afterEffec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5"/>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内容占位符 2"/>
          <p:cNvSpPr>
            <a:spLocks noGrp="1"/>
          </p:cNvSpPr>
          <p:nvPr>
            <p:ph idx="1"/>
          </p:nvPr>
        </p:nvSpPr>
        <p:spPr/>
        <p:txBody>
          <a:bodyPr wrap="square" lIns="91440" tIns="45720" rIns="91440" bIns="45720" anchor="t" anchorCtr="0"/>
          <a:p>
            <a:pPr eaLnBrk="1" hangingPunct="1"/>
            <a:endParaRPr lang="zh-CN" altLang="zh-CN">
              <a:solidFill>
                <a:srgbClr val="595959"/>
              </a:solidFill>
            </a:endParaRPr>
          </a:p>
          <a:p>
            <a:pPr eaLnBrk="1" hangingPunct="1"/>
            <a:endParaRPr lang="zh-CN" altLang="en-US"/>
          </a:p>
        </p:txBody>
      </p:sp>
      <p:pic>
        <p:nvPicPr>
          <p:cNvPr id="14338" name="图片 5" descr="timg"/>
          <p:cNvPicPr>
            <a:picLocks noChangeAspect="1"/>
          </p:cNvPicPr>
          <p:nvPr/>
        </p:nvPicPr>
        <p:blipFill>
          <a:blip r:embed="rId1"/>
          <a:stretch>
            <a:fillRect/>
          </a:stretch>
        </p:blipFill>
        <p:spPr>
          <a:xfrm>
            <a:off x="79375" y="45085"/>
            <a:ext cx="8985250" cy="6737350"/>
          </a:xfrm>
          <a:prstGeom prst="rect">
            <a:avLst/>
          </a:prstGeom>
          <a:noFill/>
          <a:ln w="9525">
            <a:noFill/>
          </a:ln>
        </p:spPr>
      </p:pic>
      <p:sp>
        <p:nvSpPr>
          <p:cNvPr id="14340" name="矩形 7"/>
          <p:cNvSpPr/>
          <p:nvPr/>
        </p:nvSpPr>
        <p:spPr>
          <a:xfrm>
            <a:off x="4416425" y="2828925"/>
            <a:ext cx="311150" cy="2308225"/>
          </a:xfrm>
          <a:prstGeom prst="rect">
            <a:avLst/>
          </a:prstGeom>
          <a:noFill/>
          <a:ln w="9525">
            <a:noFill/>
          </a:ln>
        </p:spPr>
        <p:txBody>
          <a:bodyPr wrap="none">
            <a:spAutoFit/>
          </a:bodyPr>
          <a:p>
            <a:pPr algn="ctr" fontAlgn="base"/>
            <a:endParaRPr lang="en-US" altLang="en-US" sz="7200" b="1" strike="noStrike" noProof="1">
              <a:effectLst>
                <a:outerShdw blurRad="38100" dist="38100" dir="2700000">
                  <a:srgbClr val="C0C0C0"/>
                </a:outerShdw>
              </a:effectLst>
            </a:endParaRPr>
          </a:p>
          <a:p>
            <a:pPr algn="ctr" fontAlgn="base"/>
            <a:endParaRPr lang="en-US" altLang="en-US" sz="7200" b="1" strike="noStrike" noProof="1">
              <a:effectLst>
                <a:outerShdw blurRad="38100" dist="38100" dir="2700000">
                  <a:srgbClr val="C0C0C0"/>
                </a:outerShdw>
              </a:effectLst>
            </a:endParaRPr>
          </a:p>
        </p:txBody>
      </p:sp>
      <p:sp>
        <p:nvSpPr>
          <p:cNvPr id="2" name="文本框 1"/>
          <p:cNvSpPr txBox="1"/>
          <p:nvPr/>
        </p:nvSpPr>
        <p:spPr>
          <a:xfrm>
            <a:off x="611188" y="620713"/>
            <a:ext cx="3921125" cy="583565"/>
          </a:xfrm>
          <a:prstGeom prst="rect">
            <a:avLst/>
          </a:prstGeom>
          <a:noFill/>
          <a:ln w="9525">
            <a:noFill/>
          </a:ln>
        </p:spPr>
        <p:txBody>
          <a:bodyPr wrap="square" anchor="t" anchorCtr="0">
            <a:spAutoFit/>
          </a:bodyPr>
          <a:p>
            <a:endParaRPr lang="zh-CN" altLang="en-US" sz="3200" b="1">
              <a:latin typeface="Calibri" panose="020F0502020204030204" pitchFamily="34" charset="0"/>
              <a:ea typeface="宋体" panose="02010600030101010101" pitchFamily="2" charset="-122"/>
            </a:endParaRPr>
          </a:p>
        </p:txBody>
      </p:sp>
      <p:sp>
        <p:nvSpPr>
          <p:cNvPr id="14341" name="文本框 2"/>
          <p:cNvSpPr txBox="1"/>
          <p:nvPr/>
        </p:nvSpPr>
        <p:spPr>
          <a:xfrm>
            <a:off x="539750" y="1485265"/>
            <a:ext cx="7980363" cy="583565"/>
          </a:xfrm>
          <a:prstGeom prst="rect">
            <a:avLst/>
          </a:prstGeom>
          <a:noFill/>
          <a:ln w="9525">
            <a:noFill/>
          </a:ln>
        </p:spPr>
        <p:txBody>
          <a:bodyPr wrap="square" anchor="t" anchorCtr="0">
            <a:spAutoFit/>
          </a:bodyPr>
          <a:p>
            <a:r>
              <a:rPr lang="en-US" altLang="zh-CN">
                <a:latin typeface="Calibri" panose="020F0502020204030204" pitchFamily="34" charset="0"/>
                <a:ea typeface="宋体" panose="02010600030101010101" pitchFamily="2" charset="-122"/>
              </a:rPr>
              <a:t>          </a:t>
            </a:r>
            <a:endParaRPr lang="zh-CN" altLang="en-US" sz="3200" b="1">
              <a:latin typeface="Calibri" panose="020F0502020204030204" pitchFamily="34" charset="0"/>
              <a:ea typeface="宋体" panose="02010600030101010101" pitchFamily="2" charset="-122"/>
            </a:endParaRPr>
          </a:p>
        </p:txBody>
      </p:sp>
      <p:sp>
        <p:nvSpPr>
          <p:cNvPr id="3" name="文本框 2"/>
          <p:cNvSpPr txBox="1"/>
          <p:nvPr/>
        </p:nvSpPr>
        <p:spPr>
          <a:xfrm>
            <a:off x="899795" y="908685"/>
            <a:ext cx="7582535" cy="2656205"/>
          </a:xfrm>
          <a:prstGeom prst="rect">
            <a:avLst/>
          </a:prstGeom>
          <a:noFill/>
          <a:ln w="57150">
            <a:solidFill>
              <a:srgbClr val="00B0F0"/>
            </a:solidFill>
            <a:prstDash val="solid"/>
          </a:ln>
        </p:spPr>
        <p:txBody>
          <a:bodyPr wrap="square" rtlCol="0">
            <a:spAutoFit/>
          </a:bodyPr>
          <a:p>
            <a:pPr>
              <a:lnSpc>
                <a:spcPts val="4000"/>
              </a:lnSpc>
            </a:pPr>
            <a:r>
              <a:rPr lang="en-US" altLang="zh-CN" sz="2000"/>
              <a:t>        </a:t>
            </a:r>
            <a:r>
              <a:rPr lang="en-US" altLang="zh-CN" sz="2000">
                <a:latin typeface="宋体" panose="02010600030101010101" pitchFamily="2" charset="-122"/>
              </a:rPr>
              <a:t>1.</a:t>
            </a:r>
            <a:r>
              <a:rPr lang="en-US" altLang="zh-CN" sz="2000"/>
              <a:t>从学校的层面来看</a:t>
            </a:r>
            <a:r>
              <a:rPr lang="zh-CN" altLang="en-US" sz="2000"/>
              <a:t>：</a:t>
            </a:r>
            <a:endParaRPr lang="zh-CN" altLang="en-US" sz="2000"/>
          </a:p>
          <a:p>
            <a:pPr>
              <a:lnSpc>
                <a:spcPts val="4000"/>
              </a:lnSpc>
            </a:pPr>
            <a:r>
              <a:rPr lang="zh-CN" altLang="en-US" sz="2000"/>
              <a:t> </a:t>
            </a:r>
            <a:r>
              <a:rPr lang="en-US" altLang="zh-CN" sz="2000"/>
              <a:t>       </a:t>
            </a:r>
            <a:r>
              <a:rPr lang="zh-CN" altLang="en-US" sz="2000"/>
              <a:t>（</a:t>
            </a:r>
            <a:r>
              <a:rPr lang="en-US" altLang="zh-CN" sz="2000"/>
              <a:t>1</a:t>
            </a:r>
            <a:r>
              <a:rPr lang="zh-CN" altLang="en-US" sz="2000"/>
              <a:t>）</a:t>
            </a:r>
            <a:r>
              <a:rPr lang="en-US" altLang="zh-CN" sz="2000"/>
              <a:t>农村学校对于</a:t>
            </a:r>
            <a:r>
              <a:rPr lang="zh-CN" altLang="en-US" sz="2000"/>
              <a:t>体育</a:t>
            </a:r>
            <a:r>
              <a:rPr lang="en-US" altLang="zh-CN" sz="2000"/>
              <a:t>课堂教学的硬件设施投入仍旧有所欠缺</a:t>
            </a:r>
            <a:r>
              <a:rPr lang="zh-CN" altLang="en-US" sz="2000"/>
              <a:t>。</a:t>
            </a:r>
            <a:endParaRPr lang="zh-CN" altLang="en-US" sz="2000"/>
          </a:p>
          <a:p>
            <a:pPr>
              <a:lnSpc>
                <a:spcPts val="4000"/>
              </a:lnSpc>
            </a:pPr>
            <a:r>
              <a:rPr lang="en-US" altLang="zh-CN" sz="2000"/>
              <a:t>        </a:t>
            </a:r>
            <a:r>
              <a:rPr lang="zh-CN" altLang="en-US" sz="2000"/>
              <a:t>（</a:t>
            </a:r>
            <a:r>
              <a:rPr lang="en-US" altLang="zh-CN" sz="2000"/>
              <a:t>2</a:t>
            </a:r>
            <a:r>
              <a:rPr lang="zh-CN" altLang="en-US" sz="2000"/>
              <a:t>）对于教师和学生的评判标准过于重视文化成绩，忽视了学生综合素质提升的培养需求，缺乏对学生技能的培养。</a:t>
            </a:r>
            <a:endParaRPr lang="zh-CN" altLang="en-US" sz="2000"/>
          </a:p>
        </p:txBody>
      </p:sp>
      <p:pic>
        <p:nvPicPr>
          <p:cNvPr id="6" name="图片 5" descr="162149024822504494"/>
          <p:cNvPicPr>
            <a:picLocks noChangeAspect="1"/>
          </p:cNvPicPr>
          <p:nvPr/>
        </p:nvPicPr>
        <p:blipFill>
          <a:blip r:embed="rId2"/>
          <a:stretch>
            <a:fillRect/>
          </a:stretch>
        </p:blipFill>
        <p:spPr>
          <a:xfrm>
            <a:off x="2051685" y="3656965"/>
            <a:ext cx="1905000" cy="1428750"/>
          </a:xfrm>
          <a:prstGeom prst="rect">
            <a:avLst/>
          </a:prstGeom>
        </p:spPr>
      </p:pic>
      <p:pic>
        <p:nvPicPr>
          <p:cNvPr id="7" name="图片 6" descr="279747684723847988"/>
          <p:cNvPicPr>
            <a:picLocks noChangeAspect="1"/>
          </p:cNvPicPr>
          <p:nvPr/>
        </p:nvPicPr>
        <p:blipFill>
          <a:blip r:embed="rId3"/>
          <a:stretch>
            <a:fillRect/>
          </a:stretch>
        </p:blipFill>
        <p:spPr>
          <a:xfrm>
            <a:off x="5003800" y="5229225"/>
            <a:ext cx="1905000" cy="1428750"/>
          </a:xfrm>
          <a:prstGeom prst="rect">
            <a:avLst/>
          </a:prstGeom>
        </p:spPr>
      </p:pic>
      <p:pic>
        <p:nvPicPr>
          <p:cNvPr id="8" name="图片 7" descr="426189329085331472"/>
          <p:cNvPicPr>
            <a:picLocks noChangeAspect="1"/>
          </p:cNvPicPr>
          <p:nvPr/>
        </p:nvPicPr>
        <p:blipFill>
          <a:blip r:embed="rId4"/>
          <a:stretch>
            <a:fillRect/>
          </a:stretch>
        </p:blipFill>
        <p:spPr>
          <a:xfrm>
            <a:off x="2123440" y="5085715"/>
            <a:ext cx="1905000" cy="1428750"/>
          </a:xfrm>
          <a:prstGeom prst="rect">
            <a:avLst/>
          </a:prstGeom>
        </p:spPr>
      </p:pic>
      <p:pic>
        <p:nvPicPr>
          <p:cNvPr id="9" name="图片 8" descr="570458238386789021"/>
          <p:cNvPicPr>
            <a:picLocks noChangeAspect="1"/>
          </p:cNvPicPr>
          <p:nvPr/>
        </p:nvPicPr>
        <p:blipFill>
          <a:blip r:embed="rId5"/>
          <a:stretch>
            <a:fillRect/>
          </a:stretch>
        </p:blipFill>
        <p:spPr>
          <a:xfrm>
            <a:off x="4932045" y="3708400"/>
            <a:ext cx="1905000" cy="142875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内容占位符 2"/>
          <p:cNvSpPr>
            <a:spLocks noGrp="1"/>
          </p:cNvSpPr>
          <p:nvPr>
            <p:ph idx="1"/>
          </p:nvPr>
        </p:nvSpPr>
        <p:spPr/>
        <p:txBody>
          <a:bodyPr wrap="square" lIns="91440" tIns="45720" rIns="91440" bIns="45720" anchor="t" anchorCtr="0"/>
          <a:p>
            <a:pPr eaLnBrk="1" hangingPunct="1"/>
            <a:endParaRPr lang="zh-CN" altLang="zh-CN">
              <a:solidFill>
                <a:srgbClr val="595959"/>
              </a:solidFill>
            </a:endParaRPr>
          </a:p>
          <a:p>
            <a:pPr eaLnBrk="1" hangingPunct="1"/>
            <a:endParaRPr lang="zh-CN" altLang="en-US"/>
          </a:p>
        </p:txBody>
      </p:sp>
      <p:pic>
        <p:nvPicPr>
          <p:cNvPr id="14338" name="图片 5" descr="timg"/>
          <p:cNvPicPr>
            <a:picLocks noChangeAspect="1"/>
          </p:cNvPicPr>
          <p:nvPr/>
        </p:nvPicPr>
        <p:blipFill>
          <a:blip r:embed="rId1"/>
          <a:stretch>
            <a:fillRect/>
          </a:stretch>
        </p:blipFill>
        <p:spPr>
          <a:xfrm>
            <a:off x="79375" y="60325"/>
            <a:ext cx="8985250" cy="6737350"/>
          </a:xfrm>
          <a:prstGeom prst="rect">
            <a:avLst/>
          </a:prstGeom>
          <a:noFill/>
          <a:ln w="9525">
            <a:noFill/>
          </a:ln>
        </p:spPr>
      </p:pic>
      <p:sp>
        <p:nvSpPr>
          <p:cNvPr id="14340" name="矩形 7"/>
          <p:cNvSpPr/>
          <p:nvPr/>
        </p:nvSpPr>
        <p:spPr>
          <a:xfrm>
            <a:off x="4416425" y="2828925"/>
            <a:ext cx="311150" cy="2308225"/>
          </a:xfrm>
          <a:prstGeom prst="rect">
            <a:avLst/>
          </a:prstGeom>
          <a:noFill/>
          <a:ln w="9525">
            <a:noFill/>
          </a:ln>
        </p:spPr>
        <p:txBody>
          <a:bodyPr wrap="none">
            <a:spAutoFit/>
          </a:bodyPr>
          <a:p>
            <a:pPr algn="ctr" fontAlgn="base"/>
            <a:endParaRPr lang="en-US" altLang="en-US" sz="7200" b="1" strike="noStrike" noProof="1">
              <a:effectLst>
                <a:outerShdw blurRad="38100" dist="38100" dir="2700000">
                  <a:srgbClr val="C0C0C0"/>
                </a:outerShdw>
              </a:effectLst>
            </a:endParaRPr>
          </a:p>
          <a:p>
            <a:pPr algn="ctr" fontAlgn="base"/>
            <a:endParaRPr lang="en-US" altLang="en-US" sz="7200" b="1" strike="noStrike" noProof="1">
              <a:effectLst>
                <a:outerShdw blurRad="38100" dist="38100" dir="2700000">
                  <a:srgbClr val="C0C0C0"/>
                </a:outerShdw>
              </a:effectLst>
            </a:endParaRPr>
          </a:p>
        </p:txBody>
      </p:sp>
      <p:sp>
        <p:nvSpPr>
          <p:cNvPr id="2" name="文本框 1"/>
          <p:cNvSpPr txBox="1"/>
          <p:nvPr/>
        </p:nvSpPr>
        <p:spPr>
          <a:xfrm>
            <a:off x="611188" y="620713"/>
            <a:ext cx="3921125" cy="583565"/>
          </a:xfrm>
          <a:prstGeom prst="rect">
            <a:avLst/>
          </a:prstGeom>
          <a:noFill/>
          <a:ln w="9525">
            <a:noFill/>
          </a:ln>
        </p:spPr>
        <p:txBody>
          <a:bodyPr wrap="square" anchor="t" anchorCtr="0">
            <a:spAutoFit/>
          </a:bodyPr>
          <a:p>
            <a:endParaRPr lang="zh-CN" altLang="en-US" sz="3200" b="1">
              <a:latin typeface="Calibri" panose="020F0502020204030204" pitchFamily="34" charset="0"/>
              <a:ea typeface="宋体" panose="02010600030101010101" pitchFamily="2" charset="-122"/>
            </a:endParaRPr>
          </a:p>
        </p:txBody>
      </p:sp>
      <p:sp>
        <p:nvSpPr>
          <p:cNvPr id="14341" name="文本框 2"/>
          <p:cNvSpPr txBox="1"/>
          <p:nvPr/>
        </p:nvSpPr>
        <p:spPr>
          <a:xfrm>
            <a:off x="539750" y="1485265"/>
            <a:ext cx="7980363" cy="583565"/>
          </a:xfrm>
          <a:prstGeom prst="rect">
            <a:avLst/>
          </a:prstGeom>
          <a:noFill/>
          <a:ln w="9525">
            <a:noFill/>
          </a:ln>
        </p:spPr>
        <p:txBody>
          <a:bodyPr wrap="square" anchor="t" anchorCtr="0">
            <a:spAutoFit/>
          </a:bodyPr>
          <a:p>
            <a:r>
              <a:rPr lang="en-US" altLang="zh-CN">
                <a:latin typeface="Calibri" panose="020F0502020204030204" pitchFamily="34" charset="0"/>
                <a:ea typeface="宋体" panose="02010600030101010101" pitchFamily="2" charset="-122"/>
              </a:rPr>
              <a:t>          </a:t>
            </a:r>
            <a:endParaRPr lang="zh-CN" altLang="en-US" sz="3200" b="1">
              <a:latin typeface="Calibri" panose="020F0502020204030204" pitchFamily="34" charset="0"/>
              <a:ea typeface="宋体" panose="02010600030101010101" pitchFamily="2" charset="-122"/>
            </a:endParaRPr>
          </a:p>
        </p:txBody>
      </p:sp>
      <p:sp>
        <p:nvSpPr>
          <p:cNvPr id="4" name="文本框 3"/>
          <p:cNvSpPr txBox="1"/>
          <p:nvPr/>
        </p:nvSpPr>
        <p:spPr>
          <a:xfrm>
            <a:off x="827405" y="2421255"/>
            <a:ext cx="7582535" cy="2143125"/>
          </a:xfrm>
          <a:prstGeom prst="rect">
            <a:avLst/>
          </a:prstGeom>
          <a:noFill/>
          <a:ln w="76200">
            <a:solidFill>
              <a:srgbClr val="00B0F0"/>
            </a:solidFill>
            <a:prstDash val="solid"/>
          </a:ln>
        </p:spPr>
        <p:txBody>
          <a:bodyPr wrap="square" rtlCol="0">
            <a:spAutoFit/>
          </a:bodyPr>
          <a:p>
            <a:pPr>
              <a:lnSpc>
                <a:spcPts val="4000"/>
              </a:lnSpc>
            </a:pPr>
            <a:r>
              <a:rPr lang="en-US" altLang="zh-CN" sz="2000">
                <a:latin typeface="宋体" panose="02010600030101010101" pitchFamily="2" charset="-122"/>
              </a:rPr>
              <a:t>    2.</a:t>
            </a:r>
            <a:r>
              <a:rPr lang="en-US" altLang="zh-CN" sz="2000"/>
              <a:t>从教师的层面来看</a:t>
            </a:r>
            <a:r>
              <a:rPr lang="zh-CN" altLang="en-US" sz="2000"/>
              <a:t>：</a:t>
            </a:r>
            <a:endParaRPr lang="zh-CN" altLang="en-US" sz="2000"/>
          </a:p>
          <a:p>
            <a:pPr>
              <a:lnSpc>
                <a:spcPts val="4000"/>
              </a:lnSpc>
            </a:pPr>
            <a:r>
              <a:rPr lang="zh-CN" altLang="en-US" sz="2000"/>
              <a:t> </a:t>
            </a:r>
            <a:r>
              <a:rPr lang="en-US" altLang="zh-CN" sz="2000"/>
              <a:t>        </a:t>
            </a:r>
            <a:r>
              <a:rPr lang="zh-CN" altLang="en-US" sz="2000"/>
              <a:t>（</a:t>
            </a:r>
            <a:r>
              <a:rPr lang="en-US" altLang="zh-CN" sz="2000"/>
              <a:t>1</a:t>
            </a:r>
            <a:r>
              <a:rPr lang="zh-CN" altLang="en-US" sz="2000"/>
              <a:t>）</a:t>
            </a:r>
            <a:r>
              <a:rPr lang="en-US" altLang="zh-CN" sz="2000"/>
              <a:t>农村小规模学校的师资力量薄弱，</a:t>
            </a:r>
            <a:r>
              <a:rPr lang="zh-CN" altLang="en-US" sz="2000">
                <a:sym typeface="+mn-ea"/>
              </a:rPr>
              <a:t>校内结构性缺编严重。</a:t>
            </a:r>
            <a:endParaRPr lang="zh-CN" altLang="en-US" sz="2000">
              <a:sym typeface="+mn-ea"/>
            </a:endParaRPr>
          </a:p>
          <a:p>
            <a:pPr>
              <a:lnSpc>
                <a:spcPts val="4000"/>
              </a:lnSpc>
            </a:pPr>
            <a:r>
              <a:rPr lang="en-US" altLang="zh-CN" sz="2000"/>
              <a:t>         </a:t>
            </a:r>
            <a:r>
              <a:rPr lang="zh-CN" altLang="en-US" sz="2000"/>
              <a:t>（</a:t>
            </a:r>
            <a:r>
              <a:rPr lang="en-US" altLang="zh-CN" sz="2000"/>
              <a:t>2</a:t>
            </a:r>
            <a:r>
              <a:rPr lang="zh-CN" altLang="en-US" sz="2000"/>
              <a:t>）体育教师有些</a:t>
            </a:r>
            <a:r>
              <a:rPr lang="en-US" altLang="zh-CN" sz="2000"/>
              <a:t>临时聘请的</a:t>
            </a:r>
            <a:r>
              <a:rPr lang="zh-CN" altLang="en-US" sz="2000"/>
              <a:t>，部分教师安于现状，不愿意去研究和创新课堂教学策略，优化学科教学内容。</a:t>
            </a:r>
            <a:endParaRPr lang="zh-CN" altLang="en-US" sz="200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p:bldLst>
  </p:timing>
</p:sld>
</file>

<file path=ppt/tags/tag1.xml><?xml version="1.0" encoding="utf-8"?>
<p:tagLst xmlns:p="http://schemas.openxmlformats.org/presentationml/2006/main">
  <p:tag name="MH" val="20161130014002"/>
  <p:tag name="MH_LIBRARY" val="GRAPHIC"/>
  <p:tag name="MH_ORDER" val="Freeform 39"/>
</p:tagLst>
</file>

<file path=ppt/tags/tag10.xml><?xml version="1.0" encoding="utf-8"?>
<p:tagLst xmlns:p="http://schemas.openxmlformats.org/presentationml/2006/main">
  <p:tag name="MH" val="20161130014222"/>
  <p:tag name="MH_LIBRARY" val="GRAPHIC"/>
  <p:tag name="MH_ORDER" val="Freeform 23"/>
</p:tagLst>
</file>

<file path=ppt/tags/tag11.xml><?xml version="1.0" encoding="utf-8"?>
<p:tagLst xmlns:p="http://schemas.openxmlformats.org/presentationml/2006/main">
  <p:tag name="MH" val="20161130014222"/>
  <p:tag name="MH_LIBRARY" val="GRAPHIC"/>
  <p:tag name="MH_ORDER" val="文本占位符 4"/>
</p:tagLst>
</file>

<file path=ppt/tags/tag12.xml><?xml version="1.0" encoding="utf-8"?>
<p:tagLst xmlns:p="http://schemas.openxmlformats.org/presentationml/2006/main">
  <p:tag name="MH" val="20161130014222"/>
  <p:tag name="MH_LIBRARY" val="GRAPHIC"/>
  <p:tag name="MH_ORDER" val="Freeform 12"/>
</p:tagLst>
</file>

<file path=ppt/tags/tag13.xml><?xml version="1.0" encoding="utf-8"?>
<p:tagLst xmlns:p="http://schemas.openxmlformats.org/presentationml/2006/main">
  <p:tag name="MH" val="20161130014222"/>
  <p:tag name="MH_LIBRARY" val="GRAPHIC"/>
  <p:tag name="MH_ORDER" val="文本占位符 4"/>
</p:tagLst>
</file>

<file path=ppt/tags/tag14.xml><?xml version="1.0" encoding="utf-8"?>
<p:tagLst xmlns:p="http://schemas.openxmlformats.org/presentationml/2006/main">
  <p:tag name="MH" val="20161130014222"/>
  <p:tag name="MH_LIBRARY" val="GRAPHIC"/>
  <p:tag name="MH_ORDER" val="Freeform 24"/>
</p:tagLst>
</file>

<file path=ppt/tags/tag15.xml><?xml version="1.0" encoding="utf-8"?>
<p:tagLst xmlns:p="http://schemas.openxmlformats.org/presentationml/2006/main">
  <p:tag name="MH" val="20161130014222"/>
  <p:tag name="MH_LIBRARY" val="GRAPHIC"/>
  <p:tag name="MH_ORDER" val="Freeform 23"/>
</p:tagLst>
</file>

<file path=ppt/tags/tag16.xml><?xml version="1.0" encoding="utf-8"?>
<p:tagLst xmlns:p="http://schemas.openxmlformats.org/presentationml/2006/main">
  <p:tag name="MH" val="20161130014222"/>
  <p:tag name="MH_LIBRARY" val="GRAPHIC"/>
  <p:tag name="MH_ORDER" val="文本占位符 4"/>
</p:tagLst>
</file>

<file path=ppt/tags/tag17.xml><?xml version="1.0" encoding="utf-8"?>
<p:tagLst xmlns:p="http://schemas.openxmlformats.org/presentationml/2006/main">
  <p:tag name="MH" val="20161130014222"/>
  <p:tag name="MH_LIBRARY" val="GRAPHIC"/>
  <p:tag name="MH_ORDER" val="Freeform 12"/>
</p:tagLst>
</file>

<file path=ppt/tags/tag18.xml><?xml version="1.0" encoding="utf-8"?>
<p:tagLst xmlns:p="http://schemas.openxmlformats.org/presentationml/2006/main">
  <p:tag name="MH" val="20161130014222"/>
  <p:tag name="MH_LIBRARY" val="GRAPHIC"/>
  <p:tag name="MH_ORDER" val="Freeform 24"/>
</p:tagLst>
</file>

<file path=ppt/tags/tag19.xml><?xml version="1.0" encoding="utf-8"?>
<p:tagLst xmlns:p="http://schemas.openxmlformats.org/presentationml/2006/main">
  <p:tag name="MH" val="20161130014222"/>
  <p:tag name="MH_LIBRARY" val="GRAPHIC"/>
  <p:tag name="MH_ORDER" val="Freeform 23"/>
</p:tagLst>
</file>

<file path=ppt/tags/tag2.xml><?xml version="1.0" encoding="utf-8"?>
<p:tagLst xmlns:p="http://schemas.openxmlformats.org/presentationml/2006/main">
  <p:tag name="MH" val="20161130014002"/>
  <p:tag name="MH_LIBRARY" val="GRAPHIC"/>
  <p:tag name="MH_ORDER" val="Freeform 39"/>
</p:tagLst>
</file>

<file path=ppt/tags/tag20.xml><?xml version="1.0" encoding="utf-8"?>
<p:tagLst xmlns:p="http://schemas.openxmlformats.org/presentationml/2006/main">
  <p:tag name="MH" val="20161130014222"/>
  <p:tag name="MH_LIBRARY" val="GRAPHIC"/>
  <p:tag name="MH_ORDER" val="文本占位符 4"/>
</p:tagLst>
</file>

<file path=ppt/tags/tag21.xml><?xml version="1.0" encoding="utf-8"?>
<p:tagLst xmlns:p="http://schemas.openxmlformats.org/presentationml/2006/main">
  <p:tag name="MH" val="20161130014222"/>
  <p:tag name="MH_LIBRARY" val="GRAPHIC"/>
  <p:tag name="MH_ORDER" val="Freeform 12"/>
</p:tagLst>
</file>

<file path=ppt/tags/tag22.xml><?xml version="1.0" encoding="utf-8"?>
<p:tagLst xmlns:p="http://schemas.openxmlformats.org/presentationml/2006/main">
  <p:tag name="MH" val="20161130014222"/>
  <p:tag name="MH_LIBRARY" val="GRAPHIC"/>
  <p:tag name="MH_ORDER" val="文本占位符 4"/>
</p:tagLst>
</file>

<file path=ppt/tags/tag23.xml><?xml version="1.0" encoding="utf-8"?>
<p:tagLst xmlns:p="http://schemas.openxmlformats.org/presentationml/2006/main">
  <p:tag name="MH" val="20161130014222"/>
  <p:tag name="MH_LIBRARY" val="GRAPHIC"/>
  <p:tag name="MH_ORDER" val="Freeform 24"/>
</p:tagLst>
</file>

<file path=ppt/tags/tag24.xml><?xml version="1.0" encoding="utf-8"?>
<p:tagLst xmlns:p="http://schemas.openxmlformats.org/presentationml/2006/main">
  <p:tag name="MH" val="20161130014222"/>
  <p:tag name="MH_LIBRARY" val="GRAPHIC"/>
  <p:tag name="MH_ORDER" val="Freeform 23"/>
</p:tagLst>
</file>

<file path=ppt/tags/tag25.xml><?xml version="1.0" encoding="utf-8"?>
<p:tagLst xmlns:p="http://schemas.openxmlformats.org/presentationml/2006/main">
  <p:tag name="MH" val="20161130014222"/>
  <p:tag name="MH_LIBRARY" val="GRAPHIC"/>
  <p:tag name="MH_ORDER" val="文本占位符 4"/>
</p:tagLst>
</file>

<file path=ppt/tags/tag26.xml><?xml version="1.0" encoding="utf-8"?>
<p:tagLst xmlns:p="http://schemas.openxmlformats.org/presentationml/2006/main">
  <p:tag name="MH" val="20161130014222"/>
  <p:tag name="MH_LIBRARY" val="GRAPHIC"/>
  <p:tag name="MH_ORDER" val="Freeform 12"/>
</p:tagLst>
</file>

<file path=ppt/tags/tag27.xml><?xml version="1.0" encoding="utf-8"?>
<p:tagLst xmlns:p="http://schemas.openxmlformats.org/presentationml/2006/main">
  <p:tag name="KSO_WM_UNIT_PLACING_PICTURE_USER_VIEWPORT" val="{&quot;height&quot;:3580,&quot;width&quot;:6345}"/>
  <p:tag name="KSO_WM_UNIT_PLACING_PICTURE_USER_RELATIVERECTANGLE" val="{&quot;bottom&quot;:0,&quot;left&quot;:0,&quot;right&quot;:0,&quot;top&quot;:0}"/>
  <p:tag name="KSO_WM_UNIT_PLACING_PICTURE_COLLAGE_RELATIVERECTANGLE" val="{&quot;bottom&quot;:0,&quot;left&quot;:0.12179709656971431,&quot;right&quot;:0.12179709656971431,&quot;top&quot;:0}"/>
  <p:tag name="KSO_WM_UNIT_PLACING_PICTURE_COLLAGE_VIEWPORT" val="{&quot;height&quot;:3434.1830496126831,&quot;width&quot;:4603.9107328169111}"/>
  <p:tag name="KSO_WM_UNIT_PLACING_PICTURE_INFO" val="{&quot;code&quot;:&quot;bA[1]&quot;,&quot;full_picture&quot;:false,&quot;last_crop_picture&quot;:&quot;bA[1]&quot;,&quot;scheme&quot;:&quot;3-7&quot;,&quot;spacing&quot;:5}"/>
  <p:tag name="KSO_WM_UNIT_PLACING_PICTURE" val="122018.004"/>
  <p:tag name="KSO_WM_BEAUTIFY_FLAG" val=""/>
  <p:tag name="KSO_WM_UNIT_TYPE" val=""/>
  <p:tag name="KSO_WM_UNIT_INDEX" val=""/>
  <p:tag name="KSO_WM_UNIT_ID" val=""/>
</p:tagLst>
</file>

<file path=ppt/tags/tag28.xml><?xml version="1.0" encoding="utf-8"?>
<p:tagLst xmlns:p="http://schemas.openxmlformats.org/presentationml/2006/main">
  <p:tag name="KSO_WM_UNIT_PLACING_PICTURE_USER_VIEWPORT" val="{&quot;height&quot;:3177.5007874015746,&quot;width&quot;:5635}"/>
  <p:tag name="KSO_WM_UNIT_PLACING_PICTURE_USER_RELATIVERECTANGLE" val="{&quot;bottom&quot;:0,&quot;left&quot;:0,&quot;right&quot;:0,&quot;top&quot;:0}"/>
  <p:tag name="KSO_WM_UNIT_PLACING_PICTURE_COLLAGE_RELATIVERECTANGLE" val="{&quot;bottom&quot;:0.17459296107724015,&quot;left&quot;:0,&quot;right&quot;:0,&quot;top&quot;:0.17459296107724015}"/>
  <p:tag name="KSO_WM_UNIT_PLACING_PICTURE_COLLAGE_VIEWPORT" val="{&quot;height&quot;:3434.1830496126831,&quot;width&quot;:9357.8214656338223}"/>
  <p:tag name="KSO_WM_UNIT_PLACING_PICTURE_INFO" val="{&quot;code&quot;:&quot;bA[1]&quot;,&quot;full_picture&quot;:false,&quot;last_crop_picture&quot;:&quot;bA[1]&quot;,&quot;scheme&quot;:&quot;3-7&quot;,&quot;spacing&quot;:5}"/>
  <p:tag name="KSO_WM_UNIT_PLACING_PICTURE" val="122018.004"/>
  <p:tag name="KSO_WM_BEAUTIFY_FLAG" val=""/>
  <p:tag name="KSO_WM_UNIT_TYPE" val=""/>
  <p:tag name="KSO_WM_UNIT_INDEX" val=""/>
  <p:tag name="KSO_WM_UNIT_ID" val=""/>
</p:tagLst>
</file>

<file path=ppt/tags/tag29.xml><?xml version="1.0" encoding="utf-8"?>
<p:tagLst xmlns:p="http://schemas.openxmlformats.org/presentationml/2006/main">
  <p:tag name="KSO_WM_UNIT_PLACING_PICTURE_USER_VIEWPORT" val="{&quot;height&quot;:4335,&quot;width&quot;:5780}"/>
  <p:tag name="KSO_WM_UNIT_PLACING_PICTURE_USER_RELATIVERECTANGLE" val="{&quot;bottom&quot;:0,&quot;left&quot;:0,&quot;right&quot;:0,&quot;top&quot;:0}"/>
  <p:tag name="KSO_WM_UNIT_PLACING_PICTURE_COLLAGE_RELATIVERECTANGLE" val="{&quot;bottom&quot;:0.0027150830512198553,&quot;left&quot;:0,&quot;right&quot;:0,&quot;top&quot;:0.0027150830512198553}"/>
  <p:tag name="KSO_WM_UNIT_PLACING_PICTURE_COLLAGE_VIEWPORT" val="{&quot;height&quot;:3434.1830496126831,&quot;width&quot;:4603.9107328169111}"/>
  <p:tag name="KSO_WM_UNIT_PLACING_PICTURE_INFO" val="{&quot;code&quot;:&quot;bA[1]&quot;,&quot;full_picture&quot;:false,&quot;last_crop_picture&quot;:&quot;bA[1]&quot;,&quot;scheme&quot;:&quot;3-7&quot;,&quot;spacing&quot;:5}"/>
  <p:tag name="KSO_WM_UNIT_PLACING_PICTURE" val="122018.004"/>
  <p:tag name="KSO_WM_BEAUTIFY_FLAG" val=""/>
  <p:tag name="KSO_WM_UNIT_TYPE" val=""/>
  <p:tag name="KSO_WM_UNIT_INDEX" val=""/>
  <p:tag name="KSO_WM_UNIT_ID" val=""/>
</p:tagLst>
</file>

<file path=ppt/tags/tag3.xml><?xml version="1.0" encoding="utf-8"?>
<p:tagLst xmlns:p="http://schemas.openxmlformats.org/presentationml/2006/main">
  <p:tag name="MH" val="20161130014002"/>
  <p:tag name="MH_LIBRARY" val="GRAPHIC"/>
  <p:tag name="MH_ORDER" val="Freeform 39"/>
</p:tagLst>
</file>

<file path=ppt/tags/tag30.xml><?xml version="1.0" encoding="utf-8"?>
<p:tagLst xmlns:p="http://schemas.openxmlformats.org/presentationml/2006/main">
  <p:tag name="MH" val="20161130014222"/>
  <p:tag name="MH_LIBRARY" val="GRAPHIC"/>
  <p:tag name="MH_ORDER" val="文本占位符 4"/>
</p:tagLst>
</file>

<file path=ppt/tags/tag31.xml><?xml version="1.0" encoding="utf-8"?>
<p:tagLst xmlns:p="http://schemas.openxmlformats.org/presentationml/2006/main">
  <p:tag name="MH" val="20161130014222"/>
  <p:tag name="MH_LIBRARY" val="GRAPHIC"/>
  <p:tag name="MH_ORDER" val="文本占位符 4"/>
</p:tagLst>
</file>

<file path=ppt/tags/tag32.xml><?xml version="1.0" encoding="utf-8"?>
<p:tagLst xmlns:p="http://schemas.openxmlformats.org/presentationml/2006/main">
  <p:tag name="MH" val="20161130014222"/>
  <p:tag name="MH_LIBRARY" val="GRAPHIC"/>
  <p:tag name="MH_ORDER" val="文本占位符 4"/>
</p:tagLst>
</file>

<file path=ppt/tags/tag33.xml><?xml version="1.0" encoding="utf-8"?>
<p:tagLst xmlns:p="http://schemas.openxmlformats.org/presentationml/2006/main">
  <p:tag name="MH" val="20161130014222"/>
  <p:tag name="MH_LIBRARY" val="GRAPHIC"/>
  <p:tag name="MH_ORDER" val="文本占位符 4"/>
</p:tagLst>
</file>

<file path=ppt/tags/tag34.xml><?xml version="1.0" encoding="utf-8"?>
<p:tagLst xmlns:p="http://schemas.openxmlformats.org/presentationml/2006/main">
  <p:tag name="MH" val="20161130014222"/>
  <p:tag name="MH_LIBRARY" val="GRAPHIC"/>
  <p:tag name="MH_ORDER" val="文本占位符 4"/>
</p:tagLst>
</file>

<file path=ppt/tags/tag35.xml><?xml version="1.0" encoding="utf-8"?>
<p:tagLst xmlns:p="http://schemas.openxmlformats.org/presentationml/2006/main">
  <p:tag name="MH" val="20161130014222"/>
  <p:tag name="MH_LIBRARY" val="GRAPHIC"/>
  <p:tag name="MH_ORDER" val="文本占位符 4"/>
</p:tagLst>
</file>

<file path=ppt/tags/tag4.xml><?xml version="1.0" encoding="utf-8"?>
<p:tagLst xmlns:p="http://schemas.openxmlformats.org/presentationml/2006/main">
  <p:tag name="MH" val="20161130014002"/>
  <p:tag name="MH_LIBRARY" val="GRAPHIC"/>
  <p:tag name="MH_ORDER" val="Freeform 39"/>
</p:tagLst>
</file>

<file path=ppt/tags/tag5.xml><?xml version="1.0" encoding="utf-8"?>
<p:tagLst xmlns:p="http://schemas.openxmlformats.org/presentationml/2006/main">
  <p:tag name="MH" val="20161130014002"/>
  <p:tag name="MH_LIBRARY" val="GRAPHIC"/>
  <p:tag name="MH_ORDER" val="Hexagon 1"/>
</p:tagLst>
</file>

<file path=ppt/tags/tag6.xml><?xml version="1.0" encoding="utf-8"?>
<p:tagLst xmlns:p="http://schemas.openxmlformats.org/presentationml/2006/main">
  <p:tag name="MH" val="20161130014002"/>
  <p:tag name="MH_LIBRARY" val="GRAPHIC"/>
  <p:tag name="MH_ORDER" val="Hexagon 1"/>
</p:tagLst>
</file>

<file path=ppt/tags/tag7.xml><?xml version="1.0" encoding="utf-8"?>
<p:tagLst xmlns:p="http://schemas.openxmlformats.org/presentationml/2006/main">
  <p:tag name="MH" val="20161130014002"/>
  <p:tag name="MH_LIBRARY" val="GRAPHIC"/>
  <p:tag name="MH_ORDER" val="Hexagon 1"/>
</p:tagLst>
</file>

<file path=ppt/tags/tag8.xml><?xml version="1.0" encoding="utf-8"?>
<p:tagLst xmlns:p="http://schemas.openxmlformats.org/presentationml/2006/main">
  <p:tag name="MH" val="20161130014002"/>
  <p:tag name="MH_LIBRARY" val="GRAPHIC"/>
  <p:tag name="MH_ORDER" val="Hexagon 1"/>
</p:tagLst>
</file>

<file path=ppt/tags/tag9.xml><?xml version="1.0" encoding="utf-8"?>
<p:tagLst xmlns:p="http://schemas.openxmlformats.org/presentationml/2006/main">
  <p:tag name="MH" val="20161130014222"/>
  <p:tag name="MH_LIBRARY" val="GRAPHIC"/>
  <p:tag name="MH_ORDER" val="Freeform 2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cene3d>
          <a:camera prst="orthographicFront"/>
          <a:lightRig rig="threePt" dir="t"/>
        </a:scene3d>
        <a:sp3d extrusionH="76200">
          <a:bevelT w="1352550" h="482600"/>
          <a:bevelB w="723900" h="330200"/>
          <a:extrusionClr>
            <a:schemeClr val="accent3"/>
          </a:extrusionClr>
        </a:sp3d>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cene3d>
          <a:camera prst="orthographicFront"/>
          <a:lightRig rig="threePt" dir="t"/>
        </a:scene3d>
        <a:sp3d extrusionH="76200">
          <a:bevelT w="1352550" h="482600"/>
          <a:bevelB w="723900" h="330200"/>
          <a:extrusionClr>
            <a:schemeClr val="accent3"/>
          </a:extrusionClr>
        </a:sp3d>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2216</Words>
  <Application>WPS 演示</Application>
  <PresentationFormat/>
  <Paragraphs>254</Paragraphs>
  <Slides>25</Slides>
  <Notes>0</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25</vt:i4>
      </vt:variant>
    </vt:vector>
  </HeadingPairs>
  <TitlesOfParts>
    <vt:vector size="37" baseType="lpstr">
      <vt:lpstr>Arial</vt:lpstr>
      <vt:lpstr>宋体</vt:lpstr>
      <vt:lpstr>Wingdings</vt:lpstr>
      <vt:lpstr>Calibri</vt:lpstr>
      <vt:lpstr>方正姚体</vt:lpstr>
      <vt:lpstr>Impact</vt:lpstr>
      <vt:lpstr>Microsoft YaHei UI</vt:lpstr>
      <vt:lpstr>幼圆</vt:lpstr>
      <vt:lpstr>微软雅黑</vt:lpstr>
      <vt:lpstr>Arial Unicode MS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lenovo</cp:lastModifiedBy>
  <cp:revision>16</cp:revision>
  <cp:lastPrinted>2021-12-20T04:19:00Z</cp:lastPrinted>
  <dcterms:created xsi:type="dcterms:W3CDTF">2021-12-20T04:19:00Z</dcterms:created>
  <dcterms:modified xsi:type="dcterms:W3CDTF">2022-02-18T04:43:54Z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8646627F782E4E4FAB90F0781F433EDA</vt:lpwstr>
  </property>
  <property fmtid="{D5CDD505-2E9C-101B-9397-08002B2CF9AE}" pid="7" name="KSOProductBuildVer">
    <vt:lpwstr>2052-11.1.0.11294</vt:lpwstr>
  </property>
</Properties>
</file>