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 id="2147483668" r:id="rId3"/>
  </p:sldMasterIdLst>
  <p:notesMasterIdLst>
    <p:notesMasterId r:id="rId21"/>
  </p:notesMasterIdLst>
  <p:sldIdLst>
    <p:sldId id="292" r:id="rId4"/>
    <p:sldId id="339" r:id="rId5"/>
    <p:sldId id="340" r:id="rId6"/>
    <p:sldId id="341" r:id="rId7"/>
    <p:sldId id="371" r:id="rId8"/>
    <p:sldId id="396" r:id="rId9"/>
    <p:sldId id="373" r:id="rId10"/>
    <p:sldId id="364" r:id="rId11"/>
    <p:sldId id="367" r:id="rId12"/>
    <p:sldId id="381" r:id="rId13"/>
    <p:sldId id="365" r:id="rId14"/>
    <p:sldId id="379" r:id="rId15"/>
    <p:sldId id="385" r:id="rId16"/>
    <p:sldId id="366" r:id="rId17"/>
    <p:sldId id="368" r:id="rId18"/>
    <p:sldId id="370" r:id="rId19"/>
    <p:sldId id="338" r:id="rId20"/>
  </p:sldIdLst>
  <p:sldSz cx="9144000" cy="5143500" type="screen16x9"/>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E9A08"/>
    <a:srgbClr val="FF1935"/>
    <a:srgbClr val="008F8F"/>
    <a:srgbClr val="C8002D"/>
    <a:srgbClr val="00789C"/>
    <a:srgbClr val="821683"/>
    <a:srgbClr val="FF2551"/>
    <a:srgbClr val="72117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961" autoAdjust="0"/>
    <p:restoredTop sz="94963" autoAdjust="0"/>
  </p:normalViewPr>
  <p:slideViewPr>
    <p:cSldViewPr>
      <p:cViewPr varScale="1">
        <p:scale>
          <a:sx n="144" d="100"/>
          <a:sy n="144" d="100"/>
        </p:scale>
        <p:origin x="-750" y="-96"/>
      </p:cViewPr>
      <p:guideLst>
        <p:guide orient="horz" pos="1618"/>
        <p:guide pos="2905"/>
      </p:guideLst>
    </p:cSldViewPr>
  </p:slideViewPr>
  <p:notesTextViewPr>
    <p:cViewPr>
      <p:scale>
        <a:sx n="100" d="100"/>
        <a:sy n="100" d="100"/>
      </p:scale>
      <p:origin x="0" y="0"/>
    </p:cViewPr>
  </p:notesTextViewPr>
  <p:sorterViewPr showFormatting="0">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fld id="{4BEC8BF1-99E8-4848-B983-4C5DD8CF6738}" type="datetimeFigureOut">
              <a:rPr lang="zh-CN" altLang="en-US"/>
              <a:pPr/>
              <a:t>2022/2/23</a:t>
            </a:fld>
            <a:endParaRPr lang="zh-CN" altLang="en-US"/>
          </a:p>
        </p:txBody>
      </p:sp>
      <p:sp>
        <p:nvSpPr>
          <p:cNvPr id="5124" name="幻灯片图像占位符 3"/>
          <p:cNvSpPr>
            <a:spLocks noGrp="1" noRot="1" noChangeAspect="1" noChangeArrowheads="1"/>
          </p:cNvSpPr>
          <p:nvPr>
            <p:ph type="sldImg" idx="4294967295"/>
          </p:nvPr>
        </p:nvSpPr>
        <p:spPr bwMode="auto">
          <a:xfrm>
            <a:off x="381000" y="685800"/>
            <a:ext cx="6096000" cy="3429000"/>
          </a:xfrm>
          <a:prstGeom prst="rect">
            <a:avLst/>
          </a:prstGeom>
          <a:noFill/>
          <a:ln w="12700">
            <a:solidFill>
              <a:srgbClr val="000000"/>
            </a:solidFill>
            <a:round/>
          </a:ln>
          <a:extLst>
            <a:ext uri="{909E8E84-426E-40DD-AFC4-6F175D3DCCD1}">
              <a14:hiddenFill xmlns:a14="http://schemas.microsoft.com/office/drawing/2010/main" xmlns="">
                <a:solidFill>
                  <a:srgbClr val="FFFFFF"/>
                </a:solidFill>
              </a14:hiddenFill>
            </a:ext>
          </a:extLst>
        </p:spPr>
      </p:sp>
      <p:sp>
        <p:nvSpPr>
          <p:cNvPr id="5125" name="备注占位符 4"/>
          <p:cNvSpPr>
            <a:spLocks noGrp="1" noChangeArrowheads="1"/>
          </p:cNvSpPr>
          <p:nvPr>
            <p:ph type="body" sz="quarter" idx="9"/>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defRPr sz="1200" noProof="1" smtClean="0">
                <a:latin typeface="+mn-lt"/>
                <a:ea typeface="+mn-ea"/>
              </a:defRPr>
            </a:lvl1pPr>
          </a:lstStyle>
          <a:p>
            <a:fld id="{8D0BA9BC-71E6-46F0-A9FA-DF2380097029}"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noChangeArrowheads="1"/>
          </p:cNvSpPr>
          <p:nvPr>
            <p:ph type="sldImg" idx="4294967295"/>
          </p:nvPr>
        </p:nvSpPr>
        <p:spPr>
          <a:ln>
            <a:miter lim="800000"/>
          </a:ln>
        </p:spPr>
      </p:sp>
      <p:sp>
        <p:nvSpPr>
          <p:cNvPr id="7170" name="备注占位符 2"/>
          <p:cNvSpPr>
            <a:spLocks noGrp="1" noChangeArrowheads="1"/>
          </p:cNvSpPr>
          <p:nvPr>
            <p:ph type="body" idx="4294967295"/>
          </p:nvPr>
        </p:nvSpPr>
        <p:spPr/>
        <p:txBody>
          <a:bodyPr/>
          <a:lstStyle/>
          <a:p>
            <a:endParaRPr lang="zh-CN" altLang="en-US" smtClean="0"/>
          </a:p>
        </p:txBody>
      </p:sp>
      <p:sp>
        <p:nvSpPr>
          <p:cNvPr id="7171"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B37CF9A3-D206-4159-834E-CC90114483E5}" type="slidenum">
              <a:rPr lang="zh-CN" altLang="en-US"/>
              <a:pPr fontAlgn="base"/>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ChangeArrowheads="1"/>
          </p:cNvSpPr>
          <p:nvPr>
            <p:ph type="sldImg" idx="4294967295"/>
          </p:nvPr>
        </p:nvSpPr>
        <p:spPr>
          <a:ln>
            <a:miter lim="800000"/>
          </a:ln>
        </p:spPr>
      </p:sp>
      <p:sp>
        <p:nvSpPr>
          <p:cNvPr id="43010" name="备注占位符 2"/>
          <p:cNvSpPr>
            <a:spLocks noGrp="1" noChangeArrowheads="1"/>
          </p:cNvSpPr>
          <p:nvPr>
            <p:ph type="body" idx="4294967295"/>
          </p:nvPr>
        </p:nvSpPr>
        <p:spPr/>
        <p:txBody>
          <a:bodyPr/>
          <a:lstStyle/>
          <a:p>
            <a:endParaRPr lang="zh-CN" altLang="en-US" smtClean="0"/>
          </a:p>
        </p:txBody>
      </p:sp>
      <p:sp>
        <p:nvSpPr>
          <p:cNvPr id="4" name="日期占位符 3"/>
          <p:cNvSpPr>
            <a:spLocks noGrp="1"/>
          </p:cNvSpPr>
          <p:nvPr>
            <p:ph type="dt" sz="half" idx="10"/>
          </p:nvPr>
        </p:nvSpPr>
        <p:spPr>
          <a:xfrm>
            <a:off x="3884613" y="0"/>
            <a:ext cx="2971800" cy="457200"/>
          </a:xfrm>
          <a:prstGeom prst="rect">
            <a:avLst/>
          </a:prstGeom>
        </p:spPr>
        <p:txBody>
          <a:bodyPr/>
          <a:lstStyle/>
          <a:p>
            <a:pPr>
              <a:buFontTx/>
              <a:buNone/>
              <a:defRPr/>
            </a:pPr>
            <a:fld id="{68C0887E-0C47-4A76-AD80-10D16889E05C}" type="datetime1">
              <a:rPr lang="zh-CN" altLang="en-US">
                <a:solidFill>
                  <a:srgbClr val="000000"/>
                </a:solidFill>
                <a:latin typeface="Arial" panose="020B0604020202020204" pitchFamily="34" charset="0"/>
                <a:sym typeface="+mn-ea"/>
              </a:rPr>
              <a:pPr>
                <a:buFontTx/>
                <a:buNone/>
                <a:defRPr/>
              </a:pPr>
              <a:t>2022/2/23</a:t>
            </a:fld>
            <a:endParaRPr lang="zh-CN" altLang="en-US">
              <a:solidFill>
                <a:srgbClr val="000000"/>
              </a:solidFill>
              <a:latin typeface="Arial" panose="020B0604020202020204" pitchFamily="34" charset="0"/>
              <a:sym typeface="+mn-ea"/>
            </a:endParaRPr>
          </a:p>
        </p:txBody>
      </p:sp>
      <p:sp>
        <p:nvSpPr>
          <p:cNvPr id="5" name="灯片编号占位符 4"/>
          <p:cNvSpPr>
            <a:spLocks noGrp="1"/>
          </p:cNvSpPr>
          <p:nvPr>
            <p:ph type="sldNum" sz="quarter" idx="11"/>
          </p:nvPr>
        </p:nvSpPr>
        <p:spPr>
          <a:xfrm>
            <a:off x="3884613" y="8685213"/>
            <a:ext cx="2971800" cy="457200"/>
          </a:xfrm>
          <a:prstGeom prst="rect">
            <a:avLst/>
          </a:prstGeom>
        </p:spPr>
        <p:txBody>
          <a:bodyPr anchor="b"/>
          <a:lstStyle/>
          <a:p>
            <a:pPr>
              <a:buFontTx/>
              <a:buNone/>
              <a:defRPr/>
            </a:pPr>
            <a:fld id="{F512F1B1-78FC-491D-8B78-96607A57BD8F}" type="slidenum">
              <a:rPr lang="zh-CN" altLang="en-US">
                <a:solidFill>
                  <a:srgbClr val="000000"/>
                </a:solidFill>
                <a:latin typeface="Arial" panose="020B0604020202020204" pitchFamily="34" charset="0"/>
                <a:sym typeface="+mn-ea"/>
              </a:rPr>
              <a:pPr>
                <a:buFontTx/>
                <a:buNone/>
                <a:defRPr/>
              </a:pPr>
              <a:t>16</a:t>
            </a:fld>
            <a:endParaRPr lang="zh-CN" altLang="en-US">
              <a:solidFill>
                <a:srgbClr val="000000"/>
              </a:solidFill>
              <a:latin typeface="Arial" panose="020B0604020202020204" pitchFamily="34" charset="0"/>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ChangeArrowheads="1"/>
          </p:cNvSpPr>
          <p:nvPr>
            <p:ph type="sldImg" idx="4294967295"/>
          </p:nvPr>
        </p:nvSpPr>
        <p:spPr>
          <a:ln>
            <a:miter lim="800000"/>
          </a:ln>
        </p:spPr>
      </p:sp>
      <p:sp>
        <p:nvSpPr>
          <p:cNvPr id="12290" name="备注占位符 2"/>
          <p:cNvSpPr>
            <a:spLocks noGrp="1" noChangeArrowheads="1"/>
          </p:cNvSpPr>
          <p:nvPr>
            <p:ph type="body" idx="4294967295"/>
          </p:nvPr>
        </p:nvSpPr>
        <p:spPr/>
        <p:txBody>
          <a:bodyPr/>
          <a:lstStyle/>
          <a:p>
            <a:endParaRPr lang="zh-CN" altLang="en-US" smtClean="0"/>
          </a:p>
        </p:txBody>
      </p:sp>
      <p:sp>
        <p:nvSpPr>
          <p:cNvPr id="4" name="日期占位符 3"/>
          <p:cNvSpPr>
            <a:spLocks noGrp="1"/>
          </p:cNvSpPr>
          <p:nvPr>
            <p:ph type="dt" sz="half" idx="10"/>
          </p:nvPr>
        </p:nvSpPr>
        <p:spPr>
          <a:xfrm>
            <a:off x="3884613" y="0"/>
            <a:ext cx="2971800" cy="457200"/>
          </a:xfrm>
          <a:prstGeom prst="rect">
            <a:avLst/>
          </a:prstGeom>
        </p:spPr>
        <p:txBody>
          <a:bodyPr/>
          <a:lstStyle/>
          <a:p>
            <a:pPr>
              <a:buFontTx/>
              <a:buNone/>
              <a:defRPr/>
            </a:pPr>
            <a:fld id="{68C0887E-0C47-4A76-AD80-10D16889E05C}" type="datetime1">
              <a:rPr lang="zh-CN" altLang="en-US">
                <a:solidFill>
                  <a:srgbClr val="000000"/>
                </a:solidFill>
                <a:latin typeface="Arial" panose="020B0604020202020204" pitchFamily="34" charset="0"/>
                <a:sym typeface="+mn-ea"/>
              </a:rPr>
              <a:pPr>
                <a:buFontTx/>
                <a:buNone/>
                <a:defRPr/>
              </a:pPr>
              <a:t>2022/2/23</a:t>
            </a:fld>
            <a:endParaRPr lang="zh-CN" altLang="en-US">
              <a:solidFill>
                <a:srgbClr val="000000"/>
              </a:solidFill>
              <a:latin typeface="Arial" panose="020B0604020202020204" pitchFamily="34" charset="0"/>
              <a:sym typeface="+mn-ea"/>
            </a:endParaRPr>
          </a:p>
        </p:txBody>
      </p:sp>
      <p:sp>
        <p:nvSpPr>
          <p:cNvPr id="5" name="灯片编号占位符 4"/>
          <p:cNvSpPr>
            <a:spLocks noGrp="1"/>
          </p:cNvSpPr>
          <p:nvPr>
            <p:ph type="sldNum" sz="quarter" idx="11"/>
          </p:nvPr>
        </p:nvSpPr>
        <p:spPr>
          <a:xfrm>
            <a:off x="3884613" y="8685213"/>
            <a:ext cx="2971800" cy="457200"/>
          </a:xfrm>
          <a:prstGeom prst="rect">
            <a:avLst/>
          </a:prstGeom>
        </p:spPr>
        <p:txBody>
          <a:bodyPr anchor="b"/>
          <a:lstStyle/>
          <a:p>
            <a:pPr>
              <a:buFontTx/>
              <a:buNone/>
              <a:defRPr/>
            </a:pPr>
            <a:fld id="{0B13D6D7-27DA-4C54-BFED-70883B80F5FE}" type="slidenum">
              <a:rPr lang="zh-CN" altLang="en-US">
                <a:solidFill>
                  <a:srgbClr val="000000"/>
                </a:solidFill>
                <a:latin typeface="Arial" panose="020B0604020202020204" pitchFamily="34" charset="0"/>
                <a:sym typeface="+mn-ea"/>
              </a:rPr>
              <a:pPr>
                <a:buFontTx/>
                <a:buNone/>
                <a:defRPr/>
              </a:pPr>
              <a:t>5</a:t>
            </a:fld>
            <a:endParaRPr lang="zh-CN" altLang="en-US">
              <a:solidFill>
                <a:srgbClr val="000000"/>
              </a:solidFill>
              <a:latin typeface="Arial" panose="020B0604020202020204" pitchFamily="34" charset="0"/>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ChangeArrowheads="1"/>
          </p:cNvSpPr>
          <p:nvPr>
            <p:ph type="sldImg" idx="4294967295"/>
          </p:nvPr>
        </p:nvSpPr>
        <p:spPr>
          <a:ln>
            <a:miter lim="800000"/>
          </a:ln>
        </p:spPr>
      </p:sp>
      <p:sp>
        <p:nvSpPr>
          <p:cNvPr id="31746" name="备注占位符 2"/>
          <p:cNvSpPr>
            <a:spLocks noGrp="1" noChangeArrowheads="1"/>
          </p:cNvSpPr>
          <p:nvPr>
            <p:ph type="body" idx="4294967295"/>
          </p:nvPr>
        </p:nvSpPr>
        <p:spPr/>
        <p:txBody>
          <a:bodyPr/>
          <a:lstStyle/>
          <a:p>
            <a:endParaRPr lang="zh-CN" altLang="en-US" smtClean="0"/>
          </a:p>
        </p:txBody>
      </p:sp>
      <p:sp>
        <p:nvSpPr>
          <p:cNvPr id="4" name="日期占位符 3"/>
          <p:cNvSpPr>
            <a:spLocks noGrp="1"/>
          </p:cNvSpPr>
          <p:nvPr>
            <p:ph type="dt" sz="half" idx="10"/>
          </p:nvPr>
        </p:nvSpPr>
        <p:spPr>
          <a:xfrm>
            <a:off x="3884613" y="0"/>
            <a:ext cx="2971800" cy="457200"/>
          </a:xfrm>
          <a:prstGeom prst="rect">
            <a:avLst/>
          </a:prstGeom>
        </p:spPr>
        <p:txBody>
          <a:bodyPr/>
          <a:lstStyle/>
          <a:p>
            <a:pPr>
              <a:buFontTx/>
              <a:buNone/>
              <a:defRPr/>
            </a:pPr>
            <a:fld id="{68C0887E-0C47-4A76-AD80-10D16889E05C}" type="datetime1">
              <a:rPr lang="zh-CN" altLang="en-US">
                <a:solidFill>
                  <a:srgbClr val="000000"/>
                </a:solidFill>
                <a:latin typeface="Arial" panose="020B0604020202020204" pitchFamily="34" charset="0"/>
                <a:sym typeface="+mn-ea"/>
              </a:rPr>
              <a:pPr>
                <a:buFontTx/>
                <a:buNone/>
                <a:defRPr/>
              </a:pPr>
              <a:t>2022/2/23</a:t>
            </a:fld>
            <a:endParaRPr lang="zh-CN" altLang="en-US">
              <a:solidFill>
                <a:srgbClr val="000000"/>
              </a:solidFill>
              <a:latin typeface="Arial" panose="020B0604020202020204" pitchFamily="34" charset="0"/>
              <a:sym typeface="+mn-ea"/>
            </a:endParaRPr>
          </a:p>
        </p:txBody>
      </p:sp>
      <p:sp>
        <p:nvSpPr>
          <p:cNvPr id="5" name="灯片编号占位符 4"/>
          <p:cNvSpPr>
            <a:spLocks noGrp="1"/>
          </p:cNvSpPr>
          <p:nvPr>
            <p:ph type="sldNum" sz="quarter" idx="11"/>
          </p:nvPr>
        </p:nvSpPr>
        <p:spPr>
          <a:xfrm>
            <a:off x="3884613" y="8685213"/>
            <a:ext cx="2971800" cy="457200"/>
          </a:xfrm>
          <a:prstGeom prst="rect">
            <a:avLst/>
          </a:prstGeom>
        </p:spPr>
        <p:txBody>
          <a:bodyPr anchor="b"/>
          <a:lstStyle/>
          <a:p>
            <a:pPr>
              <a:buFontTx/>
              <a:buNone/>
              <a:defRPr/>
            </a:pPr>
            <a:fld id="{3E50D57B-C77C-4001-960F-A3F05CD4B324}" type="slidenum">
              <a:rPr lang="zh-CN" altLang="en-US">
                <a:solidFill>
                  <a:srgbClr val="000000"/>
                </a:solidFill>
                <a:latin typeface="Arial" panose="020B0604020202020204" pitchFamily="34" charset="0"/>
                <a:sym typeface="+mn-ea"/>
              </a:rPr>
              <a:pPr>
                <a:buFontTx/>
                <a:buNone/>
                <a:defRPr/>
              </a:pPr>
              <a:t>6</a:t>
            </a:fld>
            <a:endParaRPr lang="zh-CN" altLang="en-US">
              <a:solidFill>
                <a:srgbClr val="000000"/>
              </a:solidFill>
              <a:latin typeface="Arial" panose="020B0604020202020204" pitchFamily="34" charset="0"/>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noChangeArrowheads="1"/>
          </p:cNvSpPr>
          <p:nvPr>
            <p:ph type="sldImg" idx="4294967295"/>
          </p:nvPr>
        </p:nvSpPr>
        <p:spPr>
          <a:ln>
            <a:miter lim="800000"/>
          </a:ln>
        </p:spPr>
      </p:sp>
      <p:sp>
        <p:nvSpPr>
          <p:cNvPr id="14338" name="备注占位符 2"/>
          <p:cNvSpPr>
            <a:spLocks noGrp="1" noChangeArrowheads="1"/>
          </p:cNvSpPr>
          <p:nvPr>
            <p:ph type="body" idx="4294967295"/>
          </p:nvPr>
        </p:nvSpPr>
        <p:spPr/>
        <p:txBody>
          <a:bodyPr/>
          <a:lstStyle/>
          <a:p>
            <a:endParaRPr lang="zh-CN" altLang="en-US" smtClean="0"/>
          </a:p>
        </p:txBody>
      </p:sp>
      <p:sp>
        <p:nvSpPr>
          <p:cNvPr id="4" name="日期占位符 3"/>
          <p:cNvSpPr>
            <a:spLocks noGrp="1"/>
          </p:cNvSpPr>
          <p:nvPr>
            <p:ph type="dt" sz="half" idx="10"/>
          </p:nvPr>
        </p:nvSpPr>
        <p:spPr>
          <a:xfrm>
            <a:off x="3884613" y="0"/>
            <a:ext cx="2971800" cy="457200"/>
          </a:xfrm>
          <a:prstGeom prst="rect">
            <a:avLst/>
          </a:prstGeom>
        </p:spPr>
        <p:txBody>
          <a:bodyPr/>
          <a:lstStyle/>
          <a:p>
            <a:pPr>
              <a:buFontTx/>
              <a:buNone/>
              <a:defRPr/>
            </a:pPr>
            <a:fld id="{68C0887E-0C47-4A76-AD80-10D16889E05C}" type="datetime1">
              <a:rPr lang="zh-CN" altLang="en-US">
                <a:solidFill>
                  <a:srgbClr val="000000"/>
                </a:solidFill>
                <a:latin typeface="Arial" panose="020B0604020202020204" pitchFamily="34" charset="0"/>
                <a:sym typeface="+mn-ea"/>
              </a:rPr>
              <a:pPr>
                <a:buFontTx/>
                <a:buNone/>
                <a:defRPr/>
              </a:pPr>
              <a:t>2022/2/23</a:t>
            </a:fld>
            <a:endParaRPr lang="zh-CN" altLang="en-US">
              <a:solidFill>
                <a:srgbClr val="000000"/>
              </a:solidFill>
              <a:latin typeface="Arial" panose="020B0604020202020204" pitchFamily="34" charset="0"/>
              <a:sym typeface="+mn-ea"/>
            </a:endParaRPr>
          </a:p>
        </p:txBody>
      </p:sp>
      <p:sp>
        <p:nvSpPr>
          <p:cNvPr id="5" name="灯片编号占位符 4"/>
          <p:cNvSpPr>
            <a:spLocks noGrp="1"/>
          </p:cNvSpPr>
          <p:nvPr>
            <p:ph type="sldNum" sz="quarter" idx="11"/>
          </p:nvPr>
        </p:nvSpPr>
        <p:spPr>
          <a:xfrm>
            <a:off x="3884613" y="8685213"/>
            <a:ext cx="2971800" cy="457200"/>
          </a:xfrm>
          <a:prstGeom prst="rect">
            <a:avLst/>
          </a:prstGeom>
        </p:spPr>
        <p:txBody>
          <a:bodyPr anchor="b"/>
          <a:lstStyle/>
          <a:p>
            <a:pPr>
              <a:buFontTx/>
              <a:buNone/>
              <a:defRPr/>
            </a:pPr>
            <a:fld id="{91EBD501-6DAB-4AD8-A1DD-46EED7454365}" type="slidenum">
              <a:rPr lang="zh-CN" altLang="en-US">
                <a:solidFill>
                  <a:srgbClr val="000000"/>
                </a:solidFill>
                <a:latin typeface="Arial" panose="020B0604020202020204" pitchFamily="34" charset="0"/>
                <a:sym typeface="+mn-ea"/>
              </a:rPr>
              <a:pPr>
                <a:buFontTx/>
                <a:buNone/>
                <a:defRPr/>
              </a:pPr>
              <a:t>7</a:t>
            </a:fld>
            <a:endParaRPr lang="zh-CN" altLang="en-US">
              <a:solidFill>
                <a:srgbClr val="000000"/>
              </a:solidFill>
              <a:latin typeface="Arial" panose="020B0604020202020204" pitchFamily="34" charset="0"/>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ChangeArrowheads="1"/>
          </p:cNvSpPr>
          <p:nvPr>
            <p:ph type="sldImg" idx="4294967295"/>
          </p:nvPr>
        </p:nvSpPr>
        <p:spPr>
          <a:ln>
            <a:miter lim="800000"/>
          </a:ln>
        </p:spPr>
      </p:sp>
      <p:sp>
        <p:nvSpPr>
          <p:cNvPr id="34818" name="备注占位符 2"/>
          <p:cNvSpPr>
            <a:spLocks noGrp="1" noChangeArrowheads="1"/>
          </p:cNvSpPr>
          <p:nvPr>
            <p:ph type="body" idx="4294967295"/>
          </p:nvPr>
        </p:nvSpPr>
        <p:spPr/>
        <p:txBody>
          <a:bodyPr/>
          <a:lstStyle/>
          <a:p>
            <a:endParaRPr lang="zh-CN" altLang="en-US" smtClean="0"/>
          </a:p>
        </p:txBody>
      </p:sp>
      <p:sp>
        <p:nvSpPr>
          <p:cNvPr id="4" name="日期占位符 3"/>
          <p:cNvSpPr>
            <a:spLocks noGrp="1"/>
          </p:cNvSpPr>
          <p:nvPr>
            <p:ph type="dt" sz="half" idx="10"/>
          </p:nvPr>
        </p:nvSpPr>
        <p:spPr>
          <a:xfrm>
            <a:off x="3884613" y="0"/>
            <a:ext cx="2971800" cy="457200"/>
          </a:xfrm>
          <a:prstGeom prst="rect">
            <a:avLst/>
          </a:prstGeom>
        </p:spPr>
        <p:txBody>
          <a:bodyPr/>
          <a:lstStyle/>
          <a:p>
            <a:pPr>
              <a:buFontTx/>
              <a:buNone/>
              <a:defRPr/>
            </a:pPr>
            <a:fld id="{68C0887E-0C47-4A76-AD80-10D16889E05C}" type="datetime1">
              <a:rPr lang="zh-CN" altLang="en-US">
                <a:solidFill>
                  <a:srgbClr val="000000"/>
                </a:solidFill>
                <a:latin typeface="Arial" panose="020B0604020202020204" pitchFamily="34" charset="0"/>
                <a:sym typeface="+mn-ea"/>
              </a:rPr>
              <a:pPr>
                <a:buFontTx/>
                <a:buNone/>
                <a:defRPr/>
              </a:pPr>
              <a:t>2022/2/23</a:t>
            </a:fld>
            <a:endParaRPr lang="zh-CN" altLang="en-US">
              <a:solidFill>
                <a:srgbClr val="000000"/>
              </a:solidFill>
              <a:latin typeface="Arial" panose="020B0604020202020204" pitchFamily="34" charset="0"/>
              <a:sym typeface="+mn-ea"/>
            </a:endParaRPr>
          </a:p>
        </p:txBody>
      </p:sp>
      <p:sp>
        <p:nvSpPr>
          <p:cNvPr id="5" name="灯片编号占位符 4"/>
          <p:cNvSpPr>
            <a:spLocks noGrp="1"/>
          </p:cNvSpPr>
          <p:nvPr>
            <p:ph type="sldNum" sz="quarter" idx="11"/>
          </p:nvPr>
        </p:nvSpPr>
        <p:spPr>
          <a:xfrm>
            <a:off x="3884613" y="8685213"/>
            <a:ext cx="2971800" cy="457200"/>
          </a:xfrm>
          <a:prstGeom prst="rect">
            <a:avLst/>
          </a:prstGeom>
        </p:spPr>
        <p:txBody>
          <a:bodyPr anchor="b"/>
          <a:lstStyle/>
          <a:p>
            <a:pPr>
              <a:buFontTx/>
              <a:buNone/>
              <a:defRPr/>
            </a:pPr>
            <a:fld id="{9B4D6864-0789-4A30-9ED4-DF5A5B0E1F57}" type="slidenum">
              <a:rPr lang="zh-CN" altLang="en-US">
                <a:solidFill>
                  <a:srgbClr val="000000"/>
                </a:solidFill>
                <a:latin typeface="Arial" panose="020B0604020202020204" pitchFamily="34" charset="0"/>
                <a:sym typeface="+mn-ea"/>
              </a:rPr>
              <a:pPr>
                <a:buFontTx/>
                <a:buNone/>
                <a:defRPr/>
              </a:pPr>
              <a:t>9</a:t>
            </a:fld>
            <a:endParaRPr lang="zh-CN" altLang="en-US">
              <a:solidFill>
                <a:srgbClr val="000000"/>
              </a:solidFill>
              <a:latin typeface="Arial" panose="020B0604020202020204" pitchFamily="34" charset="0"/>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p:cNvSpPr>
          <p:nvPr>
            <p:ph type="sldImg" idx="4294967295"/>
          </p:nvPr>
        </p:nvSpPr>
        <p:spPr>
          <a:ln>
            <a:miter lim="800000"/>
          </a:ln>
        </p:spPr>
      </p:sp>
      <p:sp>
        <p:nvSpPr>
          <p:cNvPr id="27650" name="备注占位符 2"/>
          <p:cNvSpPr>
            <a:spLocks noGrp="1" noChangeArrowheads="1"/>
          </p:cNvSpPr>
          <p:nvPr>
            <p:ph type="body" idx="4294967295"/>
          </p:nvPr>
        </p:nvSpPr>
        <p:spPr/>
        <p:txBody>
          <a:bodyPr/>
          <a:lstStyle/>
          <a:p>
            <a:endParaRPr lang="zh-CN" altLang="en-US" smtClean="0"/>
          </a:p>
        </p:txBody>
      </p:sp>
      <p:sp>
        <p:nvSpPr>
          <p:cNvPr id="4" name="日期占位符 3"/>
          <p:cNvSpPr>
            <a:spLocks noGrp="1"/>
          </p:cNvSpPr>
          <p:nvPr>
            <p:ph type="dt" sz="half" idx="10"/>
          </p:nvPr>
        </p:nvSpPr>
        <p:spPr>
          <a:xfrm>
            <a:off x="3884613" y="0"/>
            <a:ext cx="2971800" cy="457200"/>
          </a:xfrm>
          <a:prstGeom prst="rect">
            <a:avLst/>
          </a:prstGeom>
        </p:spPr>
        <p:txBody>
          <a:bodyPr/>
          <a:lstStyle/>
          <a:p>
            <a:pPr>
              <a:buFontTx/>
              <a:buNone/>
              <a:defRPr/>
            </a:pPr>
            <a:fld id="{68C0887E-0C47-4A76-AD80-10D16889E05C}" type="datetime1">
              <a:rPr lang="zh-CN" altLang="en-US">
                <a:solidFill>
                  <a:srgbClr val="000000"/>
                </a:solidFill>
                <a:latin typeface="Arial" panose="020B0604020202020204" pitchFamily="34" charset="0"/>
                <a:sym typeface="+mn-ea"/>
              </a:rPr>
              <a:pPr>
                <a:buFontTx/>
                <a:buNone/>
                <a:defRPr/>
              </a:pPr>
              <a:t>2022/2/23</a:t>
            </a:fld>
            <a:endParaRPr lang="zh-CN" altLang="en-US">
              <a:solidFill>
                <a:srgbClr val="000000"/>
              </a:solidFill>
              <a:latin typeface="Arial" panose="020B0604020202020204" pitchFamily="34" charset="0"/>
              <a:sym typeface="+mn-ea"/>
            </a:endParaRPr>
          </a:p>
        </p:txBody>
      </p:sp>
      <p:sp>
        <p:nvSpPr>
          <p:cNvPr id="5" name="灯片编号占位符 4"/>
          <p:cNvSpPr>
            <a:spLocks noGrp="1"/>
          </p:cNvSpPr>
          <p:nvPr>
            <p:ph type="sldNum" sz="quarter" idx="11"/>
          </p:nvPr>
        </p:nvSpPr>
        <p:spPr>
          <a:xfrm>
            <a:off x="3884613" y="8685213"/>
            <a:ext cx="2971800" cy="457200"/>
          </a:xfrm>
          <a:prstGeom prst="rect">
            <a:avLst/>
          </a:prstGeom>
        </p:spPr>
        <p:txBody>
          <a:bodyPr anchor="b"/>
          <a:lstStyle/>
          <a:p>
            <a:pPr>
              <a:buFontTx/>
              <a:buNone/>
              <a:defRPr/>
            </a:pPr>
            <a:fld id="{3A0574CE-34A3-4D7F-BB30-89CBBD3A654C}" type="slidenum">
              <a:rPr lang="zh-CN" altLang="en-US">
                <a:solidFill>
                  <a:srgbClr val="000000"/>
                </a:solidFill>
                <a:latin typeface="Arial" panose="020B0604020202020204" pitchFamily="34" charset="0"/>
                <a:sym typeface="+mn-ea"/>
              </a:rPr>
              <a:pPr>
                <a:buFontTx/>
                <a:buNone/>
                <a:defRPr/>
              </a:pPr>
              <a:t>10</a:t>
            </a:fld>
            <a:endParaRPr lang="zh-CN" altLang="en-US">
              <a:solidFill>
                <a:srgbClr val="000000"/>
              </a:solidFill>
              <a:latin typeface="Arial" panose="020B0604020202020204" pitchFamily="34" charset="0"/>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p:cNvSpPr>
          <p:nvPr>
            <p:ph type="sldImg" idx="4294967295"/>
          </p:nvPr>
        </p:nvSpPr>
        <p:spPr>
          <a:ln>
            <a:miter lim="800000"/>
          </a:ln>
        </p:spPr>
      </p:sp>
      <p:sp>
        <p:nvSpPr>
          <p:cNvPr id="25602" name="备注占位符 2"/>
          <p:cNvSpPr>
            <a:spLocks noGrp="1" noChangeArrowheads="1"/>
          </p:cNvSpPr>
          <p:nvPr>
            <p:ph type="body" idx="4294967295"/>
          </p:nvPr>
        </p:nvSpPr>
        <p:spPr/>
        <p:txBody>
          <a:bodyPr/>
          <a:lstStyle/>
          <a:p>
            <a:endParaRPr lang="zh-CN" altLang="en-US" smtClean="0"/>
          </a:p>
        </p:txBody>
      </p:sp>
      <p:sp>
        <p:nvSpPr>
          <p:cNvPr id="4" name="日期占位符 3"/>
          <p:cNvSpPr>
            <a:spLocks noGrp="1"/>
          </p:cNvSpPr>
          <p:nvPr>
            <p:ph type="dt" sz="half" idx="10"/>
          </p:nvPr>
        </p:nvSpPr>
        <p:spPr>
          <a:xfrm>
            <a:off x="3884613" y="0"/>
            <a:ext cx="2971800" cy="457200"/>
          </a:xfrm>
          <a:prstGeom prst="rect">
            <a:avLst/>
          </a:prstGeom>
        </p:spPr>
        <p:txBody>
          <a:bodyPr/>
          <a:lstStyle/>
          <a:p>
            <a:pPr>
              <a:buFontTx/>
              <a:buNone/>
              <a:defRPr/>
            </a:pPr>
            <a:fld id="{68C0887E-0C47-4A76-AD80-10D16889E05C}" type="datetime1">
              <a:rPr lang="zh-CN" altLang="en-US">
                <a:solidFill>
                  <a:srgbClr val="000000"/>
                </a:solidFill>
                <a:latin typeface="Arial" panose="020B0604020202020204" pitchFamily="34" charset="0"/>
                <a:sym typeface="+mn-ea"/>
              </a:rPr>
              <a:pPr>
                <a:buFontTx/>
                <a:buNone/>
                <a:defRPr/>
              </a:pPr>
              <a:t>2022/2/23</a:t>
            </a:fld>
            <a:endParaRPr lang="zh-CN" altLang="en-US">
              <a:solidFill>
                <a:srgbClr val="000000"/>
              </a:solidFill>
              <a:latin typeface="Arial" panose="020B0604020202020204" pitchFamily="34" charset="0"/>
              <a:sym typeface="+mn-ea"/>
            </a:endParaRPr>
          </a:p>
        </p:txBody>
      </p:sp>
      <p:sp>
        <p:nvSpPr>
          <p:cNvPr id="5" name="灯片编号占位符 4"/>
          <p:cNvSpPr>
            <a:spLocks noGrp="1"/>
          </p:cNvSpPr>
          <p:nvPr>
            <p:ph type="sldNum" sz="quarter" idx="11"/>
          </p:nvPr>
        </p:nvSpPr>
        <p:spPr>
          <a:xfrm>
            <a:off x="3884613" y="8685213"/>
            <a:ext cx="2971800" cy="457200"/>
          </a:xfrm>
          <a:prstGeom prst="rect">
            <a:avLst/>
          </a:prstGeom>
        </p:spPr>
        <p:txBody>
          <a:bodyPr anchor="b"/>
          <a:lstStyle/>
          <a:p>
            <a:pPr>
              <a:buFontTx/>
              <a:buNone/>
              <a:defRPr/>
            </a:pPr>
            <a:fld id="{62283D50-C967-45A2-A740-07C4FB8C0753}" type="slidenum">
              <a:rPr lang="zh-CN" altLang="en-US">
                <a:solidFill>
                  <a:srgbClr val="000000"/>
                </a:solidFill>
                <a:latin typeface="Arial" panose="020B0604020202020204" pitchFamily="34" charset="0"/>
                <a:sym typeface="+mn-ea"/>
              </a:rPr>
              <a:pPr>
                <a:buFontTx/>
                <a:buNone/>
                <a:defRPr/>
              </a:pPr>
              <a:t>12</a:t>
            </a:fld>
            <a:endParaRPr lang="zh-CN" altLang="en-US">
              <a:solidFill>
                <a:srgbClr val="000000"/>
              </a:solidFill>
              <a:latin typeface="Arial" panose="020B0604020202020204" pitchFamily="34" charset="0"/>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ChangeArrowheads="1"/>
          </p:cNvSpPr>
          <p:nvPr>
            <p:ph type="sldImg" idx="4294967295"/>
          </p:nvPr>
        </p:nvSpPr>
        <p:spPr>
          <a:ln>
            <a:miter lim="800000"/>
          </a:ln>
        </p:spPr>
      </p:sp>
      <p:sp>
        <p:nvSpPr>
          <p:cNvPr id="36866" name="备注占位符 2"/>
          <p:cNvSpPr>
            <a:spLocks noGrp="1" noChangeArrowheads="1"/>
          </p:cNvSpPr>
          <p:nvPr>
            <p:ph type="body" idx="4294967295"/>
          </p:nvPr>
        </p:nvSpPr>
        <p:spPr/>
        <p:txBody>
          <a:bodyPr/>
          <a:lstStyle/>
          <a:p>
            <a:endParaRPr lang="zh-CN" altLang="en-US" smtClean="0"/>
          </a:p>
        </p:txBody>
      </p:sp>
      <p:sp>
        <p:nvSpPr>
          <p:cNvPr id="4" name="日期占位符 3"/>
          <p:cNvSpPr>
            <a:spLocks noGrp="1"/>
          </p:cNvSpPr>
          <p:nvPr>
            <p:ph type="dt" sz="half" idx="10"/>
          </p:nvPr>
        </p:nvSpPr>
        <p:spPr>
          <a:xfrm>
            <a:off x="3884613" y="0"/>
            <a:ext cx="2971800" cy="457200"/>
          </a:xfrm>
          <a:prstGeom prst="rect">
            <a:avLst/>
          </a:prstGeom>
        </p:spPr>
        <p:txBody>
          <a:bodyPr/>
          <a:lstStyle/>
          <a:p>
            <a:pPr>
              <a:buFontTx/>
              <a:buNone/>
              <a:defRPr/>
            </a:pPr>
            <a:fld id="{68C0887E-0C47-4A76-AD80-10D16889E05C}" type="datetime1">
              <a:rPr lang="zh-CN" altLang="en-US">
                <a:solidFill>
                  <a:srgbClr val="000000"/>
                </a:solidFill>
                <a:latin typeface="Arial" panose="020B0604020202020204" pitchFamily="34" charset="0"/>
                <a:sym typeface="+mn-ea"/>
              </a:rPr>
              <a:pPr>
                <a:buFontTx/>
                <a:buNone/>
                <a:defRPr/>
              </a:pPr>
              <a:t>2022/2/23</a:t>
            </a:fld>
            <a:endParaRPr lang="zh-CN" altLang="en-US">
              <a:solidFill>
                <a:srgbClr val="000000"/>
              </a:solidFill>
              <a:latin typeface="Arial" panose="020B0604020202020204" pitchFamily="34" charset="0"/>
              <a:sym typeface="+mn-ea"/>
            </a:endParaRPr>
          </a:p>
        </p:txBody>
      </p:sp>
      <p:sp>
        <p:nvSpPr>
          <p:cNvPr id="5" name="灯片编号占位符 4"/>
          <p:cNvSpPr>
            <a:spLocks noGrp="1"/>
          </p:cNvSpPr>
          <p:nvPr>
            <p:ph type="sldNum" sz="quarter" idx="11"/>
          </p:nvPr>
        </p:nvSpPr>
        <p:spPr>
          <a:xfrm>
            <a:off x="3884613" y="8685213"/>
            <a:ext cx="2971800" cy="457200"/>
          </a:xfrm>
          <a:prstGeom prst="rect">
            <a:avLst/>
          </a:prstGeom>
        </p:spPr>
        <p:txBody>
          <a:bodyPr anchor="b"/>
          <a:lstStyle/>
          <a:p>
            <a:pPr>
              <a:buFontTx/>
              <a:buNone/>
              <a:defRPr/>
            </a:pPr>
            <a:fld id="{42BD925D-CBBC-4852-A613-E80B7496D4AB}" type="slidenum">
              <a:rPr lang="zh-CN" altLang="en-US">
                <a:solidFill>
                  <a:srgbClr val="000000"/>
                </a:solidFill>
                <a:latin typeface="Arial" panose="020B0604020202020204" pitchFamily="34" charset="0"/>
                <a:sym typeface="+mn-ea"/>
              </a:rPr>
              <a:pPr>
                <a:buFontTx/>
                <a:buNone/>
                <a:defRPr/>
              </a:pPr>
              <a:t>13</a:t>
            </a:fld>
            <a:endParaRPr lang="zh-CN" altLang="en-US">
              <a:solidFill>
                <a:srgbClr val="000000"/>
              </a:solidFill>
              <a:latin typeface="Arial" panose="020B0604020202020204" pitchFamily="34" charset="0"/>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noChangeArrowheads="1"/>
          </p:cNvSpPr>
          <p:nvPr>
            <p:ph type="sldImg" idx="4294967295"/>
          </p:nvPr>
        </p:nvSpPr>
        <p:spPr>
          <a:ln>
            <a:miter lim="800000"/>
          </a:ln>
        </p:spPr>
      </p:sp>
      <p:sp>
        <p:nvSpPr>
          <p:cNvPr id="38914" name="备注占位符 2"/>
          <p:cNvSpPr>
            <a:spLocks noGrp="1" noChangeArrowheads="1"/>
          </p:cNvSpPr>
          <p:nvPr>
            <p:ph type="body" idx="4294967295"/>
          </p:nvPr>
        </p:nvSpPr>
        <p:spPr/>
        <p:txBody>
          <a:bodyPr/>
          <a:lstStyle/>
          <a:p>
            <a:endParaRPr lang="zh-CN" altLang="en-US" smtClean="0"/>
          </a:p>
        </p:txBody>
      </p:sp>
      <p:sp>
        <p:nvSpPr>
          <p:cNvPr id="4" name="日期占位符 3"/>
          <p:cNvSpPr>
            <a:spLocks noGrp="1"/>
          </p:cNvSpPr>
          <p:nvPr>
            <p:ph type="dt" sz="half" idx="10"/>
          </p:nvPr>
        </p:nvSpPr>
        <p:spPr>
          <a:xfrm>
            <a:off x="3884613" y="0"/>
            <a:ext cx="2971800" cy="457200"/>
          </a:xfrm>
          <a:prstGeom prst="rect">
            <a:avLst/>
          </a:prstGeom>
        </p:spPr>
        <p:txBody>
          <a:bodyPr/>
          <a:lstStyle/>
          <a:p>
            <a:pPr>
              <a:buFontTx/>
              <a:buNone/>
              <a:defRPr/>
            </a:pPr>
            <a:fld id="{68C0887E-0C47-4A76-AD80-10D16889E05C}" type="datetime1">
              <a:rPr lang="zh-CN" altLang="en-US">
                <a:solidFill>
                  <a:srgbClr val="000000"/>
                </a:solidFill>
                <a:latin typeface="Arial" panose="020B0604020202020204" pitchFamily="34" charset="0"/>
                <a:sym typeface="+mn-ea"/>
              </a:rPr>
              <a:pPr>
                <a:buFontTx/>
                <a:buNone/>
                <a:defRPr/>
              </a:pPr>
              <a:t>2022/2/23</a:t>
            </a:fld>
            <a:endParaRPr lang="zh-CN" altLang="en-US">
              <a:solidFill>
                <a:srgbClr val="000000"/>
              </a:solidFill>
              <a:latin typeface="Arial" panose="020B0604020202020204" pitchFamily="34" charset="0"/>
              <a:sym typeface="+mn-ea"/>
            </a:endParaRPr>
          </a:p>
        </p:txBody>
      </p:sp>
      <p:sp>
        <p:nvSpPr>
          <p:cNvPr id="5" name="灯片编号占位符 4"/>
          <p:cNvSpPr>
            <a:spLocks noGrp="1"/>
          </p:cNvSpPr>
          <p:nvPr>
            <p:ph type="sldNum" sz="quarter" idx="11"/>
          </p:nvPr>
        </p:nvSpPr>
        <p:spPr>
          <a:xfrm>
            <a:off x="3884613" y="8685213"/>
            <a:ext cx="2971800" cy="457200"/>
          </a:xfrm>
          <a:prstGeom prst="rect">
            <a:avLst/>
          </a:prstGeom>
        </p:spPr>
        <p:txBody>
          <a:bodyPr anchor="b"/>
          <a:lstStyle/>
          <a:p>
            <a:pPr>
              <a:buFontTx/>
              <a:buNone/>
              <a:defRPr/>
            </a:pPr>
            <a:fld id="{456A57A1-5E06-4E5D-A4A9-232B79FA7835}" type="slidenum">
              <a:rPr lang="zh-CN" altLang="en-US">
                <a:solidFill>
                  <a:srgbClr val="000000"/>
                </a:solidFill>
                <a:latin typeface="Arial" panose="020B0604020202020204" pitchFamily="34" charset="0"/>
                <a:sym typeface="+mn-ea"/>
              </a:rPr>
              <a:pPr>
                <a:buFontTx/>
                <a:buNone/>
                <a:defRPr/>
              </a:pPr>
              <a:t>15</a:t>
            </a:fld>
            <a:endParaRPr lang="zh-CN" altLang="en-US">
              <a:solidFill>
                <a:srgbClr val="000000"/>
              </a:solidFill>
              <a:latin typeface="Arial" panose="020B0604020202020204" pitchFamily="34" charset="0"/>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530820CF-B880-4189-942D-D702A7CBA730}" type="datetimeFigureOut">
              <a:rPr lang="zh-CN" altLang="en-US"/>
              <a:pPr/>
              <a:t>2022/2/23</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DFA02B12-025C-4E28-ABB4-CE3C5B8FD1C3}" type="slidenum">
              <a:rPr lang="zh-CN" altLang="en-US"/>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编辑母版文本样式</a:t>
            </a:r>
          </a:p>
        </p:txBody>
      </p:sp>
      <p:sp>
        <p:nvSpPr>
          <p:cNvPr id="4" name="日期占位符 3"/>
          <p:cNvSpPr>
            <a:spLocks noGrp="1"/>
          </p:cNvSpPr>
          <p:nvPr>
            <p:ph type="dt" sz="half" idx="10"/>
          </p:nvPr>
        </p:nvSpPr>
        <p:spPr/>
        <p:txBody>
          <a:bodyPr/>
          <a:lstStyle>
            <a:lvl1pPr>
              <a:defRPr/>
            </a:lvl1pPr>
          </a:lstStyle>
          <a:p>
            <a:pPr>
              <a:defRPr/>
            </a:pPr>
            <a:fld id="{9CE5B826-6809-49B3-9B4B-177D412235B0}" type="datetimeFigureOut">
              <a:rPr lang="zh-CN" altLang="en-US"/>
              <a:pPr>
                <a:defRPr/>
              </a:pPr>
              <a:t>2022/2/23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C850996-6937-4E13-A077-04093AB5FB12}" type="slidenum">
              <a:rPr lang="zh-CN" altLang="en-US"/>
              <a:pPr>
                <a:defRPr/>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noProof="1" smtClean="0"/>
              <a:t>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noProof="1" smtClean="0"/>
              <a:t>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9CE5B826-6809-49B3-9B4B-177D412235B0}" type="datetimeFigureOut">
              <a:rPr lang="zh-CN" altLang="en-US"/>
              <a:pPr>
                <a:defRPr/>
              </a:pPr>
              <a:t>2022/2/23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54FED8-D3B9-49C6-AE25-60D7207DB97F}" type="slidenum">
              <a:rPr lang="zh-CN" altLang="en-US"/>
              <a:pPr>
                <a:defRPr/>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smtClean="0"/>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noProof="1" smtClean="0"/>
              <a:t>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smtClean="0"/>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noProof="1" smtClean="0"/>
              <a:t>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9CE5B826-6809-49B3-9B4B-177D412235B0}" type="datetimeFigureOut">
              <a:rPr lang="zh-CN" altLang="en-US"/>
              <a:pPr>
                <a:defRPr/>
              </a:pPr>
              <a:t>2022/2/23</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CD5515A-6F58-4543-A7A9-668F4A457C1D}" type="slidenum">
              <a:rPr lang="zh-CN" altLang="en-US"/>
              <a:pPr>
                <a:defRPr/>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9CE5B826-6809-49B3-9B4B-177D412235B0}" type="datetimeFigureOut">
              <a:rPr lang="zh-CN" altLang="en-US"/>
              <a:pPr>
                <a:defRPr/>
              </a:pPr>
              <a:t>2022/2/23</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C8913909-84F5-497E-95EF-D5B39E9FAD72}" type="slidenum">
              <a:rPr lang="zh-CN" altLang="en-US"/>
              <a:pPr>
                <a:defRPr/>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CE5B826-6809-49B3-9B4B-177D412235B0}" type="datetimeFigureOut">
              <a:rPr lang="zh-CN" altLang="en-US"/>
              <a:pPr>
                <a:defRPr/>
              </a:pPr>
              <a:t>2022/2/23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FA2DB2-4FCF-4846-BA84-7CC6ECD480AC}" type="slidenum">
              <a:rPr lang="zh-CN" altLang="en-US"/>
              <a:pPr>
                <a:defRPr/>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编辑母版文本样式</a:t>
            </a:r>
          </a:p>
        </p:txBody>
      </p:sp>
      <p:sp>
        <p:nvSpPr>
          <p:cNvPr id="5" name="日期占位符 3"/>
          <p:cNvSpPr>
            <a:spLocks noGrp="1"/>
          </p:cNvSpPr>
          <p:nvPr>
            <p:ph type="dt" sz="half" idx="10"/>
          </p:nvPr>
        </p:nvSpPr>
        <p:spPr/>
        <p:txBody>
          <a:bodyPr/>
          <a:lstStyle>
            <a:lvl1pPr>
              <a:defRPr/>
            </a:lvl1pPr>
          </a:lstStyle>
          <a:p>
            <a:pPr>
              <a:defRPr/>
            </a:pPr>
            <a:fld id="{9CE5B826-6809-49B3-9B4B-177D412235B0}" type="datetimeFigureOut">
              <a:rPr lang="zh-CN" altLang="en-US"/>
              <a:pPr>
                <a:defRPr/>
              </a:pPr>
              <a:t>2022/2/23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5E46DA6-171F-4627-9E1C-1670A93671FB}" type="slidenum">
              <a:rPr lang="zh-CN" altLang="en-US"/>
              <a:pPr>
                <a:defRPr/>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编辑母版文本样式</a:t>
            </a:r>
          </a:p>
        </p:txBody>
      </p:sp>
      <p:sp>
        <p:nvSpPr>
          <p:cNvPr id="5" name="日期占位符 3"/>
          <p:cNvSpPr>
            <a:spLocks noGrp="1"/>
          </p:cNvSpPr>
          <p:nvPr>
            <p:ph type="dt" sz="half" idx="10"/>
          </p:nvPr>
        </p:nvSpPr>
        <p:spPr/>
        <p:txBody>
          <a:bodyPr/>
          <a:lstStyle>
            <a:lvl1pPr>
              <a:defRPr/>
            </a:lvl1pPr>
          </a:lstStyle>
          <a:p>
            <a:pPr>
              <a:defRPr/>
            </a:pPr>
            <a:fld id="{9CE5B826-6809-49B3-9B4B-177D412235B0}" type="datetimeFigureOut">
              <a:rPr lang="zh-CN" altLang="en-US"/>
              <a:pPr>
                <a:defRPr/>
              </a:pPr>
              <a:t>2022/2/23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52D4A75-A44F-42F9-B45A-929485E1E511}" type="slidenum">
              <a:rPr lang="zh-CN" altLang="en-US"/>
              <a:pPr>
                <a:defRPr/>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hasCustomPrompt="1"/>
          </p:nvPr>
        </p:nvSpPr>
        <p:spPr/>
        <p:txBody>
          <a:bodyPr vert="eaVert"/>
          <a:lstStyle/>
          <a:p>
            <a:pPr lvl="0"/>
            <a:r>
              <a:rPr lang="zh-CN" altLang="en-US" noProof="1" smtClean="0"/>
              <a:t>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9CE5B826-6809-49B3-9B4B-177D412235B0}" type="datetimeFigureOut">
              <a:rPr lang="zh-CN" altLang="en-US"/>
              <a:pPr>
                <a:defRPr/>
              </a:pPr>
              <a:t>2022/2/23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F868185-B8D2-44AB-80AE-5A12DD4AE2BC}" type="slidenum">
              <a:rPr lang="zh-CN" altLang="en-US"/>
              <a:pPr>
                <a:defRPr/>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noProof="1" smtClean="0"/>
              <a:t>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9CE5B826-6809-49B3-9B4B-177D412235B0}" type="datetimeFigureOut">
              <a:rPr lang="zh-CN" altLang="en-US"/>
              <a:pPr>
                <a:defRPr/>
              </a:pPr>
              <a:t>2022/2/23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A7CF2AA-A906-41EC-80C4-E1B4F7B49BE2}" type="slidenum">
              <a:rPr lang="zh-CN" altLang="en-US"/>
              <a:pPr>
                <a:defRPr/>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8"/>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514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图片 9"/>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2225" y="3905250"/>
            <a:ext cx="9166225" cy="1258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矩形 3"/>
          <p:cNvSpPr/>
          <p:nvPr userDrawn="1"/>
        </p:nvSpPr>
        <p:spPr>
          <a:xfrm>
            <a:off x="0" y="547688"/>
            <a:ext cx="9145588" cy="4421187"/>
          </a:xfrm>
          <a:prstGeom prst="rect">
            <a:avLst/>
          </a:prstGeom>
          <a:solidFill>
            <a:sysClr val="window" lastClr="FFFFFF">
              <a:alpha val="81000"/>
            </a:sys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ndParaRPr>
          </a:p>
        </p:txBody>
      </p:sp>
      <p:sp>
        <p:nvSpPr>
          <p:cNvPr id="5" name="日期占位符 1"/>
          <p:cNvSpPr>
            <a:spLocks noGrp="1"/>
          </p:cNvSpPr>
          <p:nvPr>
            <p:ph type="dt" sz="half" idx="10"/>
          </p:nvPr>
        </p:nvSpPr>
        <p:spPr/>
        <p:txBody>
          <a:bodyPr/>
          <a:lstStyle>
            <a:lvl1pPr>
              <a:defRPr/>
            </a:lvl1pPr>
          </a:lstStyle>
          <a:p>
            <a:pPr>
              <a:defRPr/>
            </a:pPr>
            <a:fld id="{2600A9ED-B137-4EEB-9FB7-9B1F816D7FFC}" type="datetime1">
              <a:rPr lang="zh-CN" altLang="en-US"/>
              <a:pPr>
                <a:defRPr/>
              </a:pPr>
              <a:t>2022/2/23</a:t>
            </a:fld>
            <a:endParaRPr lang="zh-CN" altLang="en-US" sz="1800">
              <a:solidFill>
                <a:srgbClr val="BC0000"/>
              </a:solidFill>
            </a:endParaRPr>
          </a:p>
        </p:txBody>
      </p:sp>
      <p:sp>
        <p:nvSpPr>
          <p:cNvPr id="6" name="页脚占位符 2"/>
          <p:cNvSpPr>
            <a:spLocks noGrp="1"/>
          </p:cNvSpPr>
          <p:nvPr>
            <p:ph type="ftr" sz="quarter" idx="11"/>
          </p:nvPr>
        </p:nvSpPr>
        <p:spPr/>
        <p:txBody>
          <a:bodyPr/>
          <a:lstStyle>
            <a:lvl1pPr>
              <a:defRPr/>
            </a:lvl1pPr>
          </a:lstStyle>
          <a:p>
            <a:pPr>
              <a:defRPr/>
            </a:pPr>
            <a:endParaRPr lang="zh-CN" altLang="zh-CN"/>
          </a:p>
        </p:txBody>
      </p:sp>
      <p:sp>
        <p:nvSpPr>
          <p:cNvPr id="7" name="灯片编号占位符 3"/>
          <p:cNvSpPr>
            <a:spLocks noGrp="1"/>
          </p:cNvSpPr>
          <p:nvPr>
            <p:ph type="sldNum" sz="quarter" idx="12"/>
          </p:nvPr>
        </p:nvSpPr>
        <p:spPr/>
        <p:txBody>
          <a:bodyPr/>
          <a:lstStyle>
            <a:lvl1pPr>
              <a:defRPr/>
            </a:lvl1pPr>
          </a:lstStyle>
          <a:p>
            <a:pPr>
              <a:defRPr/>
            </a:pPr>
            <a:fld id="{B27F797A-3463-42AA-B1A5-801B9055BF69}" type="slidenum">
              <a:rPr lang="zh-CN" altLang="en-US"/>
              <a:pPr>
                <a:defRPr/>
              </a:pPr>
              <a:t>‹#›</a:t>
            </a:fld>
            <a:endParaRPr lang="zh-CN" altLang="en-US" sz="1800">
              <a:solidFill>
                <a:srgbClr val="BC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530820CF-B880-4189-942D-D702A7CBA730}" type="datetimeFigureOut">
              <a:rPr lang="zh-CN" altLang="en-US"/>
              <a:pPr/>
              <a:t>2022/2/23</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14419F36-1BB6-434E-8B28-ED1FD78F648B}" type="slidenum">
              <a:rPr lang="zh-CN" altLang="en-US"/>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fld id="{2600A9ED-B137-4EEB-9FB7-9B1F816D7FFC}" type="datetime1">
              <a:rPr lang="zh-CN" altLang="en-US"/>
              <a:pPr>
                <a:defRPr/>
              </a:pPr>
              <a:t>2022/2/23</a:t>
            </a:fld>
            <a:endParaRPr lang="zh-CN" altLang="en-US" sz="1800">
              <a:solidFill>
                <a:srgbClr val="BC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74A235AC-77BB-4B67-94B2-CDB2A98DDFF6}" type="slidenum">
              <a:rPr lang="zh-CN" altLang="en-US"/>
              <a:pPr>
                <a:defRPr/>
              </a:pPr>
              <a:t>‹#›</a:t>
            </a:fld>
            <a:endParaRPr lang="zh-CN" altLang="en-US" sz="1800">
              <a:solidFill>
                <a:srgbClr val="BC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179639"/>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2600A9ED-B137-4EEB-9FB7-9B1F816D7FFC}" type="datetime1">
              <a:rPr lang="zh-CN" altLang="en-US"/>
              <a:pPr>
                <a:defRPr/>
              </a:pPr>
              <a:t>2022/2/23</a:t>
            </a:fld>
            <a:endParaRPr lang="zh-CN" altLang="en-US" sz="1800">
              <a:solidFill>
                <a:srgbClr val="BC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B26526D7-C1B5-4B08-A0AF-59555EBE931E}" type="slidenum">
              <a:rPr lang="zh-CN" altLang="en-US"/>
              <a:pPr>
                <a:defRPr/>
              </a:pPr>
              <a:t>‹#›</a:t>
            </a:fld>
            <a:endParaRPr lang="zh-CN" altLang="en-US" sz="1800">
              <a:solidFill>
                <a:srgbClr val="BC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noChangeArrowheads="1"/>
          </p:cNvSpPr>
          <p:nvPr>
            <p:ph type="dt" sz="half" idx="10"/>
          </p:nvPr>
        </p:nvSpPr>
        <p:spPr/>
        <p:txBody>
          <a:bodyPr/>
          <a:lstStyle>
            <a:lvl1pPr>
              <a:defRPr/>
            </a:lvl1pPr>
          </a:lstStyle>
          <a:p>
            <a:pPr>
              <a:defRPr/>
            </a:pPr>
            <a:fld id="{2600A9ED-B137-4EEB-9FB7-9B1F816D7FFC}" type="datetime1">
              <a:rPr lang="zh-CN" altLang="en-US"/>
              <a:pPr>
                <a:defRPr/>
              </a:pPr>
              <a:t>2022/2/23</a:t>
            </a:fld>
            <a:endParaRPr lang="zh-CN" altLang="en-US" sz="1800">
              <a:solidFill>
                <a:srgbClr val="BC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A7ACD089-E685-40F6-887F-5B5526834CFF}" type="slidenum">
              <a:rPr lang="zh-CN" altLang="en-US"/>
              <a:pPr>
                <a:defRPr/>
              </a:pPr>
              <a:t>‹#›</a:t>
            </a:fld>
            <a:endParaRPr lang="zh-CN" altLang="en-US" sz="1800">
              <a:solidFill>
                <a:srgbClr val="BC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7"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7"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noChangeArrowheads="1"/>
          </p:cNvSpPr>
          <p:nvPr>
            <p:ph type="dt" sz="half" idx="10"/>
          </p:nvPr>
        </p:nvSpPr>
        <p:spPr/>
        <p:txBody>
          <a:bodyPr/>
          <a:lstStyle>
            <a:lvl1pPr>
              <a:defRPr/>
            </a:lvl1pPr>
          </a:lstStyle>
          <a:p>
            <a:pPr>
              <a:defRPr/>
            </a:pPr>
            <a:fld id="{2600A9ED-B137-4EEB-9FB7-9B1F816D7FFC}" type="datetime1">
              <a:rPr lang="zh-CN" altLang="en-US"/>
              <a:pPr>
                <a:defRPr/>
              </a:pPr>
              <a:t>2022/2/23</a:t>
            </a:fld>
            <a:endParaRPr lang="zh-CN" altLang="en-US" sz="1800">
              <a:solidFill>
                <a:srgbClr val="BC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87C5F053-BD2B-4EAA-866C-0D4729FB37E8}" type="slidenum">
              <a:rPr lang="zh-CN" altLang="en-US"/>
              <a:pPr>
                <a:defRPr/>
              </a:pPr>
              <a:t>‹#›</a:t>
            </a:fld>
            <a:endParaRPr lang="zh-CN" altLang="en-US" sz="1800">
              <a:solidFill>
                <a:srgbClr val="BC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noChangeArrowheads="1"/>
          </p:cNvSpPr>
          <p:nvPr>
            <p:ph type="dt" sz="half" idx="10"/>
          </p:nvPr>
        </p:nvSpPr>
        <p:spPr/>
        <p:txBody>
          <a:bodyPr/>
          <a:lstStyle>
            <a:lvl1pPr>
              <a:defRPr/>
            </a:lvl1pPr>
          </a:lstStyle>
          <a:p>
            <a:pPr>
              <a:defRPr/>
            </a:pPr>
            <a:fld id="{2600A9ED-B137-4EEB-9FB7-9B1F816D7FFC}" type="datetime1">
              <a:rPr lang="zh-CN" altLang="en-US"/>
              <a:pPr>
                <a:defRPr/>
              </a:pPr>
              <a:t>2022/2/23</a:t>
            </a:fld>
            <a:endParaRPr lang="zh-CN" altLang="en-US" sz="1800">
              <a:solidFill>
                <a:srgbClr val="BC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AE4CBE2E-0B81-4A01-BA04-5F5254B821CA}" type="slidenum">
              <a:rPr lang="zh-CN" altLang="en-US"/>
              <a:pPr>
                <a:defRPr/>
              </a:pPr>
              <a:t>‹#›</a:t>
            </a:fld>
            <a:endParaRPr lang="zh-CN" altLang="en-US" sz="1800">
              <a:solidFill>
                <a:srgbClr val="BC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2600A9ED-B137-4EEB-9FB7-9B1F816D7FFC}" type="datetime1">
              <a:rPr lang="zh-CN" altLang="en-US"/>
              <a:pPr>
                <a:defRPr/>
              </a:pPr>
              <a:t>2022/2/23</a:t>
            </a:fld>
            <a:endParaRPr lang="zh-CN" altLang="en-US" sz="1800">
              <a:solidFill>
                <a:srgbClr val="BC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9B8EA192-5225-485D-85BC-69DEACA466DA}" type="slidenum">
              <a:rPr lang="zh-CN" altLang="en-US"/>
              <a:pPr>
                <a:defRPr/>
              </a:pPr>
              <a:t>‹#›</a:t>
            </a:fld>
            <a:endParaRPr lang="zh-CN" altLang="en-US" sz="1800">
              <a:solidFill>
                <a:srgbClr val="BC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9"/>
            <a:ext cx="3008313" cy="871537"/>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04789"/>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2"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2600A9ED-B137-4EEB-9FB7-9B1F816D7FFC}" type="datetime1">
              <a:rPr lang="zh-CN" altLang="en-US"/>
              <a:pPr>
                <a:defRPr/>
              </a:pPr>
              <a:t>2022/2/23</a:t>
            </a:fld>
            <a:endParaRPr lang="zh-CN" altLang="en-US" sz="1800">
              <a:solidFill>
                <a:srgbClr val="BC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6731A59D-17BE-4179-B40C-47F17D0CC19F}" type="slidenum">
              <a:rPr lang="zh-CN" altLang="en-US"/>
              <a:pPr>
                <a:defRPr/>
              </a:pPr>
              <a:t>‹#›</a:t>
            </a:fld>
            <a:endParaRPr lang="zh-CN" altLang="en-US" sz="1800">
              <a:solidFill>
                <a:srgbClr val="BC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4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Verdana" panose="020B0604030504040204" pitchFamily="34" charset="0"/>
            </a:endParaRPr>
          </a:p>
        </p:txBody>
      </p:sp>
      <p:sp>
        <p:nvSpPr>
          <p:cNvPr id="4" name="文本占位符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2600A9ED-B137-4EEB-9FB7-9B1F816D7FFC}" type="datetime1">
              <a:rPr lang="zh-CN" altLang="en-US"/>
              <a:pPr>
                <a:defRPr/>
              </a:pPr>
              <a:t>2022/2/23</a:t>
            </a:fld>
            <a:endParaRPr lang="zh-CN" altLang="en-US" sz="1800">
              <a:solidFill>
                <a:srgbClr val="BC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D92605AC-17BC-4398-8547-C582B0D994F2}" type="slidenum">
              <a:rPr lang="zh-CN" altLang="en-US"/>
              <a:pPr>
                <a:defRPr/>
              </a:pPr>
              <a:t>‹#›</a:t>
            </a:fld>
            <a:endParaRPr lang="zh-CN" altLang="en-US" sz="1800">
              <a:solidFill>
                <a:srgbClr val="BC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fld id="{2600A9ED-B137-4EEB-9FB7-9B1F816D7FFC}" type="datetime1">
              <a:rPr lang="zh-CN" altLang="en-US"/>
              <a:pPr>
                <a:defRPr/>
              </a:pPr>
              <a:t>2022/2/23</a:t>
            </a:fld>
            <a:endParaRPr lang="zh-CN" altLang="en-US" sz="1800">
              <a:solidFill>
                <a:srgbClr val="BC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58DFDD02-26D5-4A1C-9F50-E25C948C359F}" type="slidenum">
              <a:rPr lang="zh-CN" altLang="en-US"/>
              <a:pPr>
                <a:defRPr/>
              </a:pPr>
              <a:t>‹#›</a:t>
            </a:fld>
            <a:endParaRPr lang="zh-CN" altLang="en-US" sz="1800">
              <a:solidFill>
                <a:srgbClr val="BC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6"/>
            <a:ext cx="2057400" cy="438785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06376"/>
            <a:ext cx="6019800" cy="4387850"/>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fld id="{2600A9ED-B137-4EEB-9FB7-9B1F816D7FFC}" type="datetime1">
              <a:rPr lang="zh-CN" altLang="en-US"/>
              <a:pPr>
                <a:defRPr/>
              </a:pPr>
              <a:t>2022/2/23</a:t>
            </a:fld>
            <a:endParaRPr lang="zh-CN" altLang="en-US" sz="1800">
              <a:solidFill>
                <a:srgbClr val="BC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E53F8F98-4EE4-4874-A11A-7D5E3CC37D2A}" type="slidenum">
              <a:rPr lang="zh-CN" altLang="en-US"/>
              <a:pPr>
                <a:defRPr/>
              </a:pPr>
              <a:t>‹#›</a:t>
            </a:fld>
            <a:endParaRPr lang="zh-CN" altLang="en-US" sz="1800">
              <a:solidFill>
                <a:srgbClr val="BC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530820CF-B880-4189-942D-D702A7CBA730}" type="datetimeFigureOut">
              <a:rPr lang="zh-CN" altLang="en-US"/>
              <a:pPr/>
              <a:t>2022/2/23</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184503E9-EF2A-4B54-A54E-787D52DA06E7}" type="slidenum">
              <a:rPr lang="zh-CN" altLang="en-US"/>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530820CF-B880-4189-942D-D702A7CBA730}" type="datetimeFigureOut">
              <a:rPr lang="zh-CN" altLang="en-US"/>
              <a:pPr/>
              <a:t>2022/2/23</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9327A001-59BB-4F66-9195-64EA7D9BD33D}" type="slidenum">
              <a:rPr lang="zh-CN" altLang="en-US"/>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530820CF-B880-4189-942D-D702A7CBA730}" type="datetimeFigureOut">
              <a:rPr lang="zh-CN" altLang="en-US"/>
              <a:pPr/>
              <a:t>2022/2/23</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2B33C1B9-152B-466D-842D-02A4DD89F98C}" type="slidenum">
              <a:rPr lang="zh-CN" altLang="en-US"/>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530820CF-B880-4189-942D-D702A7CBA730}" type="datetimeFigureOut">
              <a:rPr lang="zh-CN" altLang="en-US"/>
              <a:pPr/>
              <a:t>2022/2/23</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F18BA939-A075-4C28-A363-446544591D8B}" type="slidenum">
              <a:rPr lang="zh-CN" altLang="en-US"/>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530820CF-B880-4189-942D-D702A7CBA730}" type="datetimeFigureOut">
              <a:rPr lang="zh-CN" altLang="en-US"/>
              <a:pPr/>
              <a:t>2022/2/23</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9E1E8EBA-05BB-487C-B1E4-7D9E3D4C7DE0}" type="slidenum">
              <a:rPr lang="zh-CN" altLang="en-US"/>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单击以编辑母版副标题样式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9CE5B826-6809-49B3-9B4B-177D412235B0}" type="datetimeFigureOut">
              <a:rPr lang="zh-CN" altLang="en-US"/>
              <a:pPr>
                <a:defRPr/>
              </a:pPr>
              <a:t>2022/2/23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D0E7F1F-34A7-4360-9FF6-17FE7BB068DE}" type="slidenum">
              <a:rPr lang="zh-CN" altLang="en-US"/>
              <a:pPr>
                <a:defRPr/>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CE5B826-6809-49B3-9B4B-177D412235B0}" type="datetimeFigureOut">
              <a:rPr lang="zh-CN" altLang="en-US"/>
              <a:pPr>
                <a:defRPr/>
              </a:pPr>
              <a:t>2022/2/23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7C1D571-A41D-49AB-9CF6-DECDDF842C31}" type="slidenum">
              <a:rPr lang="zh-CN" altLang="en-US"/>
              <a:pPr>
                <a:defRPr/>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11808">
        <p14:switch dir="r"/>
      </p:transition>
    </mc:Choice>
    <mc:Fallback>
      <p:transition spd="slow" advClick="0" advTm="11808">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fld id="{530820CF-B880-4189-942D-D702A7CBA730}" type="datetimeFigureOut">
              <a:rPr lang="zh-CN" altLang="en-US"/>
              <a:pPr/>
              <a:t>2022/2/23</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fld id="{311D8476-6003-4673-9E34-3182373928E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advClick="0" advTm="11808">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628650" y="274638"/>
            <a:ext cx="7886700"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noProof="1" smtClean="0"/>
              <a:t>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defTabSz="685800" fontAlgn="auto">
              <a:spcBef>
                <a:spcPts val="0"/>
              </a:spcBef>
              <a:spcAft>
                <a:spcPts val="0"/>
              </a:spcAft>
              <a:buFontTx/>
              <a:buNone/>
              <a:defRPr sz="900" smtClean="0">
                <a:solidFill>
                  <a:prstClr val="black">
                    <a:tint val="75000"/>
                  </a:prstClr>
                </a:solidFill>
                <a:latin typeface="等线"/>
                <a:ea typeface="微软雅黑" panose="020B0503020204020204" charset="-122"/>
              </a:defRPr>
            </a:lvl1pPr>
          </a:lstStyle>
          <a:p>
            <a:pPr>
              <a:defRPr/>
            </a:pPr>
            <a:fld id="{9CE5B826-6809-49B3-9B4B-177D412235B0}" type="datetimeFigureOut">
              <a:rPr lang="zh-CN" altLang="en-US"/>
              <a:pPr>
                <a:defRPr/>
              </a:pPr>
              <a:t>2022/2/23</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defTabSz="685800" fontAlgn="auto">
              <a:spcBef>
                <a:spcPts val="0"/>
              </a:spcBef>
              <a:spcAft>
                <a:spcPts val="0"/>
              </a:spcAft>
              <a:buFontTx/>
              <a:buNone/>
              <a:defRPr sz="900">
                <a:solidFill>
                  <a:prstClr val="black">
                    <a:tint val="75000"/>
                  </a:prstClr>
                </a:solidFill>
                <a:latin typeface="等线"/>
                <a:ea typeface="微软雅黑" panose="020B0503020204020204" charset="-122"/>
              </a:defRPr>
            </a:lvl1pPr>
          </a:lstStyle>
          <a:p>
            <a:pPr>
              <a:defRPr/>
            </a:pPr>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defTabSz="685800" fontAlgn="auto">
              <a:spcBef>
                <a:spcPts val="0"/>
              </a:spcBef>
              <a:spcAft>
                <a:spcPts val="0"/>
              </a:spcAft>
              <a:buFontTx/>
              <a:buNone/>
              <a:defRPr sz="900" smtClean="0">
                <a:solidFill>
                  <a:prstClr val="black">
                    <a:tint val="75000"/>
                  </a:prstClr>
                </a:solidFill>
                <a:latin typeface="等线"/>
                <a:ea typeface="微软雅黑" panose="020B0503020204020204" charset="-122"/>
              </a:defRPr>
            </a:lvl1pPr>
          </a:lstStyle>
          <a:p>
            <a:pPr>
              <a:defRPr/>
            </a:pPr>
            <a:fld id="{E1BC8143-B3F1-43DA-9F66-863E55A074A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spd="slow" advClick="0" advTm="11808">
    <p:fade/>
  </p:transition>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等线 Light" panose="02010600030101010101" pitchFamily="2" charset="-122"/>
          <a:ea typeface="微软雅黑" panose="020B0503020204020204" charset="-122"/>
        </a:defRPr>
      </a:lvl2pPr>
      <a:lvl3pPr algn="l" defTabSz="685800" rtl="0" fontAlgn="base">
        <a:lnSpc>
          <a:spcPct val="90000"/>
        </a:lnSpc>
        <a:spcBef>
          <a:spcPct val="0"/>
        </a:spcBef>
        <a:spcAft>
          <a:spcPct val="0"/>
        </a:spcAft>
        <a:defRPr sz="3300">
          <a:solidFill>
            <a:schemeClr val="tx1"/>
          </a:solidFill>
          <a:latin typeface="等线 Light" panose="02010600030101010101" pitchFamily="2" charset="-122"/>
          <a:ea typeface="微软雅黑" panose="020B0503020204020204" charset="-122"/>
        </a:defRPr>
      </a:lvl3pPr>
      <a:lvl4pPr algn="l" defTabSz="685800" rtl="0" fontAlgn="base">
        <a:lnSpc>
          <a:spcPct val="90000"/>
        </a:lnSpc>
        <a:spcBef>
          <a:spcPct val="0"/>
        </a:spcBef>
        <a:spcAft>
          <a:spcPct val="0"/>
        </a:spcAft>
        <a:defRPr sz="3300">
          <a:solidFill>
            <a:schemeClr val="tx1"/>
          </a:solidFill>
          <a:latin typeface="等线 Light" panose="02010600030101010101" pitchFamily="2" charset="-122"/>
          <a:ea typeface="微软雅黑" panose="020B0503020204020204" charset="-122"/>
        </a:defRPr>
      </a:lvl4pPr>
      <a:lvl5pPr algn="l" defTabSz="685800" rtl="0" fontAlgn="base">
        <a:lnSpc>
          <a:spcPct val="90000"/>
        </a:lnSpc>
        <a:spcBef>
          <a:spcPct val="0"/>
        </a:spcBef>
        <a:spcAft>
          <a:spcPct val="0"/>
        </a:spcAft>
        <a:defRPr sz="3300">
          <a:solidFill>
            <a:schemeClr val="tx1"/>
          </a:solidFill>
          <a:latin typeface="等线 Light" panose="02010600030101010101" pitchFamily="2" charset="-122"/>
          <a:ea typeface="微软雅黑" panose="020B0503020204020204" charset="-122"/>
        </a:defRPr>
      </a:lvl5pPr>
      <a:lvl6pPr marL="457200" algn="l" defTabSz="685800" rtl="0" fontAlgn="base">
        <a:lnSpc>
          <a:spcPct val="90000"/>
        </a:lnSpc>
        <a:spcBef>
          <a:spcPct val="0"/>
        </a:spcBef>
        <a:spcAft>
          <a:spcPct val="0"/>
        </a:spcAft>
        <a:defRPr sz="3300">
          <a:solidFill>
            <a:schemeClr val="tx1"/>
          </a:solidFill>
          <a:latin typeface="等线 Light" panose="02010600030101010101" pitchFamily="2" charset="-122"/>
          <a:ea typeface="微软雅黑" panose="020B0503020204020204" charset="-122"/>
        </a:defRPr>
      </a:lvl6pPr>
      <a:lvl7pPr marL="914400" algn="l" defTabSz="685800" rtl="0" fontAlgn="base">
        <a:lnSpc>
          <a:spcPct val="90000"/>
        </a:lnSpc>
        <a:spcBef>
          <a:spcPct val="0"/>
        </a:spcBef>
        <a:spcAft>
          <a:spcPct val="0"/>
        </a:spcAft>
        <a:defRPr sz="3300">
          <a:solidFill>
            <a:schemeClr val="tx1"/>
          </a:solidFill>
          <a:latin typeface="等线 Light" panose="02010600030101010101" pitchFamily="2" charset="-122"/>
          <a:ea typeface="微软雅黑" panose="020B0503020204020204" charset="-122"/>
        </a:defRPr>
      </a:lvl7pPr>
      <a:lvl8pPr marL="1371600" algn="l" defTabSz="685800" rtl="0" fontAlgn="base">
        <a:lnSpc>
          <a:spcPct val="90000"/>
        </a:lnSpc>
        <a:spcBef>
          <a:spcPct val="0"/>
        </a:spcBef>
        <a:spcAft>
          <a:spcPct val="0"/>
        </a:spcAft>
        <a:defRPr sz="3300">
          <a:solidFill>
            <a:schemeClr val="tx1"/>
          </a:solidFill>
          <a:latin typeface="等线 Light" panose="02010600030101010101" pitchFamily="2" charset="-122"/>
          <a:ea typeface="微软雅黑" panose="020B0503020204020204" charset="-122"/>
        </a:defRPr>
      </a:lvl8pPr>
      <a:lvl9pPr marL="1828800" algn="l" defTabSz="685800" rtl="0" fontAlgn="base">
        <a:lnSpc>
          <a:spcPct val="90000"/>
        </a:lnSpc>
        <a:spcBef>
          <a:spcPct val="0"/>
        </a:spcBef>
        <a:spcAft>
          <a:spcPct val="0"/>
        </a:spcAft>
        <a:defRPr sz="3300">
          <a:solidFill>
            <a:schemeClr val="tx1"/>
          </a:solidFill>
          <a:latin typeface="等线 Light" panose="02010600030101010101" pitchFamily="2" charset="-122"/>
          <a:ea typeface="微软雅黑" panose="020B0503020204020204"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sym typeface="Verdana" panose="020B0604030504040204" pitchFamily="34" charset="0"/>
              </a:rPr>
              <a:t>单击此处编辑母版标题样式</a:t>
            </a:r>
          </a:p>
        </p:txBody>
      </p:sp>
      <p:sp>
        <p:nvSpPr>
          <p:cNvPr id="3075"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sym typeface="Verdana" panose="020B0604030504040204" pitchFamily="34" charset="0"/>
              </a:rPr>
              <a:t>单击此处编辑母版文本样式</a:t>
            </a:r>
          </a:p>
          <a:p>
            <a:pPr lvl="1"/>
            <a:r>
              <a:rPr lang="zh-CN" altLang="en-US" smtClean="0">
                <a:sym typeface="Verdana" panose="020B0604030504040204" pitchFamily="34" charset="0"/>
              </a:rPr>
              <a:t>第二级</a:t>
            </a:r>
          </a:p>
          <a:p>
            <a:pPr lvl="2"/>
            <a:r>
              <a:rPr lang="zh-CN" altLang="en-US" smtClean="0">
                <a:sym typeface="Verdana" panose="020B0604030504040204" pitchFamily="34" charset="0"/>
              </a:rPr>
              <a:t>第三级</a:t>
            </a:r>
          </a:p>
          <a:p>
            <a:pPr lvl="3"/>
            <a:r>
              <a:rPr lang="zh-CN" altLang="en-US" smtClean="0">
                <a:sym typeface="Verdana" panose="020B0604030504040204" pitchFamily="34" charset="0"/>
              </a:rPr>
              <a:t>第四级</a:t>
            </a:r>
          </a:p>
          <a:p>
            <a:pPr lvl="4"/>
            <a:r>
              <a:rPr lang="zh-CN" altLang="en-US" smtClean="0">
                <a:sym typeface="Verdana" panose="020B0604030504040204" pitchFamily="34" charset="0"/>
              </a:rPr>
              <a:t>第五级</a:t>
            </a:r>
          </a:p>
        </p:txBody>
      </p:sp>
      <p:sp>
        <p:nvSpPr>
          <p:cNvPr id="1028"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a:buFontTx/>
              <a:buNone/>
              <a:defRPr sz="1200">
                <a:solidFill>
                  <a:srgbClr val="898989"/>
                </a:solidFill>
                <a:latin typeface="Arial" panose="020B0604020202020204" pitchFamily="34" charset="0"/>
              </a:defRPr>
            </a:lvl1pPr>
          </a:lstStyle>
          <a:p>
            <a:pPr>
              <a:defRPr/>
            </a:pPr>
            <a:fld id="{2600A9ED-B137-4EEB-9FB7-9B1F816D7FFC}" type="datetime1">
              <a:rPr lang="zh-CN" altLang="en-US"/>
              <a:pPr>
                <a:defRPr/>
              </a:pPr>
              <a:t>2022/2/23</a:t>
            </a:fld>
            <a:endParaRPr lang="zh-CN" altLang="en-US" sz="1800">
              <a:solidFill>
                <a:srgbClr val="BC0000"/>
              </a:solidFill>
            </a:endParaRPr>
          </a:p>
        </p:txBody>
      </p:sp>
      <p:sp>
        <p:nvSpPr>
          <p:cNvPr id="1029"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algn="ctr">
              <a:buFontTx/>
              <a:buNone/>
              <a:defRPr sz="1200">
                <a:solidFill>
                  <a:srgbClr val="898989"/>
                </a:solidFill>
                <a:latin typeface="Arial" panose="020B0604020202020204" pitchFamily="34" charset="0"/>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algn="r">
              <a:buFontTx/>
              <a:buNone/>
              <a:defRPr sz="1200">
                <a:solidFill>
                  <a:srgbClr val="898989"/>
                </a:solidFill>
                <a:latin typeface="Arial" panose="020B0604020202020204" pitchFamily="34" charset="0"/>
              </a:defRPr>
            </a:lvl1pPr>
          </a:lstStyle>
          <a:p>
            <a:pPr>
              <a:defRPr/>
            </a:pPr>
            <a:fld id="{55906636-921A-41C9-8B2E-A58808771A77}" type="slidenum">
              <a:rPr lang="zh-CN" altLang="en-US"/>
              <a:pPr>
                <a:defRPr/>
              </a:pPr>
              <a:t>‹#›</a:t>
            </a:fld>
            <a:endParaRPr lang="zh-CN" altLang="en-US" sz="1800">
              <a:solidFill>
                <a:srgbClr val="BC0000"/>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spd="slow" advClick="0" advTm="11808">
    <p:fade/>
  </p:transition>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Verdana" panose="020B0604030504040204" pitchFamily="34" charset="0"/>
        </a:defRPr>
      </a:lvl1pPr>
      <a:lvl2pPr marL="914400" indent="-914400" algn="ctr" rtl="0" eaLnBrk="0" fontAlgn="base" hangingPunct="0">
        <a:spcBef>
          <a:spcPct val="0"/>
        </a:spcBef>
        <a:spcAft>
          <a:spcPct val="0"/>
        </a:spcAft>
        <a:defRPr sz="4400">
          <a:solidFill>
            <a:schemeClr val="tx1"/>
          </a:solidFill>
          <a:latin typeface="Verdana" panose="020B0604030504040204" pitchFamily="34" charset="0"/>
          <a:ea typeface="微软雅黑" panose="020B0503020204020204" charset="-122"/>
          <a:sym typeface="Verdana" panose="020B0604030504040204" pitchFamily="34" charset="0"/>
        </a:defRPr>
      </a:lvl2pPr>
      <a:lvl3pPr marL="914400" indent="-914400" algn="ctr" rtl="0" eaLnBrk="0" fontAlgn="base" hangingPunct="0">
        <a:spcBef>
          <a:spcPct val="0"/>
        </a:spcBef>
        <a:spcAft>
          <a:spcPct val="0"/>
        </a:spcAft>
        <a:defRPr sz="4400">
          <a:solidFill>
            <a:schemeClr val="tx1"/>
          </a:solidFill>
          <a:latin typeface="Verdana" panose="020B0604030504040204" pitchFamily="34" charset="0"/>
          <a:ea typeface="微软雅黑" panose="020B0503020204020204" charset="-122"/>
          <a:sym typeface="Verdana" panose="020B0604030504040204" pitchFamily="34" charset="0"/>
        </a:defRPr>
      </a:lvl3pPr>
      <a:lvl4pPr marL="914400" indent="-914400" algn="ctr" rtl="0" eaLnBrk="0" fontAlgn="base" hangingPunct="0">
        <a:spcBef>
          <a:spcPct val="0"/>
        </a:spcBef>
        <a:spcAft>
          <a:spcPct val="0"/>
        </a:spcAft>
        <a:defRPr sz="4400">
          <a:solidFill>
            <a:schemeClr val="tx1"/>
          </a:solidFill>
          <a:latin typeface="Verdana" panose="020B0604030504040204" pitchFamily="34" charset="0"/>
          <a:ea typeface="微软雅黑" panose="020B0503020204020204" charset="-122"/>
          <a:sym typeface="Verdana" panose="020B0604030504040204" pitchFamily="34" charset="0"/>
        </a:defRPr>
      </a:lvl4pPr>
      <a:lvl5pPr marL="914400" indent="-914400" algn="ctr" rtl="0" eaLnBrk="0" fontAlgn="base" hangingPunct="0">
        <a:spcBef>
          <a:spcPct val="0"/>
        </a:spcBef>
        <a:spcAft>
          <a:spcPct val="0"/>
        </a:spcAft>
        <a:defRPr sz="4400">
          <a:solidFill>
            <a:schemeClr val="tx1"/>
          </a:solidFill>
          <a:latin typeface="Verdana" panose="020B0604030504040204" pitchFamily="34" charset="0"/>
          <a:ea typeface="微软雅黑" panose="020B0503020204020204" charset="-122"/>
          <a:sym typeface="Verdana" panose="020B0604030504040204" pitchFamily="34" charset="0"/>
        </a:defRPr>
      </a:lvl5pPr>
      <a:lvl6pPr marL="1371600" indent="-914400" algn="ctr" rtl="0" fontAlgn="base">
        <a:spcBef>
          <a:spcPct val="0"/>
        </a:spcBef>
        <a:spcAft>
          <a:spcPct val="0"/>
        </a:spcAft>
        <a:defRPr sz="4400">
          <a:solidFill>
            <a:schemeClr val="tx1"/>
          </a:solidFill>
          <a:latin typeface="Verdana" panose="020B0604030504040204" pitchFamily="34" charset="0"/>
          <a:ea typeface="微软雅黑" panose="020B0503020204020204" charset="-122"/>
          <a:sym typeface="Verdana" panose="020B0604030504040204" pitchFamily="34" charset="0"/>
        </a:defRPr>
      </a:lvl6pPr>
      <a:lvl7pPr marL="1828800" indent="-914400" algn="ctr" rtl="0" fontAlgn="base">
        <a:spcBef>
          <a:spcPct val="0"/>
        </a:spcBef>
        <a:spcAft>
          <a:spcPct val="0"/>
        </a:spcAft>
        <a:defRPr sz="4400">
          <a:solidFill>
            <a:schemeClr val="tx1"/>
          </a:solidFill>
          <a:latin typeface="Verdana" panose="020B0604030504040204" pitchFamily="34" charset="0"/>
          <a:ea typeface="微软雅黑" panose="020B0503020204020204" charset="-122"/>
          <a:sym typeface="Verdana" panose="020B0604030504040204" pitchFamily="34" charset="0"/>
        </a:defRPr>
      </a:lvl7pPr>
      <a:lvl8pPr marL="2286000" indent="-914400" algn="ctr" rtl="0" fontAlgn="base">
        <a:spcBef>
          <a:spcPct val="0"/>
        </a:spcBef>
        <a:spcAft>
          <a:spcPct val="0"/>
        </a:spcAft>
        <a:defRPr sz="4400">
          <a:solidFill>
            <a:schemeClr val="tx1"/>
          </a:solidFill>
          <a:latin typeface="Verdana" panose="020B0604030504040204" pitchFamily="34" charset="0"/>
          <a:ea typeface="微软雅黑" panose="020B0503020204020204" charset="-122"/>
          <a:sym typeface="Verdana" panose="020B0604030504040204" pitchFamily="34" charset="0"/>
        </a:defRPr>
      </a:lvl8pPr>
      <a:lvl9pPr marL="2743200" indent="-914400" algn="ctr" rtl="0" fontAlgn="base">
        <a:spcBef>
          <a:spcPct val="0"/>
        </a:spcBef>
        <a:spcAft>
          <a:spcPct val="0"/>
        </a:spcAft>
        <a:defRPr sz="4400">
          <a:solidFill>
            <a:schemeClr val="tx1"/>
          </a:solidFill>
          <a:latin typeface="Verdana" panose="020B0604030504040204" pitchFamily="34" charset="0"/>
          <a:ea typeface="微软雅黑" panose="020B0503020204020204" charset="-122"/>
          <a:sym typeface="Verdan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Verdana" panose="020B060403050404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Verdana" panose="020B060403050404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Verdana" panose="020B060403050404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Verdana" panose="020B060403050404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Verdana" panose="020B060403050404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Verdana" panose="020B060403050404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Verdana" panose="020B060403050404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Verdana" panose="020B060403050404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Verdana" panose="020B060403050404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513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图片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75" y="1333500"/>
            <a:ext cx="4572000" cy="3773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图片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8313" y="-125413"/>
            <a:ext cx="2017125" cy="181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图片 9"/>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167563" y="182563"/>
            <a:ext cx="1595437"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圆角矩形 11"/>
          <p:cNvSpPr/>
          <p:nvPr/>
        </p:nvSpPr>
        <p:spPr>
          <a:xfrm>
            <a:off x="4313555" y="2535555"/>
            <a:ext cx="4211320" cy="377825"/>
          </a:xfrm>
          <a:prstGeom prst="roundRect">
            <a:avLst>
              <a:gd name="adj" fmla="val 50000"/>
            </a:avLst>
          </a:prstGeom>
          <a:solidFill>
            <a:srgbClr val="FF2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p>
        </p:txBody>
      </p:sp>
      <p:sp>
        <p:nvSpPr>
          <p:cNvPr id="13" name="文本框 12"/>
          <p:cNvSpPr txBox="1">
            <a:spLocks noChangeArrowheads="1"/>
          </p:cNvSpPr>
          <p:nvPr/>
        </p:nvSpPr>
        <p:spPr bwMode="auto">
          <a:xfrm>
            <a:off x="4500245" y="2499360"/>
            <a:ext cx="421894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a:solidFill>
                  <a:schemeClr val="bg1"/>
                </a:solidFill>
                <a:latin typeface="微软雅黑" panose="020B0503020204020204" charset="-122"/>
                <a:ea typeface="微软雅黑" panose="020B0503020204020204" charset="-122"/>
              </a:rPr>
              <a:t>常州市新北区小河中心小学</a:t>
            </a:r>
          </a:p>
        </p:txBody>
      </p:sp>
      <p:sp>
        <p:nvSpPr>
          <p:cNvPr id="2" name="文本框 1"/>
          <p:cNvSpPr txBox="1">
            <a:spLocks noChangeArrowheads="1"/>
          </p:cNvSpPr>
          <p:nvPr/>
        </p:nvSpPr>
        <p:spPr bwMode="auto">
          <a:xfrm>
            <a:off x="2555558" y="1377950"/>
            <a:ext cx="6078220" cy="922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5400" b="1">
                <a:solidFill>
                  <a:srgbClr val="FF2551"/>
                </a:solidFill>
                <a:latin typeface="微软雅黑" panose="020B0503020204020204" charset="-122"/>
                <a:ea typeface="微软雅黑" panose="020B0503020204020204" charset="-122"/>
              </a:rPr>
              <a:t>排球社团</a:t>
            </a:r>
            <a:r>
              <a:rPr lang="en-US" altLang="zh-CN" sz="5400" b="1">
                <a:solidFill>
                  <a:srgbClr val="FF2551"/>
                </a:solidFill>
                <a:latin typeface="微软雅黑" panose="020B0503020204020204" charset="-122"/>
                <a:ea typeface="微软雅黑" panose="020B0503020204020204" charset="-122"/>
              </a:rPr>
              <a:t>  </a:t>
            </a:r>
            <a:r>
              <a:rPr lang="zh-CN" altLang="en-US" sz="5400" b="1">
                <a:solidFill>
                  <a:srgbClr val="FF2551"/>
                </a:solidFill>
                <a:latin typeface="微软雅黑" panose="020B0503020204020204" charset="-122"/>
                <a:ea typeface="微软雅黑" panose="020B0503020204020204" charset="-122"/>
              </a:rPr>
              <a:t>训练思趣</a:t>
            </a:r>
          </a:p>
        </p:txBody>
      </p:sp>
      <p:sp>
        <p:nvSpPr>
          <p:cNvPr id="5" name="圆角矩形 4"/>
          <p:cNvSpPr/>
          <p:nvPr/>
        </p:nvSpPr>
        <p:spPr>
          <a:xfrm>
            <a:off x="6632575" y="3219450"/>
            <a:ext cx="1891030" cy="377825"/>
          </a:xfrm>
          <a:prstGeom prst="roundRect">
            <a:avLst>
              <a:gd name="adj" fmla="val 50000"/>
            </a:avLst>
          </a:prstGeom>
          <a:solidFill>
            <a:srgbClr val="FE9A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solidFill>
                <a:schemeClr val="accent1"/>
              </a:solidFill>
            </a:endParaRPr>
          </a:p>
        </p:txBody>
      </p:sp>
      <p:sp>
        <p:nvSpPr>
          <p:cNvPr id="4" name="文本框 3"/>
          <p:cNvSpPr txBox="1">
            <a:spLocks noChangeArrowheads="1"/>
          </p:cNvSpPr>
          <p:nvPr/>
        </p:nvSpPr>
        <p:spPr bwMode="auto">
          <a:xfrm>
            <a:off x="7005955" y="3194685"/>
            <a:ext cx="110553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a:solidFill>
                  <a:schemeClr val="bg1"/>
                </a:solidFill>
                <a:latin typeface="微软雅黑" panose="020B0503020204020204" charset="-122"/>
                <a:ea typeface="微软雅黑" panose="020B0503020204020204" charset="-122"/>
              </a:rPr>
              <a:t>王</a:t>
            </a:r>
            <a:r>
              <a:rPr lang="en-US" altLang="zh-CN" sz="2400">
                <a:solidFill>
                  <a:schemeClr val="bg1"/>
                </a:solidFill>
                <a:latin typeface="微软雅黑" panose="020B0503020204020204" charset="-122"/>
                <a:ea typeface="微软雅黑" panose="020B0503020204020204" charset="-122"/>
              </a:rPr>
              <a:t>   </a:t>
            </a:r>
            <a:r>
              <a:rPr lang="zh-CN" altLang="en-US" sz="2400">
                <a:solidFill>
                  <a:schemeClr val="bg1"/>
                </a:solidFill>
                <a:latin typeface="微软雅黑" panose="020B0503020204020204" charset="-122"/>
                <a:ea typeface="微软雅黑" panose="020B0503020204020204" charset="-122"/>
              </a:rPr>
              <a:t>胜</a:t>
            </a:r>
          </a:p>
        </p:txBody>
      </p:sp>
    </p:spTree>
  </p:cSld>
  <p:clrMapOvr>
    <a:masterClrMapping/>
  </p:clrMapOvr>
  <p:transition spd="slow" advTm="118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1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ppt_x</p:attrName>
                                        </p:attrNameLst>
                                      </p:cBhvr>
                                      <p:tavLst>
                                        <p:tav tm="0">
                                          <p:val>
                                            <p:strVal val="0-#ppt_w/2"/>
                                          </p:val>
                                        </p:tav>
                                        <p:tav tm="100000">
                                          <p:val>
                                            <p:strVal val="#ppt_x"/>
                                          </p:val>
                                        </p:tav>
                                      </p:tavLst>
                                    </p:anim>
                                    <p:anim calcmode="lin" valueType="num">
                                      <p:cBhvr>
                                        <p:cTn id="18" dur="10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42"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16" presetClass="entr" presetSubtype="21"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par>
                          <p:cTn id="29" fill="hold">
                            <p:stCondLst>
                              <p:cond delay="4500"/>
                            </p:stCondLst>
                            <p:childTnLst>
                              <p:par>
                                <p:cTn id="30" presetID="10" presetClass="entr" presetSubtype="0" fill="hold" grpId="0" nodeType="afterEffect">
                                  <p:stCondLst>
                                    <p:cond delay="0"/>
                                  </p:stCondLst>
                                  <p:iterate type="lt">
                                    <p:tmPct val="14000"/>
                                  </p:iterate>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4769"/>
                            </p:stCondLst>
                            <p:childTnLst>
                              <p:par>
                                <p:cTn id="34" presetID="16" presetClass="entr" presetSubtype="21"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par>
                          <p:cTn id="37" fill="hold">
                            <p:stCondLst>
                              <p:cond delay="5269"/>
                            </p:stCondLst>
                            <p:childTnLst>
                              <p:par>
                                <p:cTn id="38" presetID="10" presetClass="entr" presetSubtype="0" fill="hold" grpId="0" nodeType="afterEffect">
                                  <p:stCondLst>
                                    <p:cond delay="0"/>
                                  </p:stCondLst>
                                  <p:iterate type="lt">
                                    <p:tmPct val="14000"/>
                                  </p:iterate>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par>
                          <p:cTn id="41" fill="hold">
                            <p:stCondLst>
                              <p:cond delay="6050"/>
                            </p:stCondLst>
                            <p:childTnLst>
                              <p:par>
                                <p:cTn id="42" presetID="42" presetClass="entr" presetSubtype="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p:bldP spid="2" grpId="0"/>
      <p:bldP spid="5" grpId="0" bldLvl="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bwMode="auto">
          <a:xfrm>
            <a:off x="900113" y="987425"/>
            <a:ext cx="7448550" cy="779463"/>
            <a:chOff x="899592" y="1207363"/>
            <a:chExt cx="7448488" cy="779317"/>
          </a:xfrm>
        </p:grpSpPr>
        <p:sp>
          <p:nvSpPr>
            <p:cNvPr id="39" name="右箭头 38"/>
            <p:cNvSpPr/>
            <p:nvPr/>
          </p:nvSpPr>
          <p:spPr>
            <a:xfrm>
              <a:off x="899592" y="1207363"/>
              <a:ext cx="7448488" cy="779317"/>
            </a:xfrm>
            <a:prstGeom prst="rightArrow">
              <a:avLst>
                <a:gd name="adj1" fmla="val 65054"/>
                <a:gd name="adj2" fmla="val 7852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rgbClr val="8A8A8A"/>
                </a:solidFill>
              </a:endParaRPr>
            </a:p>
          </p:txBody>
        </p:sp>
        <p:pic>
          <p:nvPicPr>
            <p:cNvPr id="26627" name="Picture 7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1391166"/>
              <a:ext cx="381000" cy="411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TextBox 49"/>
            <p:cNvSpPr txBox="1"/>
            <p:nvPr/>
          </p:nvSpPr>
          <p:spPr>
            <a:xfrm>
              <a:off x="1259951" y="1289580"/>
              <a:ext cx="1749410" cy="552981"/>
            </a:xfrm>
            <a:prstGeom prst="rect">
              <a:avLst/>
            </a:prstGeom>
            <a:noFill/>
          </p:spPr>
          <p:txBody>
            <a:bodyPr>
              <a:spAutoFit/>
            </a:bodyPr>
            <a:lstStyle/>
            <a:p>
              <a:pPr algn="ctr" fontAlgn="auto">
                <a:lnSpc>
                  <a:spcPct val="150000"/>
                </a:lnSpc>
                <a:spcBef>
                  <a:spcPts val="0"/>
                </a:spcBef>
                <a:spcAft>
                  <a:spcPts val="0"/>
                </a:spcAft>
                <a:buFontTx/>
                <a:buNone/>
                <a:defRPr/>
              </a:pPr>
              <a:r>
                <a:rPr lang="zh-CN" altLang="en-US" sz="2000" b="1" kern="0" dirty="0">
                  <a:solidFill>
                    <a:srgbClr val="FFFFFF"/>
                  </a:solidFill>
                  <a:latin typeface="微软雅黑" panose="020B0503020204020204" charset="-122"/>
                  <a:ea typeface="微软雅黑" panose="020B0503020204020204" charset="-122"/>
                </a:rPr>
                <a:t>训练时间</a:t>
              </a:r>
            </a:p>
          </p:txBody>
        </p:sp>
      </p:grpSp>
      <p:sp>
        <p:nvSpPr>
          <p:cNvPr id="51" name="矩形 50"/>
          <p:cNvSpPr/>
          <p:nvPr/>
        </p:nvSpPr>
        <p:spPr>
          <a:xfrm>
            <a:off x="916305" y="1779905"/>
            <a:ext cx="2390775" cy="2399665"/>
          </a:xfrm>
          <a:prstGeom prst="rect">
            <a:avLst/>
          </a:prstGeom>
        </p:spPr>
        <p:txBody>
          <a:bodyPr wrap="square">
            <a:spAutoFit/>
          </a:bodyPr>
          <a:lstStyle/>
          <a:p>
            <a:pPr algn="just" eaLnBrk="1" latinLnBrk="0" hangingPunct="1">
              <a:lnSpc>
                <a:spcPct val="150000"/>
              </a:lnSpc>
              <a:buFontTx/>
              <a:buNone/>
              <a:defRPr/>
            </a:pPr>
            <a:r>
              <a:rPr lang="zh-CN" altLang="en-US" sz="2000" dirty="0">
                <a:solidFill>
                  <a:srgbClr val="8A8A8A">
                    <a:lumMod val="50000"/>
                  </a:srgbClr>
                </a:solidFill>
                <a:latin typeface="微软雅黑" panose="020B0503020204020204" charset="-122"/>
                <a:ea typeface="微软雅黑" panose="020B0503020204020204" charset="-122"/>
              </a:rPr>
              <a:t>早上：</a:t>
            </a:r>
          </a:p>
          <a:p>
            <a:pPr algn="just" eaLnBrk="1" latinLnBrk="0" hangingPunct="1">
              <a:lnSpc>
                <a:spcPct val="150000"/>
              </a:lnSpc>
              <a:buFontTx/>
              <a:buNone/>
              <a:defRPr/>
            </a:pPr>
            <a:r>
              <a:rPr lang="zh-CN" altLang="en-US" sz="2000" dirty="0">
                <a:solidFill>
                  <a:srgbClr val="8A8A8A">
                    <a:lumMod val="50000"/>
                  </a:srgbClr>
                </a:solidFill>
                <a:latin typeface="微软雅黑" panose="020B0503020204020204" charset="-122"/>
                <a:ea typeface="微软雅黑" panose="020B0503020204020204" charset="-122"/>
              </a:rPr>
              <a:t>6：30至7：30</a:t>
            </a:r>
          </a:p>
          <a:p>
            <a:pPr algn="just" eaLnBrk="1" latinLnBrk="0" hangingPunct="1">
              <a:lnSpc>
                <a:spcPct val="150000"/>
              </a:lnSpc>
              <a:buFontTx/>
              <a:buNone/>
              <a:defRPr/>
            </a:pPr>
            <a:endParaRPr lang="zh-CN" altLang="en-US" sz="2000" dirty="0">
              <a:solidFill>
                <a:srgbClr val="8A8A8A">
                  <a:lumMod val="50000"/>
                </a:srgbClr>
              </a:solidFill>
              <a:latin typeface="微软雅黑" panose="020B0503020204020204" charset="-122"/>
              <a:ea typeface="微软雅黑" panose="020B0503020204020204" charset="-122"/>
            </a:endParaRPr>
          </a:p>
          <a:p>
            <a:pPr algn="just" eaLnBrk="1" latinLnBrk="0" hangingPunct="1">
              <a:lnSpc>
                <a:spcPct val="150000"/>
              </a:lnSpc>
              <a:buFontTx/>
              <a:buNone/>
              <a:defRPr/>
            </a:pPr>
            <a:r>
              <a:rPr lang="zh-CN" altLang="en-US" sz="2000" dirty="0">
                <a:solidFill>
                  <a:srgbClr val="8A8A8A">
                    <a:lumMod val="50000"/>
                  </a:srgbClr>
                </a:solidFill>
                <a:latin typeface="微软雅黑" panose="020B0503020204020204" charset="-122"/>
                <a:ea typeface="微软雅黑" panose="020B0503020204020204" charset="-122"/>
              </a:rPr>
              <a:t>下午：</a:t>
            </a:r>
          </a:p>
          <a:p>
            <a:pPr algn="just" eaLnBrk="1" latinLnBrk="0" hangingPunct="1">
              <a:lnSpc>
                <a:spcPct val="150000"/>
              </a:lnSpc>
              <a:buFontTx/>
              <a:buNone/>
              <a:defRPr/>
            </a:pPr>
            <a:r>
              <a:rPr lang="zh-CN" altLang="en-US" sz="2000" dirty="0">
                <a:solidFill>
                  <a:srgbClr val="8A8A8A">
                    <a:lumMod val="50000"/>
                  </a:srgbClr>
                </a:solidFill>
                <a:latin typeface="微软雅黑" panose="020B0503020204020204" charset="-122"/>
                <a:ea typeface="微软雅黑" panose="020B0503020204020204" charset="-122"/>
              </a:rPr>
              <a:t>三节课后至16：30</a:t>
            </a:r>
          </a:p>
        </p:txBody>
      </p:sp>
      <p:grpSp>
        <p:nvGrpSpPr>
          <p:cNvPr id="52" name="组合 51"/>
          <p:cNvGrpSpPr/>
          <p:nvPr/>
        </p:nvGrpSpPr>
        <p:grpSpPr bwMode="auto">
          <a:xfrm>
            <a:off x="3132138" y="1487488"/>
            <a:ext cx="5216525" cy="779462"/>
            <a:chOff x="3131840" y="1707654"/>
            <a:chExt cx="5216240" cy="779317"/>
          </a:xfrm>
        </p:grpSpPr>
        <p:sp>
          <p:nvSpPr>
            <p:cNvPr id="53" name="右箭头 52"/>
            <p:cNvSpPr/>
            <p:nvPr/>
          </p:nvSpPr>
          <p:spPr>
            <a:xfrm>
              <a:off x="3131840" y="1707654"/>
              <a:ext cx="5216240" cy="779317"/>
            </a:xfrm>
            <a:prstGeom prst="rightArrow">
              <a:avLst>
                <a:gd name="adj1" fmla="val 65054"/>
                <a:gd name="adj2" fmla="val 7852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rgbClr val="8A8A8A"/>
                </a:solidFill>
              </a:endParaRPr>
            </a:p>
          </p:txBody>
        </p:sp>
        <p:pic>
          <p:nvPicPr>
            <p:cNvPr id="26632" name="Picture 10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75856" y="1881497"/>
              <a:ext cx="462738" cy="431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 name="TextBox 54"/>
            <p:cNvSpPr txBox="1"/>
            <p:nvPr/>
          </p:nvSpPr>
          <p:spPr>
            <a:xfrm>
              <a:off x="3523931" y="1780347"/>
              <a:ext cx="1749329" cy="552982"/>
            </a:xfrm>
            <a:prstGeom prst="rect">
              <a:avLst/>
            </a:prstGeom>
            <a:noFill/>
          </p:spPr>
          <p:txBody>
            <a:bodyPr>
              <a:spAutoFit/>
            </a:bodyPr>
            <a:lstStyle/>
            <a:p>
              <a:pPr algn="ctr" fontAlgn="auto">
                <a:lnSpc>
                  <a:spcPct val="150000"/>
                </a:lnSpc>
                <a:spcBef>
                  <a:spcPts val="0"/>
                </a:spcBef>
                <a:spcAft>
                  <a:spcPts val="0"/>
                </a:spcAft>
                <a:buFontTx/>
                <a:buNone/>
                <a:defRPr/>
              </a:pPr>
              <a:r>
                <a:rPr lang="zh-CN" altLang="en-US" sz="2000" b="1" kern="0" dirty="0">
                  <a:solidFill>
                    <a:srgbClr val="FFFFFF"/>
                  </a:solidFill>
                  <a:latin typeface="微软雅黑" panose="020B0503020204020204" charset="-122"/>
                  <a:ea typeface="微软雅黑" panose="020B0503020204020204" charset="-122"/>
                </a:rPr>
                <a:t>训练场地</a:t>
              </a:r>
            </a:p>
          </p:txBody>
        </p:sp>
      </p:grpSp>
      <p:sp>
        <p:nvSpPr>
          <p:cNvPr id="56" name="矩形 55"/>
          <p:cNvSpPr/>
          <p:nvPr/>
        </p:nvSpPr>
        <p:spPr>
          <a:xfrm>
            <a:off x="3204845" y="2289175"/>
            <a:ext cx="2041525" cy="1476375"/>
          </a:xfrm>
          <a:prstGeom prst="rect">
            <a:avLst/>
          </a:prstGeom>
        </p:spPr>
        <p:txBody>
          <a:bodyPr>
            <a:spAutoFit/>
          </a:bodyPr>
          <a:lstStyle/>
          <a:p>
            <a:pPr algn="just" eaLnBrk="1" latinLnBrk="0" hangingPunct="1">
              <a:lnSpc>
                <a:spcPct val="150000"/>
              </a:lnSpc>
              <a:buFontTx/>
              <a:buNone/>
              <a:defRPr/>
            </a:pPr>
            <a:r>
              <a:rPr lang="zh-CN" altLang="en-US" sz="2000" dirty="0">
                <a:solidFill>
                  <a:srgbClr val="8A8A8A">
                    <a:lumMod val="50000"/>
                  </a:srgbClr>
                </a:solidFill>
                <a:latin typeface="微软雅黑" panose="020B0503020204020204" charset="-122"/>
                <a:ea typeface="微软雅黑" panose="020B0503020204020204" charset="-122"/>
              </a:rPr>
              <a:t>晴天：操场</a:t>
            </a:r>
          </a:p>
          <a:p>
            <a:pPr algn="just" eaLnBrk="1" latinLnBrk="0" hangingPunct="1">
              <a:lnSpc>
                <a:spcPct val="150000"/>
              </a:lnSpc>
              <a:buFontTx/>
              <a:buNone/>
              <a:defRPr/>
            </a:pPr>
            <a:endParaRPr lang="zh-CN" altLang="en-US" sz="2000" dirty="0">
              <a:solidFill>
                <a:srgbClr val="8A8A8A">
                  <a:lumMod val="50000"/>
                </a:srgbClr>
              </a:solidFill>
              <a:latin typeface="微软雅黑" panose="020B0503020204020204" charset="-122"/>
              <a:ea typeface="微软雅黑" panose="020B0503020204020204" charset="-122"/>
            </a:endParaRPr>
          </a:p>
          <a:p>
            <a:pPr algn="just" eaLnBrk="1" latinLnBrk="0" hangingPunct="1">
              <a:lnSpc>
                <a:spcPct val="150000"/>
              </a:lnSpc>
              <a:buFontTx/>
              <a:buNone/>
              <a:defRPr/>
            </a:pPr>
            <a:r>
              <a:rPr lang="zh-CN" altLang="en-US" sz="2000" dirty="0">
                <a:solidFill>
                  <a:srgbClr val="8A8A8A">
                    <a:lumMod val="50000"/>
                  </a:srgbClr>
                </a:solidFill>
                <a:latin typeface="微软雅黑" panose="020B0503020204020204" charset="-122"/>
                <a:ea typeface="微软雅黑" panose="020B0503020204020204" charset="-122"/>
              </a:rPr>
              <a:t>雨天</a:t>
            </a:r>
            <a:r>
              <a:rPr lang="zh-CN" altLang="en-US" sz="2000" dirty="0" smtClean="0">
                <a:solidFill>
                  <a:srgbClr val="8A8A8A">
                    <a:lumMod val="50000"/>
                  </a:srgbClr>
                </a:solidFill>
                <a:latin typeface="微软雅黑" panose="020B0503020204020204" charset="-122"/>
                <a:ea typeface="微软雅黑" panose="020B0503020204020204" charset="-122"/>
              </a:rPr>
              <a:t>：室内</a:t>
            </a:r>
            <a:endParaRPr lang="zh-CN" altLang="en-US" sz="2000" dirty="0">
              <a:solidFill>
                <a:srgbClr val="8A8A8A">
                  <a:lumMod val="50000"/>
                </a:srgbClr>
              </a:solidFill>
              <a:latin typeface="微软雅黑" panose="020B0503020204020204" charset="-122"/>
              <a:ea typeface="微软雅黑" panose="020B0503020204020204" charset="-122"/>
            </a:endParaRPr>
          </a:p>
        </p:txBody>
      </p:sp>
      <p:cxnSp>
        <p:nvCxnSpPr>
          <p:cNvPr id="57" name="直接连接符 56"/>
          <p:cNvCxnSpPr/>
          <p:nvPr/>
        </p:nvCxnSpPr>
        <p:spPr>
          <a:xfrm>
            <a:off x="3132138" y="1662113"/>
            <a:ext cx="0" cy="2708275"/>
          </a:xfrm>
          <a:prstGeom prst="line">
            <a:avLst/>
          </a:prstGeom>
          <a:ln w="6350">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5430838" y="2165350"/>
            <a:ext cx="0" cy="2205038"/>
          </a:xfrm>
          <a:prstGeom prst="line">
            <a:avLst/>
          </a:prstGeom>
          <a:ln w="6350">
            <a:solidFill>
              <a:schemeClr val="bg2">
                <a:lumMod val="40000"/>
                <a:lumOff val="6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5494020" y="2830513"/>
            <a:ext cx="2030413" cy="1630045"/>
          </a:xfrm>
          <a:prstGeom prst="rect">
            <a:avLst/>
          </a:prstGeom>
        </p:spPr>
        <p:txBody>
          <a:bodyPr>
            <a:spAutoFit/>
          </a:bodyPr>
          <a:lstStyle/>
          <a:p>
            <a:pPr algn="just">
              <a:buFontTx/>
              <a:buNone/>
              <a:defRPr/>
            </a:pPr>
            <a:r>
              <a:rPr lang="zh-CN" altLang="en-US" sz="2000" dirty="0">
                <a:solidFill>
                  <a:srgbClr val="8A8A8A">
                    <a:lumMod val="50000"/>
                  </a:srgbClr>
                </a:solidFill>
                <a:latin typeface="微软雅黑" panose="020B0503020204020204" charset="-122"/>
                <a:ea typeface="微软雅黑" panose="020B0503020204020204" charset="-122"/>
              </a:rPr>
              <a:t>技术动作</a:t>
            </a:r>
          </a:p>
          <a:p>
            <a:pPr algn="just">
              <a:buFontTx/>
              <a:buNone/>
              <a:defRPr/>
            </a:pPr>
            <a:endParaRPr lang="zh-CN" altLang="en-US" sz="2000" dirty="0">
              <a:solidFill>
                <a:srgbClr val="8A8A8A">
                  <a:lumMod val="50000"/>
                </a:srgbClr>
              </a:solidFill>
              <a:latin typeface="微软雅黑" panose="020B0503020204020204" charset="-122"/>
              <a:ea typeface="微软雅黑" panose="020B0503020204020204" charset="-122"/>
            </a:endParaRPr>
          </a:p>
          <a:p>
            <a:pPr algn="just">
              <a:buFontTx/>
              <a:buNone/>
              <a:defRPr/>
            </a:pPr>
            <a:r>
              <a:rPr lang="zh-CN" altLang="en-US" sz="2000" dirty="0">
                <a:solidFill>
                  <a:srgbClr val="8A8A8A">
                    <a:lumMod val="50000"/>
                  </a:srgbClr>
                </a:solidFill>
                <a:latin typeface="微软雅黑" panose="020B0503020204020204" charset="-122"/>
                <a:ea typeface="微软雅黑" panose="020B0503020204020204" charset="-122"/>
              </a:rPr>
              <a:t>素质训练</a:t>
            </a:r>
          </a:p>
          <a:p>
            <a:pPr algn="just">
              <a:buFontTx/>
              <a:buNone/>
              <a:defRPr/>
            </a:pPr>
            <a:endParaRPr lang="zh-CN" altLang="en-US" sz="2000" dirty="0">
              <a:solidFill>
                <a:srgbClr val="8A8A8A">
                  <a:lumMod val="50000"/>
                </a:srgbClr>
              </a:solidFill>
              <a:latin typeface="微软雅黑" panose="020B0503020204020204" charset="-122"/>
              <a:ea typeface="微软雅黑" panose="020B0503020204020204" charset="-122"/>
            </a:endParaRPr>
          </a:p>
          <a:p>
            <a:pPr algn="just">
              <a:buFontTx/>
              <a:buNone/>
              <a:defRPr/>
            </a:pPr>
            <a:r>
              <a:rPr lang="zh-CN" altLang="en-US" sz="2000" dirty="0">
                <a:solidFill>
                  <a:srgbClr val="8A8A8A">
                    <a:lumMod val="50000"/>
                  </a:srgbClr>
                </a:solidFill>
                <a:latin typeface="微软雅黑" panose="020B0503020204020204" charset="-122"/>
                <a:ea typeface="微软雅黑" panose="020B0503020204020204" charset="-122"/>
              </a:rPr>
              <a:t>专项器材</a:t>
            </a:r>
          </a:p>
        </p:txBody>
      </p:sp>
      <p:grpSp>
        <p:nvGrpSpPr>
          <p:cNvPr id="60" name="组合 59"/>
          <p:cNvGrpSpPr/>
          <p:nvPr/>
        </p:nvGrpSpPr>
        <p:grpSpPr bwMode="auto">
          <a:xfrm>
            <a:off x="5430838" y="1992313"/>
            <a:ext cx="2917825" cy="779462"/>
            <a:chOff x="5430180" y="2211710"/>
            <a:chExt cx="2917900" cy="779317"/>
          </a:xfrm>
        </p:grpSpPr>
        <p:sp>
          <p:nvSpPr>
            <p:cNvPr id="61" name="右箭头 60"/>
            <p:cNvSpPr/>
            <p:nvPr/>
          </p:nvSpPr>
          <p:spPr>
            <a:xfrm>
              <a:off x="5430180" y="2211710"/>
              <a:ext cx="2917900" cy="779317"/>
            </a:xfrm>
            <a:prstGeom prst="rightArrow">
              <a:avLst>
                <a:gd name="adj1" fmla="val 65054"/>
                <a:gd name="adj2" fmla="val 78522"/>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rgbClr val="8A8A8A"/>
                </a:solidFill>
              </a:endParaRPr>
            </a:p>
          </p:txBody>
        </p:sp>
        <p:pic>
          <p:nvPicPr>
            <p:cNvPr id="26640" name="Picture 9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35098" y="2385553"/>
              <a:ext cx="409724" cy="431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 name="TextBox 62"/>
            <p:cNvSpPr txBox="1"/>
            <p:nvPr/>
          </p:nvSpPr>
          <p:spPr>
            <a:xfrm>
              <a:off x="5723875" y="2284403"/>
              <a:ext cx="1749470" cy="552982"/>
            </a:xfrm>
            <a:prstGeom prst="rect">
              <a:avLst/>
            </a:prstGeom>
            <a:noFill/>
          </p:spPr>
          <p:txBody>
            <a:bodyPr>
              <a:spAutoFit/>
            </a:bodyPr>
            <a:lstStyle/>
            <a:p>
              <a:pPr algn="ctr" fontAlgn="auto">
                <a:lnSpc>
                  <a:spcPct val="150000"/>
                </a:lnSpc>
                <a:spcBef>
                  <a:spcPts val="0"/>
                </a:spcBef>
                <a:spcAft>
                  <a:spcPts val="0"/>
                </a:spcAft>
                <a:buFontTx/>
                <a:buNone/>
                <a:defRPr/>
              </a:pPr>
              <a:r>
                <a:rPr lang="zh-CN" altLang="en-US" sz="2000" b="1" kern="0" dirty="0">
                  <a:solidFill>
                    <a:srgbClr val="FFFFFF"/>
                  </a:solidFill>
                  <a:latin typeface="微软雅黑" panose="020B0503020204020204" charset="-122"/>
                  <a:ea typeface="微软雅黑" panose="020B0503020204020204" charset="-122"/>
                </a:rPr>
                <a:t>训练形式</a:t>
              </a:r>
            </a:p>
          </p:txBody>
        </p:sp>
      </p:grpSp>
      <p:sp>
        <p:nvSpPr>
          <p:cNvPr id="14" name="TextBox 3"/>
          <p:cNvSpPr txBox="1">
            <a:spLocks noChangeArrowheads="1"/>
          </p:cNvSpPr>
          <p:nvPr/>
        </p:nvSpPr>
        <p:spPr bwMode="auto">
          <a:xfrm>
            <a:off x="300038" y="6350"/>
            <a:ext cx="2087880" cy="553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000" b="1">
                <a:solidFill>
                  <a:srgbClr val="FFFFFF"/>
                </a:solidFill>
                <a:latin typeface="微软雅黑" panose="020B0503020204020204" charset="-122"/>
                <a:ea typeface="微软雅黑" panose="020B0503020204020204" charset="-122"/>
              </a:rPr>
              <a:t>训练常态化</a:t>
            </a:r>
          </a:p>
        </p:txBody>
      </p:sp>
      <p:sp>
        <p:nvSpPr>
          <p:cNvPr id="2" name="爆炸形 2 1"/>
          <p:cNvSpPr/>
          <p:nvPr/>
        </p:nvSpPr>
        <p:spPr>
          <a:xfrm>
            <a:off x="6371590" y="2618105"/>
            <a:ext cx="3122930" cy="2136775"/>
          </a:xfrm>
          <a:prstGeom prst="irregularSeal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latinLnBrk="0" hangingPunct="1">
              <a:lnSpc>
                <a:spcPct val="150000"/>
              </a:lnSpc>
            </a:pPr>
            <a:r>
              <a:rPr lang="zh-CN" altLang="en-US" sz="2400" b="1">
                <a:solidFill>
                  <a:schemeClr val="tx2">
                    <a:lumMod val="40000"/>
                    <a:lumOff val="60000"/>
                  </a:schemeClr>
                </a:solidFill>
              </a:rPr>
              <a:t>排</a:t>
            </a:r>
            <a:r>
              <a:rPr lang="en-US" altLang="zh-CN" sz="2400" b="1">
                <a:solidFill>
                  <a:schemeClr val="tx2">
                    <a:lumMod val="40000"/>
                    <a:lumOff val="60000"/>
                  </a:schemeClr>
                </a:solidFill>
              </a:rPr>
              <a:t> </a:t>
            </a:r>
            <a:r>
              <a:rPr lang="zh-CN" altLang="en-US" sz="2400" b="1">
                <a:solidFill>
                  <a:schemeClr val="tx2">
                    <a:lumMod val="40000"/>
                    <a:lumOff val="60000"/>
                  </a:schemeClr>
                </a:solidFill>
              </a:rPr>
              <a:t>球</a:t>
            </a:r>
          </a:p>
          <a:p>
            <a:pPr algn="ctr" eaLnBrk="1" latinLnBrk="0" hangingPunct="1">
              <a:lnSpc>
                <a:spcPct val="150000"/>
              </a:lnSpc>
            </a:pPr>
            <a:r>
              <a:rPr lang="zh-CN" altLang="en-US" sz="2400" b="1">
                <a:solidFill>
                  <a:schemeClr val="tx2">
                    <a:lumMod val="40000"/>
                    <a:lumOff val="60000"/>
                  </a:schemeClr>
                </a:solidFill>
              </a:rPr>
              <a:t>基</a:t>
            </a:r>
            <a:r>
              <a:rPr lang="en-US" altLang="zh-CN" sz="2400" b="1">
                <a:solidFill>
                  <a:schemeClr val="tx2">
                    <a:lumMod val="40000"/>
                    <a:lumOff val="60000"/>
                  </a:schemeClr>
                </a:solidFill>
              </a:rPr>
              <a:t> </a:t>
            </a:r>
            <a:r>
              <a:rPr lang="zh-CN" altLang="en-US" sz="2400" b="1">
                <a:solidFill>
                  <a:schemeClr val="tx2">
                    <a:lumMod val="40000"/>
                    <a:lumOff val="60000"/>
                  </a:schemeClr>
                </a:solidFill>
              </a:rPr>
              <a:t>本</a:t>
            </a:r>
            <a:r>
              <a:rPr lang="en-US" altLang="zh-CN" sz="2400" b="1">
                <a:solidFill>
                  <a:schemeClr val="tx2">
                    <a:lumMod val="40000"/>
                    <a:lumOff val="60000"/>
                  </a:schemeClr>
                </a:solidFill>
              </a:rPr>
              <a:t> </a:t>
            </a:r>
            <a:r>
              <a:rPr lang="zh-CN" altLang="en-US" sz="2400" b="1">
                <a:solidFill>
                  <a:schemeClr val="tx2">
                    <a:lumMod val="40000"/>
                    <a:lumOff val="60000"/>
                  </a:schemeClr>
                </a:solidFill>
              </a:rPr>
              <a:t>功</a:t>
            </a:r>
          </a:p>
        </p:txBody>
      </p:sp>
    </p:spTree>
  </p:cSld>
  <p:clrMapOvr>
    <a:masterClrMapping/>
  </p:clrMapOvr>
  <p:transition spd="slow" advTm="118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
                                        <p:tgtEl>
                                          <p:spTgt spid="38"/>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300"/>
                                        <p:tgtEl>
                                          <p:spTgt spid="51"/>
                                        </p:tgtEl>
                                        <p:attrNameLst>
                                          <p:attrName>ppt_y</p:attrName>
                                        </p:attrNameLst>
                                      </p:cBhvr>
                                      <p:tavLst>
                                        <p:tav tm="0">
                                          <p:val>
                                            <p:strVal val="#ppt_y+#ppt_h*1.125000"/>
                                          </p:val>
                                        </p:tav>
                                        <p:tav tm="100000">
                                          <p:val>
                                            <p:strVal val="#ppt_y"/>
                                          </p:val>
                                        </p:tav>
                                      </p:tavLst>
                                    </p:anim>
                                    <p:animEffect transition="in" filter="wipe(up)">
                                      <p:cBhvr>
                                        <p:cTn id="12" dur="300"/>
                                        <p:tgtEl>
                                          <p:spTgt spid="51"/>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left)">
                                      <p:cBhvr>
                                        <p:cTn id="16" dur="300"/>
                                        <p:tgtEl>
                                          <p:spTgt spid="52"/>
                                        </p:tgtEl>
                                      </p:cBhvr>
                                    </p:animEffect>
                                  </p:childTnLst>
                                </p:cTn>
                              </p:par>
                              <p:par>
                                <p:cTn id="17" presetID="22" presetClass="entr" presetSubtype="1"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up)">
                                      <p:cBhvr>
                                        <p:cTn id="19" dur="300"/>
                                        <p:tgtEl>
                                          <p:spTgt spid="57"/>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300"/>
                                        <p:tgtEl>
                                          <p:spTgt spid="56"/>
                                        </p:tgtEl>
                                        <p:attrNameLst>
                                          <p:attrName>ppt_y</p:attrName>
                                        </p:attrNameLst>
                                      </p:cBhvr>
                                      <p:tavLst>
                                        <p:tav tm="0">
                                          <p:val>
                                            <p:strVal val="#ppt_y+#ppt_h*1.125000"/>
                                          </p:val>
                                        </p:tav>
                                        <p:tav tm="100000">
                                          <p:val>
                                            <p:strVal val="#ppt_y"/>
                                          </p:val>
                                        </p:tav>
                                      </p:tavLst>
                                    </p:anim>
                                    <p:animEffect transition="in" filter="wipe(up)">
                                      <p:cBhvr>
                                        <p:cTn id="24" dur="300"/>
                                        <p:tgtEl>
                                          <p:spTgt spid="56"/>
                                        </p:tgtEl>
                                      </p:cBhvr>
                                    </p:animEffect>
                                  </p:childTnLst>
                                </p:cTn>
                              </p:par>
                            </p:childTnLst>
                          </p:cTn>
                        </p:par>
                        <p:par>
                          <p:cTn id="25" fill="hold">
                            <p:stCondLst>
                              <p:cond delay="2000"/>
                            </p:stCondLst>
                            <p:childTnLst>
                              <p:par>
                                <p:cTn id="26" presetID="22" presetClass="entr" presetSubtype="8" fill="hold" nodeType="afterEffect">
                                  <p:stCondLst>
                                    <p:cond delay="30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300"/>
                                        <p:tgtEl>
                                          <p:spTgt spid="60"/>
                                        </p:tgtEl>
                                      </p:cBhvr>
                                    </p:animEffect>
                                  </p:childTnLst>
                                </p:cTn>
                              </p:par>
                              <p:par>
                                <p:cTn id="29" presetID="22" presetClass="entr" presetSubtype="1" fill="hold" nodeType="withEffect">
                                  <p:stCondLst>
                                    <p:cond delay="300"/>
                                  </p:stCondLst>
                                  <p:childTnLst>
                                    <p:set>
                                      <p:cBhvr>
                                        <p:cTn id="30" dur="1" fill="hold">
                                          <p:stCondLst>
                                            <p:cond delay="0"/>
                                          </p:stCondLst>
                                        </p:cTn>
                                        <p:tgtEl>
                                          <p:spTgt spid="58"/>
                                        </p:tgtEl>
                                        <p:attrNameLst>
                                          <p:attrName>style.visibility</p:attrName>
                                        </p:attrNameLst>
                                      </p:cBhvr>
                                      <p:to>
                                        <p:strVal val="visible"/>
                                      </p:to>
                                    </p:set>
                                    <p:animEffect transition="in" filter="wipe(up)">
                                      <p:cBhvr>
                                        <p:cTn id="31" dur="300"/>
                                        <p:tgtEl>
                                          <p:spTgt spid="58"/>
                                        </p:tgtEl>
                                      </p:cBhvr>
                                    </p:animEffect>
                                  </p:childTnLst>
                                </p:cTn>
                              </p:par>
                            </p:childTnLst>
                          </p:cTn>
                        </p:par>
                        <p:par>
                          <p:cTn id="32" fill="hold">
                            <p:stCondLst>
                              <p:cond delay="2800"/>
                            </p:stCondLst>
                            <p:childTnLst>
                              <p:par>
                                <p:cTn id="33" presetID="12" presetClass="entr" presetSubtype="4"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300"/>
                                        <p:tgtEl>
                                          <p:spTgt spid="59"/>
                                        </p:tgtEl>
                                        <p:attrNameLst>
                                          <p:attrName>ppt_y</p:attrName>
                                        </p:attrNameLst>
                                      </p:cBhvr>
                                      <p:tavLst>
                                        <p:tav tm="0">
                                          <p:val>
                                            <p:strVal val="#ppt_y+#ppt_h*1.125000"/>
                                          </p:val>
                                        </p:tav>
                                        <p:tav tm="100000">
                                          <p:val>
                                            <p:strVal val="#ppt_y"/>
                                          </p:val>
                                        </p:tav>
                                      </p:tavLst>
                                    </p:anim>
                                    <p:animEffect transition="in" filter="wipe(up)">
                                      <p:cBhvr>
                                        <p:cTn id="36" dur="300"/>
                                        <p:tgtEl>
                                          <p:spTgt spid="59"/>
                                        </p:tgtEl>
                                      </p:cBhvr>
                                    </p:animEffect>
                                  </p:childTnLst>
                                </p:cTn>
                              </p:par>
                            </p:childTnLst>
                          </p:cTn>
                        </p:par>
                        <p:par>
                          <p:cTn id="37" fill="hold">
                            <p:stCondLst>
                              <p:cond delay="3300"/>
                            </p:stCondLst>
                            <p:childTnLst>
                              <p:par>
                                <p:cTn id="38" presetID="2" presetClass="entr" presetSubtype="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ppt_x</p:attrName>
                                        </p:attrNameLst>
                                      </p:cBhvr>
                                      <p:tavLst>
                                        <p:tav tm="0">
                                          <p:val>
                                            <p:strVal val="#ppt_x"/>
                                          </p:val>
                                        </p:tav>
                                        <p:tav tm="100000">
                                          <p:val>
                                            <p:strVal val="#ppt_x"/>
                                          </p:val>
                                        </p:tav>
                                      </p:tavLst>
                                    </p:anim>
                                    <p:anim calcmode="lin" valueType="num">
                                      <p:cBhvr>
                                        <p:cTn id="41" dur="500" fill="hold"/>
                                        <p:tgtEl>
                                          <p:spTgt spid="14"/>
                                        </p:tgtEl>
                                        <p:attrNameLst>
                                          <p:attrName>ppt_y</p:attrName>
                                        </p:attrNameLst>
                                      </p:cBhvr>
                                      <p:tavLst>
                                        <p:tav tm="0">
                                          <p:val>
                                            <p:strVal val="0-#ppt_h/2"/>
                                          </p:val>
                                        </p:tav>
                                        <p:tav tm="100000">
                                          <p:val>
                                            <p:strVal val="#ppt_y"/>
                                          </p:val>
                                        </p:tav>
                                      </p:tavLst>
                                    </p:anim>
                                  </p:childTnLst>
                                </p:cTn>
                              </p:par>
                            </p:childTnLst>
                          </p:cTn>
                        </p:par>
                        <p:par>
                          <p:cTn id="42" fill="hold">
                            <p:stCondLst>
                              <p:cond delay="3800"/>
                            </p:stCondLst>
                            <p:childTnLst>
                              <p:par>
                                <p:cTn id="43" presetID="8" presetClass="entr" presetSubtype="16"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diamond(in)">
                                      <p:cBhvr>
                                        <p:cTn id="4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6" grpId="0"/>
      <p:bldP spid="59" grpId="0"/>
      <p:bldP spid="14" grpId="0"/>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图片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3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组合 3"/>
          <p:cNvGrpSpPr/>
          <p:nvPr/>
        </p:nvGrpSpPr>
        <p:grpSpPr bwMode="auto">
          <a:xfrm>
            <a:off x="2238375" y="2041525"/>
            <a:ext cx="6905625" cy="1052513"/>
            <a:chOff x="3086100" y="981074"/>
            <a:chExt cx="6057900" cy="604164"/>
          </a:xfrm>
        </p:grpSpPr>
        <p:sp>
          <p:nvSpPr>
            <p:cNvPr id="11" name="Freeform 74"/>
            <p:cNvSpPr/>
            <p:nvPr/>
          </p:nvSpPr>
          <p:spPr bwMode="auto">
            <a:xfrm>
              <a:off x="3086100" y="981074"/>
              <a:ext cx="6057900" cy="590495"/>
            </a:xfrm>
            <a:custGeom>
              <a:avLst/>
              <a:gdLst>
                <a:gd name="T0" fmla="*/ 38 w 1054"/>
                <a:gd name="T1" fmla="*/ 0 h 161"/>
                <a:gd name="T2" fmla="*/ 1054 w 1054"/>
                <a:gd name="T3" fmla="*/ 0 h 161"/>
                <a:gd name="T4" fmla="*/ 1054 w 1054"/>
                <a:gd name="T5" fmla="*/ 161 h 161"/>
                <a:gd name="T6" fmla="*/ 0 w 1054"/>
                <a:gd name="T7" fmla="*/ 161 h 161"/>
                <a:gd name="T8" fmla="*/ 38 w 1054"/>
                <a:gd name="T9" fmla="*/ 0 h 161"/>
              </a:gdLst>
              <a:ahLst/>
              <a:cxnLst>
                <a:cxn ang="0">
                  <a:pos x="T0" y="T1"/>
                </a:cxn>
                <a:cxn ang="0">
                  <a:pos x="T2" y="T3"/>
                </a:cxn>
                <a:cxn ang="0">
                  <a:pos x="T4" y="T5"/>
                </a:cxn>
                <a:cxn ang="0">
                  <a:pos x="T6" y="T7"/>
                </a:cxn>
                <a:cxn ang="0">
                  <a:pos x="T8" y="T9"/>
                </a:cxn>
              </a:cxnLst>
              <a:rect l="0" t="0" r="r" b="b"/>
              <a:pathLst>
                <a:path w="1054" h="161">
                  <a:moveTo>
                    <a:pt x="38" y="0"/>
                  </a:moveTo>
                  <a:lnTo>
                    <a:pt x="1054" y="0"/>
                  </a:lnTo>
                  <a:lnTo>
                    <a:pt x="1054" y="161"/>
                  </a:lnTo>
                  <a:lnTo>
                    <a:pt x="0" y="161"/>
                  </a:lnTo>
                  <a:lnTo>
                    <a:pt x="38" y="0"/>
                  </a:lnTo>
                  <a:close/>
                </a:path>
              </a:pathLst>
            </a:custGeom>
            <a:solidFill>
              <a:srgbClr val="C00000"/>
            </a:solidFill>
            <a:ln w="4" cap="flat">
              <a:noFill/>
              <a:prstDash val="solid"/>
              <a:miter lim="800000"/>
            </a:ln>
          </p:spPr>
          <p:txBody>
            <a:bodyPr lIns="91431" tIns="45715" rIns="91431" bIns="45715"/>
            <a:lstStyle/>
            <a:p>
              <a:pPr defTabSz="685800" fontAlgn="auto">
                <a:spcBef>
                  <a:spcPts val="0"/>
                </a:spcBef>
                <a:spcAft>
                  <a:spcPts val="0"/>
                </a:spcAft>
                <a:buFontTx/>
                <a:buNone/>
                <a:defRPr/>
              </a:pPr>
              <a:endParaRPr lang="zh-CN" altLang="en-US" sz="1350">
                <a:solidFill>
                  <a:schemeClr val="bg1"/>
                </a:solidFill>
                <a:latin typeface="等线"/>
                <a:ea typeface="微软雅黑" panose="020B0503020204020204" charset="-122"/>
              </a:endParaRPr>
            </a:p>
          </p:txBody>
        </p:sp>
        <p:sp>
          <p:nvSpPr>
            <p:cNvPr id="3" name="文本框 2"/>
            <p:cNvSpPr txBox="1"/>
            <p:nvPr/>
          </p:nvSpPr>
          <p:spPr>
            <a:xfrm>
              <a:off x="4357563" y="1072200"/>
              <a:ext cx="4171177" cy="405692"/>
            </a:xfrm>
            <a:prstGeom prst="rect">
              <a:avLst/>
            </a:prstGeom>
            <a:noFill/>
          </p:spPr>
          <p:txBody>
            <a:bodyPr wrap="none">
              <a:spAutoFit/>
            </a:bodyPr>
            <a:lstStyle/>
            <a:p>
              <a:pPr algn="l" defTabSz="685800" fontAlgn="auto">
                <a:spcBef>
                  <a:spcPts val="0"/>
                </a:spcBef>
                <a:spcAft>
                  <a:spcPts val="0"/>
                </a:spcAft>
                <a:buFontTx/>
                <a:buNone/>
                <a:defRPr/>
              </a:pPr>
              <a:r>
                <a:rPr lang="zh-CN" altLang="en-US" sz="4000" b="1" dirty="0">
                  <a:solidFill>
                    <a:schemeClr val="bg1"/>
                  </a:solidFill>
                  <a:latin typeface="等线"/>
                  <a:ea typeface="微软雅黑" panose="020B0503020204020204" charset="-122"/>
                </a:rPr>
                <a:t>赛前集训，以赛代练</a:t>
              </a:r>
            </a:p>
          </p:txBody>
        </p:sp>
        <p:sp>
          <p:nvSpPr>
            <p:cNvPr id="21" name="文本框 20"/>
            <p:cNvSpPr txBox="1"/>
            <p:nvPr/>
          </p:nvSpPr>
          <p:spPr>
            <a:xfrm>
              <a:off x="3407796" y="1002033"/>
              <a:ext cx="994331" cy="583205"/>
            </a:xfrm>
            <a:prstGeom prst="rect">
              <a:avLst/>
            </a:prstGeom>
            <a:noFill/>
          </p:spPr>
          <p:txBody>
            <a:bodyPr wrap="none">
              <a:spAutoFit/>
            </a:bodyPr>
            <a:lstStyle/>
            <a:p>
              <a:pPr defTabSz="685800" fontAlgn="auto">
                <a:spcBef>
                  <a:spcPts val="0"/>
                </a:spcBef>
                <a:spcAft>
                  <a:spcPts val="0"/>
                </a:spcAft>
                <a:buFontTx/>
                <a:buNone/>
                <a:defRPr/>
              </a:pPr>
              <a:r>
                <a:rPr lang="en-US" altLang="zh-CN" sz="6000" b="1" dirty="0">
                  <a:solidFill>
                    <a:schemeClr val="bg1"/>
                  </a:solidFill>
                  <a:latin typeface="微软雅黑" panose="020B0503020204020204" charset="-122"/>
                  <a:ea typeface="微软雅黑" panose="020B0503020204020204" charset="-122"/>
                </a:rPr>
                <a:t>03</a:t>
              </a:r>
              <a:endParaRPr lang="zh-CN" altLang="en-US" sz="6000" b="1" dirty="0">
                <a:solidFill>
                  <a:schemeClr val="bg1"/>
                </a:solidFill>
                <a:latin typeface="微软雅黑" panose="020B0503020204020204" charset="-122"/>
                <a:ea typeface="微软雅黑" panose="020B0503020204020204" charset="-122"/>
              </a:endParaRPr>
            </a:p>
          </p:txBody>
        </p:sp>
      </p:grpSp>
      <p:grpSp>
        <p:nvGrpSpPr>
          <p:cNvPr id="32775" name="组合 9"/>
          <p:cNvGrpSpPr/>
          <p:nvPr/>
        </p:nvGrpSpPr>
        <p:grpSpPr bwMode="auto">
          <a:xfrm>
            <a:off x="468313" y="-125413"/>
            <a:ext cx="8294687" cy="1811338"/>
            <a:chOff x="467544" y="-125090"/>
            <a:chExt cx="8295895" cy="1810370"/>
          </a:xfrm>
        </p:grpSpPr>
        <p:pic>
          <p:nvPicPr>
            <p:cNvPr id="32776" name="图片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125090"/>
              <a:ext cx="2017224" cy="1810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7" name="图片 1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168212" y="182549"/>
              <a:ext cx="1595227" cy="989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32778" name="图片 1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2041525"/>
            <a:ext cx="3714750" cy="306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advTm="118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bwMode="auto">
          <a:xfrm>
            <a:off x="736600" y="1204595"/>
            <a:ext cx="5419091" cy="3119685"/>
            <a:chOff x="503238" y="2152231"/>
            <a:chExt cx="7225990" cy="3000150"/>
          </a:xfrm>
        </p:grpSpPr>
        <p:sp>
          <p:nvSpPr>
            <p:cNvPr id="39" name="矩形 38"/>
            <p:cNvSpPr/>
            <p:nvPr/>
          </p:nvSpPr>
          <p:spPr>
            <a:xfrm>
              <a:off x="1725069" y="2152231"/>
              <a:ext cx="3150680" cy="3996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a:solidFill>
                    <a:srgbClr val="000000"/>
                  </a:solidFill>
                </a:rPr>
                <a:t>8:00——10:00</a:t>
              </a:r>
              <a:endParaRPr lang="zh-CN" altLang="en-US">
                <a:solidFill>
                  <a:srgbClr val="000000"/>
                </a:solidFill>
              </a:endParaRPr>
            </a:p>
          </p:txBody>
        </p:sp>
        <p:sp>
          <p:nvSpPr>
            <p:cNvPr id="45" name="矩形 44"/>
            <p:cNvSpPr/>
            <p:nvPr/>
          </p:nvSpPr>
          <p:spPr>
            <a:xfrm>
              <a:off x="1725069" y="2793268"/>
              <a:ext cx="3132899" cy="39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a:solidFill>
                    <a:srgbClr val="000000"/>
                  </a:solidFill>
                </a:rPr>
                <a:t>10:00——11:00</a:t>
              </a:r>
              <a:endParaRPr lang="zh-CN" altLang="en-US">
                <a:solidFill>
                  <a:srgbClr val="000000"/>
                </a:solidFill>
              </a:endParaRPr>
            </a:p>
          </p:txBody>
        </p:sp>
        <p:sp>
          <p:nvSpPr>
            <p:cNvPr id="46" name="矩形 45"/>
            <p:cNvSpPr/>
            <p:nvPr/>
          </p:nvSpPr>
          <p:spPr>
            <a:xfrm>
              <a:off x="1703900" y="3435152"/>
              <a:ext cx="3128665" cy="39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dirty="0">
                  <a:solidFill>
                    <a:srgbClr val="000000"/>
                  </a:solidFill>
                </a:rPr>
                <a:t>11:00——</a:t>
              </a:r>
              <a:r>
                <a:rPr lang="en-US" altLang="zh-CN" dirty="0" smtClean="0">
                  <a:solidFill>
                    <a:srgbClr val="000000"/>
                  </a:solidFill>
                </a:rPr>
                <a:t>11:30</a:t>
              </a:r>
              <a:endParaRPr lang="zh-CN" altLang="en-US" dirty="0">
                <a:solidFill>
                  <a:srgbClr val="000000"/>
                </a:solidFill>
              </a:endParaRPr>
            </a:p>
          </p:txBody>
        </p:sp>
        <p:sp>
          <p:nvSpPr>
            <p:cNvPr id="47" name="矩形 46"/>
            <p:cNvSpPr/>
            <p:nvPr/>
          </p:nvSpPr>
          <p:spPr>
            <a:xfrm>
              <a:off x="1703900" y="4074495"/>
              <a:ext cx="3133746" cy="399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dirty="0">
                  <a:solidFill>
                    <a:srgbClr val="000000"/>
                  </a:solidFill>
                </a:rPr>
                <a:t>12:00——14:00</a:t>
              </a:r>
              <a:endParaRPr lang="zh-CN" altLang="en-US" dirty="0">
                <a:solidFill>
                  <a:srgbClr val="000000"/>
                </a:solidFill>
              </a:endParaRPr>
            </a:p>
          </p:txBody>
        </p:sp>
        <p:sp>
          <p:nvSpPr>
            <p:cNvPr id="48" name="矩形 47"/>
            <p:cNvSpPr/>
            <p:nvPr/>
          </p:nvSpPr>
          <p:spPr>
            <a:xfrm>
              <a:off x="1703900" y="4715532"/>
              <a:ext cx="3153220" cy="398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a:solidFill>
                    <a:srgbClr val="000000"/>
                  </a:solidFill>
                </a:rPr>
                <a:t>14:00——16:30</a:t>
              </a:r>
              <a:endParaRPr lang="zh-CN" altLang="en-US">
                <a:solidFill>
                  <a:srgbClr val="000000"/>
                </a:solidFill>
              </a:endParaRPr>
            </a:p>
          </p:txBody>
        </p:sp>
        <p:sp>
          <p:nvSpPr>
            <p:cNvPr id="51" name="文本框 15"/>
            <p:cNvSpPr txBox="1">
              <a:spLocks noChangeArrowheads="1"/>
            </p:cNvSpPr>
            <p:nvPr/>
          </p:nvSpPr>
          <p:spPr bwMode="auto">
            <a:xfrm>
              <a:off x="503238" y="2207274"/>
              <a:ext cx="1200240" cy="38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Tx/>
                <a:buNone/>
                <a:defRPr/>
              </a:pPr>
              <a:r>
                <a:rPr lang="zh-CN" altLang="en-US" sz="2000">
                  <a:solidFill>
                    <a:srgbClr val="000000"/>
                  </a:solidFill>
                  <a:latin typeface="微软雅黑" panose="020B0503020204020204" charset="-122"/>
                  <a:ea typeface="微软雅黑" panose="020B0503020204020204" charset="-122"/>
                </a:rPr>
                <a:t>训练</a:t>
              </a:r>
            </a:p>
          </p:txBody>
        </p:sp>
        <p:sp>
          <p:nvSpPr>
            <p:cNvPr id="52" name="文本框 16"/>
            <p:cNvSpPr txBox="1">
              <a:spLocks noChangeArrowheads="1"/>
            </p:cNvSpPr>
            <p:nvPr/>
          </p:nvSpPr>
          <p:spPr bwMode="auto">
            <a:xfrm>
              <a:off x="503238" y="2850851"/>
              <a:ext cx="1200240" cy="38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Tx/>
                <a:buNone/>
                <a:defRPr/>
              </a:pPr>
              <a:r>
                <a:rPr lang="zh-CN" altLang="en-US" sz="2000">
                  <a:solidFill>
                    <a:srgbClr val="000000"/>
                  </a:solidFill>
                  <a:latin typeface="微软雅黑" panose="020B0503020204020204" charset="-122"/>
                  <a:ea typeface="微软雅黑" panose="020B0503020204020204" charset="-122"/>
                </a:rPr>
                <a:t>学习</a:t>
              </a:r>
            </a:p>
          </p:txBody>
        </p:sp>
        <p:sp>
          <p:nvSpPr>
            <p:cNvPr id="70" name="文本框 17"/>
            <p:cNvSpPr txBox="1">
              <a:spLocks noChangeArrowheads="1"/>
            </p:cNvSpPr>
            <p:nvPr/>
          </p:nvSpPr>
          <p:spPr bwMode="auto">
            <a:xfrm>
              <a:off x="503238" y="3496545"/>
              <a:ext cx="1200240" cy="38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Tx/>
                <a:buNone/>
                <a:defRPr/>
              </a:pPr>
              <a:r>
                <a:rPr lang="zh-CN" altLang="en-US" sz="2000">
                  <a:solidFill>
                    <a:srgbClr val="000000"/>
                  </a:solidFill>
                  <a:latin typeface="微软雅黑" panose="020B0503020204020204" charset="-122"/>
                  <a:ea typeface="微软雅黑" panose="020B0503020204020204" charset="-122"/>
                </a:rPr>
                <a:t>午饭</a:t>
              </a:r>
            </a:p>
          </p:txBody>
        </p:sp>
        <p:sp>
          <p:nvSpPr>
            <p:cNvPr id="71" name="文本框 18"/>
            <p:cNvSpPr txBox="1">
              <a:spLocks noChangeArrowheads="1"/>
            </p:cNvSpPr>
            <p:nvPr/>
          </p:nvSpPr>
          <p:spPr bwMode="auto">
            <a:xfrm>
              <a:off x="503238" y="4133772"/>
              <a:ext cx="1200240" cy="38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Tx/>
                <a:buNone/>
                <a:defRPr/>
              </a:pPr>
              <a:r>
                <a:rPr lang="zh-CN" altLang="en-US" sz="2000">
                  <a:solidFill>
                    <a:srgbClr val="000000"/>
                  </a:solidFill>
                  <a:latin typeface="微软雅黑" panose="020B0503020204020204" charset="-122"/>
                  <a:ea typeface="微软雅黑" panose="020B0503020204020204" charset="-122"/>
                </a:rPr>
                <a:t>午休</a:t>
              </a:r>
            </a:p>
          </p:txBody>
        </p:sp>
        <p:sp>
          <p:nvSpPr>
            <p:cNvPr id="72" name="文本框 19"/>
            <p:cNvSpPr txBox="1">
              <a:spLocks noChangeArrowheads="1"/>
            </p:cNvSpPr>
            <p:nvPr/>
          </p:nvSpPr>
          <p:spPr bwMode="auto">
            <a:xfrm>
              <a:off x="503238" y="4768881"/>
              <a:ext cx="1200240" cy="38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Tx/>
                <a:buNone/>
                <a:defRPr/>
              </a:pPr>
              <a:r>
                <a:rPr lang="zh-CN" altLang="en-US" sz="2000">
                  <a:solidFill>
                    <a:srgbClr val="000000"/>
                  </a:solidFill>
                  <a:latin typeface="微软雅黑" panose="020B0503020204020204" charset="-122"/>
                  <a:ea typeface="微软雅黑" panose="020B0503020204020204" charset="-122"/>
                </a:rPr>
                <a:t>训练</a:t>
              </a:r>
            </a:p>
          </p:txBody>
        </p:sp>
        <p:sp>
          <p:nvSpPr>
            <p:cNvPr id="75" name="任意多边形 74"/>
            <p:cNvSpPr/>
            <p:nvPr/>
          </p:nvSpPr>
          <p:spPr>
            <a:xfrm>
              <a:off x="4874902" y="2420671"/>
              <a:ext cx="2647723" cy="1260057"/>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000000"/>
                </a:solidFill>
              </a:endParaRPr>
            </a:p>
          </p:txBody>
        </p:sp>
        <p:sp>
          <p:nvSpPr>
            <p:cNvPr id="76" name="任意多边形 75"/>
            <p:cNvSpPr/>
            <p:nvPr/>
          </p:nvSpPr>
          <p:spPr>
            <a:xfrm>
              <a:off x="4858814" y="2977873"/>
              <a:ext cx="2653650" cy="619867"/>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000000"/>
                </a:solidFill>
              </a:endParaRPr>
            </a:p>
          </p:txBody>
        </p:sp>
        <p:sp>
          <p:nvSpPr>
            <p:cNvPr id="78" name="任意多边形 77"/>
            <p:cNvSpPr/>
            <p:nvPr/>
          </p:nvSpPr>
          <p:spPr>
            <a:xfrm flipV="1">
              <a:off x="4856274" y="3635846"/>
              <a:ext cx="2656190" cy="1253282"/>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000000"/>
                </a:solidFill>
              </a:endParaRPr>
            </a:p>
          </p:txBody>
        </p:sp>
        <p:sp>
          <p:nvSpPr>
            <p:cNvPr id="79" name="任意多边形 78"/>
            <p:cNvSpPr/>
            <p:nvPr/>
          </p:nvSpPr>
          <p:spPr>
            <a:xfrm flipV="1">
              <a:off x="4832566" y="3635846"/>
              <a:ext cx="2679899" cy="684224"/>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000000"/>
                </a:solidFill>
              </a:endParaRPr>
            </a:p>
          </p:txBody>
        </p:sp>
        <p:sp>
          <p:nvSpPr>
            <p:cNvPr id="80" name="右箭头 79"/>
            <p:cNvSpPr/>
            <p:nvPr/>
          </p:nvSpPr>
          <p:spPr>
            <a:xfrm>
              <a:off x="4914699" y="3467233"/>
              <a:ext cx="2814529" cy="336184"/>
            </a:xfrm>
            <a:prstGeom prst="rightArrow">
              <a:avLst>
                <a:gd name="adj1" fmla="val 50000"/>
                <a:gd name="adj2" fmla="val 9145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000000"/>
                </a:solidFill>
              </a:endParaRPr>
            </a:p>
          </p:txBody>
        </p:sp>
      </p:grpSp>
      <p:sp>
        <p:nvSpPr>
          <p:cNvPr id="83" name="矩形 51"/>
          <p:cNvSpPr>
            <a:spLocks noChangeArrowheads="1"/>
          </p:cNvSpPr>
          <p:nvPr/>
        </p:nvSpPr>
        <p:spPr bwMode="auto">
          <a:xfrm>
            <a:off x="6155690" y="2211705"/>
            <a:ext cx="2790825" cy="922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0">
              <a:lnSpc>
                <a:spcPct val="150000"/>
              </a:lnSpc>
              <a:spcBef>
                <a:spcPts val="1000"/>
              </a:spcBef>
              <a:buFont typeface="Arial" panose="020B0604020202020204" pitchFamily="34" charset="0"/>
              <a:buNone/>
              <a:defRPr/>
            </a:pPr>
            <a:r>
              <a:rPr lang="zh-CN" altLang="en-US" sz="3600" b="1">
                <a:solidFill>
                  <a:srgbClr val="000000"/>
                </a:solidFill>
                <a:latin typeface="微软雅黑" panose="020B0503020204020204" charset="-122"/>
                <a:ea typeface="微软雅黑" panose="020B0503020204020204" charset="-122"/>
                <a:cs typeface="宋体" panose="02010600030101010101" pitchFamily="2" charset="-122"/>
              </a:rPr>
              <a:t>全天训练</a:t>
            </a:r>
          </a:p>
        </p:txBody>
      </p:sp>
      <p:sp>
        <p:nvSpPr>
          <p:cNvPr id="14" name="TextBox 3"/>
          <p:cNvSpPr txBox="1">
            <a:spLocks noChangeArrowheads="1"/>
          </p:cNvSpPr>
          <p:nvPr/>
        </p:nvSpPr>
        <p:spPr bwMode="auto">
          <a:xfrm>
            <a:off x="300038" y="6350"/>
            <a:ext cx="1706880" cy="553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000" b="1">
                <a:solidFill>
                  <a:srgbClr val="FFFFFF"/>
                </a:solidFill>
                <a:latin typeface="微软雅黑" panose="020B0503020204020204" charset="-122"/>
                <a:ea typeface="微软雅黑" panose="020B0503020204020204" charset="-122"/>
              </a:rPr>
              <a:t>暑期集训</a:t>
            </a:r>
          </a:p>
        </p:txBody>
      </p:sp>
    </p:spTree>
  </p:cSld>
  <p:clrMapOvr>
    <a:masterClrMapping/>
  </p:clrMapOvr>
  <p:transition spd="slow" advTm="118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ppt_x</p:attrName>
                                        </p:attrNameLst>
                                      </p:cBhvr>
                                      <p:tavLst>
                                        <p:tav tm="0">
                                          <p:val>
                                            <p:strVal val="0-#ppt_w/2"/>
                                          </p:val>
                                        </p:tav>
                                        <p:tav tm="100000">
                                          <p:val>
                                            <p:strVal val="#ppt_x"/>
                                          </p:val>
                                        </p:tav>
                                      </p:tavLst>
                                    </p:anim>
                                    <p:anim calcmode="lin" valueType="num">
                                      <p:cBhvr>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bwMode="auto">
          <a:xfrm>
            <a:off x="877888" y="1284288"/>
            <a:ext cx="2811462" cy="2813050"/>
            <a:chOff x="1169988" y="1695450"/>
            <a:chExt cx="3749675" cy="3749675"/>
          </a:xfrm>
        </p:grpSpPr>
        <p:sp>
          <p:nvSpPr>
            <p:cNvPr id="38" name="空心弧 37"/>
            <p:cNvSpPr>
              <a:spLocks noChangeAspect="1"/>
            </p:cNvSpPr>
            <p:nvPr/>
          </p:nvSpPr>
          <p:spPr>
            <a:xfrm>
              <a:off x="1750119" y="2275253"/>
              <a:ext cx="2555538" cy="2556212"/>
            </a:xfrm>
            <a:prstGeom prst="blockArc">
              <a:avLst>
                <a:gd name="adj1" fmla="val 5268572"/>
                <a:gd name="adj2" fmla="val 21504623"/>
                <a:gd name="adj3" fmla="val 1618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000000"/>
                </a:solidFill>
              </a:endParaRPr>
            </a:p>
          </p:txBody>
        </p:sp>
        <p:sp>
          <p:nvSpPr>
            <p:cNvPr id="39" name="空心弧 38"/>
            <p:cNvSpPr/>
            <p:nvPr/>
          </p:nvSpPr>
          <p:spPr>
            <a:xfrm>
              <a:off x="1169988" y="1695450"/>
              <a:ext cx="3749675" cy="3749675"/>
            </a:xfrm>
            <a:prstGeom prst="blockArc">
              <a:avLst>
                <a:gd name="adj1" fmla="val 21096084"/>
                <a:gd name="adj2" fmla="val 16972853"/>
                <a:gd name="adj3" fmla="val 115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000000"/>
                </a:solidFill>
              </a:endParaRPr>
            </a:p>
          </p:txBody>
        </p:sp>
        <p:sp>
          <p:nvSpPr>
            <p:cNvPr id="45" name="空心弧 44"/>
            <p:cNvSpPr>
              <a:spLocks noChangeAspect="1"/>
            </p:cNvSpPr>
            <p:nvPr/>
          </p:nvSpPr>
          <p:spPr>
            <a:xfrm>
              <a:off x="2323897" y="2850824"/>
              <a:ext cx="1439740" cy="1441043"/>
            </a:xfrm>
            <a:prstGeom prst="blockArc">
              <a:avLst>
                <a:gd name="adj1" fmla="val 18134875"/>
                <a:gd name="adj2" fmla="val 11608361"/>
                <a:gd name="adj3" fmla="val 250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000000"/>
                </a:solidFill>
              </a:endParaRPr>
            </a:p>
          </p:txBody>
        </p:sp>
      </p:grpSp>
      <p:grpSp>
        <p:nvGrpSpPr>
          <p:cNvPr id="46" name="组合 45"/>
          <p:cNvGrpSpPr/>
          <p:nvPr/>
        </p:nvGrpSpPr>
        <p:grpSpPr bwMode="auto">
          <a:xfrm>
            <a:off x="2663825" y="1454150"/>
            <a:ext cx="6831330" cy="1179194"/>
            <a:chOff x="3551238" y="1922316"/>
            <a:chExt cx="9109088" cy="1571171"/>
          </a:xfrm>
        </p:grpSpPr>
        <p:sp>
          <p:nvSpPr>
            <p:cNvPr id="47" name="任意多边形 46"/>
            <p:cNvSpPr/>
            <p:nvPr/>
          </p:nvSpPr>
          <p:spPr>
            <a:xfrm>
              <a:off x="3551238" y="2129606"/>
              <a:ext cx="2631204" cy="1110482"/>
            </a:xfrm>
            <a:custGeom>
              <a:avLst/>
              <a:gdLst>
                <a:gd name="connsiteX0" fmla="*/ 0 w 2630658"/>
                <a:gd name="connsiteY0" fmla="*/ 1111348 h 1111348"/>
                <a:gd name="connsiteX1" fmla="*/ 1111348 w 2630658"/>
                <a:gd name="connsiteY1" fmla="*/ 0 h 1111348"/>
                <a:gd name="connsiteX2" fmla="*/ 2630658 w 2630658"/>
                <a:gd name="connsiteY2" fmla="*/ 0 h 1111348"/>
              </a:gdLst>
              <a:ahLst/>
              <a:cxnLst>
                <a:cxn ang="0">
                  <a:pos x="connsiteX0" y="connsiteY0"/>
                </a:cxn>
                <a:cxn ang="0">
                  <a:pos x="connsiteX1" y="connsiteY1"/>
                </a:cxn>
                <a:cxn ang="0">
                  <a:pos x="connsiteX2" y="connsiteY2"/>
                </a:cxn>
              </a:cxnLst>
              <a:rect l="l" t="t" r="r" b="b"/>
              <a:pathLst>
                <a:path w="2630658" h="1111348">
                  <a:moveTo>
                    <a:pt x="0" y="1111348"/>
                  </a:moveTo>
                  <a:lnTo>
                    <a:pt x="1111348" y="0"/>
                  </a:lnTo>
                  <a:lnTo>
                    <a:pt x="2630658" y="0"/>
                  </a:lnTo>
                </a:path>
              </a:pathLst>
            </a:custGeom>
            <a:noFill/>
            <a:ln w="12700">
              <a:solidFill>
                <a:schemeClr val="bg1"/>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000000"/>
                </a:solidFill>
              </a:endParaRPr>
            </a:p>
          </p:txBody>
        </p:sp>
        <p:sp>
          <p:nvSpPr>
            <p:cNvPr id="48" name="文本框 33"/>
            <p:cNvSpPr txBox="1">
              <a:spLocks noChangeArrowheads="1"/>
            </p:cNvSpPr>
            <p:nvPr/>
          </p:nvSpPr>
          <p:spPr bwMode="auto">
            <a:xfrm>
              <a:off x="6182865" y="1922316"/>
              <a:ext cx="2190482" cy="531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Tx/>
                <a:buNone/>
                <a:defRPr/>
              </a:pPr>
              <a:r>
                <a:rPr lang="zh-CN" altLang="en-US" sz="2000" b="1">
                  <a:solidFill>
                    <a:srgbClr val="000000"/>
                  </a:solidFill>
                  <a:latin typeface="Impact" panose="020B0806030902050204" pitchFamily="34" charset="0"/>
                  <a:ea typeface="微软雅黑" panose="020B0503020204020204" charset="-122"/>
                </a:rPr>
                <a:t>队内训练赛</a:t>
              </a:r>
            </a:p>
          </p:txBody>
        </p:sp>
        <p:sp>
          <p:nvSpPr>
            <p:cNvPr id="49" name="矩形 29"/>
            <p:cNvSpPr>
              <a:spLocks noChangeArrowheads="1"/>
            </p:cNvSpPr>
            <p:nvPr/>
          </p:nvSpPr>
          <p:spPr bwMode="auto">
            <a:xfrm>
              <a:off x="7535935" y="2633869"/>
              <a:ext cx="5124391" cy="859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defRPr/>
              </a:pPr>
              <a:r>
                <a:rPr lang="zh-CN" altLang="en-US" sz="2400">
                  <a:solidFill>
                    <a:srgbClr val="0070C0"/>
                  </a:solidFill>
                  <a:latin typeface="微软雅黑" panose="020B0503020204020204" charset="-122"/>
                  <a:ea typeface="微软雅黑" panose="020B0503020204020204" charset="-122"/>
                  <a:cs typeface="宋体" panose="02010600030101010101" pitchFamily="2" charset="-122"/>
                </a:rPr>
                <a:t>强化弱点，巩固优点</a:t>
              </a:r>
            </a:p>
          </p:txBody>
        </p:sp>
      </p:grpSp>
      <p:grpSp>
        <p:nvGrpSpPr>
          <p:cNvPr id="50" name="组合 49"/>
          <p:cNvGrpSpPr/>
          <p:nvPr/>
        </p:nvGrpSpPr>
        <p:grpSpPr bwMode="auto">
          <a:xfrm>
            <a:off x="3095625" y="2568575"/>
            <a:ext cx="6896734" cy="1152525"/>
            <a:chOff x="4127500" y="3408363"/>
            <a:chExt cx="9195646" cy="1532928"/>
          </a:xfrm>
        </p:grpSpPr>
        <p:sp>
          <p:nvSpPr>
            <p:cNvPr id="51" name="任意多边形 50"/>
            <p:cNvSpPr/>
            <p:nvPr/>
          </p:nvSpPr>
          <p:spPr>
            <a:xfrm>
              <a:off x="4127500" y="3408363"/>
              <a:ext cx="2067984" cy="449744"/>
            </a:xfrm>
            <a:custGeom>
              <a:avLst/>
              <a:gdLst>
                <a:gd name="connsiteX0" fmla="*/ 0 w 2067951"/>
                <a:gd name="connsiteY0" fmla="*/ 0 h 450166"/>
                <a:gd name="connsiteX1" fmla="*/ 450166 w 2067951"/>
                <a:gd name="connsiteY1" fmla="*/ 450166 h 450166"/>
                <a:gd name="connsiteX2" fmla="*/ 2067951 w 2067951"/>
                <a:gd name="connsiteY2" fmla="*/ 450166 h 450166"/>
              </a:gdLst>
              <a:ahLst/>
              <a:cxnLst>
                <a:cxn ang="0">
                  <a:pos x="connsiteX0" y="connsiteY0"/>
                </a:cxn>
                <a:cxn ang="0">
                  <a:pos x="connsiteX1" y="connsiteY1"/>
                </a:cxn>
                <a:cxn ang="0">
                  <a:pos x="connsiteX2" y="connsiteY2"/>
                </a:cxn>
              </a:cxnLst>
              <a:rect l="l" t="t" r="r" b="b"/>
              <a:pathLst>
                <a:path w="2067951" h="450166">
                  <a:moveTo>
                    <a:pt x="0" y="0"/>
                  </a:moveTo>
                  <a:lnTo>
                    <a:pt x="450166" y="450166"/>
                  </a:lnTo>
                  <a:lnTo>
                    <a:pt x="2067951" y="450166"/>
                  </a:lnTo>
                </a:path>
              </a:pathLst>
            </a:custGeom>
            <a:noFill/>
            <a:ln w="12700">
              <a:solidFill>
                <a:schemeClr val="tx1"/>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000000"/>
                </a:solidFill>
              </a:endParaRPr>
            </a:p>
          </p:txBody>
        </p:sp>
        <p:sp>
          <p:nvSpPr>
            <p:cNvPr id="52" name="文本框 34"/>
            <p:cNvSpPr txBox="1">
              <a:spLocks noChangeArrowheads="1"/>
            </p:cNvSpPr>
            <p:nvPr/>
          </p:nvSpPr>
          <p:spPr bwMode="auto">
            <a:xfrm>
              <a:off x="6180667" y="3674408"/>
              <a:ext cx="2015067" cy="530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Tx/>
                <a:buNone/>
                <a:defRPr/>
              </a:pPr>
              <a:r>
                <a:rPr lang="zh-CN" altLang="en-US" sz="2000" b="1">
                  <a:solidFill>
                    <a:srgbClr val="000000"/>
                  </a:solidFill>
                  <a:latin typeface="Impact" panose="020B0806030902050204" pitchFamily="34" charset="0"/>
                  <a:ea typeface="微软雅黑" panose="020B0503020204020204" charset="-122"/>
                </a:rPr>
                <a:t>对外交流赛</a:t>
              </a:r>
            </a:p>
          </p:txBody>
        </p:sp>
        <p:sp>
          <p:nvSpPr>
            <p:cNvPr id="83" name="矩形 29"/>
            <p:cNvSpPr>
              <a:spLocks noChangeArrowheads="1"/>
            </p:cNvSpPr>
            <p:nvPr/>
          </p:nvSpPr>
          <p:spPr bwMode="auto">
            <a:xfrm>
              <a:off x="7536179" y="4083189"/>
              <a:ext cx="5786967" cy="858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defRPr/>
              </a:pPr>
              <a:r>
                <a:rPr lang="zh-CN" altLang="en-US" sz="2400">
                  <a:solidFill>
                    <a:srgbClr val="0070C0"/>
                  </a:solidFill>
                  <a:latin typeface="微软雅黑" panose="020B0503020204020204" charset="-122"/>
                  <a:ea typeface="微软雅黑" panose="020B0503020204020204" charset="-122"/>
                  <a:cs typeface="宋体" panose="02010600030101010101" pitchFamily="2" charset="-122"/>
                </a:rPr>
                <a:t>培养临场应变能力</a:t>
              </a:r>
            </a:p>
          </p:txBody>
        </p:sp>
      </p:grpSp>
      <p:grpSp>
        <p:nvGrpSpPr>
          <p:cNvPr id="84" name="组合 83"/>
          <p:cNvGrpSpPr/>
          <p:nvPr/>
        </p:nvGrpSpPr>
        <p:grpSpPr bwMode="auto">
          <a:xfrm>
            <a:off x="3243263" y="3508375"/>
            <a:ext cx="2903537" cy="609918"/>
            <a:chOff x="4324350" y="4660841"/>
            <a:chExt cx="3871382" cy="813996"/>
          </a:xfrm>
        </p:grpSpPr>
        <p:sp>
          <p:nvSpPr>
            <p:cNvPr id="85" name="任意多边形 84"/>
            <p:cNvSpPr/>
            <p:nvPr/>
          </p:nvSpPr>
          <p:spPr>
            <a:xfrm>
              <a:off x="4324350" y="4660841"/>
              <a:ext cx="1843616" cy="478820"/>
            </a:xfrm>
            <a:custGeom>
              <a:avLst/>
              <a:gdLst>
                <a:gd name="connsiteX0" fmla="*/ 0 w 1842868"/>
                <a:gd name="connsiteY0" fmla="*/ 0 h 478301"/>
                <a:gd name="connsiteX1" fmla="*/ 478301 w 1842868"/>
                <a:gd name="connsiteY1" fmla="*/ 478301 h 478301"/>
                <a:gd name="connsiteX2" fmla="*/ 1842868 w 1842868"/>
                <a:gd name="connsiteY2" fmla="*/ 478301 h 478301"/>
              </a:gdLst>
              <a:ahLst/>
              <a:cxnLst>
                <a:cxn ang="0">
                  <a:pos x="connsiteX0" y="connsiteY0"/>
                </a:cxn>
                <a:cxn ang="0">
                  <a:pos x="connsiteX1" y="connsiteY1"/>
                </a:cxn>
                <a:cxn ang="0">
                  <a:pos x="connsiteX2" y="connsiteY2"/>
                </a:cxn>
              </a:cxnLst>
              <a:rect l="l" t="t" r="r" b="b"/>
              <a:pathLst>
                <a:path w="1842868" h="478301">
                  <a:moveTo>
                    <a:pt x="0" y="0"/>
                  </a:moveTo>
                  <a:lnTo>
                    <a:pt x="478301" y="478301"/>
                  </a:lnTo>
                  <a:lnTo>
                    <a:pt x="1842868" y="478301"/>
                  </a:lnTo>
                </a:path>
              </a:pathLst>
            </a:custGeom>
            <a:noFill/>
            <a:ln w="12700">
              <a:solidFill>
                <a:schemeClr val="bg2"/>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000000"/>
                </a:solidFill>
              </a:endParaRPr>
            </a:p>
          </p:txBody>
        </p:sp>
        <p:sp>
          <p:nvSpPr>
            <p:cNvPr id="86" name="文本框 35"/>
            <p:cNvSpPr txBox="1">
              <a:spLocks noChangeArrowheads="1"/>
            </p:cNvSpPr>
            <p:nvPr/>
          </p:nvSpPr>
          <p:spPr bwMode="auto">
            <a:xfrm>
              <a:off x="6182783" y="4942626"/>
              <a:ext cx="2012949" cy="532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Tx/>
                <a:buNone/>
                <a:defRPr/>
              </a:pPr>
              <a:r>
                <a:rPr lang="zh-CN" altLang="en-US" sz="2000" b="1">
                  <a:solidFill>
                    <a:srgbClr val="000000"/>
                  </a:solidFill>
                  <a:latin typeface="Impact" panose="020B0806030902050204" pitchFamily="34" charset="0"/>
                  <a:ea typeface="微软雅黑" panose="020B0503020204020204" charset="-122"/>
                </a:rPr>
                <a:t>一赛一总结</a:t>
              </a:r>
            </a:p>
          </p:txBody>
        </p:sp>
      </p:grpSp>
      <p:sp>
        <p:nvSpPr>
          <p:cNvPr id="14" name="TextBox 3"/>
          <p:cNvSpPr txBox="1">
            <a:spLocks noChangeArrowheads="1"/>
          </p:cNvSpPr>
          <p:nvPr/>
        </p:nvSpPr>
        <p:spPr bwMode="auto">
          <a:xfrm>
            <a:off x="300038" y="6350"/>
            <a:ext cx="2087880" cy="553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000" b="1">
                <a:solidFill>
                  <a:srgbClr val="FFFFFF"/>
                </a:solidFill>
                <a:latin typeface="微软雅黑" panose="020B0503020204020204" charset="-122"/>
                <a:ea typeface="微软雅黑" panose="020B0503020204020204" charset="-122"/>
              </a:rPr>
              <a:t>训练对抗赛</a:t>
            </a:r>
          </a:p>
        </p:txBody>
      </p:sp>
      <p:sp>
        <p:nvSpPr>
          <p:cNvPr id="2" name="矩形 29"/>
          <p:cNvSpPr>
            <a:spLocks noChangeArrowheads="1"/>
          </p:cNvSpPr>
          <p:nvPr/>
        </p:nvSpPr>
        <p:spPr bwMode="auto">
          <a:xfrm>
            <a:off x="5652134" y="4083050"/>
            <a:ext cx="4340225" cy="645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defRPr/>
            </a:pPr>
            <a:r>
              <a:rPr lang="zh-CN" altLang="en-US" sz="2400">
                <a:solidFill>
                  <a:srgbClr val="0070C0"/>
                </a:solidFill>
                <a:latin typeface="微软雅黑" panose="020B0503020204020204" charset="-122"/>
                <a:ea typeface="微软雅黑" panose="020B0503020204020204" charset="-122"/>
                <a:cs typeface="宋体" panose="02010600030101010101" pitchFamily="2" charset="-122"/>
              </a:rPr>
              <a:t>提高比赛心理素质</a:t>
            </a:r>
          </a:p>
        </p:txBody>
      </p:sp>
    </p:spTree>
  </p:cSld>
  <p:clrMapOvr>
    <a:masterClrMapping/>
  </p:clrMapOvr>
  <p:transition spd="slow" advTm="118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p:tgtEl>
                                          <p:spTgt spid="46"/>
                                        </p:tgtEl>
                                        <p:attrNameLst>
                                          <p:attrName>ppt_x</p:attrName>
                                        </p:attrNameLst>
                                      </p:cBhvr>
                                      <p:tavLst>
                                        <p:tav tm="0">
                                          <p:val>
                                            <p:strVal val="#ppt_x-#ppt_w*1.125000"/>
                                          </p:val>
                                        </p:tav>
                                        <p:tav tm="100000">
                                          <p:val>
                                            <p:strVal val="#ppt_x"/>
                                          </p:val>
                                        </p:tav>
                                      </p:tavLst>
                                    </p:anim>
                                    <p:animEffect transition="in" filter="wipe(right)">
                                      <p:cBhvr>
                                        <p:cTn id="14" dur="500"/>
                                        <p:tgtEl>
                                          <p:spTgt spid="46"/>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p:tgtEl>
                                          <p:spTgt spid="50"/>
                                        </p:tgtEl>
                                        <p:attrNameLst>
                                          <p:attrName>ppt_x</p:attrName>
                                        </p:attrNameLst>
                                      </p:cBhvr>
                                      <p:tavLst>
                                        <p:tav tm="0">
                                          <p:val>
                                            <p:strVal val="#ppt_x-#ppt_w*1.125000"/>
                                          </p:val>
                                        </p:tav>
                                        <p:tav tm="100000">
                                          <p:val>
                                            <p:strVal val="#ppt_x"/>
                                          </p:val>
                                        </p:tav>
                                      </p:tavLst>
                                    </p:anim>
                                    <p:animEffect transition="in" filter="wipe(right)">
                                      <p:cBhvr>
                                        <p:cTn id="19" dur="500"/>
                                        <p:tgtEl>
                                          <p:spTgt spid="50"/>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84"/>
                                        </p:tgtEl>
                                        <p:attrNameLst>
                                          <p:attrName>style.visibility</p:attrName>
                                        </p:attrNameLst>
                                      </p:cBhvr>
                                      <p:to>
                                        <p:strVal val="visible"/>
                                      </p:to>
                                    </p:set>
                                    <p:anim calcmode="lin" valueType="num">
                                      <p:cBhvr>
                                        <p:cTn id="23" dur="500"/>
                                        <p:tgtEl>
                                          <p:spTgt spid="84"/>
                                        </p:tgtEl>
                                        <p:attrNameLst>
                                          <p:attrName>ppt_x</p:attrName>
                                        </p:attrNameLst>
                                      </p:cBhvr>
                                      <p:tavLst>
                                        <p:tav tm="0">
                                          <p:val>
                                            <p:strVal val="#ppt_x-#ppt_w*1.125000"/>
                                          </p:val>
                                        </p:tav>
                                        <p:tav tm="100000">
                                          <p:val>
                                            <p:strVal val="#ppt_x"/>
                                          </p:val>
                                        </p:tav>
                                      </p:tavLst>
                                    </p:anim>
                                    <p:animEffect transition="in" filter="wipe(right)">
                                      <p:cBhvr>
                                        <p:cTn id="24" dur="500"/>
                                        <p:tgtEl>
                                          <p:spTgt spid="84"/>
                                        </p:tgtEl>
                                      </p:cBhvr>
                                    </p:animEffect>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0-#ppt_w/2"/>
                                          </p:val>
                                        </p:tav>
                                        <p:tav tm="100000">
                                          <p:val>
                                            <p:strVal val="#ppt_x"/>
                                          </p:val>
                                        </p:tav>
                                      </p:tavLst>
                                    </p:anim>
                                    <p:anim calcmode="lin" valueType="num">
                                      <p:cBhvr additive="base">
                                        <p:cTn id="29" dur="500" fill="hold"/>
                                        <p:tgtEl>
                                          <p:spTgt spid="2"/>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1"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图片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3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组合 3"/>
          <p:cNvGrpSpPr/>
          <p:nvPr/>
        </p:nvGrpSpPr>
        <p:grpSpPr bwMode="auto">
          <a:xfrm>
            <a:off x="2238375" y="2041525"/>
            <a:ext cx="6905625" cy="1052513"/>
            <a:chOff x="3086100" y="981074"/>
            <a:chExt cx="6057900" cy="604164"/>
          </a:xfrm>
        </p:grpSpPr>
        <p:sp>
          <p:nvSpPr>
            <p:cNvPr id="11" name="Freeform 74"/>
            <p:cNvSpPr/>
            <p:nvPr/>
          </p:nvSpPr>
          <p:spPr bwMode="auto">
            <a:xfrm>
              <a:off x="3086100" y="981074"/>
              <a:ext cx="6057900" cy="590495"/>
            </a:xfrm>
            <a:custGeom>
              <a:avLst/>
              <a:gdLst>
                <a:gd name="T0" fmla="*/ 38 w 1054"/>
                <a:gd name="T1" fmla="*/ 0 h 161"/>
                <a:gd name="T2" fmla="*/ 1054 w 1054"/>
                <a:gd name="T3" fmla="*/ 0 h 161"/>
                <a:gd name="T4" fmla="*/ 1054 w 1054"/>
                <a:gd name="T5" fmla="*/ 161 h 161"/>
                <a:gd name="T6" fmla="*/ 0 w 1054"/>
                <a:gd name="T7" fmla="*/ 161 h 161"/>
                <a:gd name="T8" fmla="*/ 38 w 1054"/>
                <a:gd name="T9" fmla="*/ 0 h 161"/>
              </a:gdLst>
              <a:ahLst/>
              <a:cxnLst>
                <a:cxn ang="0">
                  <a:pos x="T0" y="T1"/>
                </a:cxn>
                <a:cxn ang="0">
                  <a:pos x="T2" y="T3"/>
                </a:cxn>
                <a:cxn ang="0">
                  <a:pos x="T4" y="T5"/>
                </a:cxn>
                <a:cxn ang="0">
                  <a:pos x="T6" y="T7"/>
                </a:cxn>
                <a:cxn ang="0">
                  <a:pos x="T8" y="T9"/>
                </a:cxn>
              </a:cxnLst>
              <a:rect l="0" t="0" r="r" b="b"/>
              <a:pathLst>
                <a:path w="1054" h="161">
                  <a:moveTo>
                    <a:pt x="38" y="0"/>
                  </a:moveTo>
                  <a:lnTo>
                    <a:pt x="1054" y="0"/>
                  </a:lnTo>
                  <a:lnTo>
                    <a:pt x="1054" y="161"/>
                  </a:lnTo>
                  <a:lnTo>
                    <a:pt x="0" y="161"/>
                  </a:lnTo>
                  <a:lnTo>
                    <a:pt x="38" y="0"/>
                  </a:lnTo>
                  <a:close/>
                </a:path>
              </a:pathLst>
            </a:custGeom>
            <a:solidFill>
              <a:srgbClr val="C00000"/>
            </a:solidFill>
            <a:ln w="4" cap="flat">
              <a:noFill/>
              <a:prstDash val="solid"/>
              <a:miter lim="800000"/>
            </a:ln>
          </p:spPr>
          <p:txBody>
            <a:bodyPr lIns="91431" tIns="45715" rIns="91431" bIns="45715"/>
            <a:lstStyle/>
            <a:p>
              <a:pPr defTabSz="685800" fontAlgn="auto">
                <a:spcBef>
                  <a:spcPts val="0"/>
                </a:spcBef>
                <a:spcAft>
                  <a:spcPts val="0"/>
                </a:spcAft>
                <a:buFontTx/>
                <a:buNone/>
                <a:defRPr/>
              </a:pPr>
              <a:endParaRPr lang="zh-CN" altLang="en-US" sz="1350">
                <a:solidFill>
                  <a:schemeClr val="bg1"/>
                </a:solidFill>
                <a:latin typeface="等线"/>
                <a:ea typeface="微软雅黑" panose="020B0503020204020204" charset="-122"/>
              </a:endParaRPr>
            </a:p>
          </p:txBody>
        </p:sp>
        <p:sp>
          <p:nvSpPr>
            <p:cNvPr id="3" name="文本框 2"/>
            <p:cNvSpPr txBox="1"/>
            <p:nvPr/>
          </p:nvSpPr>
          <p:spPr>
            <a:xfrm>
              <a:off x="4357563" y="1072200"/>
              <a:ext cx="4171177" cy="405692"/>
            </a:xfrm>
            <a:prstGeom prst="rect">
              <a:avLst/>
            </a:prstGeom>
            <a:noFill/>
          </p:spPr>
          <p:txBody>
            <a:bodyPr wrap="none">
              <a:spAutoFit/>
            </a:bodyPr>
            <a:lstStyle/>
            <a:p>
              <a:pPr algn="l" defTabSz="685800" fontAlgn="auto">
                <a:spcBef>
                  <a:spcPts val="0"/>
                </a:spcBef>
                <a:spcAft>
                  <a:spcPts val="0"/>
                </a:spcAft>
                <a:buFontTx/>
                <a:buNone/>
                <a:defRPr/>
              </a:pPr>
              <a:r>
                <a:rPr lang="zh-CN" altLang="en-US" sz="4000" b="1" dirty="0">
                  <a:solidFill>
                    <a:schemeClr val="bg1"/>
                  </a:solidFill>
                  <a:latin typeface="等线"/>
                  <a:ea typeface="微软雅黑" panose="020B0503020204020204" charset="-122"/>
                </a:rPr>
                <a:t>时刻反思，虚心学习</a:t>
              </a:r>
            </a:p>
          </p:txBody>
        </p:sp>
        <p:sp>
          <p:nvSpPr>
            <p:cNvPr id="21" name="文本框 20"/>
            <p:cNvSpPr txBox="1"/>
            <p:nvPr/>
          </p:nvSpPr>
          <p:spPr>
            <a:xfrm>
              <a:off x="3407796" y="1002033"/>
              <a:ext cx="994331" cy="583205"/>
            </a:xfrm>
            <a:prstGeom prst="rect">
              <a:avLst/>
            </a:prstGeom>
            <a:noFill/>
          </p:spPr>
          <p:txBody>
            <a:bodyPr wrap="none">
              <a:spAutoFit/>
            </a:bodyPr>
            <a:lstStyle/>
            <a:p>
              <a:pPr defTabSz="685800" fontAlgn="auto">
                <a:spcBef>
                  <a:spcPts val="0"/>
                </a:spcBef>
                <a:spcAft>
                  <a:spcPts val="0"/>
                </a:spcAft>
                <a:buFontTx/>
                <a:buNone/>
                <a:defRPr/>
              </a:pPr>
              <a:r>
                <a:rPr lang="en-US" altLang="zh-CN" sz="6000" b="1" dirty="0">
                  <a:solidFill>
                    <a:schemeClr val="bg1"/>
                  </a:solidFill>
                  <a:latin typeface="微软雅黑" panose="020B0503020204020204" charset="-122"/>
                  <a:ea typeface="微软雅黑" panose="020B0503020204020204" charset="-122"/>
                </a:rPr>
                <a:t>04</a:t>
              </a:r>
              <a:endParaRPr lang="zh-CN" altLang="en-US" sz="6000" b="1" dirty="0">
                <a:solidFill>
                  <a:schemeClr val="bg1"/>
                </a:solidFill>
                <a:latin typeface="微软雅黑" panose="020B0503020204020204" charset="-122"/>
                <a:ea typeface="微软雅黑" panose="020B0503020204020204" charset="-122"/>
              </a:endParaRPr>
            </a:p>
          </p:txBody>
        </p:sp>
      </p:grpSp>
      <p:grpSp>
        <p:nvGrpSpPr>
          <p:cNvPr id="44039" name="组合 9"/>
          <p:cNvGrpSpPr/>
          <p:nvPr/>
        </p:nvGrpSpPr>
        <p:grpSpPr bwMode="auto">
          <a:xfrm>
            <a:off x="468313" y="-125413"/>
            <a:ext cx="8294687" cy="1811338"/>
            <a:chOff x="467544" y="-125090"/>
            <a:chExt cx="8295895" cy="1810370"/>
          </a:xfrm>
        </p:grpSpPr>
        <p:pic>
          <p:nvPicPr>
            <p:cNvPr id="44040" name="图片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125090"/>
              <a:ext cx="2017224" cy="1810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41" name="图片 1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168212" y="182549"/>
              <a:ext cx="1595227" cy="989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44042" name="图片 1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4288" y="2041525"/>
            <a:ext cx="3714751" cy="306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advTm="118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bwMode="auto">
          <a:xfrm>
            <a:off x="188913" y="1468438"/>
            <a:ext cx="2027237" cy="2130107"/>
            <a:chOff x="143508" y="1853921"/>
            <a:chExt cx="2052922" cy="2364107"/>
          </a:xfrm>
        </p:grpSpPr>
        <p:sp>
          <p:nvSpPr>
            <p:cNvPr id="24" name="Freeform 5"/>
            <p:cNvSpPr/>
            <p:nvPr/>
          </p:nvSpPr>
          <p:spPr bwMode="auto">
            <a:xfrm>
              <a:off x="143508" y="1853921"/>
              <a:ext cx="2052922" cy="2343317"/>
            </a:xfrm>
            <a:custGeom>
              <a:avLst/>
              <a:gdLst>
                <a:gd name="T0" fmla="*/ 1112 w 1328"/>
                <a:gd name="T1" fmla="*/ 1328 h 1328"/>
                <a:gd name="T2" fmla="*/ 1142 w 1328"/>
                <a:gd name="T3" fmla="*/ 880 h 1328"/>
                <a:gd name="T4" fmla="*/ 1156 w 1328"/>
                <a:gd name="T5" fmla="*/ 886 h 1328"/>
                <a:gd name="T6" fmla="*/ 1188 w 1328"/>
                <a:gd name="T7" fmla="*/ 894 h 1328"/>
                <a:gd name="T8" fmla="*/ 1204 w 1328"/>
                <a:gd name="T9" fmla="*/ 896 h 1328"/>
                <a:gd name="T10" fmla="*/ 1228 w 1328"/>
                <a:gd name="T11" fmla="*/ 894 h 1328"/>
                <a:gd name="T12" fmla="*/ 1252 w 1328"/>
                <a:gd name="T13" fmla="*/ 886 h 1328"/>
                <a:gd name="T14" fmla="*/ 1292 w 1328"/>
                <a:gd name="T15" fmla="*/ 860 h 1328"/>
                <a:gd name="T16" fmla="*/ 1318 w 1328"/>
                <a:gd name="T17" fmla="*/ 820 h 1328"/>
                <a:gd name="T18" fmla="*/ 1326 w 1328"/>
                <a:gd name="T19" fmla="*/ 796 h 1328"/>
                <a:gd name="T20" fmla="*/ 1328 w 1328"/>
                <a:gd name="T21" fmla="*/ 772 h 1328"/>
                <a:gd name="T22" fmla="*/ 1328 w 1328"/>
                <a:gd name="T23" fmla="*/ 760 h 1328"/>
                <a:gd name="T24" fmla="*/ 1322 w 1328"/>
                <a:gd name="T25" fmla="*/ 736 h 1328"/>
                <a:gd name="T26" fmla="*/ 1306 w 1328"/>
                <a:gd name="T27" fmla="*/ 702 h 1328"/>
                <a:gd name="T28" fmla="*/ 1274 w 1328"/>
                <a:gd name="T29" fmla="*/ 670 h 1328"/>
                <a:gd name="T30" fmla="*/ 1240 w 1328"/>
                <a:gd name="T31" fmla="*/ 654 h 1328"/>
                <a:gd name="T32" fmla="*/ 1216 w 1328"/>
                <a:gd name="T33" fmla="*/ 648 h 1328"/>
                <a:gd name="T34" fmla="*/ 1204 w 1328"/>
                <a:gd name="T35" fmla="*/ 648 h 1328"/>
                <a:gd name="T36" fmla="*/ 1172 w 1328"/>
                <a:gd name="T37" fmla="*/ 652 h 1328"/>
                <a:gd name="T38" fmla="*/ 1142 w 1328"/>
                <a:gd name="T39" fmla="*/ 664 h 1328"/>
                <a:gd name="T40" fmla="*/ 1112 w 1328"/>
                <a:gd name="T41" fmla="*/ 682 h 1328"/>
                <a:gd name="T42" fmla="*/ 1112 w 1328"/>
                <a:gd name="T43" fmla="*/ 216 h 1328"/>
                <a:gd name="T44" fmla="*/ 664 w 1328"/>
                <a:gd name="T45" fmla="*/ 186 h 1328"/>
                <a:gd name="T46" fmla="*/ 670 w 1328"/>
                <a:gd name="T47" fmla="*/ 172 h 1328"/>
                <a:gd name="T48" fmla="*/ 678 w 1328"/>
                <a:gd name="T49" fmla="*/ 140 h 1328"/>
                <a:gd name="T50" fmla="*/ 680 w 1328"/>
                <a:gd name="T51" fmla="*/ 124 h 1328"/>
                <a:gd name="T52" fmla="*/ 678 w 1328"/>
                <a:gd name="T53" fmla="*/ 100 h 1328"/>
                <a:gd name="T54" fmla="*/ 670 w 1328"/>
                <a:gd name="T55" fmla="*/ 76 h 1328"/>
                <a:gd name="T56" fmla="*/ 644 w 1328"/>
                <a:gd name="T57" fmla="*/ 36 h 1328"/>
                <a:gd name="T58" fmla="*/ 604 w 1328"/>
                <a:gd name="T59" fmla="*/ 10 h 1328"/>
                <a:gd name="T60" fmla="*/ 580 w 1328"/>
                <a:gd name="T61" fmla="*/ 2 h 1328"/>
                <a:gd name="T62" fmla="*/ 556 w 1328"/>
                <a:gd name="T63" fmla="*/ 0 h 1328"/>
                <a:gd name="T64" fmla="*/ 544 w 1328"/>
                <a:gd name="T65" fmla="*/ 0 h 1328"/>
                <a:gd name="T66" fmla="*/ 520 w 1328"/>
                <a:gd name="T67" fmla="*/ 6 h 1328"/>
                <a:gd name="T68" fmla="*/ 486 w 1328"/>
                <a:gd name="T69" fmla="*/ 22 h 1328"/>
                <a:gd name="T70" fmla="*/ 454 w 1328"/>
                <a:gd name="T71" fmla="*/ 54 h 1328"/>
                <a:gd name="T72" fmla="*/ 438 w 1328"/>
                <a:gd name="T73" fmla="*/ 88 h 1328"/>
                <a:gd name="T74" fmla="*/ 432 w 1328"/>
                <a:gd name="T75" fmla="*/ 112 h 1328"/>
                <a:gd name="T76" fmla="*/ 432 w 1328"/>
                <a:gd name="T77" fmla="*/ 124 h 1328"/>
                <a:gd name="T78" fmla="*/ 436 w 1328"/>
                <a:gd name="T79" fmla="*/ 156 h 1328"/>
                <a:gd name="T80" fmla="*/ 448 w 1328"/>
                <a:gd name="T81" fmla="*/ 186 h 1328"/>
                <a:gd name="T82" fmla="*/ 432 w 1328"/>
                <a:gd name="T83" fmla="*/ 216 h 1328"/>
                <a:gd name="T84" fmla="*/ 0 w 1328"/>
                <a:gd name="T85" fmla="*/ 216 h 1328"/>
                <a:gd name="T86" fmla="*/ 1112 w 1328"/>
                <a:gd name="T87" fmla="*/ 13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1328"/>
                  </a:lnTo>
                  <a:lnTo>
                    <a:pt x="1112" y="1328"/>
                  </a:lnTo>
                  <a:close/>
                </a:path>
              </a:pathLst>
            </a:custGeom>
            <a:solidFill>
              <a:srgbClr val="C00000"/>
            </a:solidFill>
            <a:ln>
              <a:noFill/>
            </a:ln>
            <a:effectLst/>
          </p:spPr>
          <p:txBody>
            <a:bodyPr wrap="none" anchor="ctr"/>
            <a:lstStyle/>
            <a:p>
              <a:pPr fontAlgn="auto">
                <a:spcBef>
                  <a:spcPts val="0"/>
                </a:spcBef>
                <a:spcAft>
                  <a:spcPts val="0"/>
                </a:spcAft>
                <a:buFontTx/>
                <a:buNone/>
                <a:defRPr/>
              </a:pPr>
              <a:endParaRPr lang="zh-CN" altLang="en-US" kern="0">
                <a:solidFill>
                  <a:srgbClr val="FFFFFF"/>
                </a:solidFill>
                <a:latin typeface="微软雅黑" panose="020B0503020204020204" charset="-122"/>
                <a:ea typeface="微软雅黑" panose="020B0503020204020204" charset="-122"/>
              </a:endParaRPr>
            </a:p>
          </p:txBody>
        </p:sp>
        <p:sp>
          <p:nvSpPr>
            <p:cNvPr id="25" name="矩形 24"/>
            <p:cNvSpPr/>
            <p:nvPr/>
          </p:nvSpPr>
          <p:spPr>
            <a:xfrm>
              <a:off x="196559" y="2408917"/>
              <a:ext cx="1549739" cy="1809111"/>
            </a:xfrm>
            <a:prstGeom prst="rect">
              <a:avLst/>
            </a:prstGeom>
          </p:spPr>
          <p:txBody>
            <a:bodyPr>
              <a:spAutoFit/>
            </a:bodyPr>
            <a:lstStyle/>
            <a:p>
              <a:pPr algn="just" eaLnBrk="1" latinLnBrk="0" hangingPunct="1">
                <a:lnSpc>
                  <a:spcPts val="2400"/>
                </a:lnSpc>
                <a:buFontTx/>
                <a:buNone/>
                <a:defRPr/>
              </a:pPr>
              <a:r>
                <a:rPr lang="zh-CN" altLang="en-US" sz="2000" b="1" kern="0" dirty="0">
                  <a:solidFill>
                    <a:srgbClr val="FFFFFF"/>
                  </a:solidFill>
                  <a:latin typeface="微软雅黑" panose="020B0503020204020204" charset="-122"/>
                  <a:ea typeface="微软雅黑" panose="020B0503020204020204" charset="-122"/>
                </a:rPr>
                <a:t>查阅相关书籍，请教更专业的老师进行答疑解惑</a:t>
              </a:r>
            </a:p>
          </p:txBody>
        </p:sp>
        <p:sp>
          <p:nvSpPr>
            <p:cNvPr id="26" name="矩形 25"/>
            <p:cNvSpPr/>
            <p:nvPr/>
          </p:nvSpPr>
          <p:spPr>
            <a:xfrm>
              <a:off x="828351" y="1947301"/>
              <a:ext cx="294193" cy="324188"/>
            </a:xfrm>
            <a:prstGeom prst="rect">
              <a:avLst/>
            </a:prstGeom>
          </p:spPr>
          <p:txBody>
            <a:bodyPr>
              <a:spAutoFit/>
            </a:bodyPr>
            <a:lstStyle/>
            <a:p>
              <a:pPr algn="just" fontAlgn="auto">
                <a:lnSpc>
                  <a:spcPts val="1500"/>
                </a:lnSpc>
                <a:spcBef>
                  <a:spcPts val="0"/>
                </a:spcBef>
                <a:spcAft>
                  <a:spcPts val="0"/>
                </a:spcAft>
                <a:buFontTx/>
                <a:buNone/>
                <a:defRPr/>
              </a:pPr>
              <a:r>
                <a:rPr lang="en-US" altLang="zh-CN" kern="0" dirty="0">
                  <a:solidFill>
                    <a:srgbClr val="FFFFFF"/>
                  </a:solidFill>
                  <a:latin typeface="微软雅黑" panose="020B0503020204020204" charset="-122"/>
                  <a:ea typeface="微软雅黑" panose="020B0503020204020204" charset="-122"/>
                </a:rPr>
                <a:t>1</a:t>
              </a:r>
              <a:endParaRPr lang="zh-CN" altLang="en-US" kern="0" dirty="0">
                <a:solidFill>
                  <a:srgbClr val="FFFFFF"/>
                </a:solidFill>
                <a:latin typeface="微软雅黑" panose="020B0503020204020204" charset="-122"/>
                <a:ea typeface="微软雅黑" panose="020B0503020204020204" charset="-122"/>
              </a:endParaRPr>
            </a:p>
          </p:txBody>
        </p:sp>
      </p:grpSp>
      <p:grpSp>
        <p:nvGrpSpPr>
          <p:cNvPr id="28" name="组合 27"/>
          <p:cNvGrpSpPr/>
          <p:nvPr/>
        </p:nvGrpSpPr>
        <p:grpSpPr bwMode="auto">
          <a:xfrm>
            <a:off x="1952625" y="1466850"/>
            <a:ext cx="2027238" cy="2111375"/>
            <a:chOff x="1929199" y="1851555"/>
            <a:chExt cx="2052922" cy="2343317"/>
          </a:xfrm>
        </p:grpSpPr>
        <p:sp>
          <p:nvSpPr>
            <p:cNvPr id="29" name="Freeform 10"/>
            <p:cNvSpPr/>
            <p:nvPr/>
          </p:nvSpPr>
          <p:spPr bwMode="auto">
            <a:xfrm>
              <a:off x="1929199" y="1851555"/>
              <a:ext cx="2052922" cy="2343317"/>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bg2">
                <a:lumMod val="75000"/>
              </a:schemeClr>
            </a:solidFill>
            <a:ln>
              <a:noFill/>
            </a:ln>
            <a:effectLst/>
          </p:spPr>
          <p:txBody>
            <a:bodyPr wrap="none" anchor="ctr"/>
            <a:lstStyle/>
            <a:p>
              <a:pPr fontAlgn="auto">
                <a:spcBef>
                  <a:spcPts val="0"/>
                </a:spcBef>
                <a:spcAft>
                  <a:spcPts val="0"/>
                </a:spcAft>
                <a:buFontTx/>
                <a:buNone/>
                <a:defRPr/>
              </a:pPr>
              <a:endParaRPr lang="zh-CN" altLang="en-US" kern="0">
                <a:solidFill>
                  <a:srgbClr val="FFFFFF"/>
                </a:solidFill>
                <a:latin typeface="微软雅黑" panose="020B0503020204020204" charset="-122"/>
                <a:ea typeface="微软雅黑" panose="020B0503020204020204" charset="-122"/>
              </a:endParaRPr>
            </a:p>
          </p:txBody>
        </p:sp>
        <p:sp>
          <p:nvSpPr>
            <p:cNvPr id="30" name="矩形 29"/>
            <p:cNvSpPr/>
            <p:nvPr/>
          </p:nvSpPr>
          <p:spPr>
            <a:xfrm>
              <a:off x="2339141" y="2510503"/>
              <a:ext cx="1225001" cy="1467304"/>
            </a:xfrm>
            <a:prstGeom prst="rect">
              <a:avLst/>
            </a:prstGeom>
          </p:spPr>
          <p:txBody>
            <a:bodyPr>
              <a:spAutoFit/>
            </a:bodyPr>
            <a:lstStyle/>
            <a:p>
              <a:pPr algn="just" eaLnBrk="1" latinLnBrk="0" hangingPunct="1">
                <a:lnSpc>
                  <a:spcPts val="2400"/>
                </a:lnSpc>
                <a:buFontTx/>
                <a:buNone/>
                <a:defRPr/>
              </a:pPr>
              <a:r>
                <a:rPr lang="zh-CN" altLang="en-US" sz="2000" b="1" kern="0" dirty="0">
                  <a:solidFill>
                    <a:srgbClr val="FFFFFF"/>
                  </a:solidFill>
                  <a:latin typeface="微软雅黑" panose="020B0503020204020204" charset="-122"/>
                  <a:ea typeface="微软雅黑" panose="020B0503020204020204" charset="-122"/>
                </a:rPr>
                <a:t>与其他排球教练探讨、切磋，取长补短</a:t>
              </a:r>
            </a:p>
          </p:txBody>
        </p:sp>
        <p:sp>
          <p:nvSpPr>
            <p:cNvPr id="31" name="矩形 30"/>
            <p:cNvSpPr/>
            <p:nvPr/>
          </p:nvSpPr>
          <p:spPr>
            <a:xfrm>
              <a:off x="2617257" y="1934365"/>
              <a:ext cx="294194" cy="322426"/>
            </a:xfrm>
            <a:prstGeom prst="rect">
              <a:avLst/>
            </a:prstGeom>
          </p:spPr>
          <p:txBody>
            <a:bodyPr>
              <a:spAutoFit/>
            </a:bodyPr>
            <a:lstStyle/>
            <a:p>
              <a:pPr algn="just" fontAlgn="auto">
                <a:lnSpc>
                  <a:spcPts val="1500"/>
                </a:lnSpc>
                <a:spcBef>
                  <a:spcPts val="0"/>
                </a:spcBef>
                <a:spcAft>
                  <a:spcPts val="0"/>
                </a:spcAft>
                <a:buFontTx/>
                <a:buNone/>
                <a:defRPr/>
              </a:pPr>
              <a:r>
                <a:rPr lang="en-US" altLang="zh-CN" kern="0">
                  <a:solidFill>
                    <a:srgbClr val="FFFFFF"/>
                  </a:solidFill>
                  <a:latin typeface="微软雅黑" panose="020B0503020204020204" charset="-122"/>
                  <a:ea typeface="微软雅黑" panose="020B0503020204020204" charset="-122"/>
                </a:rPr>
                <a:t>2</a:t>
              </a:r>
              <a:endParaRPr lang="zh-CN" altLang="en-US" kern="0">
                <a:solidFill>
                  <a:srgbClr val="FFFFFF"/>
                </a:solidFill>
                <a:latin typeface="微软雅黑" panose="020B0503020204020204" charset="-122"/>
                <a:ea typeface="微软雅黑" panose="020B0503020204020204" charset="-122"/>
              </a:endParaRPr>
            </a:p>
          </p:txBody>
        </p:sp>
      </p:grpSp>
      <p:grpSp>
        <p:nvGrpSpPr>
          <p:cNvPr id="32" name="组合 31"/>
          <p:cNvGrpSpPr/>
          <p:nvPr/>
        </p:nvGrpSpPr>
        <p:grpSpPr bwMode="auto">
          <a:xfrm>
            <a:off x="3721100" y="1466850"/>
            <a:ext cx="2027238" cy="2111375"/>
            <a:chOff x="3719033" y="1851555"/>
            <a:chExt cx="2052922" cy="2343317"/>
          </a:xfrm>
        </p:grpSpPr>
        <p:sp>
          <p:nvSpPr>
            <p:cNvPr id="33" name="Freeform 10"/>
            <p:cNvSpPr/>
            <p:nvPr/>
          </p:nvSpPr>
          <p:spPr bwMode="auto">
            <a:xfrm>
              <a:off x="3719033" y="1851555"/>
              <a:ext cx="2052922" cy="2343317"/>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tx1">
                <a:lumMod val="60000"/>
                <a:lumOff val="40000"/>
              </a:schemeClr>
            </a:solidFill>
            <a:ln>
              <a:noFill/>
            </a:ln>
            <a:effectLst/>
          </p:spPr>
          <p:txBody>
            <a:bodyPr wrap="none" anchor="ctr"/>
            <a:lstStyle/>
            <a:p>
              <a:pPr fontAlgn="auto">
                <a:spcBef>
                  <a:spcPts val="0"/>
                </a:spcBef>
                <a:spcAft>
                  <a:spcPts val="0"/>
                </a:spcAft>
                <a:buFontTx/>
                <a:buNone/>
                <a:defRPr/>
              </a:pPr>
              <a:endParaRPr lang="zh-CN" altLang="en-US" b="1" kern="0">
                <a:solidFill>
                  <a:srgbClr val="FFFFFF"/>
                </a:solidFill>
                <a:latin typeface="微软雅黑" panose="020B0503020204020204" charset="-122"/>
                <a:ea typeface="微软雅黑" panose="020B0503020204020204" charset="-122"/>
              </a:endParaRPr>
            </a:p>
          </p:txBody>
        </p:sp>
        <p:sp>
          <p:nvSpPr>
            <p:cNvPr id="34" name="矩形 33"/>
            <p:cNvSpPr/>
            <p:nvPr/>
          </p:nvSpPr>
          <p:spPr>
            <a:xfrm>
              <a:off x="4122544" y="2510503"/>
              <a:ext cx="1245899" cy="1467304"/>
            </a:xfrm>
            <a:prstGeom prst="rect">
              <a:avLst/>
            </a:prstGeom>
          </p:spPr>
          <p:txBody>
            <a:bodyPr>
              <a:spAutoFit/>
            </a:bodyPr>
            <a:lstStyle/>
            <a:p>
              <a:pPr algn="just" eaLnBrk="1" latinLnBrk="0" hangingPunct="1">
                <a:lnSpc>
                  <a:spcPts val="2400"/>
                </a:lnSpc>
                <a:buFontTx/>
                <a:buNone/>
                <a:defRPr/>
              </a:pPr>
              <a:r>
                <a:rPr lang="zh-CN" altLang="en-US" sz="2000" b="1" kern="0" dirty="0">
                  <a:solidFill>
                    <a:srgbClr val="FFFFFF"/>
                  </a:solidFill>
                  <a:latin typeface="微软雅黑" panose="020B0503020204020204" charset="-122"/>
                  <a:ea typeface="微软雅黑" panose="020B0503020204020204" charset="-122"/>
                </a:rPr>
                <a:t>积极参加常州市排球教练员培训</a:t>
              </a:r>
            </a:p>
          </p:txBody>
        </p:sp>
        <p:sp>
          <p:nvSpPr>
            <p:cNvPr id="35" name="矩形 34"/>
            <p:cNvSpPr/>
            <p:nvPr/>
          </p:nvSpPr>
          <p:spPr>
            <a:xfrm>
              <a:off x="4408699" y="1934365"/>
              <a:ext cx="292586" cy="322426"/>
            </a:xfrm>
            <a:prstGeom prst="rect">
              <a:avLst/>
            </a:prstGeom>
          </p:spPr>
          <p:txBody>
            <a:bodyPr>
              <a:spAutoFit/>
            </a:bodyPr>
            <a:lstStyle/>
            <a:p>
              <a:pPr algn="just" fontAlgn="auto">
                <a:lnSpc>
                  <a:spcPts val="1500"/>
                </a:lnSpc>
                <a:spcBef>
                  <a:spcPts val="0"/>
                </a:spcBef>
                <a:spcAft>
                  <a:spcPts val="0"/>
                </a:spcAft>
                <a:buFontTx/>
                <a:buNone/>
                <a:defRPr/>
              </a:pPr>
              <a:r>
                <a:rPr lang="en-US" altLang="zh-CN" b="1" kern="0">
                  <a:solidFill>
                    <a:srgbClr val="FFFFFF"/>
                  </a:solidFill>
                  <a:latin typeface="微软雅黑" panose="020B0503020204020204" charset="-122"/>
                  <a:ea typeface="微软雅黑" panose="020B0503020204020204" charset="-122"/>
                </a:rPr>
                <a:t>3</a:t>
              </a:r>
              <a:endParaRPr lang="zh-CN" altLang="en-US" b="1" kern="0">
                <a:solidFill>
                  <a:srgbClr val="FFFFFF"/>
                </a:solidFill>
                <a:latin typeface="微软雅黑" panose="020B0503020204020204" charset="-122"/>
                <a:ea typeface="微软雅黑" panose="020B0503020204020204" charset="-122"/>
              </a:endParaRPr>
            </a:p>
          </p:txBody>
        </p:sp>
      </p:grpSp>
      <p:grpSp>
        <p:nvGrpSpPr>
          <p:cNvPr id="36" name="组合 35"/>
          <p:cNvGrpSpPr/>
          <p:nvPr/>
        </p:nvGrpSpPr>
        <p:grpSpPr bwMode="auto">
          <a:xfrm>
            <a:off x="5480050" y="1466850"/>
            <a:ext cx="2028825" cy="2111375"/>
            <a:chOff x="5500580" y="1851555"/>
            <a:chExt cx="2052922" cy="2343317"/>
          </a:xfrm>
        </p:grpSpPr>
        <p:sp>
          <p:nvSpPr>
            <p:cNvPr id="37" name="Freeform 14"/>
            <p:cNvSpPr/>
            <p:nvPr/>
          </p:nvSpPr>
          <p:spPr bwMode="auto">
            <a:xfrm>
              <a:off x="5500580" y="1851555"/>
              <a:ext cx="2052922" cy="2343317"/>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accent2">
                <a:lumMod val="50000"/>
              </a:schemeClr>
            </a:solidFill>
            <a:ln>
              <a:noFill/>
            </a:ln>
            <a:effectLst/>
          </p:spPr>
          <p:txBody>
            <a:bodyPr wrap="none" anchor="ctr"/>
            <a:lstStyle/>
            <a:p>
              <a:pPr>
                <a:buFontTx/>
                <a:buNone/>
                <a:defRPr/>
              </a:pPr>
              <a:endParaRPr lang="zh-CN" altLang="en-US" b="1" kern="0">
                <a:solidFill>
                  <a:srgbClr val="FFFFFF"/>
                </a:solidFill>
                <a:latin typeface="微软雅黑" panose="020B0503020204020204" charset="-122"/>
                <a:ea typeface="微软雅黑" panose="020B0503020204020204" charset="-122"/>
              </a:endParaRPr>
            </a:p>
          </p:txBody>
        </p:sp>
        <p:sp>
          <p:nvSpPr>
            <p:cNvPr id="38" name="矩形 37"/>
            <p:cNvSpPr/>
            <p:nvPr/>
          </p:nvSpPr>
          <p:spPr>
            <a:xfrm>
              <a:off x="5783299" y="2358275"/>
              <a:ext cx="1470136" cy="1809111"/>
            </a:xfrm>
            <a:prstGeom prst="rect">
              <a:avLst/>
            </a:prstGeom>
          </p:spPr>
          <p:txBody>
            <a:bodyPr wrap="square">
              <a:spAutoFit/>
            </a:bodyPr>
            <a:lstStyle/>
            <a:p>
              <a:pPr algn="just" eaLnBrk="1" latinLnBrk="0" hangingPunct="1">
                <a:lnSpc>
                  <a:spcPts val="2400"/>
                </a:lnSpc>
                <a:buFontTx/>
                <a:buNone/>
                <a:defRPr/>
              </a:pPr>
              <a:r>
                <a:rPr lang="zh-CN" altLang="en-US" sz="2000" b="1" kern="0" dirty="0">
                  <a:solidFill>
                    <a:srgbClr val="FFFFFF"/>
                  </a:solidFill>
                  <a:latin typeface="微软雅黑" panose="020B0503020204020204" charset="-122"/>
                  <a:ea typeface="微软雅黑" panose="020B0503020204020204" charset="-122"/>
                </a:rPr>
                <a:t>通过抖音短视频搜索排球训练方法，借鉴优秀资源</a:t>
              </a:r>
            </a:p>
          </p:txBody>
        </p:sp>
        <p:sp>
          <p:nvSpPr>
            <p:cNvPr id="39" name="矩形 38"/>
            <p:cNvSpPr/>
            <p:nvPr/>
          </p:nvSpPr>
          <p:spPr>
            <a:xfrm>
              <a:off x="6191313" y="1937888"/>
              <a:ext cx="293964" cy="324188"/>
            </a:xfrm>
            <a:prstGeom prst="rect">
              <a:avLst/>
            </a:prstGeom>
          </p:spPr>
          <p:txBody>
            <a:bodyPr>
              <a:spAutoFit/>
            </a:bodyPr>
            <a:lstStyle/>
            <a:p>
              <a:pPr algn="just" fontAlgn="auto">
                <a:lnSpc>
                  <a:spcPts val="1500"/>
                </a:lnSpc>
                <a:spcBef>
                  <a:spcPts val="0"/>
                </a:spcBef>
                <a:spcAft>
                  <a:spcPts val="0"/>
                </a:spcAft>
                <a:buFontTx/>
                <a:buNone/>
                <a:defRPr/>
              </a:pPr>
              <a:r>
                <a:rPr lang="en-US" altLang="zh-CN" b="1" kern="0">
                  <a:solidFill>
                    <a:srgbClr val="FFFFFF"/>
                  </a:solidFill>
                  <a:latin typeface="微软雅黑" panose="020B0503020204020204" charset="-122"/>
                  <a:ea typeface="微软雅黑" panose="020B0503020204020204" charset="-122"/>
                </a:rPr>
                <a:t>4</a:t>
              </a:r>
              <a:endParaRPr lang="zh-CN" altLang="en-US" b="1" kern="0">
                <a:solidFill>
                  <a:srgbClr val="FFFFFF"/>
                </a:solidFill>
                <a:latin typeface="微软雅黑" panose="020B0503020204020204" charset="-122"/>
                <a:ea typeface="微软雅黑" panose="020B0503020204020204" charset="-122"/>
              </a:endParaRPr>
            </a:p>
          </p:txBody>
        </p:sp>
      </p:grpSp>
      <p:cxnSp>
        <p:nvCxnSpPr>
          <p:cNvPr id="44" name="Straight Connector 21"/>
          <p:cNvCxnSpPr>
            <a:cxnSpLocks noChangeShapeType="1"/>
          </p:cNvCxnSpPr>
          <p:nvPr/>
        </p:nvCxnSpPr>
        <p:spPr bwMode="auto">
          <a:xfrm>
            <a:off x="323850" y="3795713"/>
            <a:ext cx="8456613" cy="0"/>
          </a:xfrm>
          <a:prstGeom prst="line">
            <a:avLst/>
          </a:prstGeom>
          <a:noFill/>
          <a:ln w="6350">
            <a:solidFill>
              <a:srgbClr val="B8B8B8"/>
            </a:solidFill>
            <a:round/>
            <a:headEnd type="oval" w="sm" len="sm"/>
            <a:tailEnd type="oval" w="sm" len="sm"/>
          </a:ln>
          <a:extLst>
            <a:ext uri="{909E8E84-426E-40DD-AFC4-6F175D3DCCD1}">
              <a14:hiddenFill xmlns:a14="http://schemas.microsoft.com/office/drawing/2010/main" xmlns="">
                <a:noFill/>
              </a14:hiddenFill>
            </a:ext>
          </a:extLst>
        </p:spPr>
      </p:cxnSp>
      <p:sp>
        <p:nvSpPr>
          <p:cNvPr id="14" name="TextBox 3"/>
          <p:cNvSpPr txBox="1">
            <a:spLocks noChangeArrowheads="1"/>
          </p:cNvSpPr>
          <p:nvPr/>
        </p:nvSpPr>
        <p:spPr bwMode="auto">
          <a:xfrm>
            <a:off x="300038" y="6350"/>
            <a:ext cx="1706880" cy="553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000" b="1">
                <a:solidFill>
                  <a:srgbClr val="FFFFFF"/>
                </a:solidFill>
                <a:latin typeface="微软雅黑" panose="020B0503020204020204" charset="-122"/>
                <a:ea typeface="微软雅黑" panose="020B0503020204020204" charset="-122"/>
              </a:rPr>
              <a:t>自我充电</a:t>
            </a:r>
          </a:p>
        </p:txBody>
      </p:sp>
    </p:spTree>
  </p:cSld>
  <p:clrMapOvr>
    <a:masterClrMapping/>
  </p:clrMapOvr>
  <p:transition spd="slow" advTm="118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300" fill="hold"/>
                                        <p:tgtEl>
                                          <p:spTgt spid="23"/>
                                        </p:tgtEl>
                                        <p:attrNameLst>
                                          <p:attrName>ppt_x</p:attrName>
                                        </p:attrNameLst>
                                      </p:cBhvr>
                                      <p:tavLst>
                                        <p:tav tm="0">
                                          <p:val>
                                            <p:strVal val="1+#ppt_w/2"/>
                                          </p:val>
                                        </p:tav>
                                        <p:tav tm="100000">
                                          <p:val>
                                            <p:strVal val="#ppt_x"/>
                                          </p:val>
                                        </p:tav>
                                      </p:tavLst>
                                    </p:anim>
                                    <p:anim calcmode="lin" valueType="num">
                                      <p:cBhvr>
                                        <p:cTn id="8" dur="3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300" fill="hold"/>
                                        <p:tgtEl>
                                          <p:spTgt spid="28"/>
                                        </p:tgtEl>
                                        <p:attrNameLst>
                                          <p:attrName>ppt_x</p:attrName>
                                        </p:attrNameLst>
                                      </p:cBhvr>
                                      <p:tavLst>
                                        <p:tav tm="0">
                                          <p:val>
                                            <p:strVal val="1+#ppt_w/2"/>
                                          </p:val>
                                        </p:tav>
                                        <p:tav tm="100000">
                                          <p:val>
                                            <p:strVal val="#ppt_x"/>
                                          </p:val>
                                        </p:tav>
                                      </p:tavLst>
                                    </p:anim>
                                    <p:anim calcmode="lin" valueType="num">
                                      <p:cBhvr>
                                        <p:cTn id="13" dur="30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300" fill="hold"/>
                                        <p:tgtEl>
                                          <p:spTgt spid="32"/>
                                        </p:tgtEl>
                                        <p:attrNameLst>
                                          <p:attrName>ppt_x</p:attrName>
                                        </p:attrNameLst>
                                      </p:cBhvr>
                                      <p:tavLst>
                                        <p:tav tm="0">
                                          <p:val>
                                            <p:strVal val="1+#ppt_w/2"/>
                                          </p:val>
                                        </p:tav>
                                        <p:tav tm="100000">
                                          <p:val>
                                            <p:strVal val="#ppt_x"/>
                                          </p:val>
                                        </p:tav>
                                      </p:tavLst>
                                    </p:anim>
                                    <p:anim calcmode="lin" valueType="num">
                                      <p:cBhvr>
                                        <p:cTn id="18" dur="300" fill="hold"/>
                                        <p:tgtEl>
                                          <p:spTgt spid="3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300" fill="hold"/>
                                        <p:tgtEl>
                                          <p:spTgt spid="36"/>
                                        </p:tgtEl>
                                        <p:attrNameLst>
                                          <p:attrName>ppt_x</p:attrName>
                                        </p:attrNameLst>
                                      </p:cBhvr>
                                      <p:tavLst>
                                        <p:tav tm="0">
                                          <p:val>
                                            <p:strVal val="1+#ppt_w/2"/>
                                          </p:val>
                                        </p:tav>
                                        <p:tav tm="100000">
                                          <p:val>
                                            <p:strVal val="#ppt_x"/>
                                          </p:val>
                                        </p:tav>
                                      </p:tavLst>
                                    </p:anim>
                                    <p:anim calcmode="lin" valueType="num">
                                      <p:cBhvr>
                                        <p:cTn id="23" dur="300" fill="hold"/>
                                        <p:tgtEl>
                                          <p:spTgt spid="36"/>
                                        </p:tgtEl>
                                        <p:attrNameLst>
                                          <p:attrName>ppt_y</p:attrName>
                                        </p:attrNameLst>
                                      </p:cBhvr>
                                      <p:tavLst>
                                        <p:tav tm="0">
                                          <p:val>
                                            <p:strVal val="#ppt_y"/>
                                          </p:val>
                                        </p:tav>
                                        <p:tav tm="100000">
                                          <p:val>
                                            <p:strVal val="#ppt_y"/>
                                          </p:val>
                                        </p:tav>
                                      </p:tavLst>
                                    </p:anim>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300" fill="hold"/>
                                        <p:tgtEl>
                                          <p:spTgt spid="44"/>
                                        </p:tgtEl>
                                        <p:attrNameLst>
                                          <p:attrName>ppt_w</p:attrName>
                                        </p:attrNameLst>
                                      </p:cBhvr>
                                      <p:tavLst>
                                        <p:tav tm="0">
                                          <p:val>
                                            <p:fltVal val="0"/>
                                          </p:val>
                                        </p:tav>
                                        <p:tav tm="100000">
                                          <p:val>
                                            <p:strVal val="#ppt_w"/>
                                          </p:val>
                                        </p:tav>
                                      </p:tavLst>
                                    </p:anim>
                                    <p:anim calcmode="lin" valueType="num">
                                      <p:cBhvr>
                                        <p:cTn id="28" dur="300" fill="hold"/>
                                        <p:tgtEl>
                                          <p:spTgt spid="44"/>
                                        </p:tgtEl>
                                        <p:attrNameLst>
                                          <p:attrName>ppt_h</p:attrName>
                                        </p:attrNameLst>
                                      </p:cBhvr>
                                      <p:tavLst>
                                        <p:tav tm="0">
                                          <p:val>
                                            <p:fltVal val="0"/>
                                          </p:val>
                                        </p:tav>
                                        <p:tav tm="100000">
                                          <p:val>
                                            <p:strVal val="#ppt_h"/>
                                          </p:val>
                                        </p:tav>
                                      </p:tavLst>
                                    </p:anim>
                                    <p:animEffect transition="in" filter="fade">
                                      <p:cBhvr>
                                        <p:cTn id="29" dur="300"/>
                                        <p:tgtEl>
                                          <p:spTgt spid="44"/>
                                        </p:tgtEl>
                                      </p:cBhvr>
                                    </p:animEffect>
                                  </p:childTnLst>
                                </p:cTn>
                              </p:par>
                            </p:childTnLst>
                          </p:cTn>
                        </p:par>
                        <p:par>
                          <p:cTn id="30" fill="hold">
                            <p:stCondLst>
                              <p:cond delay="2100"/>
                            </p:stCondLst>
                            <p:childTnLst>
                              <p:par>
                                <p:cTn id="31" presetID="2" presetClass="entr" presetSubtype="1"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bwMode="auto">
          <a:xfrm>
            <a:off x="1980332" y="334963"/>
            <a:ext cx="5173318" cy="4757737"/>
            <a:chOff x="1979713" y="334277"/>
            <a:chExt cx="5173956" cy="4757752"/>
          </a:xfrm>
        </p:grpSpPr>
        <p:grpSp>
          <p:nvGrpSpPr>
            <p:cNvPr id="41986" name="组合 71"/>
            <p:cNvGrpSpPr/>
            <p:nvPr/>
          </p:nvGrpSpPr>
          <p:grpSpPr bwMode="auto">
            <a:xfrm>
              <a:off x="4810515" y="2440572"/>
              <a:ext cx="2343154" cy="1453730"/>
              <a:chOff x="4447023" y="2148110"/>
              <a:chExt cx="4589473" cy="3072214"/>
            </a:xfrm>
          </p:grpSpPr>
          <p:sp>
            <p:nvSpPr>
              <p:cNvPr id="97" name="五边形 6"/>
              <p:cNvSpPr/>
              <p:nvPr/>
            </p:nvSpPr>
            <p:spPr>
              <a:xfrm>
                <a:off x="4707059" y="3453090"/>
                <a:ext cx="4329437" cy="1327147"/>
              </a:xfrm>
              <a:custGeom>
                <a:avLst/>
                <a:gdLst/>
                <a:ahLst/>
                <a:cxnLst/>
                <a:rect l="l" t="t" r="r" b="b"/>
                <a:pathLst>
                  <a:path w="4329437" h="1327147">
                    <a:moveTo>
                      <a:pt x="0" y="0"/>
                    </a:moveTo>
                    <a:lnTo>
                      <a:pt x="3063884" y="0"/>
                    </a:lnTo>
                    <a:lnTo>
                      <a:pt x="4329437" y="320674"/>
                    </a:lnTo>
                    <a:lnTo>
                      <a:pt x="3216284" y="1327147"/>
                    </a:lnTo>
                    <a:lnTo>
                      <a:pt x="1017114" y="1132621"/>
                    </a:lnTo>
                    <a:close/>
                  </a:path>
                </a:pathLst>
              </a:custGeom>
              <a:solidFill>
                <a:sysClr val="windowText" lastClr="000000">
                  <a:lumMod val="50000"/>
                  <a:lumOff val="50000"/>
                </a:sysClr>
              </a:solidFill>
              <a:ln w="25400" cap="flat" cmpd="sng" algn="ctr">
                <a:noFill/>
                <a:prstDash val="solid"/>
              </a:ln>
              <a:effectLst>
                <a:softEdge rad="317500"/>
              </a:effectLst>
            </p:spPr>
            <p:txBody>
              <a:bodyPr anchor="ctr"/>
              <a:lstStyle/>
              <a:p>
                <a:pPr algn="ctr">
                  <a:buFontTx/>
                  <a:buNone/>
                  <a:defRPr/>
                </a:pPr>
                <a:endParaRPr lang="en-US" kern="0" dirty="0">
                  <a:solidFill>
                    <a:sysClr val="window" lastClr="FFFFFF"/>
                  </a:solidFill>
                  <a:latin typeface="Arial" panose="020B0604020202020204" pitchFamily="34" charset="0"/>
                  <a:ea typeface="微软雅黑" panose="020B0503020204020204" charset="-122"/>
                </a:endParaRPr>
              </a:p>
            </p:txBody>
          </p:sp>
          <p:sp>
            <p:nvSpPr>
              <p:cNvPr id="98" name="五边形 3"/>
              <p:cNvSpPr/>
              <p:nvPr/>
            </p:nvSpPr>
            <p:spPr>
              <a:xfrm>
                <a:off x="4445730" y="3155273"/>
                <a:ext cx="3890332" cy="1130611"/>
              </a:xfrm>
              <a:custGeom>
                <a:avLst/>
                <a:gdLst/>
                <a:ahLst/>
                <a:cxnLst/>
                <a:rect l="l" t="t" r="r" b="b"/>
                <a:pathLst>
                  <a:path w="3888432" h="1129027">
                    <a:moveTo>
                      <a:pt x="0" y="0"/>
                    </a:moveTo>
                    <a:lnTo>
                      <a:pt x="3323919" y="0"/>
                    </a:lnTo>
                    <a:lnTo>
                      <a:pt x="3888432" y="564514"/>
                    </a:lnTo>
                    <a:lnTo>
                      <a:pt x="3323919" y="1129027"/>
                    </a:lnTo>
                    <a:lnTo>
                      <a:pt x="1006480" y="1129027"/>
                    </a:lnTo>
                    <a:lnTo>
                      <a:pt x="0" y="8248"/>
                    </a:lnTo>
                    <a:close/>
                  </a:path>
                </a:pathLst>
              </a:custGeom>
              <a:solidFill>
                <a:schemeClr val="tx1"/>
              </a:solidFill>
              <a:ln w="25400" cap="flat" cmpd="sng" algn="ctr">
                <a:noFill/>
                <a:prstDash val="solid"/>
              </a:ln>
              <a:effectLst/>
            </p:spPr>
            <p:txBody>
              <a:bodyPr anchor="ctr"/>
              <a:lstStyle/>
              <a:p>
                <a:pPr algn="ctr">
                  <a:buFontTx/>
                  <a:buNone/>
                  <a:defRPr/>
                </a:pPr>
                <a:endParaRPr lang="en-US" kern="0" dirty="0">
                  <a:solidFill>
                    <a:sysClr val="window" lastClr="FFFFFF"/>
                  </a:solidFill>
                  <a:latin typeface="Arial" panose="020B0604020202020204" pitchFamily="34" charset="0"/>
                  <a:ea typeface="微软雅黑" panose="020B0503020204020204" charset="-122"/>
                </a:endParaRPr>
              </a:p>
            </p:txBody>
          </p:sp>
          <p:pic>
            <p:nvPicPr>
              <p:cNvPr id="4198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2943353">
                <a:off x="3554181" y="3503666"/>
                <a:ext cx="3072214" cy="361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1990" name="组合 72"/>
            <p:cNvGrpSpPr/>
            <p:nvPr/>
          </p:nvGrpSpPr>
          <p:grpSpPr bwMode="auto">
            <a:xfrm flipH="1" flipV="1">
              <a:off x="1979713" y="1419542"/>
              <a:ext cx="2343154" cy="1453730"/>
              <a:chOff x="4447023" y="2126443"/>
              <a:chExt cx="4589473" cy="3072214"/>
            </a:xfrm>
          </p:grpSpPr>
          <p:sp>
            <p:nvSpPr>
              <p:cNvPr id="94" name="五边形 6"/>
              <p:cNvSpPr/>
              <p:nvPr/>
            </p:nvSpPr>
            <p:spPr>
              <a:xfrm>
                <a:off x="4707059" y="3453090"/>
                <a:ext cx="4329437" cy="1327147"/>
              </a:xfrm>
              <a:custGeom>
                <a:avLst/>
                <a:gdLst/>
                <a:ahLst/>
                <a:cxnLst/>
                <a:rect l="l" t="t" r="r" b="b"/>
                <a:pathLst>
                  <a:path w="4329437" h="1327147">
                    <a:moveTo>
                      <a:pt x="0" y="0"/>
                    </a:moveTo>
                    <a:lnTo>
                      <a:pt x="3063884" y="0"/>
                    </a:lnTo>
                    <a:lnTo>
                      <a:pt x="4329437" y="320674"/>
                    </a:lnTo>
                    <a:lnTo>
                      <a:pt x="3216284" y="1327147"/>
                    </a:lnTo>
                    <a:lnTo>
                      <a:pt x="1017114" y="1132621"/>
                    </a:lnTo>
                    <a:close/>
                  </a:path>
                </a:pathLst>
              </a:custGeom>
              <a:solidFill>
                <a:sysClr val="windowText" lastClr="000000">
                  <a:lumMod val="50000"/>
                  <a:lumOff val="50000"/>
                </a:sysClr>
              </a:solidFill>
              <a:ln w="25400" cap="flat" cmpd="sng" algn="ctr">
                <a:noFill/>
                <a:prstDash val="solid"/>
              </a:ln>
              <a:effectLst>
                <a:softEdge rad="317500"/>
              </a:effectLst>
            </p:spPr>
            <p:txBody>
              <a:bodyPr anchor="ctr"/>
              <a:lstStyle/>
              <a:p>
                <a:pPr algn="ctr">
                  <a:buFontTx/>
                  <a:buNone/>
                  <a:defRPr/>
                </a:pPr>
                <a:endParaRPr lang="en-US" kern="0" dirty="0">
                  <a:solidFill>
                    <a:sysClr val="window" lastClr="FFFFFF"/>
                  </a:solidFill>
                  <a:latin typeface="Arial" panose="020B0604020202020204" pitchFamily="34" charset="0"/>
                  <a:ea typeface="微软雅黑" panose="020B0503020204020204" charset="-122"/>
                </a:endParaRPr>
              </a:p>
            </p:txBody>
          </p:sp>
          <p:sp>
            <p:nvSpPr>
              <p:cNvPr id="95" name="五边形 3"/>
              <p:cNvSpPr/>
              <p:nvPr/>
            </p:nvSpPr>
            <p:spPr>
              <a:xfrm>
                <a:off x="4447873" y="3154266"/>
                <a:ext cx="3890332" cy="1130609"/>
              </a:xfrm>
              <a:custGeom>
                <a:avLst/>
                <a:gdLst/>
                <a:ahLst/>
                <a:cxnLst/>
                <a:rect l="l" t="t" r="r" b="b"/>
                <a:pathLst>
                  <a:path w="3888432" h="1129027">
                    <a:moveTo>
                      <a:pt x="0" y="0"/>
                    </a:moveTo>
                    <a:lnTo>
                      <a:pt x="3323919" y="0"/>
                    </a:lnTo>
                    <a:lnTo>
                      <a:pt x="3888432" y="564514"/>
                    </a:lnTo>
                    <a:lnTo>
                      <a:pt x="3323919" y="1129027"/>
                    </a:lnTo>
                    <a:lnTo>
                      <a:pt x="1006480" y="1129027"/>
                    </a:lnTo>
                    <a:lnTo>
                      <a:pt x="0" y="8248"/>
                    </a:lnTo>
                    <a:close/>
                  </a:path>
                </a:pathLst>
              </a:custGeom>
              <a:solidFill>
                <a:schemeClr val="tx2"/>
              </a:solidFill>
              <a:ln w="25400" cap="flat" cmpd="sng" algn="ctr">
                <a:noFill/>
                <a:prstDash val="solid"/>
              </a:ln>
              <a:effectLst/>
            </p:spPr>
            <p:txBody>
              <a:bodyPr anchor="ctr"/>
              <a:lstStyle/>
              <a:p>
                <a:pPr algn="ctr">
                  <a:buFontTx/>
                  <a:buNone/>
                  <a:defRPr/>
                </a:pPr>
                <a:endParaRPr lang="en-US" kern="0" dirty="0">
                  <a:solidFill>
                    <a:sysClr val="window" lastClr="FFFFFF"/>
                  </a:solidFill>
                  <a:latin typeface="Arial" panose="020B0604020202020204" pitchFamily="34" charset="0"/>
                  <a:ea typeface="微软雅黑" panose="020B0503020204020204" charset="-122"/>
                </a:endParaRPr>
              </a:p>
            </p:txBody>
          </p:sp>
          <p:pic>
            <p:nvPicPr>
              <p:cNvPr id="4199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2943353">
                <a:off x="3554181" y="3481999"/>
                <a:ext cx="3072214" cy="361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1994" name="组合 73"/>
            <p:cNvGrpSpPr/>
            <p:nvPr/>
          </p:nvGrpSpPr>
          <p:grpSpPr bwMode="auto">
            <a:xfrm rot="5400000" flipH="1" flipV="1">
              <a:off x="3999953" y="635856"/>
              <a:ext cx="2171677" cy="1568518"/>
              <a:chOff x="4447022" y="2126444"/>
              <a:chExt cx="4589474" cy="3072214"/>
            </a:xfrm>
          </p:grpSpPr>
          <p:sp>
            <p:nvSpPr>
              <p:cNvPr id="91" name="五边形 6"/>
              <p:cNvSpPr/>
              <p:nvPr/>
            </p:nvSpPr>
            <p:spPr>
              <a:xfrm>
                <a:off x="4707059" y="3453090"/>
                <a:ext cx="4329437" cy="1327147"/>
              </a:xfrm>
              <a:custGeom>
                <a:avLst/>
                <a:gdLst/>
                <a:ahLst/>
                <a:cxnLst/>
                <a:rect l="l" t="t" r="r" b="b"/>
                <a:pathLst>
                  <a:path w="4329437" h="1327147">
                    <a:moveTo>
                      <a:pt x="0" y="0"/>
                    </a:moveTo>
                    <a:lnTo>
                      <a:pt x="3063884" y="0"/>
                    </a:lnTo>
                    <a:lnTo>
                      <a:pt x="4329437" y="320674"/>
                    </a:lnTo>
                    <a:lnTo>
                      <a:pt x="3216284" y="1327147"/>
                    </a:lnTo>
                    <a:lnTo>
                      <a:pt x="1017114" y="1132621"/>
                    </a:lnTo>
                    <a:close/>
                  </a:path>
                </a:pathLst>
              </a:custGeom>
              <a:solidFill>
                <a:sysClr val="windowText" lastClr="000000">
                  <a:lumMod val="50000"/>
                  <a:lumOff val="50000"/>
                </a:sysClr>
              </a:solidFill>
              <a:ln w="25400" cap="flat" cmpd="sng" algn="ctr">
                <a:noFill/>
                <a:prstDash val="solid"/>
              </a:ln>
              <a:effectLst>
                <a:softEdge rad="317500"/>
              </a:effectLst>
            </p:spPr>
            <p:txBody>
              <a:bodyPr anchor="ctr"/>
              <a:lstStyle/>
              <a:p>
                <a:pPr algn="ctr">
                  <a:buFontTx/>
                  <a:buNone/>
                  <a:defRPr/>
                </a:pPr>
                <a:endParaRPr lang="en-US" kern="0" dirty="0">
                  <a:solidFill>
                    <a:sysClr val="window" lastClr="FFFFFF"/>
                  </a:solidFill>
                  <a:latin typeface="Arial" panose="020B0604020202020204" pitchFamily="34" charset="0"/>
                  <a:ea typeface="微软雅黑" panose="020B0503020204020204" charset="-122"/>
                </a:endParaRPr>
              </a:p>
            </p:txBody>
          </p:sp>
          <p:sp>
            <p:nvSpPr>
              <p:cNvPr id="92" name="五边形 3"/>
              <p:cNvSpPr/>
              <p:nvPr/>
            </p:nvSpPr>
            <p:spPr>
              <a:xfrm>
                <a:off x="4446956" y="3153178"/>
                <a:ext cx="3888359" cy="1128850"/>
              </a:xfrm>
              <a:custGeom>
                <a:avLst/>
                <a:gdLst/>
                <a:ahLst/>
                <a:cxnLst/>
                <a:rect l="l" t="t" r="r" b="b"/>
                <a:pathLst>
                  <a:path w="3888432" h="1129027">
                    <a:moveTo>
                      <a:pt x="0" y="0"/>
                    </a:moveTo>
                    <a:lnTo>
                      <a:pt x="3323919" y="0"/>
                    </a:lnTo>
                    <a:lnTo>
                      <a:pt x="3888432" y="564514"/>
                    </a:lnTo>
                    <a:lnTo>
                      <a:pt x="3323919" y="1129027"/>
                    </a:lnTo>
                    <a:lnTo>
                      <a:pt x="1006480" y="1129027"/>
                    </a:lnTo>
                    <a:lnTo>
                      <a:pt x="0" y="8248"/>
                    </a:lnTo>
                    <a:close/>
                  </a:path>
                </a:pathLst>
              </a:custGeom>
              <a:solidFill>
                <a:schemeClr val="bg1"/>
              </a:solidFill>
              <a:ln w="25400" cap="flat" cmpd="sng" algn="ctr">
                <a:noFill/>
                <a:prstDash val="solid"/>
              </a:ln>
              <a:effectLst/>
            </p:spPr>
            <p:txBody>
              <a:bodyPr anchor="ctr"/>
              <a:lstStyle/>
              <a:p>
                <a:pPr algn="ctr">
                  <a:buFontTx/>
                  <a:buNone/>
                  <a:defRPr/>
                </a:pPr>
                <a:endParaRPr lang="en-US" kern="0" dirty="0">
                  <a:solidFill>
                    <a:sysClr val="window" lastClr="FFFFFF"/>
                  </a:solidFill>
                  <a:latin typeface="Arial" panose="020B0604020202020204" pitchFamily="34" charset="0"/>
                  <a:ea typeface="微软雅黑" panose="020B0503020204020204" charset="-122"/>
                </a:endParaRPr>
              </a:p>
            </p:txBody>
          </p:sp>
          <p:pic>
            <p:nvPicPr>
              <p:cNvPr id="4199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2943353">
                <a:off x="3574260" y="3482000"/>
                <a:ext cx="3072214" cy="361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1998" name="组合 74"/>
            <p:cNvGrpSpPr/>
            <p:nvPr/>
          </p:nvGrpSpPr>
          <p:grpSpPr bwMode="auto">
            <a:xfrm rot="5400000">
              <a:off x="2953315" y="3221931"/>
              <a:ext cx="2171677" cy="1568518"/>
              <a:chOff x="4447022" y="2126444"/>
              <a:chExt cx="4589474" cy="3072214"/>
            </a:xfrm>
          </p:grpSpPr>
          <p:sp>
            <p:nvSpPr>
              <p:cNvPr id="88" name="五边形 6"/>
              <p:cNvSpPr/>
              <p:nvPr/>
            </p:nvSpPr>
            <p:spPr>
              <a:xfrm>
                <a:off x="4707059" y="3453090"/>
                <a:ext cx="4329437" cy="1327147"/>
              </a:xfrm>
              <a:custGeom>
                <a:avLst/>
                <a:gdLst/>
                <a:ahLst/>
                <a:cxnLst/>
                <a:rect l="l" t="t" r="r" b="b"/>
                <a:pathLst>
                  <a:path w="4329437" h="1327147">
                    <a:moveTo>
                      <a:pt x="0" y="0"/>
                    </a:moveTo>
                    <a:lnTo>
                      <a:pt x="3063884" y="0"/>
                    </a:lnTo>
                    <a:lnTo>
                      <a:pt x="4329437" y="320674"/>
                    </a:lnTo>
                    <a:lnTo>
                      <a:pt x="3216284" y="1327147"/>
                    </a:lnTo>
                    <a:lnTo>
                      <a:pt x="1017114" y="1132621"/>
                    </a:lnTo>
                    <a:close/>
                  </a:path>
                </a:pathLst>
              </a:custGeom>
              <a:solidFill>
                <a:sysClr val="windowText" lastClr="000000">
                  <a:lumMod val="50000"/>
                  <a:lumOff val="50000"/>
                </a:sysClr>
              </a:solidFill>
              <a:ln w="25400" cap="flat" cmpd="sng" algn="ctr">
                <a:noFill/>
                <a:prstDash val="solid"/>
              </a:ln>
              <a:effectLst>
                <a:softEdge rad="317500"/>
              </a:effectLst>
            </p:spPr>
            <p:txBody>
              <a:bodyPr anchor="ctr"/>
              <a:lstStyle/>
              <a:p>
                <a:pPr algn="ctr">
                  <a:buFontTx/>
                  <a:buNone/>
                  <a:defRPr/>
                </a:pPr>
                <a:endParaRPr lang="en-US" kern="0" dirty="0">
                  <a:solidFill>
                    <a:sysClr val="window" lastClr="FFFFFF"/>
                  </a:solidFill>
                  <a:latin typeface="Arial" panose="020B0604020202020204" pitchFamily="34" charset="0"/>
                  <a:ea typeface="微软雅黑" panose="020B0503020204020204" charset="-122"/>
                </a:endParaRPr>
              </a:p>
            </p:txBody>
          </p:sp>
          <p:sp>
            <p:nvSpPr>
              <p:cNvPr id="89" name="五边形 3"/>
              <p:cNvSpPr/>
              <p:nvPr/>
            </p:nvSpPr>
            <p:spPr>
              <a:xfrm>
                <a:off x="4446961" y="3157456"/>
                <a:ext cx="3888359" cy="1128850"/>
              </a:xfrm>
              <a:custGeom>
                <a:avLst/>
                <a:gdLst/>
                <a:ahLst/>
                <a:cxnLst/>
                <a:rect l="l" t="t" r="r" b="b"/>
                <a:pathLst>
                  <a:path w="3888432" h="1129027">
                    <a:moveTo>
                      <a:pt x="0" y="0"/>
                    </a:moveTo>
                    <a:lnTo>
                      <a:pt x="3323919" y="0"/>
                    </a:lnTo>
                    <a:lnTo>
                      <a:pt x="3888432" y="564514"/>
                    </a:lnTo>
                    <a:lnTo>
                      <a:pt x="3323919" y="1129027"/>
                    </a:lnTo>
                    <a:lnTo>
                      <a:pt x="1006480" y="1129027"/>
                    </a:lnTo>
                    <a:lnTo>
                      <a:pt x="0" y="8248"/>
                    </a:lnTo>
                    <a:close/>
                  </a:path>
                </a:pathLst>
              </a:custGeom>
              <a:solidFill>
                <a:schemeClr val="bg2"/>
              </a:solidFill>
              <a:ln w="25400" cap="flat" cmpd="sng" algn="ctr">
                <a:noFill/>
                <a:prstDash val="solid"/>
              </a:ln>
              <a:effectLst/>
            </p:spPr>
            <p:txBody>
              <a:bodyPr anchor="ctr"/>
              <a:lstStyle/>
              <a:p>
                <a:pPr algn="ctr">
                  <a:buFontTx/>
                  <a:buNone/>
                  <a:defRPr/>
                </a:pPr>
                <a:endParaRPr lang="en-US" kern="0" dirty="0">
                  <a:solidFill>
                    <a:sysClr val="window" lastClr="FFFFFF"/>
                  </a:solidFill>
                  <a:latin typeface="Arial" panose="020B0604020202020204" pitchFamily="34" charset="0"/>
                  <a:ea typeface="微软雅黑" panose="020B0503020204020204" charset="-122"/>
                </a:endParaRPr>
              </a:p>
            </p:txBody>
          </p:sp>
          <p:pic>
            <p:nvPicPr>
              <p:cNvPr id="42001"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2943353">
                <a:off x="3574260" y="3482000"/>
                <a:ext cx="3072214" cy="361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6" name="TextBox 75"/>
            <p:cNvSpPr txBox="1"/>
            <p:nvPr/>
          </p:nvSpPr>
          <p:spPr>
            <a:xfrm flipH="1">
              <a:off x="4772813" y="1032661"/>
              <a:ext cx="694461" cy="400110"/>
            </a:xfrm>
            <a:prstGeom prst="rect">
              <a:avLst/>
            </a:prstGeom>
            <a:noFill/>
          </p:spPr>
          <p:txBody>
            <a:bodyPr>
              <a:spAutoFit/>
            </a:bodyPr>
            <a:lstStyle>
              <a:defPPr>
                <a:defRPr lang="en-US"/>
              </a:defPPr>
              <a:lvl1pPr marR="0" lvl="0" indent="0" algn="ctr" defTabSz="0"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anose="020B0503020202020204" pitchFamily="34" charset="0"/>
                  <a:ea typeface="微软雅黑" panose="020B0503020204020204" charset="-122"/>
                </a:defRPr>
              </a:lvl1pPr>
            </a:lstStyle>
            <a:p>
              <a:pPr defTabSz="914400">
                <a:defRPr/>
              </a:pPr>
              <a:r>
                <a:rPr lang="en-US" altLang="zh-CN" sz="2500" dirty="0" smtClean="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anose="020F0704030504030204" pitchFamily="34" charset="0"/>
                </a:rPr>
                <a:t>01</a:t>
              </a:r>
              <a:endParaRPr lang="zh-CN" altLang="en-US" sz="2500" dirty="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anose="020F0704030504030204" pitchFamily="34" charset="0"/>
              </a:endParaRPr>
            </a:p>
          </p:txBody>
        </p:sp>
        <p:sp>
          <p:nvSpPr>
            <p:cNvPr id="77" name="TextBox 76"/>
            <p:cNvSpPr txBox="1"/>
            <p:nvPr/>
          </p:nvSpPr>
          <p:spPr>
            <a:xfrm flipH="1">
              <a:off x="5790019" y="3018633"/>
              <a:ext cx="694461" cy="400110"/>
            </a:xfrm>
            <a:prstGeom prst="rect">
              <a:avLst/>
            </a:prstGeom>
            <a:noFill/>
          </p:spPr>
          <p:txBody>
            <a:bodyPr>
              <a:spAutoFit/>
            </a:bodyPr>
            <a:lstStyle>
              <a:defPPr>
                <a:defRPr lang="en-US"/>
              </a:defPPr>
              <a:lvl1pPr marR="0" lvl="0" indent="0" algn="ctr" defTabSz="0"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anose="020B0503020202020204" pitchFamily="34" charset="0"/>
                  <a:ea typeface="微软雅黑" panose="020B0503020204020204" charset="-122"/>
                </a:defRPr>
              </a:lvl1pPr>
            </a:lstStyle>
            <a:p>
              <a:pPr defTabSz="914400">
                <a:defRPr/>
              </a:pPr>
              <a:r>
                <a:rPr lang="en-US" altLang="zh-CN" sz="2500" dirty="0" smtClean="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anose="020F0704030504030204" pitchFamily="34" charset="0"/>
                </a:rPr>
                <a:t>02</a:t>
              </a:r>
              <a:endParaRPr lang="zh-CN" altLang="en-US" sz="2500" dirty="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anose="020F0704030504030204" pitchFamily="34" charset="0"/>
              </a:endParaRPr>
            </a:p>
          </p:txBody>
        </p:sp>
        <p:sp>
          <p:nvSpPr>
            <p:cNvPr id="78" name="TextBox 77"/>
            <p:cNvSpPr txBox="1"/>
            <p:nvPr/>
          </p:nvSpPr>
          <p:spPr>
            <a:xfrm flipH="1">
              <a:off x="3658731" y="4084277"/>
              <a:ext cx="694461" cy="400110"/>
            </a:xfrm>
            <a:prstGeom prst="rect">
              <a:avLst/>
            </a:prstGeom>
            <a:noFill/>
          </p:spPr>
          <p:txBody>
            <a:bodyPr>
              <a:spAutoFit/>
            </a:bodyPr>
            <a:lstStyle>
              <a:defPPr>
                <a:defRPr lang="en-US"/>
              </a:defPPr>
              <a:lvl1pPr marR="0" lvl="0" indent="0" algn="ctr" defTabSz="0"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anose="020B0503020202020204" pitchFamily="34" charset="0"/>
                  <a:ea typeface="微软雅黑" panose="020B0503020204020204" charset="-122"/>
                </a:defRPr>
              </a:lvl1pPr>
            </a:lstStyle>
            <a:p>
              <a:pPr defTabSz="914400">
                <a:defRPr/>
              </a:pPr>
              <a:r>
                <a:rPr lang="en-US" altLang="zh-CN" sz="2500" dirty="0" smtClean="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anose="020F0704030504030204" pitchFamily="34" charset="0"/>
                </a:rPr>
                <a:t>03</a:t>
              </a:r>
              <a:endParaRPr lang="zh-CN" altLang="en-US" sz="2500" dirty="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anose="020F0704030504030204" pitchFamily="34" charset="0"/>
              </a:endParaRPr>
            </a:p>
          </p:txBody>
        </p:sp>
        <p:sp>
          <p:nvSpPr>
            <p:cNvPr id="79" name="TextBox 78"/>
            <p:cNvSpPr txBox="1"/>
            <p:nvPr/>
          </p:nvSpPr>
          <p:spPr>
            <a:xfrm flipH="1">
              <a:off x="2464096" y="1952990"/>
              <a:ext cx="694461" cy="400110"/>
            </a:xfrm>
            <a:prstGeom prst="rect">
              <a:avLst/>
            </a:prstGeom>
            <a:noFill/>
          </p:spPr>
          <p:txBody>
            <a:bodyPr>
              <a:spAutoFit/>
            </a:bodyPr>
            <a:lstStyle>
              <a:defPPr>
                <a:defRPr lang="en-US"/>
              </a:defPPr>
              <a:lvl1pPr marR="0" lvl="0" indent="0" algn="ctr" defTabSz="0"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anose="020B0503020202020204" pitchFamily="34" charset="0"/>
                  <a:ea typeface="微软雅黑" panose="020B0503020204020204" charset="-122"/>
                </a:defRPr>
              </a:lvl1pPr>
            </a:lstStyle>
            <a:p>
              <a:pPr defTabSz="914400">
                <a:defRPr/>
              </a:pPr>
              <a:r>
                <a:rPr lang="en-US" altLang="zh-CN" sz="2500" dirty="0" smtClean="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anose="020F0704030504030204" pitchFamily="34" charset="0"/>
                </a:rPr>
                <a:t>04</a:t>
              </a:r>
              <a:endParaRPr lang="zh-CN" altLang="en-US" sz="2500" dirty="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anose="020F0704030504030204" pitchFamily="34" charset="0"/>
              </a:endParaRPr>
            </a:p>
          </p:txBody>
        </p:sp>
        <p:sp>
          <p:nvSpPr>
            <p:cNvPr id="80" name="TextBox 79"/>
            <p:cNvSpPr txBox="1"/>
            <p:nvPr/>
          </p:nvSpPr>
          <p:spPr>
            <a:xfrm flipH="1">
              <a:off x="2415609" y="2539321"/>
              <a:ext cx="1236816" cy="338139"/>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buFontTx/>
                <a:buNone/>
                <a:defRPr/>
              </a:pPr>
              <a:r>
                <a:rPr lang="zh-CN" altLang="en-US" sz="2000" dirty="0" smtClean="0">
                  <a:solidFill>
                    <a:srgbClr val="FFFFFF"/>
                  </a:solidFill>
                  <a:latin typeface="Arial Rounded MT Bold" panose="020F0704030504030204" pitchFamily="34" charset="0"/>
                  <a:cs typeface="Times New Roman" panose="02020603050405020304" pitchFamily="18" charset="0"/>
                </a:rPr>
                <a:t>标题</a:t>
              </a:r>
              <a:endParaRPr lang="zh-CN" altLang="en-US" sz="2000" dirty="0">
                <a:solidFill>
                  <a:srgbClr val="FFFFFF"/>
                </a:solidFill>
                <a:latin typeface="Arial Rounded MT Bold" panose="020F0704030504030204" pitchFamily="34" charset="0"/>
                <a:cs typeface="Times New Roman" panose="02020603050405020304" pitchFamily="18" charset="0"/>
              </a:endParaRPr>
            </a:p>
          </p:txBody>
        </p:sp>
        <p:sp>
          <p:nvSpPr>
            <p:cNvPr id="81" name="TextBox 80"/>
            <p:cNvSpPr txBox="1"/>
            <p:nvPr/>
          </p:nvSpPr>
          <p:spPr>
            <a:xfrm flipH="1">
              <a:off x="5564011" y="1891619"/>
              <a:ext cx="1236815" cy="338139"/>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buFontTx/>
                <a:buNone/>
                <a:defRPr/>
              </a:pPr>
              <a:r>
                <a:rPr lang="zh-CN" altLang="en-US" sz="2000" dirty="0" smtClean="0">
                  <a:solidFill>
                    <a:srgbClr val="FFFFFF"/>
                  </a:solidFill>
                  <a:latin typeface="Arial Rounded MT Bold" panose="020F0704030504030204" pitchFamily="34" charset="0"/>
                  <a:cs typeface="Times New Roman" panose="02020603050405020304" pitchFamily="18" charset="0"/>
                </a:rPr>
                <a:t>标题</a:t>
              </a:r>
              <a:endParaRPr lang="zh-CN" altLang="en-US" sz="2000" dirty="0">
                <a:solidFill>
                  <a:srgbClr val="FFFFFF"/>
                </a:solidFill>
                <a:latin typeface="Arial Rounded MT Bold" panose="020F0704030504030204" pitchFamily="34" charset="0"/>
                <a:cs typeface="Times New Roman" panose="02020603050405020304" pitchFamily="18" charset="0"/>
              </a:endParaRPr>
            </a:p>
          </p:txBody>
        </p:sp>
        <p:sp>
          <p:nvSpPr>
            <p:cNvPr id="84" name="TextBox 83"/>
            <p:cNvSpPr txBox="1"/>
            <p:nvPr/>
          </p:nvSpPr>
          <p:spPr>
            <a:xfrm flipH="1">
              <a:off x="4376414" y="3685500"/>
              <a:ext cx="1236815" cy="339726"/>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buFontTx/>
                <a:buNone/>
                <a:defRPr/>
              </a:pPr>
              <a:r>
                <a:rPr lang="zh-CN" altLang="en-US" sz="2000" dirty="0" smtClean="0">
                  <a:solidFill>
                    <a:srgbClr val="FFFFFF"/>
                  </a:solidFill>
                  <a:latin typeface="Arial Rounded MT Bold" panose="020F0704030504030204" pitchFamily="34" charset="0"/>
                  <a:cs typeface="Times New Roman" panose="02020603050405020304" pitchFamily="18" charset="0"/>
                </a:rPr>
                <a:t>标题</a:t>
              </a:r>
              <a:endParaRPr lang="zh-CN" altLang="en-US" sz="2000" dirty="0">
                <a:solidFill>
                  <a:srgbClr val="FFFFFF"/>
                </a:solidFill>
                <a:latin typeface="Arial Rounded MT Bold" panose="020F0704030504030204" pitchFamily="34" charset="0"/>
                <a:cs typeface="Times New Roman" panose="02020603050405020304" pitchFamily="18" charset="0"/>
              </a:endParaRPr>
            </a:p>
          </p:txBody>
        </p:sp>
      </p:grpSp>
      <p:sp>
        <p:nvSpPr>
          <p:cNvPr id="14" name="TextBox 3"/>
          <p:cNvSpPr txBox="1">
            <a:spLocks noChangeArrowheads="1"/>
          </p:cNvSpPr>
          <p:nvPr/>
        </p:nvSpPr>
        <p:spPr bwMode="auto">
          <a:xfrm>
            <a:off x="300038" y="6350"/>
            <a:ext cx="944880" cy="553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000" b="1">
                <a:solidFill>
                  <a:srgbClr val="FFFFFF"/>
                </a:solidFill>
                <a:latin typeface="微软雅黑" panose="020B0503020204020204" charset="-122"/>
                <a:ea typeface="微软雅黑" panose="020B0503020204020204" charset="-122"/>
              </a:rPr>
              <a:t>感谢</a:t>
            </a:r>
          </a:p>
        </p:txBody>
      </p:sp>
      <p:sp>
        <p:nvSpPr>
          <p:cNvPr id="2" name="TextBox 75"/>
          <p:cNvSpPr txBox="1"/>
          <p:nvPr/>
        </p:nvSpPr>
        <p:spPr>
          <a:xfrm>
            <a:off x="5130801" y="2355850"/>
            <a:ext cx="1913890" cy="374650"/>
          </a:xfrm>
          <a:prstGeom prst="rect">
            <a:avLst/>
          </a:prstGeom>
          <a:noFill/>
        </p:spPr>
        <p:txBody>
          <a:bodyPr wrap="none" lIns="68543" tIns="34272" rIns="68543" bIns="34272">
            <a:spAutoFit/>
          </a:bodyPr>
          <a:lstStyle/>
          <a:p>
            <a:pPr algn="ctr">
              <a:buFontTx/>
              <a:buNone/>
              <a:defRPr/>
            </a:pPr>
            <a:r>
              <a:rPr lang="zh-CN" altLang="en-US" sz="2000" b="1" dirty="0">
                <a:solidFill>
                  <a:srgbClr val="8A8A8A">
                    <a:lumMod val="50000"/>
                  </a:srgbClr>
                </a:solidFill>
                <a:latin typeface="微软雅黑" panose="020B0503020204020204" charset="-122"/>
                <a:ea typeface="微软雅黑" panose="020B0503020204020204" charset="-122"/>
              </a:rPr>
              <a:t>学生的艰苦训练</a:t>
            </a:r>
          </a:p>
        </p:txBody>
      </p:sp>
      <p:sp>
        <p:nvSpPr>
          <p:cNvPr id="75" name="TextBox 74"/>
          <p:cNvSpPr txBox="1"/>
          <p:nvPr/>
        </p:nvSpPr>
        <p:spPr>
          <a:xfrm>
            <a:off x="2826703" y="1203960"/>
            <a:ext cx="1913890" cy="374650"/>
          </a:xfrm>
          <a:prstGeom prst="rect">
            <a:avLst/>
          </a:prstGeom>
          <a:noFill/>
        </p:spPr>
        <p:txBody>
          <a:bodyPr wrap="none" lIns="68543" tIns="34272" rIns="68543" bIns="34272">
            <a:spAutoFit/>
          </a:bodyPr>
          <a:lstStyle/>
          <a:p>
            <a:pPr algn="ctr">
              <a:buFontTx/>
              <a:buNone/>
              <a:defRPr/>
            </a:pPr>
            <a:r>
              <a:rPr lang="zh-CN" altLang="en-US" sz="2000" b="1" dirty="0">
                <a:solidFill>
                  <a:srgbClr val="8A8A8A">
                    <a:lumMod val="50000"/>
                  </a:srgbClr>
                </a:solidFill>
                <a:latin typeface="微软雅黑" panose="020B0503020204020204" charset="-122"/>
                <a:ea typeface="微软雅黑" panose="020B0503020204020204" charset="-122"/>
              </a:rPr>
              <a:t>教练的辛勤付出</a:t>
            </a:r>
          </a:p>
        </p:txBody>
      </p:sp>
      <p:sp>
        <p:nvSpPr>
          <p:cNvPr id="3" name="TextBox 76"/>
          <p:cNvSpPr txBox="1"/>
          <p:nvPr/>
        </p:nvSpPr>
        <p:spPr>
          <a:xfrm>
            <a:off x="4338162" y="3898265"/>
            <a:ext cx="1913890" cy="374650"/>
          </a:xfrm>
          <a:prstGeom prst="rect">
            <a:avLst/>
          </a:prstGeom>
          <a:noFill/>
        </p:spPr>
        <p:txBody>
          <a:bodyPr wrap="none" lIns="68543" tIns="34272" rIns="68543" bIns="34272">
            <a:spAutoFit/>
          </a:bodyPr>
          <a:lstStyle/>
          <a:p>
            <a:pPr algn="ctr">
              <a:buFontTx/>
              <a:buNone/>
              <a:defRPr/>
            </a:pPr>
            <a:r>
              <a:rPr lang="zh-CN" altLang="en-US" sz="2000" b="1" dirty="0">
                <a:solidFill>
                  <a:srgbClr val="8A8A8A">
                    <a:lumMod val="50000"/>
                  </a:srgbClr>
                </a:solidFill>
                <a:latin typeface="微软雅黑" panose="020B0503020204020204" charset="-122"/>
                <a:ea typeface="微软雅黑" panose="020B0503020204020204" charset="-122"/>
              </a:rPr>
              <a:t>家长的默默支持</a:t>
            </a:r>
          </a:p>
        </p:txBody>
      </p:sp>
      <p:sp>
        <p:nvSpPr>
          <p:cNvPr id="4" name="TextBox 77"/>
          <p:cNvSpPr txBox="1"/>
          <p:nvPr/>
        </p:nvSpPr>
        <p:spPr>
          <a:xfrm>
            <a:off x="1504951" y="2811145"/>
            <a:ext cx="2446749" cy="376990"/>
          </a:xfrm>
          <a:prstGeom prst="rect">
            <a:avLst/>
          </a:prstGeom>
          <a:noFill/>
        </p:spPr>
        <p:txBody>
          <a:bodyPr wrap="none" lIns="68543" tIns="34272" rIns="68543" bIns="34272">
            <a:spAutoFit/>
          </a:bodyPr>
          <a:lstStyle/>
          <a:p>
            <a:pPr algn="ctr">
              <a:buFontTx/>
              <a:buNone/>
              <a:defRPr/>
            </a:pPr>
            <a:r>
              <a:rPr lang="zh-CN" altLang="en-US" sz="2000" b="1" dirty="0" smtClean="0">
                <a:solidFill>
                  <a:srgbClr val="8A8A8A">
                    <a:lumMod val="50000"/>
                  </a:srgbClr>
                </a:solidFill>
                <a:latin typeface="微软雅黑" panose="020B0503020204020204" charset="-122"/>
                <a:ea typeface="微软雅黑" panose="020B0503020204020204" charset="-122"/>
              </a:rPr>
              <a:t>学校完善的</a:t>
            </a:r>
            <a:r>
              <a:rPr lang="zh-CN" altLang="en-US" sz="2000" b="1" dirty="0">
                <a:solidFill>
                  <a:srgbClr val="8A8A8A">
                    <a:lumMod val="50000"/>
                  </a:srgbClr>
                </a:solidFill>
                <a:latin typeface="微软雅黑" panose="020B0503020204020204" charset="-122"/>
                <a:ea typeface="微软雅黑" panose="020B0503020204020204" charset="-122"/>
              </a:rPr>
              <a:t>后勤保障</a:t>
            </a:r>
          </a:p>
        </p:txBody>
      </p:sp>
    </p:spTree>
  </p:cSld>
  <p:clrMapOvr>
    <a:masterClrMapping/>
  </p:clrMapOvr>
  <p:transition spd="slow" advTm="118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childTnLst>
                          </p:cTn>
                        </p:par>
                        <p:par>
                          <p:cTn id="10" fill="hold">
                            <p:stCondLst>
                              <p:cond delay="500"/>
                            </p:stCondLst>
                            <p:childTnLst>
                              <p:par>
                                <p:cTn id="11" presetID="2" presetClass="entr" presetSubtype="8" fill="hold" grpId="1" nodeType="afterEffect">
                                  <p:stCondLst>
                                    <p:cond delay="0"/>
                                  </p:stCondLst>
                                  <p:iterate type="lt">
                                    <p:tmPct val="0"/>
                                  </p:iterate>
                                  <p:childTnLst>
                                    <p:set>
                                      <p:cBhvr>
                                        <p:cTn id="12" dur="1" fill="hold">
                                          <p:stCondLst>
                                            <p:cond delay="0"/>
                                          </p:stCondLst>
                                        </p:cTn>
                                        <p:tgtEl>
                                          <p:spTgt spid="75"/>
                                        </p:tgtEl>
                                        <p:attrNameLst>
                                          <p:attrName>style.visibility</p:attrName>
                                        </p:attrNameLst>
                                      </p:cBhvr>
                                      <p:to>
                                        <p:strVal val="visible"/>
                                      </p:to>
                                    </p:set>
                                    <p:anim calcmode="lin" valueType="num">
                                      <p:cBhvr additive="base">
                                        <p:cTn id="13" dur="500" fill="hold"/>
                                        <p:tgtEl>
                                          <p:spTgt spid="75"/>
                                        </p:tgtEl>
                                        <p:attrNameLst>
                                          <p:attrName>ppt_x</p:attrName>
                                        </p:attrNameLst>
                                      </p:cBhvr>
                                      <p:tavLst>
                                        <p:tav tm="0">
                                          <p:val>
                                            <p:strVal val="0-#ppt_w/2"/>
                                          </p:val>
                                        </p:tav>
                                        <p:tav tm="100000">
                                          <p:val>
                                            <p:strVal val="#ppt_x"/>
                                          </p:val>
                                        </p:tav>
                                      </p:tavLst>
                                    </p:anim>
                                    <p:anim calcmode="lin" valueType="num">
                                      <p:cBhvr additive="base">
                                        <p:cTn id="14" dur="500" fill="hold"/>
                                        <p:tgtEl>
                                          <p:spTgt spid="75"/>
                                        </p:tgtEl>
                                        <p:attrNameLst>
                                          <p:attrName>ppt_y</p:attrName>
                                        </p:attrNameLst>
                                      </p:cBhvr>
                                      <p:tavLst>
                                        <p:tav tm="0">
                                          <p:val>
                                            <p:strVal val="#ppt_y"/>
                                          </p:val>
                                        </p:tav>
                                        <p:tav tm="100000">
                                          <p:val>
                                            <p:strVal val="#ppt_y"/>
                                          </p:val>
                                        </p:tav>
                                      </p:tavLst>
                                    </p:anim>
                                  </p:childTnLst>
                                </p:cTn>
                              </p:par>
                              <p:par>
                                <p:cTn id="15" presetID="2" presetClass="entr" presetSubtype="8" fill="hold" grpId="1" nodeType="withEffect">
                                  <p:stCondLst>
                                    <p:cond delay="0"/>
                                  </p:stCondLst>
                                  <p:iterate type="lt">
                                    <p:tmPct val="0"/>
                                  </p:iterate>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8" fill="hold" grpId="1" nodeType="withEffect">
                                  <p:stCondLst>
                                    <p:cond delay="0"/>
                                  </p:stCondLst>
                                  <p:iterate type="lt">
                                    <p:tmPct val="0"/>
                                  </p:iterate>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8" fill="hold" grpId="1" nodeType="withEffect">
                                  <p:stCondLst>
                                    <p:cond delay="0"/>
                                  </p:stCondLst>
                                  <p:iterate type="lt">
                                    <p:tmPct val="0"/>
                                  </p:iterate>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ppt_x</p:attrName>
                                        </p:attrNameLst>
                                      </p:cBhvr>
                                      <p:tavLst>
                                        <p:tav tm="0">
                                          <p:val>
                                            <p:strVal val="#ppt_x"/>
                                          </p:val>
                                        </p:tav>
                                        <p:tav tm="100000">
                                          <p:val>
                                            <p:strVal val="#ppt_x"/>
                                          </p:val>
                                        </p:tav>
                                      </p:tavLst>
                                    </p:anim>
                                    <p:anim calcmode="lin" valueType="num">
                                      <p:cBhvr>
                                        <p:cTn id="3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1"/>
      <p:bldP spid="75" grpId="1"/>
      <p:bldP spid="3" grpId="1"/>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3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图片 2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5" y="1333500"/>
            <a:ext cx="4572000" cy="3773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图片 2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8313" y="-125413"/>
            <a:ext cx="2017125" cy="181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图片 2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167563" y="182563"/>
            <a:ext cx="1595437"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圆角矩形 26"/>
          <p:cNvSpPr/>
          <p:nvPr/>
        </p:nvSpPr>
        <p:spPr>
          <a:xfrm>
            <a:off x="3954463" y="2535238"/>
            <a:ext cx="3333750" cy="377825"/>
          </a:xfrm>
          <a:prstGeom prst="roundRect">
            <a:avLst>
              <a:gd name="adj" fmla="val 50000"/>
            </a:avLst>
          </a:prstGeom>
          <a:solidFill>
            <a:srgbClr val="FF2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p>
        </p:txBody>
      </p:sp>
      <p:sp>
        <p:nvSpPr>
          <p:cNvPr id="28" name="文本框 27"/>
          <p:cNvSpPr txBox="1">
            <a:spLocks noChangeArrowheads="1"/>
          </p:cNvSpPr>
          <p:nvPr/>
        </p:nvSpPr>
        <p:spPr bwMode="auto">
          <a:xfrm>
            <a:off x="3930650" y="2505075"/>
            <a:ext cx="338137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a:solidFill>
                  <a:schemeClr val="bg1"/>
                </a:solidFill>
                <a:latin typeface="微软雅黑" panose="020B0503020204020204" charset="-122"/>
                <a:ea typeface="微软雅黑" panose="020B0503020204020204" charset="-122"/>
              </a:rPr>
              <a:t>感谢聆听</a:t>
            </a:r>
            <a:r>
              <a:rPr lang="en-US" altLang="zh-CN" sz="2400">
                <a:solidFill>
                  <a:schemeClr val="bg1"/>
                </a:solidFill>
                <a:latin typeface="微软雅黑" panose="020B0503020204020204" charset="-122"/>
                <a:ea typeface="微软雅黑" panose="020B0503020204020204" charset="-122"/>
              </a:rPr>
              <a:t>  </a:t>
            </a:r>
            <a:r>
              <a:rPr lang="zh-CN" altLang="en-US" sz="2400">
                <a:solidFill>
                  <a:schemeClr val="bg1"/>
                </a:solidFill>
                <a:latin typeface="微软雅黑" panose="020B0503020204020204" charset="-122"/>
                <a:ea typeface="微软雅黑" panose="020B0503020204020204" charset="-122"/>
              </a:rPr>
              <a:t> </a:t>
            </a:r>
            <a:r>
              <a:rPr lang="en-US" altLang="zh-CN" sz="2400">
                <a:solidFill>
                  <a:schemeClr val="bg1"/>
                </a:solidFill>
                <a:latin typeface="微软雅黑" panose="020B0503020204020204" charset="-122"/>
                <a:ea typeface="微软雅黑" panose="020B0503020204020204" charset="-122"/>
              </a:rPr>
              <a:t>THANKS</a:t>
            </a:r>
            <a:endParaRPr lang="zh-CN" altLang="en-US" sz="2400">
              <a:solidFill>
                <a:schemeClr val="bg1"/>
              </a:solidFill>
              <a:latin typeface="微软雅黑" panose="020B0503020204020204" charset="-122"/>
              <a:ea typeface="微软雅黑" panose="020B0503020204020204" charset="-122"/>
            </a:endParaRPr>
          </a:p>
        </p:txBody>
      </p:sp>
      <p:sp>
        <p:nvSpPr>
          <p:cNvPr id="3" name="文本框 2"/>
          <p:cNvSpPr txBox="1">
            <a:spLocks noChangeArrowheads="1"/>
          </p:cNvSpPr>
          <p:nvPr/>
        </p:nvSpPr>
        <p:spPr bwMode="auto">
          <a:xfrm>
            <a:off x="2555558" y="1377950"/>
            <a:ext cx="6078220" cy="922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5400" b="1">
                <a:solidFill>
                  <a:srgbClr val="FF2551"/>
                </a:solidFill>
                <a:latin typeface="微软雅黑" panose="020B0503020204020204" charset="-122"/>
                <a:ea typeface="微软雅黑" panose="020B0503020204020204" charset="-122"/>
              </a:rPr>
              <a:t>排球社团</a:t>
            </a:r>
            <a:r>
              <a:rPr lang="en-US" altLang="zh-CN" sz="5400" b="1">
                <a:solidFill>
                  <a:srgbClr val="FF2551"/>
                </a:solidFill>
                <a:latin typeface="微软雅黑" panose="020B0503020204020204" charset="-122"/>
                <a:ea typeface="微软雅黑" panose="020B0503020204020204" charset="-122"/>
              </a:rPr>
              <a:t>  </a:t>
            </a:r>
            <a:r>
              <a:rPr lang="zh-CN" altLang="en-US" sz="5400" b="1">
                <a:solidFill>
                  <a:srgbClr val="FF2551"/>
                </a:solidFill>
                <a:latin typeface="微软雅黑" panose="020B0503020204020204" charset="-122"/>
                <a:ea typeface="微软雅黑" panose="020B0503020204020204" charset="-122"/>
              </a:rPr>
              <a:t>训练思趣</a:t>
            </a:r>
          </a:p>
        </p:txBody>
      </p:sp>
    </p:spTree>
  </p:cSld>
  <p:clrMapOvr>
    <a:masterClrMapping/>
  </p:clrMapOvr>
  <p:transition spd="slow" advTm="118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12"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ppt_x</p:attrName>
                                        </p:attrNameLst>
                                      </p:cBhvr>
                                      <p:tavLst>
                                        <p:tav tm="0">
                                          <p:val>
                                            <p:strVal val="0-#ppt_w/2"/>
                                          </p:val>
                                        </p:tav>
                                        <p:tav tm="100000">
                                          <p:val>
                                            <p:strVal val="#ppt_x"/>
                                          </p:val>
                                        </p:tav>
                                      </p:tavLst>
                                    </p:anim>
                                    <p:anim calcmode="lin" valueType="num">
                                      <p:cBhvr>
                                        <p:cTn id="18" dur="1000" fill="hold"/>
                                        <p:tgtEl>
                                          <p:spTgt spid="25"/>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42"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16" presetClass="entr" presetSubtype="21"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childTnLst>
                          </p:cTn>
                        </p:par>
                        <p:par>
                          <p:cTn id="29" fill="hold">
                            <p:stCondLst>
                              <p:cond delay="4500"/>
                            </p:stCondLst>
                            <p:childTnLst>
                              <p:par>
                                <p:cTn id="30" presetID="10" presetClass="entr" presetSubtype="0" fill="hold" grpId="0" nodeType="afterEffect">
                                  <p:stCondLst>
                                    <p:cond delay="0"/>
                                  </p:stCondLst>
                                  <p:iterate type="lt">
                                    <p:tmPct val="14000"/>
                                  </p:iterate>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par>
                          <p:cTn id="33" fill="hold">
                            <p:stCondLst>
                              <p:cond delay="4840"/>
                            </p:stCondLst>
                            <p:childTnLst>
                              <p:par>
                                <p:cTn id="34" presetID="42" presetClass="entr" presetSubtype="0"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图片 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3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文本框 9"/>
          <p:cNvSpPr txBox="1"/>
          <p:nvPr/>
        </p:nvSpPr>
        <p:spPr>
          <a:xfrm>
            <a:off x="2844800" y="2593975"/>
            <a:ext cx="46038" cy="300038"/>
          </a:xfrm>
          <a:prstGeom prst="rect">
            <a:avLst/>
          </a:prstGeom>
          <a:noFill/>
        </p:spPr>
        <p:txBody>
          <a:bodyPr>
            <a:spAutoFit/>
          </a:bodyPr>
          <a:lstStyle/>
          <a:p>
            <a:pPr defTabSz="685800" fontAlgn="auto">
              <a:spcBef>
                <a:spcPts val="0"/>
              </a:spcBef>
              <a:spcAft>
                <a:spcPts val="0"/>
              </a:spcAft>
              <a:buFontTx/>
              <a:buNone/>
              <a:defRPr/>
            </a:pPr>
            <a:endParaRPr lang="zh-CN" altLang="en-US" sz="1350" dirty="0">
              <a:solidFill>
                <a:srgbClr val="C00000"/>
              </a:solidFill>
              <a:latin typeface="等线"/>
              <a:ea typeface="微软雅黑" panose="020B0503020204020204" charset="-122"/>
            </a:endParaRPr>
          </a:p>
        </p:txBody>
      </p:sp>
      <p:sp>
        <p:nvSpPr>
          <p:cNvPr id="6" name="矩形 5"/>
          <p:cNvSpPr/>
          <p:nvPr/>
        </p:nvSpPr>
        <p:spPr>
          <a:xfrm>
            <a:off x="1043305" y="1104265"/>
            <a:ext cx="7160895" cy="3258185"/>
          </a:xfrm>
          <a:prstGeom prst="rect">
            <a:avLst/>
          </a:prstGeom>
          <a:solidFill>
            <a:schemeClr val="bg1">
              <a:alpha val="3000"/>
            </a:schemeClr>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buFontTx/>
              <a:buNone/>
              <a:defRPr/>
            </a:pPr>
            <a:endParaRPr lang="zh-CN" altLang="en-US" sz="1100">
              <a:solidFill>
                <a:srgbClr val="C00000"/>
              </a:solidFill>
            </a:endParaRPr>
          </a:p>
        </p:txBody>
      </p:sp>
      <p:sp>
        <p:nvSpPr>
          <p:cNvPr id="7" name="TextBox 7"/>
          <p:cNvSpPr txBox="1"/>
          <p:nvPr/>
        </p:nvSpPr>
        <p:spPr>
          <a:xfrm>
            <a:off x="1331595" y="1313815"/>
            <a:ext cx="6576060" cy="2861310"/>
          </a:xfrm>
          <a:prstGeom prst="rect">
            <a:avLst/>
          </a:prstGeom>
          <a:noFill/>
        </p:spPr>
        <p:txBody>
          <a:bodyPr wrap="square">
            <a:spAutoFit/>
          </a:bodyPr>
          <a:lstStyle/>
          <a:p>
            <a:pPr defTabSz="685800" fontAlgn="auto">
              <a:lnSpc>
                <a:spcPct val="150000"/>
              </a:lnSpc>
              <a:spcBef>
                <a:spcPts val="0"/>
              </a:spcBef>
              <a:spcAft>
                <a:spcPts val="0"/>
              </a:spcAft>
              <a:buFontTx/>
              <a:buNone/>
              <a:defRPr/>
            </a:pPr>
            <a:r>
              <a:rPr lang="zh-CN" altLang="en-US" sz="2000" dirty="0">
                <a:solidFill>
                  <a:srgbClr val="C00000"/>
                </a:solidFill>
                <a:latin typeface="微软雅黑" panose="020B0503020204020204" charset="-122"/>
                <a:ea typeface="微软雅黑" panose="020B0503020204020204" charset="-122"/>
              </a:rPr>
              <a:t>       作为一名乡村体育教师，今年是我在小河中心小学东六校区的第七年，在这七年里除了上好每一节体育课外还要进行校排球社团的训练工作。通过这几年的探索和学习，在小学排球训练比赛方面获得了较好的成绩，回顾这些成绩的取得，并结合本校的实际情况，我总结了以下几点关于排球训练的个人想法和大家分享。</a:t>
            </a:r>
          </a:p>
        </p:txBody>
      </p:sp>
      <p:grpSp>
        <p:nvGrpSpPr>
          <p:cNvPr id="8" name="组合 7"/>
          <p:cNvGrpSpPr/>
          <p:nvPr/>
        </p:nvGrpSpPr>
        <p:grpSpPr>
          <a:xfrm>
            <a:off x="1691517" y="763398"/>
            <a:ext cx="1461306" cy="584775"/>
            <a:chOff x="4144700" y="1987564"/>
            <a:chExt cx="1597323" cy="599852"/>
          </a:xfrm>
          <a:solidFill>
            <a:srgbClr val="CB1B3D"/>
          </a:solidFill>
        </p:grpSpPr>
        <p:sp>
          <p:nvSpPr>
            <p:cNvPr id="9" name="圆角矩形 8"/>
            <p:cNvSpPr/>
            <p:nvPr/>
          </p:nvSpPr>
          <p:spPr>
            <a:xfrm>
              <a:off x="4144700" y="2022813"/>
              <a:ext cx="1597323" cy="52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buFontTx/>
                <a:buNone/>
                <a:defRPr/>
              </a:pPr>
              <a:endParaRPr lang="zh-CN" altLang="en-US" sz="1100">
                <a:solidFill>
                  <a:prstClr val="white"/>
                </a:solidFill>
              </a:endParaRPr>
            </a:p>
          </p:txBody>
        </p:sp>
        <p:sp>
          <p:nvSpPr>
            <p:cNvPr id="13" name="TextBox 28"/>
            <p:cNvSpPr txBox="1"/>
            <p:nvPr/>
          </p:nvSpPr>
          <p:spPr>
            <a:xfrm>
              <a:off x="4305591" y="1987564"/>
              <a:ext cx="1275539" cy="599852"/>
            </a:xfrm>
            <a:prstGeom prst="rect">
              <a:avLst/>
            </a:prstGeom>
            <a:noFill/>
            <a:ln>
              <a:noFill/>
            </a:ln>
          </p:spPr>
          <p:txBody>
            <a:bodyPr>
              <a:spAutoFit/>
            </a:bodyPr>
            <a:lstStyle/>
            <a:p>
              <a:pPr defTabSz="685800" fontAlgn="auto">
                <a:spcBef>
                  <a:spcPts val="0"/>
                </a:spcBef>
                <a:spcAft>
                  <a:spcPts val="0"/>
                </a:spcAft>
                <a:buFontTx/>
                <a:buNone/>
                <a:defRPr/>
              </a:pPr>
              <a:r>
                <a:rPr lang="zh-CN" altLang="en-US" sz="3200" b="1" dirty="0">
                  <a:solidFill>
                    <a:prstClr val="white"/>
                  </a:solidFill>
                  <a:latin typeface="微软雅黑" panose="020B0503020204020204" charset="-122"/>
                  <a:ea typeface="微软雅黑" panose="020B0503020204020204" charset="-122"/>
                </a:rPr>
                <a:t>前 言</a:t>
              </a:r>
            </a:p>
          </p:txBody>
        </p:sp>
      </p:grpSp>
      <p:grpSp>
        <p:nvGrpSpPr>
          <p:cNvPr id="8198" name="组合 2"/>
          <p:cNvGrpSpPr/>
          <p:nvPr/>
        </p:nvGrpSpPr>
        <p:grpSpPr bwMode="auto">
          <a:xfrm>
            <a:off x="31433" y="-294958"/>
            <a:ext cx="8727757" cy="1811338"/>
            <a:chOff x="34411" y="-163804"/>
            <a:chExt cx="8729028" cy="1810370"/>
          </a:xfrm>
        </p:grpSpPr>
        <p:pic>
          <p:nvPicPr>
            <p:cNvPr id="8199" name="图片 1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411" y="-163804"/>
              <a:ext cx="2017224" cy="1810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0" name="图片 1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168212" y="182549"/>
              <a:ext cx="1595227" cy="989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spd="slow" advTm="118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anim calcmode="lin" valueType="num">
                                      <p:cBhvr>
                                        <p:cTn id="8" dur="700" fill="hold"/>
                                        <p:tgtEl>
                                          <p:spTgt spid="8"/>
                                        </p:tgtEl>
                                        <p:attrNameLst>
                                          <p:attrName>ppt_x</p:attrName>
                                        </p:attrNameLst>
                                      </p:cBhvr>
                                      <p:tavLst>
                                        <p:tav tm="0">
                                          <p:val>
                                            <p:strVal val="#ppt_x"/>
                                          </p:val>
                                        </p:tav>
                                        <p:tav tm="100000">
                                          <p:val>
                                            <p:strVal val="#ppt_x"/>
                                          </p:val>
                                        </p:tav>
                                      </p:tavLst>
                                    </p:anim>
                                    <p:anim calcmode="lin" valueType="num">
                                      <p:cBhvr>
                                        <p:cTn id="9" dur="7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00"/>
                                        <p:tgtEl>
                                          <p:spTgt spid="6"/>
                                        </p:tgtEl>
                                      </p:cBhvr>
                                    </p:animEffect>
                                    <p:anim calcmode="lin" valueType="num">
                                      <p:cBhvr>
                                        <p:cTn id="13" dur="700" fill="hold"/>
                                        <p:tgtEl>
                                          <p:spTgt spid="6"/>
                                        </p:tgtEl>
                                        <p:attrNameLst>
                                          <p:attrName>ppt_x</p:attrName>
                                        </p:attrNameLst>
                                      </p:cBhvr>
                                      <p:tavLst>
                                        <p:tav tm="0">
                                          <p:val>
                                            <p:strVal val="#ppt_x"/>
                                          </p:val>
                                        </p:tav>
                                        <p:tav tm="100000">
                                          <p:val>
                                            <p:strVal val="#ppt_x"/>
                                          </p:val>
                                        </p:tav>
                                      </p:tavLst>
                                    </p:anim>
                                    <p:anim calcmode="lin" valueType="num">
                                      <p:cBhvr>
                                        <p:cTn id="14" dur="7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图片 1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3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组合 3"/>
          <p:cNvGrpSpPr/>
          <p:nvPr/>
        </p:nvGrpSpPr>
        <p:grpSpPr bwMode="auto">
          <a:xfrm>
            <a:off x="3086100" y="792163"/>
            <a:ext cx="6057900" cy="606425"/>
            <a:chOff x="3086100" y="981074"/>
            <a:chExt cx="6057900" cy="605879"/>
          </a:xfrm>
        </p:grpSpPr>
        <p:sp>
          <p:nvSpPr>
            <p:cNvPr id="11" name="Freeform 74"/>
            <p:cNvSpPr/>
            <p:nvPr/>
          </p:nvSpPr>
          <p:spPr bwMode="auto">
            <a:xfrm>
              <a:off x="3086100" y="981074"/>
              <a:ext cx="6057900" cy="590018"/>
            </a:xfrm>
            <a:custGeom>
              <a:avLst/>
              <a:gdLst>
                <a:gd name="T0" fmla="*/ 38 w 1054"/>
                <a:gd name="T1" fmla="*/ 0 h 161"/>
                <a:gd name="T2" fmla="*/ 1054 w 1054"/>
                <a:gd name="T3" fmla="*/ 0 h 161"/>
                <a:gd name="T4" fmla="*/ 1054 w 1054"/>
                <a:gd name="T5" fmla="*/ 161 h 161"/>
                <a:gd name="T6" fmla="*/ 0 w 1054"/>
                <a:gd name="T7" fmla="*/ 161 h 161"/>
                <a:gd name="T8" fmla="*/ 38 w 1054"/>
                <a:gd name="T9" fmla="*/ 0 h 161"/>
              </a:gdLst>
              <a:ahLst/>
              <a:cxnLst>
                <a:cxn ang="0">
                  <a:pos x="T0" y="T1"/>
                </a:cxn>
                <a:cxn ang="0">
                  <a:pos x="T2" y="T3"/>
                </a:cxn>
                <a:cxn ang="0">
                  <a:pos x="T4" y="T5"/>
                </a:cxn>
                <a:cxn ang="0">
                  <a:pos x="T6" y="T7"/>
                </a:cxn>
                <a:cxn ang="0">
                  <a:pos x="T8" y="T9"/>
                </a:cxn>
              </a:cxnLst>
              <a:rect l="0" t="0" r="r" b="b"/>
              <a:pathLst>
                <a:path w="1054" h="161">
                  <a:moveTo>
                    <a:pt x="38" y="0"/>
                  </a:moveTo>
                  <a:lnTo>
                    <a:pt x="1054" y="0"/>
                  </a:lnTo>
                  <a:lnTo>
                    <a:pt x="1054" y="161"/>
                  </a:lnTo>
                  <a:lnTo>
                    <a:pt x="0" y="161"/>
                  </a:lnTo>
                  <a:lnTo>
                    <a:pt x="38" y="0"/>
                  </a:lnTo>
                  <a:close/>
                </a:path>
              </a:pathLst>
            </a:custGeom>
            <a:solidFill>
              <a:srgbClr val="C00000"/>
            </a:solidFill>
            <a:ln w="4" cap="flat">
              <a:noFill/>
              <a:prstDash val="solid"/>
              <a:miter lim="800000"/>
            </a:ln>
          </p:spPr>
          <p:txBody>
            <a:bodyPr lIns="91431" tIns="45715" rIns="91431" bIns="45715"/>
            <a:lstStyle/>
            <a:p>
              <a:pPr defTabSz="685800" fontAlgn="auto">
                <a:spcBef>
                  <a:spcPts val="0"/>
                </a:spcBef>
                <a:spcAft>
                  <a:spcPts val="0"/>
                </a:spcAft>
                <a:buFontTx/>
                <a:buNone/>
                <a:defRPr/>
              </a:pPr>
              <a:endParaRPr lang="zh-CN" altLang="en-US" sz="1350">
                <a:solidFill>
                  <a:schemeClr val="bg1"/>
                </a:solidFill>
                <a:latin typeface="等线"/>
                <a:ea typeface="微软雅黑" panose="020B0503020204020204" charset="-122"/>
              </a:endParaRPr>
            </a:p>
          </p:txBody>
        </p:sp>
        <p:sp>
          <p:nvSpPr>
            <p:cNvPr id="3" name="文本框 2"/>
            <p:cNvSpPr txBox="1"/>
            <p:nvPr/>
          </p:nvSpPr>
          <p:spPr>
            <a:xfrm>
              <a:off x="4227513" y="1011209"/>
              <a:ext cx="4094480" cy="521500"/>
            </a:xfrm>
            <a:prstGeom prst="rect">
              <a:avLst/>
            </a:prstGeom>
            <a:noFill/>
          </p:spPr>
          <p:txBody>
            <a:bodyPr wrap="none">
              <a:spAutoFit/>
            </a:bodyPr>
            <a:lstStyle/>
            <a:p>
              <a:pPr algn="l" defTabSz="685800" fontAlgn="auto">
                <a:spcBef>
                  <a:spcPts val="0"/>
                </a:spcBef>
                <a:spcAft>
                  <a:spcPts val="0"/>
                </a:spcAft>
                <a:buFontTx/>
                <a:buNone/>
                <a:defRPr/>
              </a:pPr>
              <a:r>
                <a:rPr lang="zh-CN" altLang="en-US" sz="2800" b="1" dirty="0">
                  <a:solidFill>
                    <a:schemeClr val="bg1"/>
                  </a:solidFill>
                  <a:latin typeface="等线"/>
                  <a:ea typeface="微软雅黑" panose="020B0503020204020204" charset="-122"/>
                </a:rPr>
                <a:t>因地制宜，灵活“选材”</a:t>
              </a:r>
            </a:p>
          </p:txBody>
        </p:sp>
        <p:sp>
          <p:nvSpPr>
            <p:cNvPr id="21" name="文本框 20"/>
            <p:cNvSpPr txBox="1"/>
            <p:nvPr/>
          </p:nvSpPr>
          <p:spPr>
            <a:xfrm>
              <a:off x="3408363" y="1001692"/>
              <a:ext cx="690562" cy="585261"/>
            </a:xfrm>
            <a:prstGeom prst="rect">
              <a:avLst/>
            </a:prstGeom>
            <a:noFill/>
          </p:spPr>
          <p:txBody>
            <a:bodyPr wrap="none">
              <a:spAutoFit/>
            </a:bodyPr>
            <a:lstStyle/>
            <a:p>
              <a:pPr defTabSz="685800" fontAlgn="auto">
                <a:spcBef>
                  <a:spcPts val="0"/>
                </a:spcBef>
                <a:spcAft>
                  <a:spcPts val="0"/>
                </a:spcAft>
                <a:buFontTx/>
                <a:buNone/>
                <a:defRPr/>
              </a:pPr>
              <a:r>
                <a:rPr lang="en-US" altLang="zh-CN" sz="3200" b="1" dirty="0">
                  <a:solidFill>
                    <a:schemeClr val="bg1"/>
                  </a:solidFill>
                  <a:latin typeface="微软雅黑" panose="020B0503020204020204" charset="-122"/>
                  <a:ea typeface="微软雅黑" panose="020B0503020204020204" charset="-122"/>
                </a:rPr>
                <a:t>01</a:t>
              </a:r>
              <a:endParaRPr lang="zh-CN" altLang="en-US" sz="3200" b="1" dirty="0">
                <a:solidFill>
                  <a:schemeClr val="bg1"/>
                </a:solidFill>
                <a:latin typeface="微软雅黑" panose="020B0503020204020204" charset="-122"/>
                <a:ea typeface="微软雅黑" panose="020B0503020204020204" charset="-122"/>
              </a:endParaRPr>
            </a:p>
          </p:txBody>
        </p:sp>
      </p:grpSp>
      <p:grpSp>
        <p:nvGrpSpPr>
          <p:cNvPr id="5" name="组合 4"/>
          <p:cNvGrpSpPr/>
          <p:nvPr/>
        </p:nvGrpSpPr>
        <p:grpSpPr bwMode="auto">
          <a:xfrm>
            <a:off x="3086100" y="1668463"/>
            <a:ext cx="6057900" cy="606425"/>
            <a:chOff x="3086100" y="1857374"/>
            <a:chExt cx="6057900" cy="605879"/>
          </a:xfrm>
        </p:grpSpPr>
        <p:sp>
          <p:nvSpPr>
            <p:cNvPr id="22" name="Freeform 74"/>
            <p:cNvSpPr/>
            <p:nvPr/>
          </p:nvSpPr>
          <p:spPr bwMode="auto">
            <a:xfrm>
              <a:off x="3086100" y="1857374"/>
              <a:ext cx="6057900" cy="590018"/>
            </a:xfrm>
            <a:custGeom>
              <a:avLst/>
              <a:gdLst>
                <a:gd name="T0" fmla="*/ 38 w 1054"/>
                <a:gd name="T1" fmla="*/ 0 h 161"/>
                <a:gd name="T2" fmla="*/ 1054 w 1054"/>
                <a:gd name="T3" fmla="*/ 0 h 161"/>
                <a:gd name="T4" fmla="*/ 1054 w 1054"/>
                <a:gd name="T5" fmla="*/ 161 h 161"/>
                <a:gd name="T6" fmla="*/ 0 w 1054"/>
                <a:gd name="T7" fmla="*/ 161 h 161"/>
                <a:gd name="T8" fmla="*/ 38 w 1054"/>
                <a:gd name="T9" fmla="*/ 0 h 161"/>
              </a:gdLst>
              <a:ahLst/>
              <a:cxnLst>
                <a:cxn ang="0">
                  <a:pos x="T0" y="T1"/>
                </a:cxn>
                <a:cxn ang="0">
                  <a:pos x="T2" y="T3"/>
                </a:cxn>
                <a:cxn ang="0">
                  <a:pos x="T4" y="T5"/>
                </a:cxn>
                <a:cxn ang="0">
                  <a:pos x="T6" y="T7"/>
                </a:cxn>
                <a:cxn ang="0">
                  <a:pos x="T8" y="T9"/>
                </a:cxn>
              </a:cxnLst>
              <a:rect l="0" t="0" r="r" b="b"/>
              <a:pathLst>
                <a:path w="1054" h="161">
                  <a:moveTo>
                    <a:pt x="38" y="0"/>
                  </a:moveTo>
                  <a:lnTo>
                    <a:pt x="1054" y="0"/>
                  </a:lnTo>
                  <a:lnTo>
                    <a:pt x="1054" y="161"/>
                  </a:lnTo>
                  <a:lnTo>
                    <a:pt x="0" y="161"/>
                  </a:lnTo>
                  <a:lnTo>
                    <a:pt x="38" y="0"/>
                  </a:lnTo>
                  <a:close/>
                </a:path>
              </a:pathLst>
            </a:custGeom>
            <a:solidFill>
              <a:srgbClr val="C00000"/>
            </a:solidFill>
            <a:ln w="4" cap="flat">
              <a:noFill/>
              <a:prstDash val="solid"/>
              <a:miter lim="800000"/>
            </a:ln>
          </p:spPr>
          <p:txBody>
            <a:bodyPr lIns="91431" tIns="45715" rIns="91431" bIns="45715"/>
            <a:lstStyle/>
            <a:p>
              <a:pPr defTabSz="685800" fontAlgn="auto">
                <a:spcBef>
                  <a:spcPts val="0"/>
                </a:spcBef>
                <a:spcAft>
                  <a:spcPts val="0"/>
                </a:spcAft>
                <a:buFontTx/>
                <a:buNone/>
                <a:defRPr/>
              </a:pPr>
              <a:endParaRPr lang="zh-CN" altLang="en-US" sz="1350">
                <a:solidFill>
                  <a:schemeClr val="bg1"/>
                </a:solidFill>
                <a:latin typeface="等线"/>
                <a:ea typeface="微软雅黑" panose="020B0503020204020204" charset="-122"/>
              </a:endParaRPr>
            </a:p>
          </p:txBody>
        </p:sp>
        <p:sp>
          <p:nvSpPr>
            <p:cNvPr id="23" name="文本框 22"/>
            <p:cNvSpPr txBox="1"/>
            <p:nvPr/>
          </p:nvSpPr>
          <p:spPr>
            <a:xfrm>
              <a:off x="4227513" y="1887509"/>
              <a:ext cx="3383280" cy="521500"/>
            </a:xfrm>
            <a:prstGeom prst="rect">
              <a:avLst/>
            </a:prstGeom>
            <a:noFill/>
          </p:spPr>
          <p:txBody>
            <a:bodyPr wrap="none">
              <a:spAutoFit/>
            </a:bodyPr>
            <a:lstStyle/>
            <a:p>
              <a:pPr algn="l" defTabSz="685800" fontAlgn="auto">
                <a:spcBef>
                  <a:spcPts val="0"/>
                </a:spcBef>
                <a:spcAft>
                  <a:spcPts val="0"/>
                </a:spcAft>
                <a:buFontTx/>
                <a:buNone/>
                <a:defRPr/>
              </a:pPr>
              <a:r>
                <a:rPr lang="zh-CN" altLang="en-US" sz="2800" b="1" dirty="0">
                  <a:solidFill>
                    <a:schemeClr val="bg1"/>
                  </a:solidFill>
                  <a:latin typeface="等线"/>
                  <a:ea typeface="微软雅黑" panose="020B0503020204020204" charset="-122"/>
                </a:rPr>
                <a:t>持之以恒，艰苦训练</a:t>
              </a:r>
            </a:p>
          </p:txBody>
        </p:sp>
        <p:sp>
          <p:nvSpPr>
            <p:cNvPr id="24" name="文本框 23"/>
            <p:cNvSpPr txBox="1"/>
            <p:nvPr/>
          </p:nvSpPr>
          <p:spPr>
            <a:xfrm>
              <a:off x="3408363" y="1877992"/>
              <a:ext cx="690562" cy="585261"/>
            </a:xfrm>
            <a:prstGeom prst="rect">
              <a:avLst/>
            </a:prstGeom>
            <a:noFill/>
          </p:spPr>
          <p:txBody>
            <a:bodyPr wrap="none">
              <a:spAutoFit/>
            </a:bodyPr>
            <a:lstStyle/>
            <a:p>
              <a:pPr defTabSz="685800" fontAlgn="auto">
                <a:spcBef>
                  <a:spcPts val="0"/>
                </a:spcBef>
                <a:spcAft>
                  <a:spcPts val="0"/>
                </a:spcAft>
                <a:buFontTx/>
                <a:buNone/>
                <a:defRPr/>
              </a:pPr>
              <a:r>
                <a:rPr lang="en-US" altLang="zh-CN" sz="3200" b="1" dirty="0">
                  <a:solidFill>
                    <a:schemeClr val="bg1"/>
                  </a:solidFill>
                  <a:latin typeface="微软雅黑" panose="020B0503020204020204" charset="-122"/>
                  <a:ea typeface="微软雅黑" panose="020B0503020204020204" charset="-122"/>
                </a:rPr>
                <a:t>02</a:t>
              </a:r>
              <a:endParaRPr lang="zh-CN" altLang="en-US" sz="3200" b="1" dirty="0">
                <a:solidFill>
                  <a:schemeClr val="bg1"/>
                </a:solidFill>
                <a:latin typeface="微软雅黑" panose="020B0503020204020204" charset="-122"/>
                <a:ea typeface="微软雅黑" panose="020B0503020204020204" charset="-122"/>
              </a:endParaRPr>
            </a:p>
          </p:txBody>
        </p:sp>
      </p:grpSp>
      <p:grpSp>
        <p:nvGrpSpPr>
          <p:cNvPr id="34" name="组合 33"/>
          <p:cNvGrpSpPr/>
          <p:nvPr/>
        </p:nvGrpSpPr>
        <p:grpSpPr bwMode="auto">
          <a:xfrm>
            <a:off x="3086100" y="2544763"/>
            <a:ext cx="6057900" cy="606425"/>
            <a:chOff x="3086100" y="2733674"/>
            <a:chExt cx="6057900" cy="605879"/>
          </a:xfrm>
        </p:grpSpPr>
        <p:sp>
          <p:nvSpPr>
            <p:cNvPr id="28" name="Freeform 74"/>
            <p:cNvSpPr/>
            <p:nvPr/>
          </p:nvSpPr>
          <p:spPr bwMode="auto">
            <a:xfrm>
              <a:off x="3086100" y="2733674"/>
              <a:ext cx="6057900" cy="590018"/>
            </a:xfrm>
            <a:custGeom>
              <a:avLst/>
              <a:gdLst>
                <a:gd name="T0" fmla="*/ 38 w 1054"/>
                <a:gd name="T1" fmla="*/ 0 h 161"/>
                <a:gd name="T2" fmla="*/ 1054 w 1054"/>
                <a:gd name="T3" fmla="*/ 0 h 161"/>
                <a:gd name="T4" fmla="*/ 1054 w 1054"/>
                <a:gd name="T5" fmla="*/ 161 h 161"/>
                <a:gd name="T6" fmla="*/ 0 w 1054"/>
                <a:gd name="T7" fmla="*/ 161 h 161"/>
                <a:gd name="T8" fmla="*/ 38 w 1054"/>
                <a:gd name="T9" fmla="*/ 0 h 161"/>
              </a:gdLst>
              <a:ahLst/>
              <a:cxnLst>
                <a:cxn ang="0">
                  <a:pos x="T0" y="T1"/>
                </a:cxn>
                <a:cxn ang="0">
                  <a:pos x="T2" y="T3"/>
                </a:cxn>
                <a:cxn ang="0">
                  <a:pos x="T4" y="T5"/>
                </a:cxn>
                <a:cxn ang="0">
                  <a:pos x="T6" y="T7"/>
                </a:cxn>
                <a:cxn ang="0">
                  <a:pos x="T8" y="T9"/>
                </a:cxn>
              </a:cxnLst>
              <a:rect l="0" t="0" r="r" b="b"/>
              <a:pathLst>
                <a:path w="1054" h="161">
                  <a:moveTo>
                    <a:pt x="38" y="0"/>
                  </a:moveTo>
                  <a:lnTo>
                    <a:pt x="1054" y="0"/>
                  </a:lnTo>
                  <a:lnTo>
                    <a:pt x="1054" y="161"/>
                  </a:lnTo>
                  <a:lnTo>
                    <a:pt x="0" y="161"/>
                  </a:lnTo>
                  <a:lnTo>
                    <a:pt x="38" y="0"/>
                  </a:lnTo>
                  <a:close/>
                </a:path>
              </a:pathLst>
            </a:custGeom>
            <a:solidFill>
              <a:srgbClr val="C00000"/>
            </a:solidFill>
            <a:ln w="4" cap="flat">
              <a:noFill/>
              <a:prstDash val="solid"/>
              <a:miter lim="800000"/>
            </a:ln>
          </p:spPr>
          <p:txBody>
            <a:bodyPr lIns="91431" tIns="45715" rIns="91431" bIns="45715"/>
            <a:lstStyle/>
            <a:p>
              <a:pPr defTabSz="685800" fontAlgn="auto">
                <a:spcBef>
                  <a:spcPts val="0"/>
                </a:spcBef>
                <a:spcAft>
                  <a:spcPts val="0"/>
                </a:spcAft>
                <a:buFontTx/>
                <a:buNone/>
                <a:defRPr/>
              </a:pPr>
              <a:endParaRPr lang="zh-CN" altLang="en-US" sz="1350">
                <a:solidFill>
                  <a:schemeClr val="bg1"/>
                </a:solidFill>
                <a:latin typeface="等线"/>
                <a:ea typeface="微软雅黑" panose="020B0503020204020204" charset="-122"/>
              </a:endParaRPr>
            </a:p>
          </p:txBody>
        </p:sp>
        <p:sp>
          <p:nvSpPr>
            <p:cNvPr id="29" name="文本框 28"/>
            <p:cNvSpPr txBox="1"/>
            <p:nvPr/>
          </p:nvSpPr>
          <p:spPr>
            <a:xfrm>
              <a:off x="4227513" y="2763809"/>
              <a:ext cx="3383280" cy="521500"/>
            </a:xfrm>
            <a:prstGeom prst="rect">
              <a:avLst/>
            </a:prstGeom>
            <a:noFill/>
          </p:spPr>
          <p:txBody>
            <a:bodyPr wrap="none">
              <a:spAutoFit/>
            </a:bodyPr>
            <a:lstStyle/>
            <a:p>
              <a:pPr algn="l" defTabSz="685800" fontAlgn="auto">
                <a:spcBef>
                  <a:spcPts val="0"/>
                </a:spcBef>
                <a:spcAft>
                  <a:spcPts val="0"/>
                </a:spcAft>
                <a:buFontTx/>
                <a:buNone/>
                <a:defRPr/>
              </a:pPr>
              <a:r>
                <a:rPr lang="zh-CN" altLang="en-US" sz="2800" b="1" dirty="0">
                  <a:solidFill>
                    <a:schemeClr val="bg1"/>
                  </a:solidFill>
                  <a:latin typeface="等线"/>
                  <a:ea typeface="微软雅黑" panose="020B0503020204020204" charset="-122"/>
                </a:rPr>
                <a:t>赛前集训，以赛代练</a:t>
              </a:r>
            </a:p>
          </p:txBody>
        </p:sp>
        <p:sp>
          <p:nvSpPr>
            <p:cNvPr id="30" name="文本框 29"/>
            <p:cNvSpPr txBox="1"/>
            <p:nvPr/>
          </p:nvSpPr>
          <p:spPr>
            <a:xfrm>
              <a:off x="3408363" y="2754292"/>
              <a:ext cx="690562" cy="585261"/>
            </a:xfrm>
            <a:prstGeom prst="rect">
              <a:avLst/>
            </a:prstGeom>
            <a:noFill/>
          </p:spPr>
          <p:txBody>
            <a:bodyPr wrap="none">
              <a:spAutoFit/>
            </a:bodyPr>
            <a:lstStyle/>
            <a:p>
              <a:pPr defTabSz="685800" fontAlgn="auto">
                <a:spcBef>
                  <a:spcPts val="0"/>
                </a:spcBef>
                <a:spcAft>
                  <a:spcPts val="0"/>
                </a:spcAft>
                <a:buFontTx/>
                <a:buNone/>
                <a:defRPr/>
              </a:pPr>
              <a:r>
                <a:rPr lang="en-US" altLang="zh-CN" sz="3200" b="1" dirty="0">
                  <a:solidFill>
                    <a:schemeClr val="bg1"/>
                  </a:solidFill>
                  <a:latin typeface="微软雅黑" panose="020B0503020204020204" charset="-122"/>
                  <a:ea typeface="微软雅黑" panose="020B0503020204020204" charset="-122"/>
                </a:rPr>
                <a:t>03</a:t>
              </a:r>
              <a:endParaRPr lang="zh-CN" altLang="en-US" sz="3200" b="1" dirty="0">
                <a:solidFill>
                  <a:schemeClr val="bg1"/>
                </a:solidFill>
                <a:latin typeface="微软雅黑" panose="020B0503020204020204" charset="-122"/>
                <a:ea typeface="微软雅黑" panose="020B0503020204020204" charset="-122"/>
              </a:endParaRPr>
            </a:p>
          </p:txBody>
        </p:sp>
      </p:grpSp>
      <p:grpSp>
        <p:nvGrpSpPr>
          <p:cNvPr id="36" name="组合 35"/>
          <p:cNvGrpSpPr/>
          <p:nvPr/>
        </p:nvGrpSpPr>
        <p:grpSpPr bwMode="auto">
          <a:xfrm>
            <a:off x="3086100" y="3406775"/>
            <a:ext cx="6057900" cy="604838"/>
            <a:chOff x="3086100" y="3594646"/>
            <a:chExt cx="6057900" cy="605879"/>
          </a:xfrm>
        </p:grpSpPr>
        <p:sp>
          <p:nvSpPr>
            <p:cNvPr id="31" name="Freeform 74"/>
            <p:cNvSpPr/>
            <p:nvPr/>
          </p:nvSpPr>
          <p:spPr bwMode="auto">
            <a:xfrm>
              <a:off x="3086100" y="3594646"/>
              <a:ext cx="6057900" cy="589977"/>
            </a:xfrm>
            <a:custGeom>
              <a:avLst/>
              <a:gdLst>
                <a:gd name="T0" fmla="*/ 38 w 1054"/>
                <a:gd name="T1" fmla="*/ 0 h 161"/>
                <a:gd name="T2" fmla="*/ 1054 w 1054"/>
                <a:gd name="T3" fmla="*/ 0 h 161"/>
                <a:gd name="T4" fmla="*/ 1054 w 1054"/>
                <a:gd name="T5" fmla="*/ 161 h 161"/>
                <a:gd name="T6" fmla="*/ 0 w 1054"/>
                <a:gd name="T7" fmla="*/ 161 h 161"/>
                <a:gd name="T8" fmla="*/ 38 w 1054"/>
                <a:gd name="T9" fmla="*/ 0 h 161"/>
              </a:gdLst>
              <a:ahLst/>
              <a:cxnLst>
                <a:cxn ang="0">
                  <a:pos x="T0" y="T1"/>
                </a:cxn>
                <a:cxn ang="0">
                  <a:pos x="T2" y="T3"/>
                </a:cxn>
                <a:cxn ang="0">
                  <a:pos x="T4" y="T5"/>
                </a:cxn>
                <a:cxn ang="0">
                  <a:pos x="T6" y="T7"/>
                </a:cxn>
                <a:cxn ang="0">
                  <a:pos x="T8" y="T9"/>
                </a:cxn>
              </a:cxnLst>
              <a:rect l="0" t="0" r="r" b="b"/>
              <a:pathLst>
                <a:path w="1054" h="161">
                  <a:moveTo>
                    <a:pt x="38" y="0"/>
                  </a:moveTo>
                  <a:lnTo>
                    <a:pt x="1054" y="0"/>
                  </a:lnTo>
                  <a:lnTo>
                    <a:pt x="1054" y="161"/>
                  </a:lnTo>
                  <a:lnTo>
                    <a:pt x="0" y="161"/>
                  </a:lnTo>
                  <a:lnTo>
                    <a:pt x="38" y="0"/>
                  </a:lnTo>
                  <a:close/>
                </a:path>
              </a:pathLst>
            </a:custGeom>
            <a:solidFill>
              <a:srgbClr val="C00000"/>
            </a:solidFill>
            <a:ln w="4" cap="flat">
              <a:noFill/>
              <a:prstDash val="solid"/>
              <a:miter lim="800000"/>
            </a:ln>
          </p:spPr>
          <p:txBody>
            <a:bodyPr lIns="91431" tIns="45715" rIns="91431" bIns="45715"/>
            <a:lstStyle/>
            <a:p>
              <a:pPr defTabSz="685800" fontAlgn="auto">
                <a:spcBef>
                  <a:spcPts val="0"/>
                </a:spcBef>
                <a:spcAft>
                  <a:spcPts val="0"/>
                </a:spcAft>
                <a:buFontTx/>
                <a:buNone/>
                <a:defRPr/>
              </a:pPr>
              <a:endParaRPr lang="zh-CN" altLang="en-US" sz="1350">
                <a:solidFill>
                  <a:schemeClr val="bg1"/>
                </a:solidFill>
                <a:latin typeface="等线"/>
                <a:ea typeface="微软雅黑" panose="020B0503020204020204" charset="-122"/>
              </a:endParaRPr>
            </a:p>
          </p:txBody>
        </p:sp>
        <p:sp>
          <p:nvSpPr>
            <p:cNvPr id="32" name="文本框 31"/>
            <p:cNvSpPr txBox="1"/>
            <p:nvPr/>
          </p:nvSpPr>
          <p:spPr>
            <a:xfrm>
              <a:off x="4227513" y="3624861"/>
              <a:ext cx="3383280" cy="522868"/>
            </a:xfrm>
            <a:prstGeom prst="rect">
              <a:avLst/>
            </a:prstGeom>
            <a:noFill/>
          </p:spPr>
          <p:txBody>
            <a:bodyPr wrap="none">
              <a:spAutoFit/>
            </a:bodyPr>
            <a:lstStyle/>
            <a:p>
              <a:pPr algn="l" defTabSz="685800" fontAlgn="auto">
                <a:spcBef>
                  <a:spcPts val="0"/>
                </a:spcBef>
                <a:spcAft>
                  <a:spcPts val="0"/>
                </a:spcAft>
                <a:buFontTx/>
                <a:buNone/>
                <a:defRPr/>
              </a:pPr>
              <a:r>
                <a:rPr lang="zh-CN" altLang="en-US" sz="2800" b="1" dirty="0">
                  <a:solidFill>
                    <a:schemeClr val="bg1"/>
                  </a:solidFill>
                  <a:latin typeface="等线"/>
                  <a:ea typeface="微软雅黑" panose="020B0503020204020204" charset="-122"/>
                </a:rPr>
                <a:t>时刻反思，虚心学习</a:t>
              </a:r>
            </a:p>
          </p:txBody>
        </p:sp>
        <p:sp>
          <p:nvSpPr>
            <p:cNvPr id="33" name="文本框 32"/>
            <p:cNvSpPr txBox="1"/>
            <p:nvPr/>
          </p:nvSpPr>
          <p:spPr>
            <a:xfrm>
              <a:off x="3408363" y="3615320"/>
              <a:ext cx="690562" cy="585205"/>
            </a:xfrm>
            <a:prstGeom prst="rect">
              <a:avLst/>
            </a:prstGeom>
            <a:noFill/>
          </p:spPr>
          <p:txBody>
            <a:bodyPr wrap="none">
              <a:spAutoFit/>
            </a:bodyPr>
            <a:lstStyle/>
            <a:p>
              <a:pPr defTabSz="685800" fontAlgn="auto">
                <a:spcBef>
                  <a:spcPts val="0"/>
                </a:spcBef>
                <a:spcAft>
                  <a:spcPts val="0"/>
                </a:spcAft>
                <a:buFontTx/>
                <a:buNone/>
                <a:defRPr/>
              </a:pPr>
              <a:r>
                <a:rPr lang="en-US" altLang="zh-CN" sz="3200" b="1" dirty="0">
                  <a:solidFill>
                    <a:schemeClr val="bg1"/>
                  </a:solidFill>
                  <a:latin typeface="微软雅黑" panose="020B0503020204020204" charset="-122"/>
                  <a:ea typeface="微软雅黑" panose="020B0503020204020204" charset="-122"/>
                </a:rPr>
                <a:t>04</a:t>
              </a:r>
              <a:endParaRPr lang="zh-CN" altLang="en-US" sz="3200" b="1" dirty="0">
                <a:solidFill>
                  <a:schemeClr val="bg1"/>
                </a:solidFill>
                <a:latin typeface="微软雅黑" panose="020B0503020204020204" charset="-122"/>
                <a:ea typeface="微软雅黑" panose="020B0503020204020204" charset="-122"/>
              </a:endParaRPr>
            </a:p>
          </p:txBody>
        </p:sp>
      </p:grpSp>
      <p:sp>
        <p:nvSpPr>
          <p:cNvPr id="35" name="文本框 34"/>
          <p:cNvSpPr txBox="1"/>
          <p:nvPr/>
        </p:nvSpPr>
        <p:spPr>
          <a:xfrm>
            <a:off x="1149350" y="1481138"/>
            <a:ext cx="1108075" cy="1843087"/>
          </a:xfrm>
          <a:prstGeom prst="rect">
            <a:avLst/>
          </a:prstGeom>
          <a:noFill/>
        </p:spPr>
        <p:txBody>
          <a:bodyPr vert="eaVert" wrap="none">
            <a:spAutoFit/>
          </a:bodyPr>
          <a:lstStyle/>
          <a:p>
            <a:pPr defTabSz="685800" fontAlgn="auto">
              <a:spcBef>
                <a:spcPts val="0"/>
              </a:spcBef>
              <a:spcAft>
                <a:spcPts val="0"/>
              </a:spcAft>
              <a:buFontTx/>
              <a:buNone/>
              <a:defRPr/>
            </a:pPr>
            <a:r>
              <a:rPr lang="zh-CN" altLang="en-US" sz="6000" b="1" dirty="0">
                <a:solidFill>
                  <a:srgbClr val="C00000"/>
                </a:solidFill>
                <a:latin typeface="等线"/>
                <a:ea typeface="微软雅黑" panose="020B0503020204020204" charset="-122"/>
              </a:rPr>
              <a:t>目 录</a:t>
            </a:r>
          </a:p>
        </p:txBody>
      </p:sp>
      <p:pic>
        <p:nvPicPr>
          <p:cNvPr id="9235" name="图片 2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8313" y="-125413"/>
            <a:ext cx="2017125" cy="181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advTm="118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750"/>
                                        <p:tgtEl>
                                          <p:spTgt spid="4"/>
                                        </p:tgtEl>
                                      </p:cBhvr>
                                    </p:animEffect>
                                  </p:childTnLst>
                                </p:cTn>
                              </p:par>
                              <p:par>
                                <p:cTn id="14" presetID="22" presetClass="entr" presetSubtype="2" fill="hold" nodeType="withEffect">
                                  <p:stCondLst>
                                    <p:cond delay="30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750"/>
                                        <p:tgtEl>
                                          <p:spTgt spid="5"/>
                                        </p:tgtEl>
                                      </p:cBhvr>
                                    </p:animEffect>
                                  </p:childTnLst>
                                </p:cTn>
                              </p:par>
                              <p:par>
                                <p:cTn id="17" presetID="22" presetClass="entr" presetSubtype="2" fill="hold" nodeType="withEffect">
                                  <p:stCondLst>
                                    <p:cond delay="7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750"/>
                                        <p:tgtEl>
                                          <p:spTgt spid="34"/>
                                        </p:tgtEl>
                                      </p:cBhvr>
                                    </p:animEffect>
                                  </p:childTnLst>
                                </p:cTn>
                              </p:par>
                              <p:par>
                                <p:cTn id="20" presetID="22" presetClass="entr" presetSubtype="2" fill="hold" nodeType="withEffect">
                                  <p:stCondLst>
                                    <p:cond delay="1100"/>
                                  </p:stCondLst>
                                  <p:childTnLst>
                                    <p:set>
                                      <p:cBhvr>
                                        <p:cTn id="21" dur="1" fill="hold">
                                          <p:stCondLst>
                                            <p:cond delay="0"/>
                                          </p:stCondLst>
                                        </p:cTn>
                                        <p:tgtEl>
                                          <p:spTgt spid="36"/>
                                        </p:tgtEl>
                                        <p:attrNameLst>
                                          <p:attrName>style.visibility</p:attrName>
                                        </p:attrNameLst>
                                      </p:cBhvr>
                                      <p:to>
                                        <p:strVal val="visible"/>
                                      </p:to>
                                    </p:set>
                                    <p:animEffect transition="in" filter="wipe(right)">
                                      <p:cBhvr>
                                        <p:cTn id="22"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3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组合 3"/>
          <p:cNvGrpSpPr/>
          <p:nvPr/>
        </p:nvGrpSpPr>
        <p:grpSpPr bwMode="auto">
          <a:xfrm>
            <a:off x="2238375" y="2041525"/>
            <a:ext cx="6941184" cy="1052513"/>
            <a:chOff x="3086100" y="981074"/>
            <a:chExt cx="6089094" cy="604164"/>
          </a:xfrm>
        </p:grpSpPr>
        <p:sp>
          <p:nvSpPr>
            <p:cNvPr id="11" name="Freeform 74"/>
            <p:cNvSpPr/>
            <p:nvPr/>
          </p:nvSpPr>
          <p:spPr bwMode="auto">
            <a:xfrm>
              <a:off x="3086100" y="981074"/>
              <a:ext cx="6057900" cy="590495"/>
            </a:xfrm>
            <a:custGeom>
              <a:avLst/>
              <a:gdLst>
                <a:gd name="T0" fmla="*/ 38 w 1054"/>
                <a:gd name="T1" fmla="*/ 0 h 161"/>
                <a:gd name="T2" fmla="*/ 1054 w 1054"/>
                <a:gd name="T3" fmla="*/ 0 h 161"/>
                <a:gd name="T4" fmla="*/ 1054 w 1054"/>
                <a:gd name="T5" fmla="*/ 161 h 161"/>
                <a:gd name="T6" fmla="*/ 0 w 1054"/>
                <a:gd name="T7" fmla="*/ 161 h 161"/>
                <a:gd name="T8" fmla="*/ 38 w 1054"/>
                <a:gd name="T9" fmla="*/ 0 h 161"/>
              </a:gdLst>
              <a:ahLst/>
              <a:cxnLst>
                <a:cxn ang="0">
                  <a:pos x="T0" y="T1"/>
                </a:cxn>
                <a:cxn ang="0">
                  <a:pos x="T2" y="T3"/>
                </a:cxn>
                <a:cxn ang="0">
                  <a:pos x="T4" y="T5"/>
                </a:cxn>
                <a:cxn ang="0">
                  <a:pos x="T6" y="T7"/>
                </a:cxn>
                <a:cxn ang="0">
                  <a:pos x="T8" y="T9"/>
                </a:cxn>
              </a:cxnLst>
              <a:rect l="0" t="0" r="r" b="b"/>
              <a:pathLst>
                <a:path w="1054" h="161">
                  <a:moveTo>
                    <a:pt x="38" y="0"/>
                  </a:moveTo>
                  <a:lnTo>
                    <a:pt x="1054" y="0"/>
                  </a:lnTo>
                  <a:lnTo>
                    <a:pt x="1054" y="161"/>
                  </a:lnTo>
                  <a:lnTo>
                    <a:pt x="0" y="161"/>
                  </a:lnTo>
                  <a:lnTo>
                    <a:pt x="38" y="0"/>
                  </a:lnTo>
                  <a:close/>
                </a:path>
              </a:pathLst>
            </a:custGeom>
            <a:solidFill>
              <a:srgbClr val="C00000"/>
            </a:solidFill>
            <a:ln w="4" cap="flat">
              <a:noFill/>
              <a:prstDash val="solid"/>
              <a:miter lim="800000"/>
            </a:ln>
          </p:spPr>
          <p:txBody>
            <a:bodyPr lIns="91431" tIns="45715" rIns="91431" bIns="45715"/>
            <a:lstStyle/>
            <a:p>
              <a:pPr defTabSz="685800" fontAlgn="auto">
                <a:spcBef>
                  <a:spcPts val="0"/>
                </a:spcBef>
                <a:spcAft>
                  <a:spcPts val="0"/>
                </a:spcAft>
                <a:buFontTx/>
                <a:buNone/>
                <a:defRPr/>
              </a:pPr>
              <a:endParaRPr lang="zh-CN" altLang="en-US" sz="1350">
                <a:solidFill>
                  <a:schemeClr val="bg1"/>
                </a:solidFill>
                <a:latin typeface="等线"/>
                <a:ea typeface="微软雅黑" panose="020B0503020204020204" charset="-122"/>
              </a:endParaRPr>
            </a:p>
          </p:txBody>
        </p:sp>
        <p:sp>
          <p:nvSpPr>
            <p:cNvPr id="3" name="文本框 2"/>
            <p:cNvSpPr txBox="1"/>
            <p:nvPr/>
          </p:nvSpPr>
          <p:spPr>
            <a:xfrm>
              <a:off x="4357841" y="1072200"/>
              <a:ext cx="4817353" cy="405692"/>
            </a:xfrm>
            <a:prstGeom prst="rect">
              <a:avLst/>
            </a:prstGeom>
            <a:noFill/>
          </p:spPr>
          <p:txBody>
            <a:bodyPr wrap="square">
              <a:spAutoFit/>
            </a:bodyPr>
            <a:lstStyle/>
            <a:p>
              <a:pPr algn="l" defTabSz="685800" fontAlgn="auto">
                <a:spcBef>
                  <a:spcPts val="0"/>
                </a:spcBef>
                <a:spcAft>
                  <a:spcPts val="0"/>
                </a:spcAft>
                <a:buFontTx/>
                <a:buNone/>
                <a:defRPr/>
              </a:pPr>
              <a:r>
                <a:rPr lang="zh-CN" altLang="en-US" sz="4000" b="1" dirty="0">
                  <a:solidFill>
                    <a:schemeClr val="bg1"/>
                  </a:solidFill>
                  <a:latin typeface="等线"/>
                  <a:ea typeface="微软雅黑" panose="020B0503020204020204" charset="-122"/>
                </a:rPr>
                <a:t>因地制宜，灵活“选材”</a:t>
              </a:r>
            </a:p>
          </p:txBody>
        </p:sp>
        <p:sp>
          <p:nvSpPr>
            <p:cNvPr id="21" name="文本框 20"/>
            <p:cNvSpPr txBox="1"/>
            <p:nvPr/>
          </p:nvSpPr>
          <p:spPr>
            <a:xfrm>
              <a:off x="3407796" y="1002033"/>
              <a:ext cx="994331" cy="583205"/>
            </a:xfrm>
            <a:prstGeom prst="rect">
              <a:avLst/>
            </a:prstGeom>
            <a:noFill/>
          </p:spPr>
          <p:txBody>
            <a:bodyPr wrap="none">
              <a:spAutoFit/>
            </a:bodyPr>
            <a:lstStyle/>
            <a:p>
              <a:pPr defTabSz="685800" fontAlgn="auto">
                <a:spcBef>
                  <a:spcPts val="0"/>
                </a:spcBef>
                <a:spcAft>
                  <a:spcPts val="0"/>
                </a:spcAft>
                <a:buFontTx/>
                <a:buNone/>
                <a:defRPr/>
              </a:pPr>
              <a:r>
                <a:rPr lang="en-US" altLang="zh-CN" sz="6000" b="1" dirty="0">
                  <a:solidFill>
                    <a:schemeClr val="bg1"/>
                  </a:solidFill>
                  <a:latin typeface="微软雅黑" panose="020B0503020204020204" charset="-122"/>
                  <a:ea typeface="微软雅黑" panose="020B0503020204020204" charset="-122"/>
                </a:rPr>
                <a:t>01</a:t>
              </a:r>
              <a:endParaRPr lang="zh-CN" altLang="en-US" sz="6000" b="1" dirty="0">
                <a:solidFill>
                  <a:schemeClr val="bg1"/>
                </a:solidFill>
                <a:latin typeface="微软雅黑" panose="020B0503020204020204" charset="-122"/>
                <a:ea typeface="微软雅黑" panose="020B0503020204020204" charset="-122"/>
              </a:endParaRPr>
            </a:p>
          </p:txBody>
        </p:sp>
      </p:grpSp>
      <p:grpSp>
        <p:nvGrpSpPr>
          <p:cNvPr id="10247" name="组合 9"/>
          <p:cNvGrpSpPr/>
          <p:nvPr/>
        </p:nvGrpSpPr>
        <p:grpSpPr bwMode="auto">
          <a:xfrm>
            <a:off x="468313" y="-125413"/>
            <a:ext cx="8294687" cy="1811338"/>
            <a:chOff x="467544" y="-125090"/>
            <a:chExt cx="8295895" cy="1810370"/>
          </a:xfrm>
        </p:grpSpPr>
        <p:pic>
          <p:nvPicPr>
            <p:cNvPr id="10248" name="图片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125090"/>
              <a:ext cx="2017224" cy="1810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9" name="图片 1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168212" y="182549"/>
              <a:ext cx="1595227" cy="989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0250" name="图片 1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175" y="2041525"/>
            <a:ext cx="3714750" cy="306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advTm="118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爆炸形 2 1"/>
          <p:cNvSpPr/>
          <p:nvPr/>
        </p:nvSpPr>
        <p:spPr>
          <a:xfrm>
            <a:off x="300355" y="559435"/>
            <a:ext cx="2995930" cy="2268220"/>
          </a:xfrm>
          <a:prstGeom prst="irregularSeal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4755916" y="1699121"/>
            <a:ext cx="3294346" cy="1872851"/>
            <a:chOff x="4734037" y="2628379"/>
            <a:chExt cx="3294347" cy="1872851"/>
          </a:xfrm>
          <a:solidFill>
            <a:schemeClr val="accent3"/>
          </a:solidFill>
        </p:grpSpPr>
        <p:sp>
          <p:nvSpPr>
            <p:cNvPr id="26" name="AutoShape 3"/>
            <p:cNvSpPr>
              <a:spLocks noChangeArrowheads="1"/>
            </p:cNvSpPr>
            <p:nvPr/>
          </p:nvSpPr>
          <p:spPr bwMode="gray">
            <a:xfrm>
              <a:off x="4734037" y="2628379"/>
              <a:ext cx="3294347" cy="1872851"/>
            </a:xfrm>
            <a:prstGeom prst="rightArrow">
              <a:avLst>
                <a:gd name="adj1" fmla="val 64000"/>
                <a:gd name="adj2" fmla="val 37599"/>
              </a:avLst>
            </a:prstGeom>
            <a:solidFill>
              <a:srgbClr val="C00000"/>
            </a:solidFill>
            <a:ln w="25400" algn="ctr">
              <a:noFill/>
              <a:miter lim="800000"/>
            </a:ln>
          </p:spPr>
          <p:txBody>
            <a:bodyPr lIns="45720" tIns="44450" rIns="45720" bIns="44450" anchor="ctr" anchorCtr="1"/>
            <a:lstStyle/>
            <a:p>
              <a:pPr fontAlgn="auto">
                <a:spcBef>
                  <a:spcPts val="0"/>
                </a:spcBef>
                <a:spcAft>
                  <a:spcPts val="0"/>
                </a:spcAft>
                <a:buFontTx/>
                <a:buNone/>
                <a:defRPr/>
              </a:pPr>
              <a:endParaRPr lang="zh-TW" altLang="en-US" kern="0">
                <a:solidFill>
                  <a:srgbClr val="C00000"/>
                </a:solidFill>
                <a:latin typeface="Arial" panose="020B0604020202020204" pitchFamily="34" charset="0"/>
              </a:endParaRPr>
            </a:p>
          </p:txBody>
        </p:sp>
        <p:sp>
          <p:nvSpPr>
            <p:cNvPr id="27" name="TextBox 11"/>
            <p:cNvSpPr txBox="1">
              <a:spLocks noChangeArrowheads="1"/>
            </p:cNvSpPr>
            <p:nvPr/>
          </p:nvSpPr>
          <p:spPr bwMode="auto">
            <a:xfrm flipH="1">
              <a:off x="5699417" y="3356992"/>
              <a:ext cx="1752902" cy="521970"/>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Tx/>
                <a:buNone/>
                <a:defRPr/>
              </a:pPr>
              <a:r>
                <a:rPr lang="zh-CN" altLang="en-US" sz="2800" b="1" kern="0" dirty="0" smtClean="0">
                  <a:solidFill>
                    <a:srgbClr val="FFFFFF"/>
                  </a:solidFill>
                  <a:latin typeface="微软雅黑" panose="020B0503020204020204" charset="-122"/>
                  <a:ea typeface="微软雅黑" panose="020B0503020204020204" charset="-122"/>
                </a:rPr>
                <a:t>协调性    </a:t>
              </a:r>
            </a:p>
          </p:txBody>
        </p:sp>
      </p:grpSp>
      <p:sp>
        <p:nvSpPr>
          <p:cNvPr id="30" name="AutoShape 5"/>
          <p:cNvSpPr>
            <a:spLocks noChangeArrowheads="1"/>
          </p:cNvSpPr>
          <p:nvPr/>
        </p:nvSpPr>
        <p:spPr bwMode="auto">
          <a:xfrm>
            <a:off x="4757738" y="2043113"/>
            <a:ext cx="963612" cy="661987"/>
          </a:xfrm>
          <a:custGeom>
            <a:avLst/>
            <a:gdLst>
              <a:gd name="connsiteX0" fmla="*/ 0 w 959131"/>
              <a:gd name="connsiteY0" fmla="*/ 641255 h 641255"/>
              <a:gd name="connsiteX1" fmla="*/ 0 w 959131"/>
              <a:gd name="connsiteY1" fmla="*/ 0 h 641255"/>
              <a:gd name="connsiteX2" fmla="*/ 959131 w 959131"/>
              <a:gd name="connsiteY2" fmla="*/ 641255 h 641255"/>
              <a:gd name="connsiteX3" fmla="*/ 0 w 959131"/>
              <a:gd name="connsiteY3" fmla="*/ 641255 h 641255"/>
              <a:gd name="connsiteX0-1" fmla="*/ 0 w 963893"/>
              <a:gd name="connsiteY0-2" fmla="*/ 641255 h 655542"/>
              <a:gd name="connsiteX1-3" fmla="*/ 0 w 963893"/>
              <a:gd name="connsiteY1-4" fmla="*/ 0 h 655542"/>
              <a:gd name="connsiteX2-5" fmla="*/ 963893 w 963893"/>
              <a:gd name="connsiteY2-6" fmla="*/ 655542 h 655542"/>
              <a:gd name="connsiteX3-7" fmla="*/ 0 w 963893"/>
              <a:gd name="connsiteY3-8" fmla="*/ 641255 h 655542"/>
              <a:gd name="connsiteX0-9" fmla="*/ 0 w 963893"/>
              <a:gd name="connsiteY0-10" fmla="*/ 660305 h 660305"/>
              <a:gd name="connsiteX1-11" fmla="*/ 0 w 963893"/>
              <a:gd name="connsiteY1-12" fmla="*/ 0 h 660305"/>
              <a:gd name="connsiteX2-13" fmla="*/ 963893 w 963893"/>
              <a:gd name="connsiteY2-14" fmla="*/ 655542 h 660305"/>
              <a:gd name="connsiteX3-15" fmla="*/ 0 w 963893"/>
              <a:gd name="connsiteY3-16" fmla="*/ 660305 h 660305"/>
              <a:gd name="connsiteX0-17" fmla="*/ 0 w 966274"/>
              <a:gd name="connsiteY0-18" fmla="*/ 660305 h 660305"/>
              <a:gd name="connsiteX1-19" fmla="*/ 0 w 966274"/>
              <a:gd name="connsiteY1-20" fmla="*/ 0 h 660305"/>
              <a:gd name="connsiteX2-21" fmla="*/ 966274 w 966274"/>
              <a:gd name="connsiteY2-22" fmla="*/ 657923 h 660305"/>
              <a:gd name="connsiteX3-23" fmla="*/ 0 w 966274"/>
              <a:gd name="connsiteY3-24" fmla="*/ 660305 h 660305"/>
              <a:gd name="connsiteX0-25" fmla="*/ 0 w 959130"/>
              <a:gd name="connsiteY0-26" fmla="*/ 660305 h 660305"/>
              <a:gd name="connsiteX1-27" fmla="*/ 0 w 959130"/>
              <a:gd name="connsiteY1-28" fmla="*/ 0 h 660305"/>
              <a:gd name="connsiteX2-29" fmla="*/ 959130 w 959130"/>
              <a:gd name="connsiteY2-30" fmla="*/ 657923 h 660305"/>
              <a:gd name="connsiteX3-31" fmla="*/ 0 w 959130"/>
              <a:gd name="connsiteY3-32" fmla="*/ 660305 h 660305"/>
              <a:gd name="connsiteX0-33" fmla="*/ 0 w 963892"/>
              <a:gd name="connsiteY0-34" fmla="*/ 660305 h 662685"/>
              <a:gd name="connsiteX1-35" fmla="*/ 0 w 963892"/>
              <a:gd name="connsiteY1-36" fmla="*/ 0 h 662685"/>
              <a:gd name="connsiteX2-37" fmla="*/ 963892 w 963892"/>
              <a:gd name="connsiteY2-38" fmla="*/ 662685 h 662685"/>
              <a:gd name="connsiteX3-39" fmla="*/ 0 w 963892"/>
              <a:gd name="connsiteY3-40" fmla="*/ 660305 h 662685"/>
            </a:gdLst>
            <a:ahLst/>
            <a:cxnLst>
              <a:cxn ang="0">
                <a:pos x="connsiteX0-1" y="connsiteY0-2"/>
              </a:cxn>
              <a:cxn ang="0">
                <a:pos x="connsiteX1-3" y="connsiteY1-4"/>
              </a:cxn>
              <a:cxn ang="0">
                <a:pos x="connsiteX2-5" y="connsiteY2-6"/>
              </a:cxn>
              <a:cxn ang="0">
                <a:pos x="connsiteX3-7" y="connsiteY3-8"/>
              </a:cxn>
            </a:cxnLst>
            <a:rect l="l" t="t" r="r" b="b"/>
            <a:pathLst>
              <a:path w="963892" h="662685">
                <a:moveTo>
                  <a:pt x="0" y="660305"/>
                </a:moveTo>
                <a:lnTo>
                  <a:pt x="0" y="0"/>
                </a:lnTo>
                <a:lnTo>
                  <a:pt x="963892" y="662685"/>
                </a:lnTo>
                <a:lnTo>
                  <a:pt x="0" y="660305"/>
                </a:lnTo>
                <a:close/>
              </a:path>
            </a:pathLst>
          </a:custGeom>
          <a:solidFill>
            <a:schemeClr val="tx1">
              <a:lumMod val="75000"/>
            </a:schemeClr>
          </a:solidFill>
          <a:ln>
            <a:noFill/>
          </a:ln>
        </p:spPr>
        <p:txBody>
          <a:bodyPr wrap="none" lIns="0" tIns="0" rIns="0" bIns="0" anchor="ctr"/>
          <a:lstStyle/>
          <a:p>
            <a:pPr fontAlgn="auto">
              <a:spcBef>
                <a:spcPts val="0"/>
              </a:spcBef>
              <a:spcAft>
                <a:spcPts val="0"/>
              </a:spcAft>
              <a:buFontTx/>
              <a:buNone/>
              <a:defRPr/>
            </a:pPr>
            <a:endParaRPr lang="zh-TW" altLang="en-US" kern="0">
              <a:solidFill>
                <a:srgbClr val="C00000"/>
              </a:solidFill>
              <a:latin typeface="Arial" panose="020B0604020202020204" pitchFamily="34" charset="0"/>
            </a:endParaRPr>
          </a:p>
        </p:txBody>
      </p:sp>
      <p:grpSp>
        <p:nvGrpSpPr>
          <p:cNvPr id="31" name="组合 30"/>
          <p:cNvGrpSpPr/>
          <p:nvPr/>
        </p:nvGrpSpPr>
        <p:grpSpPr>
          <a:xfrm>
            <a:off x="2851415" y="2705039"/>
            <a:ext cx="2865008" cy="1133894"/>
            <a:chOff x="2829536" y="3634297"/>
            <a:chExt cx="2865008" cy="1133894"/>
          </a:xfrm>
          <a:solidFill>
            <a:srgbClr val="FF9900"/>
          </a:solidFill>
        </p:grpSpPr>
        <p:sp>
          <p:nvSpPr>
            <p:cNvPr id="32" name="Rectangle 4"/>
            <p:cNvSpPr>
              <a:spLocks noChangeArrowheads="1"/>
            </p:cNvSpPr>
            <p:nvPr/>
          </p:nvSpPr>
          <p:spPr bwMode="gray">
            <a:xfrm>
              <a:off x="2829536" y="3634297"/>
              <a:ext cx="2865008" cy="1133894"/>
            </a:xfrm>
            <a:prstGeom prst="rect">
              <a:avLst/>
            </a:prstGeom>
            <a:solidFill>
              <a:schemeClr val="tx1">
                <a:lumMod val="60000"/>
                <a:lumOff val="40000"/>
              </a:schemeClr>
            </a:solidFill>
            <a:ln w="25400" algn="ctr">
              <a:noFill/>
              <a:miter lim="800000"/>
            </a:ln>
          </p:spPr>
          <p:txBody>
            <a:bodyPr lIns="45720" tIns="44450" rIns="45720" bIns="44450" anchor="ctr" anchorCtr="1"/>
            <a:lstStyle/>
            <a:p>
              <a:pPr fontAlgn="auto">
                <a:spcBef>
                  <a:spcPts val="0"/>
                </a:spcBef>
                <a:spcAft>
                  <a:spcPts val="0"/>
                </a:spcAft>
                <a:buFontTx/>
                <a:buNone/>
                <a:defRPr/>
              </a:pPr>
              <a:endParaRPr lang="zh-TW" altLang="en-US" kern="0">
                <a:solidFill>
                  <a:srgbClr val="000000"/>
                </a:solidFill>
                <a:latin typeface="Arial" panose="020B0604020202020204" pitchFamily="34" charset="0"/>
              </a:endParaRPr>
            </a:p>
          </p:txBody>
        </p:sp>
        <p:sp>
          <p:nvSpPr>
            <p:cNvPr id="33" name="TextBox 32"/>
            <p:cNvSpPr txBox="1">
              <a:spLocks noChangeArrowheads="1"/>
            </p:cNvSpPr>
            <p:nvPr/>
          </p:nvSpPr>
          <p:spPr bwMode="auto">
            <a:xfrm flipH="1">
              <a:off x="3695549" y="3974399"/>
              <a:ext cx="1752902" cy="521970"/>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Tx/>
                <a:buNone/>
                <a:defRPr/>
              </a:pPr>
              <a:r>
                <a:rPr lang="zh-CN" altLang="en-US" sz="2800" b="1" kern="0" dirty="0" smtClean="0">
                  <a:solidFill>
                    <a:srgbClr val="FFFFFF"/>
                  </a:solidFill>
                  <a:latin typeface="微软雅黑" panose="020B0503020204020204" charset="-122"/>
                  <a:ea typeface="微软雅黑" panose="020B0503020204020204" charset="-122"/>
                </a:rPr>
                <a:t>灵活性    </a:t>
              </a:r>
            </a:p>
          </p:txBody>
        </p:sp>
      </p:grpSp>
      <p:sp>
        <p:nvSpPr>
          <p:cNvPr id="34" name="AutoShape 8"/>
          <p:cNvSpPr>
            <a:spLocks noChangeArrowheads="1"/>
          </p:cNvSpPr>
          <p:nvPr/>
        </p:nvSpPr>
        <p:spPr bwMode="auto">
          <a:xfrm>
            <a:off x="2851150" y="2705100"/>
            <a:ext cx="779463" cy="695325"/>
          </a:xfrm>
          <a:custGeom>
            <a:avLst/>
            <a:gdLst>
              <a:gd name="connsiteX0" fmla="*/ 0 w 820146"/>
              <a:gd name="connsiteY0" fmla="*/ 697675 h 697675"/>
              <a:gd name="connsiteX1" fmla="*/ 0 w 820146"/>
              <a:gd name="connsiteY1" fmla="*/ 0 h 697675"/>
              <a:gd name="connsiteX2" fmla="*/ 820146 w 820146"/>
              <a:gd name="connsiteY2" fmla="*/ 697675 h 697675"/>
              <a:gd name="connsiteX3" fmla="*/ 0 w 820146"/>
              <a:gd name="connsiteY3" fmla="*/ 697675 h 697675"/>
              <a:gd name="connsiteX0-1" fmla="*/ 0 w 778871"/>
              <a:gd name="connsiteY0-2" fmla="*/ 697675 h 697675"/>
              <a:gd name="connsiteX1-3" fmla="*/ 0 w 778871"/>
              <a:gd name="connsiteY1-4" fmla="*/ 0 h 697675"/>
              <a:gd name="connsiteX2-5" fmla="*/ 778871 w 778871"/>
              <a:gd name="connsiteY2-6" fmla="*/ 678625 h 697675"/>
              <a:gd name="connsiteX3-7" fmla="*/ 0 w 778871"/>
              <a:gd name="connsiteY3-8" fmla="*/ 697675 h 697675"/>
              <a:gd name="connsiteX0-9" fmla="*/ 0 w 778871"/>
              <a:gd name="connsiteY0-10" fmla="*/ 672275 h 678625"/>
              <a:gd name="connsiteX1-11" fmla="*/ 0 w 778871"/>
              <a:gd name="connsiteY1-12" fmla="*/ 0 h 678625"/>
              <a:gd name="connsiteX2-13" fmla="*/ 778871 w 778871"/>
              <a:gd name="connsiteY2-14" fmla="*/ 678625 h 678625"/>
              <a:gd name="connsiteX3-15" fmla="*/ 0 w 778871"/>
              <a:gd name="connsiteY3-16" fmla="*/ 672275 h 678625"/>
              <a:gd name="connsiteX0-17" fmla="*/ 0 w 778871"/>
              <a:gd name="connsiteY0-18" fmla="*/ 672275 h 678625"/>
              <a:gd name="connsiteX1-19" fmla="*/ 0 w 778871"/>
              <a:gd name="connsiteY1-20" fmla="*/ 0 h 678625"/>
              <a:gd name="connsiteX2-21" fmla="*/ 778871 w 778871"/>
              <a:gd name="connsiteY2-22" fmla="*/ 678625 h 678625"/>
              <a:gd name="connsiteX3-23" fmla="*/ 0 w 778871"/>
              <a:gd name="connsiteY3-24" fmla="*/ 672275 h 678625"/>
              <a:gd name="connsiteX0-25" fmla="*/ 0 w 778871"/>
              <a:gd name="connsiteY0-26" fmla="*/ 695135 h 695135"/>
              <a:gd name="connsiteX1-27" fmla="*/ 0 w 778871"/>
              <a:gd name="connsiteY1-28" fmla="*/ 0 h 695135"/>
              <a:gd name="connsiteX2-29" fmla="*/ 778871 w 778871"/>
              <a:gd name="connsiteY2-30" fmla="*/ 678625 h 695135"/>
              <a:gd name="connsiteX3-31" fmla="*/ 0 w 778871"/>
              <a:gd name="connsiteY3-32" fmla="*/ 695135 h 695135"/>
            </a:gdLst>
            <a:ahLst/>
            <a:cxnLst>
              <a:cxn ang="0">
                <a:pos x="connsiteX0-1" y="connsiteY0-2"/>
              </a:cxn>
              <a:cxn ang="0">
                <a:pos x="connsiteX1-3" y="connsiteY1-4"/>
              </a:cxn>
              <a:cxn ang="0">
                <a:pos x="connsiteX2-5" y="connsiteY2-6"/>
              </a:cxn>
              <a:cxn ang="0">
                <a:pos x="connsiteX3-7" y="connsiteY3-8"/>
              </a:cxn>
            </a:cxnLst>
            <a:rect l="l" t="t" r="r" b="b"/>
            <a:pathLst>
              <a:path w="778871" h="695135">
                <a:moveTo>
                  <a:pt x="0" y="695135"/>
                </a:moveTo>
                <a:lnTo>
                  <a:pt x="0" y="0"/>
                </a:lnTo>
                <a:lnTo>
                  <a:pt x="778871" y="678625"/>
                </a:lnTo>
                <a:lnTo>
                  <a:pt x="0" y="695135"/>
                </a:lnTo>
                <a:close/>
              </a:path>
            </a:pathLst>
          </a:custGeom>
          <a:solidFill>
            <a:schemeClr val="bg1">
              <a:lumMod val="50000"/>
            </a:schemeClr>
          </a:solidFill>
          <a:ln>
            <a:noFill/>
          </a:ln>
        </p:spPr>
        <p:txBody>
          <a:bodyPr wrap="none" lIns="0" tIns="0" rIns="0" bIns="0" anchor="ctr"/>
          <a:lstStyle/>
          <a:p>
            <a:pPr fontAlgn="auto">
              <a:spcBef>
                <a:spcPts val="0"/>
              </a:spcBef>
              <a:spcAft>
                <a:spcPts val="0"/>
              </a:spcAft>
              <a:buFontTx/>
              <a:buNone/>
              <a:defRPr/>
            </a:pPr>
            <a:endParaRPr lang="zh-TW" altLang="en-US" kern="0">
              <a:solidFill>
                <a:srgbClr val="C00000"/>
              </a:solidFill>
              <a:latin typeface="Arial" panose="020B0604020202020204" pitchFamily="34" charset="0"/>
            </a:endParaRPr>
          </a:p>
        </p:txBody>
      </p:sp>
      <p:grpSp>
        <p:nvGrpSpPr>
          <p:cNvPr id="35" name="组合 34"/>
          <p:cNvGrpSpPr/>
          <p:nvPr/>
        </p:nvGrpSpPr>
        <p:grpSpPr>
          <a:xfrm>
            <a:off x="1142317" y="3380696"/>
            <a:ext cx="2479705" cy="1135270"/>
            <a:chOff x="1120439" y="4309954"/>
            <a:chExt cx="2479705" cy="1135270"/>
          </a:xfrm>
          <a:solidFill>
            <a:schemeClr val="accent1"/>
          </a:solidFill>
        </p:grpSpPr>
        <p:sp>
          <p:nvSpPr>
            <p:cNvPr id="36" name="Rectangle 6"/>
            <p:cNvSpPr>
              <a:spLocks noChangeArrowheads="1"/>
            </p:cNvSpPr>
            <p:nvPr/>
          </p:nvSpPr>
          <p:spPr bwMode="gray">
            <a:xfrm>
              <a:off x="1120439" y="4309954"/>
              <a:ext cx="2479705" cy="1135270"/>
            </a:xfrm>
            <a:prstGeom prst="rect">
              <a:avLst/>
            </a:prstGeom>
            <a:solidFill>
              <a:schemeClr val="accent2">
                <a:lumMod val="50000"/>
              </a:schemeClr>
            </a:solidFill>
            <a:ln w="25400" algn="ctr">
              <a:noFill/>
              <a:miter lim="800000"/>
            </a:ln>
          </p:spPr>
          <p:txBody>
            <a:bodyPr lIns="45720" tIns="44450" rIns="45720" bIns="44450" anchor="ctr" anchorCtr="1"/>
            <a:lstStyle/>
            <a:p>
              <a:pPr fontAlgn="auto">
                <a:spcBef>
                  <a:spcPts val="0"/>
                </a:spcBef>
                <a:spcAft>
                  <a:spcPts val="0"/>
                </a:spcAft>
                <a:buFontTx/>
                <a:buNone/>
                <a:defRPr/>
              </a:pPr>
              <a:endParaRPr lang="zh-TW" altLang="en-US" kern="0">
                <a:solidFill>
                  <a:srgbClr val="000000"/>
                </a:solidFill>
                <a:latin typeface="Arial" panose="020B0604020202020204" pitchFamily="34" charset="0"/>
              </a:endParaRPr>
            </a:p>
          </p:txBody>
        </p:sp>
        <p:sp>
          <p:nvSpPr>
            <p:cNvPr id="37" name="TextBox 11"/>
            <p:cNvSpPr txBox="1">
              <a:spLocks noChangeArrowheads="1"/>
            </p:cNvSpPr>
            <p:nvPr/>
          </p:nvSpPr>
          <p:spPr bwMode="auto">
            <a:xfrm flipH="1">
              <a:off x="1490153" y="4677534"/>
              <a:ext cx="1752902" cy="521970"/>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Tx/>
                <a:buNone/>
                <a:defRPr/>
              </a:pPr>
              <a:r>
                <a:rPr lang="zh-CN" altLang="en-US" sz="2800" b="1" kern="0" dirty="0" smtClean="0">
                  <a:solidFill>
                    <a:srgbClr val="FFFFFF"/>
                  </a:solidFill>
                  <a:latin typeface="微软雅黑" panose="020B0503020204020204" charset="-122"/>
                  <a:ea typeface="微软雅黑" panose="020B0503020204020204" charset="-122"/>
                </a:rPr>
                <a:t>爆发力    </a:t>
              </a:r>
            </a:p>
          </p:txBody>
        </p:sp>
      </p:grpSp>
      <p:sp>
        <p:nvSpPr>
          <p:cNvPr id="50" name="Rectangle 11"/>
          <p:cNvSpPr>
            <a:spLocks noChangeArrowheads="1"/>
          </p:cNvSpPr>
          <p:nvPr/>
        </p:nvSpPr>
        <p:spPr bwMode="gray">
          <a:xfrm>
            <a:off x="971550" y="1491615"/>
            <a:ext cx="1461770" cy="446405"/>
          </a:xfrm>
          <a:prstGeom prst="rect">
            <a:avLst/>
          </a:prstGeom>
          <a:noFill/>
          <a:ln>
            <a:noFill/>
          </a:ln>
        </p:spPr>
        <p:txBody>
          <a:bodyPr lIns="0" tIns="0" rIns="0" bIns="0" anchor="ctr"/>
          <a:lstStyle/>
          <a:p>
            <a:pPr>
              <a:lnSpc>
                <a:spcPct val="120000"/>
              </a:lnSpc>
              <a:buFontTx/>
              <a:buNone/>
              <a:defRPr/>
            </a:pPr>
            <a:r>
              <a:rPr lang="zh-CN" altLang="en-US" sz="4000" b="1" kern="0" dirty="0">
                <a:solidFill>
                  <a:srgbClr val="8A8A8A">
                    <a:lumMod val="50000"/>
                  </a:srgbClr>
                </a:solidFill>
                <a:latin typeface="宋体" panose="02010600030101010101" pitchFamily="2" charset="-122"/>
              </a:rPr>
              <a:t>身</a:t>
            </a:r>
            <a:r>
              <a:rPr lang="en-US" altLang="zh-CN" sz="4000" b="1" kern="0" dirty="0">
                <a:solidFill>
                  <a:srgbClr val="8A8A8A">
                    <a:lumMod val="50000"/>
                  </a:srgbClr>
                </a:solidFill>
                <a:latin typeface="宋体" panose="02010600030101010101" pitchFamily="2" charset="-122"/>
              </a:rPr>
              <a:t> </a:t>
            </a:r>
            <a:r>
              <a:rPr lang="zh-CN" altLang="en-US" sz="4000" b="1" kern="0" dirty="0">
                <a:solidFill>
                  <a:srgbClr val="8A8A8A">
                    <a:lumMod val="50000"/>
                  </a:srgbClr>
                </a:solidFill>
                <a:latin typeface="宋体" panose="02010600030101010101" pitchFamily="2" charset="-122"/>
              </a:rPr>
              <a:t>高</a:t>
            </a:r>
          </a:p>
        </p:txBody>
      </p:sp>
      <p:sp>
        <p:nvSpPr>
          <p:cNvPr id="14" name="TextBox 3"/>
          <p:cNvSpPr txBox="1">
            <a:spLocks noChangeArrowheads="1"/>
          </p:cNvSpPr>
          <p:nvPr/>
        </p:nvSpPr>
        <p:spPr bwMode="auto">
          <a:xfrm>
            <a:off x="300038" y="6350"/>
            <a:ext cx="1706880" cy="553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000" b="1">
                <a:solidFill>
                  <a:srgbClr val="FFFFFF"/>
                </a:solidFill>
                <a:latin typeface="微软雅黑" panose="020B0503020204020204" charset="-122"/>
                <a:ea typeface="微软雅黑" panose="020B0503020204020204" charset="-122"/>
              </a:rPr>
              <a:t>选材标准</a:t>
            </a:r>
          </a:p>
        </p:txBody>
      </p:sp>
    </p:spTree>
  </p:cSld>
  <p:clrMapOvr>
    <a:masterClrMapping/>
  </p:clrMapOvr>
  <p:transition spd="slow" advTm="118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3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300"/>
                                        <p:tgtEl>
                                          <p:spTgt spid="3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300"/>
                                        <p:tgtEl>
                                          <p:spTgt spid="3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300"/>
                                        <p:tgtEl>
                                          <p:spTgt spid="3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300"/>
                                        <p:tgtEl>
                                          <p:spTgt spid="25"/>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50"/>
                                        </p:tgtEl>
                                        <p:attrNameLst>
                                          <p:attrName>ppt_y</p:attrName>
                                        </p:attrNameLst>
                                      </p:cBhvr>
                                      <p:tavLst>
                                        <p:tav tm="0">
                                          <p:val>
                                            <p:strVal val="#ppt_y"/>
                                          </p:val>
                                        </p:tav>
                                        <p:tav tm="100000">
                                          <p:val>
                                            <p:strVal val="#ppt_y"/>
                                          </p:val>
                                        </p:tav>
                                      </p:tavLst>
                                    </p:anim>
                                    <p:anim calcmode="lin" valueType="num">
                                      <p:cBhvr>
                                        <p:cTn id="29"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50"/>
                                        </p:tgtEl>
                                      </p:cBhvr>
                                    </p:animEffect>
                                  </p:childTnLst>
                                </p:cTn>
                              </p:par>
                            </p:childTnLst>
                          </p:cTn>
                        </p:par>
                        <p:par>
                          <p:cTn id="32" fill="hold">
                            <p:stCondLst>
                              <p:cond delay="2099"/>
                            </p:stCondLst>
                            <p:childTnLst>
                              <p:par>
                                <p:cTn id="33" presetID="2"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ppt_x</p:attrName>
                                        </p:attrNameLst>
                                      </p:cBhvr>
                                      <p:tavLst>
                                        <p:tav tm="0">
                                          <p:val>
                                            <p:strVal val="#ppt_x"/>
                                          </p:val>
                                        </p:tav>
                                        <p:tav tm="100000">
                                          <p:val>
                                            <p:strVal val="#ppt_x"/>
                                          </p:val>
                                        </p:tav>
                                      </p:tavLst>
                                    </p:anim>
                                    <p:anim calcmode="lin" valueType="num">
                                      <p:cBhvr>
                                        <p:cTn id="3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50"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椭圆 3"/>
          <p:cNvSpPr>
            <a:spLocks noChangeArrowheads="1"/>
          </p:cNvSpPr>
          <p:nvPr/>
        </p:nvSpPr>
        <p:spPr bwMode="auto">
          <a:xfrm>
            <a:off x="1600200" y="2036763"/>
            <a:ext cx="1931988" cy="1931987"/>
          </a:xfrm>
          <a:prstGeom prst="ellipse">
            <a:avLst/>
          </a:prstGeom>
          <a:solidFill>
            <a:srgbClr val="C00000"/>
          </a:solidFill>
          <a:ln>
            <a:noFill/>
          </a:ln>
        </p:spPr>
        <p:txBody>
          <a:bodyPr lIns="68543" tIns="34272" rIns="68543" bIns="34272" anchor="ctr"/>
          <a:lstStyle/>
          <a:p>
            <a:pPr algn="ctr">
              <a:buFontTx/>
              <a:buNone/>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22" name="椭圆 4"/>
          <p:cNvSpPr>
            <a:spLocks noChangeArrowheads="1"/>
          </p:cNvSpPr>
          <p:nvPr/>
        </p:nvSpPr>
        <p:spPr bwMode="auto">
          <a:xfrm>
            <a:off x="1406525" y="1844675"/>
            <a:ext cx="2317750" cy="2319338"/>
          </a:xfrm>
          <a:prstGeom prst="ellipse">
            <a:avLst/>
          </a:prstGeom>
          <a:noFill/>
          <a:ln w="25400" cap="flat" cmpd="sng">
            <a:solidFill>
              <a:schemeClr val="accent3">
                <a:lumMod val="65000"/>
              </a:schemeClr>
            </a:solidFill>
            <a:bevel/>
          </a:ln>
          <a:extLst>
            <a:ext uri="{909E8E84-426E-40DD-AFC4-6F175D3DCCD1}">
              <a14:hiddenFill xmlns:a14="http://schemas.microsoft.com/office/drawing/2010/main" xmlns="">
                <a:solidFill>
                  <a:srgbClr val="FFFFFF"/>
                </a:solidFill>
              </a14:hiddenFill>
            </a:ext>
          </a:extLst>
        </p:spPr>
        <p:txBody>
          <a:bodyPr lIns="68543" tIns="34272" rIns="68543" bIns="34272" anchor="ctr"/>
          <a:lstStyle/>
          <a:p>
            <a:pPr algn="ctr">
              <a:buFontTx/>
              <a:buNone/>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25" name="椭圆 5"/>
          <p:cNvSpPr>
            <a:spLocks noChangeArrowheads="1"/>
          </p:cNvSpPr>
          <p:nvPr/>
        </p:nvSpPr>
        <p:spPr bwMode="auto">
          <a:xfrm>
            <a:off x="1244600" y="1681163"/>
            <a:ext cx="2641600" cy="2643187"/>
          </a:xfrm>
          <a:prstGeom prst="ellipse">
            <a:avLst/>
          </a:prstGeom>
          <a:noFill/>
          <a:ln w="25400" cap="flat" cmpd="sng">
            <a:solidFill>
              <a:schemeClr val="accent3">
                <a:lumMod val="65000"/>
              </a:schemeClr>
            </a:solidFill>
            <a:bevel/>
          </a:ln>
          <a:extLst>
            <a:ext uri="{909E8E84-426E-40DD-AFC4-6F175D3DCCD1}">
              <a14:hiddenFill xmlns:a14="http://schemas.microsoft.com/office/drawing/2010/main" xmlns="">
                <a:solidFill>
                  <a:srgbClr val="FFFFFF"/>
                </a:solidFill>
              </a14:hiddenFill>
            </a:ext>
          </a:extLst>
        </p:spPr>
        <p:txBody>
          <a:bodyPr lIns="68543" tIns="34272" rIns="68543" bIns="34272" anchor="ctr"/>
          <a:lstStyle/>
          <a:p>
            <a:pPr algn="ctr">
              <a:buFontTx/>
              <a:buNone/>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26" name="椭圆 10"/>
          <p:cNvSpPr>
            <a:spLocks noChangeArrowheads="1"/>
          </p:cNvSpPr>
          <p:nvPr/>
        </p:nvSpPr>
        <p:spPr bwMode="auto">
          <a:xfrm>
            <a:off x="7600950" y="1276350"/>
            <a:ext cx="587375" cy="587375"/>
          </a:xfrm>
          <a:prstGeom prst="ellipse">
            <a:avLst/>
          </a:prstGeom>
          <a:solidFill>
            <a:schemeClr val="bg1">
              <a:lumMod val="75000"/>
            </a:schemeClr>
          </a:solidFill>
          <a:ln>
            <a:noFill/>
          </a:ln>
        </p:spPr>
        <p:txBody>
          <a:bodyPr lIns="68543" tIns="34272" rIns="68543" bIns="34272" anchor="ctr"/>
          <a:lstStyle/>
          <a:p>
            <a:pPr algn="ctr">
              <a:buFontTx/>
              <a:buNone/>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27" name="椭圆 11"/>
          <p:cNvSpPr>
            <a:spLocks noChangeArrowheads="1"/>
          </p:cNvSpPr>
          <p:nvPr/>
        </p:nvSpPr>
        <p:spPr bwMode="auto">
          <a:xfrm>
            <a:off x="7600950" y="2200275"/>
            <a:ext cx="587375" cy="587375"/>
          </a:xfrm>
          <a:prstGeom prst="ellipse">
            <a:avLst/>
          </a:prstGeom>
          <a:solidFill>
            <a:srgbClr val="C00000"/>
          </a:solidFill>
          <a:ln>
            <a:noFill/>
          </a:ln>
        </p:spPr>
        <p:txBody>
          <a:bodyPr lIns="68543" tIns="34272" rIns="68543" bIns="34272" anchor="ctr"/>
          <a:lstStyle/>
          <a:p>
            <a:pPr algn="ctr">
              <a:buFontTx/>
              <a:buNone/>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28" name="椭圆 12"/>
          <p:cNvSpPr>
            <a:spLocks noChangeArrowheads="1"/>
          </p:cNvSpPr>
          <p:nvPr/>
        </p:nvSpPr>
        <p:spPr bwMode="auto">
          <a:xfrm>
            <a:off x="7600950" y="3063875"/>
            <a:ext cx="587375" cy="587375"/>
          </a:xfrm>
          <a:prstGeom prst="ellipse">
            <a:avLst/>
          </a:prstGeom>
          <a:solidFill>
            <a:schemeClr val="bg1">
              <a:lumMod val="75000"/>
            </a:schemeClr>
          </a:solidFill>
          <a:ln>
            <a:noFill/>
          </a:ln>
        </p:spPr>
        <p:txBody>
          <a:bodyPr lIns="68543" tIns="34272" rIns="68543" bIns="34272" anchor="ctr"/>
          <a:lstStyle/>
          <a:p>
            <a:pPr algn="ctr">
              <a:buFontTx/>
              <a:buNone/>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29" name="椭圆 13"/>
          <p:cNvSpPr>
            <a:spLocks noChangeArrowheads="1"/>
          </p:cNvSpPr>
          <p:nvPr/>
        </p:nvSpPr>
        <p:spPr bwMode="auto">
          <a:xfrm>
            <a:off x="7600950" y="3927475"/>
            <a:ext cx="587375" cy="587375"/>
          </a:xfrm>
          <a:prstGeom prst="ellipse">
            <a:avLst/>
          </a:prstGeom>
          <a:solidFill>
            <a:srgbClr val="C00000"/>
          </a:solidFill>
          <a:ln>
            <a:noFill/>
          </a:ln>
        </p:spPr>
        <p:txBody>
          <a:bodyPr lIns="68543" tIns="34272" rIns="68543" bIns="34272" anchor="ctr"/>
          <a:lstStyle/>
          <a:p>
            <a:pPr algn="ctr">
              <a:buFontTx/>
              <a:buNone/>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0" name="Freeform 145"/>
          <p:cNvSpPr>
            <a:spLocks noEditPoints="1" noChangeArrowheads="1"/>
          </p:cNvSpPr>
          <p:nvPr/>
        </p:nvSpPr>
        <p:spPr bwMode="auto">
          <a:xfrm>
            <a:off x="7726363" y="3217863"/>
            <a:ext cx="357187" cy="331787"/>
          </a:xfrm>
          <a:custGeom>
            <a:avLst/>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accent3"/>
          </a:solidFill>
          <a:ln>
            <a:noFill/>
          </a:ln>
        </p:spPr>
        <p:txBody>
          <a:bodyPr lIns="68543" tIns="34272" rIns="68543" bIns="34272"/>
          <a:lstStyle/>
          <a:p>
            <a:pPr>
              <a:buFontTx/>
              <a:buNone/>
              <a:defRPr/>
            </a:pPr>
            <a:endParaRPr lang="zh-CN" altLang="zh-CN">
              <a:solidFill>
                <a:srgbClr val="000000"/>
              </a:solidFill>
              <a:sym typeface="宋体" panose="02010600030101010101" pitchFamily="2" charset="-122"/>
            </a:endParaRPr>
          </a:p>
        </p:txBody>
      </p:sp>
      <p:grpSp>
        <p:nvGrpSpPr>
          <p:cNvPr id="31" name="Group 32"/>
          <p:cNvGrpSpPr/>
          <p:nvPr/>
        </p:nvGrpSpPr>
        <p:grpSpPr bwMode="auto">
          <a:xfrm>
            <a:off x="7795816" y="1405655"/>
            <a:ext cx="197542" cy="358295"/>
            <a:chOff x="0" y="0"/>
            <a:chExt cx="409575" cy="742950"/>
          </a:xfrm>
          <a:solidFill>
            <a:schemeClr val="accent3"/>
          </a:solidFill>
        </p:grpSpPr>
        <p:sp>
          <p:nvSpPr>
            <p:cNvPr id="32" name="Freeform 189"/>
            <p:cNvSpPr>
              <a:spLocks noChangeArrowheads="1"/>
            </p:cNvSpPr>
            <p:nvPr/>
          </p:nvSpPr>
          <p:spPr bwMode="auto">
            <a:xfrm>
              <a:off x="60325" y="390525"/>
              <a:ext cx="293688" cy="352425"/>
            </a:xfrm>
            <a:custGeom>
              <a:avLst/>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grpFill/>
            <a:ln>
              <a:noFill/>
            </a:ln>
            <a:extLst>
              <a:ext uri="{91240B29-F687-4F45-9708-019B960494DF}">
                <a14:hiddenLine xmlns:a14="http://schemas.microsoft.com/office/drawing/2010/main" xmlns="" w="9525">
                  <a:solidFill>
                    <a:srgbClr val="000000"/>
                  </a:solidFill>
                  <a:bevel/>
                </a14:hiddenLine>
              </a:ext>
            </a:extLst>
          </p:spPr>
          <p:txBody>
            <a:bodyPr/>
            <a:lstStyle/>
            <a:p>
              <a:pPr>
                <a:buFontTx/>
                <a:buNone/>
                <a:defRPr/>
              </a:pPr>
              <a:endParaRPr lang="zh-CN" altLang="zh-CN">
                <a:solidFill>
                  <a:srgbClr val="000000"/>
                </a:solidFill>
                <a:sym typeface="宋体" panose="02010600030101010101" pitchFamily="2" charset="-122"/>
              </a:endParaRPr>
            </a:p>
          </p:txBody>
        </p:sp>
        <p:sp>
          <p:nvSpPr>
            <p:cNvPr id="33" name="Freeform 190"/>
            <p:cNvSpPr>
              <a:spLocks noEditPoints="1" noChangeArrowheads="1"/>
            </p:cNvSpPr>
            <p:nvPr/>
          </p:nvSpPr>
          <p:spPr bwMode="auto">
            <a:xfrm>
              <a:off x="0" y="0"/>
              <a:ext cx="409575" cy="396875"/>
            </a:xfrm>
            <a:custGeom>
              <a:avLst/>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grpFill/>
            <a:ln>
              <a:noFill/>
            </a:ln>
            <a:extLst>
              <a:ext uri="{91240B29-F687-4F45-9708-019B960494DF}">
                <a14:hiddenLine xmlns:a14="http://schemas.microsoft.com/office/drawing/2010/main" xmlns="" w="9525">
                  <a:solidFill>
                    <a:srgbClr val="000000"/>
                  </a:solidFill>
                  <a:bevel/>
                </a14:hiddenLine>
              </a:ext>
            </a:extLst>
          </p:spPr>
          <p:txBody>
            <a:bodyPr/>
            <a:lstStyle/>
            <a:p>
              <a:pPr>
                <a:buFontTx/>
                <a:buNone/>
                <a:defRPr/>
              </a:pPr>
              <a:endParaRPr lang="zh-CN" altLang="zh-CN">
                <a:solidFill>
                  <a:srgbClr val="000000"/>
                </a:solidFill>
                <a:sym typeface="宋体" panose="02010600030101010101" pitchFamily="2" charset="-122"/>
              </a:endParaRPr>
            </a:p>
          </p:txBody>
        </p:sp>
      </p:grpSp>
      <p:sp>
        <p:nvSpPr>
          <p:cNvPr id="34" name="Freeform 755"/>
          <p:cNvSpPr>
            <a:spLocks noChangeArrowheads="1"/>
          </p:cNvSpPr>
          <p:nvPr/>
        </p:nvSpPr>
        <p:spPr bwMode="auto">
          <a:xfrm>
            <a:off x="7810500" y="4033838"/>
            <a:ext cx="180975" cy="355600"/>
          </a:xfrm>
          <a:custGeom>
            <a:avLst/>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accent3"/>
          </a:solidFill>
          <a:ln>
            <a:noFill/>
          </a:ln>
        </p:spPr>
        <p:txBody>
          <a:bodyPr lIns="68543" tIns="34272" rIns="68543" bIns="34272"/>
          <a:lstStyle/>
          <a:p>
            <a:pPr>
              <a:buFontTx/>
              <a:buNone/>
              <a:defRPr/>
            </a:pPr>
            <a:endParaRPr lang="zh-CN" altLang="zh-CN">
              <a:solidFill>
                <a:srgbClr val="000000"/>
              </a:solidFill>
              <a:sym typeface="宋体" panose="02010600030101010101" pitchFamily="2" charset="-122"/>
            </a:endParaRPr>
          </a:p>
        </p:txBody>
      </p:sp>
      <p:grpSp>
        <p:nvGrpSpPr>
          <p:cNvPr id="35" name="Group 36"/>
          <p:cNvGrpSpPr/>
          <p:nvPr/>
        </p:nvGrpSpPr>
        <p:grpSpPr bwMode="auto">
          <a:xfrm>
            <a:off x="7723227" y="2362769"/>
            <a:ext cx="357002" cy="333298"/>
            <a:chOff x="0" y="0"/>
            <a:chExt cx="739775" cy="690562"/>
          </a:xfrm>
          <a:solidFill>
            <a:schemeClr val="accent3"/>
          </a:solidFill>
        </p:grpSpPr>
        <p:sp>
          <p:nvSpPr>
            <p:cNvPr id="36" name="Freeform 876"/>
            <p:cNvSpPr>
              <a:spLocks noChangeArrowheads="1"/>
            </p:cNvSpPr>
            <p:nvPr/>
          </p:nvSpPr>
          <p:spPr bwMode="auto">
            <a:xfrm>
              <a:off x="608013" y="71437"/>
              <a:ext cx="115888" cy="101600"/>
            </a:xfrm>
            <a:custGeom>
              <a:avLst/>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grpFill/>
            <a:ln>
              <a:noFill/>
            </a:ln>
            <a:extLst>
              <a:ext uri="{91240B29-F687-4F45-9708-019B960494DF}">
                <a14:hiddenLine xmlns:a14="http://schemas.microsoft.com/office/drawing/2010/main" xmlns="" w="9525">
                  <a:solidFill>
                    <a:srgbClr val="000000"/>
                  </a:solidFill>
                  <a:bevel/>
                </a14:hiddenLine>
              </a:ext>
            </a:extLst>
          </p:spPr>
          <p:txBody>
            <a:bodyPr/>
            <a:lstStyle/>
            <a:p>
              <a:pPr>
                <a:buFontTx/>
                <a:buNone/>
                <a:defRPr/>
              </a:pPr>
              <a:endParaRPr lang="zh-CN" altLang="zh-CN">
                <a:solidFill>
                  <a:srgbClr val="000000"/>
                </a:solidFill>
                <a:sym typeface="宋体" panose="02010600030101010101" pitchFamily="2" charset="-122"/>
              </a:endParaRPr>
            </a:p>
          </p:txBody>
        </p:sp>
        <p:sp>
          <p:nvSpPr>
            <p:cNvPr id="37" name="Freeform 877"/>
            <p:cNvSpPr>
              <a:spLocks noChangeArrowheads="1"/>
            </p:cNvSpPr>
            <p:nvPr/>
          </p:nvSpPr>
          <p:spPr bwMode="auto">
            <a:xfrm>
              <a:off x="612775" y="225425"/>
              <a:ext cx="127000" cy="55563"/>
            </a:xfrm>
            <a:custGeom>
              <a:avLst/>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grpFill/>
            <a:ln>
              <a:noFill/>
            </a:ln>
            <a:extLst>
              <a:ext uri="{91240B29-F687-4F45-9708-019B960494DF}">
                <a14:hiddenLine xmlns:a14="http://schemas.microsoft.com/office/drawing/2010/main" xmlns="" w="9525">
                  <a:solidFill>
                    <a:srgbClr val="000000"/>
                  </a:solidFill>
                  <a:bevel/>
                </a14:hiddenLine>
              </a:ext>
            </a:extLst>
          </p:spPr>
          <p:txBody>
            <a:bodyPr/>
            <a:lstStyle/>
            <a:p>
              <a:pPr>
                <a:buFontTx/>
                <a:buNone/>
                <a:defRPr/>
              </a:pPr>
              <a:endParaRPr lang="zh-CN" altLang="zh-CN">
                <a:solidFill>
                  <a:srgbClr val="000000"/>
                </a:solidFill>
                <a:sym typeface="宋体" panose="02010600030101010101" pitchFamily="2" charset="-122"/>
              </a:endParaRPr>
            </a:p>
          </p:txBody>
        </p:sp>
        <p:sp>
          <p:nvSpPr>
            <p:cNvPr id="52" name="Freeform 878"/>
            <p:cNvSpPr>
              <a:spLocks noChangeArrowheads="1"/>
            </p:cNvSpPr>
            <p:nvPr/>
          </p:nvSpPr>
          <p:spPr bwMode="auto">
            <a:xfrm>
              <a:off x="585788" y="304800"/>
              <a:ext cx="93663" cy="127000"/>
            </a:xfrm>
            <a:custGeom>
              <a:avLst/>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grpFill/>
            <a:ln>
              <a:noFill/>
            </a:ln>
            <a:extLst>
              <a:ext uri="{91240B29-F687-4F45-9708-019B960494DF}">
                <a14:hiddenLine xmlns:a14="http://schemas.microsoft.com/office/drawing/2010/main" xmlns="" w="9525">
                  <a:solidFill>
                    <a:srgbClr val="000000"/>
                  </a:solidFill>
                  <a:bevel/>
                </a14:hiddenLine>
              </a:ext>
            </a:extLst>
          </p:spPr>
          <p:txBody>
            <a:bodyPr/>
            <a:lstStyle/>
            <a:p>
              <a:pPr>
                <a:buFontTx/>
                <a:buNone/>
                <a:defRPr/>
              </a:pPr>
              <a:endParaRPr lang="zh-CN" altLang="zh-CN">
                <a:solidFill>
                  <a:srgbClr val="000000"/>
                </a:solidFill>
                <a:sym typeface="宋体" panose="02010600030101010101" pitchFamily="2" charset="-122"/>
              </a:endParaRPr>
            </a:p>
          </p:txBody>
        </p:sp>
        <p:sp>
          <p:nvSpPr>
            <p:cNvPr id="53" name="Freeform 879"/>
            <p:cNvSpPr>
              <a:spLocks noChangeArrowheads="1"/>
            </p:cNvSpPr>
            <p:nvPr/>
          </p:nvSpPr>
          <p:spPr bwMode="auto">
            <a:xfrm>
              <a:off x="15875" y="71437"/>
              <a:ext cx="112713" cy="101600"/>
            </a:xfrm>
            <a:custGeom>
              <a:avLst/>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grpFill/>
            <a:ln>
              <a:noFill/>
            </a:ln>
            <a:extLst>
              <a:ext uri="{91240B29-F687-4F45-9708-019B960494DF}">
                <a14:hiddenLine xmlns:a14="http://schemas.microsoft.com/office/drawing/2010/main" xmlns="" w="9525">
                  <a:solidFill>
                    <a:srgbClr val="000000"/>
                  </a:solidFill>
                  <a:bevel/>
                </a14:hiddenLine>
              </a:ext>
            </a:extLst>
          </p:spPr>
          <p:txBody>
            <a:bodyPr/>
            <a:lstStyle/>
            <a:p>
              <a:pPr>
                <a:buFontTx/>
                <a:buNone/>
                <a:defRPr/>
              </a:pPr>
              <a:endParaRPr lang="zh-CN" altLang="zh-CN">
                <a:solidFill>
                  <a:srgbClr val="000000"/>
                </a:solidFill>
                <a:sym typeface="宋体" panose="02010600030101010101" pitchFamily="2" charset="-122"/>
              </a:endParaRPr>
            </a:p>
          </p:txBody>
        </p:sp>
        <p:sp>
          <p:nvSpPr>
            <p:cNvPr id="57" name="Freeform 880"/>
            <p:cNvSpPr>
              <a:spLocks noChangeArrowheads="1"/>
            </p:cNvSpPr>
            <p:nvPr/>
          </p:nvSpPr>
          <p:spPr bwMode="auto">
            <a:xfrm>
              <a:off x="0" y="225425"/>
              <a:ext cx="120650" cy="55563"/>
            </a:xfrm>
            <a:custGeom>
              <a:avLst/>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grpFill/>
            <a:ln>
              <a:noFill/>
            </a:ln>
            <a:extLst>
              <a:ext uri="{91240B29-F687-4F45-9708-019B960494DF}">
                <a14:hiddenLine xmlns:a14="http://schemas.microsoft.com/office/drawing/2010/main" xmlns="" w="9525">
                  <a:solidFill>
                    <a:srgbClr val="000000"/>
                  </a:solidFill>
                  <a:bevel/>
                </a14:hiddenLine>
              </a:ext>
            </a:extLst>
          </p:spPr>
          <p:txBody>
            <a:bodyPr/>
            <a:lstStyle/>
            <a:p>
              <a:pPr>
                <a:buFontTx/>
                <a:buNone/>
                <a:defRPr/>
              </a:pPr>
              <a:endParaRPr lang="zh-CN" altLang="zh-CN">
                <a:solidFill>
                  <a:srgbClr val="000000"/>
                </a:solidFill>
                <a:sym typeface="宋体" panose="02010600030101010101" pitchFamily="2" charset="-122"/>
              </a:endParaRPr>
            </a:p>
          </p:txBody>
        </p:sp>
        <p:sp>
          <p:nvSpPr>
            <p:cNvPr id="58" name="Freeform 881"/>
            <p:cNvSpPr>
              <a:spLocks noChangeArrowheads="1"/>
            </p:cNvSpPr>
            <p:nvPr/>
          </p:nvSpPr>
          <p:spPr bwMode="auto">
            <a:xfrm>
              <a:off x="60325" y="307975"/>
              <a:ext cx="90488" cy="123825"/>
            </a:xfrm>
            <a:custGeom>
              <a:avLst/>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grpFill/>
            <a:ln>
              <a:noFill/>
            </a:ln>
            <a:extLst>
              <a:ext uri="{91240B29-F687-4F45-9708-019B960494DF}">
                <a14:hiddenLine xmlns:a14="http://schemas.microsoft.com/office/drawing/2010/main" xmlns="" w="9525">
                  <a:solidFill>
                    <a:srgbClr val="000000"/>
                  </a:solidFill>
                  <a:bevel/>
                </a14:hiddenLine>
              </a:ext>
            </a:extLst>
          </p:spPr>
          <p:txBody>
            <a:bodyPr/>
            <a:lstStyle/>
            <a:p>
              <a:pPr>
                <a:buFontTx/>
                <a:buNone/>
                <a:defRPr/>
              </a:pPr>
              <a:endParaRPr lang="zh-CN" altLang="zh-CN">
                <a:solidFill>
                  <a:srgbClr val="000000"/>
                </a:solidFill>
                <a:sym typeface="宋体" panose="02010600030101010101" pitchFamily="2" charset="-122"/>
              </a:endParaRPr>
            </a:p>
          </p:txBody>
        </p:sp>
        <p:sp>
          <p:nvSpPr>
            <p:cNvPr id="59" name="Freeform 882"/>
            <p:cNvSpPr>
              <a:spLocks noEditPoints="1" noChangeArrowheads="1"/>
            </p:cNvSpPr>
            <p:nvPr/>
          </p:nvSpPr>
          <p:spPr bwMode="auto">
            <a:xfrm>
              <a:off x="158750" y="0"/>
              <a:ext cx="419100" cy="506413"/>
            </a:xfrm>
            <a:custGeom>
              <a:avLst/>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grpFill/>
            <a:ln>
              <a:noFill/>
            </a:ln>
            <a:extLst>
              <a:ext uri="{91240B29-F687-4F45-9708-019B960494DF}">
                <a14:hiddenLine xmlns:a14="http://schemas.microsoft.com/office/drawing/2010/main" xmlns="" w="9525">
                  <a:solidFill>
                    <a:srgbClr val="000000"/>
                  </a:solidFill>
                  <a:bevel/>
                </a14:hiddenLine>
              </a:ext>
            </a:extLst>
          </p:spPr>
          <p:txBody>
            <a:bodyPr/>
            <a:lstStyle/>
            <a:p>
              <a:pPr>
                <a:buFontTx/>
                <a:buNone/>
                <a:defRPr/>
              </a:pPr>
              <a:endParaRPr lang="zh-CN" altLang="zh-CN">
                <a:solidFill>
                  <a:srgbClr val="000000"/>
                </a:solidFill>
                <a:sym typeface="宋体" panose="02010600030101010101" pitchFamily="2" charset="-122"/>
              </a:endParaRPr>
            </a:p>
          </p:txBody>
        </p:sp>
        <p:sp>
          <p:nvSpPr>
            <p:cNvPr id="60" name="Freeform 883"/>
            <p:cNvSpPr>
              <a:spLocks noChangeArrowheads="1"/>
            </p:cNvSpPr>
            <p:nvPr/>
          </p:nvSpPr>
          <p:spPr bwMode="auto">
            <a:xfrm>
              <a:off x="288925" y="547687"/>
              <a:ext cx="158750" cy="142875"/>
            </a:xfrm>
            <a:custGeom>
              <a:avLst/>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grpFill/>
            <a:ln>
              <a:noFill/>
            </a:ln>
            <a:extLst>
              <a:ext uri="{91240B29-F687-4F45-9708-019B960494DF}">
                <a14:hiddenLine xmlns:a14="http://schemas.microsoft.com/office/drawing/2010/main" xmlns="" w="9525">
                  <a:solidFill>
                    <a:srgbClr val="000000"/>
                  </a:solidFill>
                  <a:bevel/>
                </a14:hiddenLine>
              </a:ext>
            </a:extLst>
          </p:spPr>
          <p:txBody>
            <a:bodyPr/>
            <a:lstStyle/>
            <a:p>
              <a:pPr>
                <a:buFontTx/>
                <a:buNone/>
                <a:defRPr/>
              </a:pPr>
              <a:endParaRPr lang="zh-CN" altLang="zh-CN">
                <a:solidFill>
                  <a:srgbClr val="000000"/>
                </a:solidFill>
                <a:sym typeface="宋体" panose="02010600030101010101" pitchFamily="2" charset="-122"/>
              </a:endParaRPr>
            </a:p>
          </p:txBody>
        </p:sp>
      </p:grpSp>
      <p:sp>
        <p:nvSpPr>
          <p:cNvPr id="61" name="矩形 60"/>
          <p:cNvSpPr>
            <a:spLocks noChangeArrowheads="1"/>
          </p:cNvSpPr>
          <p:nvPr/>
        </p:nvSpPr>
        <p:spPr bwMode="auto">
          <a:xfrm>
            <a:off x="5362575" y="978535"/>
            <a:ext cx="1239520"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p>
            <a:pPr algn="r">
              <a:buFontTx/>
              <a:buNone/>
              <a:defRPr/>
            </a:pPr>
            <a:r>
              <a:rPr lang="en-US" altLang="zh-CN" sz="4000" b="1" dirty="0">
                <a:solidFill>
                  <a:srgbClr val="8A8A8A">
                    <a:lumMod val="50000"/>
                  </a:srgbClr>
                </a:solidFill>
                <a:latin typeface="微软雅黑" panose="020B0503020204020204" charset="-122"/>
                <a:ea typeface="微软雅黑" panose="020B0503020204020204" charset="-122"/>
              </a:rPr>
              <a:t>“</a:t>
            </a:r>
            <a:r>
              <a:rPr lang="zh-CN" altLang="en-US" sz="4000" b="1" dirty="0">
                <a:solidFill>
                  <a:srgbClr val="8A8A8A">
                    <a:lumMod val="50000"/>
                  </a:srgbClr>
                </a:solidFill>
                <a:latin typeface="微软雅黑" panose="020B0503020204020204" charset="-122"/>
                <a:ea typeface="微软雅黑" panose="020B0503020204020204" charset="-122"/>
              </a:rPr>
              <a:t>传</a:t>
            </a:r>
            <a:r>
              <a:rPr lang="en-US" altLang="zh-CN" sz="4000" b="1" dirty="0">
                <a:solidFill>
                  <a:srgbClr val="8A8A8A">
                    <a:lumMod val="50000"/>
                  </a:srgbClr>
                </a:solidFill>
                <a:latin typeface="微软雅黑" panose="020B0503020204020204" charset="-122"/>
                <a:ea typeface="微软雅黑" panose="020B0503020204020204" charset="-122"/>
              </a:rPr>
              <a:t>”</a:t>
            </a:r>
          </a:p>
        </p:txBody>
      </p:sp>
      <p:sp>
        <p:nvSpPr>
          <p:cNvPr id="62" name="矩形 61"/>
          <p:cNvSpPr>
            <a:spLocks noChangeArrowheads="1"/>
          </p:cNvSpPr>
          <p:nvPr/>
        </p:nvSpPr>
        <p:spPr bwMode="auto">
          <a:xfrm>
            <a:off x="4067175" y="1995170"/>
            <a:ext cx="1558290"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p>
            <a:pPr algn="r">
              <a:buFontTx/>
              <a:buNone/>
              <a:defRPr/>
            </a:pPr>
            <a:r>
              <a:rPr lang="en-US" altLang="zh-CN" sz="4000" b="1" dirty="0">
                <a:solidFill>
                  <a:srgbClr val="8A8A8A">
                    <a:lumMod val="50000"/>
                  </a:srgbClr>
                </a:solidFill>
                <a:latin typeface="微软雅黑" panose="020B0503020204020204" charset="-122"/>
                <a:ea typeface="微软雅黑" panose="020B0503020204020204" charset="-122"/>
              </a:rPr>
              <a:t>“</a:t>
            </a:r>
            <a:r>
              <a:rPr lang="zh-CN" altLang="en-US" sz="4000" b="1" dirty="0">
                <a:solidFill>
                  <a:srgbClr val="8A8A8A">
                    <a:lumMod val="50000"/>
                  </a:srgbClr>
                </a:solidFill>
                <a:latin typeface="微软雅黑" panose="020B0503020204020204" charset="-122"/>
                <a:ea typeface="微软雅黑" panose="020B0503020204020204" charset="-122"/>
              </a:rPr>
              <a:t>垫</a:t>
            </a:r>
            <a:r>
              <a:rPr lang="en-US" altLang="zh-CN" sz="4000" b="1" dirty="0">
                <a:solidFill>
                  <a:srgbClr val="8A8A8A">
                    <a:lumMod val="50000"/>
                  </a:srgbClr>
                </a:solidFill>
                <a:latin typeface="微软雅黑" panose="020B0503020204020204" charset="-122"/>
                <a:ea typeface="微软雅黑" panose="020B0503020204020204" charset="-122"/>
              </a:rPr>
              <a:t>”</a:t>
            </a:r>
          </a:p>
        </p:txBody>
      </p:sp>
      <p:sp>
        <p:nvSpPr>
          <p:cNvPr id="63" name="矩形 62"/>
          <p:cNvSpPr>
            <a:spLocks noChangeArrowheads="1"/>
          </p:cNvSpPr>
          <p:nvPr/>
        </p:nvSpPr>
        <p:spPr bwMode="auto">
          <a:xfrm>
            <a:off x="5399405" y="2981325"/>
            <a:ext cx="1243965"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p>
            <a:pPr algn="r">
              <a:buFontTx/>
              <a:buNone/>
              <a:defRPr/>
            </a:pPr>
            <a:r>
              <a:rPr lang="en-US" altLang="zh-CN" sz="4000" b="1" dirty="0">
                <a:solidFill>
                  <a:srgbClr val="8A8A8A">
                    <a:lumMod val="50000"/>
                  </a:srgbClr>
                </a:solidFill>
                <a:latin typeface="微软雅黑" panose="020B0503020204020204" charset="-122"/>
                <a:ea typeface="微软雅黑" panose="020B0503020204020204" charset="-122"/>
              </a:rPr>
              <a:t>“</a:t>
            </a:r>
            <a:r>
              <a:rPr lang="zh-CN" altLang="en-US" sz="4000" b="1" dirty="0">
                <a:solidFill>
                  <a:srgbClr val="8A8A8A">
                    <a:lumMod val="50000"/>
                  </a:srgbClr>
                </a:solidFill>
                <a:latin typeface="微软雅黑" panose="020B0503020204020204" charset="-122"/>
                <a:ea typeface="微软雅黑" panose="020B0503020204020204" charset="-122"/>
              </a:rPr>
              <a:t>扣</a:t>
            </a:r>
            <a:r>
              <a:rPr lang="en-US" altLang="zh-CN" sz="4000" b="1" dirty="0">
                <a:solidFill>
                  <a:srgbClr val="8A8A8A">
                    <a:lumMod val="50000"/>
                  </a:srgbClr>
                </a:solidFill>
                <a:latin typeface="微软雅黑" panose="020B0503020204020204" charset="-122"/>
                <a:ea typeface="微软雅黑" panose="020B0503020204020204" charset="-122"/>
              </a:rPr>
              <a:t>”</a:t>
            </a:r>
          </a:p>
        </p:txBody>
      </p:sp>
      <p:sp>
        <p:nvSpPr>
          <p:cNvPr id="64" name="矩形 63"/>
          <p:cNvSpPr>
            <a:spLocks noChangeArrowheads="1"/>
          </p:cNvSpPr>
          <p:nvPr/>
        </p:nvSpPr>
        <p:spPr bwMode="auto">
          <a:xfrm>
            <a:off x="2603500" y="4015423"/>
            <a:ext cx="3198813"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p>
            <a:pPr algn="r">
              <a:buFontTx/>
              <a:buNone/>
              <a:defRPr/>
            </a:pPr>
            <a:r>
              <a:rPr lang="en-US" altLang="zh-CN" sz="4000" b="1" dirty="0">
                <a:solidFill>
                  <a:srgbClr val="8A8A8A">
                    <a:lumMod val="50000"/>
                  </a:srgbClr>
                </a:solidFill>
                <a:latin typeface="微软雅黑" panose="020B0503020204020204" charset="-122"/>
                <a:ea typeface="微软雅黑" panose="020B0503020204020204" charset="-122"/>
              </a:rPr>
              <a:t>“</a:t>
            </a:r>
            <a:r>
              <a:rPr lang="zh-CN" altLang="en-US" sz="4000" b="1" dirty="0">
                <a:solidFill>
                  <a:srgbClr val="8A8A8A">
                    <a:lumMod val="50000"/>
                  </a:srgbClr>
                </a:solidFill>
                <a:latin typeface="微软雅黑" panose="020B0503020204020204" charset="-122"/>
                <a:ea typeface="微软雅黑" panose="020B0503020204020204" charset="-122"/>
              </a:rPr>
              <a:t>发</a:t>
            </a:r>
            <a:r>
              <a:rPr lang="en-US" altLang="zh-CN" sz="4000" b="1" dirty="0">
                <a:solidFill>
                  <a:srgbClr val="8A8A8A">
                    <a:lumMod val="50000"/>
                  </a:srgbClr>
                </a:solidFill>
                <a:latin typeface="微软雅黑" panose="020B0503020204020204" charset="-122"/>
                <a:ea typeface="微软雅黑" panose="020B0503020204020204" charset="-122"/>
              </a:rPr>
              <a:t>”</a:t>
            </a:r>
          </a:p>
        </p:txBody>
      </p:sp>
      <p:sp>
        <p:nvSpPr>
          <p:cNvPr id="65" name="TextBox 64"/>
          <p:cNvSpPr txBox="1"/>
          <p:nvPr/>
        </p:nvSpPr>
        <p:spPr>
          <a:xfrm>
            <a:off x="1795780" y="2473960"/>
            <a:ext cx="1507490" cy="1174750"/>
          </a:xfrm>
          <a:prstGeom prst="rect">
            <a:avLst/>
          </a:prstGeom>
          <a:noFill/>
        </p:spPr>
        <p:txBody>
          <a:bodyPr wrap="none" lIns="68543" tIns="34272" rIns="68543" bIns="34272">
            <a:spAutoFit/>
          </a:bodyPr>
          <a:lstStyle/>
          <a:p>
            <a:pPr algn="ctr">
              <a:buFontTx/>
              <a:buNone/>
              <a:defRPr/>
            </a:pPr>
            <a:r>
              <a:rPr lang="zh-CN" altLang="en-US" sz="3600" dirty="0">
                <a:solidFill>
                  <a:srgbClr val="FFFFFF"/>
                </a:solidFill>
                <a:latin typeface="微软雅黑" panose="020B0503020204020204" charset="-122"/>
                <a:ea typeface="微软雅黑" panose="020B0503020204020204" charset="-122"/>
              </a:rPr>
              <a:t>三轨制</a:t>
            </a:r>
          </a:p>
          <a:p>
            <a:pPr algn="ctr">
              <a:buFontTx/>
              <a:buNone/>
              <a:defRPr/>
            </a:pPr>
            <a:r>
              <a:rPr lang="zh-CN" altLang="en-US" sz="3600" dirty="0">
                <a:solidFill>
                  <a:srgbClr val="FFFFFF"/>
                </a:solidFill>
                <a:latin typeface="微软雅黑" panose="020B0503020204020204" charset="-122"/>
                <a:ea typeface="微软雅黑" panose="020B0503020204020204" charset="-122"/>
              </a:rPr>
              <a:t>学校</a:t>
            </a:r>
          </a:p>
        </p:txBody>
      </p:sp>
      <p:grpSp>
        <p:nvGrpSpPr>
          <p:cNvPr id="66" name="组合 65"/>
          <p:cNvGrpSpPr/>
          <p:nvPr/>
        </p:nvGrpSpPr>
        <p:grpSpPr bwMode="auto">
          <a:xfrm>
            <a:off x="811213" y="1220788"/>
            <a:ext cx="3525837" cy="3455987"/>
            <a:chOff x="1083121" y="1628006"/>
            <a:chExt cx="4702175" cy="4610100"/>
          </a:xfrm>
        </p:grpSpPr>
        <p:sp>
          <p:nvSpPr>
            <p:cNvPr id="67" name="椭圆 6"/>
            <p:cNvSpPr>
              <a:spLocks noChangeArrowheads="1"/>
            </p:cNvSpPr>
            <p:nvPr/>
          </p:nvSpPr>
          <p:spPr bwMode="auto">
            <a:xfrm>
              <a:off x="1083121" y="3317882"/>
              <a:ext cx="1374025" cy="1374347"/>
            </a:xfrm>
            <a:prstGeom prst="ellipse">
              <a:avLst/>
            </a:prstGeom>
            <a:solidFill>
              <a:schemeClr val="accent2">
                <a:lumMod val="50000"/>
              </a:schemeClr>
            </a:solidFill>
            <a:ln>
              <a:noFill/>
            </a:ln>
            <a:extLst>
              <a:ext uri="{91240B29-F687-4F45-9708-019B960494DF}">
                <a14:hiddenLine xmlns:a14="http://schemas.microsoft.com/office/drawing/2010/main" xmlns="" w="12700">
                  <a:solidFill>
                    <a:srgbClr val="42719B"/>
                  </a:solidFill>
                  <a:bevel/>
                </a14:hiddenLine>
              </a:ext>
            </a:extLst>
          </p:spPr>
          <p:txBody>
            <a:bodyPr anchor="ctr"/>
            <a:lstStyle/>
            <a:p>
              <a:pPr algn="ctr">
                <a:buFontTx/>
                <a:buNone/>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68" name="椭圆 7"/>
            <p:cNvSpPr>
              <a:spLocks noChangeArrowheads="1"/>
            </p:cNvSpPr>
            <p:nvPr/>
          </p:nvSpPr>
          <p:spPr bwMode="auto">
            <a:xfrm>
              <a:off x="2736609" y="1628006"/>
              <a:ext cx="1374027" cy="1372230"/>
            </a:xfrm>
            <a:prstGeom prst="ellipse">
              <a:avLst/>
            </a:prstGeom>
            <a:solidFill>
              <a:schemeClr val="bg1">
                <a:lumMod val="50000"/>
              </a:schemeClr>
            </a:solidFill>
            <a:ln>
              <a:noFill/>
            </a:ln>
            <a:extLst>
              <a:ext uri="{91240B29-F687-4F45-9708-019B960494DF}">
                <a14:hiddenLine xmlns:a14="http://schemas.microsoft.com/office/drawing/2010/main" xmlns="" w="12700">
                  <a:solidFill>
                    <a:srgbClr val="42719B"/>
                  </a:solidFill>
                  <a:bevel/>
                </a14:hiddenLine>
              </a:ext>
            </a:extLst>
          </p:spPr>
          <p:txBody>
            <a:bodyPr anchor="ctr"/>
            <a:lstStyle/>
            <a:p>
              <a:pPr algn="ctr">
                <a:buFontTx/>
                <a:buNone/>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69" name="椭圆 8"/>
            <p:cNvSpPr>
              <a:spLocks noChangeArrowheads="1"/>
            </p:cNvSpPr>
            <p:nvPr/>
          </p:nvSpPr>
          <p:spPr bwMode="auto">
            <a:xfrm>
              <a:off x="4411271" y="3317882"/>
              <a:ext cx="1374025" cy="1374347"/>
            </a:xfrm>
            <a:prstGeom prst="ellipse">
              <a:avLst/>
            </a:prstGeom>
            <a:solidFill>
              <a:schemeClr val="accent2">
                <a:lumMod val="50000"/>
              </a:schemeClr>
            </a:solidFill>
            <a:ln>
              <a:noFill/>
            </a:ln>
            <a:extLst>
              <a:ext uri="{91240B29-F687-4F45-9708-019B960494DF}">
                <a14:hiddenLine xmlns:a14="http://schemas.microsoft.com/office/drawing/2010/main" xmlns="" w="12700">
                  <a:solidFill>
                    <a:srgbClr val="42719B"/>
                  </a:solidFill>
                  <a:bevel/>
                </a14:hiddenLine>
              </a:ext>
            </a:extLst>
          </p:spPr>
          <p:txBody>
            <a:bodyPr anchor="ctr"/>
            <a:lstStyle/>
            <a:p>
              <a:pPr algn="ctr">
                <a:buFontTx/>
                <a:buNone/>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70" name="椭圆 9"/>
            <p:cNvSpPr>
              <a:spLocks noChangeArrowheads="1"/>
            </p:cNvSpPr>
            <p:nvPr/>
          </p:nvSpPr>
          <p:spPr bwMode="auto">
            <a:xfrm>
              <a:off x="2772601" y="4865876"/>
              <a:ext cx="1371909" cy="1372230"/>
            </a:xfrm>
            <a:prstGeom prst="ellipse">
              <a:avLst/>
            </a:prstGeom>
            <a:solidFill>
              <a:schemeClr val="bg1">
                <a:lumMod val="50000"/>
              </a:schemeClr>
            </a:solidFill>
            <a:ln>
              <a:noFill/>
            </a:ln>
            <a:extLst>
              <a:ext uri="{91240B29-F687-4F45-9708-019B960494DF}">
                <a14:hiddenLine xmlns:a14="http://schemas.microsoft.com/office/drawing/2010/main" xmlns="" w="12700">
                  <a:solidFill>
                    <a:srgbClr val="42719B"/>
                  </a:solidFill>
                  <a:bevel/>
                </a14:hiddenLine>
              </a:ext>
            </a:extLst>
          </p:spPr>
          <p:txBody>
            <a:bodyPr anchor="ctr"/>
            <a:lstStyle/>
            <a:p>
              <a:pPr algn="ctr">
                <a:buFontTx/>
                <a:buNone/>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71" name="矩形 70"/>
            <p:cNvSpPr>
              <a:spLocks noChangeArrowheads="1"/>
            </p:cNvSpPr>
            <p:nvPr/>
          </p:nvSpPr>
          <p:spPr bwMode="auto">
            <a:xfrm>
              <a:off x="1131604" y="3574116"/>
              <a:ext cx="1260124" cy="942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Tx/>
                <a:buNone/>
                <a:defRPr/>
              </a:pPr>
              <a:r>
                <a:rPr lang="zh-CN" altLang="en-US" sz="2000" dirty="0">
                  <a:solidFill>
                    <a:srgbClr val="FFFFFF"/>
                  </a:solidFill>
                  <a:latin typeface="微软雅黑" panose="020B0503020204020204" charset="-122"/>
                  <a:ea typeface="微软雅黑" panose="020B0503020204020204" charset="-122"/>
                  <a:sym typeface="+mn-ea"/>
                </a:rPr>
                <a:t>大课间</a:t>
              </a:r>
              <a:endParaRPr lang="zh-CN" altLang="en-US" sz="2000" dirty="0">
                <a:solidFill>
                  <a:srgbClr val="FFFFFF"/>
                </a:solidFill>
                <a:latin typeface="微软雅黑" panose="020B0503020204020204" charset="-122"/>
                <a:ea typeface="微软雅黑" panose="020B0503020204020204" charset="-122"/>
              </a:endParaRPr>
            </a:p>
            <a:p>
              <a:pPr algn="ctr">
                <a:buFontTx/>
                <a:buNone/>
                <a:defRPr/>
              </a:pPr>
              <a:r>
                <a:rPr lang="zh-CN" altLang="en-US" sz="2000" dirty="0">
                  <a:solidFill>
                    <a:srgbClr val="FFFFFF"/>
                  </a:solidFill>
                  <a:latin typeface="微软雅黑" panose="020B0503020204020204" charset="-122"/>
                  <a:ea typeface="微软雅黑" panose="020B0503020204020204" charset="-122"/>
                  <a:sym typeface="+mn-ea"/>
                </a:rPr>
                <a:t>活动</a:t>
              </a:r>
            </a:p>
          </p:txBody>
        </p:sp>
        <p:sp>
          <p:nvSpPr>
            <p:cNvPr id="72" name="矩形 71"/>
            <p:cNvSpPr>
              <a:spLocks noChangeArrowheads="1"/>
            </p:cNvSpPr>
            <p:nvPr/>
          </p:nvSpPr>
          <p:spPr bwMode="auto">
            <a:xfrm>
              <a:off x="4468223" y="3574116"/>
              <a:ext cx="1260124" cy="942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Tx/>
                <a:buNone/>
                <a:defRPr/>
              </a:pPr>
              <a:r>
                <a:rPr lang="zh-CN" altLang="en-US" sz="2000" dirty="0">
                  <a:solidFill>
                    <a:srgbClr val="FFFFFF"/>
                  </a:solidFill>
                  <a:latin typeface="微软雅黑" panose="020B0503020204020204" charset="-122"/>
                  <a:ea typeface="微软雅黑" panose="020B0503020204020204" charset="-122"/>
                </a:rPr>
                <a:t>创编</a:t>
              </a:r>
            </a:p>
            <a:p>
              <a:pPr algn="ctr">
                <a:buFontTx/>
                <a:buNone/>
                <a:defRPr/>
              </a:pPr>
              <a:r>
                <a:rPr lang="zh-CN" altLang="en-US" sz="2000" dirty="0">
                  <a:solidFill>
                    <a:srgbClr val="FFFFFF"/>
                  </a:solidFill>
                  <a:latin typeface="微软雅黑" panose="020B0503020204020204" charset="-122"/>
                  <a:ea typeface="微软雅黑" panose="020B0503020204020204" charset="-122"/>
                </a:rPr>
                <a:t>排球操</a:t>
              </a:r>
            </a:p>
          </p:txBody>
        </p:sp>
        <p:sp>
          <p:nvSpPr>
            <p:cNvPr id="73" name="矩形 72"/>
            <p:cNvSpPr>
              <a:spLocks noChangeArrowheads="1"/>
            </p:cNvSpPr>
            <p:nvPr/>
          </p:nvSpPr>
          <p:spPr bwMode="auto">
            <a:xfrm>
              <a:off x="2822143" y="1918122"/>
              <a:ext cx="1260124" cy="942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Tx/>
                <a:buNone/>
                <a:defRPr/>
              </a:pPr>
              <a:r>
                <a:rPr lang="zh-CN" altLang="en-US" sz="2000" dirty="0">
                  <a:solidFill>
                    <a:srgbClr val="FFFFFF"/>
                  </a:solidFill>
                  <a:latin typeface="微软雅黑" panose="020B0503020204020204" charset="-122"/>
                  <a:ea typeface="微软雅黑" panose="020B0503020204020204" charset="-122"/>
                </a:rPr>
                <a:t>常规</a:t>
              </a:r>
            </a:p>
            <a:p>
              <a:pPr algn="ctr">
                <a:buFontTx/>
                <a:buNone/>
                <a:defRPr/>
              </a:pPr>
              <a:r>
                <a:rPr lang="zh-CN" altLang="en-US" sz="2000" dirty="0">
                  <a:solidFill>
                    <a:srgbClr val="FFFFFF"/>
                  </a:solidFill>
                  <a:latin typeface="微软雅黑" panose="020B0503020204020204" charset="-122"/>
                  <a:ea typeface="微软雅黑" panose="020B0503020204020204" charset="-122"/>
                </a:rPr>
                <a:t>体育课</a:t>
              </a:r>
            </a:p>
          </p:txBody>
        </p:sp>
        <p:sp>
          <p:nvSpPr>
            <p:cNvPr id="74" name="矩形 73"/>
            <p:cNvSpPr>
              <a:spLocks noChangeArrowheads="1"/>
            </p:cNvSpPr>
            <p:nvPr/>
          </p:nvSpPr>
          <p:spPr bwMode="auto">
            <a:xfrm>
              <a:off x="2652772" y="5181405"/>
              <a:ext cx="1598867" cy="942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Tx/>
                <a:buNone/>
                <a:defRPr/>
              </a:pPr>
              <a:r>
                <a:rPr lang="zh-CN" altLang="en-US" sz="2000" dirty="0">
                  <a:solidFill>
                    <a:srgbClr val="FFFFFF"/>
                  </a:solidFill>
                  <a:latin typeface="微软雅黑" panose="020B0503020204020204" charset="-122"/>
                  <a:ea typeface="微软雅黑" panose="020B0503020204020204" charset="-122"/>
                </a:rPr>
                <a:t>课后服务</a:t>
              </a:r>
            </a:p>
            <a:p>
              <a:pPr algn="ctr">
                <a:buFontTx/>
                <a:buNone/>
                <a:defRPr/>
              </a:pPr>
              <a:r>
                <a:rPr lang="zh-CN" altLang="en-US" sz="2000" dirty="0">
                  <a:solidFill>
                    <a:srgbClr val="FFFFFF"/>
                  </a:solidFill>
                  <a:latin typeface="微软雅黑" panose="020B0503020204020204" charset="-122"/>
                  <a:ea typeface="微软雅黑" panose="020B0503020204020204" charset="-122"/>
                </a:rPr>
                <a:t>活动</a:t>
              </a:r>
            </a:p>
          </p:txBody>
        </p:sp>
      </p:grpSp>
      <p:sp>
        <p:nvSpPr>
          <p:cNvPr id="14" name="TextBox 3"/>
          <p:cNvSpPr txBox="1">
            <a:spLocks noChangeArrowheads="1"/>
          </p:cNvSpPr>
          <p:nvPr/>
        </p:nvSpPr>
        <p:spPr bwMode="auto">
          <a:xfrm>
            <a:off x="300038" y="6350"/>
            <a:ext cx="2087880" cy="553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000" b="1">
                <a:solidFill>
                  <a:srgbClr val="FFFFFF"/>
                </a:solidFill>
                <a:latin typeface="微软雅黑" panose="020B0503020204020204" charset="-122"/>
                <a:ea typeface="微软雅黑" panose="020B0503020204020204" charset="-122"/>
              </a:rPr>
              <a:t>排球校本课</a:t>
            </a:r>
          </a:p>
        </p:txBody>
      </p:sp>
    </p:spTree>
  </p:cSld>
  <p:clrMapOvr>
    <a:masterClrMapping/>
  </p:clrMapOvr>
  <p:transition spd="slow" advTm="118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Effect transition="in" filter="fade">
                                      <p:cBhvr>
                                        <p:cTn id="21" dur="1000"/>
                                        <p:tgtEl>
                                          <p:spTgt spid="22"/>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1000" fill="hold"/>
                                        <p:tgtEl>
                                          <p:spTgt spid="25"/>
                                        </p:tgtEl>
                                        <p:attrNameLst>
                                          <p:attrName>ppt_w</p:attrName>
                                        </p:attrNameLst>
                                      </p:cBhvr>
                                      <p:tavLst>
                                        <p:tav tm="0">
                                          <p:val>
                                            <p:fltVal val="0"/>
                                          </p:val>
                                        </p:tav>
                                        <p:tav tm="100000">
                                          <p:val>
                                            <p:strVal val="#ppt_w"/>
                                          </p:val>
                                        </p:tav>
                                      </p:tavLst>
                                    </p:anim>
                                    <p:anim calcmode="lin" valueType="num">
                                      <p:cBhvr>
                                        <p:cTn id="26" dur="1000" fill="hold"/>
                                        <p:tgtEl>
                                          <p:spTgt spid="25"/>
                                        </p:tgtEl>
                                        <p:attrNameLst>
                                          <p:attrName>ppt_h</p:attrName>
                                        </p:attrNameLst>
                                      </p:cBhvr>
                                      <p:tavLst>
                                        <p:tav tm="0">
                                          <p:val>
                                            <p:fltVal val="0"/>
                                          </p:val>
                                        </p:tav>
                                        <p:tav tm="100000">
                                          <p:val>
                                            <p:strVal val="#ppt_h"/>
                                          </p:val>
                                        </p:tav>
                                      </p:tavLst>
                                    </p:anim>
                                    <p:animEffect transition="in" filter="fade">
                                      <p:cBhvr>
                                        <p:cTn id="27" dur="1000"/>
                                        <p:tgtEl>
                                          <p:spTgt spid="2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p:cTn id="31" dur="1000" fill="hold"/>
                                        <p:tgtEl>
                                          <p:spTgt spid="66"/>
                                        </p:tgtEl>
                                        <p:attrNameLst>
                                          <p:attrName>ppt_w</p:attrName>
                                        </p:attrNameLst>
                                      </p:cBhvr>
                                      <p:tavLst>
                                        <p:tav tm="0">
                                          <p:val>
                                            <p:fltVal val="0"/>
                                          </p:val>
                                        </p:tav>
                                        <p:tav tm="100000">
                                          <p:val>
                                            <p:strVal val="#ppt_w"/>
                                          </p:val>
                                        </p:tav>
                                      </p:tavLst>
                                    </p:anim>
                                    <p:anim calcmode="lin" valueType="num">
                                      <p:cBhvr>
                                        <p:cTn id="32" dur="1000" fill="hold"/>
                                        <p:tgtEl>
                                          <p:spTgt spid="66"/>
                                        </p:tgtEl>
                                        <p:attrNameLst>
                                          <p:attrName>ppt_h</p:attrName>
                                        </p:attrNameLst>
                                      </p:cBhvr>
                                      <p:tavLst>
                                        <p:tav tm="0">
                                          <p:val>
                                            <p:fltVal val="0"/>
                                          </p:val>
                                        </p:tav>
                                        <p:tav tm="100000">
                                          <p:val>
                                            <p:strVal val="#ppt_h"/>
                                          </p:val>
                                        </p:tav>
                                      </p:tavLst>
                                    </p:anim>
                                    <p:animEffect transition="in" filter="fade">
                                      <p:cBhvr>
                                        <p:cTn id="33" dur="1000"/>
                                        <p:tgtEl>
                                          <p:spTgt spid="66"/>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ppt_x</p:attrName>
                                        </p:attrNameLst>
                                      </p:cBhvr>
                                      <p:tavLst>
                                        <p:tav tm="0">
                                          <p:val>
                                            <p:strVal val="1+#ppt_w/2"/>
                                          </p:val>
                                        </p:tav>
                                        <p:tav tm="100000">
                                          <p:val>
                                            <p:strVal val="#ppt_x"/>
                                          </p:val>
                                        </p:tav>
                                      </p:tavLst>
                                    </p:anim>
                                    <p:anim calcmode="lin" valueType="num">
                                      <p:cBhvr>
                                        <p:cTn id="37" dur="500" fill="hold"/>
                                        <p:tgtEl>
                                          <p:spTgt spid="26"/>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ppt_x</p:attrName>
                                        </p:attrNameLst>
                                      </p:cBhvr>
                                      <p:tavLst>
                                        <p:tav tm="0">
                                          <p:val>
                                            <p:strVal val="1+#ppt_w/2"/>
                                          </p:val>
                                        </p:tav>
                                        <p:tav tm="100000">
                                          <p:val>
                                            <p:strVal val="#ppt_x"/>
                                          </p:val>
                                        </p:tav>
                                      </p:tavLst>
                                    </p:anim>
                                    <p:anim calcmode="lin" valueType="num">
                                      <p:cBhvr>
                                        <p:cTn id="41" dur="500" fill="hold"/>
                                        <p:tgtEl>
                                          <p:spTgt spid="27"/>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ppt_x</p:attrName>
                                        </p:attrNameLst>
                                      </p:cBhvr>
                                      <p:tavLst>
                                        <p:tav tm="0">
                                          <p:val>
                                            <p:strVal val="1+#ppt_w/2"/>
                                          </p:val>
                                        </p:tav>
                                        <p:tav tm="100000">
                                          <p:val>
                                            <p:strVal val="#ppt_x"/>
                                          </p:val>
                                        </p:tav>
                                      </p:tavLst>
                                    </p:anim>
                                    <p:anim calcmode="lin" valueType="num">
                                      <p:cBhvr>
                                        <p:cTn id="45" dur="500" fill="hold"/>
                                        <p:tgtEl>
                                          <p:spTgt spid="28"/>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ppt_x</p:attrName>
                                        </p:attrNameLst>
                                      </p:cBhvr>
                                      <p:tavLst>
                                        <p:tav tm="0">
                                          <p:val>
                                            <p:strVal val="1+#ppt_w/2"/>
                                          </p:val>
                                        </p:tav>
                                        <p:tav tm="100000">
                                          <p:val>
                                            <p:strVal val="#ppt_x"/>
                                          </p:val>
                                        </p:tav>
                                      </p:tavLst>
                                    </p:anim>
                                    <p:anim calcmode="lin" valueType="num">
                                      <p:cBhvr>
                                        <p:cTn id="49" dur="500" fill="hold"/>
                                        <p:tgtEl>
                                          <p:spTgt spid="29"/>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ppt_x</p:attrName>
                                        </p:attrNameLst>
                                      </p:cBhvr>
                                      <p:tavLst>
                                        <p:tav tm="0">
                                          <p:val>
                                            <p:strVal val="1+#ppt_w/2"/>
                                          </p:val>
                                        </p:tav>
                                        <p:tav tm="100000">
                                          <p:val>
                                            <p:strVal val="#ppt_x"/>
                                          </p:val>
                                        </p:tav>
                                      </p:tavLst>
                                    </p:anim>
                                    <p:anim calcmode="lin" valueType="num">
                                      <p:cBhvr>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ppt_x</p:attrName>
                                        </p:attrNameLst>
                                      </p:cBhvr>
                                      <p:tavLst>
                                        <p:tav tm="0">
                                          <p:val>
                                            <p:strVal val="1+#ppt_w/2"/>
                                          </p:val>
                                        </p:tav>
                                        <p:tav tm="100000">
                                          <p:val>
                                            <p:strVal val="#ppt_x"/>
                                          </p:val>
                                        </p:tav>
                                      </p:tavLst>
                                    </p:anim>
                                    <p:anim calcmode="lin" valueType="num">
                                      <p:cBhvr>
                                        <p:cTn id="57" dur="500" fill="hold"/>
                                        <p:tgtEl>
                                          <p:spTgt spid="31"/>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ppt_x</p:attrName>
                                        </p:attrNameLst>
                                      </p:cBhvr>
                                      <p:tavLst>
                                        <p:tav tm="0">
                                          <p:val>
                                            <p:strVal val="1+#ppt_w/2"/>
                                          </p:val>
                                        </p:tav>
                                        <p:tav tm="100000">
                                          <p:val>
                                            <p:strVal val="#ppt_x"/>
                                          </p:val>
                                        </p:tav>
                                      </p:tavLst>
                                    </p:anim>
                                    <p:anim calcmode="lin" valueType="num">
                                      <p:cBhvr>
                                        <p:cTn id="61" dur="500" fill="hold"/>
                                        <p:tgtEl>
                                          <p:spTgt spid="34"/>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ppt_x</p:attrName>
                                        </p:attrNameLst>
                                      </p:cBhvr>
                                      <p:tavLst>
                                        <p:tav tm="0">
                                          <p:val>
                                            <p:strVal val="1+#ppt_w/2"/>
                                          </p:val>
                                        </p:tav>
                                        <p:tav tm="100000">
                                          <p:val>
                                            <p:strVal val="#ppt_x"/>
                                          </p:val>
                                        </p:tav>
                                      </p:tavLst>
                                    </p:anim>
                                    <p:anim calcmode="lin" valueType="num">
                                      <p:cBhvr>
                                        <p:cTn id="65" dur="500" fill="hold"/>
                                        <p:tgtEl>
                                          <p:spTgt spid="35"/>
                                        </p:tgtEl>
                                        <p:attrNameLst>
                                          <p:attrName>ppt_y</p:attrName>
                                        </p:attrNameLst>
                                      </p:cBhvr>
                                      <p:tavLst>
                                        <p:tav tm="0">
                                          <p:val>
                                            <p:strVal val="#ppt_y"/>
                                          </p:val>
                                        </p:tav>
                                        <p:tav tm="100000">
                                          <p:val>
                                            <p:strVal val="#ppt_y"/>
                                          </p:val>
                                        </p:tav>
                                      </p:tavLst>
                                    </p:anim>
                                  </p:childTnLst>
                                </p:cTn>
                              </p:par>
                            </p:childTnLst>
                          </p:cTn>
                        </p:par>
                        <p:par>
                          <p:cTn id="66" fill="hold">
                            <p:stCondLst>
                              <p:cond delay="4000"/>
                            </p:stCondLst>
                            <p:childTnLst>
                              <p:par>
                                <p:cTn id="67" presetID="42" presetClass="entr" presetSubtype="0" fill="hold" grpId="0" nodeType="afterEffect">
                                  <p:stCondLst>
                                    <p:cond delay="0"/>
                                  </p:stCondLst>
                                  <p:iterate type="lt">
                                    <p:tmPct val="10000"/>
                                  </p:iterate>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strVal val="#ppt_x"/>
                                          </p:val>
                                        </p:tav>
                                        <p:tav tm="100000">
                                          <p:val>
                                            <p:strVal val="#ppt_x"/>
                                          </p:val>
                                        </p:tav>
                                      </p:tavLst>
                                    </p:anim>
                                    <p:anim calcmode="lin" valueType="num">
                                      <p:cBhvr>
                                        <p:cTn id="71" dur="500" fill="hold"/>
                                        <p:tgtEl>
                                          <p:spTgt spid="6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iterate type="lt">
                                    <p:tmPct val="10000"/>
                                  </p:iterate>
                                  <p:childTnLst>
                                    <p:set>
                                      <p:cBhvr>
                                        <p:cTn id="73" dur="1" fill="hold">
                                          <p:stCondLst>
                                            <p:cond delay="0"/>
                                          </p:stCondLst>
                                        </p:cTn>
                                        <p:tgtEl>
                                          <p:spTgt spid="62"/>
                                        </p:tgtEl>
                                        <p:attrNameLst>
                                          <p:attrName>style.visibility</p:attrName>
                                        </p:attrNameLst>
                                      </p:cBhvr>
                                      <p:to>
                                        <p:strVal val="visible"/>
                                      </p:to>
                                    </p:set>
                                    <p:animEffect transition="in" filter="fade">
                                      <p:cBhvr>
                                        <p:cTn id="74" dur="500"/>
                                        <p:tgtEl>
                                          <p:spTgt spid="62"/>
                                        </p:tgtEl>
                                      </p:cBhvr>
                                    </p:animEffect>
                                    <p:anim calcmode="lin" valueType="num">
                                      <p:cBhvr>
                                        <p:cTn id="75" dur="500" fill="hold"/>
                                        <p:tgtEl>
                                          <p:spTgt spid="62"/>
                                        </p:tgtEl>
                                        <p:attrNameLst>
                                          <p:attrName>ppt_x</p:attrName>
                                        </p:attrNameLst>
                                      </p:cBhvr>
                                      <p:tavLst>
                                        <p:tav tm="0">
                                          <p:val>
                                            <p:strVal val="#ppt_x"/>
                                          </p:val>
                                        </p:tav>
                                        <p:tav tm="100000">
                                          <p:val>
                                            <p:strVal val="#ppt_x"/>
                                          </p:val>
                                        </p:tav>
                                      </p:tavLst>
                                    </p:anim>
                                    <p:anim calcmode="lin" valueType="num">
                                      <p:cBhvr>
                                        <p:cTn id="76" dur="500" fill="hold"/>
                                        <p:tgtEl>
                                          <p:spTgt spid="62"/>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iterate type="lt">
                                    <p:tmPct val="10000"/>
                                  </p:iterate>
                                  <p:childTnLst>
                                    <p:set>
                                      <p:cBhvr>
                                        <p:cTn id="78" dur="1" fill="hold">
                                          <p:stCondLst>
                                            <p:cond delay="0"/>
                                          </p:stCondLst>
                                        </p:cTn>
                                        <p:tgtEl>
                                          <p:spTgt spid="63"/>
                                        </p:tgtEl>
                                        <p:attrNameLst>
                                          <p:attrName>style.visibility</p:attrName>
                                        </p:attrNameLst>
                                      </p:cBhvr>
                                      <p:to>
                                        <p:strVal val="visible"/>
                                      </p:to>
                                    </p:set>
                                    <p:animEffect transition="in" filter="fade">
                                      <p:cBhvr>
                                        <p:cTn id="79" dur="500"/>
                                        <p:tgtEl>
                                          <p:spTgt spid="63"/>
                                        </p:tgtEl>
                                      </p:cBhvr>
                                    </p:animEffect>
                                    <p:anim calcmode="lin" valueType="num">
                                      <p:cBhvr>
                                        <p:cTn id="80" dur="500" fill="hold"/>
                                        <p:tgtEl>
                                          <p:spTgt spid="63"/>
                                        </p:tgtEl>
                                        <p:attrNameLst>
                                          <p:attrName>ppt_x</p:attrName>
                                        </p:attrNameLst>
                                      </p:cBhvr>
                                      <p:tavLst>
                                        <p:tav tm="0">
                                          <p:val>
                                            <p:strVal val="#ppt_x"/>
                                          </p:val>
                                        </p:tav>
                                        <p:tav tm="100000">
                                          <p:val>
                                            <p:strVal val="#ppt_x"/>
                                          </p:val>
                                        </p:tav>
                                      </p:tavLst>
                                    </p:anim>
                                    <p:anim calcmode="lin" valueType="num">
                                      <p:cBhvr>
                                        <p:cTn id="81" dur="500" fill="hold"/>
                                        <p:tgtEl>
                                          <p:spTgt spid="6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iterate type="lt">
                                    <p:tmPct val="10000"/>
                                  </p:iterate>
                                  <p:childTnLst>
                                    <p:set>
                                      <p:cBhvr>
                                        <p:cTn id="83" dur="1" fill="hold">
                                          <p:stCondLst>
                                            <p:cond delay="0"/>
                                          </p:stCondLst>
                                        </p:cTn>
                                        <p:tgtEl>
                                          <p:spTgt spid="64"/>
                                        </p:tgtEl>
                                        <p:attrNameLst>
                                          <p:attrName>style.visibility</p:attrName>
                                        </p:attrNameLst>
                                      </p:cBhvr>
                                      <p:to>
                                        <p:strVal val="visible"/>
                                      </p:to>
                                    </p:set>
                                    <p:animEffect transition="in" filter="fade">
                                      <p:cBhvr>
                                        <p:cTn id="84" dur="500"/>
                                        <p:tgtEl>
                                          <p:spTgt spid="64"/>
                                        </p:tgtEl>
                                      </p:cBhvr>
                                    </p:animEffect>
                                    <p:anim calcmode="lin" valueType="num">
                                      <p:cBhvr>
                                        <p:cTn id="85" dur="500" fill="hold"/>
                                        <p:tgtEl>
                                          <p:spTgt spid="64"/>
                                        </p:tgtEl>
                                        <p:attrNameLst>
                                          <p:attrName>ppt_x</p:attrName>
                                        </p:attrNameLst>
                                      </p:cBhvr>
                                      <p:tavLst>
                                        <p:tav tm="0">
                                          <p:val>
                                            <p:strVal val="#ppt_x"/>
                                          </p:val>
                                        </p:tav>
                                        <p:tav tm="100000">
                                          <p:val>
                                            <p:strVal val="#ppt_x"/>
                                          </p:val>
                                        </p:tav>
                                      </p:tavLst>
                                    </p:anim>
                                    <p:anim calcmode="lin" valueType="num">
                                      <p:cBhvr>
                                        <p:cTn id="86" dur="500" fill="hold"/>
                                        <p:tgtEl>
                                          <p:spTgt spid="64"/>
                                        </p:tgtEl>
                                        <p:attrNameLst>
                                          <p:attrName>ppt_y</p:attrName>
                                        </p:attrNameLst>
                                      </p:cBhvr>
                                      <p:tavLst>
                                        <p:tav tm="0">
                                          <p:val>
                                            <p:strVal val="#ppt_y+.1"/>
                                          </p:val>
                                        </p:tav>
                                        <p:tav tm="100000">
                                          <p:val>
                                            <p:strVal val="#ppt_y"/>
                                          </p:val>
                                        </p:tav>
                                      </p:tavLst>
                                    </p:anim>
                                  </p:childTnLst>
                                </p:cTn>
                              </p:par>
                            </p:childTnLst>
                          </p:cTn>
                        </p:par>
                        <p:par>
                          <p:cTn id="87" fill="hold">
                            <p:stCondLst>
                              <p:cond delay="4599"/>
                            </p:stCondLst>
                            <p:childTnLst>
                              <p:par>
                                <p:cTn id="88" presetID="2" presetClass="entr" presetSubtype="1"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 calcmode="lin" valueType="num">
                                      <p:cBhvr>
                                        <p:cTn id="90" dur="500" fill="hold"/>
                                        <p:tgtEl>
                                          <p:spTgt spid="14"/>
                                        </p:tgtEl>
                                        <p:attrNameLst>
                                          <p:attrName>ppt_x</p:attrName>
                                        </p:attrNameLst>
                                      </p:cBhvr>
                                      <p:tavLst>
                                        <p:tav tm="0">
                                          <p:val>
                                            <p:strVal val="#ppt_x"/>
                                          </p:val>
                                        </p:tav>
                                        <p:tav tm="100000">
                                          <p:val>
                                            <p:strVal val="#ppt_x"/>
                                          </p:val>
                                        </p:tav>
                                      </p:tavLst>
                                    </p:anim>
                                    <p:anim calcmode="lin" valueType="num">
                                      <p:cBhvr>
                                        <p:cTn id="9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5" grpId="0" bldLvl="0" animBg="1"/>
      <p:bldP spid="26" grpId="0" bldLvl="0" animBg="1"/>
      <p:bldP spid="27" grpId="0" bldLvl="0" animBg="1"/>
      <p:bldP spid="28" grpId="0" bldLvl="0" animBg="1"/>
      <p:bldP spid="29" grpId="0" bldLvl="0" animBg="1"/>
      <p:bldP spid="30" grpId="0" bldLvl="0" animBg="1"/>
      <p:bldP spid="34" grpId="0" bldLvl="0" animBg="1"/>
      <p:bldP spid="61" grpId="0"/>
      <p:bldP spid="62" grpId="0"/>
      <p:bldP spid="63" grpId="0"/>
      <p:bldP spid="64" grpId="0"/>
      <p:bldP spid="65"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90"/>
          <p:cNvGrpSpPr/>
          <p:nvPr/>
        </p:nvGrpSpPr>
        <p:grpSpPr bwMode="auto">
          <a:xfrm>
            <a:off x="2046288" y="1173163"/>
            <a:ext cx="2971800" cy="2862262"/>
            <a:chOff x="2728913" y="1465263"/>
            <a:chExt cx="3960812" cy="3816350"/>
          </a:xfrm>
        </p:grpSpPr>
        <p:sp>
          <p:nvSpPr>
            <p:cNvPr id="92" name="等腰三角形 91"/>
            <p:cNvSpPr/>
            <p:nvPr/>
          </p:nvSpPr>
          <p:spPr>
            <a:xfrm>
              <a:off x="4296734" y="1465263"/>
              <a:ext cx="825169" cy="72178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000000"/>
                </a:solidFill>
              </a:endParaRPr>
            </a:p>
          </p:txBody>
        </p:sp>
        <p:sp>
          <p:nvSpPr>
            <p:cNvPr id="93" name="梯形 92"/>
            <p:cNvSpPr/>
            <p:nvPr/>
          </p:nvSpPr>
          <p:spPr>
            <a:xfrm>
              <a:off x="3774127" y="2498197"/>
              <a:ext cx="1870383" cy="719667"/>
            </a:xfrm>
            <a:prstGeom prst="trapezoid">
              <a:avLst>
                <a:gd name="adj" fmla="val 5430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000000"/>
                </a:solidFill>
              </a:endParaRPr>
            </a:p>
          </p:txBody>
        </p:sp>
        <p:sp>
          <p:nvSpPr>
            <p:cNvPr id="94" name="梯形 93"/>
            <p:cNvSpPr/>
            <p:nvPr/>
          </p:nvSpPr>
          <p:spPr>
            <a:xfrm>
              <a:off x="3251519" y="3531130"/>
              <a:ext cx="2915598" cy="719667"/>
            </a:xfrm>
            <a:prstGeom prst="trapezoid">
              <a:avLst>
                <a:gd name="adj" fmla="val 5430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000000"/>
                </a:solidFill>
              </a:endParaRPr>
            </a:p>
          </p:txBody>
        </p:sp>
        <p:sp>
          <p:nvSpPr>
            <p:cNvPr id="95" name="梯形 94"/>
            <p:cNvSpPr/>
            <p:nvPr/>
          </p:nvSpPr>
          <p:spPr>
            <a:xfrm>
              <a:off x="2728913" y="4561946"/>
              <a:ext cx="3960812" cy="719667"/>
            </a:xfrm>
            <a:prstGeom prst="trapezoid">
              <a:avLst>
                <a:gd name="adj" fmla="val 5430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000000"/>
                </a:solidFill>
              </a:endParaRPr>
            </a:p>
          </p:txBody>
        </p:sp>
      </p:grpSp>
      <p:grpSp>
        <p:nvGrpSpPr>
          <p:cNvPr id="96" name="组合 95"/>
          <p:cNvGrpSpPr/>
          <p:nvPr/>
        </p:nvGrpSpPr>
        <p:grpSpPr bwMode="auto">
          <a:xfrm>
            <a:off x="4499610" y="2643505"/>
            <a:ext cx="4631055" cy="1534795"/>
            <a:chOff x="5934213" y="3217863"/>
            <a:chExt cx="5448633" cy="2046551"/>
          </a:xfrm>
        </p:grpSpPr>
        <p:cxnSp>
          <p:nvCxnSpPr>
            <p:cNvPr id="99" name="直接连接符 98"/>
            <p:cNvCxnSpPr/>
            <p:nvPr/>
          </p:nvCxnSpPr>
          <p:spPr>
            <a:xfrm>
              <a:off x="5934213" y="3217863"/>
              <a:ext cx="4994393" cy="0"/>
            </a:xfrm>
            <a:prstGeom prst="line">
              <a:avLst/>
            </a:prstGeom>
            <a:ln w="12700">
              <a:solidFill>
                <a:schemeClr val="tx1"/>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6817290" y="5234778"/>
              <a:ext cx="4454237" cy="29636"/>
            </a:xfrm>
            <a:prstGeom prst="line">
              <a:avLst/>
            </a:prstGeom>
            <a:ln w="12700">
              <a:solidFill>
                <a:schemeClr val="tx2"/>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文本框 31"/>
            <p:cNvSpPr txBox="1">
              <a:spLocks noChangeArrowheads="1"/>
            </p:cNvSpPr>
            <p:nvPr/>
          </p:nvSpPr>
          <p:spPr bwMode="auto">
            <a:xfrm>
              <a:off x="6274146" y="4074756"/>
              <a:ext cx="5108700" cy="1106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Tx/>
                <a:buNone/>
                <a:defRPr/>
              </a:pPr>
              <a:r>
                <a:rPr lang="zh-CN" altLang="en-US" sz="2400">
                  <a:solidFill>
                    <a:srgbClr val="000000"/>
                  </a:solidFill>
                  <a:latin typeface="Impact" panose="020B0806030902050204" pitchFamily="34" charset="0"/>
                  <a:ea typeface="微软雅黑" panose="020B0503020204020204" charset="-122"/>
                </a:rPr>
                <a:t>选出部分较优秀的运动员组成校级</a:t>
              </a:r>
              <a:r>
                <a:rPr lang="zh-CN" altLang="en-US" sz="2400">
                  <a:solidFill>
                    <a:srgbClr val="000000"/>
                  </a:solidFill>
                  <a:latin typeface="Impact" panose="020B0806030902050204" pitchFamily="34" charset="0"/>
                  <a:ea typeface="微软雅黑" panose="020B0503020204020204" charset="-122"/>
                  <a:sym typeface="+mn-ea"/>
                </a:rPr>
                <a:t>排球训练队</a:t>
              </a:r>
              <a:endParaRPr lang="zh-CN" altLang="en-US" sz="2400">
                <a:solidFill>
                  <a:srgbClr val="000000"/>
                </a:solidFill>
                <a:latin typeface="Impact" panose="020B0806030902050204" pitchFamily="34" charset="0"/>
                <a:ea typeface="微软雅黑" panose="020B0503020204020204" charset="-122"/>
              </a:endParaRPr>
            </a:p>
          </p:txBody>
        </p:sp>
      </p:grpSp>
      <p:grpSp>
        <p:nvGrpSpPr>
          <p:cNvPr id="105" name="组合 104"/>
          <p:cNvGrpSpPr/>
          <p:nvPr/>
        </p:nvGrpSpPr>
        <p:grpSpPr bwMode="auto">
          <a:xfrm>
            <a:off x="678180" y="1233805"/>
            <a:ext cx="2743200" cy="2666999"/>
            <a:chOff x="904995" y="1545068"/>
            <a:chExt cx="3656318" cy="3556265"/>
          </a:xfrm>
        </p:grpSpPr>
        <p:sp>
          <p:nvSpPr>
            <p:cNvPr id="106" name="文本框 32"/>
            <p:cNvSpPr txBox="1">
              <a:spLocks noChangeArrowheads="1"/>
            </p:cNvSpPr>
            <p:nvPr/>
          </p:nvSpPr>
          <p:spPr bwMode="auto">
            <a:xfrm>
              <a:off x="1973114" y="1545068"/>
              <a:ext cx="2588199" cy="531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Tx/>
                <a:buNone/>
                <a:defRPr/>
              </a:pPr>
              <a:r>
                <a:rPr lang="zh-CN" altLang="en-US" sz="2000">
                  <a:solidFill>
                    <a:srgbClr val="000000"/>
                  </a:solidFill>
                  <a:latin typeface="Impact" panose="020B0806030902050204" pitchFamily="34" charset="0"/>
                  <a:ea typeface="微软雅黑" panose="020B0503020204020204" charset="-122"/>
                </a:rPr>
                <a:t>体质测试</a:t>
              </a:r>
            </a:p>
          </p:txBody>
        </p:sp>
        <p:sp>
          <p:nvSpPr>
            <p:cNvPr id="107" name="文本框 33"/>
            <p:cNvSpPr txBox="1">
              <a:spLocks noChangeArrowheads="1"/>
            </p:cNvSpPr>
            <p:nvPr/>
          </p:nvSpPr>
          <p:spPr bwMode="auto">
            <a:xfrm>
              <a:off x="1703968" y="2496793"/>
              <a:ext cx="2302972" cy="531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Tx/>
                <a:buNone/>
                <a:defRPr/>
              </a:pPr>
              <a:r>
                <a:rPr lang="zh-CN" altLang="en-US" sz="2000">
                  <a:solidFill>
                    <a:srgbClr val="000000"/>
                  </a:solidFill>
                  <a:latin typeface="Impact" panose="020B0806030902050204" pitchFamily="34" charset="0"/>
                  <a:ea typeface="微软雅黑" panose="020B0503020204020204" charset="-122"/>
                </a:rPr>
                <a:t>班主任推荐</a:t>
              </a:r>
            </a:p>
          </p:txBody>
        </p:sp>
        <p:sp>
          <p:nvSpPr>
            <p:cNvPr id="108" name="文本框 34"/>
            <p:cNvSpPr txBox="1">
              <a:spLocks noChangeArrowheads="1"/>
            </p:cNvSpPr>
            <p:nvPr/>
          </p:nvSpPr>
          <p:spPr bwMode="auto">
            <a:xfrm>
              <a:off x="1462753" y="3532344"/>
              <a:ext cx="2047369" cy="531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Tx/>
                <a:buNone/>
                <a:defRPr/>
              </a:pPr>
              <a:r>
                <a:rPr lang="zh-CN" altLang="en-US" sz="2000">
                  <a:solidFill>
                    <a:srgbClr val="000000"/>
                  </a:solidFill>
                  <a:latin typeface="Impact" panose="020B0806030902050204" pitchFamily="34" charset="0"/>
                  <a:ea typeface="微软雅黑" panose="020B0503020204020204" charset="-122"/>
                </a:rPr>
                <a:t>自主报名</a:t>
              </a:r>
            </a:p>
          </p:txBody>
        </p:sp>
        <p:sp>
          <p:nvSpPr>
            <p:cNvPr id="109" name="文本框 35"/>
            <p:cNvSpPr txBox="1">
              <a:spLocks noChangeArrowheads="1"/>
            </p:cNvSpPr>
            <p:nvPr/>
          </p:nvSpPr>
          <p:spPr bwMode="auto">
            <a:xfrm>
              <a:off x="904995" y="4569587"/>
              <a:ext cx="1942419" cy="531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Tx/>
                <a:buNone/>
                <a:defRPr/>
              </a:pPr>
              <a:r>
                <a:rPr lang="zh-CN" altLang="en-US" sz="2000">
                  <a:solidFill>
                    <a:srgbClr val="000000"/>
                  </a:solidFill>
                  <a:latin typeface="Impact" panose="020B0806030902050204" pitchFamily="34" charset="0"/>
                  <a:ea typeface="微软雅黑" panose="020B0503020204020204" charset="-122"/>
                </a:rPr>
                <a:t>训练筛选</a:t>
              </a:r>
            </a:p>
          </p:txBody>
        </p:sp>
      </p:grpSp>
      <p:sp>
        <p:nvSpPr>
          <p:cNvPr id="14" name="TextBox 3"/>
          <p:cNvSpPr txBox="1">
            <a:spLocks noChangeArrowheads="1"/>
          </p:cNvSpPr>
          <p:nvPr/>
        </p:nvSpPr>
        <p:spPr bwMode="auto">
          <a:xfrm>
            <a:off x="300038" y="6350"/>
            <a:ext cx="2087880" cy="553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000" b="1">
                <a:solidFill>
                  <a:srgbClr val="FFFFFF"/>
                </a:solidFill>
                <a:latin typeface="微软雅黑" panose="020B0503020204020204" charset="-122"/>
                <a:ea typeface="微软雅黑" panose="020B0503020204020204" charset="-122"/>
              </a:rPr>
              <a:t>排球队组建</a:t>
            </a:r>
          </a:p>
        </p:txBody>
      </p:sp>
      <p:sp>
        <p:nvSpPr>
          <p:cNvPr id="2" name="文本框 21"/>
          <p:cNvSpPr txBox="1">
            <a:spLocks noChangeArrowheads="1"/>
          </p:cNvSpPr>
          <p:nvPr/>
        </p:nvSpPr>
        <p:spPr bwMode="auto">
          <a:xfrm>
            <a:off x="4355465" y="2073275"/>
            <a:ext cx="432117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Tx/>
              <a:buNone/>
              <a:defRPr/>
            </a:pPr>
            <a:r>
              <a:rPr lang="zh-CN" altLang="en-US" sz="2400">
                <a:solidFill>
                  <a:srgbClr val="000000"/>
                </a:solidFill>
                <a:latin typeface="Impact" panose="020B0806030902050204" pitchFamily="34" charset="0"/>
                <a:ea typeface="微软雅黑" panose="020B0503020204020204" charset="-122"/>
              </a:rPr>
              <a:t>以年级为单位的排球训练队</a:t>
            </a:r>
          </a:p>
        </p:txBody>
      </p:sp>
    </p:spTree>
  </p:cSld>
  <p:clrMapOvr>
    <a:masterClrMapping/>
  </p:clrMapOvr>
  <p:transition spd="slow" advTm="118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anim calcmode="lin" valueType="num">
                                      <p:cBhvr>
                                        <p:cTn id="8" dur="1000" fill="hold"/>
                                        <p:tgtEl>
                                          <p:spTgt spid="91"/>
                                        </p:tgtEl>
                                        <p:attrNameLst>
                                          <p:attrName>ppt_x</p:attrName>
                                        </p:attrNameLst>
                                      </p:cBhvr>
                                      <p:tavLst>
                                        <p:tav tm="0">
                                          <p:val>
                                            <p:strVal val="#ppt_x"/>
                                          </p:val>
                                        </p:tav>
                                        <p:tav tm="100000">
                                          <p:val>
                                            <p:strVal val="#ppt_x"/>
                                          </p:val>
                                        </p:tav>
                                      </p:tavLst>
                                    </p:anim>
                                    <p:anim calcmode="lin" valueType="num">
                                      <p:cBhvr>
                                        <p:cTn id="9" dur="1000" fill="hold"/>
                                        <p:tgtEl>
                                          <p:spTgt spid="9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fade">
                                      <p:cBhvr>
                                        <p:cTn id="13" dur="1000"/>
                                        <p:tgtEl>
                                          <p:spTgt spid="105"/>
                                        </p:tgtEl>
                                      </p:cBhvr>
                                    </p:animEffect>
                                    <p:anim calcmode="lin" valueType="num">
                                      <p:cBhvr>
                                        <p:cTn id="14" dur="1000" fill="hold"/>
                                        <p:tgtEl>
                                          <p:spTgt spid="105"/>
                                        </p:tgtEl>
                                        <p:attrNameLst>
                                          <p:attrName>ppt_x</p:attrName>
                                        </p:attrNameLst>
                                      </p:cBhvr>
                                      <p:tavLst>
                                        <p:tav tm="0">
                                          <p:val>
                                            <p:strVal val="#ppt_x"/>
                                          </p:val>
                                        </p:tav>
                                        <p:tav tm="100000">
                                          <p:val>
                                            <p:strVal val="#ppt_x"/>
                                          </p:val>
                                        </p:tav>
                                      </p:tavLst>
                                    </p:anim>
                                    <p:anim calcmode="lin" valueType="num">
                                      <p:cBhvr>
                                        <p:cTn id="15" dur="1000" fill="hold"/>
                                        <p:tgtEl>
                                          <p:spTgt spid="10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2"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2" fill="hold" nodeType="afterEffect">
                                  <p:stCondLst>
                                    <p:cond delay="0"/>
                                  </p:stCondLst>
                                  <p:childTnLst>
                                    <p:set>
                                      <p:cBhvr>
                                        <p:cTn id="23" dur="1" fill="hold">
                                          <p:stCondLst>
                                            <p:cond delay="0"/>
                                          </p:stCondLst>
                                        </p:cTn>
                                        <p:tgtEl>
                                          <p:spTgt spid="96"/>
                                        </p:tgtEl>
                                        <p:attrNameLst>
                                          <p:attrName>style.visibility</p:attrName>
                                        </p:attrNameLst>
                                      </p:cBhvr>
                                      <p:to>
                                        <p:strVal val="visible"/>
                                      </p:to>
                                    </p:set>
                                    <p:anim calcmode="lin" valueType="num">
                                      <p:cBhvr>
                                        <p:cTn id="24" dur="500" fill="hold"/>
                                        <p:tgtEl>
                                          <p:spTgt spid="96"/>
                                        </p:tgtEl>
                                        <p:attrNameLst>
                                          <p:attrName>ppt_x</p:attrName>
                                        </p:attrNameLst>
                                      </p:cBhvr>
                                      <p:tavLst>
                                        <p:tav tm="0">
                                          <p:val>
                                            <p:strVal val="1+#ppt_w/2"/>
                                          </p:val>
                                        </p:tav>
                                        <p:tav tm="100000">
                                          <p:val>
                                            <p:strVal val="#ppt_x"/>
                                          </p:val>
                                        </p:tav>
                                      </p:tavLst>
                                    </p:anim>
                                    <p:anim calcmode="lin" valueType="num">
                                      <p:cBhvr>
                                        <p:cTn id="25" dur="500" fill="hold"/>
                                        <p:tgtEl>
                                          <p:spTgt spid="96"/>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ppt_x</p:attrName>
                                        </p:attrNameLst>
                                      </p:cBhvr>
                                      <p:tavLst>
                                        <p:tav tm="0">
                                          <p:val>
                                            <p:strVal val="#ppt_x"/>
                                          </p:val>
                                        </p:tav>
                                        <p:tav tm="100000">
                                          <p:val>
                                            <p:strVal val="#ppt_x"/>
                                          </p:val>
                                        </p:tav>
                                      </p:tavLst>
                                    </p:anim>
                                    <p:anim calcmode="lin" valueType="num">
                                      <p:cBhvr>
                                        <p:cTn id="3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图片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3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组合 3"/>
          <p:cNvGrpSpPr/>
          <p:nvPr/>
        </p:nvGrpSpPr>
        <p:grpSpPr bwMode="auto">
          <a:xfrm>
            <a:off x="2238375" y="2041525"/>
            <a:ext cx="6905625" cy="1052513"/>
            <a:chOff x="3086100" y="981074"/>
            <a:chExt cx="6057900" cy="604164"/>
          </a:xfrm>
        </p:grpSpPr>
        <p:sp>
          <p:nvSpPr>
            <p:cNvPr id="11" name="Freeform 74"/>
            <p:cNvSpPr/>
            <p:nvPr/>
          </p:nvSpPr>
          <p:spPr bwMode="auto">
            <a:xfrm>
              <a:off x="3086100" y="981074"/>
              <a:ext cx="6057900" cy="590495"/>
            </a:xfrm>
            <a:custGeom>
              <a:avLst/>
              <a:gdLst>
                <a:gd name="T0" fmla="*/ 38 w 1054"/>
                <a:gd name="T1" fmla="*/ 0 h 161"/>
                <a:gd name="T2" fmla="*/ 1054 w 1054"/>
                <a:gd name="T3" fmla="*/ 0 h 161"/>
                <a:gd name="T4" fmla="*/ 1054 w 1054"/>
                <a:gd name="T5" fmla="*/ 161 h 161"/>
                <a:gd name="T6" fmla="*/ 0 w 1054"/>
                <a:gd name="T7" fmla="*/ 161 h 161"/>
                <a:gd name="T8" fmla="*/ 38 w 1054"/>
                <a:gd name="T9" fmla="*/ 0 h 161"/>
              </a:gdLst>
              <a:ahLst/>
              <a:cxnLst>
                <a:cxn ang="0">
                  <a:pos x="T0" y="T1"/>
                </a:cxn>
                <a:cxn ang="0">
                  <a:pos x="T2" y="T3"/>
                </a:cxn>
                <a:cxn ang="0">
                  <a:pos x="T4" y="T5"/>
                </a:cxn>
                <a:cxn ang="0">
                  <a:pos x="T6" y="T7"/>
                </a:cxn>
                <a:cxn ang="0">
                  <a:pos x="T8" y="T9"/>
                </a:cxn>
              </a:cxnLst>
              <a:rect l="0" t="0" r="r" b="b"/>
              <a:pathLst>
                <a:path w="1054" h="161">
                  <a:moveTo>
                    <a:pt x="38" y="0"/>
                  </a:moveTo>
                  <a:lnTo>
                    <a:pt x="1054" y="0"/>
                  </a:lnTo>
                  <a:lnTo>
                    <a:pt x="1054" y="161"/>
                  </a:lnTo>
                  <a:lnTo>
                    <a:pt x="0" y="161"/>
                  </a:lnTo>
                  <a:lnTo>
                    <a:pt x="38" y="0"/>
                  </a:lnTo>
                  <a:close/>
                </a:path>
              </a:pathLst>
            </a:custGeom>
            <a:solidFill>
              <a:srgbClr val="C00000"/>
            </a:solidFill>
            <a:ln w="4" cap="flat">
              <a:noFill/>
              <a:prstDash val="solid"/>
              <a:miter lim="800000"/>
            </a:ln>
          </p:spPr>
          <p:txBody>
            <a:bodyPr lIns="91431" tIns="45715" rIns="91431" bIns="45715"/>
            <a:lstStyle/>
            <a:p>
              <a:pPr defTabSz="685800" fontAlgn="auto">
                <a:spcBef>
                  <a:spcPts val="0"/>
                </a:spcBef>
                <a:spcAft>
                  <a:spcPts val="0"/>
                </a:spcAft>
                <a:buFontTx/>
                <a:buNone/>
                <a:defRPr/>
              </a:pPr>
              <a:endParaRPr lang="zh-CN" altLang="en-US" sz="1350">
                <a:solidFill>
                  <a:schemeClr val="bg1"/>
                </a:solidFill>
                <a:latin typeface="等线"/>
                <a:ea typeface="微软雅黑" panose="020B0503020204020204" charset="-122"/>
              </a:endParaRPr>
            </a:p>
          </p:txBody>
        </p:sp>
        <p:sp>
          <p:nvSpPr>
            <p:cNvPr id="3" name="文本框 2"/>
            <p:cNvSpPr txBox="1"/>
            <p:nvPr/>
          </p:nvSpPr>
          <p:spPr>
            <a:xfrm>
              <a:off x="4357563" y="1072200"/>
              <a:ext cx="4171177" cy="405692"/>
            </a:xfrm>
            <a:prstGeom prst="rect">
              <a:avLst/>
            </a:prstGeom>
            <a:noFill/>
          </p:spPr>
          <p:txBody>
            <a:bodyPr wrap="none">
              <a:spAutoFit/>
            </a:bodyPr>
            <a:lstStyle/>
            <a:p>
              <a:pPr algn="l" defTabSz="685800" fontAlgn="auto">
                <a:spcBef>
                  <a:spcPts val="0"/>
                </a:spcBef>
                <a:spcAft>
                  <a:spcPts val="0"/>
                </a:spcAft>
                <a:buFontTx/>
                <a:buNone/>
                <a:defRPr/>
              </a:pPr>
              <a:r>
                <a:rPr lang="zh-CN" altLang="en-US" sz="4000" b="1" dirty="0">
                  <a:solidFill>
                    <a:schemeClr val="bg1"/>
                  </a:solidFill>
                  <a:latin typeface="等线"/>
                  <a:ea typeface="微软雅黑" panose="020B0503020204020204" charset="-122"/>
                </a:rPr>
                <a:t>持之以恒，艰苦训练</a:t>
              </a:r>
            </a:p>
          </p:txBody>
        </p:sp>
        <p:sp>
          <p:nvSpPr>
            <p:cNvPr id="21" name="文本框 20"/>
            <p:cNvSpPr txBox="1"/>
            <p:nvPr/>
          </p:nvSpPr>
          <p:spPr>
            <a:xfrm>
              <a:off x="3407796" y="1002033"/>
              <a:ext cx="994331" cy="583205"/>
            </a:xfrm>
            <a:prstGeom prst="rect">
              <a:avLst/>
            </a:prstGeom>
            <a:noFill/>
          </p:spPr>
          <p:txBody>
            <a:bodyPr wrap="none">
              <a:spAutoFit/>
            </a:bodyPr>
            <a:lstStyle/>
            <a:p>
              <a:pPr defTabSz="685800" fontAlgn="auto">
                <a:spcBef>
                  <a:spcPts val="0"/>
                </a:spcBef>
                <a:spcAft>
                  <a:spcPts val="0"/>
                </a:spcAft>
                <a:buFontTx/>
                <a:buNone/>
                <a:defRPr/>
              </a:pPr>
              <a:r>
                <a:rPr lang="en-US" altLang="zh-CN" sz="6000" b="1" dirty="0">
                  <a:solidFill>
                    <a:schemeClr val="bg1"/>
                  </a:solidFill>
                  <a:latin typeface="微软雅黑" panose="020B0503020204020204" charset="-122"/>
                  <a:ea typeface="微软雅黑" panose="020B0503020204020204" charset="-122"/>
                </a:rPr>
                <a:t>02</a:t>
              </a:r>
              <a:endParaRPr lang="zh-CN" altLang="en-US" sz="6000" b="1" dirty="0">
                <a:solidFill>
                  <a:schemeClr val="bg1"/>
                </a:solidFill>
                <a:latin typeface="微软雅黑" panose="020B0503020204020204" charset="-122"/>
                <a:ea typeface="微软雅黑" panose="020B0503020204020204" charset="-122"/>
              </a:endParaRPr>
            </a:p>
          </p:txBody>
        </p:sp>
      </p:grpSp>
      <p:grpSp>
        <p:nvGrpSpPr>
          <p:cNvPr id="21511" name="组合 9"/>
          <p:cNvGrpSpPr/>
          <p:nvPr/>
        </p:nvGrpSpPr>
        <p:grpSpPr bwMode="auto">
          <a:xfrm>
            <a:off x="468313" y="-125413"/>
            <a:ext cx="8294687" cy="1811338"/>
            <a:chOff x="467544" y="-125090"/>
            <a:chExt cx="8295895" cy="1810370"/>
          </a:xfrm>
        </p:grpSpPr>
        <p:pic>
          <p:nvPicPr>
            <p:cNvPr id="21512" name="图片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125090"/>
              <a:ext cx="2017224" cy="1810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3" name="图片 1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168212" y="182549"/>
              <a:ext cx="1595227" cy="989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1514" name="图片 1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6988" y="2041525"/>
            <a:ext cx="3714751" cy="306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advTm="118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组合 110"/>
          <p:cNvGrpSpPr/>
          <p:nvPr/>
        </p:nvGrpSpPr>
        <p:grpSpPr bwMode="auto">
          <a:xfrm>
            <a:off x="2217738" y="908050"/>
            <a:ext cx="215900" cy="3470275"/>
            <a:chOff x="2563371" y="1931386"/>
            <a:chExt cx="262017" cy="4213920"/>
          </a:xfrm>
        </p:grpSpPr>
        <p:cxnSp>
          <p:nvCxnSpPr>
            <p:cNvPr id="112" name="直接连接符 111"/>
            <p:cNvCxnSpPr/>
            <p:nvPr/>
          </p:nvCxnSpPr>
          <p:spPr>
            <a:xfrm>
              <a:off x="2698232" y="1931386"/>
              <a:ext cx="0" cy="4213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椭圆 112"/>
            <p:cNvSpPr/>
            <p:nvPr/>
          </p:nvSpPr>
          <p:spPr>
            <a:xfrm>
              <a:off x="2569150" y="2448006"/>
              <a:ext cx="256237" cy="2544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3200" dirty="0">
                <a:solidFill>
                  <a:srgbClr val="8A8A8A"/>
                </a:solidFill>
                <a:latin typeface="微软雅黑" panose="020B0503020204020204" charset="-122"/>
              </a:endParaRPr>
            </a:p>
          </p:txBody>
        </p:sp>
        <p:sp>
          <p:nvSpPr>
            <p:cNvPr id="114" name="椭圆 113"/>
            <p:cNvSpPr/>
            <p:nvPr/>
          </p:nvSpPr>
          <p:spPr>
            <a:xfrm>
              <a:off x="2569150" y="4040274"/>
              <a:ext cx="256237" cy="2563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3200" dirty="0">
                <a:solidFill>
                  <a:srgbClr val="8A8A8A"/>
                </a:solidFill>
                <a:latin typeface="微软雅黑" panose="020B0503020204020204" charset="-122"/>
              </a:endParaRPr>
            </a:p>
          </p:txBody>
        </p:sp>
        <p:sp>
          <p:nvSpPr>
            <p:cNvPr id="115" name="椭圆 114"/>
            <p:cNvSpPr/>
            <p:nvPr/>
          </p:nvSpPr>
          <p:spPr>
            <a:xfrm>
              <a:off x="2563371" y="5634470"/>
              <a:ext cx="256236" cy="25445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3200" dirty="0">
                <a:solidFill>
                  <a:srgbClr val="8A8A8A"/>
                </a:solidFill>
                <a:latin typeface="微软雅黑" panose="020B0503020204020204" charset="-122"/>
              </a:endParaRPr>
            </a:p>
          </p:txBody>
        </p:sp>
      </p:grpSp>
      <p:sp>
        <p:nvSpPr>
          <p:cNvPr id="116" name="泪滴形 115"/>
          <p:cNvSpPr/>
          <p:nvPr/>
        </p:nvSpPr>
        <p:spPr>
          <a:xfrm rot="2700000">
            <a:off x="906463" y="966788"/>
            <a:ext cx="942975" cy="942975"/>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dirty="0">
              <a:solidFill>
                <a:srgbClr val="FFFFFF"/>
              </a:solidFill>
              <a:latin typeface="微软雅黑" panose="020B0503020204020204" charset="-122"/>
            </a:endParaRPr>
          </a:p>
        </p:txBody>
      </p:sp>
      <p:sp>
        <p:nvSpPr>
          <p:cNvPr id="117" name="泪滴形 116"/>
          <p:cNvSpPr/>
          <p:nvPr/>
        </p:nvSpPr>
        <p:spPr>
          <a:xfrm rot="2700000">
            <a:off x="899319" y="3613944"/>
            <a:ext cx="942975" cy="941387"/>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dirty="0">
              <a:solidFill>
                <a:srgbClr val="FFFFFF"/>
              </a:solidFill>
              <a:latin typeface="微软雅黑" panose="020B0503020204020204" charset="-122"/>
            </a:endParaRPr>
          </a:p>
        </p:txBody>
      </p:sp>
      <p:sp>
        <p:nvSpPr>
          <p:cNvPr id="118" name="泪滴形 117"/>
          <p:cNvSpPr/>
          <p:nvPr/>
        </p:nvSpPr>
        <p:spPr>
          <a:xfrm rot="2700000">
            <a:off x="907257" y="2278856"/>
            <a:ext cx="941388" cy="942975"/>
          </a:xfrm>
          <a:prstGeom prst="teardrop">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dirty="0">
              <a:solidFill>
                <a:srgbClr val="FFFFFF"/>
              </a:solidFill>
              <a:latin typeface="微软雅黑" panose="020B0503020204020204" charset="-122"/>
            </a:endParaRPr>
          </a:p>
        </p:txBody>
      </p:sp>
      <p:sp>
        <p:nvSpPr>
          <p:cNvPr id="121" name="矩形 120"/>
          <p:cNvSpPr/>
          <p:nvPr/>
        </p:nvSpPr>
        <p:spPr>
          <a:xfrm>
            <a:off x="2915603" y="1305878"/>
            <a:ext cx="5165725" cy="2861310"/>
          </a:xfrm>
          <a:prstGeom prst="rect">
            <a:avLst/>
          </a:prstGeom>
        </p:spPr>
        <p:txBody>
          <a:bodyPr>
            <a:spAutoFit/>
          </a:bodyPr>
          <a:lstStyle/>
          <a:p>
            <a:pPr indent="457200" eaLnBrk="1" latinLnBrk="0" hangingPunct="1">
              <a:lnSpc>
                <a:spcPct val="150000"/>
              </a:lnSpc>
              <a:buFontTx/>
              <a:buNone/>
              <a:defRPr/>
            </a:pPr>
            <a:r>
              <a:rPr lang="zh-CN" altLang="en-US" sz="2400" dirty="0">
                <a:solidFill>
                  <a:srgbClr val="000000"/>
                </a:solidFill>
                <a:latin typeface="微软雅黑" panose="020B0503020204020204" charset="-122"/>
                <a:ea typeface="微软雅黑" panose="020B0503020204020204" charset="-122"/>
                <a:sym typeface="微软雅黑" panose="020B0503020204020204" charset="-122"/>
              </a:rPr>
              <a:t>任何的成功都离不开勤奋，而要想在排球比赛中出成绩，最重要的是要坚持长时间的训练，让学生在长时间的训练过程中，逐步理解和掌握技术动作。</a:t>
            </a:r>
          </a:p>
        </p:txBody>
      </p:sp>
      <p:sp>
        <p:nvSpPr>
          <p:cNvPr id="14" name="TextBox 3"/>
          <p:cNvSpPr txBox="1">
            <a:spLocks noChangeArrowheads="1"/>
          </p:cNvSpPr>
          <p:nvPr/>
        </p:nvSpPr>
        <p:spPr bwMode="auto">
          <a:xfrm>
            <a:off x="300038" y="6350"/>
            <a:ext cx="1934210" cy="553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000" b="1">
                <a:solidFill>
                  <a:srgbClr val="FFFFFF"/>
                </a:solidFill>
                <a:latin typeface="微软雅黑" panose="020B0503020204020204" charset="-122"/>
                <a:ea typeface="微软雅黑" panose="020B0503020204020204" charset="-122"/>
              </a:rPr>
              <a:t>坚持</a:t>
            </a:r>
            <a:r>
              <a:rPr lang="en-US" altLang="zh-CN" sz="3000" b="1">
                <a:solidFill>
                  <a:srgbClr val="FFFFFF"/>
                </a:solidFill>
                <a:latin typeface="微软雅黑" panose="020B0503020204020204" charset="-122"/>
                <a:ea typeface="微软雅黑" panose="020B0503020204020204" charset="-122"/>
              </a:rPr>
              <a:t>  </a:t>
            </a:r>
            <a:r>
              <a:rPr lang="zh-CN" altLang="en-US" sz="3000" b="1">
                <a:solidFill>
                  <a:srgbClr val="FFFFFF"/>
                </a:solidFill>
                <a:latin typeface="微软雅黑" panose="020B0503020204020204" charset="-122"/>
                <a:ea typeface="微软雅黑" panose="020B0503020204020204" charset="-122"/>
              </a:rPr>
              <a:t>勤奋</a:t>
            </a:r>
          </a:p>
        </p:txBody>
      </p:sp>
    </p:spTree>
  </p:cSld>
  <p:clrMapOvr>
    <a:masterClrMapping/>
  </p:clrMapOvr>
  <p:transition spd="slow" advTm="118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down)">
                                      <p:cBhvr>
                                        <p:cTn id="7" dur="500"/>
                                        <p:tgtEl>
                                          <p:spTgt spid="1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6"/>
                                        </p:tgtEl>
                                        <p:attrNameLst>
                                          <p:attrName>style.visibility</p:attrName>
                                        </p:attrNameLst>
                                      </p:cBhvr>
                                      <p:to>
                                        <p:strVal val="visible"/>
                                      </p:to>
                                    </p:set>
                                    <p:anim calcmode="lin" valueType="num">
                                      <p:cBhvr>
                                        <p:cTn id="11" dur="500" fill="hold"/>
                                        <p:tgtEl>
                                          <p:spTgt spid="116"/>
                                        </p:tgtEl>
                                        <p:attrNameLst>
                                          <p:attrName>ppt_x</p:attrName>
                                        </p:attrNameLst>
                                      </p:cBhvr>
                                      <p:tavLst>
                                        <p:tav tm="0">
                                          <p:val>
                                            <p:strVal val="0-#ppt_w/2"/>
                                          </p:val>
                                        </p:tav>
                                        <p:tav tm="100000">
                                          <p:val>
                                            <p:strVal val="#ppt_x"/>
                                          </p:val>
                                        </p:tav>
                                      </p:tavLst>
                                    </p:anim>
                                    <p:anim calcmode="lin" valueType="num">
                                      <p:cBhvr>
                                        <p:cTn id="12" dur="500" fill="hold"/>
                                        <p:tgtEl>
                                          <p:spTgt spid="11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18"/>
                                        </p:tgtEl>
                                        <p:attrNameLst>
                                          <p:attrName>style.visibility</p:attrName>
                                        </p:attrNameLst>
                                      </p:cBhvr>
                                      <p:to>
                                        <p:strVal val="visible"/>
                                      </p:to>
                                    </p:set>
                                    <p:anim calcmode="lin" valueType="num">
                                      <p:cBhvr>
                                        <p:cTn id="16" dur="500" fill="hold"/>
                                        <p:tgtEl>
                                          <p:spTgt spid="118"/>
                                        </p:tgtEl>
                                        <p:attrNameLst>
                                          <p:attrName>ppt_x</p:attrName>
                                        </p:attrNameLst>
                                      </p:cBhvr>
                                      <p:tavLst>
                                        <p:tav tm="0">
                                          <p:val>
                                            <p:strVal val="0-#ppt_w/2"/>
                                          </p:val>
                                        </p:tav>
                                        <p:tav tm="100000">
                                          <p:val>
                                            <p:strVal val="#ppt_x"/>
                                          </p:val>
                                        </p:tav>
                                      </p:tavLst>
                                    </p:anim>
                                    <p:anim calcmode="lin" valueType="num">
                                      <p:cBhvr>
                                        <p:cTn id="17" dur="500" fill="hold"/>
                                        <p:tgtEl>
                                          <p:spTgt spid="11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17"/>
                                        </p:tgtEl>
                                        <p:attrNameLst>
                                          <p:attrName>style.visibility</p:attrName>
                                        </p:attrNameLst>
                                      </p:cBhvr>
                                      <p:to>
                                        <p:strVal val="visible"/>
                                      </p:to>
                                    </p:set>
                                    <p:anim calcmode="lin" valueType="num">
                                      <p:cBhvr>
                                        <p:cTn id="21" dur="500" fill="hold"/>
                                        <p:tgtEl>
                                          <p:spTgt spid="117"/>
                                        </p:tgtEl>
                                        <p:attrNameLst>
                                          <p:attrName>ppt_x</p:attrName>
                                        </p:attrNameLst>
                                      </p:cBhvr>
                                      <p:tavLst>
                                        <p:tav tm="0">
                                          <p:val>
                                            <p:strVal val="0-#ppt_w/2"/>
                                          </p:val>
                                        </p:tav>
                                        <p:tav tm="100000">
                                          <p:val>
                                            <p:strVal val="#ppt_x"/>
                                          </p:val>
                                        </p:tav>
                                      </p:tavLst>
                                    </p:anim>
                                    <p:anim calcmode="lin" valueType="num">
                                      <p:cBhvr>
                                        <p:cTn id="22" dur="500" fill="hold"/>
                                        <p:tgtEl>
                                          <p:spTgt spid="1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21"/>
                                        </p:tgtEl>
                                        <p:attrNameLst>
                                          <p:attrName>style.visibility</p:attrName>
                                        </p:attrNameLst>
                                      </p:cBhvr>
                                      <p:to>
                                        <p:strVal val="visible"/>
                                      </p:to>
                                    </p:set>
                                    <p:anim calcmode="lin" valueType="num">
                                      <p:cBhvr>
                                        <p:cTn id="26" dur="500" fill="hold"/>
                                        <p:tgtEl>
                                          <p:spTgt spid="121"/>
                                        </p:tgtEl>
                                        <p:attrNameLst>
                                          <p:attrName>ppt_x</p:attrName>
                                        </p:attrNameLst>
                                      </p:cBhvr>
                                      <p:tavLst>
                                        <p:tav tm="0">
                                          <p:val>
                                            <p:strVal val="1+#ppt_w/2"/>
                                          </p:val>
                                        </p:tav>
                                        <p:tav tm="100000">
                                          <p:val>
                                            <p:strVal val="#ppt_x"/>
                                          </p:val>
                                        </p:tav>
                                      </p:tavLst>
                                    </p:anim>
                                    <p:anim calcmode="lin" valueType="num">
                                      <p:cBhvr>
                                        <p:cTn id="27" dur="500" fill="hold"/>
                                        <p:tgtEl>
                                          <p:spTgt spid="121"/>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21" grpId="0"/>
      <p:bldP spid="1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4400" dirty="0" smtClean="0">
            <a:gradFill>
              <a:gsLst>
                <a:gs pos="0">
                  <a:srgbClr val="35005F"/>
                </a:gs>
                <a:gs pos="100000">
                  <a:srgbClr val="CD3FE1"/>
                </a:gs>
              </a:gsLst>
              <a:lin ang="5400000" scaled="0"/>
            </a:gradFill>
            <a:latin typeface="HandelGotDLig" pitchFamily="34"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清风素材 12sc.taobao.com">
  <a:themeElements>
    <a:clrScheme name="自定义 1232">
      <a:dk1>
        <a:srgbClr val="BC0000"/>
      </a:dk1>
      <a:lt1>
        <a:srgbClr val="8A8A8A"/>
      </a:lt1>
      <a:dk2>
        <a:srgbClr val="BC0000"/>
      </a:dk2>
      <a:lt2>
        <a:srgbClr val="8A8A8A"/>
      </a:lt2>
      <a:accent1>
        <a:srgbClr val="04A7FA"/>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主题">
      <a:majorFont>
        <a:latin typeface="Verdana"/>
        <a:ea typeface="微软雅黑"/>
        <a:cs typeface=""/>
      </a:majorFont>
      <a:minorFont>
        <a:latin typeface="Verdan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460</Words>
  <Application>WPS 演示</Application>
  <PresentationFormat>全屏显示(16:9)</PresentationFormat>
  <Paragraphs>131</Paragraphs>
  <Slides>17</Slides>
  <Notes>10</Notes>
  <HiddenSlides>0</HiddenSlides>
  <MMClips>0</MMClips>
  <ScaleCrop>false</ScaleCrop>
  <HeadingPairs>
    <vt:vector size="4" baseType="variant">
      <vt:variant>
        <vt:lpstr>主题</vt:lpstr>
      </vt:variant>
      <vt:variant>
        <vt:i4>3</vt:i4>
      </vt:variant>
      <vt:variant>
        <vt:lpstr>幻灯片标题</vt:lpstr>
      </vt:variant>
      <vt:variant>
        <vt:i4>17</vt:i4>
      </vt:variant>
    </vt:vector>
  </HeadingPairs>
  <TitlesOfParts>
    <vt:vector size="20" baseType="lpstr">
      <vt:lpstr>Office 主题</vt:lpstr>
      <vt:lpstr>Office 主题​​</vt:lpstr>
      <vt:lpstr>清风素材 12sc.taobao.com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青春1</dc:title>
  <dc:creator>Administrator</dc:creator>
  <cp:lastModifiedBy>Administrator</cp:lastModifiedBy>
  <cp:revision>120</cp:revision>
  <dcterms:created xsi:type="dcterms:W3CDTF">2015-12-06T01:30:00Z</dcterms:created>
  <dcterms:modified xsi:type="dcterms:W3CDTF">2022-02-23T01:53:25Z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032BD3B01DFB4526AB8D936CC0DE5919</vt:lpwstr>
  </property>
</Properties>
</file>