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8.xml"/><Relationship Id="rId3" Type="http://schemas.openxmlformats.org/officeDocument/2006/relationships/image" Target="../media/image10.png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9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0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3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4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5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6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2.png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8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9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0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4.xml"/><Relationship Id="rId3" Type="http://schemas.openxmlformats.org/officeDocument/2006/relationships/image" Target="../media/image8.pn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6340" y="1756410"/>
            <a:ext cx="9799320" cy="1941830"/>
          </a:xfrm>
        </p:spPr>
        <p:txBody>
          <a:bodyPr/>
          <a:p>
            <a:r>
              <a:rPr lang="zh-CN" altLang="zh-CN" sz="80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安安全全用剪刀</a:t>
            </a:r>
            <a:endParaRPr lang="zh-CN" altLang="zh-CN" sz="80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4" name="图片 3" descr="ZGMF5H`GCY8FM5OD4KJF%7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~U]M697`CXL4O_)K(KRNG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AFVX25E4~EQAUY$HAWK77S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5175" cy="68586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W8~EPM04NSC_671]~(4)Q7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5707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HP@P%[WNRG5`E)NI}(~S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56440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F}_7@M0{4D){{AV98L9F2R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6723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@PG[VGFIH}RRJQ@QKC13LR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4855" cy="68586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7XBA[LYFE{EK{GTE4T3X)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12955" cy="68586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}ZU{0O}PG0(7H%_RUP3V%0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3548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)ZVV32J@ZW{KN78VQWMGV@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38660" cy="68586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DTLE([KKQX93I$%B]2$AKU9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66600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D]2JE{2L7NH1X(LAD[4NX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184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D1P]EGEWD4R$%[{$ZVF(V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8830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8PDB39J`5_1K9NP6Q2%]9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5580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G(~_7J9IIKSQI$Q@MTFGHT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6215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GM]B{7BK7W64US1V95XY0H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256135" cy="68783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F00H@HPL$N5YG(PEW10`GVK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K]PM]O_O]A3$VTR2JG9DF{K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986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VTV8_NG1`1TH4W)P~IMAWYT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COD@BI01H`%A}TB0D]OT59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228195" cy="69240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单击此处添加正文</a:t>
            </a:r>
            <a:endParaRPr lang="zh-CN" altLang="en-US" dirty="0"/>
          </a:p>
        </p:txBody>
      </p:sp>
      <p:pic>
        <p:nvPicPr>
          <p:cNvPr id="4" name="图片 3" descr="%K`N5D8NXIZC0[@7}POSF%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18670" cy="68922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R(8`N$1859VQN{7[%SUZ`9T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UNIT_PLACING_PICTURE_USER_VIEWPORT" val="{&quot;height&quot;:7495,&quot;width&quot;:13298}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SHOW_EDIT_AREA_INDICATION" val="1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3*a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ISNUMDGMTITLE" val="0"/>
</p:tagLst>
</file>

<file path=ppt/tags/tag73.xml><?xml version="1.0" encoding="utf-8"?>
<p:tagLst xmlns:p="http://schemas.openxmlformats.org/presentationml/2006/main">
  <p:tag name="KSO_WM_UNIT_PRESET_TEXT" val="单击此处添加正文"/>
  <p:tag name="KSO_WM_UNIT_NOCLEAR" val="0"/>
  <p:tag name="KSO_WM_UNIT_SHOW_EDIT_AREA_INDICATION" val="1"/>
  <p:tag name="KSO_WM_UNIT_VALUE" val="68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5176_13*f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LIDE_ID" val="custom20205176_13"/>
  <p:tag name="KSO_WM_TEMPLATE_SUBCATEGORY" val="19"/>
  <p:tag name="KSO_WM_TEMPLATE_MASTER_TYPE" val="0"/>
  <p:tag name="KSO_WM_TEMPLATE_COLOR_TYPE" val="1"/>
  <p:tag name="KSO_WM_SLIDE_ITEM_CNT" val="0"/>
  <p:tag name="KSO_WM_SLIDE_INDEX" val="13"/>
  <p:tag name="KSO_WM_TAG_VERSION" val="1.0"/>
  <p:tag name="KSO_WM_SLIDE_TYPE" val="text"/>
  <p:tag name="KSO_WM_SLIDE_SUBTYPE" val="pureTxt"/>
  <p:tag name="KSO_WM_SLIDE_SIZE" val="863*444"/>
  <p:tag name="KSO_WM_SLIDE_POSITION" val="47*47"/>
  <p:tag name="KSO_WM_SLIDE_LAYOUT" val="a_f"/>
  <p:tag name="KSO_WM_SLIDE_LAYOUT_CNT" val="1_1"/>
  <p:tag name="KSO_WM_UNIT_SHOW_EDIT_AREA_INDICATION" val="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WPS 演示</Application>
  <PresentationFormat>宽屏</PresentationFormat>
  <Paragraphs>10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华文彩云</vt:lpstr>
      <vt:lpstr>隶书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PowerPoint 演示文稿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懒喵喵^o^</cp:lastModifiedBy>
  <cp:revision>173</cp:revision>
  <dcterms:created xsi:type="dcterms:W3CDTF">2019-06-19T02:08:00Z</dcterms:created>
  <dcterms:modified xsi:type="dcterms:W3CDTF">2021-09-25T08:42:37Z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DDCE47DE709844F29DA09894E847BC7D</vt:lpwstr>
  </property>
</Properties>
</file>