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3"/>
    <p:sldId id="259" r:id="rId4"/>
    <p:sldId id="260" r:id="rId5"/>
    <p:sldId id="261" r:id="rId6"/>
    <p:sldId id="262" r:id="rId7"/>
    <p:sldId id="263" r:id="rId9"/>
    <p:sldId id="264" r:id="rId10"/>
    <p:sldId id="265" r:id="rId11"/>
    <p:sldId id="267" r:id="rId12"/>
    <p:sldId id="266" r:id="rId13"/>
    <p:sldId id="270" r:id="rId14"/>
    <p:sldId id="271" r:id="rId15"/>
    <p:sldId id="268" r:id="rId16"/>
    <p:sldId id="269" r:id="rId17"/>
    <p:sldId id="272" r:id="rId18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3794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19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3047365" y="3394710"/>
            <a:ext cx="667575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400">
                <a:latin typeface="华文楷体" panose="02010600040101010101" charset="-122"/>
                <a:ea typeface="华文楷体" panose="02010600040101010101" charset="-122"/>
              </a:rPr>
              <a:t>让宝贝安全玩</a:t>
            </a:r>
            <a:endParaRPr lang="zh-CN" altLang="en-US" sz="4400"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1400" y="946150"/>
            <a:ext cx="7569200" cy="49657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82900" y="1136650"/>
            <a:ext cx="6426200" cy="45847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505" y="1494790"/>
            <a:ext cx="5356860" cy="38690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2030" y="1221740"/>
            <a:ext cx="5520055" cy="441388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140" y="1696720"/>
            <a:ext cx="5194300" cy="378841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6970" y="1350645"/>
            <a:ext cx="5466080" cy="448119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98700" y="539115"/>
            <a:ext cx="7799705" cy="578040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67605" y="673735"/>
            <a:ext cx="2256790" cy="21990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2285" y="368300"/>
            <a:ext cx="3514090" cy="28098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1140" y="3668395"/>
            <a:ext cx="4129405" cy="30124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2005" y="3571875"/>
            <a:ext cx="4195445" cy="3108960"/>
          </a:xfrm>
          <a:prstGeom prst="rect">
            <a:avLst/>
          </a:prstGeom>
        </p:spPr>
      </p:pic>
      <p:pic>
        <p:nvPicPr>
          <p:cNvPr id="28676" name="Picture 6" descr="c:\DOCUME~1\ADMINI~1\APPLIC~1\360se6\USERDA~1\Temp\U_3482~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835" y="368300"/>
            <a:ext cx="4086225" cy="306895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7" name="Picture 1" descr="E:\山东省\高一ppt\文本框\u=2731300592,184382193&amp;fm=23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94013" y="352425"/>
            <a:ext cx="6873875" cy="3868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5232400" y="1497013"/>
            <a:ext cx="428625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安</a:t>
            </a:r>
            <a:endParaRPr kumimoji="0" lang="zh-CN" alt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6311900" y="1497013"/>
            <a:ext cx="428625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全</a:t>
            </a:r>
            <a:endParaRPr kumimoji="0" lang="zh-CN" alt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7319963" y="1497013"/>
            <a:ext cx="428625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故</a:t>
            </a:r>
            <a:endParaRPr kumimoji="0" lang="zh-CN" alt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366" name="TextBox 5"/>
          <p:cNvSpPr txBox="1">
            <a:spLocks noChangeArrowheads="1"/>
          </p:cNvSpPr>
          <p:nvPr/>
        </p:nvSpPr>
        <p:spPr bwMode="auto">
          <a:xfrm>
            <a:off x="8475663" y="1497013"/>
            <a:ext cx="428625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事</a:t>
            </a:r>
            <a:endParaRPr kumimoji="0" lang="zh-CN" alt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367" name="矩形 6"/>
          <p:cNvSpPr>
            <a:spLocks noChangeArrowheads="1"/>
          </p:cNvSpPr>
          <p:nvPr/>
        </p:nvSpPr>
        <p:spPr bwMode="auto">
          <a:xfrm>
            <a:off x="3433763" y="4473575"/>
            <a:ext cx="552450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—小鸭子学走路</a:t>
            </a:r>
            <a:endParaRPr kumimoji="0" lang="zh-CN" altLang="en-US" sz="60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29703" name="Picture 7" descr="C:\Users\dell\Desktop\ppt用到的各种小标签\安全故事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925" y="44450"/>
            <a:ext cx="2181225" cy="800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21" name="图片 4" descr="一个跟着一个走-色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14500" y="655638"/>
            <a:ext cx="8763000" cy="61928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圆角矩形标注 4"/>
          <p:cNvSpPr/>
          <p:nvPr/>
        </p:nvSpPr>
        <p:spPr>
          <a:xfrm>
            <a:off x="1589088" y="44450"/>
            <a:ext cx="9034463" cy="817049"/>
          </a:xfrm>
          <a:prstGeom prst="wedgeRoundRectCallout">
            <a:avLst>
              <a:gd name="adj1" fmla="val 7809"/>
              <a:gd name="adj2" fmla="val 73819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prstDash val="sysDash"/>
            <a:miter lim="800000"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小鸭子们挤在家门口想出去，但谁也不让谁。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5" name="图片 4" descr="一个跟着一个走-色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47825" y="25400"/>
            <a:ext cx="8947150" cy="6035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下弧形箭头 2"/>
          <p:cNvSpPr/>
          <p:nvPr/>
        </p:nvSpPr>
        <p:spPr>
          <a:xfrm flipH="1" flipV="1">
            <a:off x="5595938" y="3429000"/>
            <a:ext cx="642938" cy="500063"/>
          </a:xfrm>
          <a:prstGeom prst="curvedUpArrow">
            <a:avLst>
              <a:gd name="adj1" fmla="val 25000"/>
              <a:gd name="adj2" fmla="val 50000"/>
              <a:gd name="adj3" fmla="val 376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圆角矩形标注 1"/>
          <p:cNvSpPr/>
          <p:nvPr/>
        </p:nvSpPr>
        <p:spPr>
          <a:xfrm>
            <a:off x="1725613" y="4856163"/>
            <a:ext cx="8797925" cy="1942931"/>
          </a:xfrm>
          <a:prstGeom prst="wedgeRoundRectCallout">
            <a:avLst>
              <a:gd name="adj1" fmla="val -23165"/>
              <a:gd name="adj2" fmla="val -58574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prstDash val="sysDash"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鸭妈妈对小鸭子们说：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“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你们要排好队，一个跟着一个向外走，这样才能走出去，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要不门口那么小，都挤在一起，谁也出不去，多危险啊！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”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2769" name="图片 4" descr="一个跟着一个走-色3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84313" y="831850"/>
            <a:ext cx="9217025" cy="6407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圆角矩形标注 4"/>
          <p:cNvSpPr/>
          <p:nvPr/>
        </p:nvSpPr>
        <p:spPr>
          <a:xfrm>
            <a:off x="1538288" y="90488"/>
            <a:ext cx="9091613" cy="817049"/>
          </a:xfrm>
          <a:prstGeom prst="wedgeRoundRectCallout">
            <a:avLst>
              <a:gd name="adj1" fmla="val 3297"/>
              <a:gd name="adj2" fmla="val 100943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prstDash val="sysDash"/>
            <a:miter lim="800000"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小鸭子们排好队跟着鸭妈妈唱着歌出门了。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817" name="Picture 6" descr="u=2859004250,3193839608&amp;fm=23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45313" y="1825625"/>
            <a:ext cx="3649662" cy="3648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714500" y="1508443"/>
            <a:ext cx="5622925" cy="46158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1.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鸭妈妈要带着鸭宝宝出去玩，小鸭子们心情怎么样？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2.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刚开始小鸭子们都能走出家门吗？为什么呢？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3.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鸭妈妈是怎么帮助它们的？我们要学小鸭子怎样走路？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34819" name="图片 1" descr="交流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3375" y="187325"/>
            <a:ext cx="1581150" cy="946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8674" name="Picture 6" descr="u=2859004250,3193839608&amp;fm=23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65900" y="2636838"/>
            <a:ext cx="4067175" cy="4067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40000" y="1266984"/>
            <a:ext cx="4895850" cy="8299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ea"/>
                <a:sym typeface="Arial" panose="020B0604020202020204" pitchFamily="34" charset="0"/>
              </a:rPr>
              <a:t>小朋友平时是怎么走的呢？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28676" name="Picture 6" descr="c:\DOCUME~1\ADMINI~1\APPLIC~1\360se6\USERDA~1\Temp\U_3482~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180000">
            <a:off x="2506028" y="2735580"/>
            <a:ext cx="3832225" cy="28781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7" name="Picture 6" descr="C:\Users\dell\Desktop\ppt用到的各种小标签\想一想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388" y="123825"/>
            <a:ext cx="1657350" cy="800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78200" y="781050"/>
            <a:ext cx="5435600" cy="52959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40000" y="1111250"/>
            <a:ext cx="7112000" cy="4635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</Words>
  <Application>WPS 演示</Application>
  <PresentationFormat>宽屏</PresentationFormat>
  <Paragraphs>25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Arial</vt:lpstr>
      <vt:lpstr>宋体</vt:lpstr>
      <vt:lpstr>Wingdings</vt:lpstr>
      <vt:lpstr>华文楷体</vt:lpstr>
      <vt:lpstr>微软雅黑</vt:lpstr>
      <vt:lpstr>Arial Unicode MS</vt:lpstr>
      <vt:lpstr>Calibri Light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teiiwa</dc:creator>
  <cp:lastModifiedBy>丁岩</cp:lastModifiedBy>
  <cp:revision>3</cp:revision>
  <dcterms:created xsi:type="dcterms:W3CDTF">2019-03-23T09:31:00Z</dcterms:created>
  <dcterms:modified xsi:type="dcterms:W3CDTF">2021-10-12T10:33:36Z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5BCB28821D50481590FB1DC78BC40C76</vt:lpwstr>
  </property>
</Properties>
</file>