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269" r:id="rId3"/>
    <p:sldId id="279" r:id="rId4"/>
    <p:sldId id="278" r:id="rId5"/>
    <p:sldId id="280" r:id="rId6"/>
    <p:sldId id="281" r:id="rId7"/>
    <p:sldId id="286" r:id="rId8"/>
    <p:sldId id="284" r:id="rId9"/>
    <p:sldId id="285" r:id="rId10"/>
    <p:sldId id="291" r:id="rId11"/>
    <p:sldId id="290" r:id="rId12"/>
    <p:sldId id="289" r:id="rId13"/>
    <p:sldId id="295" r:id="rId14"/>
    <p:sldId id="296" r:id="rId15"/>
    <p:sldId id="297" r:id="rId16"/>
    <p:sldId id="298" r:id="rId17"/>
    <p:sldId id="299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43"/>
      </p:cViewPr>
      <p:guideLst>
        <p:guide orient="horz" pos="2152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u=770988910,1151759836&amp;fm=1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720" y="842645"/>
            <a:ext cx="7047865" cy="47078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07085" y="5671185"/>
            <a:ext cx="7868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/>
              <a:t>健康：病毒来了我不怕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6.jpg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023938" y="571500"/>
            <a:ext cx="7096125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8.jpg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238250" y="571500"/>
            <a:ext cx="66675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149d0aeefcc34549bd961300bfe8d8f9JigL_m.jpg149d0aeefcc34549bd961300bfe8d8f9JigL_m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162050" y="571500"/>
            <a:ext cx="68199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1.png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878840" y="567690"/>
            <a:ext cx="7386955" cy="572325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2.png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t="864"/>
          <a:stretch>
            <a:fillRect/>
          </a:stretch>
        </p:blipFill>
        <p:spPr>
          <a:xfrm>
            <a:off x="808990" y="852170"/>
            <a:ext cx="7788275" cy="482536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3.png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17525" y="1603375"/>
            <a:ext cx="8241030" cy="406146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5.png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162050" y="1248410"/>
            <a:ext cx="6819900" cy="436118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4.png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162050" y="571818"/>
            <a:ext cx="6819900" cy="57143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 t="49217"/>
          <a:stretch>
            <a:fillRect/>
          </a:stretch>
        </p:blipFill>
        <p:spPr>
          <a:xfrm>
            <a:off x="1593215" y="0"/>
            <a:ext cx="6242685" cy="68586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475" y="435610"/>
            <a:ext cx="6114415" cy="59861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95" y="590550"/>
            <a:ext cx="8562975" cy="5676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1.jpg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171575" y="571500"/>
            <a:ext cx="680085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l="-1436" t="-856" r="1436" b="856"/>
          <a:stretch>
            <a:fillRect/>
          </a:stretch>
        </p:blipFill>
        <p:spPr>
          <a:xfrm>
            <a:off x="790575" y="571500"/>
            <a:ext cx="756285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3.jpg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319213" y="571500"/>
            <a:ext cx="6505575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4.jpg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271588" y="571500"/>
            <a:ext cx="6600825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5.jpg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1295400" y="571500"/>
            <a:ext cx="6553200" cy="57150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355514804"/>
  <p:tag name="KSO_WM_UNIT_PLACING_PICTURE_USER_VIEWPORT" val="{&quot;height&quot;:9000,&quot;width&quot;:11910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30791548"/>
  <p:tag name="KSO_WM_UNIT_PLACING_PICTURE_USER_VIEWPORT" val="{&quot;height&quot;:9000,&quot;width&quot;:11910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</Words>
  <Application>Microsoft Office PowerPoint</Application>
  <PresentationFormat>全屏显示(4:3)</PresentationFormat>
  <Paragraphs>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Tony</dc:creator>
  <cp:lastModifiedBy>张 文婷</cp:lastModifiedBy>
  <cp:revision>13</cp:revision>
  <dcterms:created xsi:type="dcterms:W3CDTF">2016-03-07T06:19:00Z</dcterms:created>
  <dcterms:modified xsi:type="dcterms:W3CDTF">2020-05-22T02:23:22Z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