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6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8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9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0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31" r:id="rId2"/>
    <p:sldId id="332" r:id="rId3"/>
    <p:sldId id="323" r:id="rId4"/>
    <p:sldId id="340" r:id="rId5"/>
    <p:sldId id="333" r:id="rId6"/>
    <p:sldId id="342" r:id="rId7"/>
    <p:sldId id="343" r:id="rId8"/>
    <p:sldId id="341" r:id="rId9"/>
    <p:sldId id="260" r:id="rId10"/>
    <p:sldId id="266" r:id="rId11"/>
    <p:sldId id="336" r:id="rId12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961"/>
    <a:srgbClr val="ED7D31"/>
    <a:srgbClr val="E9CCA9"/>
    <a:srgbClr val="FFFFFF"/>
    <a:srgbClr val="F38B2D"/>
    <a:srgbClr val="F5F5F3"/>
    <a:srgbClr val="7A3875"/>
    <a:srgbClr val="E9AD63"/>
    <a:srgbClr val="FFF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69" autoAdjust="0"/>
    <p:restoredTop sz="94660"/>
  </p:normalViewPr>
  <p:slideViewPr>
    <p:cSldViewPr snapToGrid="0">
      <p:cViewPr>
        <p:scale>
          <a:sx n="72" d="100"/>
          <a:sy n="72" d="100"/>
        </p:scale>
        <p:origin x="-1224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tags" Target="tags/tag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EF81C-E5C0-4D44-997E-66C42D398F38}" type="datetimeFigureOut">
              <a:rPr lang="zh-CN" altLang="en-US" smtClean="0"/>
              <a:t>22/2/16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BEAA6-EE19-4573-B54B-A4D238BB1D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773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BEAA6-EE19-4573-B54B-A4D238BB1D9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307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BEAA6-EE19-4573-B54B-A4D238BB1D9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650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BEAA6-EE19-4573-B54B-A4D238BB1D9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294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BEAA6-EE19-4573-B54B-A4D238BB1D9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113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BEAA6-EE19-4573-B54B-A4D238BB1D9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932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BEAA6-EE19-4573-B54B-A4D238BB1D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55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BEAA6-EE19-4573-B54B-A4D238BB1D9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653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BEAA6-EE19-4573-B54B-A4D238BB1D9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55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BEAA6-EE19-4573-B54B-A4D238BB1D9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55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BEAA6-EE19-4573-B54B-A4D238BB1D9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653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BEAA6-EE19-4573-B54B-A4D238BB1D9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947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2831290-D33B-4239-B3CD-D76808A12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0DA7BD9-B50D-4DE0-ADDB-674F429F1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D15E22-118E-4739-9039-02AFE3ADD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424B1-8834-46DA-856E-3C37273AE138}" type="datetimeFigureOut">
              <a:rPr lang="zh-CN" altLang="en-US" smtClean="0"/>
              <a:t>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58FD8C8-5680-4AFF-95D4-229DA013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FE34E30-6A76-44B4-92B0-4CDEE6ED0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C639-649C-41E5-9D0A-57533F375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170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831964E-E304-4EF9-AEB5-A2AF571B4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BCD08DE-D01E-490E-824B-4F7BFC753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E5C00D2-BDC0-426A-82C7-30E06158C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424B1-8834-46DA-856E-3C37273AE138}" type="datetimeFigureOut">
              <a:rPr lang="zh-CN" altLang="en-US" smtClean="0"/>
              <a:t>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32436CE-6C6C-4F77-8E42-859E22192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33E07EE-12CB-481B-AA0E-FDA90A44D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C639-649C-41E5-9D0A-57533F375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75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7E2FE91-0FC5-4866-9463-D93CAE55E1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C10279C-74DD-4B19-911A-14C21C2BD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52CDF05-D186-41E2-9657-BED4987A5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424B1-8834-46DA-856E-3C37273AE138}" type="datetimeFigureOut">
              <a:rPr lang="zh-CN" altLang="en-US" smtClean="0"/>
              <a:t>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F59C7B3-9A26-4FC9-B914-A7604615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FD70E59-978E-44E5-A1DD-748D2291A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C639-649C-41E5-9D0A-57533F375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388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标题和文本在内容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9A89CFB-B1D2-4DCF-A699-E08FCB979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67" y="228600"/>
            <a:ext cx="11387667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6663E13-F0E2-481F-9D34-B7B7DEB53AE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02167" y="1600200"/>
            <a:ext cx="11387667" cy="21732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1D2001B-5993-4B11-AFE4-98AB733F54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2167" y="3925889"/>
            <a:ext cx="11387667" cy="21732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98AC2F4-13A6-4162-BCCA-D6584CD8F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2167" y="6245225"/>
            <a:ext cx="3052233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86C8CAD-8637-4112-B681-A7EA116B9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8594A84-AF87-4117-BBE0-DA9553AD7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3052233" cy="476250"/>
          </a:xfrm>
        </p:spPr>
        <p:txBody>
          <a:bodyPr/>
          <a:lstStyle>
            <a:lvl1pPr>
              <a:defRPr/>
            </a:lvl1pPr>
          </a:lstStyle>
          <a:p>
            <a:fld id="{EE576566-9CA3-46F1-8346-6FCEDFCF8EB9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13685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标题和两项内容在文本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579B2D7-7D74-43E6-B98B-BBCF9E4D3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67" y="228600"/>
            <a:ext cx="11387667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0EEDBCB-FC5D-49B0-B502-35975ED92E2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02168" y="1600200"/>
            <a:ext cx="5592233" cy="21732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C1C47EA-B08F-4820-BA13-2DCD030FA78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1" y="1600200"/>
            <a:ext cx="5592233" cy="21732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3736D1E6-FDBB-46D0-9F6F-CAD8506C5181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02167" y="3925889"/>
            <a:ext cx="11387667" cy="21732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日期占位符 5">
            <a:extLst>
              <a:ext uri="{FF2B5EF4-FFF2-40B4-BE49-F238E27FC236}">
                <a16:creationId xmlns="" xmlns:a16="http://schemas.microsoft.com/office/drawing/2014/main" id="{B5584E87-3C74-45EF-8756-5A2468DFF6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2167" y="6245225"/>
            <a:ext cx="3052233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页脚占位符 6">
            <a:extLst>
              <a:ext uri="{FF2B5EF4-FFF2-40B4-BE49-F238E27FC236}">
                <a16:creationId xmlns="" xmlns:a16="http://schemas.microsoft.com/office/drawing/2014/main" id="{3D33EE36-755E-486B-A2D3-B6C82B171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8" name="灯片编号占位符 7">
            <a:extLst>
              <a:ext uri="{FF2B5EF4-FFF2-40B4-BE49-F238E27FC236}">
                <a16:creationId xmlns="" xmlns:a16="http://schemas.microsoft.com/office/drawing/2014/main" id="{2A8E831A-4D72-4957-9679-309E0B824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3052233" cy="476250"/>
          </a:xfrm>
        </p:spPr>
        <p:txBody>
          <a:bodyPr/>
          <a:lstStyle>
            <a:lvl1pPr>
              <a:defRPr/>
            </a:lvl1pPr>
          </a:lstStyle>
          <a:p>
            <a:fld id="{DA3E4D1F-E6D6-41ED-A2BF-347A1D97CCA7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037441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标题和内容在文本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2CB1DF-C5FF-464A-A5C1-10F684088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67" y="228600"/>
            <a:ext cx="11387667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175F6EE-3666-44D8-ACE5-74A0AFDAE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2167" y="1600200"/>
            <a:ext cx="11387667" cy="21732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828CE00-75E6-4C8D-8E06-FE749AA2D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2167" y="3925889"/>
            <a:ext cx="11387667" cy="21732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467148A-B483-43BE-A738-46B48E1A46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2167" y="6245225"/>
            <a:ext cx="3052233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52FB98C-8D39-4AB2-82C9-AAF6C762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DCC3F3D-916C-48C7-8EE3-1DC0C7A9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3052233" cy="476250"/>
          </a:xfrm>
        </p:spPr>
        <p:txBody>
          <a:bodyPr/>
          <a:lstStyle>
            <a:lvl1pPr>
              <a:defRPr/>
            </a:lvl1pPr>
          </a:lstStyle>
          <a:p>
            <a:fld id="{21CF2D2B-1F06-4EC9-B712-643BD2AF693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003302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2006C68-9A0C-4D18-9847-0B357584D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DB256DC-E827-4041-92F7-C8ECC5DC7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20B4DA9-EDBC-494D-B8E1-FBFCEC335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424B1-8834-46DA-856E-3C37273AE138}" type="datetimeFigureOut">
              <a:rPr lang="zh-CN" altLang="en-US" smtClean="0"/>
              <a:t>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926BB8F-275A-4381-8546-9296F9003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8BCD0C9-28B9-4349-8871-0C9DF2783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C639-649C-41E5-9D0A-57533F375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938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1B42F77-3E0D-4E33-9F49-C631B76E1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5668995-61CD-46E9-9284-269CA104A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5867702-5F07-4EAE-93D6-90F850C27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424B1-8834-46DA-856E-3C37273AE138}" type="datetimeFigureOut">
              <a:rPr lang="zh-CN" altLang="en-US" smtClean="0"/>
              <a:t>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82F1D6E-D307-41E8-AE7A-80AFDFD5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3CE3019-DE84-4CEC-8083-02149723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C639-649C-41E5-9D0A-57533F375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698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FBAA86B-2D7D-44BD-8114-3AF79BEE1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4CA5591-0423-4911-ADB8-69F7D8F67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C2E6112-2237-44EF-851C-04FFDAB31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AAA8B57-8AED-4DAD-85CF-71CB9F127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424B1-8834-46DA-856E-3C37273AE138}" type="datetimeFigureOut">
              <a:rPr lang="zh-CN" altLang="en-US" smtClean="0"/>
              <a:t>22/2/16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56B000-362A-4C1F-B955-42FA5B3E2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0BA4D22-C2DE-4F3F-9115-B4060B2BD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C639-649C-41E5-9D0A-57533F375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497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BF678AA-AD0B-4F8F-A213-A96F5A7A5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0C01DE9-F3E9-40F0-8414-04C0BEF07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16E50C6-1118-40DB-A2C3-0ED04D9AC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7A144F4-306F-4026-A44D-C1943AE36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6B5AF1E-D8DE-4960-B228-47B653A77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BD3DDA3-2648-4FBF-B878-0CFA294D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424B1-8834-46DA-856E-3C37273AE138}" type="datetimeFigureOut">
              <a:rPr lang="zh-CN" altLang="en-US" smtClean="0"/>
              <a:t>22/2/16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01B74F0-4210-4F19-9887-C21949979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341048D-F7CA-46AC-B0FA-9F9979A15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C639-649C-41E5-9D0A-57533F375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40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077905B-70BF-4B31-AF00-3EFDC1B3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6C7616-1D43-4201-A81E-3925143E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424B1-8834-46DA-856E-3C37273AE138}" type="datetimeFigureOut">
              <a:rPr lang="zh-CN" altLang="en-US" smtClean="0"/>
              <a:t>22/2/16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1C5EA45-0013-4D7B-9C5D-F929E68A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7371423-F851-4FDA-9FAF-BAA3DF974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C639-649C-41E5-9D0A-57533F375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134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0C8BEFE-5F6A-494D-9A27-AE696FDE4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424B1-8834-46DA-856E-3C37273AE138}" type="datetimeFigureOut">
              <a:rPr lang="zh-CN" altLang="en-US" smtClean="0"/>
              <a:t>22/2/16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2EBDE495-C8D2-4259-BE0F-671B8F6B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4EDC071-E6B9-4044-9992-6DA4855AD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C639-649C-41E5-9D0A-57533F375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775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9F9BD4B-3B7E-4296-AF6F-408507F3D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EEC48BD-FF54-49F5-A39D-1BB7DC48F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DD636B6-70AF-4F0F-B48A-5F3736B76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2450B4E-D464-4832-8FB3-506CF2720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424B1-8834-46DA-856E-3C37273AE138}" type="datetimeFigureOut">
              <a:rPr lang="zh-CN" altLang="en-US" smtClean="0"/>
              <a:t>22/2/16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38F47D2-4525-498E-9AA7-B20FBBDF7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159E39A-A6DA-4278-AA5A-48BFB9B8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C639-649C-41E5-9D0A-57533F375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54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70B24BC-C3DB-4709-B00C-A5FD875B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16C12D8-CFB7-48D9-B056-378DDC9173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55DDF895-F682-4887-921B-505FE6930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15234E6-9510-499C-8014-38995923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424B1-8834-46DA-856E-3C37273AE138}" type="datetimeFigureOut">
              <a:rPr lang="zh-CN" altLang="en-US" smtClean="0"/>
              <a:t>22/2/16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864E3AD-2E27-4F7E-B013-975C06520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696F7CE-09D2-410E-872E-E17046C5C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C639-649C-41E5-9D0A-57533F375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385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4F9CC90-DB08-4C89-AC7E-440EB4F3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89E9261-F061-4C1A-905F-BE9A21E8B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4E921F1-804E-49B5-B48B-5854F5C9A9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424B1-8834-46DA-856E-3C37273AE138}" type="datetimeFigureOut">
              <a:rPr lang="zh-CN" altLang="en-US" smtClean="0"/>
              <a:t>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FEF2C24-69BF-4458-8477-8D184A688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A6B281F-3ECE-4FA6-AB46-108738542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DC639-649C-41E5-9D0A-57533F375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47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microsoft.com/office/2007/relationships/media" Target="../media/media1.mp3"/><Relationship Id="rId6" Type="http://schemas.openxmlformats.org/officeDocument/2006/relationships/audio" Target="../media/media1.mp3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.xml"/><Relationship Id="rId9" Type="http://schemas.openxmlformats.org/officeDocument/2006/relationships/image" Target="../media/image1.jpe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tags" Target="../tags/tag98.xml"/><Relationship Id="rId12" Type="http://schemas.openxmlformats.org/officeDocument/2006/relationships/tags" Target="../tags/tag99.xml"/><Relationship Id="rId13" Type="http://schemas.openxmlformats.org/officeDocument/2006/relationships/tags" Target="../tags/tag100.xml"/><Relationship Id="rId14" Type="http://schemas.openxmlformats.org/officeDocument/2006/relationships/slideLayout" Target="../slideLayouts/slideLayout7.xml"/><Relationship Id="rId15" Type="http://schemas.openxmlformats.org/officeDocument/2006/relationships/notesSlide" Target="../notesSlides/notesSlide10.xml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" Type="http://schemas.openxmlformats.org/officeDocument/2006/relationships/tags" Target="../tags/tag88.xml"/><Relationship Id="rId2" Type="http://schemas.openxmlformats.org/officeDocument/2006/relationships/tags" Target="../tags/tag89.xml"/><Relationship Id="rId3" Type="http://schemas.openxmlformats.org/officeDocument/2006/relationships/tags" Target="../tags/tag90.xml"/><Relationship Id="rId4" Type="http://schemas.openxmlformats.org/officeDocument/2006/relationships/tags" Target="../tags/tag91.xml"/><Relationship Id="rId5" Type="http://schemas.openxmlformats.org/officeDocument/2006/relationships/tags" Target="../tags/tag92.xml"/><Relationship Id="rId6" Type="http://schemas.openxmlformats.org/officeDocument/2006/relationships/tags" Target="../tags/tag93.xml"/><Relationship Id="rId7" Type="http://schemas.openxmlformats.org/officeDocument/2006/relationships/tags" Target="../tags/tag94.xml"/><Relationship Id="rId8" Type="http://schemas.openxmlformats.org/officeDocument/2006/relationships/tags" Target="../tags/tag95.xml"/><Relationship Id="rId9" Type="http://schemas.openxmlformats.org/officeDocument/2006/relationships/tags" Target="../tags/tag96.xml"/><Relationship Id="rId10" Type="http://schemas.openxmlformats.org/officeDocument/2006/relationships/tags" Target="../tags/tag9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4" Type="http://schemas.openxmlformats.org/officeDocument/2006/relationships/tags" Target="../tags/tag104.xml"/><Relationship Id="rId5" Type="http://schemas.openxmlformats.org/officeDocument/2006/relationships/tags" Target="../tags/tag105.xml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11.xml"/><Relationship Id="rId8" Type="http://schemas.openxmlformats.org/officeDocument/2006/relationships/image" Target="../media/image1.jpeg"/><Relationship Id="rId9" Type="http://schemas.openxmlformats.org/officeDocument/2006/relationships/image" Target="../media/image7.jpg"/><Relationship Id="rId1" Type="http://schemas.openxmlformats.org/officeDocument/2006/relationships/tags" Target="../tags/tag101.xml"/><Relationship Id="rId2" Type="http://schemas.openxmlformats.org/officeDocument/2006/relationships/tags" Target="../tags/tag102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2.xml"/><Relationship Id="rId13" Type="http://schemas.openxmlformats.org/officeDocument/2006/relationships/image" Target="../media/image1.jpeg"/><Relationship Id="rId1" Type="http://schemas.openxmlformats.org/officeDocument/2006/relationships/tags" Target="../tags/tag6.xml"/><Relationship Id="rId2" Type="http://schemas.openxmlformats.org/officeDocument/2006/relationships/tags" Target="../tags/tag7.xml"/><Relationship Id="rId3" Type="http://schemas.openxmlformats.org/officeDocument/2006/relationships/tags" Target="../tags/tag8.xml"/><Relationship Id="rId4" Type="http://schemas.openxmlformats.org/officeDocument/2006/relationships/tags" Target="../tags/tag9.xml"/><Relationship Id="rId5" Type="http://schemas.openxmlformats.org/officeDocument/2006/relationships/tags" Target="../tags/tag10.xml"/><Relationship Id="rId6" Type="http://schemas.openxmlformats.org/officeDocument/2006/relationships/tags" Target="../tags/tag11.xml"/><Relationship Id="rId7" Type="http://schemas.openxmlformats.org/officeDocument/2006/relationships/tags" Target="../tags/tag12.xml"/><Relationship Id="rId8" Type="http://schemas.openxmlformats.org/officeDocument/2006/relationships/tags" Target="../tags/tag13.xml"/><Relationship Id="rId9" Type="http://schemas.openxmlformats.org/officeDocument/2006/relationships/tags" Target="../tags/tag14.xml"/><Relationship Id="rId10" Type="http://schemas.openxmlformats.org/officeDocument/2006/relationships/tags" Target="../tags/tag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4" Type="http://schemas.openxmlformats.org/officeDocument/2006/relationships/tags" Target="../tags/tag19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JPG"/><Relationship Id="rId1" Type="http://schemas.openxmlformats.org/officeDocument/2006/relationships/tags" Target="../tags/tag16.xml"/><Relationship Id="rId2" Type="http://schemas.openxmlformats.org/officeDocument/2006/relationships/tags" Target="../tags/tag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4.xml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tags" Target="../tags/tag20.xml"/><Relationship Id="rId2" Type="http://schemas.openxmlformats.org/officeDocument/2006/relationships/tags" Target="../tags/tag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4" Type="http://schemas.openxmlformats.org/officeDocument/2006/relationships/tags" Target="../tags/tag26.xml"/><Relationship Id="rId5" Type="http://schemas.openxmlformats.org/officeDocument/2006/relationships/tags" Target="../tags/tag27.xml"/><Relationship Id="rId6" Type="http://schemas.openxmlformats.org/officeDocument/2006/relationships/slideLayout" Target="../slideLayouts/slideLayout3.xml"/><Relationship Id="rId7" Type="http://schemas.openxmlformats.org/officeDocument/2006/relationships/notesSlide" Target="../notesSlides/notesSlide5.xml"/><Relationship Id="rId8" Type="http://schemas.openxmlformats.org/officeDocument/2006/relationships/image" Target="../media/image1.jpeg"/><Relationship Id="rId1" Type="http://schemas.openxmlformats.org/officeDocument/2006/relationships/tags" Target="../tags/tag23.xml"/><Relationship Id="rId2" Type="http://schemas.openxmlformats.org/officeDocument/2006/relationships/tags" Target="../tags/tag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tags" Target="../tags/tag28.xml"/><Relationship Id="rId2" Type="http://schemas.openxmlformats.org/officeDocument/2006/relationships/tags" Target="../tags/tag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7.xml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tags" Target="../tags/tag30.xml"/><Relationship Id="rId2" Type="http://schemas.openxmlformats.org/officeDocument/2006/relationships/tags" Target="../tags/tag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4" Type="http://schemas.openxmlformats.org/officeDocument/2006/relationships/tags" Target="../tags/tag36.xml"/><Relationship Id="rId5" Type="http://schemas.openxmlformats.org/officeDocument/2006/relationships/tags" Target="../tags/tag37.xml"/><Relationship Id="rId6" Type="http://schemas.openxmlformats.org/officeDocument/2006/relationships/slideLayout" Target="../slideLayouts/slideLayout3.xml"/><Relationship Id="rId7" Type="http://schemas.openxmlformats.org/officeDocument/2006/relationships/notesSlide" Target="../notesSlides/notesSlide8.xml"/><Relationship Id="rId8" Type="http://schemas.openxmlformats.org/officeDocument/2006/relationships/image" Target="../media/image1.jpeg"/><Relationship Id="rId1" Type="http://schemas.openxmlformats.org/officeDocument/2006/relationships/tags" Target="../tags/tag33.xml"/><Relationship Id="rId2" Type="http://schemas.openxmlformats.org/officeDocument/2006/relationships/tags" Target="../tags/tag34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50.xml"/><Relationship Id="rId14" Type="http://schemas.openxmlformats.org/officeDocument/2006/relationships/tags" Target="../tags/tag51.xml"/><Relationship Id="rId15" Type="http://schemas.openxmlformats.org/officeDocument/2006/relationships/tags" Target="../tags/tag52.xml"/><Relationship Id="rId16" Type="http://schemas.openxmlformats.org/officeDocument/2006/relationships/tags" Target="../tags/tag53.xml"/><Relationship Id="rId17" Type="http://schemas.openxmlformats.org/officeDocument/2006/relationships/tags" Target="../tags/tag54.xml"/><Relationship Id="rId18" Type="http://schemas.openxmlformats.org/officeDocument/2006/relationships/tags" Target="../tags/tag55.xml"/><Relationship Id="rId19" Type="http://schemas.openxmlformats.org/officeDocument/2006/relationships/tags" Target="../tags/tag56.xml"/><Relationship Id="rId50" Type="http://schemas.openxmlformats.org/officeDocument/2006/relationships/tags" Target="../tags/tag87.xml"/><Relationship Id="rId51" Type="http://schemas.openxmlformats.org/officeDocument/2006/relationships/slideLayout" Target="../slideLayouts/slideLayout7.xml"/><Relationship Id="rId52" Type="http://schemas.openxmlformats.org/officeDocument/2006/relationships/notesSlide" Target="../notesSlides/notesSlide9.xml"/><Relationship Id="rId53" Type="http://schemas.openxmlformats.org/officeDocument/2006/relationships/image" Target="../media/image4.png"/><Relationship Id="rId54" Type="http://schemas.openxmlformats.org/officeDocument/2006/relationships/image" Target="../media/image5.png"/><Relationship Id="rId40" Type="http://schemas.openxmlformats.org/officeDocument/2006/relationships/tags" Target="../tags/tag77.xml"/><Relationship Id="rId41" Type="http://schemas.openxmlformats.org/officeDocument/2006/relationships/tags" Target="../tags/tag78.xml"/><Relationship Id="rId42" Type="http://schemas.openxmlformats.org/officeDocument/2006/relationships/tags" Target="../tags/tag79.xml"/><Relationship Id="rId43" Type="http://schemas.openxmlformats.org/officeDocument/2006/relationships/tags" Target="../tags/tag80.xml"/><Relationship Id="rId44" Type="http://schemas.openxmlformats.org/officeDocument/2006/relationships/tags" Target="../tags/tag81.xml"/><Relationship Id="rId45" Type="http://schemas.openxmlformats.org/officeDocument/2006/relationships/tags" Target="../tags/tag82.xml"/><Relationship Id="rId46" Type="http://schemas.openxmlformats.org/officeDocument/2006/relationships/tags" Target="../tags/tag83.xml"/><Relationship Id="rId47" Type="http://schemas.openxmlformats.org/officeDocument/2006/relationships/tags" Target="../tags/tag84.xml"/><Relationship Id="rId48" Type="http://schemas.openxmlformats.org/officeDocument/2006/relationships/tags" Target="../tags/tag85.xml"/><Relationship Id="rId49" Type="http://schemas.openxmlformats.org/officeDocument/2006/relationships/tags" Target="../tags/tag86.xml"/><Relationship Id="rId1" Type="http://schemas.openxmlformats.org/officeDocument/2006/relationships/tags" Target="../tags/tag38.xml"/><Relationship Id="rId2" Type="http://schemas.openxmlformats.org/officeDocument/2006/relationships/tags" Target="../tags/tag39.xml"/><Relationship Id="rId3" Type="http://schemas.openxmlformats.org/officeDocument/2006/relationships/tags" Target="../tags/tag40.xml"/><Relationship Id="rId4" Type="http://schemas.openxmlformats.org/officeDocument/2006/relationships/tags" Target="../tags/tag41.xml"/><Relationship Id="rId5" Type="http://schemas.openxmlformats.org/officeDocument/2006/relationships/tags" Target="../tags/tag42.xml"/><Relationship Id="rId6" Type="http://schemas.openxmlformats.org/officeDocument/2006/relationships/tags" Target="../tags/tag43.xml"/><Relationship Id="rId7" Type="http://schemas.openxmlformats.org/officeDocument/2006/relationships/tags" Target="../tags/tag44.xml"/><Relationship Id="rId8" Type="http://schemas.openxmlformats.org/officeDocument/2006/relationships/tags" Target="../tags/tag45.xml"/><Relationship Id="rId9" Type="http://schemas.openxmlformats.org/officeDocument/2006/relationships/tags" Target="../tags/tag46.xml"/><Relationship Id="rId30" Type="http://schemas.openxmlformats.org/officeDocument/2006/relationships/tags" Target="../tags/tag67.xml"/><Relationship Id="rId31" Type="http://schemas.openxmlformats.org/officeDocument/2006/relationships/tags" Target="../tags/tag68.xml"/><Relationship Id="rId32" Type="http://schemas.openxmlformats.org/officeDocument/2006/relationships/tags" Target="../tags/tag69.xml"/><Relationship Id="rId33" Type="http://schemas.openxmlformats.org/officeDocument/2006/relationships/tags" Target="../tags/tag70.xml"/><Relationship Id="rId34" Type="http://schemas.openxmlformats.org/officeDocument/2006/relationships/tags" Target="../tags/tag71.xml"/><Relationship Id="rId35" Type="http://schemas.openxmlformats.org/officeDocument/2006/relationships/tags" Target="../tags/tag72.xml"/><Relationship Id="rId36" Type="http://schemas.openxmlformats.org/officeDocument/2006/relationships/tags" Target="../tags/tag73.xml"/><Relationship Id="rId37" Type="http://schemas.openxmlformats.org/officeDocument/2006/relationships/tags" Target="../tags/tag74.xml"/><Relationship Id="rId38" Type="http://schemas.openxmlformats.org/officeDocument/2006/relationships/tags" Target="../tags/tag75.xml"/><Relationship Id="rId39" Type="http://schemas.openxmlformats.org/officeDocument/2006/relationships/tags" Target="../tags/tag76.xml"/><Relationship Id="rId20" Type="http://schemas.openxmlformats.org/officeDocument/2006/relationships/tags" Target="../tags/tag57.xml"/><Relationship Id="rId21" Type="http://schemas.openxmlformats.org/officeDocument/2006/relationships/tags" Target="../tags/tag58.xml"/><Relationship Id="rId22" Type="http://schemas.openxmlformats.org/officeDocument/2006/relationships/tags" Target="../tags/tag59.xml"/><Relationship Id="rId23" Type="http://schemas.openxmlformats.org/officeDocument/2006/relationships/tags" Target="../tags/tag60.xml"/><Relationship Id="rId24" Type="http://schemas.openxmlformats.org/officeDocument/2006/relationships/tags" Target="../tags/tag61.xml"/><Relationship Id="rId25" Type="http://schemas.openxmlformats.org/officeDocument/2006/relationships/tags" Target="../tags/tag62.xml"/><Relationship Id="rId26" Type="http://schemas.openxmlformats.org/officeDocument/2006/relationships/tags" Target="../tags/tag63.xml"/><Relationship Id="rId27" Type="http://schemas.openxmlformats.org/officeDocument/2006/relationships/tags" Target="../tags/tag64.xml"/><Relationship Id="rId28" Type="http://schemas.openxmlformats.org/officeDocument/2006/relationships/tags" Target="../tags/tag65.xml"/><Relationship Id="rId29" Type="http://schemas.openxmlformats.org/officeDocument/2006/relationships/tags" Target="../tags/tag66.xml"/><Relationship Id="rId10" Type="http://schemas.openxmlformats.org/officeDocument/2006/relationships/tags" Target="../tags/tag47.xml"/><Relationship Id="rId11" Type="http://schemas.openxmlformats.org/officeDocument/2006/relationships/tags" Target="../tags/tag48.xml"/><Relationship Id="rId12" Type="http://schemas.openxmlformats.org/officeDocument/2006/relationships/tags" Target="../tags/tag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-矩形 17">
            <a:extLst>
              <a:ext uri="{FF2B5EF4-FFF2-40B4-BE49-F238E27FC236}">
                <a16:creationId xmlns="" xmlns:a16="http://schemas.microsoft.com/office/drawing/2014/main" id="{35C23913-4F72-47C8-BE34-7C007D8A5FE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2440163">
            <a:off x="5338920" y="-1921428"/>
            <a:ext cx="5543946" cy="12242261"/>
          </a:xfrm>
          <a:prstGeom prst="rect">
            <a:avLst/>
          </a:prstGeom>
          <a:gradFill>
            <a:gsLst>
              <a:gs pos="0">
                <a:srgbClr val="FFFDE8"/>
              </a:gs>
              <a:gs pos="51000">
                <a:srgbClr val="FFFDE8">
                  <a:alpha val="0"/>
                </a:srgbClr>
              </a:gs>
              <a:gs pos="100000">
                <a:srgbClr val="FFFDE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PA-矩形 10">
            <a:extLst>
              <a:ext uri="{FF2B5EF4-FFF2-40B4-BE49-F238E27FC236}">
                <a16:creationId xmlns="" xmlns:a16="http://schemas.microsoft.com/office/drawing/2014/main" id="{470C9FA1-5553-4A09-8546-547228D5E5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2440163">
            <a:off x="5667833" y="-1921428"/>
            <a:ext cx="5543946" cy="12242261"/>
          </a:xfrm>
          <a:prstGeom prst="rect">
            <a:avLst/>
          </a:prstGeom>
          <a:gradFill>
            <a:gsLst>
              <a:gs pos="0">
                <a:srgbClr val="F6A961"/>
              </a:gs>
              <a:gs pos="51000">
                <a:srgbClr val="F6A961"/>
              </a:gs>
              <a:gs pos="100000">
                <a:srgbClr val="F6A96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PA-文本框 14">
            <a:extLst>
              <a:ext uri="{FF2B5EF4-FFF2-40B4-BE49-F238E27FC236}">
                <a16:creationId xmlns="" xmlns:a16="http://schemas.microsoft.com/office/drawing/2014/main" id="{1645B345-A40F-4EBF-A2E9-839373DEDFA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703357" y="4609586"/>
            <a:ext cx="4195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5F5F3"/>
                </a:solidFill>
                <a:latin typeface="楷体"/>
                <a:ea typeface="楷体"/>
                <a:cs typeface="楷体"/>
              </a:rPr>
              <a:t>常州市新北区安家中心小学</a:t>
            </a:r>
            <a:r>
              <a:rPr lang="en-US" altLang="zh-CN" sz="2400" b="1" dirty="0" smtClean="0">
                <a:solidFill>
                  <a:srgbClr val="F5F5F3"/>
                </a:solidFill>
                <a:latin typeface="楷体"/>
                <a:ea typeface="楷体"/>
                <a:cs typeface="楷体"/>
              </a:rPr>
              <a:t>  </a:t>
            </a:r>
            <a:r>
              <a:rPr lang="zh-CN" altLang="en-US" sz="2400" b="1" dirty="0" smtClean="0">
                <a:solidFill>
                  <a:srgbClr val="F5F5F3"/>
                </a:solidFill>
                <a:latin typeface="楷体"/>
                <a:ea typeface="楷体"/>
                <a:cs typeface="楷体"/>
              </a:rPr>
              <a:t>陈鑫</a:t>
            </a:r>
            <a:endParaRPr lang="zh-CN" altLang="en-US" sz="2400" b="1" dirty="0">
              <a:solidFill>
                <a:srgbClr val="F5F5F3"/>
              </a:solidFill>
              <a:latin typeface="楷体"/>
              <a:ea typeface="楷体"/>
              <a:cs typeface="楷体"/>
            </a:endParaRPr>
          </a:p>
        </p:txBody>
      </p:sp>
      <p:pic>
        <p:nvPicPr>
          <p:cNvPr id="2" name="media1">
            <a:hlinkClick r:id="" action="ppaction://media"/>
            <a:extLst>
              <a:ext uri="{FF2B5EF4-FFF2-40B4-BE49-F238E27FC236}">
                <a16:creationId xmlns="" xmlns:a16="http://schemas.microsoft.com/office/drawing/2014/main" id="{46F7B8E4-C0A4-4A57-B8E6-44D0883CA0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-2554345"/>
            <a:ext cx="609600" cy="609600"/>
          </a:xfrm>
          <a:prstGeom prst="rect">
            <a:avLst/>
          </a:prstGeom>
        </p:spPr>
      </p:pic>
      <p:pic>
        <p:nvPicPr>
          <p:cNvPr id="3" name="图片 2" descr="20220216182858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52" b="27784"/>
          <a:stretch/>
        </p:blipFill>
        <p:spPr>
          <a:xfrm>
            <a:off x="6565601" y="1640196"/>
            <a:ext cx="5626399" cy="2293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637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11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-图片 3">
            <a:extLst>
              <a:ext uri="{FF2B5EF4-FFF2-40B4-BE49-F238E27FC236}">
                <a16:creationId xmlns="" xmlns:a16="http://schemas.microsoft.com/office/drawing/2014/main" id="{A352C271-E277-4A65-B8F4-FBEECCB7DCD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868" y="556794"/>
            <a:ext cx="1308908" cy="1308908"/>
          </a:xfrm>
          <a:prstGeom prst="rect">
            <a:avLst/>
          </a:prstGeom>
        </p:spPr>
      </p:pic>
      <p:sp>
        <p:nvSpPr>
          <p:cNvPr id="15" name="PA-MH_Other_4">
            <a:extLst>
              <a:ext uri="{FF2B5EF4-FFF2-40B4-BE49-F238E27FC236}">
                <a16:creationId xmlns="" xmlns:a16="http://schemas.microsoft.com/office/drawing/2014/main" id="{FCA8F3A7-253A-4EFA-9186-09F94DDCC513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gray">
          <a:xfrm>
            <a:off x="5854094" y="2130482"/>
            <a:ext cx="0" cy="3663845"/>
          </a:xfrm>
          <a:prstGeom prst="line">
            <a:avLst/>
          </a:prstGeom>
          <a:noFill/>
          <a:ln w="28575">
            <a:solidFill>
              <a:srgbClr val="F6A961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350" kern="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0" name="PA-组合 9">
            <a:extLst>
              <a:ext uri="{FF2B5EF4-FFF2-40B4-BE49-F238E27FC236}">
                <a16:creationId xmlns="" xmlns:a16="http://schemas.microsoft.com/office/drawing/2014/main" id="{9A083E4A-C4A0-458A-81DD-D6DE6DE64487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112324" y="2365497"/>
            <a:ext cx="3483541" cy="3182906"/>
            <a:chOff x="2701307" y="2347856"/>
            <a:chExt cx="3483541" cy="3182906"/>
          </a:xfrm>
        </p:grpSpPr>
        <p:sp>
          <p:nvSpPr>
            <p:cNvPr id="12" name="PA-MH_Other_1">
              <a:extLst>
                <a:ext uri="{FF2B5EF4-FFF2-40B4-BE49-F238E27FC236}">
                  <a16:creationId xmlns="" xmlns:a16="http://schemas.microsoft.com/office/drawing/2014/main" id="{8B9CB835-ED51-442A-A0AD-751ECBCDE0BA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874088" y="2347856"/>
              <a:ext cx="3153554" cy="3182906"/>
            </a:xfrm>
            <a:prstGeom prst="ellipse">
              <a:avLst/>
            </a:prstGeom>
            <a:noFill/>
            <a:ln w="19050">
              <a:solidFill>
                <a:srgbClr val="ED7D31">
                  <a:alpha val="49804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sz="135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PA-MH_Other_2">
              <a:extLst>
                <a:ext uri="{FF2B5EF4-FFF2-40B4-BE49-F238E27FC236}">
                  <a16:creationId xmlns="" xmlns:a16="http://schemas.microsoft.com/office/drawing/2014/main" id="{C59F32C2-71C0-45C6-8A94-2F4048AC3B54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2961734" y="3011598"/>
              <a:ext cx="251461" cy="251444"/>
            </a:xfrm>
            <a:prstGeom prst="ellipse">
              <a:avLst/>
            </a:prstGeom>
            <a:solidFill>
              <a:srgbClr val="ED7D31"/>
            </a:solidFill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135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PA-MH_Other_3">
              <a:extLst>
                <a:ext uri="{FF2B5EF4-FFF2-40B4-BE49-F238E27FC236}">
                  <a16:creationId xmlns="" xmlns:a16="http://schemas.microsoft.com/office/drawing/2014/main" id="{2F610076-AED8-4E64-9DEE-50EC6998A9FD}"/>
                </a:ext>
              </a:extLst>
            </p:cNvPr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gray">
            <a:xfrm>
              <a:off x="2701307" y="3946314"/>
              <a:ext cx="3483541" cy="0"/>
            </a:xfrm>
            <a:prstGeom prst="line">
              <a:avLst/>
            </a:prstGeom>
            <a:noFill/>
            <a:ln w="28575">
              <a:solidFill>
                <a:srgbClr val="FABCC3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sz="135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PA-MH_Other_5">
              <a:extLst>
                <a:ext uri="{FF2B5EF4-FFF2-40B4-BE49-F238E27FC236}">
                  <a16:creationId xmlns="" xmlns:a16="http://schemas.microsoft.com/office/drawing/2014/main" id="{1002E4F2-06AD-448D-A9FD-DC6A465A011B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gray">
            <a:xfrm>
              <a:off x="3046860" y="2528408"/>
              <a:ext cx="2789323" cy="2810920"/>
            </a:xfrm>
            <a:prstGeom prst="ellipse">
              <a:avLst/>
            </a:prstGeom>
            <a:noFill/>
            <a:ln w="9525">
              <a:solidFill>
                <a:srgbClr val="F6A961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4999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sz="135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PA-MH_Other_6">
              <a:extLst>
                <a:ext uri="{FF2B5EF4-FFF2-40B4-BE49-F238E27FC236}">
                  <a16:creationId xmlns="" xmlns:a16="http://schemas.microsoft.com/office/drawing/2014/main" id="{974B26A1-2E3D-463F-9DD1-F4EF0F9F875F}"/>
                </a:ext>
              </a:extLst>
            </p:cNvPr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3365597" y="2865583"/>
              <a:ext cx="2137679" cy="2182087"/>
            </a:xfrm>
            <a:prstGeom prst="ellipse">
              <a:avLst/>
            </a:prstGeom>
            <a:solidFill>
              <a:srgbClr val="F6A961"/>
            </a:solidFill>
            <a:ln w="0"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135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PA-MH_Title_1">
              <a:extLst>
                <a:ext uri="{FF2B5EF4-FFF2-40B4-BE49-F238E27FC236}">
                  <a16:creationId xmlns="" xmlns:a16="http://schemas.microsoft.com/office/drawing/2014/main" id="{719B850A-C1DD-4CC7-8B21-F85B95F7A6FC}"/>
                </a:ext>
              </a:extLst>
            </p:cNvPr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3750213" y="3257874"/>
              <a:ext cx="1368457" cy="1397517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  <a:effectLst/>
          </p:spPr>
          <p:txBody>
            <a:bodyPr wrap="square" lIns="0" tIns="0" rIns="0" bIns="0" anchor="ctr">
              <a:normAutofit/>
            </a:bodyPr>
            <a:lstStyle/>
            <a:p>
              <a:pPr algn="ctr">
                <a:defRPr/>
              </a:pPr>
              <a:endParaRPr lang="zh-CN" altLang="en-US" kern="0" dirty="0">
                <a:ln>
                  <a:solidFill>
                    <a:srgbClr val="FFFFFF"/>
                  </a:solidFill>
                </a:ln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PA-MH_Other_7">
              <a:extLst>
                <a:ext uri="{FF2B5EF4-FFF2-40B4-BE49-F238E27FC236}">
                  <a16:creationId xmlns="" xmlns:a16="http://schemas.microsoft.com/office/drawing/2014/main" id="{C4438593-1ED6-444A-A1D8-CC4702210314}"/>
                </a:ext>
              </a:extLst>
            </p:cNvPr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5700131" y="3018212"/>
              <a:ext cx="251461" cy="251444"/>
            </a:xfrm>
            <a:prstGeom prst="ellipse">
              <a:avLst/>
            </a:prstGeom>
            <a:solidFill>
              <a:srgbClr val="ED7D31"/>
            </a:solidFill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135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" name="PA-MH_Other_8">
              <a:extLst>
                <a:ext uri="{FF2B5EF4-FFF2-40B4-BE49-F238E27FC236}">
                  <a16:creationId xmlns="" xmlns:a16="http://schemas.microsoft.com/office/drawing/2014/main" id="{4CFDA52E-F603-4260-A37F-816F0443E573}"/>
                </a:ext>
              </a:extLst>
            </p:cNvPr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gray">
            <a:xfrm>
              <a:off x="2964526" y="4542521"/>
              <a:ext cx="251461" cy="251444"/>
            </a:xfrm>
            <a:prstGeom prst="ellipse">
              <a:avLst/>
            </a:prstGeom>
            <a:solidFill>
              <a:srgbClr val="ED7D31"/>
            </a:solidFill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135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PA-MH_Other_10">
              <a:extLst>
                <a:ext uri="{FF2B5EF4-FFF2-40B4-BE49-F238E27FC236}">
                  <a16:creationId xmlns="" xmlns:a16="http://schemas.microsoft.com/office/drawing/2014/main" id="{3DECF8BF-24DB-4961-B2C7-953F106A7883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5745851" y="4528781"/>
              <a:ext cx="251461" cy="251444"/>
            </a:xfrm>
            <a:prstGeom prst="ellipse">
              <a:avLst/>
            </a:prstGeom>
            <a:solidFill>
              <a:srgbClr val="ED7D31"/>
            </a:solidFill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135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719546" y="2185864"/>
            <a:ext cx="4493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楷体"/>
                <a:ea typeface="楷体"/>
                <a:cs typeface="楷体"/>
              </a:rPr>
              <a:t>    </a:t>
            </a:r>
            <a:r>
              <a:rPr lang="zh-CN" altLang="zh-CN" sz="2400" dirty="0" smtClean="0">
                <a:latin typeface="楷体"/>
                <a:ea typeface="楷体"/>
                <a:cs typeface="楷体"/>
              </a:rPr>
              <a:t>在体育</a:t>
            </a:r>
            <a:r>
              <a:rPr lang="zh-CN" altLang="zh-CN" sz="2400" dirty="0">
                <a:latin typeface="楷体"/>
                <a:ea typeface="楷体"/>
                <a:cs typeface="楷体"/>
              </a:rPr>
              <a:t>教学中渗透德育</a:t>
            </a:r>
            <a:r>
              <a:rPr lang="zh-CN" altLang="zh-CN" sz="2400" dirty="0" smtClean="0">
                <a:latin typeface="楷体"/>
                <a:ea typeface="楷体"/>
                <a:cs typeface="楷体"/>
              </a:rPr>
              <a:t>教育</a:t>
            </a:r>
            <a:endParaRPr lang="en-US" altLang="zh-CN" sz="2400" dirty="0" smtClean="0">
              <a:latin typeface="楷体"/>
              <a:ea typeface="楷体"/>
              <a:cs typeface="楷体"/>
            </a:endParaRPr>
          </a:p>
          <a:p>
            <a:r>
              <a:rPr lang="zh-CN" altLang="zh-CN" sz="2400" dirty="0" smtClean="0">
                <a:latin typeface="楷体"/>
                <a:ea typeface="楷体"/>
                <a:cs typeface="楷体"/>
              </a:rPr>
              <a:t>有利于培养学生的团队意识 </a:t>
            </a:r>
            <a:endParaRPr lang="zh-CN" altLang="en-US" sz="2400" dirty="0">
              <a:latin typeface="楷体"/>
              <a:ea typeface="楷体"/>
              <a:cs typeface="楷体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4560" y="4287795"/>
            <a:ext cx="3619019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楷体"/>
                <a:ea typeface="楷体"/>
                <a:cs typeface="楷体"/>
              </a:rPr>
              <a:t>     </a:t>
            </a:r>
            <a:r>
              <a:rPr lang="zh-CN" altLang="zh-CN" sz="2400" dirty="0" smtClean="0">
                <a:latin typeface="楷体"/>
                <a:ea typeface="楷体"/>
                <a:cs typeface="楷体"/>
              </a:rPr>
              <a:t>在体育教学中渗透德育有利于培养</a:t>
            </a:r>
            <a:r>
              <a:rPr lang="zh-CN" altLang="zh-CN" sz="2400" dirty="0">
                <a:latin typeface="楷体"/>
                <a:ea typeface="楷体"/>
                <a:cs typeface="楷体"/>
              </a:rPr>
              <a:t>学生形成公平竞争意识 </a:t>
            </a:r>
            <a:endParaRPr lang="zh-CN" altLang="en-US" sz="2400" dirty="0">
              <a:latin typeface="楷体"/>
              <a:ea typeface="楷体"/>
              <a:cs typeface="楷体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510316" y="4270152"/>
            <a:ext cx="386594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楷体"/>
                <a:ea typeface="楷体"/>
                <a:cs typeface="楷体"/>
              </a:rPr>
              <a:t>     </a:t>
            </a:r>
            <a:r>
              <a:rPr lang="zh-CN" altLang="en-US" sz="2400" dirty="0" smtClean="0">
                <a:latin typeface="楷体"/>
                <a:ea typeface="楷体"/>
                <a:cs typeface="楷体"/>
              </a:rPr>
              <a:t>在</a:t>
            </a:r>
            <a:r>
              <a:rPr lang="zh-CN" altLang="zh-CN" sz="2400" dirty="0" smtClean="0">
                <a:latin typeface="楷体"/>
                <a:ea typeface="楷体"/>
                <a:cs typeface="楷体"/>
              </a:rPr>
              <a:t>体育</a:t>
            </a:r>
            <a:r>
              <a:rPr lang="zh-CN" altLang="zh-CN" sz="2400" dirty="0">
                <a:latin typeface="楷体"/>
                <a:ea typeface="楷体"/>
                <a:cs typeface="楷体"/>
              </a:rPr>
              <a:t>教学中渗透德育</a:t>
            </a:r>
            <a:r>
              <a:rPr lang="zh-CN" altLang="zh-CN" sz="2400" dirty="0" smtClean="0">
                <a:latin typeface="楷体"/>
                <a:ea typeface="楷体"/>
                <a:cs typeface="楷体"/>
              </a:rPr>
              <a:t>教育有利于培养学生诚</a:t>
            </a:r>
            <a:r>
              <a:rPr lang="zh-CN" altLang="zh-CN" sz="2400" dirty="0">
                <a:latin typeface="楷体"/>
                <a:ea typeface="楷体"/>
                <a:cs typeface="楷体"/>
              </a:rPr>
              <a:t>信、友善的品质  </a:t>
            </a:r>
            <a:endParaRPr lang="zh-CN" altLang="en-US" sz="2400" dirty="0">
              <a:latin typeface="楷体"/>
              <a:ea typeface="楷体"/>
              <a:cs typeface="楷体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157563" y="1906238"/>
            <a:ext cx="460672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楷体"/>
                <a:ea typeface="楷体"/>
                <a:cs typeface="楷体"/>
              </a:rPr>
              <a:t>    </a:t>
            </a:r>
            <a:r>
              <a:rPr lang="zh-CN" altLang="zh-CN" sz="2400" dirty="0" smtClean="0">
                <a:latin typeface="楷体"/>
                <a:ea typeface="楷体"/>
                <a:cs typeface="楷体"/>
              </a:rPr>
              <a:t>在体育</a:t>
            </a:r>
            <a:r>
              <a:rPr lang="zh-CN" altLang="zh-CN" sz="2400" dirty="0">
                <a:latin typeface="楷体"/>
                <a:ea typeface="楷体"/>
                <a:cs typeface="楷体"/>
              </a:rPr>
              <a:t>教学中渗透德育</a:t>
            </a:r>
            <a:r>
              <a:rPr lang="zh-CN" altLang="zh-CN" sz="2400" dirty="0" smtClean="0">
                <a:latin typeface="楷体"/>
                <a:ea typeface="楷体"/>
                <a:cs typeface="楷体"/>
              </a:rPr>
              <a:t>教育有利于培养学生养成自主学习</a:t>
            </a:r>
            <a:r>
              <a:rPr lang="zh-CN" altLang="zh-CN" sz="2400" dirty="0">
                <a:latin typeface="楷体"/>
                <a:ea typeface="楷体"/>
                <a:cs typeface="楷体"/>
              </a:rPr>
              <a:t>、</a:t>
            </a:r>
            <a:r>
              <a:rPr lang="zh-CN" altLang="zh-CN" sz="2400" dirty="0" smtClean="0">
                <a:latin typeface="楷体"/>
                <a:ea typeface="楷体"/>
                <a:cs typeface="楷体"/>
              </a:rPr>
              <a:t>自觉锻炼</a:t>
            </a:r>
            <a:r>
              <a:rPr lang="zh-CN" altLang="en-US" sz="2400" dirty="0" smtClean="0">
                <a:latin typeface="楷体"/>
                <a:ea typeface="楷体"/>
                <a:cs typeface="楷体"/>
              </a:rPr>
              <a:t>的习惯</a:t>
            </a:r>
            <a:endParaRPr lang="zh-CN" altLang="en-US" sz="2400" dirty="0">
              <a:latin typeface="楷体"/>
              <a:ea typeface="楷体"/>
              <a:cs typeface="楷体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-2.0449 L 0 0 E" pathEditMode="relative">
                                      <p:cBhvr from="" to=""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  <p:bldP spid="9" grpId="0"/>
      <p:bldP spid="11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-图片 1">
            <a:extLst>
              <a:ext uri="{FF2B5EF4-FFF2-40B4-BE49-F238E27FC236}">
                <a16:creationId xmlns="" xmlns:a16="http://schemas.microsoft.com/office/drawing/2014/main" id="{57C9D9CE-5155-4B23-BD6D-F1F8A091A078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PA-矩形 2">
            <a:extLst>
              <a:ext uri="{FF2B5EF4-FFF2-40B4-BE49-F238E27FC236}">
                <a16:creationId xmlns="" xmlns:a16="http://schemas.microsoft.com/office/drawing/2014/main" id="{088B401F-C00C-4018-ADD9-186F5EE7EFC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2440163">
            <a:off x="5338920" y="-1921428"/>
            <a:ext cx="5543946" cy="12242261"/>
          </a:xfrm>
          <a:prstGeom prst="rect">
            <a:avLst/>
          </a:prstGeom>
          <a:gradFill>
            <a:gsLst>
              <a:gs pos="0">
                <a:srgbClr val="FFFDE8"/>
              </a:gs>
              <a:gs pos="51000">
                <a:srgbClr val="FFFDE8">
                  <a:alpha val="0"/>
                </a:srgbClr>
              </a:gs>
              <a:gs pos="100000">
                <a:srgbClr val="FFFDE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PA-矩形 3">
            <a:extLst>
              <a:ext uri="{FF2B5EF4-FFF2-40B4-BE49-F238E27FC236}">
                <a16:creationId xmlns="" xmlns:a16="http://schemas.microsoft.com/office/drawing/2014/main" id="{1A21EAB2-7896-4E79-AD57-C05D0198532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2440163">
            <a:off x="5667833" y="-1921428"/>
            <a:ext cx="5543946" cy="12242261"/>
          </a:xfrm>
          <a:prstGeom prst="rect">
            <a:avLst/>
          </a:prstGeom>
          <a:gradFill>
            <a:gsLst>
              <a:gs pos="0">
                <a:srgbClr val="F6A961"/>
              </a:gs>
              <a:gs pos="51000">
                <a:srgbClr val="F6A961"/>
              </a:gs>
              <a:gs pos="100000">
                <a:srgbClr val="F6A96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PA-文本框 4">
            <a:extLst>
              <a:ext uri="{FF2B5EF4-FFF2-40B4-BE49-F238E27FC236}">
                <a16:creationId xmlns="" xmlns:a16="http://schemas.microsoft.com/office/drawing/2014/main" id="{E8097148-49C3-41DE-A38D-071B58FD317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753100" y="2444627"/>
            <a:ext cx="6096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6600" dirty="0" smtClean="0">
                <a:solidFill>
                  <a:srgbClr val="F5F5F3"/>
                </a:solidFill>
                <a:latin typeface="华文隶书"/>
                <a:ea typeface="华文隶书"/>
                <a:cs typeface="华文隶书"/>
              </a:rPr>
              <a:t>感谢聆听</a:t>
            </a:r>
            <a:endParaRPr lang="en-US" altLang="zh-CN" sz="6600" dirty="0" smtClean="0">
              <a:solidFill>
                <a:srgbClr val="F5F5F3"/>
              </a:solidFill>
              <a:latin typeface="华文隶书"/>
              <a:ea typeface="华文隶书"/>
              <a:cs typeface="华文隶书"/>
            </a:endParaRPr>
          </a:p>
          <a:p>
            <a:pPr algn="ctr"/>
            <a:r>
              <a:rPr lang="zh-CN" altLang="en-US" sz="6600" dirty="0" smtClean="0">
                <a:solidFill>
                  <a:srgbClr val="F5F5F3"/>
                </a:solidFill>
                <a:latin typeface="华文隶书"/>
                <a:ea typeface="华文隶书"/>
                <a:cs typeface="华文隶书"/>
              </a:rPr>
              <a:t>恳请指正</a:t>
            </a:r>
            <a:endParaRPr lang="zh-CN" altLang="en-US" sz="6600" dirty="0">
              <a:solidFill>
                <a:srgbClr val="F5F5F3"/>
              </a:solidFill>
              <a:latin typeface="华文隶书"/>
              <a:ea typeface="华文隶书"/>
              <a:cs typeface="华文隶书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389245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-矩形 4">
            <a:extLst>
              <a:ext uri="{FF2B5EF4-FFF2-40B4-BE49-F238E27FC236}">
                <a16:creationId xmlns="" xmlns:a16="http://schemas.microsoft.com/office/drawing/2014/main" id="{17E96C7E-F1E8-4D1B-996C-A3CF75B4C31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2440163">
            <a:off x="5338920" y="-1921428"/>
            <a:ext cx="5543946" cy="12242261"/>
          </a:xfrm>
          <a:prstGeom prst="rect">
            <a:avLst/>
          </a:prstGeom>
          <a:gradFill>
            <a:gsLst>
              <a:gs pos="0">
                <a:srgbClr val="FFFDE8"/>
              </a:gs>
              <a:gs pos="51000">
                <a:srgbClr val="FFFDE8">
                  <a:alpha val="0"/>
                </a:srgbClr>
              </a:gs>
              <a:gs pos="100000">
                <a:srgbClr val="FFFDE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PA-矩形 5">
            <a:extLst>
              <a:ext uri="{FF2B5EF4-FFF2-40B4-BE49-F238E27FC236}">
                <a16:creationId xmlns="" xmlns:a16="http://schemas.microsoft.com/office/drawing/2014/main" id="{FF3C04C2-E901-4D54-A6EA-8CDB7BA8C6C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2440163">
            <a:off x="5667833" y="-1921428"/>
            <a:ext cx="5543946" cy="12242261"/>
          </a:xfrm>
          <a:prstGeom prst="rect">
            <a:avLst/>
          </a:prstGeom>
          <a:gradFill>
            <a:gsLst>
              <a:gs pos="0">
                <a:srgbClr val="F6A961"/>
              </a:gs>
              <a:gs pos="51000">
                <a:srgbClr val="F6A961"/>
              </a:gs>
              <a:gs pos="100000">
                <a:srgbClr val="F6A96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PA-文本框 13">
            <a:extLst>
              <a:ext uri="{FF2B5EF4-FFF2-40B4-BE49-F238E27FC236}">
                <a16:creationId xmlns="" xmlns:a16="http://schemas.microsoft.com/office/drawing/2014/main" id="{819D5483-4781-4A16-BD15-0D15BE9C570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542431" y="572889"/>
            <a:ext cx="2542684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1" hangingPunct="1"/>
            <a:r>
              <a:rPr lang="zh-CN" altLang="en-US" sz="8000" b="1" dirty="0">
                <a:solidFill>
                  <a:srgbClr val="F5F5F3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汉仪旗黑-55简" panose="00020600040101010101" pitchFamily="18" charset="-122"/>
              </a:rPr>
              <a:t>目 录</a:t>
            </a:r>
          </a:p>
        </p:txBody>
      </p:sp>
      <p:sp>
        <p:nvSpPr>
          <p:cNvPr id="8" name="PA-矩形 7">
            <a:extLst>
              <a:ext uri="{FF2B5EF4-FFF2-40B4-BE49-F238E27FC236}">
                <a16:creationId xmlns="" xmlns:a16="http://schemas.microsoft.com/office/drawing/2014/main" id="{AE460D23-2515-438C-B076-0666DEE871A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702908" y="1896328"/>
            <a:ext cx="2236511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x-none" sz="1600" dirty="0">
                <a:solidFill>
                  <a:srgbClr val="F5F5F3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汉仪旗黑-55简" panose="00020600040101010101" pitchFamily="18" charset="-122"/>
              </a:rPr>
              <a:t>CONTENTS</a:t>
            </a:r>
          </a:p>
        </p:txBody>
      </p:sp>
      <p:sp>
        <p:nvSpPr>
          <p:cNvPr id="9" name="PA-椭圆 8">
            <a:extLst>
              <a:ext uri="{FF2B5EF4-FFF2-40B4-BE49-F238E27FC236}">
                <a16:creationId xmlns="" xmlns:a16="http://schemas.microsoft.com/office/drawing/2014/main" id="{4D52B776-CB04-41ED-A2FF-87AB5642069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364879" y="2671785"/>
            <a:ext cx="867486" cy="867486"/>
          </a:xfrm>
          <a:prstGeom prst="ellipse">
            <a:avLst/>
          </a:prstGeom>
          <a:solidFill>
            <a:srgbClr val="F5F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0" name="PA-文本框 15">
            <a:extLst>
              <a:ext uri="{FF2B5EF4-FFF2-40B4-BE49-F238E27FC236}">
                <a16:creationId xmlns="" xmlns:a16="http://schemas.microsoft.com/office/drawing/2014/main" id="{CF159662-7634-4176-B76D-7283A4A674C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486770" y="2843918"/>
            <a:ext cx="604654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1" hangingPunct="1"/>
            <a:r>
              <a:rPr lang="en-US" altLang="x-none" sz="2800" dirty="0">
                <a:solidFill>
                  <a:srgbClr val="F6A96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汉仪旗黑-55简" panose="00020600040101010101" pitchFamily="18" charset="-122"/>
              </a:rPr>
              <a:t>01</a:t>
            </a:r>
            <a:endParaRPr lang="zh-CN" altLang="en-US" sz="2800" dirty="0">
              <a:solidFill>
                <a:srgbClr val="F6A96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汉仪旗黑-55简" panose="00020600040101010101" pitchFamily="18" charset="-122"/>
            </a:endParaRPr>
          </a:p>
        </p:txBody>
      </p:sp>
      <p:sp>
        <p:nvSpPr>
          <p:cNvPr id="11" name="PA-文本框 28">
            <a:extLst>
              <a:ext uri="{FF2B5EF4-FFF2-40B4-BE49-F238E27FC236}">
                <a16:creationId xmlns="" xmlns:a16="http://schemas.microsoft.com/office/drawing/2014/main" id="{CD473D77-3F3B-4996-9D99-8E8EF2A1E11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449151" y="2757155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400" b="1" dirty="0" smtClean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R" panose="00020600040101010101" pitchFamily="18" charset="-122"/>
                <a:sym typeface="汉仪旗黑-55简" panose="00020600040101010101" pitchFamily="18" charset="-122"/>
              </a:rPr>
              <a:t>从体而育</a:t>
            </a:r>
            <a:endParaRPr lang="zh-CN" altLang="en-US" sz="44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阿里巴巴普惠体 R" panose="00020600040101010101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3" name="PA-椭圆 12">
            <a:extLst>
              <a:ext uri="{FF2B5EF4-FFF2-40B4-BE49-F238E27FC236}">
                <a16:creationId xmlns="" xmlns:a16="http://schemas.microsoft.com/office/drawing/2014/main" id="{32CE9EB9-5B69-44EE-AFB2-803DB19A11D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497393" y="3700628"/>
            <a:ext cx="867486" cy="867486"/>
          </a:xfrm>
          <a:prstGeom prst="ellipse">
            <a:avLst/>
          </a:prstGeom>
          <a:solidFill>
            <a:srgbClr val="F5F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rgbClr val="F6A96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02</a:t>
            </a:r>
            <a:endParaRPr lang="zh-CN" altLang="en-US" sz="2800" dirty="0">
              <a:solidFill>
                <a:srgbClr val="F6A96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4" name="PA-文本框 28">
            <a:extLst>
              <a:ext uri="{FF2B5EF4-FFF2-40B4-BE49-F238E27FC236}">
                <a16:creationId xmlns="" xmlns:a16="http://schemas.microsoft.com/office/drawing/2014/main" id="{B183E428-3480-4624-AFE4-A7DC34EB039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581665" y="3785998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4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R" panose="00020600040101010101" pitchFamily="18" charset="-122"/>
                <a:sym typeface="汉仪旗黑-55简" panose="00020600040101010101" pitchFamily="18" charset="-122"/>
              </a:rPr>
              <a:t>以体育人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836035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 animBg="1"/>
      <p:bldP spid="10" grpId="0"/>
      <p:bldP spid="11" grpId="0"/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-图片 3">
            <a:extLst>
              <a:ext uri="{FF2B5EF4-FFF2-40B4-BE49-F238E27FC236}">
                <a16:creationId xmlns="" xmlns:a16="http://schemas.microsoft.com/office/drawing/2014/main" id="{568580A9-A917-422F-B903-9BDF7CD7908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7794" y="309819"/>
            <a:ext cx="1308908" cy="1308908"/>
          </a:xfrm>
          <a:prstGeom prst="rect">
            <a:avLst/>
          </a:prstGeom>
        </p:spPr>
      </p:pic>
      <p:sp>
        <p:nvSpPr>
          <p:cNvPr id="9" name="PA-文本框 8">
            <a:extLst>
              <a:ext uri="{FF2B5EF4-FFF2-40B4-BE49-F238E27FC236}">
                <a16:creationId xmlns="" xmlns:a16="http://schemas.microsoft.com/office/drawing/2014/main" id="{EF6D361A-2BA3-4010-BBE4-C975F01B05F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25141" y="578436"/>
            <a:ext cx="52706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000" dirty="0"/>
              <a:t>体育的体不单指身体，应该包括三个</a:t>
            </a:r>
            <a:r>
              <a:rPr lang="zh-CN" altLang="zh-CN" sz="2000" dirty="0" smtClean="0"/>
              <a:t>方面</a:t>
            </a:r>
            <a:r>
              <a:rPr lang="zh-CN" altLang="en-US" sz="2000" dirty="0" smtClean="0"/>
              <a:t>：</a:t>
            </a:r>
            <a:r>
              <a:rPr lang="zh-CN" altLang="zh-CN" sz="2000" dirty="0" smtClean="0"/>
              <a:t> </a:t>
            </a:r>
            <a:endParaRPr lang="zh-CN" altLang="en-US" sz="2000" b="1" dirty="0"/>
          </a:p>
        </p:txBody>
      </p:sp>
      <p:cxnSp>
        <p:nvCxnSpPr>
          <p:cNvPr id="12" name="PA-直接连接符 11">
            <a:extLst>
              <a:ext uri="{FF2B5EF4-FFF2-40B4-BE49-F238E27FC236}">
                <a16:creationId xmlns="" xmlns:a16="http://schemas.microsoft.com/office/drawing/2014/main" id="{BC94F483-4FAD-411E-B7B4-E9E3DC2003F7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2630968" y="1070474"/>
            <a:ext cx="4559300" cy="0"/>
          </a:xfrm>
          <a:prstGeom prst="line">
            <a:avLst/>
          </a:prstGeom>
          <a:ln>
            <a:solidFill>
              <a:srgbClr val="F6A96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IMG_6299(20220216-183653)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4" t="6174" r="19855" b="4308"/>
          <a:stretch/>
        </p:blipFill>
        <p:spPr>
          <a:xfrm>
            <a:off x="2733829" y="1392635"/>
            <a:ext cx="6049702" cy="5061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-图片 3">
            <a:extLst>
              <a:ext uri="{FF2B5EF4-FFF2-40B4-BE49-F238E27FC236}">
                <a16:creationId xmlns="" xmlns:a16="http://schemas.microsoft.com/office/drawing/2014/main" id="{16CF4F7E-1D89-4FDD-92A2-F2B1DA55E4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868" y="556794"/>
            <a:ext cx="1308908" cy="1308908"/>
          </a:xfrm>
          <a:prstGeom prst="rect">
            <a:avLst/>
          </a:prstGeom>
        </p:spPr>
      </p:pic>
      <p:sp>
        <p:nvSpPr>
          <p:cNvPr id="5" name="PA-文本框 4">
            <a:extLst>
              <a:ext uri="{FF2B5EF4-FFF2-40B4-BE49-F238E27FC236}">
                <a16:creationId xmlns="" xmlns:a16="http://schemas.microsoft.com/office/drawing/2014/main" id="{41F63E33-D4C2-46DF-B954-7FF3E6B585F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172834" y="949638"/>
            <a:ext cx="4741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dirty="0" smtClean="0">
                <a:solidFill>
                  <a:srgbClr val="F38B2D"/>
                </a:solidFill>
                <a:latin typeface="+mj-ea"/>
                <a:ea typeface="+mj-ea"/>
              </a:rPr>
              <a:t>《</a:t>
            </a:r>
            <a:r>
              <a:rPr lang="zh-CN" altLang="zh-CN" sz="2800" dirty="0">
                <a:solidFill>
                  <a:srgbClr val="F38B2D"/>
                </a:solidFill>
                <a:latin typeface="+mj-ea"/>
                <a:ea typeface="+mj-ea"/>
              </a:rPr>
              <a:t>关于学生体质健康》 </a:t>
            </a:r>
            <a:endParaRPr lang="zh-CN" altLang="en-US" sz="2800" dirty="0">
              <a:solidFill>
                <a:srgbClr val="F38B2D"/>
              </a:solidFill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99679" y="2435471"/>
            <a:ext cx="1095295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4400" dirty="0">
                <a:latin typeface="楷体"/>
                <a:ea typeface="楷体"/>
                <a:cs typeface="楷体"/>
              </a:rPr>
              <a:t>增强体质，健全人格，锤炼意志，享受乐</a:t>
            </a:r>
            <a:r>
              <a:rPr lang="zh-CN" altLang="zh-CN" sz="4400" dirty="0" smtClean="0">
                <a:latin typeface="楷体"/>
                <a:ea typeface="楷体"/>
                <a:cs typeface="楷体"/>
              </a:rPr>
              <a:t>趣</a:t>
            </a:r>
            <a:r>
              <a:rPr lang="zh-CN" altLang="en-US" sz="4400" dirty="0" smtClean="0">
                <a:latin typeface="楷体"/>
                <a:ea typeface="楷体"/>
                <a:cs typeface="楷体"/>
              </a:rPr>
              <a:t>。</a:t>
            </a:r>
            <a:endParaRPr lang="zh-CN" altLang="zh-CN" sz="4400" dirty="0">
              <a:latin typeface="楷体"/>
              <a:ea typeface="楷体"/>
              <a:cs typeface="楷体"/>
            </a:endParaRPr>
          </a:p>
          <a:p>
            <a:pPr algn="r"/>
            <a:r>
              <a:rPr lang="zh-CN" altLang="en-US" sz="4400" dirty="0">
                <a:latin typeface="楷体"/>
                <a:ea typeface="楷体"/>
                <a:cs typeface="楷体"/>
              </a:rPr>
              <a:t>——</a:t>
            </a:r>
            <a:r>
              <a:rPr lang="zh-CN" altLang="zh-CN" sz="4400" dirty="0" smtClean="0">
                <a:latin typeface="楷体"/>
                <a:ea typeface="楷体"/>
                <a:cs typeface="楷体"/>
              </a:rPr>
              <a:t>习</a:t>
            </a:r>
            <a:r>
              <a:rPr lang="zh-CN" altLang="zh-CN" sz="4400" dirty="0">
                <a:latin typeface="楷体"/>
                <a:ea typeface="楷体"/>
                <a:cs typeface="楷体"/>
              </a:rPr>
              <a:t>近平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846389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-矩形 6">
            <a:extLst>
              <a:ext uri="{FF2B5EF4-FFF2-40B4-BE49-F238E27FC236}">
                <a16:creationId xmlns="" xmlns:a16="http://schemas.microsoft.com/office/drawing/2014/main" id="{AF2CEA45-DDBB-4B42-8A90-052FFE9EF7B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2440163">
            <a:off x="5338920" y="-1921428"/>
            <a:ext cx="5543946" cy="12242261"/>
          </a:xfrm>
          <a:prstGeom prst="rect">
            <a:avLst/>
          </a:prstGeom>
          <a:gradFill>
            <a:gsLst>
              <a:gs pos="0">
                <a:srgbClr val="FFFDE8"/>
              </a:gs>
              <a:gs pos="51000">
                <a:srgbClr val="FFFDE8">
                  <a:alpha val="0"/>
                </a:srgbClr>
              </a:gs>
              <a:gs pos="100000">
                <a:srgbClr val="FFFDE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A-矩形 7">
            <a:extLst>
              <a:ext uri="{FF2B5EF4-FFF2-40B4-BE49-F238E27FC236}">
                <a16:creationId xmlns="" xmlns:a16="http://schemas.microsoft.com/office/drawing/2014/main" id="{B50942D7-9EAB-466C-9F2A-B9560BB1EE3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2440163">
            <a:off x="5667833" y="-1921428"/>
            <a:ext cx="5543946" cy="12242261"/>
          </a:xfrm>
          <a:prstGeom prst="rect">
            <a:avLst/>
          </a:prstGeom>
          <a:gradFill>
            <a:gsLst>
              <a:gs pos="0">
                <a:srgbClr val="F6A961"/>
              </a:gs>
              <a:gs pos="51000">
                <a:srgbClr val="F6A961"/>
              </a:gs>
              <a:gs pos="100000">
                <a:srgbClr val="F6A96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-文本框 76">
            <a:extLst>
              <a:ext uri="{FF2B5EF4-FFF2-40B4-BE49-F238E27FC236}">
                <a16:creationId xmlns="" xmlns:a16="http://schemas.microsoft.com/office/drawing/2014/main" id="{B5715E52-7BDB-4A87-A158-A5C2C6F5707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677120" y="2980189"/>
            <a:ext cx="4306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6000" b="1" dirty="0" smtClean="0">
                <a:solidFill>
                  <a:schemeClr val="bg1"/>
                </a:solidFill>
                <a:latin typeface="华文行楷"/>
                <a:ea typeface="华文行楷"/>
                <a:cs typeface="华文行楷"/>
                <a:sym typeface="+mn-lt"/>
              </a:rPr>
              <a:t>从体而育</a:t>
            </a:r>
            <a:endParaRPr lang="zh-CN" altLang="en-US" sz="6000" b="1" dirty="0">
              <a:solidFill>
                <a:schemeClr val="bg1"/>
              </a:solidFill>
              <a:latin typeface="华文行楷"/>
              <a:ea typeface="华文行楷"/>
              <a:cs typeface="华文行楷"/>
              <a:sym typeface="+mn-lt"/>
            </a:endParaRPr>
          </a:p>
        </p:txBody>
      </p:sp>
      <p:sp>
        <p:nvSpPr>
          <p:cNvPr id="13" name="PA-文本框 76">
            <a:extLst>
              <a:ext uri="{FF2B5EF4-FFF2-40B4-BE49-F238E27FC236}">
                <a16:creationId xmlns="" xmlns:a16="http://schemas.microsoft.com/office/drawing/2014/main" id="{112F3085-D7F1-45A6-9800-5E3F2A5E05E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677120" y="1872193"/>
            <a:ext cx="37151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6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rPr>
              <a:t>PART  01</a:t>
            </a:r>
            <a:endParaRPr lang="zh-CN" altLang="en-US" sz="66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6112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-图片 3">
            <a:extLst>
              <a:ext uri="{FF2B5EF4-FFF2-40B4-BE49-F238E27FC236}">
                <a16:creationId xmlns="" xmlns:a16="http://schemas.microsoft.com/office/drawing/2014/main" id="{16CF4F7E-1D89-4FDD-92A2-F2B1DA55E4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868" y="556794"/>
            <a:ext cx="1308908" cy="130890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93694" y="1959160"/>
            <a:ext cx="1049438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latin typeface="楷体"/>
                <a:ea typeface="楷体"/>
                <a:cs typeface="楷体"/>
              </a:rPr>
              <a:t>    </a:t>
            </a:r>
            <a:r>
              <a:rPr lang="zh-CN" altLang="zh-CN" sz="3600" dirty="0" smtClean="0">
                <a:latin typeface="楷体"/>
                <a:ea typeface="楷体"/>
                <a:cs typeface="楷体"/>
              </a:rPr>
              <a:t>想让每位</a:t>
            </a:r>
            <a:r>
              <a:rPr lang="zh-CN" altLang="zh-CN" sz="3600" dirty="0">
                <a:latin typeface="楷体"/>
                <a:ea typeface="楷体"/>
                <a:cs typeface="楷体"/>
              </a:rPr>
              <a:t>学生掌握</a:t>
            </a:r>
            <a:r>
              <a:rPr lang="en-US" altLang="zh-CN" sz="3600" dirty="0">
                <a:latin typeface="楷体"/>
                <a:ea typeface="楷体"/>
                <a:cs typeface="楷体"/>
              </a:rPr>
              <a:t>1-2</a:t>
            </a:r>
            <a:r>
              <a:rPr lang="zh-CN" altLang="zh-CN" sz="3600" dirty="0">
                <a:latin typeface="楷体"/>
                <a:ea typeface="楷体"/>
                <a:cs typeface="楷体"/>
              </a:rPr>
              <a:t>项运动技能，以能力为先积极发展学生体育，在课堂上突出热身方法专项性，教学方法专项性，融入更多情境化教学。抓住关键问题，以能力为基础，以问题为导向，通过小组合作完成任务式训练。课堂中实现教师从指导者变成参与者，让学生从参与者变成指导者。</a:t>
            </a:r>
          </a:p>
          <a:p>
            <a:endParaRPr lang="zh-CN" altLang="zh-CN" sz="4400" dirty="0">
              <a:latin typeface="楷体"/>
              <a:ea typeface="楷体"/>
              <a:cs typeface="楷体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774828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-图片 3">
            <a:extLst>
              <a:ext uri="{FF2B5EF4-FFF2-40B4-BE49-F238E27FC236}">
                <a16:creationId xmlns="" xmlns:a16="http://schemas.microsoft.com/office/drawing/2014/main" id="{16CF4F7E-1D89-4FDD-92A2-F2B1DA55E4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868" y="556794"/>
            <a:ext cx="1308908" cy="1308908"/>
          </a:xfrm>
          <a:prstGeom prst="rect">
            <a:avLst/>
          </a:prstGeom>
        </p:spPr>
      </p:pic>
      <p:sp>
        <p:nvSpPr>
          <p:cNvPr id="5" name="PA-文本框 4">
            <a:extLst>
              <a:ext uri="{FF2B5EF4-FFF2-40B4-BE49-F238E27FC236}">
                <a16:creationId xmlns="" xmlns:a16="http://schemas.microsoft.com/office/drawing/2014/main" id="{41F63E33-D4C2-46DF-B954-7FF3E6B585F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172834" y="949638"/>
            <a:ext cx="4741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dirty="0" smtClean="0">
                <a:solidFill>
                  <a:srgbClr val="F38B2D"/>
                </a:solidFill>
                <a:latin typeface="+mj-ea"/>
                <a:ea typeface="+mj-ea"/>
              </a:rPr>
              <a:t>《</a:t>
            </a:r>
            <a:r>
              <a:rPr lang="zh-CN" altLang="en-US" sz="2800" dirty="0" smtClean="0">
                <a:solidFill>
                  <a:srgbClr val="F38B2D"/>
                </a:solidFill>
                <a:latin typeface="+mj-ea"/>
                <a:ea typeface="+mj-ea"/>
              </a:rPr>
              <a:t>体育之研究</a:t>
            </a:r>
            <a:r>
              <a:rPr lang="zh-CN" altLang="zh-CN" sz="2800" dirty="0" smtClean="0">
                <a:solidFill>
                  <a:srgbClr val="F38B2D"/>
                </a:solidFill>
                <a:latin typeface="+mj-ea"/>
                <a:ea typeface="+mj-ea"/>
              </a:rPr>
              <a:t>》 </a:t>
            </a:r>
            <a:endParaRPr lang="zh-CN" altLang="en-US" sz="2800" dirty="0">
              <a:solidFill>
                <a:srgbClr val="F38B2D"/>
              </a:solidFill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99679" y="2435471"/>
            <a:ext cx="1095295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smtClean="0">
                <a:latin typeface="楷体"/>
                <a:ea typeface="楷体"/>
                <a:cs typeface="楷体"/>
              </a:rPr>
              <a:t>    </a:t>
            </a:r>
            <a:r>
              <a:rPr lang="zh-CN" altLang="zh-CN" sz="4400" dirty="0" smtClean="0">
                <a:latin typeface="楷体"/>
                <a:ea typeface="楷体"/>
                <a:cs typeface="楷体"/>
              </a:rPr>
              <a:t>体育指导</a:t>
            </a:r>
            <a:r>
              <a:rPr lang="zh-CN" altLang="zh-CN" sz="4400" dirty="0">
                <a:latin typeface="楷体"/>
                <a:ea typeface="楷体"/>
                <a:cs typeface="楷体"/>
              </a:rPr>
              <a:t>，配德育与智育，而德智皆寄于体，无体是无德智也。</a:t>
            </a:r>
          </a:p>
          <a:p>
            <a:pPr algn="r"/>
            <a:r>
              <a:rPr lang="en-US" altLang="zh-CN" sz="4400" dirty="0" smtClean="0">
                <a:latin typeface="楷体"/>
                <a:ea typeface="楷体"/>
                <a:cs typeface="楷体"/>
              </a:rPr>
              <a:t>——</a:t>
            </a:r>
            <a:r>
              <a:rPr lang="zh-CN" altLang="zh-CN" sz="4400" dirty="0" smtClean="0">
                <a:latin typeface="楷体"/>
                <a:ea typeface="楷体"/>
                <a:cs typeface="楷体"/>
              </a:rPr>
              <a:t>毛泽东</a:t>
            </a:r>
            <a:endParaRPr lang="zh-CN" altLang="zh-CN" sz="4400" dirty="0">
              <a:latin typeface="楷体"/>
              <a:ea typeface="楷体"/>
              <a:cs typeface="楷体"/>
            </a:endParaRPr>
          </a:p>
          <a:p>
            <a:pPr algn="r"/>
            <a:endParaRPr lang="zh-CN" altLang="zh-CN" sz="4400" dirty="0">
              <a:latin typeface="楷体"/>
              <a:ea typeface="楷体"/>
              <a:cs typeface="楷体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96674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-矩形 6">
            <a:extLst>
              <a:ext uri="{FF2B5EF4-FFF2-40B4-BE49-F238E27FC236}">
                <a16:creationId xmlns="" xmlns:a16="http://schemas.microsoft.com/office/drawing/2014/main" id="{AF2CEA45-DDBB-4B42-8A90-052FFE9EF7B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2440163">
            <a:off x="5338920" y="-1921428"/>
            <a:ext cx="5543946" cy="12242261"/>
          </a:xfrm>
          <a:prstGeom prst="rect">
            <a:avLst/>
          </a:prstGeom>
          <a:gradFill>
            <a:gsLst>
              <a:gs pos="0">
                <a:srgbClr val="FFFDE8"/>
              </a:gs>
              <a:gs pos="51000">
                <a:srgbClr val="FFFDE8">
                  <a:alpha val="0"/>
                </a:srgbClr>
              </a:gs>
              <a:gs pos="100000">
                <a:srgbClr val="FFFDE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A-矩形 7">
            <a:extLst>
              <a:ext uri="{FF2B5EF4-FFF2-40B4-BE49-F238E27FC236}">
                <a16:creationId xmlns="" xmlns:a16="http://schemas.microsoft.com/office/drawing/2014/main" id="{B50942D7-9EAB-466C-9F2A-B9560BB1EE3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2440163">
            <a:off x="5667833" y="-1921428"/>
            <a:ext cx="5543946" cy="12242261"/>
          </a:xfrm>
          <a:prstGeom prst="rect">
            <a:avLst/>
          </a:prstGeom>
          <a:gradFill>
            <a:gsLst>
              <a:gs pos="0">
                <a:srgbClr val="F6A961"/>
              </a:gs>
              <a:gs pos="51000">
                <a:srgbClr val="F6A961"/>
              </a:gs>
              <a:gs pos="100000">
                <a:srgbClr val="F6A96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-文本框 76">
            <a:extLst>
              <a:ext uri="{FF2B5EF4-FFF2-40B4-BE49-F238E27FC236}">
                <a16:creationId xmlns="" xmlns:a16="http://schemas.microsoft.com/office/drawing/2014/main" id="{B5715E52-7BDB-4A87-A158-A5C2C6F5707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677120" y="2980189"/>
            <a:ext cx="4306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6000" b="1" dirty="0" smtClean="0">
                <a:solidFill>
                  <a:schemeClr val="bg1"/>
                </a:solidFill>
                <a:latin typeface="华文行楷"/>
                <a:ea typeface="华文行楷"/>
                <a:cs typeface="华文行楷"/>
                <a:sym typeface="+mn-lt"/>
              </a:rPr>
              <a:t>以体育心</a:t>
            </a:r>
            <a:endParaRPr lang="zh-CN" altLang="en-US" sz="6000" b="1" dirty="0">
              <a:solidFill>
                <a:schemeClr val="bg1"/>
              </a:solidFill>
              <a:latin typeface="华文行楷"/>
              <a:ea typeface="华文行楷"/>
              <a:cs typeface="华文行楷"/>
              <a:sym typeface="+mn-lt"/>
            </a:endParaRPr>
          </a:p>
        </p:txBody>
      </p:sp>
      <p:sp>
        <p:nvSpPr>
          <p:cNvPr id="13" name="PA-文本框 76">
            <a:extLst>
              <a:ext uri="{FF2B5EF4-FFF2-40B4-BE49-F238E27FC236}">
                <a16:creationId xmlns="" xmlns:a16="http://schemas.microsoft.com/office/drawing/2014/main" id="{112F3085-D7F1-45A6-9800-5E3F2A5E05E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677120" y="1872193"/>
            <a:ext cx="38375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6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rPr>
              <a:t>PART  </a:t>
            </a:r>
            <a:r>
              <a:rPr lang="en-US" altLang="zh-CN" sz="6600" b="1" dirty="0" smtClean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rPr>
              <a:t>02</a:t>
            </a:r>
            <a:endParaRPr lang="zh-CN" altLang="en-US" sz="66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791424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-图片 4">
            <a:extLst>
              <a:ext uri="{FF2B5EF4-FFF2-40B4-BE49-F238E27FC236}">
                <a16:creationId xmlns="" xmlns:a16="http://schemas.microsoft.com/office/drawing/2014/main" id="{1E729FFE-18E6-4E70-9B89-2D0B5A30B17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868" y="556794"/>
            <a:ext cx="1308908" cy="1308908"/>
          </a:xfrm>
          <a:prstGeom prst="rect">
            <a:avLst/>
          </a:prstGeom>
        </p:spPr>
      </p:pic>
      <p:sp>
        <p:nvSpPr>
          <p:cNvPr id="6" name="PA-文本框 5">
            <a:extLst>
              <a:ext uri="{FF2B5EF4-FFF2-40B4-BE49-F238E27FC236}">
                <a16:creationId xmlns="" xmlns:a16="http://schemas.microsoft.com/office/drawing/2014/main" id="{A00251FB-ACDA-4B7A-A1B2-2E060C7303B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172833" y="949638"/>
            <a:ext cx="8727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dirty="0" smtClean="0">
                <a:solidFill>
                  <a:srgbClr val="F38B2D"/>
                </a:solidFill>
                <a:latin typeface="+mj-ea"/>
                <a:ea typeface="+mj-ea"/>
              </a:rPr>
              <a:t>以体育教育为基础</a:t>
            </a:r>
            <a:r>
              <a:rPr lang="zh-CN" altLang="zh-CN" sz="2800" dirty="0">
                <a:solidFill>
                  <a:srgbClr val="F38B2D"/>
                </a:solidFill>
                <a:latin typeface="+mj-ea"/>
                <a:ea typeface="+mj-ea"/>
              </a:rPr>
              <a:t>，承载德育教育 </a:t>
            </a:r>
            <a:endParaRPr lang="zh-CN" altLang="en-US" sz="2800" dirty="0">
              <a:solidFill>
                <a:srgbClr val="F38B2D"/>
              </a:solidFill>
              <a:latin typeface="+mj-ea"/>
              <a:ea typeface="+mj-ea"/>
            </a:endParaRPr>
          </a:p>
        </p:txBody>
      </p:sp>
      <p:grpSp>
        <p:nvGrpSpPr>
          <p:cNvPr id="27" name="PA-组合 26">
            <a:extLst>
              <a:ext uri="{FF2B5EF4-FFF2-40B4-BE49-F238E27FC236}">
                <a16:creationId xmlns="" xmlns:a16="http://schemas.microsoft.com/office/drawing/2014/main" id="{3021AD0B-D663-4860-A03B-B1CB0B4AB2D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040624" y="1940572"/>
            <a:ext cx="10113497" cy="4344425"/>
            <a:chOff x="1040624" y="1300162"/>
            <a:chExt cx="10113497" cy="4344425"/>
          </a:xfrm>
        </p:grpSpPr>
        <p:cxnSp>
          <p:nvCxnSpPr>
            <p:cNvPr id="28" name="PA-Google Shape;548;p26">
              <a:extLst>
                <a:ext uri="{FF2B5EF4-FFF2-40B4-BE49-F238E27FC236}">
                  <a16:creationId xmlns="" xmlns:a16="http://schemas.microsoft.com/office/drawing/2014/main" id="{B05AB372-4C90-477B-A7CC-52B2A7929EAA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>
              <a:off x="1142303" y="3279321"/>
              <a:ext cx="9907394" cy="0"/>
            </a:xfrm>
            <a:prstGeom prst="straightConnector1">
              <a:avLst/>
            </a:prstGeom>
            <a:noFill/>
            <a:ln w="19050" cap="flat" cmpd="sng">
              <a:solidFill>
                <a:srgbClr val="ED7D31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9" name="PA-Google Shape;550;p26">
              <a:extLst>
                <a:ext uri="{FF2B5EF4-FFF2-40B4-BE49-F238E27FC236}">
                  <a16:creationId xmlns="" xmlns:a16="http://schemas.microsoft.com/office/drawing/2014/main" id="{FF43D38A-B29D-43E7-BC64-BB5630535C9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924148" y="2985941"/>
              <a:ext cx="586753" cy="586753"/>
            </a:xfrm>
            <a:prstGeom prst="ellipse">
              <a:avLst/>
            </a:prstGeom>
            <a:solidFill>
              <a:srgbClr val="F6A9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grpSp>
          <p:nvGrpSpPr>
            <p:cNvPr id="30" name="Google Shape;551;p26">
              <a:extLst>
                <a:ext uri="{FF2B5EF4-FFF2-40B4-BE49-F238E27FC236}">
                  <a16:creationId xmlns="" xmlns:a16="http://schemas.microsoft.com/office/drawing/2014/main" id="{98AE3788-361E-44FE-B819-A242237C0A8F}"/>
                </a:ext>
              </a:extLst>
            </p:cNvPr>
            <p:cNvGrpSpPr/>
            <p:nvPr/>
          </p:nvGrpSpPr>
          <p:grpSpPr>
            <a:xfrm>
              <a:off x="4036721" y="3099769"/>
              <a:ext cx="361614" cy="359074"/>
              <a:chOff x="-63250675" y="3744075"/>
              <a:chExt cx="320350" cy="318100"/>
            </a:xfrm>
          </p:grpSpPr>
          <p:sp>
            <p:nvSpPr>
              <p:cNvPr id="87" name="PA-Google Shape;552;p26">
                <a:extLst>
                  <a:ext uri="{FF2B5EF4-FFF2-40B4-BE49-F238E27FC236}">
                    <a16:creationId xmlns="" xmlns:a16="http://schemas.microsoft.com/office/drawing/2014/main" id="{9F517A44-C53E-42F9-89BD-27DFE0309599}"/>
                  </a:ext>
                </a:extLst>
              </p:cNvPr>
              <p:cNvSpPr/>
              <p:nvPr>
                <p:custDataLst>
                  <p:tags r:id="rId48"/>
                </p:custDataLst>
              </p:nvPr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88" name="PA-Google Shape;553;p26">
                <a:extLst>
                  <a:ext uri="{FF2B5EF4-FFF2-40B4-BE49-F238E27FC236}">
                    <a16:creationId xmlns="" xmlns:a16="http://schemas.microsoft.com/office/drawing/2014/main" id="{0A68B398-917E-4393-888D-F6050D1A53B1}"/>
                  </a:ext>
                </a:extLst>
              </p:cNvPr>
              <p:cNvSpPr/>
              <p:nvPr>
                <p:custDataLst>
                  <p:tags r:id="rId49"/>
                </p:custDataLst>
              </p:nvPr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89" name="PA-Google Shape;554;p26">
                <a:extLst>
                  <a:ext uri="{FF2B5EF4-FFF2-40B4-BE49-F238E27FC236}">
                    <a16:creationId xmlns="" xmlns:a16="http://schemas.microsoft.com/office/drawing/2014/main" id="{B146863A-48CC-4FB7-84D3-7B53DEC879E5}"/>
                  </a:ext>
                </a:extLst>
              </p:cNvPr>
              <p:cNvSpPr/>
              <p:nvPr>
                <p:custDataLst>
                  <p:tags r:id="rId50"/>
                </p:custDataLst>
              </p:nvPr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31" name="PA-Google Shape;556;p26">
              <a:extLst>
                <a:ext uri="{FF2B5EF4-FFF2-40B4-BE49-F238E27FC236}">
                  <a16:creationId xmlns="" xmlns:a16="http://schemas.microsoft.com/office/drawing/2014/main" id="{F59B0780-4160-4130-B77D-C03A5159C4E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045673" y="2985945"/>
              <a:ext cx="586753" cy="586753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grpSp>
          <p:nvGrpSpPr>
            <p:cNvPr id="32" name="Google Shape;557;p26">
              <a:extLst>
                <a:ext uri="{FF2B5EF4-FFF2-40B4-BE49-F238E27FC236}">
                  <a16:creationId xmlns="" xmlns:a16="http://schemas.microsoft.com/office/drawing/2014/main" id="{B0A523E3-1A01-4B56-9E30-AB30EBB6144A}"/>
                </a:ext>
              </a:extLst>
            </p:cNvPr>
            <p:cNvGrpSpPr/>
            <p:nvPr/>
          </p:nvGrpSpPr>
          <p:grpSpPr>
            <a:xfrm>
              <a:off x="2159894" y="3101416"/>
              <a:ext cx="358312" cy="355800"/>
              <a:chOff x="-64781025" y="3361050"/>
              <a:chExt cx="317425" cy="315200"/>
            </a:xfrm>
          </p:grpSpPr>
          <p:sp>
            <p:nvSpPr>
              <p:cNvPr id="83" name="PA-Google Shape;558;p26">
                <a:extLst>
                  <a:ext uri="{FF2B5EF4-FFF2-40B4-BE49-F238E27FC236}">
                    <a16:creationId xmlns="" xmlns:a16="http://schemas.microsoft.com/office/drawing/2014/main" id="{6EC257EC-B068-460D-9686-390BFA679D0E}"/>
                  </a:ext>
                </a:extLst>
              </p:cNvPr>
              <p:cNvSpPr/>
              <p:nvPr>
                <p:custDataLst>
                  <p:tags r:id="rId44"/>
                </p:custDataLst>
              </p:nvPr>
            </p:nvSpPr>
            <p:spPr>
              <a:xfrm>
                <a:off x="-64764500" y="3388725"/>
                <a:ext cx="272550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10902" h="10902" extrusionOk="0">
                    <a:moveTo>
                      <a:pt x="6554" y="2647"/>
                    </a:moveTo>
                    <a:cubicBezTo>
                      <a:pt x="6979" y="2647"/>
                      <a:pt x="7404" y="2805"/>
                      <a:pt x="7719" y="3120"/>
                    </a:cubicBezTo>
                    <a:cubicBezTo>
                      <a:pt x="8381" y="3782"/>
                      <a:pt x="8381" y="4821"/>
                      <a:pt x="7751" y="5483"/>
                    </a:cubicBezTo>
                    <a:cubicBezTo>
                      <a:pt x="7436" y="5798"/>
                      <a:pt x="7058" y="5955"/>
                      <a:pt x="6585" y="5955"/>
                    </a:cubicBezTo>
                    <a:cubicBezTo>
                      <a:pt x="6144" y="5955"/>
                      <a:pt x="5703" y="5798"/>
                      <a:pt x="5388" y="5483"/>
                    </a:cubicBezTo>
                    <a:cubicBezTo>
                      <a:pt x="5073" y="5168"/>
                      <a:pt x="4915" y="4758"/>
                      <a:pt x="4915" y="4286"/>
                    </a:cubicBezTo>
                    <a:cubicBezTo>
                      <a:pt x="4915" y="3813"/>
                      <a:pt x="5073" y="3435"/>
                      <a:pt x="5388" y="3120"/>
                    </a:cubicBezTo>
                    <a:cubicBezTo>
                      <a:pt x="5703" y="2805"/>
                      <a:pt x="6128" y="2647"/>
                      <a:pt x="6554" y="2647"/>
                    </a:cubicBezTo>
                    <a:close/>
                    <a:moveTo>
                      <a:pt x="2175" y="6901"/>
                    </a:moveTo>
                    <a:lnTo>
                      <a:pt x="4065" y="8791"/>
                    </a:lnTo>
                    <a:lnTo>
                      <a:pt x="3592" y="9484"/>
                    </a:lnTo>
                    <a:lnTo>
                      <a:pt x="1418" y="7342"/>
                    </a:lnTo>
                    <a:lnTo>
                      <a:pt x="2175" y="6901"/>
                    </a:lnTo>
                    <a:close/>
                    <a:moveTo>
                      <a:pt x="6907" y="1"/>
                    </a:moveTo>
                    <a:cubicBezTo>
                      <a:pt x="6851" y="1"/>
                      <a:pt x="6795" y="11"/>
                      <a:pt x="6743" y="33"/>
                    </a:cubicBezTo>
                    <a:cubicBezTo>
                      <a:pt x="5546" y="663"/>
                      <a:pt x="4474" y="1576"/>
                      <a:pt x="3655" y="2616"/>
                    </a:cubicBezTo>
                    <a:cubicBezTo>
                      <a:pt x="3025" y="3341"/>
                      <a:pt x="2553" y="4223"/>
                      <a:pt x="2175" y="5136"/>
                    </a:cubicBezTo>
                    <a:cubicBezTo>
                      <a:pt x="2048" y="5451"/>
                      <a:pt x="1922" y="5766"/>
                      <a:pt x="1859" y="6050"/>
                    </a:cubicBezTo>
                    <a:lnTo>
                      <a:pt x="505" y="6838"/>
                    </a:lnTo>
                    <a:cubicBezTo>
                      <a:pt x="379" y="6932"/>
                      <a:pt x="316" y="7058"/>
                      <a:pt x="316" y="7184"/>
                    </a:cubicBezTo>
                    <a:cubicBezTo>
                      <a:pt x="316" y="7279"/>
                      <a:pt x="347" y="7405"/>
                      <a:pt x="442" y="7531"/>
                    </a:cubicBezTo>
                    <a:lnTo>
                      <a:pt x="1072" y="8161"/>
                    </a:lnTo>
                    <a:cubicBezTo>
                      <a:pt x="631" y="8696"/>
                      <a:pt x="1" y="9673"/>
                      <a:pt x="1" y="10272"/>
                    </a:cubicBezTo>
                    <a:cubicBezTo>
                      <a:pt x="1" y="10524"/>
                      <a:pt x="64" y="10681"/>
                      <a:pt x="158" y="10744"/>
                    </a:cubicBezTo>
                    <a:cubicBezTo>
                      <a:pt x="221" y="10839"/>
                      <a:pt x="379" y="10902"/>
                      <a:pt x="631" y="10902"/>
                    </a:cubicBezTo>
                    <a:cubicBezTo>
                      <a:pt x="1229" y="10902"/>
                      <a:pt x="2238" y="10240"/>
                      <a:pt x="2742" y="9830"/>
                    </a:cubicBezTo>
                    <a:lnTo>
                      <a:pt x="3372" y="10461"/>
                    </a:lnTo>
                    <a:cubicBezTo>
                      <a:pt x="3466" y="10555"/>
                      <a:pt x="3592" y="10587"/>
                      <a:pt x="3655" y="10587"/>
                    </a:cubicBezTo>
                    <a:lnTo>
                      <a:pt x="3687" y="10587"/>
                    </a:lnTo>
                    <a:cubicBezTo>
                      <a:pt x="3813" y="10587"/>
                      <a:pt x="3939" y="10524"/>
                      <a:pt x="4002" y="10398"/>
                    </a:cubicBezTo>
                    <a:lnTo>
                      <a:pt x="4789" y="9074"/>
                    </a:lnTo>
                    <a:cubicBezTo>
                      <a:pt x="5104" y="8980"/>
                      <a:pt x="5420" y="8854"/>
                      <a:pt x="5735" y="8759"/>
                    </a:cubicBezTo>
                    <a:cubicBezTo>
                      <a:pt x="6648" y="8381"/>
                      <a:pt x="7530" y="7877"/>
                      <a:pt x="8255" y="7279"/>
                    </a:cubicBezTo>
                    <a:cubicBezTo>
                      <a:pt x="9295" y="6459"/>
                      <a:pt x="10208" y="5388"/>
                      <a:pt x="10838" y="4223"/>
                    </a:cubicBezTo>
                    <a:cubicBezTo>
                      <a:pt x="10901" y="4065"/>
                      <a:pt x="10870" y="3876"/>
                      <a:pt x="10744" y="3750"/>
                    </a:cubicBezTo>
                    <a:lnTo>
                      <a:pt x="7215" y="127"/>
                    </a:lnTo>
                    <a:cubicBezTo>
                      <a:pt x="7131" y="43"/>
                      <a:pt x="7019" y="1"/>
                      <a:pt x="6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84" name="PA-Google Shape;559;p26">
                <a:extLst>
                  <a:ext uri="{FF2B5EF4-FFF2-40B4-BE49-F238E27FC236}">
                    <a16:creationId xmlns="" xmlns:a16="http://schemas.microsoft.com/office/drawing/2014/main" id="{7A1130E3-25DE-4FC1-B712-E2AF252964DD}"/>
                  </a:ext>
                </a:extLst>
              </p:cNvPr>
              <p:cNvSpPr/>
              <p:nvPr>
                <p:custDataLst>
                  <p:tags r:id="rId45"/>
                </p:custDataLst>
              </p:nvPr>
            </p:nvSpPr>
            <p:spPr>
              <a:xfrm>
                <a:off x="-64568375" y="3361050"/>
                <a:ext cx="104775" cy="105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227" extrusionOk="0">
                    <a:moveTo>
                      <a:pt x="2941" y="1"/>
                    </a:moveTo>
                    <a:cubicBezTo>
                      <a:pt x="2906" y="1"/>
                      <a:pt x="2871" y="2"/>
                      <a:pt x="2836" y="5"/>
                    </a:cubicBezTo>
                    <a:cubicBezTo>
                      <a:pt x="1828" y="100"/>
                      <a:pt x="883" y="320"/>
                      <a:pt x="0" y="667"/>
                    </a:cubicBezTo>
                    <a:lnTo>
                      <a:pt x="3529" y="4227"/>
                    </a:lnTo>
                    <a:cubicBezTo>
                      <a:pt x="3876" y="3313"/>
                      <a:pt x="4128" y="2368"/>
                      <a:pt x="4191" y="1392"/>
                    </a:cubicBezTo>
                    <a:cubicBezTo>
                      <a:pt x="4191" y="982"/>
                      <a:pt x="4033" y="635"/>
                      <a:pt x="3812" y="352"/>
                    </a:cubicBezTo>
                    <a:cubicBezTo>
                      <a:pt x="3558" y="125"/>
                      <a:pt x="3252" y="1"/>
                      <a:pt x="29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85" name="PA-Google Shape;560;p26">
                <a:extLst>
                  <a:ext uri="{FF2B5EF4-FFF2-40B4-BE49-F238E27FC236}">
                    <a16:creationId xmlns="" xmlns:a16="http://schemas.microsoft.com/office/drawing/2014/main" id="{7A80F392-FA93-4C42-AE58-129CBA1DA4F1}"/>
                  </a:ext>
                </a:extLst>
              </p:cNvPr>
              <p:cNvSpPr/>
              <p:nvPr>
                <p:custDataLst>
                  <p:tags r:id="rId46"/>
                </p:custDataLst>
              </p:nvPr>
            </p:nvSpPr>
            <p:spPr>
              <a:xfrm>
                <a:off x="-64645575" y="3596675"/>
                <a:ext cx="85100" cy="795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3183" extrusionOk="0">
                    <a:moveTo>
                      <a:pt x="3403" y="0"/>
                    </a:moveTo>
                    <a:lnTo>
                      <a:pt x="3403" y="0"/>
                    </a:lnTo>
                    <a:cubicBezTo>
                      <a:pt x="2710" y="473"/>
                      <a:pt x="2017" y="819"/>
                      <a:pt x="1261" y="1134"/>
                    </a:cubicBezTo>
                    <a:cubicBezTo>
                      <a:pt x="1041" y="1292"/>
                      <a:pt x="726" y="1386"/>
                      <a:pt x="442" y="1449"/>
                    </a:cubicBezTo>
                    <a:cubicBezTo>
                      <a:pt x="347" y="1859"/>
                      <a:pt x="253" y="2237"/>
                      <a:pt x="95" y="2584"/>
                    </a:cubicBezTo>
                    <a:cubicBezTo>
                      <a:pt x="1" y="2741"/>
                      <a:pt x="32" y="2930"/>
                      <a:pt x="158" y="3056"/>
                    </a:cubicBezTo>
                    <a:cubicBezTo>
                      <a:pt x="253" y="3151"/>
                      <a:pt x="347" y="3182"/>
                      <a:pt x="442" y="3182"/>
                    </a:cubicBezTo>
                    <a:cubicBezTo>
                      <a:pt x="505" y="3182"/>
                      <a:pt x="568" y="3182"/>
                      <a:pt x="600" y="3151"/>
                    </a:cubicBezTo>
                    <a:cubicBezTo>
                      <a:pt x="1135" y="2867"/>
                      <a:pt x="1671" y="2521"/>
                      <a:pt x="2080" y="2080"/>
                    </a:cubicBezTo>
                    <a:cubicBezTo>
                      <a:pt x="2679" y="1481"/>
                      <a:pt x="3151" y="756"/>
                      <a:pt x="34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86" name="PA-Google Shape;561;p26">
                <a:extLst>
                  <a:ext uri="{FF2B5EF4-FFF2-40B4-BE49-F238E27FC236}">
                    <a16:creationId xmlns="" xmlns:a16="http://schemas.microsoft.com/office/drawing/2014/main" id="{F3314222-5093-44E2-9753-82B5C461EC99}"/>
                  </a:ext>
                </a:extLst>
              </p:cNvPr>
              <p:cNvSpPr/>
              <p:nvPr>
                <p:custDataLst>
                  <p:tags r:id="rId47"/>
                </p:custDataLst>
              </p:nvPr>
            </p:nvSpPr>
            <p:spPr>
              <a:xfrm>
                <a:off x="-64781025" y="3456475"/>
                <a:ext cx="80350" cy="85075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3403" extrusionOk="0">
                    <a:moveTo>
                      <a:pt x="3214" y="0"/>
                    </a:moveTo>
                    <a:cubicBezTo>
                      <a:pt x="2426" y="252"/>
                      <a:pt x="1733" y="725"/>
                      <a:pt x="1134" y="1324"/>
                    </a:cubicBezTo>
                    <a:cubicBezTo>
                      <a:pt x="693" y="1733"/>
                      <a:pt x="347" y="2269"/>
                      <a:pt x="63" y="2804"/>
                    </a:cubicBezTo>
                    <a:cubicBezTo>
                      <a:pt x="0" y="2962"/>
                      <a:pt x="32" y="3151"/>
                      <a:pt x="158" y="3277"/>
                    </a:cubicBezTo>
                    <a:cubicBezTo>
                      <a:pt x="221" y="3371"/>
                      <a:pt x="347" y="3403"/>
                      <a:pt x="410" y="3403"/>
                    </a:cubicBezTo>
                    <a:cubicBezTo>
                      <a:pt x="504" y="3403"/>
                      <a:pt x="536" y="3403"/>
                      <a:pt x="630" y="3371"/>
                    </a:cubicBezTo>
                    <a:cubicBezTo>
                      <a:pt x="977" y="3214"/>
                      <a:pt x="1355" y="3088"/>
                      <a:pt x="1764" y="2993"/>
                    </a:cubicBezTo>
                    <a:cubicBezTo>
                      <a:pt x="1827" y="2678"/>
                      <a:pt x="1953" y="2426"/>
                      <a:pt x="2079" y="2143"/>
                    </a:cubicBezTo>
                    <a:cubicBezTo>
                      <a:pt x="2394" y="1387"/>
                      <a:pt x="2741" y="694"/>
                      <a:pt x="3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33" name="PA-Google Shape;563;p26">
              <a:extLst>
                <a:ext uri="{FF2B5EF4-FFF2-40B4-BE49-F238E27FC236}">
                  <a16:creationId xmlns="" xmlns:a16="http://schemas.microsoft.com/office/drawing/2014/main" id="{3C924A22-2879-4652-BDDD-655C64E7918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5802623" y="2985930"/>
              <a:ext cx="586753" cy="586753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grpSp>
          <p:nvGrpSpPr>
            <p:cNvPr id="34" name="Google Shape;564;p26">
              <a:extLst>
                <a:ext uri="{FF2B5EF4-FFF2-40B4-BE49-F238E27FC236}">
                  <a16:creationId xmlns="" xmlns:a16="http://schemas.microsoft.com/office/drawing/2014/main" id="{87B1CE33-36D6-447C-9FAA-11D3C7F1941D}"/>
                </a:ext>
              </a:extLst>
            </p:cNvPr>
            <p:cNvGrpSpPr/>
            <p:nvPr/>
          </p:nvGrpSpPr>
          <p:grpSpPr>
            <a:xfrm>
              <a:off x="5920399" y="3100543"/>
              <a:ext cx="351200" cy="357550"/>
              <a:chOff x="-62148800" y="3377700"/>
              <a:chExt cx="311125" cy="316750"/>
            </a:xfrm>
          </p:grpSpPr>
          <p:sp>
            <p:nvSpPr>
              <p:cNvPr id="81" name="PA-Google Shape;565;p26">
                <a:extLst>
                  <a:ext uri="{FF2B5EF4-FFF2-40B4-BE49-F238E27FC236}">
                    <a16:creationId xmlns="" xmlns:a16="http://schemas.microsoft.com/office/drawing/2014/main" id="{91193C4D-44D4-4920-9FDB-767642FA25DC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-62085775" y="3653375"/>
                <a:ext cx="18587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7435" h="1643" extrusionOk="0">
                    <a:moveTo>
                      <a:pt x="819" y="1"/>
                    </a:moveTo>
                    <a:cubicBezTo>
                      <a:pt x="347" y="1"/>
                      <a:pt x="0" y="347"/>
                      <a:pt x="0" y="851"/>
                    </a:cubicBezTo>
                    <a:lnTo>
                      <a:pt x="0" y="1229"/>
                    </a:lnTo>
                    <a:cubicBezTo>
                      <a:pt x="0" y="1481"/>
                      <a:pt x="189" y="1639"/>
                      <a:pt x="410" y="1639"/>
                    </a:cubicBezTo>
                    <a:lnTo>
                      <a:pt x="7026" y="1639"/>
                    </a:lnTo>
                    <a:cubicBezTo>
                      <a:pt x="7044" y="1641"/>
                      <a:pt x="7062" y="1642"/>
                      <a:pt x="7080" y="1642"/>
                    </a:cubicBezTo>
                    <a:cubicBezTo>
                      <a:pt x="7300" y="1642"/>
                      <a:pt x="7435" y="1463"/>
                      <a:pt x="7435" y="1229"/>
                    </a:cubicBezTo>
                    <a:lnTo>
                      <a:pt x="7435" y="851"/>
                    </a:lnTo>
                    <a:cubicBezTo>
                      <a:pt x="7435" y="379"/>
                      <a:pt x="7089" y="1"/>
                      <a:pt x="66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82" name="PA-Google Shape;566;p26">
                <a:extLst>
                  <a:ext uri="{FF2B5EF4-FFF2-40B4-BE49-F238E27FC236}">
                    <a16:creationId xmlns="" xmlns:a16="http://schemas.microsoft.com/office/drawing/2014/main" id="{7F4CB998-8AB3-42DF-8860-8AB242A65F99}"/>
                  </a:ext>
                </a:extLst>
              </p:cNvPr>
              <p:cNvSpPr/>
              <p:nvPr>
                <p:custDataLst>
                  <p:tags r:id="rId43"/>
                </p:custDataLst>
              </p:nvPr>
            </p:nvSpPr>
            <p:spPr>
              <a:xfrm>
                <a:off x="-62148800" y="3377700"/>
                <a:ext cx="311125" cy="2544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0177" extrusionOk="0">
                    <a:moveTo>
                      <a:pt x="11626" y="1608"/>
                    </a:moveTo>
                    <a:lnTo>
                      <a:pt x="11626" y="2899"/>
                    </a:lnTo>
                    <a:cubicBezTo>
                      <a:pt x="11626" y="3939"/>
                      <a:pt x="10807" y="4853"/>
                      <a:pt x="9767" y="4916"/>
                    </a:cubicBezTo>
                    <a:cubicBezTo>
                      <a:pt x="9893" y="4538"/>
                      <a:pt x="9956" y="4128"/>
                      <a:pt x="9956" y="3718"/>
                    </a:cubicBezTo>
                    <a:lnTo>
                      <a:pt x="9956" y="1608"/>
                    </a:lnTo>
                    <a:close/>
                    <a:moveTo>
                      <a:pt x="2521" y="1639"/>
                    </a:moveTo>
                    <a:lnTo>
                      <a:pt x="2521" y="3718"/>
                    </a:lnTo>
                    <a:cubicBezTo>
                      <a:pt x="2521" y="4160"/>
                      <a:pt x="2616" y="4538"/>
                      <a:pt x="2710" y="4947"/>
                    </a:cubicBezTo>
                    <a:cubicBezTo>
                      <a:pt x="1702" y="4853"/>
                      <a:pt x="883" y="4002"/>
                      <a:pt x="883" y="2899"/>
                    </a:cubicBezTo>
                    <a:lnTo>
                      <a:pt x="883" y="1639"/>
                    </a:lnTo>
                    <a:close/>
                    <a:moveTo>
                      <a:pt x="6176" y="1576"/>
                    </a:moveTo>
                    <a:cubicBezTo>
                      <a:pt x="6333" y="1576"/>
                      <a:pt x="6491" y="1671"/>
                      <a:pt x="6554" y="1828"/>
                    </a:cubicBezTo>
                    <a:lnTo>
                      <a:pt x="6932" y="2647"/>
                    </a:lnTo>
                    <a:lnTo>
                      <a:pt x="7845" y="2773"/>
                    </a:lnTo>
                    <a:cubicBezTo>
                      <a:pt x="8003" y="2805"/>
                      <a:pt x="8129" y="2899"/>
                      <a:pt x="8160" y="3025"/>
                    </a:cubicBezTo>
                    <a:cubicBezTo>
                      <a:pt x="8349" y="3214"/>
                      <a:pt x="8318" y="3403"/>
                      <a:pt x="8192" y="3466"/>
                    </a:cubicBezTo>
                    <a:lnTo>
                      <a:pt x="7530" y="4097"/>
                    </a:lnTo>
                    <a:lnTo>
                      <a:pt x="7688" y="5010"/>
                    </a:lnTo>
                    <a:cubicBezTo>
                      <a:pt x="7719" y="5168"/>
                      <a:pt x="7656" y="5325"/>
                      <a:pt x="7530" y="5420"/>
                    </a:cubicBezTo>
                    <a:cubicBezTo>
                      <a:pt x="7452" y="5459"/>
                      <a:pt x="7363" y="5486"/>
                      <a:pt x="7268" y="5486"/>
                    </a:cubicBezTo>
                    <a:cubicBezTo>
                      <a:pt x="7210" y="5486"/>
                      <a:pt x="7149" y="5475"/>
                      <a:pt x="7089" y="5451"/>
                    </a:cubicBezTo>
                    <a:lnTo>
                      <a:pt x="6270" y="5010"/>
                    </a:lnTo>
                    <a:lnTo>
                      <a:pt x="5451" y="5451"/>
                    </a:lnTo>
                    <a:cubicBezTo>
                      <a:pt x="5380" y="5480"/>
                      <a:pt x="5309" y="5495"/>
                      <a:pt x="5241" y="5495"/>
                    </a:cubicBezTo>
                    <a:cubicBezTo>
                      <a:pt x="5158" y="5495"/>
                      <a:pt x="5079" y="5472"/>
                      <a:pt x="5010" y="5420"/>
                    </a:cubicBezTo>
                    <a:cubicBezTo>
                      <a:pt x="4884" y="5325"/>
                      <a:pt x="4821" y="5168"/>
                      <a:pt x="4852" y="5010"/>
                    </a:cubicBezTo>
                    <a:lnTo>
                      <a:pt x="5010" y="4097"/>
                    </a:lnTo>
                    <a:lnTo>
                      <a:pt x="4348" y="3466"/>
                    </a:lnTo>
                    <a:cubicBezTo>
                      <a:pt x="4222" y="3340"/>
                      <a:pt x="4191" y="3214"/>
                      <a:pt x="4222" y="3025"/>
                    </a:cubicBezTo>
                    <a:cubicBezTo>
                      <a:pt x="4254" y="2899"/>
                      <a:pt x="4411" y="2773"/>
                      <a:pt x="4537" y="2773"/>
                    </a:cubicBezTo>
                    <a:lnTo>
                      <a:pt x="5451" y="2647"/>
                    </a:lnTo>
                    <a:lnTo>
                      <a:pt x="5829" y="1828"/>
                    </a:lnTo>
                    <a:cubicBezTo>
                      <a:pt x="5924" y="1671"/>
                      <a:pt x="6018" y="1576"/>
                      <a:pt x="6176" y="1576"/>
                    </a:cubicBezTo>
                    <a:close/>
                    <a:moveTo>
                      <a:pt x="2931" y="1"/>
                    </a:moveTo>
                    <a:cubicBezTo>
                      <a:pt x="2679" y="1"/>
                      <a:pt x="2521" y="190"/>
                      <a:pt x="2521" y="410"/>
                    </a:cubicBezTo>
                    <a:lnTo>
                      <a:pt x="2521" y="852"/>
                    </a:lnTo>
                    <a:lnTo>
                      <a:pt x="442" y="852"/>
                    </a:lnTo>
                    <a:cubicBezTo>
                      <a:pt x="190" y="852"/>
                      <a:pt x="1" y="1041"/>
                      <a:pt x="1" y="1230"/>
                    </a:cubicBezTo>
                    <a:lnTo>
                      <a:pt x="1" y="2899"/>
                    </a:lnTo>
                    <a:cubicBezTo>
                      <a:pt x="1" y="4506"/>
                      <a:pt x="1292" y="5766"/>
                      <a:pt x="2931" y="5766"/>
                    </a:cubicBezTo>
                    <a:lnTo>
                      <a:pt x="3120" y="5766"/>
                    </a:lnTo>
                    <a:cubicBezTo>
                      <a:pt x="3561" y="6428"/>
                      <a:pt x="4222" y="6932"/>
                      <a:pt x="4978" y="7216"/>
                    </a:cubicBezTo>
                    <a:lnTo>
                      <a:pt x="4978" y="8507"/>
                    </a:lnTo>
                    <a:cubicBezTo>
                      <a:pt x="4506" y="8507"/>
                      <a:pt x="4128" y="8854"/>
                      <a:pt x="4128" y="9358"/>
                    </a:cubicBezTo>
                    <a:lnTo>
                      <a:pt x="4128" y="10177"/>
                    </a:lnTo>
                    <a:lnTo>
                      <a:pt x="8286" y="10177"/>
                    </a:lnTo>
                    <a:lnTo>
                      <a:pt x="8286" y="9358"/>
                    </a:lnTo>
                    <a:cubicBezTo>
                      <a:pt x="8286" y="8885"/>
                      <a:pt x="7908" y="8507"/>
                      <a:pt x="7436" y="8507"/>
                    </a:cubicBezTo>
                    <a:lnTo>
                      <a:pt x="7436" y="7216"/>
                    </a:lnTo>
                    <a:cubicBezTo>
                      <a:pt x="8192" y="6932"/>
                      <a:pt x="8854" y="6428"/>
                      <a:pt x="9295" y="5766"/>
                    </a:cubicBezTo>
                    <a:lnTo>
                      <a:pt x="9484" y="5766"/>
                    </a:lnTo>
                    <a:cubicBezTo>
                      <a:pt x="11122" y="5766"/>
                      <a:pt x="12414" y="4475"/>
                      <a:pt x="12414" y="2899"/>
                    </a:cubicBezTo>
                    <a:lnTo>
                      <a:pt x="12414" y="1230"/>
                    </a:lnTo>
                    <a:cubicBezTo>
                      <a:pt x="12445" y="978"/>
                      <a:pt x="12288" y="852"/>
                      <a:pt x="12067" y="852"/>
                    </a:cubicBezTo>
                    <a:lnTo>
                      <a:pt x="9956" y="852"/>
                    </a:lnTo>
                    <a:lnTo>
                      <a:pt x="9956" y="410"/>
                    </a:lnTo>
                    <a:cubicBezTo>
                      <a:pt x="9956" y="158"/>
                      <a:pt x="9767" y="1"/>
                      <a:pt x="9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35" name="PA-Google Shape;568;p26">
              <a:extLst>
                <a:ext uri="{FF2B5EF4-FFF2-40B4-BE49-F238E27FC236}">
                  <a16:creationId xmlns="" xmlns:a16="http://schemas.microsoft.com/office/drawing/2014/main" id="{8B50B0BF-1899-4F61-BF0C-537FC65A302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681098" y="2985934"/>
              <a:ext cx="586753" cy="586753"/>
            </a:xfrm>
            <a:prstGeom prst="ellipse">
              <a:avLst/>
            </a:prstGeom>
            <a:solidFill>
              <a:srgbClr val="F6A9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grpSp>
          <p:nvGrpSpPr>
            <p:cNvPr id="36" name="Google Shape;569;p26">
              <a:extLst>
                <a:ext uri="{FF2B5EF4-FFF2-40B4-BE49-F238E27FC236}">
                  <a16:creationId xmlns="" xmlns:a16="http://schemas.microsoft.com/office/drawing/2014/main" id="{294F27B7-70BA-4333-AF54-02ED929BFE2D}"/>
                </a:ext>
              </a:extLst>
            </p:cNvPr>
            <p:cNvGrpSpPr/>
            <p:nvPr/>
          </p:nvGrpSpPr>
          <p:grpSpPr>
            <a:xfrm>
              <a:off x="7794867" y="3100612"/>
              <a:ext cx="359214" cy="357437"/>
              <a:chOff x="-62151950" y="4111775"/>
              <a:chExt cx="318225" cy="316650"/>
            </a:xfrm>
          </p:grpSpPr>
          <p:sp>
            <p:nvSpPr>
              <p:cNvPr id="77" name="PA-Google Shape;570;p26">
                <a:extLst>
                  <a:ext uri="{FF2B5EF4-FFF2-40B4-BE49-F238E27FC236}">
                    <a16:creationId xmlns="" xmlns:a16="http://schemas.microsoft.com/office/drawing/2014/main" id="{3FE0D046-8E5B-4107-80EC-C95329B606E1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-62151950" y="4407925"/>
                <a:ext cx="31822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2729" h="820" extrusionOk="0">
                    <a:moveTo>
                      <a:pt x="442" y="0"/>
                    </a:moveTo>
                    <a:cubicBezTo>
                      <a:pt x="221" y="0"/>
                      <a:pt x="1" y="189"/>
                      <a:pt x="1" y="441"/>
                    </a:cubicBezTo>
                    <a:cubicBezTo>
                      <a:pt x="1" y="662"/>
                      <a:pt x="221" y="819"/>
                      <a:pt x="442" y="819"/>
                    </a:cubicBezTo>
                    <a:lnTo>
                      <a:pt x="12288" y="819"/>
                    </a:lnTo>
                    <a:cubicBezTo>
                      <a:pt x="12540" y="819"/>
                      <a:pt x="12697" y="630"/>
                      <a:pt x="12697" y="441"/>
                    </a:cubicBezTo>
                    <a:cubicBezTo>
                      <a:pt x="12729" y="158"/>
                      <a:pt x="12540" y="0"/>
                      <a:pt x="122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78" name="PA-Google Shape;571;p26">
                <a:extLst>
                  <a:ext uri="{FF2B5EF4-FFF2-40B4-BE49-F238E27FC236}">
                    <a16:creationId xmlns="" xmlns:a16="http://schemas.microsoft.com/office/drawing/2014/main" id="{2F2D2B53-48B7-4876-BC24-18DB8F724166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-62151950" y="4283475"/>
                <a:ext cx="8430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160" extrusionOk="0">
                    <a:moveTo>
                      <a:pt x="1009" y="0"/>
                    </a:moveTo>
                    <a:cubicBezTo>
                      <a:pt x="442" y="0"/>
                      <a:pt x="1" y="442"/>
                      <a:pt x="1" y="1009"/>
                    </a:cubicBezTo>
                    <a:lnTo>
                      <a:pt x="1" y="3214"/>
                    </a:lnTo>
                    <a:cubicBezTo>
                      <a:pt x="64" y="3718"/>
                      <a:pt x="473" y="4159"/>
                      <a:pt x="1009" y="4159"/>
                    </a:cubicBezTo>
                    <a:lnTo>
                      <a:pt x="2363" y="4159"/>
                    </a:lnTo>
                    <a:cubicBezTo>
                      <a:pt x="2931" y="4159"/>
                      <a:pt x="3372" y="3718"/>
                      <a:pt x="3372" y="3214"/>
                    </a:cubicBezTo>
                    <a:lnTo>
                      <a:pt x="3372" y="1009"/>
                    </a:lnTo>
                    <a:cubicBezTo>
                      <a:pt x="3372" y="442"/>
                      <a:pt x="2931" y="0"/>
                      <a:pt x="2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79" name="PA-Google Shape;572;p26">
                <a:extLst>
                  <a:ext uri="{FF2B5EF4-FFF2-40B4-BE49-F238E27FC236}">
                    <a16:creationId xmlns="" xmlns:a16="http://schemas.microsoft.com/office/drawing/2014/main" id="{2ABA0E6E-F3F1-4589-967C-564EA55E8FD3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-62033800" y="4111775"/>
                <a:ext cx="82725" cy="275700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11028" extrusionOk="0">
                    <a:moveTo>
                      <a:pt x="946" y="0"/>
                    </a:moveTo>
                    <a:cubicBezTo>
                      <a:pt x="410" y="0"/>
                      <a:pt x="0" y="410"/>
                      <a:pt x="0" y="977"/>
                    </a:cubicBezTo>
                    <a:lnTo>
                      <a:pt x="0" y="10082"/>
                    </a:lnTo>
                    <a:cubicBezTo>
                      <a:pt x="0" y="10618"/>
                      <a:pt x="441" y="11027"/>
                      <a:pt x="946" y="11027"/>
                    </a:cubicBezTo>
                    <a:lnTo>
                      <a:pt x="2332" y="11027"/>
                    </a:lnTo>
                    <a:cubicBezTo>
                      <a:pt x="2899" y="11027"/>
                      <a:pt x="3308" y="10586"/>
                      <a:pt x="3308" y="10082"/>
                    </a:cubicBezTo>
                    <a:lnTo>
                      <a:pt x="3308" y="977"/>
                    </a:lnTo>
                    <a:cubicBezTo>
                      <a:pt x="3308" y="410"/>
                      <a:pt x="2899" y="0"/>
                      <a:pt x="23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80" name="PA-Google Shape;573;p26">
                <a:extLst>
                  <a:ext uri="{FF2B5EF4-FFF2-40B4-BE49-F238E27FC236}">
                    <a16:creationId xmlns="" xmlns:a16="http://schemas.microsoft.com/office/drawing/2014/main" id="{ABDD6748-9E67-4A2E-848F-83B5AE42ACC0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-61916450" y="4200775"/>
                <a:ext cx="82725" cy="186700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7468" extrusionOk="0">
                    <a:moveTo>
                      <a:pt x="946" y="0"/>
                    </a:moveTo>
                    <a:cubicBezTo>
                      <a:pt x="410" y="0"/>
                      <a:pt x="1" y="442"/>
                      <a:pt x="1" y="1009"/>
                    </a:cubicBezTo>
                    <a:lnTo>
                      <a:pt x="1" y="6522"/>
                    </a:lnTo>
                    <a:cubicBezTo>
                      <a:pt x="1" y="7058"/>
                      <a:pt x="442" y="7467"/>
                      <a:pt x="946" y="7467"/>
                    </a:cubicBezTo>
                    <a:lnTo>
                      <a:pt x="2332" y="7467"/>
                    </a:lnTo>
                    <a:cubicBezTo>
                      <a:pt x="2868" y="7467"/>
                      <a:pt x="3309" y="7026"/>
                      <a:pt x="3309" y="6522"/>
                    </a:cubicBezTo>
                    <a:lnTo>
                      <a:pt x="3309" y="1009"/>
                    </a:lnTo>
                    <a:cubicBezTo>
                      <a:pt x="3309" y="442"/>
                      <a:pt x="2868" y="0"/>
                      <a:pt x="23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</p:grpSp>
        <p:grpSp>
          <p:nvGrpSpPr>
            <p:cNvPr id="37" name="Google Shape;574;p26">
              <a:extLst>
                <a:ext uri="{FF2B5EF4-FFF2-40B4-BE49-F238E27FC236}">
                  <a16:creationId xmlns="" xmlns:a16="http://schemas.microsoft.com/office/drawing/2014/main" id="{68F54AC7-7A27-41CD-BB90-B6824B9B619F}"/>
                </a:ext>
              </a:extLst>
            </p:cNvPr>
            <p:cNvGrpSpPr/>
            <p:nvPr/>
          </p:nvGrpSpPr>
          <p:grpSpPr>
            <a:xfrm>
              <a:off x="9559575" y="2985937"/>
              <a:ext cx="586753" cy="586753"/>
              <a:chOff x="2934800" y="3224238"/>
              <a:chExt cx="485700" cy="485700"/>
            </a:xfrm>
            <a:solidFill>
              <a:srgbClr val="ED7D31"/>
            </a:solidFill>
          </p:grpSpPr>
          <p:sp>
            <p:nvSpPr>
              <p:cNvPr id="68" name="PA-Google Shape;575;p26">
                <a:extLst>
                  <a:ext uri="{FF2B5EF4-FFF2-40B4-BE49-F238E27FC236}">
                    <a16:creationId xmlns="" xmlns:a16="http://schemas.microsoft.com/office/drawing/2014/main" id="{1941A0F3-0CCD-405E-9C92-28C6596F1004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2934800" y="3224238"/>
                <a:ext cx="485700" cy="485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  <p:grpSp>
            <p:nvGrpSpPr>
              <p:cNvPr id="69" name="Google Shape;576;p26">
                <a:extLst>
                  <a:ext uri="{FF2B5EF4-FFF2-40B4-BE49-F238E27FC236}">
                    <a16:creationId xmlns="" xmlns:a16="http://schemas.microsoft.com/office/drawing/2014/main" id="{18C65A8A-08F9-4E56-AD01-F3676680D346}"/>
                  </a:ext>
                </a:extLst>
              </p:cNvPr>
              <p:cNvGrpSpPr/>
              <p:nvPr/>
            </p:nvGrpSpPr>
            <p:grpSpPr>
              <a:xfrm>
                <a:off x="3018486" y="3307979"/>
                <a:ext cx="318328" cy="318228"/>
                <a:chOff x="-60255350" y="3733825"/>
                <a:chExt cx="316650" cy="316550"/>
              </a:xfrm>
              <a:grpFill/>
            </p:grpSpPr>
            <p:sp>
              <p:nvSpPr>
                <p:cNvPr id="70" name="PA-Google Shape;577;p26">
                  <a:extLst>
                    <a:ext uri="{FF2B5EF4-FFF2-40B4-BE49-F238E27FC236}">
                      <a16:creationId xmlns="" xmlns:a16="http://schemas.microsoft.com/office/drawing/2014/main" id="{47FC3C3A-ED56-4494-95E3-908DB6171065}"/>
                    </a:ext>
                  </a:extLst>
                </p:cNvPr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-60218325" y="3733825"/>
                  <a:ext cx="235525" cy="31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1" h="12662" extrusionOk="0">
                      <a:moveTo>
                        <a:pt x="4821" y="1666"/>
                      </a:moveTo>
                      <a:cubicBezTo>
                        <a:pt x="5073" y="1666"/>
                        <a:pt x="5262" y="1886"/>
                        <a:pt x="5262" y="2075"/>
                      </a:cubicBezTo>
                      <a:lnTo>
                        <a:pt x="5262" y="2359"/>
                      </a:lnTo>
                      <a:cubicBezTo>
                        <a:pt x="5734" y="2485"/>
                        <a:pt x="6081" y="2989"/>
                        <a:pt x="6081" y="3525"/>
                      </a:cubicBezTo>
                      <a:cubicBezTo>
                        <a:pt x="6081" y="3777"/>
                        <a:pt x="5892" y="3934"/>
                        <a:pt x="5640" y="3934"/>
                      </a:cubicBezTo>
                      <a:cubicBezTo>
                        <a:pt x="5419" y="3934"/>
                        <a:pt x="5262" y="3714"/>
                        <a:pt x="5262" y="3525"/>
                      </a:cubicBezTo>
                      <a:cubicBezTo>
                        <a:pt x="5262" y="3273"/>
                        <a:pt x="5073" y="3084"/>
                        <a:pt x="4821" y="3084"/>
                      </a:cubicBezTo>
                      <a:cubicBezTo>
                        <a:pt x="4569" y="3084"/>
                        <a:pt x="4411" y="3273"/>
                        <a:pt x="4411" y="3525"/>
                      </a:cubicBezTo>
                      <a:cubicBezTo>
                        <a:pt x="4411" y="3777"/>
                        <a:pt x="4789" y="3997"/>
                        <a:pt x="5104" y="4249"/>
                      </a:cubicBezTo>
                      <a:cubicBezTo>
                        <a:pt x="5514" y="4564"/>
                        <a:pt x="6081" y="4942"/>
                        <a:pt x="6081" y="5604"/>
                      </a:cubicBezTo>
                      <a:cubicBezTo>
                        <a:pt x="6081" y="6171"/>
                        <a:pt x="5734" y="6612"/>
                        <a:pt x="5262" y="6801"/>
                      </a:cubicBezTo>
                      <a:lnTo>
                        <a:pt x="5262" y="7085"/>
                      </a:lnTo>
                      <a:cubicBezTo>
                        <a:pt x="5262" y="7305"/>
                        <a:pt x="5041" y="7463"/>
                        <a:pt x="4821" y="7463"/>
                      </a:cubicBezTo>
                      <a:cubicBezTo>
                        <a:pt x="4569" y="7463"/>
                        <a:pt x="4411" y="7274"/>
                        <a:pt x="4411" y="7085"/>
                      </a:cubicBezTo>
                      <a:lnTo>
                        <a:pt x="4411" y="6801"/>
                      </a:lnTo>
                      <a:cubicBezTo>
                        <a:pt x="3938" y="6644"/>
                        <a:pt x="3592" y="6171"/>
                        <a:pt x="3592" y="5604"/>
                      </a:cubicBezTo>
                      <a:cubicBezTo>
                        <a:pt x="3592" y="5383"/>
                        <a:pt x="3781" y="5194"/>
                        <a:pt x="4033" y="5194"/>
                      </a:cubicBezTo>
                      <a:cubicBezTo>
                        <a:pt x="4253" y="5194"/>
                        <a:pt x="4411" y="5383"/>
                        <a:pt x="4411" y="5604"/>
                      </a:cubicBezTo>
                      <a:cubicBezTo>
                        <a:pt x="4411" y="5856"/>
                        <a:pt x="4632" y="6014"/>
                        <a:pt x="4821" y="6014"/>
                      </a:cubicBezTo>
                      <a:cubicBezTo>
                        <a:pt x="5041" y="6014"/>
                        <a:pt x="5262" y="5824"/>
                        <a:pt x="5262" y="5604"/>
                      </a:cubicBezTo>
                      <a:cubicBezTo>
                        <a:pt x="5262" y="5383"/>
                        <a:pt x="4947" y="5131"/>
                        <a:pt x="4569" y="4911"/>
                      </a:cubicBezTo>
                      <a:cubicBezTo>
                        <a:pt x="4159" y="4596"/>
                        <a:pt x="3592" y="4186"/>
                        <a:pt x="3592" y="3525"/>
                      </a:cubicBezTo>
                      <a:cubicBezTo>
                        <a:pt x="3592" y="2989"/>
                        <a:pt x="3938" y="2548"/>
                        <a:pt x="4411" y="2359"/>
                      </a:cubicBezTo>
                      <a:lnTo>
                        <a:pt x="4411" y="2075"/>
                      </a:lnTo>
                      <a:cubicBezTo>
                        <a:pt x="4411" y="1823"/>
                        <a:pt x="4632" y="1666"/>
                        <a:pt x="4821" y="1666"/>
                      </a:cubicBezTo>
                      <a:close/>
                      <a:moveTo>
                        <a:pt x="6081" y="9385"/>
                      </a:moveTo>
                      <a:lnTo>
                        <a:pt x="6081" y="10235"/>
                      </a:lnTo>
                      <a:lnTo>
                        <a:pt x="3592" y="10235"/>
                      </a:lnTo>
                      <a:lnTo>
                        <a:pt x="3592" y="9385"/>
                      </a:lnTo>
                      <a:close/>
                      <a:moveTo>
                        <a:pt x="4801" y="0"/>
                      </a:moveTo>
                      <a:cubicBezTo>
                        <a:pt x="4498" y="0"/>
                        <a:pt x="4188" y="29"/>
                        <a:pt x="3875" y="91"/>
                      </a:cubicBezTo>
                      <a:cubicBezTo>
                        <a:pt x="2111" y="500"/>
                        <a:pt x="693" y="1949"/>
                        <a:pt x="378" y="3714"/>
                      </a:cubicBezTo>
                      <a:cubicBezTo>
                        <a:pt x="0" y="5698"/>
                        <a:pt x="1008" y="7652"/>
                        <a:pt x="2773" y="8565"/>
                      </a:cubicBezTo>
                      <a:lnTo>
                        <a:pt x="2773" y="10582"/>
                      </a:lnTo>
                      <a:cubicBezTo>
                        <a:pt x="2773" y="11716"/>
                        <a:pt x="3718" y="12661"/>
                        <a:pt x="4852" y="12661"/>
                      </a:cubicBezTo>
                      <a:cubicBezTo>
                        <a:pt x="5986" y="12661"/>
                        <a:pt x="6963" y="11716"/>
                        <a:pt x="6963" y="10582"/>
                      </a:cubicBezTo>
                      <a:lnTo>
                        <a:pt x="6963" y="8565"/>
                      </a:lnTo>
                      <a:cubicBezTo>
                        <a:pt x="8444" y="7778"/>
                        <a:pt x="9420" y="6234"/>
                        <a:pt x="9420" y="4501"/>
                      </a:cubicBezTo>
                      <a:cubicBezTo>
                        <a:pt x="9392" y="2000"/>
                        <a:pt x="7308" y="0"/>
                        <a:pt x="480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思源黑体" panose="020B0500000000000000" pitchFamily="34" charset="-122"/>
                    <a:ea typeface="思源黑体" panose="020B0500000000000000" pitchFamily="34" charset="-122"/>
                    <a:sym typeface="思源黑体" panose="020B0500000000000000" pitchFamily="34" charset="-122"/>
                  </a:endParaRPr>
                </a:p>
              </p:txBody>
            </p:sp>
            <p:sp>
              <p:nvSpPr>
                <p:cNvPr id="71" name="PA-Google Shape;578;p26">
                  <a:extLst>
                    <a:ext uri="{FF2B5EF4-FFF2-40B4-BE49-F238E27FC236}">
                      <a16:creationId xmlns="" xmlns:a16="http://schemas.microsoft.com/office/drawing/2014/main" id="{ADF546A2-1DE6-4F3F-B874-C57DDC767F89}"/>
                    </a:ext>
                  </a:extLst>
                </p:cNvPr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-60255350" y="3844775"/>
                  <a:ext cx="346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820" extrusionOk="0">
                      <a:moveTo>
                        <a:pt x="379" y="0"/>
                      </a:moveTo>
                      <a:cubicBezTo>
                        <a:pt x="158" y="0"/>
                        <a:pt x="1" y="189"/>
                        <a:pt x="1" y="378"/>
                      </a:cubicBezTo>
                      <a:cubicBezTo>
                        <a:pt x="1" y="630"/>
                        <a:pt x="190" y="819"/>
                        <a:pt x="379" y="819"/>
                      </a:cubicBezTo>
                      <a:lnTo>
                        <a:pt x="946" y="819"/>
                      </a:lnTo>
                      <a:cubicBezTo>
                        <a:pt x="1166" y="819"/>
                        <a:pt x="1387" y="630"/>
                        <a:pt x="1387" y="378"/>
                      </a:cubicBezTo>
                      <a:cubicBezTo>
                        <a:pt x="1387" y="158"/>
                        <a:pt x="1166" y="0"/>
                        <a:pt x="94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思源黑体" panose="020B0500000000000000" pitchFamily="34" charset="-122"/>
                    <a:ea typeface="思源黑体" panose="020B0500000000000000" pitchFamily="34" charset="-122"/>
                    <a:sym typeface="思源黑体" panose="020B0500000000000000" pitchFamily="34" charset="-122"/>
                  </a:endParaRPr>
                </a:p>
              </p:txBody>
            </p:sp>
            <p:sp>
              <p:nvSpPr>
                <p:cNvPr id="72" name="PA-Google Shape;579;p26">
                  <a:extLst>
                    <a:ext uri="{FF2B5EF4-FFF2-40B4-BE49-F238E27FC236}">
                      <a16:creationId xmlns="" xmlns:a16="http://schemas.microsoft.com/office/drawing/2014/main" id="{723D0DCB-263D-4E9E-A86D-4FF623EDEFF0}"/>
                    </a:ext>
                  </a:extLst>
                </p:cNvPr>
                <p:cNvSpPr/>
                <p:nvPr>
                  <p:custDataLst>
                    <p:tags r:id="rId33"/>
                  </p:custDataLst>
                </p:nvPr>
              </p:nvSpPr>
              <p:spPr>
                <a:xfrm>
                  <a:off x="-59974175" y="3844775"/>
                  <a:ext cx="354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9" h="820" extrusionOk="0">
                      <a:moveTo>
                        <a:pt x="442" y="0"/>
                      </a:moveTo>
                      <a:cubicBezTo>
                        <a:pt x="221" y="0"/>
                        <a:pt x="1" y="189"/>
                        <a:pt x="1" y="378"/>
                      </a:cubicBezTo>
                      <a:cubicBezTo>
                        <a:pt x="1" y="630"/>
                        <a:pt x="221" y="819"/>
                        <a:pt x="442" y="819"/>
                      </a:cubicBezTo>
                      <a:lnTo>
                        <a:pt x="1009" y="819"/>
                      </a:lnTo>
                      <a:cubicBezTo>
                        <a:pt x="1230" y="819"/>
                        <a:pt x="1387" y="630"/>
                        <a:pt x="1387" y="378"/>
                      </a:cubicBezTo>
                      <a:cubicBezTo>
                        <a:pt x="1419" y="158"/>
                        <a:pt x="1230" y="0"/>
                        <a:pt x="100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思源黑体" panose="020B0500000000000000" pitchFamily="34" charset="-122"/>
                    <a:ea typeface="思源黑体" panose="020B0500000000000000" pitchFamily="34" charset="-122"/>
                    <a:sym typeface="思源黑体" panose="020B0500000000000000" pitchFamily="34" charset="-122"/>
                  </a:endParaRPr>
                </a:p>
              </p:txBody>
            </p:sp>
            <p:sp>
              <p:nvSpPr>
                <p:cNvPr id="73" name="PA-Google Shape;580;p26">
                  <a:extLst>
                    <a:ext uri="{FF2B5EF4-FFF2-40B4-BE49-F238E27FC236}">
                      <a16:creationId xmlns="" xmlns:a16="http://schemas.microsoft.com/office/drawing/2014/main" id="{A016B9AA-9449-495B-82D2-D1727FFAAAC0}"/>
                    </a:ext>
                  </a:extLst>
                </p:cNvPr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-60212825" y="3939475"/>
                  <a:ext cx="32325" cy="3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" h="1214" extrusionOk="0">
                      <a:moveTo>
                        <a:pt x="836" y="1"/>
                      </a:moveTo>
                      <a:cubicBezTo>
                        <a:pt x="725" y="1"/>
                        <a:pt x="615" y="40"/>
                        <a:pt x="536" y="119"/>
                      </a:cubicBezTo>
                      <a:lnTo>
                        <a:pt x="158" y="497"/>
                      </a:lnTo>
                      <a:cubicBezTo>
                        <a:pt x="1" y="654"/>
                        <a:pt x="1" y="938"/>
                        <a:pt x="158" y="1096"/>
                      </a:cubicBezTo>
                      <a:cubicBezTo>
                        <a:pt x="237" y="1174"/>
                        <a:pt x="340" y="1214"/>
                        <a:pt x="442" y="1214"/>
                      </a:cubicBezTo>
                      <a:cubicBezTo>
                        <a:pt x="544" y="1214"/>
                        <a:pt x="647" y="1174"/>
                        <a:pt x="725" y="1096"/>
                      </a:cubicBezTo>
                      <a:lnTo>
                        <a:pt x="1135" y="686"/>
                      </a:lnTo>
                      <a:cubicBezTo>
                        <a:pt x="1293" y="528"/>
                        <a:pt x="1293" y="245"/>
                        <a:pt x="1135" y="119"/>
                      </a:cubicBezTo>
                      <a:cubicBezTo>
                        <a:pt x="1056" y="40"/>
                        <a:pt x="946" y="1"/>
                        <a:pt x="83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思源黑体" panose="020B0500000000000000" pitchFamily="34" charset="-122"/>
                    <a:ea typeface="思源黑体" panose="020B0500000000000000" pitchFamily="34" charset="-122"/>
                    <a:sym typeface="思源黑体" panose="020B0500000000000000" pitchFamily="34" charset="-122"/>
                  </a:endParaRPr>
                </a:p>
              </p:txBody>
            </p:sp>
            <p:sp>
              <p:nvSpPr>
                <p:cNvPr id="74" name="PA-Google Shape;581;p26">
                  <a:extLst>
                    <a:ext uri="{FF2B5EF4-FFF2-40B4-BE49-F238E27FC236}">
                      <a16:creationId xmlns="" xmlns:a16="http://schemas.microsoft.com/office/drawing/2014/main" id="{6B975588-26B2-4D40-997E-28901DCD3C00}"/>
                    </a:ext>
                  </a:extLst>
                </p:cNvPr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-60012750" y="3739425"/>
                  <a:ext cx="32300" cy="3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2" h="1214" extrusionOk="0">
                      <a:moveTo>
                        <a:pt x="835" y="1"/>
                      </a:moveTo>
                      <a:cubicBezTo>
                        <a:pt x="725" y="1"/>
                        <a:pt x="614" y="40"/>
                        <a:pt x="536" y="119"/>
                      </a:cubicBezTo>
                      <a:lnTo>
                        <a:pt x="126" y="497"/>
                      </a:lnTo>
                      <a:cubicBezTo>
                        <a:pt x="0" y="654"/>
                        <a:pt x="0" y="938"/>
                        <a:pt x="126" y="1095"/>
                      </a:cubicBezTo>
                      <a:cubicBezTo>
                        <a:pt x="205" y="1174"/>
                        <a:pt x="315" y="1213"/>
                        <a:pt x="425" y="1213"/>
                      </a:cubicBezTo>
                      <a:cubicBezTo>
                        <a:pt x="536" y="1213"/>
                        <a:pt x="646" y="1174"/>
                        <a:pt x="725" y="1095"/>
                      </a:cubicBezTo>
                      <a:lnTo>
                        <a:pt x="1134" y="686"/>
                      </a:lnTo>
                      <a:cubicBezTo>
                        <a:pt x="1292" y="560"/>
                        <a:pt x="1292" y="276"/>
                        <a:pt x="1134" y="119"/>
                      </a:cubicBezTo>
                      <a:cubicBezTo>
                        <a:pt x="1056" y="40"/>
                        <a:pt x="945" y="1"/>
                        <a:pt x="83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思源黑体" panose="020B0500000000000000" pitchFamily="34" charset="-122"/>
                    <a:ea typeface="思源黑体" panose="020B0500000000000000" pitchFamily="34" charset="-122"/>
                    <a:sym typeface="思源黑体" panose="020B0500000000000000" pitchFamily="34" charset="-122"/>
                  </a:endParaRPr>
                </a:p>
              </p:txBody>
            </p:sp>
            <p:sp>
              <p:nvSpPr>
                <p:cNvPr id="75" name="PA-Google Shape;582;p26">
                  <a:extLst>
                    <a:ext uri="{FF2B5EF4-FFF2-40B4-BE49-F238E27FC236}">
                      <a16:creationId xmlns="" xmlns:a16="http://schemas.microsoft.com/office/drawing/2014/main" id="{3F5D65AA-CE51-4005-B835-CF204CBE48C4}"/>
                    </a:ext>
                  </a:extLst>
                </p:cNvPr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-60012750" y="3939475"/>
                  <a:ext cx="32300" cy="3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2" h="1214" extrusionOk="0">
                      <a:moveTo>
                        <a:pt x="425" y="1"/>
                      </a:moveTo>
                      <a:cubicBezTo>
                        <a:pt x="315" y="1"/>
                        <a:pt x="205" y="40"/>
                        <a:pt x="126" y="119"/>
                      </a:cubicBezTo>
                      <a:cubicBezTo>
                        <a:pt x="0" y="245"/>
                        <a:pt x="0" y="528"/>
                        <a:pt x="126" y="686"/>
                      </a:cubicBezTo>
                      <a:lnTo>
                        <a:pt x="536" y="1096"/>
                      </a:lnTo>
                      <a:cubicBezTo>
                        <a:pt x="614" y="1174"/>
                        <a:pt x="725" y="1214"/>
                        <a:pt x="835" y="1214"/>
                      </a:cubicBezTo>
                      <a:cubicBezTo>
                        <a:pt x="945" y="1214"/>
                        <a:pt x="1056" y="1174"/>
                        <a:pt x="1134" y="1096"/>
                      </a:cubicBezTo>
                      <a:cubicBezTo>
                        <a:pt x="1292" y="938"/>
                        <a:pt x="1292" y="654"/>
                        <a:pt x="1134" y="497"/>
                      </a:cubicBezTo>
                      <a:lnTo>
                        <a:pt x="725" y="119"/>
                      </a:lnTo>
                      <a:cubicBezTo>
                        <a:pt x="646" y="40"/>
                        <a:pt x="536" y="1"/>
                        <a:pt x="42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思源黑体" panose="020B0500000000000000" pitchFamily="34" charset="-122"/>
                    <a:ea typeface="思源黑体" panose="020B0500000000000000" pitchFamily="34" charset="-122"/>
                    <a:sym typeface="思源黑体" panose="020B0500000000000000" pitchFamily="34" charset="-122"/>
                  </a:endParaRPr>
                </a:p>
              </p:txBody>
            </p:sp>
            <p:sp>
              <p:nvSpPr>
                <p:cNvPr id="76" name="PA-Google Shape;583;p26">
                  <a:extLst>
                    <a:ext uri="{FF2B5EF4-FFF2-40B4-BE49-F238E27FC236}">
                      <a16:creationId xmlns="" xmlns:a16="http://schemas.microsoft.com/office/drawing/2014/main" id="{A466988B-9484-4038-A1D6-9B484199530A}"/>
                    </a:ext>
                  </a:extLst>
                </p:cNvPr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-60212825" y="3739425"/>
                  <a:ext cx="32325" cy="3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" h="1214" extrusionOk="0">
                      <a:moveTo>
                        <a:pt x="442" y="1"/>
                      </a:moveTo>
                      <a:cubicBezTo>
                        <a:pt x="340" y="1"/>
                        <a:pt x="237" y="40"/>
                        <a:pt x="158" y="119"/>
                      </a:cubicBezTo>
                      <a:cubicBezTo>
                        <a:pt x="1" y="276"/>
                        <a:pt x="1" y="560"/>
                        <a:pt x="158" y="686"/>
                      </a:cubicBezTo>
                      <a:lnTo>
                        <a:pt x="536" y="1095"/>
                      </a:lnTo>
                      <a:cubicBezTo>
                        <a:pt x="615" y="1174"/>
                        <a:pt x="725" y="1213"/>
                        <a:pt x="836" y="1213"/>
                      </a:cubicBezTo>
                      <a:cubicBezTo>
                        <a:pt x="946" y="1213"/>
                        <a:pt x="1056" y="1174"/>
                        <a:pt x="1135" y="1095"/>
                      </a:cubicBezTo>
                      <a:cubicBezTo>
                        <a:pt x="1293" y="938"/>
                        <a:pt x="1293" y="654"/>
                        <a:pt x="1135" y="497"/>
                      </a:cubicBezTo>
                      <a:lnTo>
                        <a:pt x="725" y="119"/>
                      </a:lnTo>
                      <a:cubicBezTo>
                        <a:pt x="647" y="40"/>
                        <a:pt x="544" y="1"/>
                        <a:pt x="44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思源黑体" panose="020B0500000000000000" pitchFamily="34" charset="-122"/>
                    <a:ea typeface="思源黑体" panose="020B0500000000000000" pitchFamily="34" charset="-122"/>
                    <a:sym typeface="思源黑体" panose="020B0500000000000000" pitchFamily="34" charset="-122"/>
                  </a:endParaRPr>
                </a:p>
              </p:txBody>
            </p:sp>
          </p:grpSp>
        </p:grpSp>
        <p:sp>
          <p:nvSpPr>
            <p:cNvPr id="43" name="PA-Google Shape;589;p26">
              <a:extLst>
                <a:ext uri="{FF2B5EF4-FFF2-40B4-BE49-F238E27FC236}">
                  <a16:creationId xmlns="" xmlns:a16="http://schemas.microsoft.com/office/drawing/2014/main" id="{270EE78A-E7D5-4F38-8601-BF94F5C02D9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510398" y="4654826"/>
              <a:ext cx="1657333" cy="989761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44" name="PA-Google Shape;590;p26">
              <a:extLst>
                <a:ext uri="{FF2B5EF4-FFF2-40B4-BE49-F238E27FC236}">
                  <a16:creationId xmlns="" xmlns:a16="http://schemas.microsoft.com/office/drawing/2014/main" id="{F1B0111F-E225-4D9A-B559-965B7F2B922E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250029" y="4654826"/>
              <a:ext cx="1657333" cy="989761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45" name="PA-Google Shape;591;p26">
              <a:extLst>
                <a:ext uri="{FF2B5EF4-FFF2-40B4-BE49-F238E27FC236}">
                  <a16:creationId xmlns="" xmlns:a16="http://schemas.microsoft.com/office/drawing/2014/main" id="{6F42CBB4-D1E7-41D6-A2C5-D8FCEEC950B4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9024270" y="4654826"/>
              <a:ext cx="1657333" cy="989761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46" name="PA-Google Shape;592;p26">
              <a:extLst>
                <a:ext uri="{FF2B5EF4-FFF2-40B4-BE49-F238E27FC236}">
                  <a16:creationId xmlns="" xmlns:a16="http://schemas.microsoft.com/office/drawing/2014/main" id="{D2810B80-F462-4C9F-8378-6E052AF59907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388866" y="1300162"/>
              <a:ext cx="1657333" cy="989761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47" name="PA-Google Shape;593;p26">
              <a:extLst>
                <a:ext uri="{FF2B5EF4-FFF2-40B4-BE49-F238E27FC236}">
                  <a16:creationId xmlns="" xmlns:a16="http://schemas.microsoft.com/office/drawing/2014/main" id="{CF263FCB-3F53-4AEC-AAAF-65C08ADE69C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145801" y="1300162"/>
              <a:ext cx="1657333" cy="989761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cxnSp>
          <p:nvCxnSpPr>
            <p:cNvPr id="48" name="PA-Google Shape;599;p26">
              <a:extLst>
                <a:ext uri="{FF2B5EF4-FFF2-40B4-BE49-F238E27FC236}">
                  <a16:creationId xmlns="" xmlns:a16="http://schemas.microsoft.com/office/drawing/2014/main" id="{8EB684CF-6F6F-4FCC-A208-B9426B3154DE}"/>
                </a:ext>
              </a:extLst>
            </p:cNvPr>
            <p:cNvCxnSpPr>
              <a:cxnSpLocks/>
            </p:cNvCxnSpPr>
            <p:nvPr>
              <p:custDataLst>
                <p:tags r:id="rId15"/>
              </p:custDataLst>
            </p:nvPr>
          </p:nvCxnSpPr>
          <p:spPr>
            <a:xfrm rot="10800000">
              <a:off x="2339064" y="3571104"/>
              <a:ext cx="0" cy="607411"/>
            </a:xfrm>
            <a:prstGeom prst="straightConnector1">
              <a:avLst/>
            </a:prstGeom>
            <a:noFill/>
            <a:ln w="19050" cap="flat" cmpd="sng">
              <a:solidFill>
                <a:srgbClr val="F6A96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PA-Google Shape;600;p26">
              <a:extLst>
                <a:ext uri="{FF2B5EF4-FFF2-40B4-BE49-F238E27FC236}">
                  <a16:creationId xmlns="" xmlns:a16="http://schemas.microsoft.com/office/drawing/2014/main" id="{D007FB8E-D620-41C0-B6CF-1EAFB836EAE7}"/>
                </a:ext>
              </a:extLst>
            </p:cNvPr>
            <p:cNvCxnSpPr/>
            <p:nvPr>
              <p:custDataLst>
                <p:tags r:id="rId16"/>
              </p:custDataLst>
            </p:nvPr>
          </p:nvCxnSpPr>
          <p:spPr>
            <a:xfrm rot="10800000">
              <a:off x="6078695" y="3571104"/>
              <a:ext cx="0" cy="607411"/>
            </a:xfrm>
            <a:prstGeom prst="straightConnector1">
              <a:avLst/>
            </a:prstGeom>
            <a:noFill/>
            <a:ln w="19050" cap="flat" cmpd="sng">
              <a:solidFill>
                <a:srgbClr val="F6A96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PA-Google Shape;601;p26">
              <a:extLst>
                <a:ext uri="{FF2B5EF4-FFF2-40B4-BE49-F238E27FC236}">
                  <a16:creationId xmlns="" xmlns:a16="http://schemas.microsoft.com/office/drawing/2014/main" id="{3BD9DEB0-635F-4122-A9E1-D193F6511C6A}"/>
                </a:ext>
              </a:extLst>
            </p:cNvPr>
            <p:cNvCxnSpPr/>
            <p:nvPr>
              <p:custDataLst>
                <p:tags r:id="rId17"/>
              </p:custDataLst>
            </p:nvPr>
          </p:nvCxnSpPr>
          <p:spPr>
            <a:xfrm rot="10800000">
              <a:off x="9856016" y="3571108"/>
              <a:ext cx="0" cy="607411"/>
            </a:xfrm>
            <a:prstGeom prst="straightConnector1">
              <a:avLst/>
            </a:prstGeom>
            <a:noFill/>
            <a:ln w="19050" cap="flat" cmpd="sng">
              <a:solidFill>
                <a:srgbClr val="F6A96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PA-Google Shape;602;p26">
              <a:extLst>
                <a:ext uri="{FF2B5EF4-FFF2-40B4-BE49-F238E27FC236}">
                  <a16:creationId xmlns="" xmlns:a16="http://schemas.microsoft.com/office/drawing/2014/main" id="{8786ED01-C3FC-4085-B97E-FDD298C0CF35}"/>
                </a:ext>
              </a:extLst>
            </p:cNvPr>
            <p:cNvCxnSpPr/>
            <p:nvPr>
              <p:custDataLst>
                <p:tags r:id="rId18"/>
              </p:custDataLst>
            </p:nvPr>
          </p:nvCxnSpPr>
          <p:spPr>
            <a:xfrm rot="10800000">
              <a:off x="7974468" y="2386282"/>
              <a:ext cx="0" cy="607411"/>
            </a:xfrm>
            <a:prstGeom prst="straightConnector1">
              <a:avLst/>
            </a:prstGeom>
            <a:noFill/>
            <a:ln w="19050" cap="flat" cmpd="sng">
              <a:solidFill>
                <a:srgbClr val="F6A96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PA-Google Shape;603;p26">
              <a:extLst>
                <a:ext uri="{FF2B5EF4-FFF2-40B4-BE49-F238E27FC236}">
                  <a16:creationId xmlns="" xmlns:a16="http://schemas.microsoft.com/office/drawing/2014/main" id="{817BAFB6-1C18-4B99-93B0-B7B278D070D8}"/>
                </a:ext>
              </a:extLst>
            </p:cNvPr>
            <p:cNvCxnSpPr/>
            <p:nvPr>
              <p:custDataLst>
                <p:tags r:id="rId19"/>
              </p:custDataLst>
            </p:nvPr>
          </p:nvCxnSpPr>
          <p:spPr>
            <a:xfrm rot="10800000">
              <a:off x="4217532" y="2456848"/>
              <a:ext cx="0" cy="607411"/>
            </a:xfrm>
            <a:prstGeom prst="straightConnector1">
              <a:avLst/>
            </a:prstGeom>
            <a:noFill/>
            <a:ln w="19050" cap="flat" cmpd="sng">
              <a:solidFill>
                <a:srgbClr val="F6A96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3" name="PA-Google Shape;604;p26">
              <a:extLst>
                <a:ext uri="{FF2B5EF4-FFF2-40B4-BE49-F238E27FC236}">
                  <a16:creationId xmlns="" xmlns:a16="http://schemas.microsoft.com/office/drawing/2014/main" id="{5962C9A9-30B2-4834-8B50-D93407415F34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1582791" y="2522446"/>
              <a:ext cx="1374285" cy="673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rgbClr val="E9CCA9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Fira Sans Extra Condensed"/>
                  <a:sym typeface="思源黑体" panose="020B0500000000000000" pitchFamily="34" charset="-122"/>
                </a:rPr>
                <a:t>01</a:t>
              </a:r>
              <a:endParaRPr sz="2400" b="1" dirty="0">
                <a:solidFill>
                  <a:srgbClr val="E9CCA9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Fira Sans Extra Condensed"/>
                <a:sym typeface="思源黑体" panose="020B0500000000000000" pitchFamily="34" charset="-122"/>
              </a:endParaRPr>
            </a:p>
          </p:txBody>
        </p:sp>
        <p:sp>
          <p:nvSpPr>
            <p:cNvPr id="54" name="PA-Google Shape;605;p26">
              <a:extLst>
                <a:ext uri="{FF2B5EF4-FFF2-40B4-BE49-F238E27FC236}">
                  <a16:creationId xmlns="" xmlns:a16="http://schemas.microsoft.com/office/drawing/2014/main" id="{7A8A92AD-5CC8-430D-8EA3-57525C31120C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408857" y="2504802"/>
              <a:ext cx="1374285" cy="673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rgbClr val="E9CCA9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Fira Sans Extra Condensed"/>
                  <a:sym typeface="思源黑体" panose="020B0500000000000000" pitchFamily="34" charset="-122"/>
                </a:rPr>
                <a:t>03</a:t>
              </a:r>
              <a:endParaRPr sz="2400" b="1" dirty="0">
                <a:solidFill>
                  <a:srgbClr val="E9CCA9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Fira Sans Extra Condensed"/>
                <a:sym typeface="思源黑体" panose="020B0500000000000000" pitchFamily="34" charset="-122"/>
              </a:endParaRPr>
            </a:p>
          </p:txBody>
        </p:sp>
        <p:sp>
          <p:nvSpPr>
            <p:cNvPr id="55" name="PA-Google Shape;606;p26">
              <a:extLst>
                <a:ext uri="{FF2B5EF4-FFF2-40B4-BE49-F238E27FC236}">
                  <a16:creationId xmlns="" xmlns:a16="http://schemas.microsoft.com/office/drawing/2014/main" id="{0E33D014-B709-4264-B458-ABEB985A6435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9165793" y="2487161"/>
              <a:ext cx="1374285" cy="673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rgbClr val="E9CCA9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Fira Sans Extra Condensed"/>
                  <a:sym typeface="思源黑体" panose="020B0500000000000000" pitchFamily="34" charset="-122"/>
                </a:rPr>
                <a:t>05</a:t>
              </a:r>
              <a:endParaRPr sz="2400" b="1" dirty="0">
                <a:solidFill>
                  <a:srgbClr val="E9CCA9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Fira Sans Extra Condensed"/>
                <a:sym typeface="思源黑体" panose="020B0500000000000000" pitchFamily="34" charset="-122"/>
              </a:endParaRPr>
            </a:p>
          </p:txBody>
        </p:sp>
        <p:sp>
          <p:nvSpPr>
            <p:cNvPr id="56" name="PA-Google Shape;607;p26">
              <a:extLst>
                <a:ext uri="{FF2B5EF4-FFF2-40B4-BE49-F238E27FC236}">
                  <a16:creationId xmlns="" xmlns:a16="http://schemas.microsoft.com/office/drawing/2014/main" id="{856BDF6D-C465-4175-AEA6-A353286F217D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3531084" y="3539583"/>
              <a:ext cx="1374285" cy="673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rgbClr val="E9CCA9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Fira Sans Extra Condensed"/>
                  <a:sym typeface="思源黑体" panose="020B0500000000000000" pitchFamily="34" charset="-122"/>
                </a:rPr>
                <a:t>02</a:t>
              </a:r>
              <a:endParaRPr sz="2400" b="1" dirty="0">
                <a:solidFill>
                  <a:srgbClr val="E9CCA9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Fira Sans Extra Condensed"/>
                <a:sym typeface="思源黑体" panose="020B0500000000000000" pitchFamily="34" charset="-122"/>
              </a:endParaRPr>
            </a:p>
          </p:txBody>
        </p:sp>
        <p:sp>
          <p:nvSpPr>
            <p:cNvPr id="57" name="PA-Google Shape;608;p26">
              <a:extLst>
                <a:ext uri="{FF2B5EF4-FFF2-40B4-BE49-F238E27FC236}">
                  <a16:creationId xmlns="" xmlns:a16="http://schemas.microsoft.com/office/drawing/2014/main" id="{772BC3F9-3DF9-4FF8-BCE0-5D39131B29F7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7278688" y="3521942"/>
              <a:ext cx="1374285" cy="673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rgbClr val="E9CCA9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Fira Sans Extra Condensed"/>
                  <a:sym typeface="思源黑体" panose="020B0500000000000000" pitchFamily="34" charset="-122"/>
                </a:rPr>
                <a:t>04</a:t>
              </a:r>
              <a:endParaRPr sz="2400" b="1" dirty="0">
                <a:solidFill>
                  <a:srgbClr val="E9CCA9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Fira Sans Extra Condensed"/>
                <a:sym typeface="思源黑体" panose="020B0500000000000000" pitchFamily="34" charset="-122"/>
              </a:endParaRPr>
            </a:p>
          </p:txBody>
        </p:sp>
        <p:sp>
          <p:nvSpPr>
            <p:cNvPr id="59" name="PA-文本框 58">
              <a:extLst>
                <a:ext uri="{FF2B5EF4-FFF2-40B4-BE49-F238E27FC236}">
                  <a16:creationId xmlns="" xmlns:a16="http://schemas.microsoft.com/office/drawing/2014/main" id="{9233F53F-BB7C-41C2-AF10-5EEF85E59A32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1040624" y="4515918"/>
              <a:ext cx="259272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zh-CN" sz="2000" dirty="0" smtClean="0"/>
                <a:t>把课堂纪律变成</a:t>
              </a:r>
              <a:endParaRPr lang="en-US" altLang="zh-CN" sz="2000" dirty="0" smtClean="0"/>
            </a:p>
            <a:p>
              <a:pPr lvl="0" algn="ctr"/>
              <a:r>
                <a:rPr lang="zh-CN" altLang="zh-CN" sz="2000" dirty="0" smtClean="0"/>
                <a:t>德育</a:t>
              </a:r>
              <a:r>
                <a:rPr lang="zh-CN" altLang="zh-CN" sz="2000" dirty="0"/>
                <a:t>教育的主阵地</a:t>
              </a:r>
            </a:p>
            <a:p>
              <a:pPr algn="ctr"/>
              <a:r>
                <a:rPr lang="zh-CN" altLang="en-US" sz="2000" b="1" dirty="0" smtClean="0">
                  <a:latin typeface="+mn-ea"/>
                </a:rPr>
                <a:t> </a:t>
              </a:r>
              <a:endParaRPr lang="zh-CN" altLang="en-US" sz="2000" b="1" dirty="0">
                <a:latin typeface="+mn-ea"/>
              </a:endParaRPr>
            </a:p>
          </p:txBody>
        </p:sp>
        <p:sp>
          <p:nvSpPr>
            <p:cNvPr id="61" name="PA-文本框 60">
              <a:extLst>
                <a:ext uri="{FF2B5EF4-FFF2-40B4-BE49-F238E27FC236}">
                  <a16:creationId xmlns="" xmlns:a16="http://schemas.microsoft.com/office/drawing/2014/main" id="{0584E247-BFAD-4B63-949E-C30C5B438325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2927845" y="1602217"/>
              <a:ext cx="257509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zh-CN" sz="2000" dirty="0" smtClean="0"/>
                <a:t>灵活运</a:t>
              </a:r>
              <a:r>
                <a:rPr lang="zh-CN" altLang="zh-CN" sz="2000" dirty="0"/>
                <a:t>用教学</a:t>
              </a:r>
              <a:r>
                <a:rPr lang="zh-CN" altLang="zh-CN" sz="2000" dirty="0" smtClean="0"/>
                <a:t>内容</a:t>
              </a:r>
              <a:endParaRPr lang="en-US" altLang="zh-CN" sz="2000" dirty="0" smtClean="0"/>
            </a:p>
            <a:p>
              <a:pPr lvl="0" algn="ctr"/>
              <a:r>
                <a:rPr lang="zh-CN" altLang="zh-CN" sz="2000" dirty="0" smtClean="0"/>
                <a:t>进行德育</a:t>
              </a:r>
              <a:r>
                <a:rPr lang="zh-CN" altLang="zh-CN" sz="2000" dirty="0"/>
                <a:t>教育</a:t>
              </a:r>
            </a:p>
            <a:p>
              <a:pPr algn="ctr"/>
              <a:endParaRPr lang="zh-CN" altLang="en-US" sz="2000" b="1" dirty="0">
                <a:latin typeface="+mn-ea"/>
              </a:endParaRPr>
            </a:p>
          </p:txBody>
        </p:sp>
        <p:sp>
          <p:nvSpPr>
            <p:cNvPr id="63" name="PA-文本框 62">
              <a:extLst>
                <a:ext uri="{FF2B5EF4-FFF2-40B4-BE49-F238E27FC236}">
                  <a16:creationId xmlns="" xmlns:a16="http://schemas.microsoft.com/office/drawing/2014/main" id="{7C8DC862-6B9B-43A4-BD01-CD8CD34EBF92}"/>
                </a:ext>
              </a:extLst>
            </p:cNvPr>
            <p:cNvSpPr txBox="1"/>
            <p:nvPr>
              <p:custDataLst>
                <p:tags r:id="rId27"/>
              </p:custDataLst>
            </p:nvPr>
          </p:nvSpPr>
          <p:spPr>
            <a:xfrm>
              <a:off x="4479950" y="4304223"/>
              <a:ext cx="317477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2000" dirty="0" smtClean="0"/>
                <a:t>善于利用集体活动</a:t>
              </a:r>
              <a:endParaRPr lang="en-US" altLang="zh-CN" sz="2000" dirty="0" smtClean="0"/>
            </a:p>
            <a:p>
              <a:pPr algn="ctr"/>
              <a:r>
                <a:rPr lang="zh-CN" altLang="zh-CN" sz="2000" dirty="0" smtClean="0"/>
                <a:t>培养学生们</a:t>
              </a:r>
              <a:r>
                <a:rPr lang="zh-CN" altLang="zh-CN" sz="2000" dirty="0"/>
                <a:t>的荣</a:t>
              </a:r>
              <a:r>
                <a:rPr lang="zh-CN" altLang="zh-CN" sz="2000" dirty="0" smtClean="0"/>
                <a:t>誉感</a:t>
              </a:r>
              <a:endParaRPr lang="en-US" altLang="zh-CN" sz="2000" dirty="0" smtClean="0"/>
            </a:p>
            <a:p>
              <a:pPr algn="ctr"/>
              <a:r>
                <a:rPr lang="zh-CN" altLang="zh-CN" sz="2000" dirty="0" smtClean="0"/>
                <a:t>和集体主义</a:t>
              </a:r>
              <a:r>
                <a:rPr lang="zh-CN" altLang="zh-CN" sz="2000" dirty="0"/>
                <a:t>精神 </a:t>
              </a:r>
              <a:endParaRPr lang="zh-CN" altLang="en-US" sz="2000" b="1" dirty="0">
                <a:latin typeface="+mn-ea"/>
              </a:endParaRPr>
            </a:p>
          </p:txBody>
        </p:sp>
        <p:sp>
          <p:nvSpPr>
            <p:cNvPr id="65" name="PA-文本框 64">
              <a:extLst>
                <a:ext uri="{FF2B5EF4-FFF2-40B4-BE49-F238E27FC236}">
                  <a16:creationId xmlns="" xmlns:a16="http://schemas.microsoft.com/office/drawing/2014/main" id="{530ABCB4-C1D1-4004-B1BF-8504A3DA621A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843393" y="1584574"/>
              <a:ext cx="232816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2000" dirty="0" smtClean="0"/>
                <a:t>以人为本，</a:t>
              </a:r>
              <a:endParaRPr lang="en-US" altLang="zh-CN" sz="2000" dirty="0" smtClean="0"/>
            </a:p>
            <a:p>
              <a:pPr algn="ctr"/>
              <a:r>
                <a:rPr lang="zh-CN" altLang="zh-CN" sz="2000" dirty="0" smtClean="0"/>
                <a:t>注意教师示范</a:t>
              </a:r>
              <a:r>
                <a:rPr lang="zh-CN" altLang="zh-CN" sz="2000" dirty="0"/>
                <a:t>作用 </a:t>
              </a:r>
              <a:endParaRPr lang="zh-CN" altLang="en-US" sz="2000" b="1" dirty="0">
                <a:latin typeface="+mn-ea"/>
              </a:endParaRPr>
            </a:p>
          </p:txBody>
        </p:sp>
        <p:sp>
          <p:nvSpPr>
            <p:cNvPr id="67" name="PA-文本框 66">
              <a:extLst>
                <a:ext uri="{FF2B5EF4-FFF2-40B4-BE49-F238E27FC236}">
                  <a16:creationId xmlns="" xmlns:a16="http://schemas.microsoft.com/office/drawing/2014/main" id="{8BDB2866-D646-45BF-BD1E-4B7E5808F024}"/>
                </a:ext>
              </a:extLst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8518966" y="4304222"/>
              <a:ext cx="263515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2000" dirty="0" smtClean="0"/>
                <a:t>运用榜样</a:t>
              </a:r>
              <a:r>
                <a:rPr lang="zh-CN" altLang="zh-CN" sz="2000" dirty="0"/>
                <a:t>的力量</a:t>
              </a:r>
              <a:r>
                <a:rPr lang="zh-CN" altLang="zh-CN" sz="2000" dirty="0" smtClean="0"/>
                <a:t>，</a:t>
              </a:r>
              <a:endParaRPr lang="en-US" altLang="zh-CN" sz="2000" dirty="0" smtClean="0"/>
            </a:p>
            <a:p>
              <a:pPr algn="ctr"/>
              <a:r>
                <a:rPr lang="zh-CN" altLang="zh-CN" sz="2000" dirty="0" smtClean="0"/>
                <a:t>激发学生学习得兴</a:t>
              </a:r>
              <a:r>
                <a:rPr lang="zh-CN" altLang="zh-CN" sz="2000" dirty="0"/>
                <a:t>趣，养成良好的习惯 </a:t>
              </a:r>
              <a:endParaRPr lang="zh-CN" altLang="en-US" sz="2000" b="1" dirty="0">
                <a:latin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_PRE" val="30883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SubTitl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10月15日"/>
  <p:tag name="POCKET_APPLY_TYPE" val="Slide"/>
  <p:tag name="APPLYTYPE" val="Other"/>
  <p:tag name="APPLYORDER" val="10"/>
  <p:tag name="PA" val="v5.2.1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_LIB" val="308832"/>
  <p:tag name="WHOLEPAGETYPE" val="Page_End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BakcGround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Other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Other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Sub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Othe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SubTitl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SubTit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Oth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Sub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_LIB" val="308832"/>
  <p:tag name="WHOLEPAGETYPE" val="Page_Head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Pictir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SubTitl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Lin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_LIB" val="308832"/>
  <p:tag name="WHOLEPAGETYPE" val="Page_Head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_LIB" val="308832"/>
  <p:tag name="WHOLEPAGETYPE" val="Page_Head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Pictir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SubTitl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_LIB" val="308832"/>
  <p:tag name="WHOLEPAGETYPE" val="Page_Head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Other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Othe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Titl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SubTitl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_LIB" val="308832"/>
  <p:tag name="WHOLEPAGETYPE" val="Page_Head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Pictir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Other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_LIB" val="308832"/>
  <p:tag name="WHOLEPAGETYPE" val="Page_Head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Pictir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SubTitl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_LIB" val="308832"/>
  <p:tag name="WHOLEPAGETYPE" val="Page_Head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Other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Other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Titl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SubTitl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_LIB" val="308832"/>
  <p:tag name="WHOLEPAGETYPE" val="Page_Head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Pictir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Other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SubTitl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Other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Text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_LIB" val="308832"/>
  <p:tag name="WHOLEPAGETYPE" val="Page_Cat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Other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Other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_LIB" val="308832"/>
  <p:tag name="WHOLEPAGETYPE" val="Page_Head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Pictir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SubTitl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10月15日"/>
  <p:tag name="POCKET_APPLY_TYPE" val="Slide"/>
  <p:tag name="APPLYTYPE" val="Other"/>
  <p:tag name="APPLYORDER" val="4"/>
  <p:tag name="PA" val="v5.2.11"/>
  <p:tag name="WHOLESPTYPE" val="Shape_Lin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Othe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10月15日"/>
  <p:tag name="POCKET_APPLY_TYPE" val="Slide"/>
  <p:tag name="APPLYTYPE" val="Other"/>
  <p:tag name="APPLYORDER" val="1"/>
  <p:tag name="PA" val="v5.2.1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10月15日"/>
  <p:tag name="POCKET_APPLY_TYPE" val="Slide"/>
  <p:tag name="APPLYTYPE" val="Other"/>
  <p:tag name="APPLYORDER" val="2"/>
  <p:tag name="PA" val="v5.2.1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10月15日"/>
  <p:tag name="POCKET_APPLY_TYPE" val="Slide"/>
  <p:tag name="APPLYTYPE" val="Other"/>
  <p:tag name="APPLYORDER" val="3"/>
  <p:tag name="PA" val="v5.2.1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10月15日"/>
  <p:tag name="POCKET_APPLY_TYPE" val="Slide"/>
  <p:tag name="APPLYTYPE" val="Other"/>
  <p:tag name="APPLYORDER" val="5"/>
  <p:tag name="PA" val="v5.2.1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10月15日"/>
  <p:tag name="POCKET_APPLY_TYPE" val="Slide"/>
  <p:tag name="APPLYTYPE" val="Other"/>
  <p:tag name="APPLYORDER" val="6"/>
  <p:tag name="PA" val="v5.2.1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10月15日"/>
  <p:tag name="POCKET_APPLY_TYPE" val="Slide"/>
  <p:tag name="APPLYTYPE" val="Title"/>
  <p:tag name="APPLYORDER" val="1"/>
  <p:tag name="PA" val="v5.2.1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10月15日"/>
  <p:tag name="POCKET_APPLY_TYPE" val="Slide"/>
  <p:tag name="APPLYTYPE" val="Other"/>
  <p:tag name="APPLYORDER" val="7"/>
  <p:tag name="PA" val="v5.2.1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10月15日"/>
  <p:tag name="POCKET_APPLY_TYPE" val="Slide"/>
  <p:tag name="APPLYTYPE" val="Other"/>
  <p:tag name="APPLYORDER" val="8"/>
  <p:tag name="PA" val="v5.2.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私人定制">
      <a:majorFont>
        <a:latin typeface="思源黑体"/>
        <a:ea typeface="思源黑体"/>
        <a:cs typeface=""/>
      </a:majorFont>
      <a:minorFont>
        <a:latin typeface="思源黑体 Light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</TotalTime>
  <Words>289</Words>
  <Application>Microsoft Macintosh PowerPoint</Application>
  <PresentationFormat>自定义</PresentationFormat>
  <Paragraphs>77</Paragraphs>
  <Slides>11</Slides>
  <Notes>11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2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初中体育《运动与健康》PPT课件</dc:title>
  <dc:creator>hp</dc:creator>
  <cp:lastModifiedBy>吴 apple</cp:lastModifiedBy>
  <cp:revision>18</cp:revision>
  <dcterms:created xsi:type="dcterms:W3CDTF">2021-09-22T05:48:31Z</dcterms:created>
  <dcterms:modified xsi:type="dcterms:W3CDTF">2022-02-16T12:30:20Z</dcterms:modified>
</cp:coreProperties>
</file>