
<file path=[Content_Types].xml><?xml version="1.0" encoding="utf-8"?>
<Types xmlns="http://schemas.openxmlformats.org/package/2006/content-types">
  <Default Extension="xlsx" ContentType="application/vnd.openxmlformats-officedocument.spreadsheetml.sheet"/>
  <Default Extension="wav" ContentType="audio/x-wav"/>
  <Default Extension="png" ContentType="image/png"/>
  <Default Extension="jpeg" ContentType="image/jpeg"/>
  <Default Extension="JPG" ContentType="image/.jp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harts/chart1.xml" ContentType="application/vnd.openxmlformats-officedocument.drawingml.chart+xml"/>
  <Override PartName="/ppt/charts/colors1.xml" ContentType="application/vnd.ms-office.chartcolorstyle+xml"/>
  <Override PartName="/ppt/charts/style1.xml" ContentType="application/vnd.ms-office.chartstyle+xml"/>
  <Override PartName="/ppt/commentAuthors.xml" ContentType="application/vnd.openxmlformats-officedocument.presentationml.commentAuthors+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fonts/font1.fntdata" ContentType="application/x-fontdata"/>
  <Override PartName="/ppt/fonts/font10.fntdata" ContentType="application/x-fontdata"/>
  <Override PartName="/ppt/fonts/font1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13"/>
  </p:notesMasterIdLst>
  <p:sldIdLst>
    <p:sldId id="285" r:id="rId3"/>
    <p:sldId id="335" r:id="rId4"/>
    <p:sldId id="312" r:id="rId5"/>
    <p:sldId id="345" r:id="rId6"/>
    <p:sldId id="300" r:id="rId7"/>
    <p:sldId id="297" r:id="rId8"/>
    <p:sldId id="336" r:id="rId9"/>
    <p:sldId id="313" r:id="rId10"/>
    <p:sldId id="337" r:id="rId11"/>
    <p:sldId id="338" r:id="rId12"/>
    <p:sldId id="339" r:id="rId14"/>
    <p:sldId id="364" r:id="rId15"/>
    <p:sldId id="365" r:id="rId16"/>
    <p:sldId id="366" r:id="rId17"/>
    <p:sldId id="367" r:id="rId18"/>
    <p:sldId id="368" r:id="rId19"/>
    <p:sldId id="369" r:id="rId20"/>
    <p:sldId id="370" r:id="rId21"/>
    <p:sldId id="371" r:id="rId22"/>
    <p:sldId id="340" r:id="rId23"/>
    <p:sldId id="341" r:id="rId24"/>
    <p:sldId id="342" r:id="rId25"/>
    <p:sldId id="343" r:id="rId26"/>
    <p:sldId id="344" r:id="rId27"/>
    <p:sldId id="346" r:id="rId28"/>
    <p:sldId id="347" r:id="rId29"/>
    <p:sldId id="348" r:id="rId30"/>
    <p:sldId id="349" r:id="rId31"/>
    <p:sldId id="372" r:id="rId32"/>
    <p:sldId id="373" r:id="rId33"/>
    <p:sldId id="350" r:id="rId34"/>
    <p:sldId id="289" r:id="rId35"/>
  </p:sldIdLst>
  <p:sldSz cx="12192000" cy="6858000"/>
  <p:notesSz cx="6858000" cy="9144000"/>
  <p:embeddedFontLst>
    <p:embeddedFont>
      <p:font typeface="仓耳暖男手札体 W01" panose="02020400000000000000" pitchFamily="18" charset="-122"/>
      <p:regular r:id="rId40"/>
    </p:embeddedFont>
    <p:embeddedFont>
      <p:font typeface="南构丽萍手写" panose="00020600040101010101" pitchFamily="18" charset="-122"/>
      <p:regular r:id="rId41"/>
    </p:embeddedFont>
    <p:embeddedFont>
      <p:font typeface="Yu Gothic UI Semibold" panose="020B0700000000000000" pitchFamily="34" charset="-128"/>
      <p:bold r:id="rId42"/>
    </p:embeddedFont>
    <p:embeddedFont>
      <p:font typeface="仓耳青禾体-谷力 W05" panose="02020400000000000000" pitchFamily="18" charset="-122"/>
      <p:regular r:id="rId43"/>
    </p:embeddedFont>
    <p:embeddedFont>
      <p:font typeface="站酷快乐体" panose="02010600030101010101" charset="-128"/>
      <p:regular r:id="rId44"/>
    </p:embeddedFont>
    <p:embeddedFont>
      <p:font typeface="Calibri" panose="020F0502020204030204" charset="0"/>
      <p:regular r:id="rId45"/>
      <p:bold r:id="rId46"/>
      <p:italic r:id="rId47"/>
      <p:boldItalic r:id="rId48"/>
    </p:embeddedFont>
    <p:embeddedFont>
      <p:font typeface="等线" panose="02010600030101010101" charset="-122"/>
      <p:regular r:id="rId49"/>
    </p:embeddedFont>
    <p:embeddedFont>
      <p:font typeface="黑体" panose="02010609060101010101" charset="-122"/>
      <p:regular r:id="rId50"/>
    </p:embeddedFont>
  </p:embeddedFontLst>
  <p:custDataLst>
    <p:tags r:id="rId51"/>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86133" initials="8" lastIdx="2"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6E358"/>
    <a:srgbClr val="F2BCAD"/>
    <a:srgbClr val="561A88"/>
    <a:srgbClr val="CEE8D7"/>
    <a:srgbClr val="A5DDB8"/>
    <a:srgbClr val="CDBF97"/>
    <a:srgbClr val="8D7545"/>
    <a:srgbClr val="ECE8E5"/>
    <a:srgbClr val="E4CBCB"/>
    <a:srgbClr val="A8875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652" autoAdjust="0"/>
    <p:restoredTop sz="94660"/>
  </p:normalViewPr>
  <p:slideViewPr>
    <p:cSldViewPr snapToGrid="0">
      <p:cViewPr>
        <p:scale>
          <a:sx n="66" d="100"/>
          <a:sy n="66" d="100"/>
        </p:scale>
        <p:origin x="1162" y="490"/>
      </p:cViewPr>
      <p:guideLst/>
    </p:cSldViewPr>
  </p:slideViewPr>
  <p:notesTextViewPr>
    <p:cViewPr>
      <p:scale>
        <a:sx n="1" d="1"/>
        <a:sy n="1" d="1"/>
      </p:scale>
      <p:origin x="0" y="0"/>
    </p:cViewPr>
  </p:notesTextViewPr>
  <p:sorterViewPr>
    <p:cViewPr>
      <p:scale>
        <a:sx n="50" d="100"/>
        <a:sy n="50"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1" Type="http://schemas.openxmlformats.org/officeDocument/2006/relationships/tags" Target="tags/tag15.xml"/><Relationship Id="rId50" Type="http://schemas.openxmlformats.org/officeDocument/2006/relationships/font" Target="fonts/font11.fntdata"/><Relationship Id="rId5" Type="http://schemas.openxmlformats.org/officeDocument/2006/relationships/slide" Target="slides/slide3.xml"/><Relationship Id="rId49" Type="http://schemas.openxmlformats.org/officeDocument/2006/relationships/font" Target="fonts/font10.fntdata"/><Relationship Id="rId48" Type="http://schemas.openxmlformats.org/officeDocument/2006/relationships/font" Target="fonts/font9.fntdata"/><Relationship Id="rId47" Type="http://schemas.openxmlformats.org/officeDocument/2006/relationships/font" Target="fonts/font8.fntdata"/><Relationship Id="rId46" Type="http://schemas.openxmlformats.org/officeDocument/2006/relationships/font" Target="fonts/font7.fntdata"/><Relationship Id="rId45" Type="http://schemas.openxmlformats.org/officeDocument/2006/relationships/font" Target="fonts/font6.fntdata"/><Relationship Id="rId44" Type="http://schemas.openxmlformats.org/officeDocument/2006/relationships/font" Target="fonts/font5.fntdata"/><Relationship Id="rId43" Type="http://schemas.openxmlformats.org/officeDocument/2006/relationships/font" Target="fonts/font4.fntdata"/><Relationship Id="rId42" Type="http://schemas.openxmlformats.org/officeDocument/2006/relationships/font" Target="fonts/font3.fntdata"/><Relationship Id="rId41" Type="http://schemas.openxmlformats.org/officeDocument/2006/relationships/font" Target="fonts/font2.fntdata"/><Relationship Id="rId40" Type="http://schemas.openxmlformats.org/officeDocument/2006/relationships/font" Target="fonts/font1.fntdata"/><Relationship Id="rId4" Type="http://schemas.openxmlformats.org/officeDocument/2006/relationships/slide" Target="slides/slide2.xml"/><Relationship Id="rId39" Type="http://schemas.openxmlformats.org/officeDocument/2006/relationships/commentAuthors" Target="commentAuthors.xml"/><Relationship Id="rId38" Type="http://schemas.openxmlformats.org/officeDocument/2006/relationships/tableStyles" Target="tableStyles.xml"/><Relationship Id="rId37" Type="http://schemas.openxmlformats.org/officeDocument/2006/relationships/viewProps" Target="viewProps.xml"/><Relationship Id="rId36" Type="http://schemas.openxmlformats.org/officeDocument/2006/relationships/presProps" Target="presProps.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notesMaster" Target="notesMasters/notesMaster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charts/_rels/chart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package" Target="../embeddings/Workbook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0" vertOverflow="ellipsis" vert="horz" wrap="square" anchor="ctr" anchorCtr="1"/>
        <a:lstStyle/>
        <a:p>
          <a:pPr>
            <a:defRPr lang="zh-CN" sz="1400" b="0" i="0" u="none" strike="noStrike" kern="1200" spc="0" baseline="0">
              <a:solidFill>
                <a:schemeClr val="tx1">
                  <a:lumMod val="65000"/>
                  <a:lumOff val="35000"/>
                </a:schemeClr>
              </a:solidFill>
              <a:latin typeface="+mn-lt"/>
              <a:ea typeface="+mn-ea"/>
              <a:cs typeface="+mn-cs"/>
            </a:defRPr>
          </a:pPr>
        </a:p>
      </c:txPr>
    </c:title>
    <c:autoTitleDeleted val="0"/>
    <c:plotArea>
      <c:layout/>
      <c:barChart>
        <c:barDir val="col"/>
        <c:grouping val="clustered"/>
        <c:varyColors val="0"/>
        <c:ser>
          <c:idx val="0"/>
          <c:order val="0"/>
          <c:tx>
            <c:strRef>
              <c:f>Sheet1!$B$1</c:f>
              <c:strCache>
                <c:ptCount val="1"/>
                <c:pt idx="0">
                  <c:v>人数</c:v>
                </c:pt>
              </c:strCache>
            </c:strRef>
          </c:tx>
          <c:spPr>
            <a:solidFill>
              <a:schemeClr val="accent1"/>
            </a:solidFill>
            <a:ln>
              <a:noFill/>
            </a:ln>
            <a:effectLst/>
          </c:spPr>
          <c:invertIfNegative val="0"/>
          <c:dLbls>
            <c:delete val="1"/>
          </c:dLbls>
          <c:cat>
            <c:strRef>
              <c:f>Sheet1!$A$2:$A$5</c:f>
              <c:strCache>
                <c:ptCount val="4"/>
                <c:pt idx="0">
                  <c:v>会穿鞋子</c:v>
                </c:pt>
                <c:pt idx="1">
                  <c:v>会穿裤子</c:v>
                </c:pt>
                <c:pt idx="2">
                  <c:v>会穿外套</c:v>
                </c:pt>
                <c:pt idx="3">
                  <c:v>都不会穿</c:v>
                </c:pt>
              </c:strCache>
            </c:strRef>
          </c:cat>
          <c:val>
            <c:numRef>
              <c:f>Sheet1!$B$2:$B$5</c:f>
              <c:numCache>
                <c:formatCode>General</c:formatCode>
                <c:ptCount val="4"/>
                <c:pt idx="0">
                  <c:v>26</c:v>
                </c:pt>
                <c:pt idx="1">
                  <c:v>20</c:v>
                </c:pt>
                <c:pt idx="2">
                  <c:v>5</c:v>
                </c:pt>
                <c:pt idx="3">
                  <c:v>3</c:v>
                </c:pt>
              </c:numCache>
            </c:numRef>
          </c:val>
        </c:ser>
        <c:dLbls>
          <c:showLegendKey val="0"/>
          <c:showVal val="0"/>
          <c:showCatName val="0"/>
          <c:showSerName val="0"/>
          <c:showPercent val="0"/>
          <c:showBubbleSize val="0"/>
        </c:dLbls>
        <c:gapWidth val="219"/>
        <c:overlap val="-27"/>
        <c:axId val="151740336"/>
        <c:axId val="135456521"/>
      </c:barChart>
      <c:catAx>
        <c:axId val="151740336"/>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135456521"/>
        <c:crosses val="autoZero"/>
        <c:auto val="1"/>
        <c:lblAlgn val="ctr"/>
        <c:lblOffset val="100"/>
        <c:noMultiLvlLbl val="0"/>
      </c:catAx>
      <c:valAx>
        <c:axId val="13545652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151740336"/>
        <c:crosses val="autoZero"/>
        <c:crossBetween val="between"/>
      </c:valAx>
      <c:spPr>
        <a:noFill/>
        <a:ln>
          <a:noFill/>
        </a:ln>
        <a:effectLst/>
      </c:spPr>
    </c:plotArea>
    <c:legend>
      <c:legendPos val="b"/>
      <c:layout/>
      <c:overlay val="0"/>
      <c:spPr>
        <a:noFill/>
        <a:ln>
          <a:noFill/>
        </a:ln>
        <a:effectLst/>
      </c:spPr>
      <c:txPr>
        <a:bodyPr rot="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lang="zh-CN"/>
      </a:pPr>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omments/comment1.xml><?xml version="1.0" encoding="utf-8"?>
<p:cmLst xmlns:a="http://schemas.openxmlformats.org/drawingml/2006/main" xmlns:r="http://schemas.openxmlformats.org/officeDocument/2006/relationships" xmlns:p="http://schemas.openxmlformats.org/presentationml/2006/main">
  <p:cm authorId="1" dt="2021-12-19T16:56:04.764" idx="1">
    <p:pos x="1838" y="1107"/>
    <p:text/>
  </p:cm>
</p:cmLst>
</file>

<file path=ppt/comments/comment2.xml><?xml version="1.0" encoding="utf-8"?>
<p:cmLst xmlns:a="http://schemas.openxmlformats.org/drawingml/2006/main" xmlns:r="http://schemas.openxmlformats.org/officeDocument/2006/relationships" xmlns:p="http://schemas.openxmlformats.org/presentationml/2006/main">
  <p:cm authorId="1" dt="2021-12-19T16:56:04.764" idx="1">
    <p:pos x="1838" y="1107"/>
    <p:text/>
  </p:cm>
</p:cmLst>
</file>

<file path=ppt/comments/comment3.xml><?xml version="1.0" encoding="utf-8"?>
<p:cmLst xmlns:a="http://schemas.openxmlformats.org/drawingml/2006/main" xmlns:r="http://schemas.openxmlformats.org/officeDocument/2006/relationships" xmlns:p="http://schemas.openxmlformats.org/presentationml/2006/main">
  <p:cm authorId="1" dt="2022-01-06T13:37:28.376" idx="2">
    <p:pos x="6010" y="-1667"/>
    <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577D22-AD28-43FC-8EB4-B134A7D334C3}"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8C8EFA-96ED-4A18-B46D-8BDC030E3AF6}"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slideLayout" Target="../slideLayouts/slideLayout1.xml"/><Relationship Id="rId7" Type="http://schemas.openxmlformats.org/officeDocument/2006/relationships/image" Target="../media/image5.png"/><Relationship Id="rId6" Type="http://schemas.microsoft.com/office/2007/relationships/media" Target="../media/audio1.wav"/><Relationship Id="rId5" Type="http://schemas.openxmlformats.org/officeDocument/2006/relationships/audio" Target="../media/audio1.wav"/><Relationship Id="rId4" Type="http://schemas.openxmlformats.org/officeDocument/2006/relationships/image" Target="../media/image4.png"/><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6.jpeg"/><Relationship Id="rId2" Type="http://schemas.microsoft.com/office/2007/relationships/hdphoto" Target="../media/image2.wdp"/><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slideLayout" Target="../slideLayouts/slideLayout1.xml"/><Relationship Id="rId7" Type="http://schemas.openxmlformats.org/officeDocument/2006/relationships/image" Target="../media/image10.jpeg"/><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5.xml.rels><?xml version="1.0" encoding="UTF-8" standalone="yes"?>
<Relationships xmlns="http://schemas.openxmlformats.org/package/2006/relationships"><Relationship Id="rId9" Type="http://schemas.openxmlformats.org/officeDocument/2006/relationships/comments" Target="../comments/comment1.xml"/><Relationship Id="rId8" Type="http://schemas.openxmlformats.org/officeDocument/2006/relationships/slideLayout" Target="../slideLayouts/slideLayout1.xml"/><Relationship Id="rId7" Type="http://schemas.openxmlformats.org/officeDocument/2006/relationships/image" Target="../media/image14.jpeg"/><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7.xml.rels><?xml version="1.0" encoding="UTF-8" standalone="yes"?>
<Relationships xmlns="http://schemas.openxmlformats.org/package/2006/relationships"><Relationship Id="rId7"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3.png"/><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chart" Target="../charts/chart1.xml"/></Relationships>
</file>

<file path=ppt/slides/_rels/slide8.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9.xml.rels><?xml version="1.0" encoding="UTF-8" standalone="yes"?>
<Relationships xmlns="http://schemas.openxmlformats.org/package/2006/relationships"><Relationship Id="rId5" Type="http://schemas.openxmlformats.org/officeDocument/2006/relationships/slideLayout" Target="../slideLayouts/slideLayout1.xml"/><Relationship Id="rId4" Type="http://schemas.openxmlformats.org/officeDocument/2006/relationships/image" Target="../media/image17.jpeg"/><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10.xml.rels><?xml version="1.0" encoding="UTF-8" standalone="yes"?>
<Relationships xmlns="http://schemas.openxmlformats.org/package/2006/relationships"><Relationship Id="rId9" Type="http://schemas.openxmlformats.org/officeDocument/2006/relationships/image" Target="../media/image23.jpeg"/><Relationship Id="rId8" Type="http://schemas.openxmlformats.org/officeDocument/2006/relationships/image" Target="../media/image22.jpeg"/><Relationship Id="rId7" Type="http://schemas.openxmlformats.org/officeDocument/2006/relationships/image" Target="../media/image21.jpeg"/><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 Id="rId3" Type="http://schemas.openxmlformats.org/officeDocument/2006/relationships/image" Target="../media/image3.png"/><Relationship Id="rId2" Type="http://schemas.microsoft.com/office/2007/relationships/hdphoto" Target="../media/image2.wdp"/><Relationship Id="rId11" Type="http://schemas.openxmlformats.org/officeDocument/2006/relationships/notesSlide" Target="../notesSlides/notesSlide1.xml"/><Relationship Id="rId10" Type="http://schemas.openxmlformats.org/officeDocument/2006/relationships/slideLayout" Target="../slideLayouts/slideLayout1.xml"/><Relationship Id="rId1"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openxmlformats.org/officeDocument/2006/relationships/slideLayout" Target="../slideLayouts/slideLayout1.xml"/><Relationship Id="rId7" Type="http://schemas.openxmlformats.org/officeDocument/2006/relationships/image" Target="../media/image27.jpeg"/><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12.xml.rels><?xml version="1.0" encoding="UTF-8" standalone="yes"?>
<Relationships xmlns="http://schemas.openxmlformats.org/package/2006/relationships"><Relationship Id="rId9" Type="http://schemas.openxmlformats.org/officeDocument/2006/relationships/image" Target="../media/image33.jpeg"/><Relationship Id="rId8" Type="http://schemas.openxmlformats.org/officeDocument/2006/relationships/image" Target="../media/image32.jpeg"/><Relationship Id="rId7" Type="http://schemas.openxmlformats.org/officeDocument/2006/relationships/image" Target="../media/image31.jpeg"/><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 Id="rId3" Type="http://schemas.openxmlformats.org/officeDocument/2006/relationships/image" Target="../media/image3.png"/><Relationship Id="rId2" Type="http://schemas.microsoft.com/office/2007/relationships/hdphoto" Target="../media/image2.wdp"/><Relationship Id="rId12" Type="http://schemas.openxmlformats.org/officeDocument/2006/relationships/slideLayout" Target="../slideLayouts/slideLayout1.xml"/><Relationship Id="rId11" Type="http://schemas.openxmlformats.org/officeDocument/2006/relationships/image" Target="../media/image35.jpeg"/><Relationship Id="rId10" Type="http://schemas.openxmlformats.org/officeDocument/2006/relationships/image" Target="../media/image34.jpeg"/><Relationship Id="rId1" Type="http://schemas.openxmlformats.org/officeDocument/2006/relationships/image" Target="../media/image1.png"/></Relationships>
</file>

<file path=ppt/slides/_rels/slide13.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14.xml.rels><?xml version="1.0" encoding="UTF-8" standalone="yes"?>
<Relationships xmlns="http://schemas.openxmlformats.org/package/2006/relationships"><Relationship Id="rId9" Type="http://schemas.openxmlformats.org/officeDocument/2006/relationships/comments" Target="../comments/comment2.xml"/><Relationship Id="rId8" Type="http://schemas.openxmlformats.org/officeDocument/2006/relationships/slideLayout" Target="../slideLayouts/slideLayout1.xml"/><Relationship Id="rId7" Type="http://schemas.openxmlformats.org/officeDocument/2006/relationships/image" Target="../media/image39.jpeg"/><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15.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image" Target="../media/image41.jpeg"/><Relationship Id="rId7" Type="http://schemas.openxmlformats.org/officeDocument/2006/relationships/image" Target="../media/image40.jpeg"/><Relationship Id="rId6" Type="http://schemas.openxmlformats.org/officeDocument/2006/relationships/tags" Target="../tags/tag3.xml"/><Relationship Id="rId5" Type="http://schemas.openxmlformats.org/officeDocument/2006/relationships/image" Target="../media/image3.png"/><Relationship Id="rId4" Type="http://schemas.openxmlformats.org/officeDocument/2006/relationships/tags" Target="../tags/tag2.xml"/><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tags" Target="../tags/tag1.xml"/></Relationships>
</file>

<file path=ppt/slides/_rels/slide16.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image" Target="../media/image44.jpeg"/><Relationship Id="rId7" Type="http://schemas.openxmlformats.org/officeDocument/2006/relationships/image" Target="../media/image43.jpeg"/><Relationship Id="rId6" Type="http://schemas.openxmlformats.org/officeDocument/2006/relationships/image" Target="../media/image42.jpeg"/><Relationship Id="rId5" Type="http://schemas.openxmlformats.org/officeDocument/2006/relationships/image" Target="../media/image3.png"/><Relationship Id="rId4" Type="http://schemas.openxmlformats.org/officeDocument/2006/relationships/tags" Target="../tags/tag5.xml"/><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tags" Target="../tags/tag4.xml"/></Relationships>
</file>

<file path=ppt/slides/_rels/slide17.xml.rels><?xml version="1.0" encoding="UTF-8" standalone="yes"?>
<Relationships xmlns="http://schemas.openxmlformats.org/package/2006/relationships"><Relationship Id="rId8" Type="http://schemas.openxmlformats.org/officeDocument/2006/relationships/slideLayout" Target="../slideLayouts/slideLayout1.xml"/><Relationship Id="rId7" Type="http://schemas.openxmlformats.org/officeDocument/2006/relationships/image" Target="../media/image46.jpeg"/><Relationship Id="rId6" Type="http://schemas.openxmlformats.org/officeDocument/2006/relationships/image" Target="../media/image45.jpeg"/><Relationship Id="rId5" Type="http://schemas.openxmlformats.org/officeDocument/2006/relationships/image" Target="../media/image3.png"/><Relationship Id="rId4" Type="http://schemas.openxmlformats.org/officeDocument/2006/relationships/tags" Target="../tags/tag7.xml"/><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tags" Target="../tags/tag6.xml"/></Relationships>
</file>

<file path=ppt/slides/_rels/slide18.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image" Target="../media/image45.jpeg"/><Relationship Id="rId7" Type="http://schemas.openxmlformats.org/officeDocument/2006/relationships/image" Target="../media/image48.jpeg"/><Relationship Id="rId6" Type="http://schemas.openxmlformats.org/officeDocument/2006/relationships/image" Target="../media/image47.jpeg"/><Relationship Id="rId5" Type="http://schemas.openxmlformats.org/officeDocument/2006/relationships/image" Target="../media/image3.png"/><Relationship Id="rId4" Type="http://schemas.openxmlformats.org/officeDocument/2006/relationships/tags" Target="../tags/tag9.xml"/><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tags" Target="../tags/tag8.xml"/></Relationships>
</file>

<file path=ppt/slides/_rels/slide19.xml.rels><?xml version="1.0" encoding="UTF-8" standalone="yes"?>
<Relationships xmlns="http://schemas.openxmlformats.org/package/2006/relationships"><Relationship Id="rId8" Type="http://schemas.openxmlformats.org/officeDocument/2006/relationships/slideLayout" Target="../slideLayouts/slideLayout1.xml"/><Relationship Id="rId7" Type="http://schemas.openxmlformats.org/officeDocument/2006/relationships/image" Target="../media/image50.jpeg"/><Relationship Id="rId6" Type="http://schemas.openxmlformats.org/officeDocument/2006/relationships/image" Target="../media/image49.jpeg"/><Relationship Id="rId5" Type="http://schemas.openxmlformats.org/officeDocument/2006/relationships/image" Target="../media/image3.png"/><Relationship Id="rId4" Type="http://schemas.openxmlformats.org/officeDocument/2006/relationships/tags" Target="../tags/tag11.xml"/><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tags" Target="../tags/tag10.xml"/></Relationships>
</file>

<file path=ppt/slides/_rels/slide20.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21.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image" Target="../media/image55.jpeg"/><Relationship Id="rId7" Type="http://schemas.openxmlformats.org/officeDocument/2006/relationships/image" Target="../media/image54.jpeg"/><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51.jpeg"/><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22.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image" Target="../media/image57.jpeg"/><Relationship Id="rId7" Type="http://schemas.openxmlformats.org/officeDocument/2006/relationships/image" Target="../media/image56.jpeg"/><Relationship Id="rId6" Type="http://schemas.openxmlformats.org/officeDocument/2006/relationships/tags" Target="../tags/tag14.xml"/><Relationship Id="rId5" Type="http://schemas.openxmlformats.org/officeDocument/2006/relationships/image" Target="../media/image3.png"/><Relationship Id="rId4" Type="http://schemas.openxmlformats.org/officeDocument/2006/relationships/tags" Target="../tags/tag13.xml"/><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tags" Target="../tags/tag12.xml"/></Relationships>
</file>

<file path=ppt/slides/_rels/slide23.xml.rels><?xml version="1.0" encoding="UTF-8" standalone="yes"?>
<Relationships xmlns="http://schemas.openxmlformats.org/package/2006/relationships"><Relationship Id="rId7" Type="http://schemas.openxmlformats.org/officeDocument/2006/relationships/slideLayout" Target="../slideLayouts/slideLayout1.xml"/><Relationship Id="rId6" Type="http://schemas.openxmlformats.org/officeDocument/2006/relationships/image" Target="../media/image60.jpeg"/><Relationship Id="rId5" Type="http://schemas.openxmlformats.org/officeDocument/2006/relationships/image" Target="../media/image59.jpeg"/><Relationship Id="rId4" Type="http://schemas.openxmlformats.org/officeDocument/2006/relationships/image" Target="../media/image58.jpeg"/><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24.xml.rels><?xml version="1.0" encoding="UTF-8" standalone="yes"?>
<Relationships xmlns="http://schemas.openxmlformats.org/package/2006/relationships"><Relationship Id="rId7" Type="http://schemas.openxmlformats.org/officeDocument/2006/relationships/slideLayout" Target="../slideLayouts/slideLayout1.xml"/><Relationship Id="rId6" Type="http://schemas.openxmlformats.org/officeDocument/2006/relationships/image" Target="../media/image63.jpeg"/><Relationship Id="rId5" Type="http://schemas.openxmlformats.org/officeDocument/2006/relationships/image" Target="../media/image62.jpeg"/><Relationship Id="rId4" Type="http://schemas.openxmlformats.org/officeDocument/2006/relationships/image" Target="../media/image61.jpeg"/><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25.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26.xml.rels><?xml version="1.0" encoding="UTF-8" standalone="yes"?>
<Relationships xmlns="http://schemas.openxmlformats.org/package/2006/relationships"><Relationship Id="rId9" Type="http://schemas.openxmlformats.org/officeDocument/2006/relationships/image" Target="../media/image69.png"/><Relationship Id="rId8" Type="http://schemas.openxmlformats.org/officeDocument/2006/relationships/image" Target="../media/image68.jpeg"/><Relationship Id="rId7" Type="http://schemas.openxmlformats.org/officeDocument/2006/relationships/image" Target="../media/image67.png"/><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 Id="rId3" Type="http://schemas.openxmlformats.org/officeDocument/2006/relationships/image" Target="../media/image3.png"/><Relationship Id="rId2" Type="http://schemas.microsoft.com/office/2007/relationships/hdphoto" Target="../media/image2.wdp"/><Relationship Id="rId10" Type="http://schemas.openxmlformats.org/officeDocument/2006/relationships/slideLayout" Target="../slideLayouts/slideLayout1.xml"/><Relationship Id="rId1" Type="http://schemas.openxmlformats.org/officeDocument/2006/relationships/image" Target="../media/image1.png"/></Relationships>
</file>

<file path=ppt/slides/_rels/slide27.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28.xml.rels><?xml version="1.0" encoding="UTF-8" standalone="yes"?>
<Relationships xmlns="http://schemas.openxmlformats.org/package/2006/relationships"><Relationship Id="rId9" Type="http://schemas.openxmlformats.org/officeDocument/2006/relationships/image" Target="../media/image75.jpeg"/><Relationship Id="rId8" Type="http://schemas.openxmlformats.org/officeDocument/2006/relationships/image" Target="../media/image74.jpeg"/><Relationship Id="rId7" Type="http://schemas.openxmlformats.org/officeDocument/2006/relationships/image" Target="../media/image73.jpeg"/><Relationship Id="rId6" Type="http://schemas.openxmlformats.org/officeDocument/2006/relationships/image" Target="../media/image72.jpeg"/><Relationship Id="rId5" Type="http://schemas.openxmlformats.org/officeDocument/2006/relationships/image" Target="../media/image71.jpeg"/><Relationship Id="rId4" Type="http://schemas.openxmlformats.org/officeDocument/2006/relationships/image" Target="../media/image70.jpeg"/><Relationship Id="rId3" Type="http://schemas.openxmlformats.org/officeDocument/2006/relationships/image" Target="../media/image3.png"/><Relationship Id="rId2" Type="http://schemas.microsoft.com/office/2007/relationships/hdphoto" Target="../media/image2.wdp"/><Relationship Id="rId11" Type="http://schemas.openxmlformats.org/officeDocument/2006/relationships/slideLayout" Target="../slideLayouts/slideLayout1.xml"/><Relationship Id="rId10" Type="http://schemas.openxmlformats.org/officeDocument/2006/relationships/image" Target="../media/image76.jpeg"/><Relationship Id="rId1" Type="http://schemas.openxmlformats.org/officeDocument/2006/relationships/image" Target="../media/image1.png"/></Relationships>
</file>

<file path=ppt/slides/_rels/slide29.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_rels/slide30.xml.rels><?xml version="1.0" encoding="UTF-8" standalone="yes"?>
<Relationships xmlns="http://schemas.openxmlformats.org/package/2006/relationships"><Relationship Id="rId4" Type="http://schemas.openxmlformats.org/officeDocument/2006/relationships/comments" Target="../comments/comment3.xml"/><Relationship Id="rId3" Type="http://schemas.openxmlformats.org/officeDocument/2006/relationships/slideLayout" Target="../slideLayouts/slideLayout1.xml"/><Relationship Id="rId2" Type="http://schemas.microsoft.com/office/2007/relationships/hdphoto" Target="../media/image2.wdp"/><Relationship Id="rId1" Type="http://schemas.openxmlformats.org/officeDocument/2006/relationships/image" Target="../media/image1.png"/></Relationships>
</file>

<file path=ppt/slides/_rels/slide31.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77.jpeg"/><Relationship Id="rId2" Type="http://schemas.microsoft.com/office/2007/relationships/hdphoto" Target="../media/image2.wdp"/><Relationship Id="rId1" Type="http://schemas.openxmlformats.org/officeDocument/2006/relationships/image" Target="../media/image1.png"/></Relationships>
</file>

<file path=ppt/slides/_rels/slide32.xml.rels><?xml version="1.0" encoding="UTF-8" standalone="yes"?>
<Relationships xmlns="http://schemas.openxmlformats.org/package/2006/relationships"><Relationship Id="rId5" Type="http://schemas.openxmlformats.org/officeDocument/2006/relationships/slideLayout" Target="../slideLayouts/slideLayout1.xml"/><Relationship Id="rId4" Type="http://schemas.openxmlformats.org/officeDocument/2006/relationships/image" Target="../media/image4.png"/><Relationship Id="rId3" Type="http://schemas.openxmlformats.org/officeDocument/2006/relationships/image" Target="../media/image3.png"/><Relationship Id="rId2" Type="http://schemas.microsoft.com/office/2007/relationships/hdphoto" Target="../media/image2.wdp"/><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pic>
        <p:nvPicPr>
          <p:cNvPr id="5" name="图片 4"/>
          <p:cNvPicPr>
            <a:picLocks noChangeAspect="1"/>
          </p:cNvPicPr>
          <p:nvPr/>
        </p:nvPicPr>
        <p:blipFill rotWithShape="1">
          <a:blip r:embed="rId4" cstate="print">
            <a:extLst>
              <a:ext uri="{28A0092B-C50C-407E-A947-70E740481C1C}">
                <a14:useLocalDpi xmlns:a14="http://schemas.microsoft.com/office/drawing/2010/main" val="0"/>
              </a:ext>
            </a:extLst>
          </a:blip>
          <a:srcRect l="23937" t="5739" r="25288" b="57975"/>
          <a:stretch>
            <a:fillRect/>
          </a:stretch>
        </p:blipFill>
        <p:spPr>
          <a:xfrm>
            <a:off x="1545128" y="1228041"/>
            <a:ext cx="9265347" cy="4676173"/>
          </a:xfrm>
          <a:prstGeom prst="rect">
            <a:avLst/>
          </a:prstGeom>
          <a:ln>
            <a:noFill/>
          </a:ln>
        </p:spPr>
      </p:pic>
      <p:sp>
        <p:nvSpPr>
          <p:cNvPr id="7" name="文本框 6"/>
          <p:cNvSpPr txBox="1"/>
          <p:nvPr/>
        </p:nvSpPr>
        <p:spPr>
          <a:xfrm>
            <a:off x="2553919" y="2416998"/>
            <a:ext cx="736600" cy="2299411"/>
          </a:xfrm>
          <a:prstGeom prst="rect">
            <a:avLst/>
          </a:prstGeom>
          <a:noFill/>
        </p:spPr>
        <p:txBody>
          <a:bodyPr vert="eaVert" wrap="square" rtlCol="0">
            <a:spAutoFit/>
          </a:bodyPr>
          <a:lstStyle/>
          <a:p>
            <a:pPr algn="dist"/>
            <a:r>
              <a:rPr lang="zh-CN" altLang="en-US" sz="3600" b="1" dirty="0">
                <a:solidFill>
                  <a:schemeClr val="bg1"/>
                </a:solidFill>
                <a:effectLst>
                  <a:outerShdw blurRad="38100" dist="38100" dir="2700000" algn="tl">
                    <a:srgbClr val="000000">
                      <a:alpha val="43137"/>
                    </a:srgbClr>
                  </a:outerShdw>
                </a:effectLst>
                <a:latin typeface="仓耳暖男手札体 W01" panose="02020400000000000000" pitchFamily="18" charset="-122"/>
                <a:ea typeface="仓耳暖男手札体 W01" panose="02020400000000000000" pitchFamily="18" charset="-122"/>
              </a:rPr>
              <a:t>生活</a:t>
            </a:r>
            <a:r>
              <a:rPr lang="zh-CN" altLang="en-US" sz="3600" b="1" dirty="0">
                <a:solidFill>
                  <a:schemeClr val="bg1"/>
                </a:solidFill>
                <a:effectLst>
                  <a:outerShdw blurRad="38100" dist="38100" dir="2700000" algn="tl">
                    <a:srgbClr val="000000">
                      <a:alpha val="43137"/>
                    </a:srgbClr>
                  </a:outerShdw>
                </a:effectLst>
                <a:latin typeface="仓耳暖男手札体 W01" panose="02020400000000000000" pitchFamily="18" charset="-122"/>
                <a:ea typeface="仓耳暖男手札体 W01" panose="02020400000000000000" pitchFamily="18" charset="-122"/>
              </a:rPr>
              <a:t>课程</a:t>
            </a:r>
            <a:endParaRPr lang="zh-CN" altLang="en-US" sz="3600" b="1" dirty="0">
              <a:solidFill>
                <a:schemeClr val="bg1"/>
              </a:solidFill>
              <a:effectLst>
                <a:outerShdw blurRad="38100" dist="38100" dir="2700000" algn="tl">
                  <a:srgbClr val="000000">
                    <a:alpha val="43137"/>
                  </a:srgbClr>
                </a:outerShdw>
              </a:effectLst>
              <a:latin typeface="仓耳暖男手札体 W01" panose="02020400000000000000" pitchFamily="18" charset="-122"/>
              <a:ea typeface="仓耳暖男手札体 W01" panose="02020400000000000000" pitchFamily="18" charset="-122"/>
            </a:endParaRPr>
          </a:p>
        </p:txBody>
      </p:sp>
      <p:sp>
        <p:nvSpPr>
          <p:cNvPr id="8" name="文本框 7"/>
          <p:cNvSpPr txBox="1"/>
          <p:nvPr/>
        </p:nvSpPr>
        <p:spPr>
          <a:xfrm>
            <a:off x="4402380" y="2161639"/>
            <a:ext cx="4632959" cy="2122805"/>
          </a:xfrm>
          <a:prstGeom prst="rect">
            <a:avLst/>
          </a:prstGeom>
          <a:noFill/>
        </p:spPr>
        <p:txBody>
          <a:bodyPr wrap="square" rtlCol="0">
            <a:spAutoFit/>
          </a:bodyPr>
          <a:lstStyle/>
          <a:p>
            <a:r>
              <a:rPr lang="zh-CN" altLang="en-US" sz="66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穿衣小技能，快乐显身手</a:t>
            </a:r>
            <a:endParaRPr lang="zh-CN" altLang="en-US" sz="66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cxnSp>
        <p:nvCxnSpPr>
          <p:cNvPr id="11" name="直接连接符 10"/>
          <p:cNvCxnSpPr/>
          <p:nvPr/>
        </p:nvCxnSpPr>
        <p:spPr>
          <a:xfrm flipH="1">
            <a:off x="5079865" y="4066232"/>
            <a:ext cx="3114277" cy="0"/>
          </a:xfrm>
          <a:prstGeom prst="line">
            <a:avLst/>
          </a:prstGeom>
          <a:ln>
            <a:solidFill>
              <a:schemeClr val="tx1">
                <a:alpha val="12000"/>
              </a:schemeClr>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5517241" y="4284388"/>
            <a:ext cx="2403889" cy="555573"/>
          </a:xfrm>
          <a:prstGeom prst="rect">
            <a:avLst/>
          </a:prstGeom>
          <a:solidFill>
            <a:schemeClr val="bg1"/>
          </a:solidFill>
          <a:ln w="5715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rot="16200000">
            <a:off x="6504940" y="3421380"/>
            <a:ext cx="428625" cy="2281555"/>
          </a:xfrm>
          <a:prstGeom prst="rect">
            <a:avLst/>
          </a:prstGeom>
          <a:noFill/>
        </p:spPr>
        <p:txBody>
          <a:bodyPr vert="eaVert" wrap="square" rtlCol="0">
            <a:spAutoFit/>
          </a:bodyPr>
          <a:lstStyle/>
          <a:p>
            <a:pPr algn="dist"/>
            <a:r>
              <a:rPr lang="zh-CN" altLang="en-US" sz="1600" b="1" dirty="0">
                <a:effectLst>
                  <a:outerShdw blurRad="38100" dist="38100" dir="2700000" algn="tl">
                    <a:srgbClr val="000000">
                      <a:alpha val="43137"/>
                    </a:srgbClr>
                  </a:outerShdw>
                </a:effectLst>
                <a:latin typeface="Yu Gothic UI Semibold" panose="020B0700000000000000" pitchFamily="34" charset="-128"/>
                <a:ea typeface="Yu Gothic UI Semibold" panose="020B0700000000000000" pitchFamily="34" charset="-128"/>
              </a:rPr>
              <a:t>春江幼儿园</a:t>
            </a:r>
            <a:r>
              <a:rPr lang="en-US" altLang="zh-CN" sz="1600" b="1" dirty="0">
                <a:effectLst>
                  <a:outerShdw blurRad="38100" dist="38100" dir="2700000" algn="tl">
                    <a:srgbClr val="000000">
                      <a:alpha val="43137"/>
                    </a:srgbClr>
                  </a:outerShdw>
                </a:effectLst>
                <a:latin typeface="Yu Gothic UI Semibold" panose="020B0700000000000000" pitchFamily="34" charset="-128"/>
                <a:ea typeface="Yu Gothic UI Semibold" panose="020B0700000000000000" pitchFamily="34" charset="-128"/>
              </a:rPr>
              <a:t>  </a:t>
            </a:r>
            <a:r>
              <a:rPr lang="zh-CN" altLang="en-US" sz="1600" b="1" dirty="0">
                <a:effectLst>
                  <a:outerShdw blurRad="38100" dist="38100" dir="2700000" algn="tl">
                    <a:srgbClr val="000000">
                      <a:alpha val="43137"/>
                    </a:srgbClr>
                  </a:outerShdw>
                </a:effectLst>
                <a:latin typeface="Yu Gothic UI Semibold" panose="020B0700000000000000" pitchFamily="34" charset="-128"/>
                <a:ea typeface="Yu Gothic UI Semibold" panose="020B0700000000000000" pitchFamily="34" charset="-128"/>
              </a:rPr>
              <a:t>于丽君</a:t>
            </a:r>
            <a:endParaRPr lang="zh-CN" altLang="en-US" sz="1600" b="1" dirty="0">
              <a:effectLst>
                <a:outerShdw blurRad="38100" dist="38100" dir="2700000" algn="tl">
                  <a:srgbClr val="000000">
                    <a:alpha val="43137"/>
                  </a:srgbClr>
                </a:outerShdw>
              </a:effectLst>
              <a:latin typeface="Yu Gothic UI Semibold" panose="020B0700000000000000" pitchFamily="34" charset="-128"/>
              <a:ea typeface="Yu Gothic UI Semibold" panose="020B0700000000000000" pitchFamily="34" charset="-128"/>
            </a:endParaRPr>
          </a:p>
        </p:txBody>
      </p:sp>
      <p:pic>
        <p:nvPicPr>
          <p:cNvPr id="2" name="5cd2f624bc9c0">
            <a:hlinkClick r:id="" action="ppaction://media"/>
          </p:cNvPr>
          <p:cNvPicPr>
            <a:picLocks noChangeAspect="1"/>
          </p:cNvPicPr>
          <p:nvPr>
            <a:audioFile r:link="rId5"/>
            <p:extLst>
              <p:ext uri="{DAA4B4D4-6D71-4841-9C94-3DE7FCFB9230}">
                <p14:media xmlns:p14="http://schemas.microsoft.com/office/powerpoint/2010/main" r:embed="rId6"/>
              </p:ext>
            </p:extLst>
          </p:nvPr>
        </p:nvPicPr>
        <p:blipFill>
          <a:blip r:embed="rId7"/>
          <a:stretch>
            <a:fillRect/>
          </a:stretch>
        </p:blipFill>
        <p:spPr>
          <a:xfrm>
            <a:off x="-1420890" y="1564069"/>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14" presetClass="entr" presetSubtype="1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randombar(horizontal)">
                                      <p:cBhvr>
                                        <p:cTn id="13" dur="500"/>
                                        <p:tgtEl>
                                          <p:spTgt spid="5"/>
                                        </p:tgtEl>
                                      </p:cBhvr>
                                    </p:animEffect>
                                  </p:childTnLst>
                                </p:cTn>
                              </p:par>
                            </p:childTnLst>
                          </p:cTn>
                        </p:par>
                        <p:par>
                          <p:cTn id="14" fill="hold">
                            <p:stCondLst>
                              <p:cond delay="1500"/>
                            </p:stCondLst>
                            <p:childTnLst>
                              <p:par>
                                <p:cTn id="15" presetID="22" presetClass="entr" presetSubtype="8"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1000"/>
                                        <p:tgtEl>
                                          <p:spTgt spid="8"/>
                                        </p:tgtEl>
                                      </p:cBhvr>
                                    </p:animEffect>
                                  </p:childTnLst>
                                </p:cTn>
                              </p:par>
                              <p:par>
                                <p:cTn id="18" presetID="14" presetClass="entr" presetSubtype="10" fill="hold" grpId="0"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randombar(horizontal)">
                                      <p:cBhvr>
                                        <p:cTn id="20" dur="500"/>
                                        <p:tgtEl>
                                          <p:spTgt spid="7"/>
                                        </p:tgtEl>
                                      </p:cBhvr>
                                    </p:animEffect>
                                  </p:childTnLst>
                                </p:cTn>
                              </p:par>
                              <p:par>
                                <p:cTn id="21" presetID="42" presetClass="entr" presetSubtype="0" fill="hold"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1000"/>
                                        <p:tgtEl>
                                          <p:spTgt spid="11"/>
                                        </p:tgtEl>
                                      </p:cBhvr>
                                    </p:animEffect>
                                    <p:anim calcmode="lin" valueType="num">
                                      <p:cBhvr>
                                        <p:cTn id="24" dur="1000" fill="hold"/>
                                        <p:tgtEl>
                                          <p:spTgt spid="11"/>
                                        </p:tgtEl>
                                        <p:attrNameLst>
                                          <p:attrName>ppt_x</p:attrName>
                                        </p:attrNameLst>
                                      </p:cBhvr>
                                      <p:tavLst>
                                        <p:tav tm="0">
                                          <p:val>
                                            <p:strVal val="#ppt_x"/>
                                          </p:val>
                                        </p:tav>
                                        <p:tav tm="100000">
                                          <p:val>
                                            <p:strVal val="#ppt_x"/>
                                          </p:val>
                                        </p:tav>
                                      </p:tavLst>
                                    </p:anim>
                                    <p:anim calcmode="lin" valueType="num">
                                      <p:cBhvr>
                                        <p:cTn id="25" dur="1000" fill="hold"/>
                                        <p:tgtEl>
                                          <p:spTgt spid="11"/>
                                        </p:tgtEl>
                                        <p:attrNameLst>
                                          <p:attrName>ppt_y</p:attrName>
                                        </p:attrNameLst>
                                      </p:cBhvr>
                                      <p:tavLst>
                                        <p:tav tm="0">
                                          <p:val>
                                            <p:strVal val="#ppt_y+.1"/>
                                          </p:val>
                                        </p:tav>
                                        <p:tav tm="100000">
                                          <p:val>
                                            <p:strVal val="#ppt_y"/>
                                          </p:val>
                                        </p:tav>
                                      </p:tavLst>
                                    </p:anim>
                                  </p:childTnLst>
                                </p:cTn>
                              </p:par>
                            </p:childTnLst>
                          </p:cTn>
                        </p:par>
                        <p:par>
                          <p:cTn id="26" fill="hold">
                            <p:stCondLst>
                              <p:cond delay="2500"/>
                            </p:stCondLst>
                            <p:childTnLst>
                              <p:par>
                                <p:cTn id="27" presetID="14" presetClass="entr" presetSubtype="10" fill="hold" grpId="0" nodeType="after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randombar(horizontal)">
                                      <p:cBhvr>
                                        <p:cTn id="29" dur="500"/>
                                        <p:tgtEl>
                                          <p:spTgt spid="16"/>
                                        </p:tgtEl>
                                      </p:cBhvr>
                                    </p:animEffect>
                                  </p:childTnLst>
                                </p:cTn>
                              </p:par>
                              <p:par>
                                <p:cTn id="30" presetID="14" presetClass="entr" presetSubtype="1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randombar(horizontal)">
                                      <p:cBhvr>
                                        <p:cTn id="32" dur="500"/>
                                        <p:tgtEl>
                                          <p:spTgt spid="15"/>
                                        </p:tgtEl>
                                      </p:cBhvr>
                                    </p:animEffect>
                                  </p:childTnLst>
                                </p:cTn>
                              </p:par>
                            </p:childTnLst>
                          </p:cTn>
                        </p:par>
                        <p:par>
                          <p:cTn id="33" fill="hold">
                            <p:stCondLst>
                              <p:cond delay="3000"/>
                            </p:stCondLst>
                            <p:childTnLst>
                              <p:par>
                                <p:cTn id="34" presetID="1" presetClass="mediacall" presetSubtype="0" fill="hold" nodeType="afterEffect">
                                  <p:stCondLst>
                                    <p:cond delay="0"/>
                                  </p:stCondLst>
                                  <p:childTnLst>
                                    <p:cmd type="call" cmd="playFrom(0.0)">
                                      <p:cBhvr additive="base">
                                        <p:cTn id="35"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0" numSld="22" showWhenStopped="1">
                <p:cTn id="36" repeatCount="indefinite" fill="hold" display="0">
                  <p:stCondLst>
                    <p:cond delay="indefinite"/>
                  </p:stCondLst>
                  <p:endCondLst>
                    <p:cond evt="onStopAudio" delay="0">
                      <p:tgtEl>
                        <p:sldTgt/>
                      </p:tgtEl>
                    </p:cond>
                  </p:endCondLst>
                </p:cTn>
                <p:tgtEl>
                  <p:spTgt spid="2"/>
                </p:tgtEl>
              </p:cMediaNode>
            </p:audio>
          </p:childTnLst>
        </p:cTn>
      </p:par>
    </p:tnLst>
    <p:bldLst>
      <p:bldP spid="7" grpId="0"/>
      <p:bldP spid="8" grpId="0"/>
      <p:bldP spid="15" grpId="0" animBg="1"/>
      <p:bldP spid="1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2" y="-2667001"/>
            <a:ext cx="6857999" cy="12192002"/>
          </a:xfrm>
          <a:prstGeom prst="rect">
            <a:avLst/>
          </a:prstGeom>
        </p:spPr>
      </p:pic>
      <p:sp>
        <p:nvSpPr>
          <p:cNvPr id="18" name="îs1iḑè"/>
          <p:cNvSpPr/>
          <p:nvPr/>
        </p:nvSpPr>
        <p:spPr>
          <a:xfrm>
            <a:off x="7021830" y="2233930"/>
            <a:ext cx="4392930" cy="3241040"/>
          </a:xfrm>
          <a:prstGeom prst="rect">
            <a:avLst/>
          </a:prstGeom>
          <a:solidFill>
            <a:srgbClr val="F6E358"/>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sp>
        <p:nvSpPr>
          <p:cNvPr id="12" name="îsḻíḍê"/>
          <p:cNvSpPr/>
          <p:nvPr/>
        </p:nvSpPr>
        <p:spPr>
          <a:xfrm>
            <a:off x="1491619" y="3163050"/>
            <a:ext cx="323659" cy="291863"/>
          </a:xfrm>
          <a:custGeom>
            <a:avLst/>
            <a:gdLst>
              <a:gd name="connsiteX0" fmla="*/ 521432 w 608344"/>
              <a:gd name="connsiteY0" fmla="*/ 370453 h 548582"/>
              <a:gd name="connsiteX1" fmla="*/ 465737 w 608344"/>
              <a:gd name="connsiteY1" fmla="*/ 425787 h 548582"/>
              <a:gd name="connsiteX2" fmla="*/ 442491 w 608344"/>
              <a:gd name="connsiteY2" fmla="*/ 402479 h 548582"/>
              <a:gd name="connsiteX3" fmla="*/ 418201 w 608344"/>
              <a:gd name="connsiteY3" fmla="*/ 426545 h 548582"/>
              <a:gd name="connsiteX4" fmla="*/ 441447 w 608344"/>
              <a:gd name="connsiteY4" fmla="*/ 449948 h 548582"/>
              <a:gd name="connsiteX5" fmla="*/ 465642 w 608344"/>
              <a:gd name="connsiteY5" fmla="*/ 474204 h 548582"/>
              <a:gd name="connsiteX6" fmla="*/ 489932 w 608344"/>
              <a:gd name="connsiteY6" fmla="*/ 450043 h 548582"/>
              <a:gd name="connsiteX7" fmla="*/ 545532 w 608344"/>
              <a:gd name="connsiteY7" fmla="*/ 394709 h 548582"/>
              <a:gd name="connsiteX8" fmla="*/ 481962 w 608344"/>
              <a:gd name="connsiteY8" fmla="*/ 296170 h 548582"/>
              <a:gd name="connsiteX9" fmla="*/ 608344 w 608344"/>
              <a:gd name="connsiteY9" fmla="*/ 422376 h 548582"/>
              <a:gd name="connsiteX10" fmla="*/ 481962 w 608344"/>
              <a:gd name="connsiteY10" fmla="*/ 548582 h 548582"/>
              <a:gd name="connsiteX11" fmla="*/ 355579 w 608344"/>
              <a:gd name="connsiteY11" fmla="*/ 422376 h 548582"/>
              <a:gd name="connsiteX12" fmla="*/ 481962 w 608344"/>
              <a:gd name="connsiteY12" fmla="*/ 296170 h 548582"/>
              <a:gd name="connsiteX13" fmla="*/ 255835 w 608344"/>
              <a:gd name="connsiteY13" fmla="*/ 446 h 548582"/>
              <a:gd name="connsiteX14" fmla="*/ 317801 w 608344"/>
              <a:gd name="connsiteY14" fmla="*/ 13616 h 548582"/>
              <a:gd name="connsiteX15" fmla="*/ 348072 w 608344"/>
              <a:gd name="connsiteY15" fmla="*/ 41661 h 548582"/>
              <a:gd name="connsiteX16" fmla="*/ 381190 w 608344"/>
              <a:gd name="connsiteY16" fmla="*/ 146831 h 548582"/>
              <a:gd name="connsiteX17" fmla="*/ 378913 w 608344"/>
              <a:gd name="connsiteY17" fmla="*/ 156211 h 548582"/>
              <a:gd name="connsiteX18" fmla="*/ 387833 w 608344"/>
              <a:gd name="connsiteY18" fmla="*/ 200458 h 548582"/>
              <a:gd name="connsiteX19" fmla="*/ 366387 w 608344"/>
              <a:gd name="connsiteY19" fmla="*/ 237694 h 548582"/>
              <a:gd name="connsiteX20" fmla="*/ 351393 w 608344"/>
              <a:gd name="connsiteY20" fmla="*/ 278720 h 548582"/>
              <a:gd name="connsiteX21" fmla="*/ 351393 w 608344"/>
              <a:gd name="connsiteY21" fmla="*/ 322873 h 548582"/>
              <a:gd name="connsiteX22" fmla="*/ 317611 w 608344"/>
              <a:gd name="connsiteY22" fmla="*/ 422358 h 548582"/>
              <a:gd name="connsiteX23" fmla="*/ 376635 w 608344"/>
              <a:gd name="connsiteY23" fmla="*/ 548088 h 548582"/>
              <a:gd name="connsiteX24" fmla="*/ 26855 w 608344"/>
              <a:gd name="connsiteY24" fmla="*/ 548088 h 548582"/>
              <a:gd name="connsiteX25" fmla="*/ 0 w 608344"/>
              <a:gd name="connsiteY25" fmla="*/ 521274 h 548582"/>
              <a:gd name="connsiteX26" fmla="*/ 0 w 608344"/>
              <a:gd name="connsiteY26" fmla="*/ 473806 h 548582"/>
              <a:gd name="connsiteX27" fmla="*/ 19453 w 608344"/>
              <a:gd name="connsiteY27" fmla="*/ 432969 h 548582"/>
              <a:gd name="connsiteX28" fmla="*/ 173751 w 608344"/>
              <a:gd name="connsiteY28" fmla="*/ 334242 h 548582"/>
              <a:gd name="connsiteX29" fmla="*/ 176408 w 608344"/>
              <a:gd name="connsiteY29" fmla="*/ 329884 h 548582"/>
              <a:gd name="connsiteX30" fmla="*/ 176408 w 608344"/>
              <a:gd name="connsiteY30" fmla="*/ 278720 h 548582"/>
              <a:gd name="connsiteX31" fmla="*/ 161320 w 608344"/>
              <a:gd name="connsiteY31" fmla="*/ 237694 h 548582"/>
              <a:gd name="connsiteX32" fmla="*/ 139969 w 608344"/>
              <a:gd name="connsiteY32" fmla="*/ 200458 h 548582"/>
              <a:gd name="connsiteX33" fmla="*/ 148320 w 608344"/>
              <a:gd name="connsiteY33" fmla="*/ 156211 h 548582"/>
              <a:gd name="connsiteX34" fmla="*/ 146042 w 608344"/>
              <a:gd name="connsiteY34" fmla="*/ 146736 h 548582"/>
              <a:gd name="connsiteX35" fmla="*/ 145758 w 608344"/>
              <a:gd name="connsiteY35" fmla="*/ 95099 h 548582"/>
              <a:gd name="connsiteX36" fmla="*/ 176029 w 608344"/>
              <a:gd name="connsiteY36" fmla="*/ 42135 h 548582"/>
              <a:gd name="connsiteX37" fmla="*/ 203928 w 608344"/>
              <a:gd name="connsiteY37" fmla="*/ 19017 h 548582"/>
              <a:gd name="connsiteX38" fmla="*/ 231162 w 608344"/>
              <a:gd name="connsiteY38" fmla="*/ 5089 h 548582"/>
              <a:gd name="connsiteX39" fmla="*/ 255835 w 608344"/>
              <a:gd name="connsiteY39" fmla="*/ 446 h 548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08344" h="548582">
                <a:moveTo>
                  <a:pt x="521432" y="370453"/>
                </a:moveTo>
                <a:lnTo>
                  <a:pt x="465737" y="425787"/>
                </a:lnTo>
                <a:lnTo>
                  <a:pt x="442491" y="402479"/>
                </a:lnTo>
                <a:lnTo>
                  <a:pt x="418201" y="426545"/>
                </a:lnTo>
                <a:lnTo>
                  <a:pt x="441447" y="449948"/>
                </a:lnTo>
                <a:lnTo>
                  <a:pt x="465642" y="474204"/>
                </a:lnTo>
                <a:lnTo>
                  <a:pt x="489932" y="450043"/>
                </a:lnTo>
                <a:lnTo>
                  <a:pt x="545532" y="394709"/>
                </a:lnTo>
                <a:close/>
                <a:moveTo>
                  <a:pt x="481962" y="296170"/>
                </a:moveTo>
                <a:cubicBezTo>
                  <a:pt x="551795" y="296170"/>
                  <a:pt x="608344" y="352641"/>
                  <a:pt x="608344" y="422376"/>
                </a:cubicBezTo>
                <a:cubicBezTo>
                  <a:pt x="608344" y="492111"/>
                  <a:pt x="551795" y="548582"/>
                  <a:pt x="481962" y="548582"/>
                </a:cubicBezTo>
                <a:cubicBezTo>
                  <a:pt x="412129" y="548582"/>
                  <a:pt x="355579" y="492111"/>
                  <a:pt x="355579" y="422376"/>
                </a:cubicBezTo>
                <a:cubicBezTo>
                  <a:pt x="355579" y="352641"/>
                  <a:pt x="412129" y="296170"/>
                  <a:pt x="481962" y="296170"/>
                </a:cubicBezTo>
                <a:close/>
                <a:moveTo>
                  <a:pt x="255835" y="446"/>
                </a:moveTo>
                <a:cubicBezTo>
                  <a:pt x="282785" y="-1828"/>
                  <a:pt x="303187" y="4899"/>
                  <a:pt x="317801" y="13616"/>
                </a:cubicBezTo>
                <a:cubicBezTo>
                  <a:pt x="339721" y="25744"/>
                  <a:pt x="348072" y="41661"/>
                  <a:pt x="348072" y="41661"/>
                </a:cubicBezTo>
                <a:cubicBezTo>
                  <a:pt x="348072" y="41661"/>
                  <a:pt x="398176" y="45167"/>
                  <a:pt x="381190" y="146831"/>
                </a:cubicBezTo>
                <a:cubicBezTo>
                  <a:pt x="380621" y="149863"/>
                  <a:pt x="379862" y="153085"/>
                  <a:pt x="378913" y="156211"/>
                </a:cubicBezTo>
                <a:cubicBezTo>
                  <a:pt x="388592" y="156211"/>
                  <a:pt x="398271" y="163507"/>
                  <a:pt x="387833" y="200458"/>
                </a:cubicBezTo>
                <a:cubicBezTo>
                  <a:pt x="379672" y="229262"/>
                  <a:pt x="372080" y="237221"/>
                  <a:pt x="366387" y="237694"/>
                </a:cubicBezTo>
                <a:cubicBezTo>
                  <a:pt x="364394" y="250675"/>
                  <a:pt x="359175" y="265076"/>
                  <a:pt x="351393" y="278720"/>
                </a:cubicBezTo>
                <a:lnTo>
                  <a:pt x="351393" y="322873"/>
                </a:lnTo>
                <a:cubicBezTo>
                  <a:pt x="330232" y="350539"/>
                  <a:pt x="317611" y="385027"/>
                  <a:pt x="317611" y="422358"/>
                </a:cubicBezTo>
                <a:cubicBezTo>
                  <a:pt x="317611" y="472764"/>
                  <a:pt x="340480" y="518053"/>
                  <a:pt x="376635" y="548088"/>
                </a:cubicBezTo>
                <a:lnTo>
                  <a:pt x="26855" y="548088"/>
                </a:lnTo>
                <a:cubicBezTo>
                  <a:pt x="12052" y="548088"/>
                  <a:pt x="0" y="536055"/>
                  <a:pt x="0" y="521274"/>
                </a:cubicBezTo>
                <a:lnTo>
                  <a:pt x="0" y="473806"/>
                </a:lnTo>
                <a:cubicBezTo>
                  <a:pt x="0" y="457983"/>
                  <a:pt x="7212" y="443013"/>
                  <a:pt x="19453" y="432969"/>
                </a:cubicBezTo>
                <a:cubicBezTo>
                  <a:pt x="86638" y="377921"/>
                  <a:pt x="159043" y="341443"/>
                  <a:pt x="173751" y="334242"/>
                </a:cubicBezTo>
                <a:cubicBezTo>
                  <a:pt x="175365" y="333484"/>
                  <a:pt x="176408" y="331779"/>
                  <a:pt x="176408" y="329884"/>
                </a:cubicBezTo>
                <a:lnTo>
                  <a:pt x="176408" y="278720"/>
                </a:lnTo>
                <a:cubicBezTo>
                  <a:pt x="168437" y="265076"/>
                  <a:pt x="163313" y="250675"/>
                  <a:pt x="161320" y="237694"/>
                </a:cubicBezTo>
                <a:cubicBezTo>
                  <a:pt x="155627" y="237221"/>
                  <a:pt x="148035" y="229072"/>
                  <a:pt x="139969" y="200458"/>
                </a:cubicBezTo>
                <a:cubicBezTo>
                  <a:pt x="129531" y="164170"/>
                  <a:pt x="138925" y="156496"/>
                  <a:pt x="148320" y="156211"/>
                </a:cubicBezTo>
                <a:cubicBezTo>
                  <a:pt x="147371" y="153085"/>
                  <a:pt x="146612" y="149863"/>
                  <a:pt x="146042" y="146736"/>
                </a:cubicBezTo>
                <a:cubicBezTo>
                  <a:pt x="142436" y="128450"/>
                  <a:pt x="141487" y="111396"/>
                  <a:pt x="145758" y="95099"/>
                </a:cubicBezTo>
                <a:cubicBezTo>
                  <a:pt x="150787" y="73212"/>
                  <a:pt x="162744" y="55684"/>
                  <a:pt x="176029" y="42135"/>
                </a:cubicBezTo>
                <a:cubicBezTo>
                  <a:pt x="184379" y="33134"/>
                  <a:pt x="193869" y="25459"/>
                  <a:pt x="203928" y="19017"/>
                </a:cubicBezTo>
                <a:cubicBezTo>
                  <a:pt x="212183" y="13332"/>
                  <a:pt x="221293" y="8405"/>
                  <a:pt x="231162" y="5089"/>
                </a:cubicBezTo>
                <a:cubicBezTo>
                  <a:pt x="238849" y="2625"/>
                  <a:pt x="247105" y="825"/>
                  <a:pt x="255835" y="446"/>
                </a:cubicBezTo>
                <a:close/>
              </a:path>
            </a:pathLst>
          </a:custGeom>
          <a:solidFill>
            <a:schemeClr val="bg1"/>
          </a:solidFill>
          <a:ln w="12700" cap="flat">
            <a:noFill/>
            <a:miter lim="400000"/>
          </a:ln>
          <a:effectLst/>
        </p:spPr>
        <p:txBody>
          <a:bodyPr wrap="square" lIns="91440" tIns="45720" rIns="91440" bIns="45720" numCol="1" anchor="ctr">
            <a:normAutofit fontScale="92500" lnSpcReduction="10000"/>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defTabSz="228600">
              <a:defRPr sz="3000">
                <a:solidFill>
                  <a:srgbClr val="FFFFFF"/>
                </a:solidFill>
                <a:effectLst>
                  <a:outerShdw blurRad="38100" dist="12700" dir="5400000" rotWithShape="0">
                    <a:srgbClr val="000000">
                      <a:alpha val="50000"/>
                    </a:srgbClr>
                  </a:outerShdw>
                </a:effectLst>
              </a:defRPr>
            </a:pPr>
            <a:endParaRPr sz="1500"/>
          </a:p>
        </p:txBody>
      </p:sp>
      <p:sp>
        <p:nvSpPr>
          <p:cNvPr id="22" name="文本框 21"/>
          <p:cNvSpPr txBox="1"/>
          <p:nvPr/>
        </p:nvSpPr>
        <p:spPr>
          <a:xfrm>
            <a:off x="607695" y="1416685"/>
            <a:ext cx="5640070" cy="4154170"/>
          </a:xfrm>
          <a:prstGeom prst="rect">
            <a:avLst/>
          </a:prstGeom>
          <a:noFill/>
        </p:spPr>
        <p:txBody>
          <a:bodyPr wrap="square" rtlCol="0">
            <a:spAutoFit/>
          </a:bodyPr>
          <a:lstStyle/>
          <a:p>
            <a:r>
              <a:rPr lang="en-US" altLang="zh-CN" sz="2400" dirty="0">
                <a:solidFill>
                  <a:srgbClr val="561A88"/>
                </a:solidFill>
                <a:latin typeface="仓耳青禾体-谷力 W05" panose="02020400000000000000" pitchFamily="18" charset="-122"/>
                <a:ea typeface="仓耳青禾体-谷力 W05" panose="02020400000000000000" pitchFamily="18" charset="-122"/>
              </a:rPr>
              <a:t>      </a:t>
            </a:r>
            <a:r>
              <a:rPr lang="en-US" altLang="zh-CN" sz="2400" dirty="0">
                <a:solidFill>
                  <a:schemeClr val="tx1"/>
                </a:solidFill>
                <a:latin typeface="仓耳青禾体-谷力 W05" panose="02020400000000000000" pitchFamily="18" charset="-122"/>
                <a:ea typeface="仓耳青禾体-谷力 W05" panose="02020400000000000000" pitchFamily="18" charset="-122"/>
              </a:rPr>
              <a:t>  </a:t>
            </a:r>
            <a:r>
              <a:rPr lang="zh-CN" altLang="en-US" sz="2400" dirty="0">
                <a:solidFill>
                  <a:schemeClr val="tx1"/>
                </a:solidFill>
                <a:latin typeface="仓耳青禾体-谷力 W05" panose="02020400000000000000" pitchFamily="18" charset="-122"/>
                <a:ea typeface="仓耳青禾体-谷力 W05" panose="02020400000000000000" pitchFamily="18" charset="-122"/>
              </a:rPr>
              <a:t>天气渐冷，小朋友们都穿上了厚厚的棉袄和长裤。每天午睡起床，老师就会让孩子们赶紧起来穿上衣服，但是总会出现各种情况。有些孩子一动不动等老师帮忙；有些孩子尝试自己穿可总是拉不到袖子；有些孩子的衣服里外穿反了	</a:t>
            </a:r>
            <a:r>
              <a:rPr lang="en-US" altLang="zh-CN" sz="2400" dirty="0">
                <a:solidFill>
                  <a:schemeClr val="tx1"/>
                </a:solidFill>
                <a:latin typeface="仓耳青禾体-谷力 W05" panose="02020400000000000000" pitchFamily="18" charset="-122"/>
                <a:ea typeface="仓耳青禾体-谷力 W05" panose="02020400000000000000" pitchFamily="18" charset="-122"/>
              </a:rPr>
              <a:t>...</a:t>
            </a:r>
            <a:r>
              <a:rPr lang="zh-CN" altLang="en-US" sz="2400" dirty="0">
                <a:solidFill>
                  <a:schemeClr val="tx1"/>
                </a:solidFill>
                <a:latin typeface="仓耳青禾体-谷力 W05" panose="02020400000000000000" pitchFamily="18" charset="-122"/>
                <a:ea typeface="仓耳青禾体-谷力 W05" panose="02020400000000000000" pitchFamily="18" charset="-122"/>
              </a:rPr>
              <a:t>...叫喊声此起彼伏，最后还是孩子拿着衣服在老师的身边排起长龙。见到此刻的情形我们立刻意识到了让幼儿学习自主穿脱衣服的重要和必要性。于是我们班级开启了穿衣大作战。</a:t>
            </a:r>
            <a:endParaRPr lang="zh-CN" altLang="en-US" sz="2400" dirty="0">
              <a:solidFill>
                <a:schemeClr val="tx1"/>
              </a:solidFill>
              <a:latin typeface="仓耳青禾体-谷力 W05" panose="02020400000000000000" pitchFamily="18" charset="-122"/>
              <a:ea typeface="仓耳青禾体-谷力 W05" panose="02020400000000000000" pitchFamily="18" charset="-122"/>
            </a:endParaRPr>
          </a:p>
        </p:txBody>
      </p:sp>
      <p:pic>
        <p:nvPicPr>
          <p:cNvPr id="6" name="图片 5" descr="IMG_3712"/>
          <p:cNvPicPr>
            <a:picLocks noChangeAspect="1"/>
          </p:cNvPicPr>
          <p:nvPr/>
        </p:nvPicPr>
        <p:blipFill>
          <a:blip r:embed="rId3"/>
          <a:stretch>
            <a:fillRect/>
          </a:stretch>
        </p:blipFill>
        <p:spPr>
          <a:xfrm>
            <a:off x="6721475" y="1838960"/>
            <a:ext cx="4412615" cy="330962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1000"/>
                                        <p:tgtEl>
                                          <p:spTgt spid="22"/>
                                        </p:tgtEl>
                                      </p:cBhvr>
                                    </p:animEffect>
                                    <p:anim calcmode="lin" valueType="num">
                                      <p:cBhvr>
                                        <p:cTn id="13" dur="1000" fill="hold"/>
                                        <p:tgtEl>
                                          <p:spTgt spid="22"/>
                                        </p:tgtEl>
                                        <p:attrNameLst>
                                          <p:attrName>ppt_x</p:attrName>
                                        </p:attrNameLst>
                                      </p:cBhvr>
                                      <p:tavLst>
                                        <p:tav tm="0">
                                          <p:val>
                                            <p:strVal val="#ppt_x"/>
                                          </p:val>
                                        </p:tav>
                                        <p:tav tm="100000">
                                          <p:val>
                                            <p:strVal val="#ppt_x"/>
                                          </p:val>
                                        </p:tav>
                                      </p:tavLst>
                                    </p:anim>
                                    <p:anim calcmode="lin" valueType="num">
                                      <p:cBhvr>
                                        <p:cTn id="14"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ldLvl="0" animBg="1"/>
      <p:bldP spid="2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sp>
        <p:nvSpPr>
          <p:cNvPr id="5" name="椭圆 4"/>
          <p:cNvSpPr/>
          <p:nvPr/>
        </p:nvSpPr>
        <p:spPr>
          <a:xfrm>
            <a:off x="1672396" y="2821196"/>
            <a:ext cx="1909822" cy="1909822"/>
          </a:xfrm>
          <a:prstGeom prst="ellipse">
            <a:avLst/>
          </a:prstGeom>
          <a:solidFill>
            <a:srgbClr val="F2BC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椭圆 3"/>
          <p:cNvSpPr/>
          <p:nvPr/>
        </p:nvSpPr>
        <p:spPr>
          <a:xfrm>
            <a:off x="1519996" y="2668796"/>
            <a:ext cx="1909822" cy="1909822"/>
          </a:xfrm>
          <a:prstGeom prst="ellipse">
            <a:avLst/>
          </a:prstGeom>
          <a:noFill/>
          <a:ln w="57150">
            <a:solidFill>
              <a:srgbClr val="561A88"/>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6" name="组合 15"/>
          <p:cNvGrpSpPr/>
          <p:nvPr/>
        </p:nvGrpSpPr>
        <p:grpSpPr>
          <a:xfrm>
            <a:off x="3978426" y="1914921"/>
            <a:ext cx="7015535" cy="3471926"/>
            <a:chOff x="4955897" y="2280692"/>
            <a:chExt cx="5569352" cy="2756223"/>
          </a:xfrm>
        </p:grpSpPr>
        <p:sp>
          <p:nvSpPr>
            <p:cNvPr id="7" name="矩形: 圆角 6"/>
            <p:cNvSpPr/>
            <p:nvPr/>
          </p:nvSpPr>
          <p:spPr>
            <a:xfrm>
              <a:off x="5108297" y="2433092"/>
              <a:ext cx="5416952" cy="2603823"/>
            </a:xfrm>
            <a:prstGeom prst="roundRect">
              <a:avLst>
                <a:gd name="adj" fmla="val 9739"/>
              </a:avLst>
            </a:prstGeom>
            <a:solidFill>
              <a:srgbClr val="F6E3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p:cNvSpPr/>
            <p:nvPr/>
          </p:nvSpPr>
          <p:spPr>
            <a:xfrm>
              <a:off x="4955897" y="2280692"/>
              <a:ext cx="5416952" cy="2603823"/>
            </a:xfrm>
            <a:prstGeom prst="roundRect">
              <a:avLst>
                <a:gd name="adj" fmla="val 9739"/>
              </a:avLst>
            </a:prstGeom>
            <a:noFill/>
            <a:ln w="57150">
              <a:solidFill>
                <a:srgbClr val="561A88"/>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8" name="文本框 7"/>
          <p:cNvSpPr txBox="1"/>
          <p:nvPr/>
        </p:nvSpPr>
        <p:spPr>
          <a:xfrm>
            <a:off x="1853691" y="3048322"/>
            <a:ext cx="2042235" cy="1446550"/>
          </a:xfrm>
          <a:prstGeom prst="rect">
            <a:avLst/>
          </a:prstGeom>
          <a:noFill/>
        </p:spPr>
        <p:txBody>
          <a:bodyPr wrap="square" rtlCol="0">
            <a:spAutoFit/>
          </a:bodyPr>
          <a:lstStyle/>
          <a:p>
            <a:r>
              <a:rPr lang="en-US" altLang="zh-CN" sz="8800" b="1" dirty="0">
                <a:solidFill>
                  <a:schemeClr val="bg1"/>
                </a:solidFill>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01</a:t>
            </a:r>
            <a:endParaRPr lang="zh-CN" altLang="en-US" sz="8800" b="1" dirty="0">
              <a:solidFill>
                <a:schemeClr val="bg1"/>
              </a:solidFill>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9" name="文本框 8"/>
          <p:cNvSpPr txBox="1"/>
          <p:nvPr/>
        </p:nvSpPr>
        <p:spPr>
          <a:xfrm>
            <a:off x="5273675" y="3143885"/>
            <a:ext cx="4473575" cy="1106805"/>
          </a:xfrm>
          <a:prstGeom prst="rect">
            <a:avLst/>
          </a:prstGeom>
          <a:noFill/>
        </p:spPr>
        <p:txBody>
          <a:bodyPr wrap="square" rtlCol="0">
            <a:spAutoFit/>
          </a:bodyPr>
          <a:lstStyle/>
          <a:p>
            <a:r>
              <a:rPr lang="zh-CN" altLang="en-US" sz="66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遇到的问题</a:t>
            </a:r>
            <a:endParaRPr lang="zh-CN" altLang="en-US" sz="66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10" name="椭圆 9"/>
          <p:cNvSpPr/>
          <p:nvPr/>
        </p:nvSpPr>
        <p:spPr>
          <a:xfrm>
            <a:off x="9429851" y="2826294"/>
            <a:ext cx="317457" cy="317457"/>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椭圆 11"/>
          <p:cNvSpPr/>
          <p:nvPr/>
        </p:nvSpPr>
        <p:spPr>
          <a:xfrm>
            <a:off x="5090268" y="2826294"/>
            <a:ext cx="317457" cy="317457"/>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1000"/>
                                        <p:tgtEl>
                                          <p:spTgt spid="8"/>
                                        </p:tgtEl>
                                      </p:cBhvr>
                                    </p:animEffect>
                                  </p:childTnLst>
                                </p:cTn>
                              </p:par>
                            </p:childTnLst>
                          </p:cTn>
                        </p:par>
                        <p:par>
                          <p:cTn id="14" fill="hold">
                            <p:stCondLst>
                              <p:cond delay="2000"/>
                            </p:stCondLst>
                            <p:childTnLst>
                              <p:par>
                                <p:cTn id="15" presetID="22" presetClass="entr" presetSubtype="8" fill="hold" grpId="0"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sp>
        <p:nvSpPr>
          <p:cNvPr id="21" name="文本框 20"/>
          <p:cNvSpPr txBox="1"/>
          <p:nvPr/>
        </p:nvSpPr>
        <p:spPr>
          <a:xfrm>
            <a:off x="1458595" y="379095"/>
            <a:ext cx="4879340" cy="645160"/>
          </a:xfrm>
          <a:prstGeom prst="rect">
            <a:avLst/>
          </a:prstGeom>
          <a:noFill/>
        </p:spPr>
        <p:txBody>
          <a:bodyPr wrap="square" rtlCol="0">
            <a:spAutoFit/>
          </a:bodyPr>
          <a:p>
            <a:r>
              <a:rPr lang="en-US" altLang="zh-CN" sz="3600" dirty="0">
                <a:latin typeface="站酷快乐体" panose="02010600030101010101" charset="-128"/>
                <a:ea typeface="站酷快乐体" panose="02010600030101010101" charset="-128"/>
              </a:rPr>
              <a:t>1.</a:t>
            </a:r>
            <a:r>
              <a:rPr lang="zh-CN" altLang="en-US" sz="3600" dirty="0">
                <a:latin typeface="站酷快乐体" panose="02010600030101010101" charset="-128"/>
                <a:ea typeface="站酷快乐体" panose="02010600030101010101" charset="-128"/>
              </a:rPr>
              <a:t>问题</a:t>
            </a:r>
            <a:r>
              <a:rPr lang="zh-CN" altLang="en-US" sz="3600" dirty="0">
                <a:latin typeface="站酷快乐体" panose="02010600030101010101" charset="-128"/>
                <a:ea typeface="站酷快乐体" panose="02010600030101010101" charset="-128"/>
              </a:rPr>
              <a:t>百出</a:t>
            </a:r>
            <a:endParaRPr lang="zh-CN" altLang="en-US" sz="3600" dirty="0">
              <a:latin typeface="站酷快乐体" panose="02010600030101010101" charset="-128"/>
              <a:ea typeface="站酷快乐体" panose="02010600030101010101" charset="-128"/>
            </a:endParaRPr>
          </a:p>
        </p:txBody>
      </p:sp>
      <p:pic>
        <p:nvPicPr>
          <p:cNvPr id="4" name="图片 3" descr="IMG_4153"/>
          <p:cNvPicPr>
            <a:picLocks noChangeAspect="1"/>
          </p:cNvPicPr>
          <p:nvPr/>
        </p:nvPicPr>
        <p:blipFill>
          <a:blip r:embed="rId4"/>
          <a:stretch>
            <a:fillRect/>
          </a:stretch>
        </p:blipFill>
        <p:spPr>
          <a:xfrm>
            <a:off x="333375" y="1174750"/>
            <a:ext cx="2564130" cy="3420110"/>
          </a:xfrm>
          <a:prstGeom prst="rect">
            <a:avLst/>
          </a:prstGeom>
        </p:spPr>
      </p:pic>
      <p:pic>
        <p:nvPicPr>
          <p:cNvPr id="6" name="图片 5" descr="IMG_4155"/>
          <p:cNvPicPr>
            <a:picLocks noChangeAspect="1"/>
          </p:cNvPicPr>
          <p:nvPr/>
        </p:nvPicPr>
        <p:blipFill>
          <a:blip r:embed="rId5"/>
          <a:stretch>
            <a:fillRect/>
          </a:stretch>
        </p:blipFill>
        <p:spPr>
          <a:xfrm>
            <a:off x="5925820" y="701040"/>
            <a:ext cx="2726055" cy="3635375"/>
          </a:xfrm>
          <a:prstGeom prst="rect">
            <a:avLst/>
          </a:prstGeom>
        </p:spPr>
      </p:pic>
      <p:pic>
        <p:nvPicPr>
          <p:cNvPr id="7" name="图片 6" descr="IMG_4145"/>
          <p:cNvPicPr>
            <a:picLocks noChangeAspect="1"/>
          </p:cNvPicPr>
          <p:nvPr/>
        </p:nvPicPr>
        <p:blipFill>
          <a:blip r:embed="rId6"/>
          <a:stretch>
            <a:fillRect/>
          </a:stretch>
        </p:blipFill>
        <p:spPr>
          <a:xfrm>
            <a:off x="3275330" y="3093720"/>
            <a:ext cx="2482850" cy="3311525"/>
          </a:xfrm>
          <a:prstGeom prst="rect">
            <a:avLst/>
          </a:prstGeom>
        </p:spPr>
      </p:pic>
      <p:pic>
        <p:nvPicPr>
          <p:cNvPr id="9" name="图片 8" descr="IMG_1771"/>
          <p:cNvPicPr>
            <a:picLocks noChangeAspect="1"/>
          </p:cNvPicPr>
          <p:nvPr/>
        </p:nvPicPr>
        <p:blipFill>
          <a:blip r:embed="rId7"/>
          <a:stretch>
            <a:fillRect/>
          </a:stretch>
        </p:blipFill>
        <p:spPr>
          <a:xfrm>
            <a:off x="9120505" y="2415540"/>
            <a:ext cx="2580005" cy="3440430"/>
          </a:xfrm>
          <a:prstGeom prst="rect">
            <a:avLst/>
          </a:prstGeom>
        </p:spPr>
      </p:pic>
      <p:sp>
        <p:nvSpPr>
          <p:cNvPr id="10" name="文本框 9"/>
          <p:cNvSpPr txBox="1"/>
          <p:nvPr/>
        </p:nvSpPr>
        <p:spPr>
          <a:xfrm>
            <a:off x="732790" y="4916170"/>
            <a:ext cx="1585595" cy="398780"/>
          </a:xfrm>
          <a:prstGeom prst="rect">
            <a:avLst/>
          </a:prstGeom>
          <a:noFill/>
        </p:spPr>
        <p:txBody>
          <a:bodyPr wrap="square" rtlCol="0">
            <a:spAutoFit/>
          </a:bodyPr>
          <a:p>
            <a:r>
              <a:rPr lang="zh-CN" altLang="en-US" sz="2000"/>
              <a:t>里外穿反型</a:t>
            </a:r>
            <a:endParaRPr lang="zh-CN" altLang="en-US" sz="2000"/>
          </a:p>
        </p:txBody>
      </p:sp>
      <p:sp>
        <p:nvSpPr>
          <p:cNvPr id="11" name="文本框 10"/>
          <p:cNvSpPr txBox="1"/>
          <p:nvPr/>
        </p:nvSpPr>
        <p:spPr>
          <a:xfrm>
            <a:off x="3591560" y="2498725"/>
            <a:ext cx="1865630" cy="398780"/>
          </a:xfrm>
          <a:prstGeom prst="rect">
            <a:avLst/>
          </a:prstGeom>
          <a:noFill/>
        </p:spPr>
        <p:txBody>
          <a:bodyPr wrap="square" rtlCol="0">
            <a:spAutoFit/>
          </a:bodyPr>
          <a:p>
            <a:r>
              <a:rPr lang="zh-CN" altLang="en-US" sz="2000"/>
              <a:t>找不到</a:t>
            </a:r>
            <a:r>
              <a:rPr lang="zh-CN" altLang="en-US" sz="2000"/>
              <a:t>袖子型</a:t>
            </a:r>
            <a:endParaRPr lang="zh-CN" altLang="en-US" sz="2000"/>
          </a:p>
        </p:txBody>
      </p:sp>
      <p:sp>
        <p:nvSpPr>
          <p:cNvPr id="12" name="文本框 11"/>
          <p:cNvSpPr txBox="1"/>
          <p:nvPr/>
        </p:nvSpPr>
        <p:spPr>
          <a:xfrm>
            <a:off x="6624955" y="4517390"/>
            <a:ext cx="1628775" cy="398780"/>
          </a:xfrm>
          <a:prstGeom prst="rect">
            <a:avLst/>
          </a:prstGeom>
          <a:noFill/>
        </p:spPr>
        <p:txBody>
          <a:bodyPr wrap="square" rtlCol="0">
            <a:spAutoFit/>
          </a:bodyPr>
          <a:p>
            <a:r>
              <a:rPr lang="zh-CN" altLang="en-US" sz="2000"/>
              <a:t>无动于衷型</a:t>
            </a:r>
            <a:endParaRPr lang="zh-CN" altLang="en-US" sz="2000"/>
          </a:p>
        </p:txBody>
      </p:sp>
      <p:sp>
        <p:nvSpPr>
          <p:cNvPr id="15" name="文本框 14"/>
          <p:cNvSpPr txBox="1"/>
          <p:nvPr/>
        </p:nvSpPr>
        <p:spPr>
          <a:xfrm>
            <a:off x="9770110" y="1874520"/>
            <a:ext cx="1628775" cy="398780"/>
          </a:xfrm>
          <a:prstGeom prst="rect">
            <a:avLst/>
          </a:prstGeom>
          <a:noFill/>
        </p:spPr>
        <p:txBody>
          <a:bodyPr wrap="square" rtlCol="0">
            <a:spAutoFit/>
          </a:bodyPr>
          <a:p>
            <a:r>
              <a:rPr lang="zh-CN" altLang="en-US" sz="2000"/>
              <a:t>上下颠倒型</a:t>
            </a:r>
            <a:endParaRPr lang="zh-CN" altLang="en-US" sz="200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down)">
                                      <p:cBhvr>
                                        <p:cTn id="21" dur="500"/>
                                        <p:tgtEl>
                                          <p:spTgt spid="10"/>
                                        </p:tgtEl>
                                      </p:cBhvr>
                                    </p:animEffect>
                                  </p:childTnLst>
                                </p:cTn>
                              </p:par>
                            </p:childTnLst>
                          </p:cTn>
                        </p:par>
                        <p:par>
                          <p:cTn id="22" fill="hold">
                            <p:stCondLst>
                              <p:cond delay="1500"/>
                            </p:stCondLst>
                            <p:childTnLst>
                              <p:par>
                                <p:cTn id="23" presetID="10" presetClass="entr" presetSubtype="0" fill="hold" grpId="0" nodeType="after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par>
                                <p:cTn id="26" presetID="10" presetClass="entr" presetSubtype="0" fill="hold" nodeType="with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childTnLst>
                          </p:cTn>
                        </p:par>
                        <p:par>
                          <p:cTn id="29" fill="hold">
                            <p:stCondLst>
                              <p:cond delay="2000"/>
                            </p:stCondLst>
                            <p:childTnLst>
                              <p:par>
                                <p:cTn id="30" presetID="10" presetClass="entr" presetSubtype="0" fill="hold" nodeType="after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childTnLst>
                          </p:cTn>
                        </p:par>
                        <p:par>
                          <p:cTn id="36" fill="hold">
                            <p:stCondLst>
                              <p:cond delay="2500"/>
                            </p:stCondLst>
                            <p:childTnLst>
                              <p:par>
                                <p:cTn id="37" presetID="10" presetClass="entr" presetSubtype="0" fill="hold" grpId="0" nodeType="after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fade">
                                      <p:cBhvr>
                                        <p:cTn id="39" dur="500"/>
                                        <p:tgtEl>
                                          <p:spTgt spid="15"/>
                                        </p:tgtEl>
                                      </p:cBhvr>
                                    </p:animEffect>
                                  </p:childTnLst>
                                </p:cTn>
                              </p:par>
                              <p:par>
                                <p:cTn id="40" presetID="10" presetClass="entr" presetSubtype="0" fill="hold" nodeType="with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10" grpId="0"/>
      <p:bldP spid="11" grpId="0"/>
      <p:bldP spid="12"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a:solidFill>
            <a:srgbClr val="F6E358"/>
          </a:solidFill>
          <a:ln w="38100">
            <a:noFill/>
          </a:ln>
        </p:spPr>
      </p:pic>
      <p:pic>
        <p:nvPicPr>
          <p:cNvPr id="5" name="图片 4"/>
          <p:cNvPicPr>
            <a:picLocks noChangeAspect="1"/>
          </p:cNvPicPr>
          <p:nvPr/>
        </p:nvPicPr>
        <p:blipFill rotWithShape="1">
          <a:blip r:embed="rId3" cstate="print">
            <a:extLst>
              <a:ext uri="{28A0092B-C50C-407E-A947-70E740481C1C}">
                <a14:useLocalDpi xmlns:a14="http://schemas.microsoft.com/office/drawing/2010/main" val="0"/>
              </a:ext>
            </a:extLst>
          </a:blip>
          <a:srcRect l="15250" t="51312" r="18311" b="256"/>
          <a:stretch>
            <a:fillRect/>
          </a:stretch>
        </p:blipFill>
        <p:spPr>
          <a:xfrm>
            <a:off x="-83982" y="369171"/>
            <a:ext cx="12192003" cy="6276350"/>
          </a:xfrm>
          <a:prstGeom prst="rect">
            <a:avLst/>
          </a:prstGeom>
        </p:spPr>
      </p:pic>
      <p:grpSp>
        <p:nvGrpSpPr>
          <p:cNvPr id="11" name="îsļíḓè"/>
          <p:cNvGrpSpPr/>
          <p:nvPr/>
        </p:nvGrpSpPr>
        <p:grpSpPr>
          <a:xfrm>
            <a:off x="1747247" y="542821"/>
            <a:ext cx="683580" cy="683580"/>
            <a:chOff x="2276691" y="3835154"/>
            <a:chExt cx="683580" cy="683580"/>
          </a:xfrm>
        </p:grpSpPr>
        <p:sp>
          <p:nvSpPr>
            <p:cNvPr id="23" name="îśļíḍè"/>
            <p:cNvSpPr/>
            <p:nvPr/>
          </p:nvSpPr>
          <p:spPr>
            <a:xfrm>
              <a:off x="2276691" y="3835154"/>
              <a:ext cx="683580" cy="683580"/>
            </a:xfrm>
            <a:prstGeom prst="ellipse">
              <a:avLst/>
            </a:prstGeom>
            <a:solidFill>
              <a:srgbClr val="F6E358"/>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dirty="0">
                <a:solidFill>
                  <a:schemeClr val="tx1"/>
                </a:solidFill>
              </a:endParaRPr>
            </a:p>
          </p:txBody>
        </p:sp>
        <p:sp>
          <p:nvSpPr>
            <p:cNvPr id="24" name="îslîḓè"/>
            <p:cNvSpPr/>
            <p:nvPr/>
          </p:nvSpPr>
          <p:spPr>
            <a:xfrm>
              <a:off x="2458251" y="4016565"/>
              <a:ext cx="320460" cy="320758"/>
            </a:xfrm>
            <a:custGeom>
              <a:avLst/>
              <a:gdLst>
                <a:gd name="connsiteX0" fmla="*/ 451337 w 606157"/>
                <a:gd name="connsiteY0" fmla="*/ 147905 h 606722"/>
                <a:gd name="connsiteX1" fmla="*/ 569477 w 606157"/>
                <a:gd name="connsiteY1" fmla="*/ 147905 h 606722"/>
                <a:gd name="connsiteX2" fmla="*/ 606157 w 606157"/>
                <a:gd name="connsiteY2" fmla="*/ 186562 h 606722"/>
                <a:gd name="connsiteX3" fmla="*/ 606157 w 606157"/>
                <a:gd name="connsiteY3" fmla="*/ 363939 h 606722"/>
                <a:gd name="connsiteX4" fmla="*/ 584434 w 606157"/>
                <a:gd name="connsiteY4" fmla="*/ 385711 h 606722"/>
                <a:gd name="connsiteX5" fmla="*/ 557904 w 606157"/>
                <a:gd name="connsiteY5" fmla="*/ 385711 h 606722"/>
                <a:gd name="connsiteX6" fmla="*/ 549980 w 606157"/>
                <a:gd name="connsiteY6" fmla="*/ 548781 h 606722"/>
                <a:gd name="connsiteX7" fmla="*/ 489085 w 606157"/>
                <a:gd name="connsiteY7" fmla="*/ 606722 h 606722"/>
                <a:gd name="connsiteX8" fmla="*/ 426854 w 606157"/>
                <a:gd name="connsiteY8" fmla="*/ 547537 h 606722"/>
                <a:gd name="connsiteX9" fmla="*/ 420711 w 606157"/>
                <a:gd name="connsiteY9" fmla="*/ 420814 h 606722"/>
                <a:gd name="connsiteX10" fmla="*/ 461219 w 606157"/>
                <a:gd name="connsiteY10" fmla="*/ 363228 h 606722"/>
                <a:gd name="connsiteX11" fmla="*/ 461219 w 606157"/>
                <a:gd name="connsiteY11" fmla="*/ 185762 h 606722"/>
                <a:gd name="connsiteX12" fmla="*/ 451337 w 606157"/>
                <a:gd name="connsiteY12" fmla="*/ 147905 h 606722"/>
                <a:gd name="connsiteX13" fmla="*/ 38457 w 606157"/>
                <a:gd name="connsiteY13" fmla="*/ 147552 h 606722"/>
                <a:gd name="connsiteX14" fmla="*/ 155074 w 606157"/>
                <a:gd name="connsiteY14" fmla="*/ 147552 h 606722"/>
                <a:gd name="connsiteX15" fmla="*/ 145014 w 606157"/>
                <a:gd name="connsiteY15" fmla="*/ 185766 h 606722"/>
                <a:gd name="connsiteX16" fmla="*/ 145014 w 606157"/>
                <a:gd name="connsiteY16" fmla="*/ 363239 h 606722"/>
                <a:gd name="connsiteX17" fmla="*/ 187210 w 606157"/>
                <a:gd name="connsiteY17" fmla="*/ 421360 h 606722"/>
                <a:gd name="connsiteX18" fmla="*/ 181068 w 606157"/>
                <a:gd name="connsiteY18" fmla="*/ 548444 h 606722"/>
                <a:gd name="connsiteX19" fmla="*/ 120178 w 606157"/>
                <a:gd name="connsiteY19" fmla="*/ 606298 h 606722"/>
                <a:gd name="connsiteX20" fmla="*/ 57952 w 606157"/>
                <a:gd name="connsiteY20" fmla="*/ 547200 h 606722"/>
                <a:gd name="connsiteX21" fmla="*/ 50029 w 606157"/>
                <a:gd name="connsiteY21" fmla="*/ 385279 h 606722"/>
                <a:gd name="connsiteX22" fmla="*/ 21810 w 606157"/>
                <a:gd name="connsiteY22" fmla="*/ 385279 h 606722"/>
                <a:gd name="connsiteX23" fmla="*/ 0 w 606157"/>
                <a:gd name="connsiteY23" fmla="*/ 363595 h 606722"/>
                <a:gd name="connsiteX24" fmla="*/ 0 w 606157"/>
                <a:gd name="connsiteY24" fmla="*/ 186122 h 606722"/>
                <a:gd name="connsiteX25" fmla="*/ 38457 w 606157"/>
                <a:gd name="connsiteY25" fmla="*/ 147552 h 606722"/>
                <a:gd name="connsiteX26" fmla="*/ 222975 w 606157"/>
                <a:gd name="connsiteY26" fmla="*/ 147058 h 606722"/>
                <a:gd name="connsiteX27" fmla="*/ 282512 w 606157"/>
                <a:gd name="connsiteY27" fmla="*/ 147058 h 606722"/>
                <a:gd name="connsiteX28" fmla="*/ 270498 w 606157"/>
                <a:gd name="connsiteY28" fmla="*/ 159057 h 606722"/>
                <a:gd name="connsiteX29" fmla="*/ 270498 w 606157"/>
                <a:gd name="connsiteY29" fmla="*/ 169278 h 606722"/>
                <a:gd name="connsiteX30" fmla="*/ 283224 w 606157"/>
                <a:gd name="connsiteY30" fmla="*/ 181988 h 606722"/>
                <a:gd name="connsiteX31" fmla="*/ 273345 w 606157"/>
                <a:gd name="connsiteY31" fmla="*/ 292199 h 606722"/>
                <a:gd name="connsiteX32" fmla="*/ 276193 w 606157"/>
                <a:gd name="connsiteY32" fmla="*/ 302953 h 606722"/>
                <a:gd name="connsiteX33" fmla="*/ 297196 w 606157"/>
                <a:gd name="connsiteY33" fmla="*/ 332550 h 606722"/>
                <a:gd name="connsiteX34" fmla="*/ 303070 w 606157"/>
                <a:gd name="connsiteY34" fmla="*/ 335572 h 606722"/>
                <a:gd name="connsiteX35" fmla="*/ 309032 w 606157"/>
                <a:gd name="connsiteY35" fmla="*/ 332550 h 606722"/>
                <a:gd name="connsiteX36" fmla="*/ 329946 w 606157"/>
                <a:gd name="connsiteY36" fmla="*/ 302953 h 606722"/>
                <a:gd name="connsiteX37" fmla="*/ 332883 w 606157"/>
                <a:gd name="connsiteY37" fmla="*/ 292199 h 606722"/>
                <a:gd name="connsiteX38" fmla="*/ 323004 w 606157"/>
                <a:gd name="connsiteY38" fmla="*/ 181988 h 606722"/>
                <a:gd name="connsiteX39" fmla="*/ 335641 w 606157"/>
                <a:gd name="connsiteY39" fmla="*/ 169278 h 606722"/>
                <a:gd name="connsiteX40" fmla="*/ 335641 w 606157"/>
                <a:gd name="connsiteY40" fmla="*/ 159057 h 606722"/>
                <a:gd name="connsiteX41" fmla="*/ 323627 w 606157"/>
                <a:gd name="connsiteY41" fmla="*/ 147058 h 606722"/>
                <a:gd name="connsiteX42" fmla="*/ 385033 w 606157"/>
                <a:gd name="connsiteY42" fmla="*/ 147058 h 606722"/>
                <a:gd name="connsiteX43" fmla="*/ 385033 w 606157"/>
                <a:gd name="connsiteY43" fmla="*/ 147147 h 606722"/>
                <a:gd name="connsiteX44" fmla="*/ 421699 w 606157"/>
                <a:gd name="connsiteY44" fmla="*/ 185721 h 606722"/>
                <a:gd name="connsiteX45" fmla="*/ 421699 w 606157"/>
                <a:gd name="connsiteY45" fmla="*/ 363214 h 606722"/>
                <a:gd name="connsiteX46" fmla="*/ 399895 w 606157"/>
                <a:gd name="connsiteY46" fmla="*/ 384901 h 606722"/>
                <a:gd name="connsiteX47" fmla="*/ 373375 w 606157"/>
                <a:gd name="connsiteY47" fmla="*/ 384901 h 606722"/>
                <a:gd name="connsiteX48" fmla="*/ 371506 w 606157"/>
                <a:gd name="connsiteY48" fmla="*/ 424363 h 606722"/>
                <a:gd name="connsiteX49" fmla="*/ 365455 w 606157"/>
                <a:gd name="connsiteY49" fmla="*/ 548084 h 606722"/>
                <a:gd name="connsiteX50" fmla="*/ 304582 w 606157"/>
                <a:gd name="connsiteY50" fmla="*/ 605945 h 606722"/>
                <a:gd name="connsiteX51" fmla="*/ 242464 w 606157"/>
                <a:gd name="connsiteY51" fmla="*/ 546840 h 606722"/>
                <a:gd name="connsiteX52" fmla="*/ 236502 w 606157"/>
                <a:gd name="connsiteY52" fmla="*/ 424363 h 606722"/>
                <a:gd name="connsiteX53" fmla="*/ 234544 w 606157"/>
                <a:gd name="connsiteY53" fmla="*/ 384901 h 606722"/>
                <a:gd name="connsiteX54" fmla="*/ 206244 w 606157"/>
                <a:gd name="connsiteY54" fmla="*/ 384901 h 606722"/>
                <a:gd name="connsiteX55" fmla="*/ 184529 w 606157"/>
                <a:gd name="connsiteY55" fmla="*/ 363214 h 606722"/>
                <a:gd name="connsiteX56" fmla="*/ 184529 w 606157"/>
                <a:gd name="connsiteY56" fmla="*/ 185721 h 606722"/>
                <a:gd name="connsiteX57" fmla="*/ 222975 w 606157"/>
                <a:gd name="connsiteY57" fmla="*/ 147058 h 606722"/>
                <a:gd name="connsiteX58" fmla="*/ 488454 w 606157"/>
                <a:gd name="connsiteY58" fmla="*/ 706 h 606722"/>
                <a:gd name="connsiteX59" fmla="*/ 550481 w 606157"/>
                <a:gd name="connsiteY59" fmla="*/ 62663 h 606722"/>
                <a:gd name="connsiteX60" fmla="*/ 488454 w 606157"/>
                <a:gd name="connsiteY60" fmla="*/ 124620 h 606722"/>
                <a:gd name="connsiteX61" fmla="*/ 426427 w 606157"/>
                <a:gd name="connsiteY61" fmla="*/ 62663 h 606722"/>
                <a:gd name="connsiteX62" fmla="*/ 488454 w 606157"/>
                <a:gd name="connsiteY62" fmla="*/ 706 h 606722"/>
                <a:gd name="connsiteX63" fmla="*/ 119538 w 606157"/>
                <a:gd name="connsiteY63" fmla="*/ 353 h 606722"/>
                <a:gd name="connsiteX64" fmla="*/ 181565 w 606157"/>
                <a:gd name="connsiteY64" fmla="*/ 62310 h 606722"/>
                <a:gd name="connsiteX65" fmla="*/ 119538 w 606157"/>
                <a:gd name="connsiteY65" fmla="*/ 124267 h 606722"/>
                <a:gd name="connsiteX66" fmla="*/ 57511 w 606157"/>
                <a:gd name="connsiteY66" fmla="*/ 62310 h 606722"/>
                <a:gd name="connsiteX67" fmla="*/ 119538 w 606157"/>
                <a:gd name="connsiteY67" fmla="*/ 353 h 606722"/>
                <a:gd name="connsiteX68" fmla="*/ 303961 w 606157"/>
                <a:gd name="connsiteY68" fmla="*/ 0 h 606722"/>
                <a:gd name="connsiteX69" fmla="*/ 366024 w 606157"/>
                <a:gd name="connsiteY69" fmla="*/ 61957 h 606722"/>
                <a:gd name="connsiteX70" fmla="*/ 303961 w 606157"/>
                <a:gd name="connsiteY70" fmla="*/ 123914 h 606722"/>
                <a:gd name="connsiteX71" fmla="*/ 241898 w 606157"/>
                <a:gd name="connsiteY71" fmla="*/ 61957 h 606722"/>
                <a:gd name="connsiteX72" fmla="*/ 303961 w 606157"/>
                <a:gd name="connsiteY72" fmla="*/ 0 h 60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06157" h="606722">
                  <a:moveTo>
                    <a:pt x="451337" y="147905"/>
                  </a:moveTo>
                  <a:lnTo>
                    <a:pt x="569477" y="147905"/>
                  </a:lnTo>
                  <a:cubicBezTo>
                    <a:pt x="589954" y="148971"/>
                    <a:pt x="606157" y="165856"/>
                    <a:pt x="606157" y="186562"/>
                  </a:cubicBezTo>
                  <a:lnTo>
                    <a:pt x="606157" y="363939"/>
                  </a:lnTo>
                  <a:cubicBezTo>
                    <a:pt x="606157" y="375936"/>
                    <a:pt x="596453" y="385711"/>
                    <a:pt x="584434" y="385711"/>
                  </a:cubicBezTo>
                  <a:lnTo>
                    <a:pt x="557904" y="385711"/>
                  </a:lnTo>
                  <a:lnTo>
                    <a:pt x="549980" y="548781"/>
                  </a:lnTo>
                  <a:cubicBezTo>
                    <a:pt x="548378" y="581217"/>
                    <a:pt x="521580" y="606722"/>
                    <a:pt x="489085" y="606722"/>
                  </a:cubicBezTo>
                  <a:cubicBezTo>
                    <a:pt x="455877" y="606722"/>
                    <a:pt x="428456" y="580684"/>
                    <a:pt x="426854" y="547537"/>
                  </a:cubicBezTo>
                  <a:lnTo>
                    <a:pt x="420711" y="420814"/>
                  </a:lnTo>
                  <a:cubicBezTo>
                    <a:pt x="444482" y="412194"/>
                    <a:pt x="461219" y="389355"/>
                    <a:pt x="461219" y="363228"/>
                  </a:cubicBezTo>
                  <a:lnTo>
                    <a:pt x="461219" y="185762"/>
                  </a:lnTo>
                  <a:cubicBezTo>
                    <a:pt x="461219" y="172077"/>
                    <a:pt x="457658" y="159102"/>
                    <a:pt x="451337" y="147905"/>
                  </a:cubicBezTo>
                  <a:close/>
                  <a:moveTo>
                    <a:pt x="38457" y="147552"/>
                  </a:moveTo>
                  <a:lnTo>
                    <a:pt x="155074" y="147552"/>
                  </a:lnTo>
                  <a:cubicBezTo>
                    <a:pt x="148664" y="158839"/>
                    <a:pt x="145014" y="171902"/>
                    <a:pt x="145014" y="185766"/>
                  </a:cubicBezTo>
                  <a:lnTo>
                    <a:pt x="145014" y="363239"/>
                  </a:lnTo>
                  <a:cubicBezTo>
                    <a:pt x="145014" y="389811"/>
                    <a:pt x="162284" y="413184"/>
                    <a:pt x="187210" y="421360"/>
                  </a:cubicBezTo>
                  <a:lnTo>
                    <a:pt x="181068" y="548444"/>
                  </a:lnTo>
                  <a:cubicBezTo>
                    <a:pt x="179465" y="580881"/>
                    <a:pt x="152670" y="606298"/>
                    <a:pt x="120178" y="606298"/>
                  </a:cubicBezTo>
                  <a:cubicBezTo>
                    <a:pt x="86973" y="606298"/>
                    <a:pt x="59555" y="580348"/>
                    <a:pt x="57952" y="547200"/>
                  </a:cubicBezTo>
                  <a:lnTo>
                    <a:pt x="50029" y="385279"/>
                  </a:lnTo>
                  <a:lnTo>
                    <a:pt x="21810" y="385279"/>
                  </a:lnTo>
                  <a:cubicBezTo>
                    <a:pt x="9792" y="385279"/>
                    <a:pt x="0" y="375592"/>
                    <a:pt x="0" y="363595"/>
                  </a:cubicBezTo>
                  <a:lnTo>
                    <a:pt x="0" y="186122"/>
                  </a:lnTo>
                  <a:cubicBezTo>
                    <a:pt x="0" y="164882"/>
                    <a:pt x="17181" y="147641"/>
                    <a:pt x="38457" y="147552"/>
                  </a:cubicBezTo>
                  <a:close/>
                  <a:moveTo>
                    <a:pt x="222975" y="147058"/>
                  </a:moveTo>
                  <a:lnTo>
                    <a:pt x="282512" y="147058"/>
                  </a:lnTo>
                  <a:lnTo>
                    <a:pt x="270498" y="159057"/>
                  </a:lnTo>
                  <a:cubicBezTo>
                    <a:pt x="267739" y="161901"/>
                    <a:pt x="267739" y="166523"/>
                    <a:pt x="270498" y="169278"/>
                  </a:cubicBezTo>
                  <a:lnTo>
                    <a:pt x="283224" y="181988"/>
                  </a:lnTo>
                  <a:lnTo>
                    <a:pt x="273345" y="292199"/>
                  </a:lnTo>
                  <a:cubicBezTo>
                    <a:pt x="272989" y="296021"/>
                    <a:pt x="274057" y="299754"/>
                    <a:pt x="276193" y="302953"/>
                  </a:cubicBezTo>
                  <a:lnTo>
                    <a:pt x="297196" y="332550"/>
                  </a:lnTo>
                  <a:cubicBezTo>
                    <a:pt x="298531" y="334417"/>
                    <a:pt x="300756" y="335572"/>
                    <a:pt x="303070" y="335572"/>
                  </a:cubicBezTo>
                  <a:cubicBezTo>
                    <a:pt x="305472" y="335572"/>
                    <a:pt x="307608" y="334417"/>
                    <a:pt x="309032" y="332550"/>
                  </a:cubicBezTo>
                  <a:lnTo>
                    <a:pt x="329946" y="302953"/>
                  </a:lnTo>
                  <a:cubicBezTo>
                    <a:pt x="332171" y="299754"/>
                    <a:pt x="333239" y="296021"/>
                    <a:pt x="332883" y="292199"/>
                  </a:cubicBezTo>
                  <a:lnTo>
                    <a:pt x="323004" y="181988"/>
                  </a:lnTo>
                  <a:lnTo>
                    <a:pt x="335641" y="169278"/>
                  </a:lnTo>
                  <a:cubicBezTo>
                    <a:pt x="338489" y="166523"/>
                    <a:pt x="338489" y="161901"/>
                    <a:pt x="335641" y="159057"/>
                  </a:cubicBezTo>
                  <a:lnTo>
                    <a:pt x="323627" y="147058"/>
                  </a:lnTo>
                  <a:lnTo>
                    <a:pt x="385033" y="147058"/>
                  </a:lnTo>
                  <a:lnTo>
                    <a:pt x="385033" y="147147"/>
                  </a:lnTo>
                  <a:cubicBezTo>
                    <a:pt x="405413" y="148214"/>
                    <a:pt x="421699" y="165101"/>
                    <a:pt x="421699" y="185721"/>
                  </a:cubicBezTo>
                  <a:lnTo>
                    <a:pt x="421699" y="363214"/>
                  </a:lnTo>
                  <a:cubicBezTo>
                    <a:pt x="421699" y="375213"/>
                    <a:pt x="411910" y="384901"/>
                    <a:pt x="399895" y="384901"/>
                  </a:cubicBezTo>
                  <a:lnTo>
                    <a:pt x="373375" y="384901"/>
                  </a:lnTo>
                  <a:lnTo>
                    <a:pt x="371506" y="424363"/>
                  </a:lnTo>
                  <a:lnTo>
                    <a:pt x="365455" y="548084"/>
                  </a:lnTo>
                  <a:cubicBezTo>
                    <a:pt x="363853" y="580525"/>
                    <a:pt x="337154" y="605945"/>
                    <a:pt x="304582" y="605945"/>
                  </a:cubicBezTo>
                  <a:cubicBezTo>
                    <a:pt x="271388" y="605945"/>
                    <a:pt x="244066" y="579903"/>
                    <a:pt x="242464" y="546840"/>
                  </a:cubicBezTo>
                  <a:lnTo>
                    <a:pt x="236502" y="424363"/>
                  </a:lnTo>
                  <a:lnTo>
                    <a:pt x="234544" y="384901"/>
                  </a:lnTo>
                  <a:lnTo>
                    <a:pt x="206244" y="384901"/>
                  </a:lnTo>
                  <a:cubicBezTo>
                    <a:pt x="194229" y="384901"/>
                    <a:pt x="184529" y="375213"/>
                    <a:pt x="184529" y="363214"/>
                  </a:cubicBezTo>
                  <a:lnTo>
                    <a:pt x="184529" y="185721"/>
                  </a:lnTo>
                  <a:cubicBezTo>
                    <a:pt x="184529" y="164479"/>
                    <a:pt x="201705" y="147236"/>
                    <a:pt x="222975" y="147058"/>
                  </a:cubicBezTo>
                  <a:close/>
                  <a:moveTo>
                    <a:pt x="488454" y="706"/>
                  </a:moveTo>
                  <a:cubicBezTo>
                    <a:pt x="522711" y="706"/>
                    <a:pt x="550481" y="28445"/>
                    <a:pt x="550481" y="62663"/>
                  </a:cubicBezTo>
                  <a:cubicBezTo>
                    <a:pt x="550481" y="96881"/>
                    <a:pt x="522711" y="124620"/>
                    <a:pt x="488454" y="124620"/>
                  </a:cubicBezTo>
                  <a:cubicBezTo>
                    <a:pt x="454197" y="124620"/>
                    <a:pt x="426427" y="96881"/>
                    <a:pt x="426427" y="62663"/>
                  </a:cubicBezTo>
                  <a:cubicBezTo>
                    <a:pt x="426427" y="28445"/>
                    <a:pt x="454197" y="706"/>
                    <a:pt x="488454" y="706"/>
                  </a:cubicBezTo>
                  <a:close/>
                  <a:moveTo>
                    <a:pt x="119538" y="353"/>
                  </a:moveTo>
                  <a:cubicBezTo>
                    <a:pt x="153795" y="353"/>
                    <a:pt x="181565" y="28092"/>
                    <a:pt x="181565" y="62310"/>
                  </a:cubicBezTo>
                  <a:cubicBezTo>
                    <a:pt x="181565" y="96528"/>
                    <a:pt x="153795" y="124267"/>
                    <a:pt x="119538" y="124267"/>
                  </a:cubicBezTo>
                  <a:cubicBezTo>
                    <a:pt x="85281" y="124267"/>
                    <a:pt x="57511" y="96528"/>
                    <a:pt x="57511" y="62310"/>
                  </a:cubicBezTo>
                  <a:cubicBezTo>
                    <a:pt x="57511" y="28092"/>
                    <a:pt x="85281" y="353"/>
                    <a:pt x="119538" y="353"/>
                  </a:cubicBezTo>
                  <a:close/>
                  <a:moveTo>
                    <a:pt x="303961" y="0"/>
                  </a:moveTo>
                  <a:cubicBezTo>
                    <a:pt x="338237" y="0"/>
                    <a:pt x="366024" y="27739"/>
                    <a:pt x="366024" y="61957"/>
                  </a:cubicBezTo>
                  <a:cubicBezTo>
                    <a:pt x="366024" y="96175"/>
                    <a:pt x="338237" y="123914"/>
                    <a:pt x="303961" y="123914"/>
                  </a:cubicBezTo>
                  <a:cubicBezTo>
                    <a:pt x="269685" y="123914"/>
                    <a:pt x="241898" y="96175"/>
                    <a:pt x="241898" y="61957"/>
                  </a:cubicBezTo>
                  <a:cubicBezTo>
                    <a:pt x="241898" y="27739"/>
                    <a:pt x="269685" y="0"/>
                    <a:pt x="303961" y="0"/>
                  </a:cubicBezTo>
                  <a:close/>
                </a:path>
              </a:pathLst>
            </a:cu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a:endParaRPr lang="zh-CN" altLang="en-US" dirty="0">
                <a:solidFill>
                  <a:schemeClr val="tx1"/>
                </a:solidFill>
              </a:endParaRPr>
            </a:p>
          </p:txBody>
        </p:sp>
      </p:grpSp>
      <p:cxnSp>
        <p:nvCxnSpPr>
          <p:cNvPr id="15" name="直接箭头连接符 14"/>
          <p:cNvCxnSpPr/>
          <p:nvPr/>
        </p:nvCxnSpPr>
        <p:spPr>
          <a:xfrm flipV="1">
            <a:off x="6089650" y="2251375"/>
            <a:ext cx="0" cy="432000"/>
          </a:xfrm>
          <a:prstGeom prst="straightConnector1">
            <a:avLst/>
          </a:prstGeom>
          <a:ln w="3175" cap="rnd">
            <a:solidFill>
              <a:schemeClr val="bg1">
                <a:lumMod val="75000"/>
              </a:schemeClr>
            </a:solidFill>
            <a:round/>
            <a:headEnd type="none"/>
            <a:tailEnd type="diamond"/>
          </a:ln>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a:off x="2693670" y="702945"/>
            <a:ext cx="6837045" cy="521970"/>
          </a:xfrm>
          <a:prstGeom prst="rect">
            <a:avLst/>
          </a:prstGeom>
          <a:noFill/>
        </p:spPr>
        <p:txBody>
          <a:bodyPr wrap="square" rtlCol="0">
            <a:spAutoFit/>
          </a:bodyPr>
          <a:lstStyle/>
          <a:p>
            <a:r>
              <a:rPr lang="zh-CN" altLang="en-US" sz="2800" dirty="0">
                <a:solidFill>
                  <a:srgbClr val="561A88"/>
                </a:solidFill>
                <a:latin typeface="仓耳青禾体-谷力 W05" panose="02020400000000000000" pitchFamily="18" charset="-122"/>
                <a:ea typeface="仓耳青禾体-谷力 W05" panose="02020400000000000000" pitchFamily="18" charset="-122"/>
              </a:rPr>
              <a:t>问题一：你们会穿衣服、裤子和鞋子吗?</a:t>
            </a:r>
            <a:endParaRPr lang="zh-CN" altLang="en-US" sz="2800" dirty="0">
              <a:solidFill>
                <a:srgbClr val="561A88"/>
              </a:solidFill>
              <a:latin typeface="仓耳青禾体-谷力 W05" panose="02020400000000000000" pitchFamily="18" charset="-122"/>
              <a:ea typeface="仓耳青禾体-谷力 W05" panose="02020400000000000000" pitchFamily="18" charset="-122"/>
            </a:endParaRPr>
          </a:p>
        </p:txBody>
      </p:sp>
      <p:pic>
        <p:nvPicPr>
          <p:cNvPr id="6" name="图片 5" descr="IMG_0154"/>
          <p:cNvPicPr>
            <a:picLocks noChangeAspect="1"/>
          </p:cNvPicPr>
          <p:nvPr/>
        </p:nvPicPr>
        <p:blipFill>
          <a:blip r:embed="rId4"/>
          <a:srcRect l="48688" t="13769" r="26785" b="50935"/>
          <a:stretch>
            <a:fillRect/>
          </a:stretch>
        </p:blipFill>
        <p:spPr>
          <a:xfrm>
            <a:off x="6305550" y="1878965"/>
            <a:ext cx="1561465" cy="1686560"/>
          </a:xfrm>
          <a:prstGeom prst="ellipse">
            <a:avLst/>
          </a:prstGeom>
        </p:spPr>
      </p:pic>
      <p:pic>
        <p:nvPicPr>
          <p:cNvPr id="7" name="图片 6" descr="IMG_0111"/>
          <p:cNvPicPr>
            <a:picLocks noChangeAspect="1"/>
          </p:cNvPicPr>
          <p:nvPr/>
        </p:nvPicPr>
        <p:blipFill>
          <a:blip r:embed="rId5"/>
          <a:srcRect l="31444" t="5148" r="27272" b="59176"/>
          <a:stretch>
            <a:fillRect/>
          </a:stretch>
        </p:blipFill>
        <p:spPr>
          <a:xfrm>
            <a:off x="618490" y="1742440"/>
            <a:ext cx="1434465" cy="1652905"/>
          </a:xfrm>
          <a:prstGeom prst="ellipse">
            <a:avLst/>
          </a:prstGeom>
        </p:spPr>
      </p:pic>
      <p:pic>
        <p:nvPicPr>
          <p:cNvPr id="8" name="图片 7" descr="IMG_0113"/>
          <p:cNvPicPr>
            <a:picLocks noChangeAspect="1"/>
          </p:cNvPicPr>
          <p:nvPr/>
        </p:nvPicPr>
        <p:blipFill>
          <a:blip r:embed="rId6"/>
          <a:srcRect l="27518" t="9393" r="41684" b="59012"/>
          <a:stretch>
            <a:fillRect/>
          </a:stretch>
        </p:blipFill>
        <p:spPr>
          <a:xfrm>
            <a:off x="812165" y="4375150"/>
            <a:ext cx="1240790" cy="1699260"/>
          </a:xfrm>
          <a:prstGeom prst="ellipse">
            <a:avLst/>
          </a:prstGeom>
        </p:spPr>
      </p:pic>
      <p:pic>
        <p:nvPicPr>
          <p:cNvPr id="12" name="图片 11" descr="IMG_0119"/>
          <p:cNvPicPr>
            <a:picLocks noChangeAspect="1"/>
          </p:cNvPicPr>
          <p:nvPr/>
        </p:nvPicPr>
        <p:blipFill>
          <a:blip r:embed="rId7"/>
          <a:srcRect l="30605" t="8000" r="37543" b="59435"/>
          <a:stretch>
            <a:fillRect/>
          </a:stretch>
        </p:blipFill>
        <p:spPr>
          <a:xfrm>
            <a:off x="6509385" y="4408805"/>
            <a:ext cx="1282700" cy="1748790"/>
          </a:xfrm>
          <a:prstGeom prst="ellipse">
            <a:avLst/>
          </a:prstGeom>
        </p:spPr>
      </p:pic>
      <p:sp>
        <p:nvSpPr>
          <p:cNvPr id="14" name="圆角矩形标注 13"/>
          <p:cNvSpPr/>
          <p:nvPr/>
        </p:nvSpPr>
        <p:spPr>
          <a:xfrm>
            <a:off x="2908935" y="2149475"/>
            <a:ext cx="2727960" cy="1144270"/>
          </a:xfrm>
          <a:prstGeom prst="wedgeRoundRectCallout">
            <a:avLst>
              <a:gd name="adj1" fmla="val -76930"/>
              <a:gd name="adj2" fmla="val -20094"/>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t>我也只会穿鞋子有时候回穿反。</a:t>
            </a:r>
            <a:endParaRPr lang="zh-CN" altLang="en-US"/>
          </a:p>
        </p:txBody>
      </p:sp>
      <p:sp>
        <p:nvSpPr>
          <p:cNvPr id="17" name="文本框 16"/>
          <p:cNvSpPr txBox="1"/>
          <p:nvPr/>
        </p:nvSpPr>
        <p:spPr>
          <a:xfrm>
            <a:off x="3041015" y="2368550"/>
            <a:ext cx="2694940" cy="706755"/>
          </a:xfrm>
          <a:prstGeom prst="rect">
            <a:avLst/>
          </a:prstGeom>
          <a:noFill/>
        </p:spPr>
        <p:txBody>
          <a:bodyPr wrap="square" rtlCol="0">
            <a:spAutoFit/>
          </a:bodyPr>
          <a:p>
            <a:r>
              <a:rPr lang="zh-CN" altLang="en-US" sz="2000"/>
              <a:t>我不会穿衣服，我只会穿鞋子。</a:t>
            </a:r>
            <a:endParaRPr lang="zh-CN" altLang="en-US" sz="2000"/>
          </a:p>
        </p:txBody>
      </p:sp>
      <p:sp>
        <p:nvSpPr>
          <p:cNvPr id="27" name="圆角矩形标注 26"/>
          <p:cNvSpPr/>
          <p:nvPr/>
        </p:nvSpPr>
        <p:spPr>
          <a:xfrm>
            <a:off x="8750300" y="2368550"/>
            <a:ext cx="2727960" cy="1144270"/>
          </a:xfrm>
          <a:prstGeom prst="wedgeRoundRectCallout">
            <a:avLst>
              <a:gd name="adj1" fmla="val -76930"/>
              <a:gd name="adj2" fmla="val -20094"/>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t>我也只会穿鞋子有时候回穿反。</a:t>
            </a:r>
            <a:endParaRPr lang="zh-CN" altLang="en-US"/>
          </a:p>
        </p:txBody>
      </p:sp>
      <p:sp>
        <p:nvSpPr>
          <p:cNvPr id="28" name="文本框 27"/>
          <p:cNvSpPr txBox="1"/>
          <p:nvPr/>
        </p:nvSpPr>
        <p:spPr>
          <a:xfrm>
            <a:off x="8874125" y="2586990"/>
            <a:ext cx="2694940" cy="706755"/>
          </a:xfrm>
          <a:prstGeom prst="rect">
            <a:avLst/>
          </a:prstGeom>
          <a:noFill/>
        </p:spPr>
        <p:txBody>
          <a:bodyPr wrap="square" rtlCol="0">
            <a:spAutoFit/>
          </a:bodyPr>
          <a:p>
            <a:r>
              <a:rPr lang="zh-CN" altLang="en-US" sz="2000"/>
              <a:t>我也只会穿鞋子有时候会穿反。</a:t>
            </a:r>
            <a:endParaRPr lang="zh-CN" altLang="en-US" sz="2000"/>
          </a:p>
        </p:txBody>
      </p:sp>
      <p:sp>
        <p:nvSpPr>
          <p:cNvPr id="29" name="圆角矩形标注 28"/>
          <p:cNvSpPr/>
          <p:nvPr/>
        </p:nvSpPr>
        <p:spPr>
          <a:xfrm>
            <a:off x="3041015" y="4711700"/>
            <a:ext cx="2727960" cy="1144270"/>
          </a:xfrm>
          <a:prstGeom prst="wedgeRoundRectCallout">
            <a:avLst>
              <a:gd name="adj1" fmla="val -76930"/>
              <a:gd name="adj2" fmla="val -20094"/>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t>我也只会穿鞋子有时候回穿反。</a:t>
            </a:r>
            <a:endParaRPr lang="zh-CN" altLang="en-US"/>
          </a:p>
        </p:txBody>
      </p:sp>
      <p:sp>
        <p:nvSpPr>
          <p:cNvPr id="30" name="文本框 29"/>
          <p:cNvSpPr txBox="1"/>
          <p:nvPr/>
        </p:nvSpPr>
        <p:spPr>
          <a:xfrm>
            <a:off x="3179445" y="4930775"/>
            <a:ext cx="2694940" cy="706755"/>
          </a:xfrm>
          <a:prstGeom prst="rect">
            <a:avLst/>
          </a:prstGeom>
          <a:noFill/>
        </p:spPr>
        <p:txBody>
          <a:bodyPr wrap="square" rtlCol="0">
            <a:spAutoFit/>
          </a:bodyPr>
          <a:p>
            <a:r>
              <a:rPr lang="zh-CN" altLang="en-US" sz="2000"/>
              <a:t>我什么都不会太难了不想自己穿。</a:t>
            </a:r>
            <a:endParaRPr lang="zh-CN" altLang="en-US" sz="2000"/>
          </a:p>
        </p:txBody>
      </p:sp>
      <p:sp>
        <p:nvSpPr>
          <p:cNvPr id="31" name="圆角矩形标注 30"/>
          <p:cNvSpPr/>
          <p:nvPr/>
        </p:nvSpPr>
        <p:spPr>
          <a:xfrm>
            <a:off x="8750300" y="4930140"/>
            <a:ext cx="2727960" cy="1144270"/>
          </a:xfrm>
          <a:prstGeom prst="wedgeRoundRectCallout">
            <a:avLst>
              <a:gd name="adj1" fmla="val -76930"/>
              <a:gd name="adj2" fmla="val -20094"/>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t>我也只会穿鞋子有时候回穿反。</a:t>
            </a:r>
            <a:endParaRPr lang="zh-CN" altLang="en-US"/>
          </a:p>
        </p:txBody>
      </p:sp>
      <p:sp>
        <p:nvSpPr>
          <p:cNvPr id="32" name="文本框 31"/>
          <p:cNvSpPr txBox="1"/>
          <p:nvPr/>
        </p:nvSpPr>
        <p:spPr>
          <a:xfrm>
            <a:off x="8874125" y="5148580"/>
            <a:ext cx="2694940" cy="706755"/>
          </a:xfrm>
          <a:prstGeom prst="rect">
            <a:avLst/>
          </a:prstGeom>
          <a:noFill/>
        </p:spPr>
        <p:txBody>
          <a:bodyPr wrap="square" rtlCol="0">
            <a:spAutoFit/>
          </a:bodyPr>
          <a:p>
            <a:r>
              <a:rPr lang="zh-CN" altLang="en-US" sz="2000"/>
              <a:t>我会穿裤子，就是穿得很慢。</a:t>
            </a:r>
            <a:endParaRPr lang="zh-CN" altLang="en-US" sz="200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par>
                                <p:cTn id="11" presetID="31"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p:cTn id="13" dur="1000" fill="hold"/>
                                        <p:tgtEl>
                                          <p:spTgt spid="15"/>
                                        </p:tgtEl>
                                        <p:attrNameLst>
                                          <p:attrName>ppt_w</p:attrName>
                                        </p:attrNameLst>
                                      </p:cBhvr>
                                      <p:tavLst>
                                        <p:tav tm="0">
                                          <p:val>
                                            <p:fltVal val="0"/>
                                          </p:val>
                                        </p:tav>
                                        <p:tav tm="100000">
                                          <p:val>
                                            <p:strVal val="#ppt_w"/>
                                          </p:val>
                                        </p:tav>
                                      </p:tavLst>
                                    </p:anim>
                                    <p:anim calcmode="lin" valueType="num">
                                      <p:cBhvr>
                                        <p:cTn id="14" dur="1000" fill="hold"/>
                                        <p:tgtEl>
                                          <p:spTgt spid="15"/>
                                        </p:tgtEl>
                                        <p:attrNameLst>
                                          <p:attrName>ppt_h</p:attrName>
                                        </p:attrNameLst>
                                      </p:cBhvr>
                                      <p:tavLst>
                                        <p:tav tm="0">
                                          <p:val>
                                            <p:fltVal val="0"/>
                                          </p:val>
                                        </p:tav>
                                        <p:tav tm="100000">
                                          <p:val>
                                            <p:strVal val="#ppt_h"/>
                                          </p:val>
                                        </p:tav>
                                      </p:tavLst>
                                    </p:anim>
                                    <p:anim calcmode="lin" valueType="num">
                                      <p:cBhvr>
                                        <p:cTn id="15" dur="1000" fill="hold"/>
                                        <p:tgtEl>
                                          <p:spTgt spid="15"/>
                                        </p:tgtEl>
                                        <p:attrNameLst>
                                          <p:attrName>style.rotation</p:attrName>
                                        </p:attrNameLst>
                                      </p:cBhvr>
                                      <p:tavLst>
                                        <p:tav tm="0">
                                          <p:val>
                                            <p:fltVal val="90"/>
                                          </p:val>
                                        </p:tav>
                                        <p:tav tm="100000">
                                          <p:val>
                                            <p:fltVal val="0"/>
                                          </p:val>
                                        </p:tav>
                                      </p:tavLst>
                                    </p:anim>
                                    <p:animEffect transition="in" filter="fade">
                                      <p:cBhvr>
                                        <p:cTn id="16" dur="1000"/>
                                        <p:tgtEl>
                                          <p:spTgt spid="15"/>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fade">
                                      <p:cBhvr>
                                        <p:cTn id="20" dur="500"/>
                                        <p:tgtEl>
                                          <p:spTgt spid="21"/>
                                        </p:tgtEl>
                                      </p:cBhvr>
                                    </p:animEffect>
                                  </p:childTnLst>
                                </p:cTn>
                              </p:par>
                            </p:childTnLst>
                          </p:cTn>
                        </p:par>
                        <p:par>
                          <p:cTn id="21" fill="hold">
                            <p:stCondLst>
                              <p:cond delay="1500"/>
                            </p:stCondLst>
                            <p:childTnLst>
                              <p:par>
                                <p:cTn id="22" presetID="10" presetClass="entr" presetSubtype="0" fill="hold" nodeType="after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500"/>
                                        <p:tgtEl>
                                          <p:spTgt spid="7"/>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par>
                          <p:cTn id="31" fill="hold">
                            <p:stCondLst>
                              <p:cond delay="2000"/>
                            </p:stCondLst>
                            <p:childTnLst>
                              <p:par>
                                <p:cTn id="32" presetID="10" presetClass="entr" presetSubtype="0" fill="hold" nodeType="after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fade">
                                      <p:cBhvr>
                                        <p:cTn id="34" dur="500"/>
                                        <p:tgtEl>
                                          <p:spTgt spid="6"/>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fade">
                                      <p:cBhvr>
                                        <p:cTn id="37" dur="500"/>
                                        <p:tgtEl>
                                          <p:spTgt spid="27"/>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8"/>
                                        </p:tgtEl>
                                        <p:attrNameLst>
                                          <p:attrName>style.visibility</p:attrName>
                                        </p:attrNameLst>
                                      </p:cBhvr>
                                      <p:to>
                                        <p:strVal val="visible"/>
                                      </p:to>
                                    </p:set>
                                    <p:animEffect transition="in" filter="fade">
                                      <p:cBhvr>
                                        <p:cTn id="40" dur="500"/>
                                        <p:tgtEl>
                                          <p:spTgt spid="28"/>
                                        </p:tgtEl>
                                      </p:cBhvr>
                                    </p:animEffect>
                                  </p:childTnLst>
                                </p:cTn>
                              </p:par>
                            </p:childTnLst>
                          </p:cTn>
                        </p:par>
                        <p:par>
                          <p:cTn id="41" fill="hold">
                            <p:stCondLst>
                              <p:cond delay="2500"/>
                            </p:stCondLst>
                            <p:childTnLst>
                              <p:par>
                                <p:cTn id="42" presetID="10" presetClass="entr" presetSubtype="0" fill="hold" nodeType="afterEffect">
                                  <p:stCondLst>
                                    <p:cond delay="0"/>
                                  </p:stCondLst>
                                  <p:childTnLst>
                                    <p:set>
                                      <p:cBhvr>
                                        <p:cTn id="43" dur="1" fill="hold">
                                          <p:stCondLst>
                                            <p:cond delay="0"/>
                                          </p:stCondLst>
                                        </p:cTn>
                                        <p:tgtEl>
                                          <p:spTgt spid="8"/>
                                        </p:tgtEl>
                                        <p:attrNameLst>
                                          <p:attrName>style.visibility</p:attrName>
                                        </p:attrNameLst>
                                      </p:cBhvr>
                                      <p:to>
                                        <p:strVal val="visible"/>
                                      </p:to>
                                    </p:set>
                                    <p:animEffect transition="in" filter="fade">
                                      <p:cBhvr>
                                        <p:cTn id="44" dur="500"/>
                                        <p:tgtEl>
                                          <p:spTgt spid="8"/>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0"/>
                                        </p:tgtEl>
                                        <p:attrNameLst>
                                          <p:attrName>style.visibility</p:attrName>
                                        </p:attrNameLst>
                                      </p:cBhvr>
                                      <p:to>
                                        <p:strVal val="visible"/>
                                      </p:to>
                                    </p:set>
                                    <p:animEffect transition="in" filter="fade">
                                      <p:cBhvr>
                                        <p:cTn id="47" dur="500"/>
                                        <p:tgtEl>
                                          <p:spTgt spid="30"/>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9"/>
                                        </p:tgtEl>
                                        <p:attrNameLst>
                                          <p:attrName>style.visibility</p:attrName>
                                        </p:attrNameLst>
                                      </p:cBhvr>
                                      <p:to>
                                        <p:strVal val="visible"/>
                                      </p:to>
                                    </p:set>
                                    <p:animEffect transition="in" filter="fade">
                                      <p:cBhvr>
                                        <p:cTn id="50" dur="500"/>
                                        <p:tgtEl>
                                          <p:spTgt spid="29"/>
                                        </p:tgtEl>
                                      </p:cBhvr>
                                    </p:animEffect>
                                  </p:childTnLst>
                                </p:cTn>
                              </p:par>
                            </p:childTnLst>
                          </p:cTn>
                        </p:par>
                        <p:par>
                          <p:cTn id="51" fill="hold">
                            <p:stCondLst>
                              <p:cond delay="3000"/>
                            </p:stCondLst>
                            <p:childTnLst>
                              <p:par>
                                <p:cTn id="52" presetID="10" presetClass="entr" presetSubtype="0" fill="hold" nodeType="afterEffect">
                                  <p:stCondLst>
                                    <p:cond delay="0"/>
                                  </p:stCondLst>
                                  <p:childTnLst>
                                    <p:set>
                                      <p:cBhvr>
                                        <p:cTn id="53" dur="1" fill="hold">
                                          <p:stCondLst>
                                            <p:cond delay="0"/>
                                          </p:stCondLst>
                                        </p:cTn>
                                        <p:tgtEl>
                                          <p:spTgt spid="12"/>
                                        </p:tgtEl>
                                        <p:attrNameLst>
                                          <p:attrName>style.visibility</p:attrName>
                                        </p:attrNameLst>
                                      </p:cBhvr>
                                      <p:to>
                                        <p:strVal val="visible"/>
                                      </p:to>
                                    </p:set>
                                    <p:animEffect transition="in" filter="fade">
                                      <p:cBhvr>
                                        <p:cTn id="54" dur="500"/>
                                        <p:tgtEl>
                                          <p:spTgt spid="12"/>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31"/>
                                        </p:tgtEl>
                                        <p:attrNameLst>
                                          <p:attrName>style.visibility</p:attrName>
                                        </p:attrNameLst>
                                      </p:cBhvr>
                                      <p:to>
                                        <p:strVal val="visible"/>
                                      </p:to>
                                    </p:set>
                                    <p:animEffect transition="in" filter="fade">
                                      <p:cBhvr>
                                        <p:cTn id="57" dur="500"/>
                                        <p:tgtEl>
                                          <p:spTgt spid="31"/>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32"/>
                                        </p:tgtEl>
                                        <p:attrNameLst>
                                          <p:attrName>style.visibility</p:attrName>
                                        </p:attrNameLst>
                                      </p:cBhvr>
                                      <p:to>
                                        <p:strVal val="visible"/>
                                      </p:to>
                                    </p:set>
                                    <p:animEffect transition="in" filter="fade">
                                      <p:cBhvr>
                                        <p:cTn id="60"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17" grpId="0"/>
      <p:bldP spid="14" grpId="0" animBg="1"/>
      <p:bldP spid="27" grpId="0" animBg="1"/>
      <p:bldP spid="28" grpId="0"/>
      <p:bldP spid="30" grpId="0"/>
      <p:bldP spid="29" grpId="0" animBg="1"/>
      <p:bldP spid="31" grpId="0" animBg="1"/>
      <p:bldP spid="3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5" name="图片 4"/>
          <p:cNvPicPr>
            <a:picLocks noChangeAspect="1"/>
          </p:cNvPicPr>
          <p:nvPr/>
        </p:nvPicPr>
        <p:blipFill rotWithShape="1">
          <a:blip r:embed="rId3" cstate="print">
            <a:extLst>
              <a:ext uri="{28A0092B-C50C-407E-A947-70E740481C1C}">
                <a14:useLocalDpi xmlns:a14="http://schemas.microsoft.com/office/drawing/2010/main" val="0"/>
              </a:ext>
            </a:extLst>
          </a:blip>
          <a:srcRect l="15250" t="51312" r="18311" b="256"/>
          <a:stretch>
            <a:fillRect/>
          </a:stretch>
        </p:blipFill>
        <p:spPr>
          <a:xfrm>
            <a:off x="123190" y="635"/>
            <a:ext cx="11874500" cy="6478905"/>
          </a:xfrm>
          <a:prstGeom prst="rect">
            <a:avLst/>
          </a:prstGeom>
        </p:spPr>
      </p:pic>
      <p:grpSp>
        <p:nvGrpSpPr>
          <p:cNvPr id="8" name="组合 7"/>
          <p:cNvGrpSpPr/>
          <p:nvPr/>
        </p:nvGrpSpPr>
        <p:grpSpPr>
          <a:xfrm>
            <a:off x="1986280" y="619760"/>
            <a:ext cx="631190" cy="635000"/>
            <a:chOff x="3247" y="1107"/>
            <a:chExt cx="994" cy="1000"/>
          </a:xfrm>
        </p:grpSpPr>
        <p:sp>
          <p:nvSpPr>
            <p:cNvPr id="29" name="íṥlide"/>
            <p:cNvSpPr/>
            <p:nvPr/>
          </p:nvSpPr>
          <p:spPr bwMode="auto">
            <a:xfrm>
              <a:off x="3247" y="1107"/>
              <a:ext cx="995" cy="1000"/>
            </a:xfrm>
            <a:prstGeom prst="ellipse">
              <a:avLst/>
            </a:prstGeom>
            <a:solidFill>
              <a:srgbClr val="F2BCAD"/>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iṧļiďê"/>
            <p:cNvSpPr/>
            <p:nvPr/>
          </p:nvSpPr>
          <p:spPr bwMode="auto">
            <a:xfrm>
              <a:off x="3434" y="1238"/>
              <a:ext cx="621" cy="691"/>
            </a:xfrm>
            <a:custGeom>
              <a:avLst/>
              <a:gdLst>
                <a:gd name="connsiteX0" fmla="*/ 195114 w 608814"/>
                <a:gd name="connsiteY0" fmla="*/ 351627 h 585693"/>
                <a:gd name="connsiteX1" fmla="*/ 258290 w 608814"/>
                <a:gd name="connsiteY1" fmla="*/ 351627 h 585693"/>
                <a:gd name="connsiteX2" fmla="*/ 282731 w 608814"/>
                <a:gd name="connsiteY2" fmla="*/ 376018 h 585693"/>
                <a:gd name="connsiteX3" fmla="*/ 282731 w 608814"/>
                <a:gd name="connsiteY3" fmla="*/ 561210 h 585693"/>
                <a:gd name="connsiteX4" fmla="*/ 258290 w 608814"/>
                <a:gd name="connsiteY4" fmla="*/ 585693 h 585693"/>
                <a:gd name="connsiteX5" fmla="*/ 195114 w 608814"/>
                <a:gd name="connsiteY5" fmla="*/ 585693 h 585693"/>
                <a:gd name="connsiteX6" fmla="*/ 170673 w 608814"/>
                <a:gd name="connsiteY6" fmla="*/ 561210 h 585693"/>
                <a:gd name="connsiteX7" fmla="*/ 170673 w 608814"/>
                <a:gd name="connsiteY7" fmla="*/ 376018 h 585693"/>
                <a:gd name="connsiteX8" fmla="*/ 195114 w 608814"/>
                <a:gd name="connsiteY8" fmla="*/ 351627 h 585693"/>
                <a:gd name="connsiteX9" fmla="*/ 358100 w 608814"/>
                <a:gd name="connsiteY9" fmla="*/ 249872 h 585693"/>
                <a:gd name="connsiteX10" fmla="*/ 421316 w 608814"/>
                <a:gd name="connsiteY10" fmla="*/ 249872 h 585693"/>
                <a:gd name="connsiteX11" fmla="*/ 445737 w 608814"/>
                <a:gd name="connsiteY11" fmla="*/ 274267 h 585693"/>
                <a:gd name="connsiteX12" fmla="*/ 445737 w 608814"/>
                <a:gd name="connsiteY12" fmla="*/ 561206 h 585693"/>
                <a:gd name="connsiteX13" fmla="*/ 421316 w 608814"/>
                <a:gd name="connsiteY13" fmla="*/ 585693 h 585693"/>
                <a:gd name="connsiteX14" fmla="*/ 358100 w 608814"/>
                <a:gd name="connsiteY14" fmla="*/ 585693 h 585693"/>
                <a:gd name="connsiteX15" fmla="*/ 333679 w 608814"/>
                <a:gd name="connsiteY15" fmla="*/ 561206 h 585693"/>
                <a:gd name="connsiteX16" fmla="*/ 333679 w 608814"/>
                <a:gd name="connsiteY16" fmla="*/ 274267 h 585693"/>
                <a:gd name="connsiteX17" fmla="*/ 358100 w 608814"/>
                <a:gd name="connsiteY17" fmla="*/ 249872 h 585693"/>
                <a:gd name="connsiteX18" fmla="*/ 140260 w 608814"/>
                <a:gd name="connsiteY18" fmla="*/ 224680 h 585693"/>
                <a:gd name="connsiteX19" fmla="*/ 191844 w 608814"/>
                <a:gd name="connsiteY19" fmla="*/ 276122 h 585693"/>
                <a:gd name="connsiteX20" fmla="*/ 140260 w 608814"/>
                <a:gd name="connsiteY20" fmla="*/ 327564 h 585693"/>
                <a:gd name="connsiteX21" fmla="*/ 88676 w 608814"/>
                <a:gd name="connsiteY21" fmla="*/ 276122 h 585693"/>
                <a:gd name="connsiteX22" fmla="*/ 140260 w 608814"/>
                <a:gd name="connsiteY22" fmla="*/ 224680 h 585693"/>
                <a:gd name="connsiteX23" fmla="*/ 521177 w 608814"/>
                <a:gd name="connsiteY23" fmla="*/ 148117 h 585693"/>
                <a:gd name="connsiteX24" fmla="*/ 584301 w 608814"/>
                <a:gd name="connsiteY24" fmla="*/ 148117 h 585693"/>
                <a:gd name="connsiteX25" fmla="*/ 608814 w 608814"/>
                <a:gd name="connsiteY25" fmla="*/ 172601 h 585693"/>
                <a:gd name="connsiteX26" fmla="*/ 608814 w 608814"/>
                <a:gd name="connsiteY26" fmla="*/ 561209 h 585693"/>
                <a:gd name="connsiteX27" fmla="*/ 584301 w 608814"/>
                <a:gd name="connsiteY27" fmla="*/ 585693 h 585693"/>
                <a:gd name="connsiteX28" fmla="*/ 521177 w 608814"/>
                <a:gd name="connsiteY28" fmla="*/ 585693 h 585693"/>
                <a:gd name="connsiteX29" fmla="*/ 496756 w 608814"/>
                <a:gd name="connsiteY29" fmla="*/ 561209 h 585693"/>
                <a:gd name="connsiteX30" fmla="*/ 496756 w 608814"/>
                <a:gd name="connsiteY30" fmla="*/ 172601 h 585693"/>
                <a:gd name="connsiteX31" fmla="*/ 521177 w 608814"/>
                <a:gd name="connsiteY31" fmla="*/ 148117 h 585693"/>
                <a:gd name="connsiteX32" fmla="*/ 116229 w 608814"/>
                <a:gd name="connsiteY32" fmla="*/ 131322 h 585693"/>
                <a:gd name="connsiteX33" fmla="*/ 164246 w 608814"/>
                <a:gd name="connsiteY33" fmla="*/ 131322 h 585693"/>
                <a:gd name="connsiteX34" fmla="*/ 184061 w 608814"/>
                <a:gd name="connsiteY34" fmla="*/ 151113 h 585693"/>
                <a:gd name="connsiteX35" fmla="*/ 184061 w 608814"/>
                <a:gd name="connsiteY35" fmla="*/ 171457 h 585693"/>
                <a:gd name="connsiteX36" fmla="*/ 208669 w 608814"/>
                <a:gd name="connsiteY36" fmla="*/ 186094 h 585693"/>
                <a:gd name="connsiteX37" fmla="*/ 226641 w 608814"/>
                <a:gd name="connsiteY37" fmla="*/ 175692 h 585693"/>
                <a:gd name="connsiteX38" fmla="*/ 253737 w 608814"/>
                <a:gd name="connsiteY38" fmla="*/ 182964 h 585693"/>
                <a:gd name="connsiteX39" fmla="*/ 277792 w 608814"/>
                <a:gd name="connsiteY39" fmla="*/ 224572 h 585693"/>
                <a:gd name="connsiteX40" fmla="*/ 279727 w 608814"/>
                <a:gd name="connsiteY40" fmla="*/ 239577 h 585693"/>
                <a:gd name="connsiteX41" fmla="*/ 270511 w 608814"/>
                <a:gd name="connsiteY41" fmla="*/ 251544 h 585693"/>
                <a:gd name="connsiteX42" fmla="*/ 252355 w 608814"/>
                <a:gd name="connsiteY42" fmla="*/ 262038 h 585693"/>
                <a:gd name="connsiteX43" fmla="*/ 253829 w 608814"/>
                <a:gd name="connsiteY43" fmla="*/ 276122 h 585693"/>
                <a:gd name="connsiteX44" fmla="*/ 252355 w 608814"/>
                <a:gd name="connsiteY44" fmla="*/ 290206 h 585693"/>
                <a:gd name="connsiteX45" fmla="*/ 270511 w 608814"/>
                <a:gd name="connsiteY45" fmla="*/ 300700 h 585693"/>
                <a:gd name="connsiteX46" fmla="*/ 278714 w 608814"/>
                <a:gd name="connsiteY46" fmla="*/ 325094 h 585693"/>
                <a:gd name="connsiteX47" fmla="*/ 258253 w 608814"/>
                <a:gd name="connsiteY47" fmla="*/ 321136 h 585693"/>
                <a:gd name="connsiteX48" fmla="*/ 195858 w 608814"/>
                <a:gd name="connsiteY48" fmla="*/ 321136 h 585693"/>
                <a:gd name="connsiteX49" fmla="*/ 212171 w 608814"/>
                <a:gd name="connsiteY49" fmla="*/ 276122 h 585693"/>
                <a:gd name="connsiteX50" fmla="*/ 140191 w 608814"/>
                <a:gd name="connsiteY50" fmla="*/ 204320 h 585693"/>
                <a:gd name="connsiteX51" fmla="*/ 68304 w 608814"/>
                <a:gd name="connsiteY51" fmla="*/ 276122 h 585693"/>
                <a:gd name="connsiteX52" fmla="*/ 140191 w 608814"/>
                <a:gd name="connsiteY52" fmla="*/ 348016 h 585693"/>
                <a:gd name="connsiteX53" fmla="*/ 148486 w 608814"/>
                <a:gd name="connsiteY53" fmla="*/ 347095 h 585693"/>
                <a:gd name="connsiteX54" fmla="*/ 140099 w 608814"/>
                <a:gd name="connsiteY54" fmla="*/ 376000 h 585693"/>
                <a:gd name="connsiteX55" fmla="*/ 140099 w 608814"/>
                <a:gd name="connsiteY55" fmla="*/ 420922 h 585693"/>
                <a:gd name="connsiteX56" fmla="*/ 116229 w 608814"/>
                <a:gd name="connsiteY56" fmla="*/ 420922 h 585693"/>
                <a:gd name="connsiteX57" fmla="*/ 96413 w 608814"/>
                <a:gd name="connsiteY57" fmla="*/ 401131 h 585693"/>
                <a:gd name="connsiteX58" fmla="*/ 96413 w 608814"/>
                <a:gd name="connsiteY58" fmla="*/ 380787 h 585693"/>
                <a:gd name="connsiteX59" fmla="*/ 71806 w 608814"/>
                <a:gd name="connsiteY59" fmla="*/ 366150 h 585693"/>
                <a:gd name="connsiteX60" fmla="*/ 53742 w 608814"/>
                <a:gd name="connsiteY60" fmla="*/ 376552 h 585693"/>
                <a:gd name="connsiteX61" fmla="*/ 38719 w 608814"/>
                <a:gd name="connsiteY61" fmla="*/ 378577 h 585693"/>
                <a:gd name="connsiteX62" fmla="*/ 26738 w 608814"/>
                <a:gd name="connsiteY62" fmla="*/ 369372 h 585693"/>
                <a:gd name="connsiteX63" fmla="*/ 2683 w 608814"/>
                <a:gd name="connsiteY63" fmla="*/ 327764 h 585693"/>
                <a:gd name="connsiteX64" fmla="*/ 9872 w 608814"/>
                <a:gd name="connsiteY64" fmla="*/ 300700 h 585693"/>
                <a:gd name="connsiteX65" fmla="*/ 28120 w 608814"/>
                <a:gd name="connsiteY65" fmla="*/ 290206 h 585693"/>
                <a:gd name="connsiteX66" fmla="*/ 26645 w 608814"/>
                <a:gd name="connsiteY66" fmla="*/ 276122 h 585693"/>
                <a:gd name="connsiteX67" fmla="*/ 28120 w 608814"/>
                <a:gd name="connsiteY67" fmla="*/ 262038 h 585693"/>
                <a:gd name="connsiteX68" fmla="*/ 9872 w 608814"/>
                <a:gd name="connsiteY68" fmla="*/ 251544 h 585693"/>
                <a:gd name="connsiteX69" fmla="*/ 2683 w 608814"/>
                <a:gd name="connsiteY69" fmla="*/ 224572 h 585693"/>
                <a:gd name="connsiteX70" fmla="*/ 26738 w 608814"/>
                <a:gd name="connsiteY70" fmla="*/ 182964 h 585693"/>
                <a:gd name="connsiteX71" fmla="*/ 38719 w 608814"/>
                <a:gd name="connsiteY71" fmla="*/ 173759 h 585693"/>
                <a:gd name="connsiteX72" fmla="*/ 53742 w 608814"/>
                <a:gd name="connsiteY72" fmla="*/ 175692 h 585693"/>
                <a:gd name="connsiteX73" fmla="*/ 71806 w 608814"/>
                <a:gd name="connsiteY73" fmla="*/ 186094 h 585693"/>
                <a:gd name="connsiteX74" fmla="*/ 96413 w 608814"/>
                <a:gd name="connsiteY74" fmla="*/ 171457 h 585693"/>
                <a:gd name="connsiteX75" fmla="*/ 96413 w 608814"/>
                <a:gd name="connsiteY75" fmla="*/ 151113 h 585693"/>
                <a:gd name="connsiteX76" fmla="*/ 116229 w 608814"/>
                <a:gd name="connsiteY76" fmla="*/ 131322 h 585693"/>
                <a:gd name="connsiteX77" fmla="*/ 445756 w 608814"/>
                <a:gd name="connsiteY77" fmla="*/ 83476 h 585693"/>
                <a:gd name="connsiteX78" fmla="*/ 414140 w 608814"/>
                <a:gd name="connsiteY78" fmla="*/ 115044 h 585693"/>
                <a:gd name="connsiteX79" fmla="*/ 445756 w 608814"/>
                <a:gd name="connsiteY79" fmla="*/ 146520 h 585693"/>
                <a:gd name="connsiteX80" fmla="*/ 477371 w 608814"/>
                <a:gd name="connsiteY80" fmla="*/ 115044 h 585693"/>
                <a:gd name="connsiteX81" fmla="*/ 445756 w 608814"/>
                <a:gd name="connsiteY81" fmla="*/ 83476 h 585693"/>
                <a:gd name="connsiteX82" fmla="*/ 426676 w 608814"/>
                <a:gd name="connsiteY82" fmla="*/ 0 h 585693"/>
                <a:gd name="connsiteX83" fmla="*/ 464835 w 608814"/>
                <a:gd name="connsiteY83" fmla="*/ 0 h 585693"/>
                <a:gd name="connsiteX84" fmla="*/ 480597 w 608814"/>
                <a:gd name="connsiteY84" fmla="*/ 15738 h 585693"/>
                <a:gd name="connsiteX85" fmla="*/ 480597 w 608814"/>
                <a:gd name="connsiteY85" fmla="*/ 31936 h 585693"/>
                <a:gd name="connsiteX86" fmla="*/ 500138 w 608814"/>
                <a:gd name="connsiteY86" fmla="*/ 43533 h 585693"/>
                <a:gd name="connsiteX87" fmla="*/ 514425 w 608814"/>
                <a:gd name="connsiteY87" fmla="*/ 35249 h 585693"/>
                <a:gd name="connsiteX88" fmla="*/ 535901 w 608814"/>
                <a:gd name="connsiteY88" fmla="*/ 40956 h 585693"/>
                <a:gd name="connsiteX89" fmla="*/ 554981 w 608814"/>
                <a:gd name="connsiteY89" fmla="*/ 73996 h 585693"/>
                <a:gd name="connsiteX90" fmla="*/ 556640 w 608814"/>
                <a:gd name="connsiteY90" fmla="*/ 85961 h 585693"/>
                <a:gd name="connsiteX91" fmla="*/ 549266 w 608814"/>
                <a:gd name="connsiteY91" fmla="*/ 95440 h 585693"/>
                <a:gd name="connsiteX92" fmla="*/ 534887 w 608814"/>
                <a:gd name="connsiteY92" fmla="*/ 103815 h 585693"/>
                <a:gd name="connsiteX93" fmla="*/ 535993 w 608814"/>
                <a:gd name="connsiteY93" fmla="*/ 115044 h 585693"/>
                <a:gd name="connsiteX94" fmla="*/ 535717 w 608814"/>
                <a:gd name="connsiteY94" fmla="*/ 117621 h 585693"/>
                <a:gd name="connsiteX95" fmla="*/ 521153 w 608814"/>
                <a:gd name="connsiteY95" fmla="*/ 117621 h 585693"/>
                <a:gd name="connsiteX96" fmla="*/ 466126 w 608814"/>
                <a:gd name="connsiteY96" fmla="*/ 172565 h 585693"/>
                <a:gd name="connsiteX97" fmla="*/ 466126 w 608814"/>
                <a:gd name="connsiteY97" fmla="*/ 229719 h 585693"/>
                <a:gd name="connsiteX98" fmla="*/ 466126 w 608814"/>
                <a:gd name="connsiteY98" fmla="*/ 242604 h 585693"/>
                <a:gd name="connsiteX99" fmla="*/ 453590 w 608814"/>
                <a:gd name="connsiteY99" fmla="*/ 229995 h 585693"/>
                <a:gd name="connsiteX100" fmla="*/ 421330 w 608814"/>
                <a:gd name="connsiteY100" fmla="*/ 219319 h 585693"/>
                <a:gd name="connsiteX101" fmla="*/ 411928 w 608814"/>
                <a:gd name="connsiteY101" fmla="*/ 219319 h 585693"/>
                <a:gd name="connsiteX102" fmla="*/ 410914 w 608814"/>
                <a:gd name="connsiteY102" fmla="*/ 214257 h 585693"/>
                <a:gd name="connsiteX103" fmla="*/ 410914 w 608814"/>
                <a:gd name="connsiteY103" fmla="*/ 198059 h 585693"/>
                <a:gd name="connsiteX104" fmla="*/ 391373 w 608814"/>
                <a:gd name="connsiteY104" fmla="*/ 186463 h 585693"/>
                <a:gd name="connsiteX105" fmla="*/ 377086 w 608814"/>
                <a:gd name="connsiteY105" fmla="*/ 194746 h 585693"/>
                <a:gd name="connsiteX106" fmla="*/ 365104 w 608814"/>
                <a:gd name="connsiteY106" fmla="*/ 196310 h 585693"/>
                <a:gd name="connsiteX107" fmla="*/ 355610 w 608814"/>
                <a:gd name="connsiteY107" fmla="*/ 189040 h 585693"/>
                <a:gd name="connsiteX108" fmla="*/ 336530 w 608814"/>
                <a:gd name="connsiteY108" fmla="*/ 155999 h 585693"/>
                <a:gd name="connsiteX109" fmla="*/ 342245 w 608814"/>
                <a:gd name="connsiteY109" fmla="*/ 134463 h 585693"/>
                <a:gd name="connsiteX110" fmla="*/ 356716 w 608814"/>
                <a:gd name="connsiteY110" fmla="*/ 126180 h 585693"/>
                <a:gd name="connsiteX111" fmla="*/ 355518 w 608814"/>
                <a:gd name="connsiteY111" fmla="*/ 115044 h 585693"/>
                <a:gd name="connsiteX112" fmla="*/ 356716 w 608814"/>
                <a:gd name="connsiteY112" fmla="*/ 103815 h 585693"/>
                <a:gd name="connsiteX113" fmla="*/ 342245 w 608814"/>
                <a:gd name="connsiteY113" fmla="*/ 95440 h 585693"/>
                <a:gd name="connsiteX114" fmla="*/ 336530 w 608814"/>
                <a:gd name="connsiteY114" fmla="*/ 73996 h 585693"/>
                <a:gd name="connsiteX115" fmla="*/ 355610 w 608814"/>
                <a:gd name="connsiteY115" fmla="*/ 40956 h 585693"/>
                <a:gd name="connsiteX116" fmla="*/ 365104 w 608814"/>
                <a:gd name="connsiteY116" fmla="*/ 33685 h 585693"/>
                <a:gd name="connsiteX117" fmla="*/ 377086 w 608814"/>
                <a:gd name="connsiteY117" fmla="*/ 35249 h 585693"/>
                <a:gd name="connsiteX118" fmla="*/ 391373 w 608814"/>
                <a:gd name="connsiteY118" fmla="*/ 43533 h 585693"/>
                <a:gd name="connsiteX119" fmla="*/ 410914 w 608814"/>
                <a:gd name="connsiteY119" fmla="*/ 31936 h 585693"/>
                <a:gd name="connsiteX120" fmla="*/ 410914 w 608814"/>
                <a:gd name="connsiteY120" fmla="*/ 15738 h 585693"/>
                <a:gd name="connsiteX121" fmla="*/ 426676 w 608814"/>
                <a:gd name="connsiteY121" fmla="*/ 0 h 5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608814" h="585693">
                  <a:moveTo>
                    <a:pt x="195114" y="351627"/>
                  </a:moveTo>
                  <a:lnTo>
                    <a:pt x="258290" y="351627"/>
                  </a:lnTo>
                  <a:cubicBezTo>
                    <a:pt x="271848" y="351627"/>
                    <a:pt x="282731" y="362580"/>
                    <a:pt x="282731" y="376018"/>
                  </a:cubicBezTo>
                  <a:lnTo>
                    <a:pt x="282731" y="561210"/>
                  </a:lnTo>
                  <a:cubicBezTo>
                    <a:pt x="282731" y="574740"/>
                    <a:pt x="271848" y="585693"/>
                    <a:pt x="258290" y="585693"/>
                  </a:cubicBezTo>
                  <a:lnTo>
                    <a:pt x="195114" y="585693"/>
                  </a:lnTo>
                  <a:cubicBezTo>
                    <a:pt x="181556" y="585693"/>
                    <a:pt x="170673" y="574740"/>
                    <a:pt x="170673" y="561210"/>
                  </a:cubicBezTo>
                  <a:lnTo>
                    <a:pt x="170673" y="376018"/>
                  </a:lnTo>
                  <a:cubicBezTo>
                    <a:pt x="170673" y="362580"/>
                    <a:pt x="181556" y="351627"/>
                    <a:pt x="195114" y="351627"/>
                  </a:cubicBezTo>
                  <a:close/>
                  <a:moveTo>
                    <a:pt x="358100" y="249872"/>
                  </a:moveTo>
                  <a:lnTo>
                    <a:pt x="421316" y="249872"/>
                  </a:lnTo>
                  <a:cubicBezTo>
                    <a:pt x="434771" y="249872"/>
                    <a:pt x="445737" y="260735"/>
                    <a:pt x="445737" y="274267"/>
                  </a:cubicBezTo>
                  <a:lnTo>
                    <a:pt x="445737" y="561206"/>
                  </a:lnTo>
                  <a:cubicBezTo>
                    <a:pt x="445737" y="574738"/>
                    <a:pt x="434771" y="585693"/>
                    <a:pt x="421316" y="585693"/>
                  </a:cubicBezTo>
                  <a:lnTo>
                    <a:pt x="358100" y="585693"/>
                  </a:lnTo>
                  <a:cubicBezTo>
                    <a:pt x="344645" y="585693"/>
                    <a:pt x="333679" y="574738"/>
                    <a:pt x="333679" y="561206"/>
                  </a:cubicBezTo>
                  <a:lnTo>
                    <a:pt x="333679" y="274267"/>
                  </a:lnTo>
                  <a:cubicBezTo>
                    <a:pt x="333679" y="260735"/>
                    <a:pt x="344645" y="249872"/>
                    <a:pt x="358100" y="249872"/>
                  </a:cubicBezTo>
                  <a:close/>
                  <a:moveTo>
                    <a:pt x="140260" y="224680"/>
                  </a:moveTo>
                  <a:cubicBezTo>
                    <a:pt x="168749" y="224680"/>
                    <a:pt x="191844" y="247711"/>
                    <a:pt x="191844" y="276122"/>
                  </a:cubicBezTo>
                  <a:cubicBezTo>
                    <a:pt x="191844" y="304533"/>
                    <a:pt x="168749" y="327564"/>
                    <a:pt x="140260" y="327564"/>
                  </a:cubicBezTo>
                  <a:cubicBezTo>
                    <a:pt x="111771" y="327564"/>
                    <a:pt x="88676" y="304533"/>
                    <a:pt x="88676" y="276122"/>
                  </a:cubicBezTo>
                  <a:cubicBezTo>
                    <a:pt x="88676" y="247711"/>
                    <a:pt x="111771" y="224680"/>
                    <a:pt x="140260" y="224680"/>
                  </a:cubicBezTo>
                  <a:close/>
                  <a:moveTo>
                    <a:pt x="521177" y="148117"/>
                  </a:moveTo>
                  <a:lnTo>
                    <a:pt x="584301" y="148117"/>
                  </a:lnTo>
                  <a:cubicBezTo>
                    <a:pt x="597848" y="148117"/>
                    <a:pt x="608814" y="159070"/>
                    <a:pt x="608814" y="172601"/>
                  </a:cubicBezTo>
                  <a:lnTo>
                    <a:pt x="608814" y="561209"/>
                  </a:lnTo>
                  <a:cubicBezTo>
                    <a:pt x="608814" y="574740"/>
                    <a:pt x="597848" y="585693"/>
                    <a:pt x="584301" y="585693"/>
                  </a:cubicBezTo>
                  <a:lnTo>
                    <a:pt x="521177" y="585693"/>
                  </a:lnTo>
                  <a:cubicBezTo>
                    <a:pt x="507722" y="585693"/>
                    <a:pt x="496756" y="574740"/>
                    <a:pt x="496756" y="561209"/>
                  </a:cubicBezTo>
                  <a:lnTo>
                    <a:pt x="496756" y="172601"/>
                  </a:lnTo>
                  <a:cubicBezTo>
                    <a:pt x="496756" y="159070"/>
                    <a:pt x="507722" y="148117"/>
                    <a:pt x="521177" y="148117"/>
                  </a:cubicBezTo>
                  <a:close/>
                  <a:moveTo>
                    <a:pt x="116229" y="131322"/>
                  </a:moveTo>
                  <a:lnTo>
                    <a:pt x="164246" y="131322"/>
                  </a:lnTo>
                  <a:cubicBezTo>
                    <a:pt x="175214" y="131322"/>
                    <a:pt x="184061" y="140159"/>
                    <a:pt x="184061" y="151113"/>
                  </a:cubicBezTo>
                  <a:lnTo>
                    <a:pt x="184061" y="171457"/>
                  </a:lnTo>
                  <a:cubicBezTo>
                    <a:pt x="193001" y="175231"/>
                    <a:pt x="201019" y="180386"/>
                    <a:pt x="208669" y="186094"/>
                  </a:cubicBezTo>
                  <a:lnTo>
                    <a:pt x="226641" y="175692"/>
                  </a:lnTo>
                  <a:cubicBezTo>
                    <a:pt x="236134" y="170261"/>
                    <a:pt x="248300" y="173482"/>
                    <a:pt x="253737" y="182964"/>
                  </a:cubicBezTo>
                  <a:lnTo>
                    <a:pt x="277792" y="224572"/>
                  </a:lnTo>
                  <a:cubicBezTo>
                    <a:pt x="280465" y="229083"/>
                    <a:pt x="281110" y="234514"/>
                    <a:pt x="279727" y="239577"/>
                  </a:cubicBezTo>
                  <a:cubicBezTo>
                    <a:pt x="278437" y="244640"/>
                    <a:pt x="275119" y="248966"/>
                    <a:pt x="270511" y="251544"/>
                  </a:cubicBezTo>
                  <a:lnTo>
                    <a:pt x="252355" y="262038"/>
                  </a:lnTo>
                  <a:cubicBezTo>
                    <a:pt x="253000" y="266733"/>
                    <a:pt x="253829" y="271335"/>
                    <a:pt x="253829" y="276122"/>
                  </a:cubicBezTo>
                  <a:cubicBezTo>
                    <a:pt x="253829" y="281001"/>
                    <a:pt x="253000" y="285604"/>
                    <a:pt x="252355" y="290206"/>
                  </a:cubicBezTo>
                  <a:lnTo>
                    <a:pt x="270511" y="300700"/>
                  </a:lnTo>
                  <a:cubicBezTo>
                    <a:pt x="279174" y="305671"/>
                    <a:pt x="282308" y="316165"/>
                    <a:pt x="278714" y="325094"/>
                  </a:cubicBezTo>
                  <a:cubicBezTo>
                    <a:pt x="272354" y="322609"/>
                    <a:pt x="265442" y="321136"/>
                    <a:pt x="258253" y="321136"/>
                  </a:cubicBezTo>
                  <a:lnTo>
                    <a:pt x="195858" y="321136"/>
                  </a:lnTo>
                  <a:cubicBezTo>
                    <a:pt x="205904" y="308709"/>
                    <a:pt x="212171" y="293244"/>
                    <a:pt x="212171" y="276122"/>
                  </a:cubicBezTo>
                  <a:cubicBezTo>
                    <a:pt x="212171" y="236539"/>
                    <a:pt x="179914" y="204320"/>
                    <a:pt x="140191" y="204320"/>
                  </a:cubicBezTo>
                  <a:cubicBezTo>
                    <a:pt x="100561" y="204320"/>
                    <a:pt x="68304" y="236539"/>
                    <a:pt x="68304" y="276122"/>
                  </a:cubicBezTo>
                  <a:cubicBezTo>
                    <a:pt x="68304" y="315797"/>
                    <a:pt x="100561" y="348016"/>
                    <a:pt x="140191" y="348016"/>
                  </a:cubicBezTo>
                  <a:cubicBezTo>
                    <a:pt x="143048" y="348016"/>
                    <a:pt x="145721" y="347463"/>
                    <a:pt x="148486" y="347095"/>
                  </a:cubicBezTo>
                  <a:cubicBezTo>
                    <a:pt x="143233" y="355564"/>
                    <a:pt x="140099" y="365414"/>
                    <a:pt x="140099" y="376000"/>
                  </a:cubicBezTo>
                  <a:lnTo>
                    <a:pt x="140099" y="420922"/>
                  </a:lnTo>
                  <a:lnTo>
                    <a:pt x="116229" y="420922"/>
                  </a:lnTo>
                  <a:cubicBezTo>
                    <a:pt x="105261" y="420922"/>
                    <a:pt x="96413" y="412085"/>
                    <a:pt x="96413" y="401131"/>
                  </a:cubicBezTo>
                  <a:lnTo>
                    <a:pt x="96413" y="380787"/>
                  </a:lnTo>
                  <a:cubicBezTo>
                    <a:pt x="87474" y="377013"/>
                    <a:pt x="79455" y="371950"/>
                    <a:pt x="71806" y="366150"/>
                  </a:cubicBezTo>
                  <a:lnTo>
                    <a:pt x="53742" y="376552"/>
                  </a:lnTo>
                  <a:cubicBezTo>
                    <a:pt x="49226" y="379222"/>
                    <a:pt x="43788" y="379866"/>
                    <a:pt x="38719" y="378577"/>
                  </a:cubicBezTo>
                  <a:cubicBezTo>
                    <a:pt x="33650" y="377197"/>
                    <a:pt x="29318" y="373883"/>
                    <a:pt x="26738" y="369372"/>
                  </a:cubicBezTo>
                  <a:lnTo>
                    <a:pt x="2683" y="327764"/>
                  </a:lnTo>
                  <a:cubicBezTo>
                    <a:pt x="-2847" y="318282"/>
                    <a:pt x="471" y="306131"/>
                    <a:pt x="9872" y="300700"/>
                  </a:cubicBezTo>
                  <a:lnTo>
                    <a:pt x="28120" y="290206"/>
                  </a:lnTo>
                  <a:cubicBezTo>
                    <a:pt x="27475" y="285604"/>
                    <a:pt x="26645" y="281001"/>
                    <a:pt x="26645" y="276122"/>
                  </a:cubicBezTo>
                  <a:cubicBezTo>
                    <a:pt x="26645" y="271335"/>
                    <a:pt x="27475" y="266733"/>
                    <a:pt x="28120" y="262038"/>
                  </a:cubicBezTo>
                  <a:lnTo>
                    <a:pt x="9872" y="251544"/>
                  </a:lnTo>
                  <a:cubicBezTo>
                    <a:pt x="471" y="246113"/>
                    <a:pt x="-2847" y="233962"/>
                    <a:pt x="2683" y="224572"/>
                  </a:cubicBezTo>
                  <a:lnTo>
                    <a:pt x="26738" y="182964"/>
                  </a:lnTo>
                  <a:cubicBezTo>
                    <a:pt x="29318" y="178361"/>
                    <a:pt x="33650" y="175139"/>
                    <a:pt x="38719" y="173759"/>
                  </a:cubicBezTo>
                  <a:cubicBezTo>
                    <a:pt x="43788" y="172378"/>
                    <a:pt x="49226" y="173114"/>
                    <a:pt x="53742" y="175692"/>
                  </a:cubicBezTo>
                  <a:lnTo>
                    <a:pt x="71806" y="186094"/>
                  </a:lnTo>
                  <a:cubicBezTo>
                    <a:pt x="79455" y="180386"/>
                    <a:pt x="87474" y="175231"/>
                    <a:pt x="96413" y="171457"/>
                  </a:cubicBezTo>
                  <a:lnTo>
                    <a:pt x="96413" y="151113"/>
                  </a:lnTo>
                  <a:cubicBezTo>
                    <a:pt x="96413" y="140159"/>
                    <a:pt x="105261" y="131322"/>
                    <a:pt x="116229" y="131322"/>
                  </a:cubicBezTo>
                  <a:close/>
                  <a:moveTo>
                    <a:pt x="445756" y="83476"/>
                  </a:moveTo>
                  <a:cubicBezTo>
                    <a:pt x="428335" y="83476"/>
                    <a:pt x="414140" y="97557"/>
                    <a:pt x="414140" y="115044"/>
                  </a:cubicBezTo>
                  <a:cubicBezTo>
                    <a:pt x="414140" y="132438"/>
                    <a:pt x="428335" y="146520"/>
                    <a:pt x="445756" y="146520"/>
                  </a:cubicBezTo>
                  <a:cubicBezTo>
                    <a:pt x="463176" y="146520"/>
                    <a:pt x="477371" y="132438"/>
                    <a:pt x="477371" y="115044"/>
                  </a:cubicBezTo>
                  <a:cubicBezTo>
                    <a:pt x="477371" y="97557"/>
                    <a:pt x="463176" y="83476"/>
                    <a:pt x="445756" y="83476"/>
                  </a:cubicBezTo>
                  <a:close/>
                  <a:moveTo>
                    <a:pt x="426676" y="0"/>
                  </a:moveTo>
                  <a:lnTo>
                    <a:pt x="464835" y="0"/>
                  </a:lnTo>
                  <a:cubicBezTo>
                    <a:pt x="473500" y="0"/>
                    <a:pt x="480597" y="7087"/>
                    <a:pt x="480597" y="15738"/>
                  </a:cubicBezTo>
                  <a:lnTo>
                    <a:pt x="480597" y="31936"/>
                  </a:lnTo>
                  <a:cubicBezTo>
                    <a:pt x="487694" y="34881"/>
                    <a:pt x="494054" y="38931"/>
                    <a:pt x="500138" y="43533"/>
                  </a:cubicBezTo>
                  <a:lnTo>
                    <a:pt x="514425" y="35249"/>
                  </a:lnTo>
                  <a:cubicBezTo>
                    <a:pt x="521983" y="30924"/>
                    <a:pt x="531569" y="33501"/>
                    <a:pt x="535901" y="40956"/>
                  </a:cubicBezTo>
                  <a:lnTo>
                    <a:pt x="554981" y="73996"/>
                  </a:lnTo>
                  <a:cubicBezTo>
                    <a:pt x="557101" y="77585"/>
                    <a:pt x="557654" y="81911"/>
                    <a:pt x="556640" y="85961"/>
                  </a:cubicBezTo>
                  <a:cubicBezTo>
                    <a:pt x="555534" y="89918"/>
                    <a:pt x="552861" y="93415"/>
                    <a:pt x="549266" y="95440"/>
                  </a:cubicBezTo>
                  <a:lnTo>
                    <a:pt x="534887" y="103815"/>
                  </a:lnTo>
                  <a:cubicBezTo>
                    <a:pt x="535348" y="107497"/>
                    <a:pt x="535993" y="111178"/>
                    <a:pt x="535993" y="115044"/>
                  </a:cubicBezTo>
                  <a:cubicBezTo>
                    <a:pt x="535993" y="115872"/>
                    <a:pt x="535809" y="116700"/>
                    <a:pt x="535717" y="117621"/>
                  </a:cubicBezTo>
                  <a:lnTo>
                    <a:pt x="521153" y="117621"/>
                  </a:lnTo>
                  <a:cubicBezTo>
                    <a:pt x="490828" y="117621"/>
                    <a:pt x="466126" y="142286"/>
                    <a:pt x="466126" y="172565"/>
                  </a:cubicBezTo>
                  <a:lnTo>
                    <a:pt x="466126" y="229719"/>
                  </a:lnTo>
                  <a:lnTo>
                    <a:pt x="466126" y="242604"/>
                  </a:lnTo>
                  <a:cubicBezTo>
                    <a:pt x="462715" y="237726"/>
                    <a:pt x="458383" y="233493"/>
                    <a:pt x="453590" y="229995"/>
                  </a:cubicBezTo>
                  <a:cubicBezTo>
                    <a:pt x="444465" y="223369"/>
                    <a:pt x="433404" y="219319"/>
                    <a:pt x="421330" y="219319"/>
                  </a:cubicBezTo>
                  <a:lnTo>
                    <a:pt x="411928" y="219319"/>
                  </a:lnTo>
                  <a:cubicBezTo>
                    <a:pt x="411375" y="217755"/>
                    <a:pt x="410914" y="216098"/>
                    <a:pt x="410914" y="214257"/>
                  </a:cubicBezTo>
                  <a:lnTo>
                    <a:pt x="410914" y="198059"/>
                  </a:lnTo>
                  <a:cubicBezTo>
                    <a:pt x="403817" y="195114"/>
                    <a:pt x="397457" y="191064"/>
                    <a:pt x="391373" y="186463"/>
                  </a:cubicBezTo>
                  <a:lnTo>
                    <a:pt x="377086" y="194746"/>
                  </a:lnTo>
                  <a:cubicBezTo>
                    <a:pt x="373492" y="196863"/>
                    <a:pt x="369160" y="197415"/>
                    <a:pt x="365104" y="196310"/>
                  </a:cubicBezTo>
                  <a:cubicBezTo>
                    <a:pt x="361140" y="195206"/>
                    <a:pt x="357638" y="192629"/>
                    <a:pt x="355610" y="189040"/>
                  </a:cubicBezTo>
                  <a:lnTo>
                    <a:pt x="336530" y="155999"/>
                  </a:lnTo>
                  <a:cubicBezTo>
                    <a:pt x="332198" y="148452"/>
                    <a:pt x="334687" y="138881"/>
                    <a:pt x="342245" y="134463"/>
                  </a:cubicBezTo>
                  <a:lnTo>
                    <a:pt x="356716" y="126180"/>
                  </a:lnTo>
                  <a:cubicBezTo>
                    <a:pt x="356163" y="122498"/>
                    <a:pt x="355518" y="118817"/>
                    <a:pt x="355518" y="115044"/>
                  </a:cubicBezTo>
                  <a:cubicBezTo>
                    <a:pt x="355518" y="111178"/>
                    <a:pt x="356163" y="107497"/>
                    <a:pt x="356716" y="103815"/>
                  </a:cubicBezTo>
                  <a:lnTo>
                    <a:pt x="342245" y="95440"/>
                  </a:lnTo>
                  <a:cubicBezTo>
                    <a:pt x="334687" y="91115"/>
                    <a:pt x="332198" y="81543"/>
                    <a:pt x="336530" y="73996"/>
                  </a:cubicBezTo>
                  <a:lnTo>
                    <a:pt x="355610" y="40956"/>
                  </a:lnTo>
                  <a:cubicBezTo>
                    <a:pt x="357638" y="37366"/>
                    <a:pt x="361140" y="34789"/>
                    <a:pt x="365104" y="33685"/>
                  </a:cubicBezTo>
                  <a:cubicBezTo>
                    <a:pt x="369160" y="32580"/>
                    <a:pt x="373492" y="33133"/>
                    <a:pt x="377086" y="35249"/>
                  </a:cubicBezTo>
                  <a:lnTo>
                    <a:pt x="391373" y="43533"/>
                  </a:lnTo>
                  <a:cubicBezTo>
                    <a:pt x="397457" y="38931"/>
                    <a:pt x="403817" y="34881"/>
                    <a:pt x="410914" y="31936"/>
                  </a:cubicBezTo>
                  <a:lnTo>
                    <a:pt x="410914" y="15738"/>
                  </a:lnTo>
                  <a:cubicBezTo>
                    <a:pt x="410914" y="7087"/>
                    <a:pt x="418011" y="0"/>
                    <a:pt x="426676" y="0"/>
                  </a:cubicBezTo>
                  <a:close/>
                </a:path>
              </a:pathLst>
            </a:custGeom>
            <a:solidFill>
              <a:schemeClr val="bg1"/>
            </a:solidFill>
            <a:ln>
              <a:noFill/>
            </a:ln>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endParaRPr dirty="0"/>
            </a:p>
          </p:txBody>
        </p:sp>
      </p:grpSp>
      <p:sp>
        <p:nvSpPr>
          <p:cNvPr id="25" name="iṣ1îḋe"/>
          <p:cNvSpPr/>
          <p:nvPr/>
        </p:nvSpPr>
        <p:spPr bwMode="auto">
          <a:xfrm>
            <a:off x="9286220" y="2297349"/>
            <a:ext cx="501053" cy="482023"/>
          </a:xfrm>
          <a:custGeom>
            <a:avLst/>
            <a:gdLst>
              <a:gd name="connsiteX0" fmla="*/ 195114 w 608814"/>
              <a:gd name="connsiteY0" fmla="*/ 351627 h 585693"/>
              <a:gd name="connsiteX1" fmla="*/ 258290 w 608814"/>
              <a:gd name="connsiteY1" fmla="*/ 351627 h 585693"/>
              <a:gd name="connsiteX2" fmla="*/ 282731 w 608814"/>
              <a:gd name="connsiteY2" fmla="*/ 376018 h 585693"/>
              <a:gd name="connsiteX3" fmla="*/ 282731 w 608814"/>
              <a:gd name="connsiteY3" fmla="*/ 561210 h 585693"/>
              <a:gd name="connsiteX4" fmla="*/ 258290 w 608814"/>
              <a:gd name="connsiteY4" fmla="*/ 585693 h 585693"/>
              <a:gd name="connsiteX5" fmla="*/ 195114 w 608814"/>
              <a:gd name="connsiteY5" fmla="*/ 585693 h 585693"/>
              <a:gd name="connsiteX6" fmla="*/ 170673 w 608814"/>
              <a:gd name="connsiteY6" fmla="*/ 561210 h 585693"/>
              <a:gd name="connsiteX7" fmla="*/ 170673 w 608814"/>
              <a:gd name="connsiteY7" fmla="*/ 376018 h 585693"/>
              <a:gd name="connsiteX8" fmla="*/ 195114 w 608814"/>
              <a:gd name="connsiteY8" fmla="*/ 351627 h 585693"/>
              <a:gd name="connsiteX9" fmla="*/ 358100 w 608814"/>
              <a:gd name="connsiteY9" fmla="*/ 249872 h 585693"/>
              <a:gd name="connsiteX10" fmla="*/ 421316 w 608814"/>
              <a:gd name="connsiteY10" fmla="*/ 249872 h 585693"/>
              <a:gd name="connsiteX11" fmla="*/ 445737 w 608814"/>
              <a:gd name="connsiteY11" fmla="*/ 274267 h 585693"/>
              <a:gd name="connsiteX12" fmla="*/ 445737 w 608814"/>
              <a:gd name="connsiteY12" fmla="*/ 561206 h 585693"/>
              <a:gd name="connsiteX13" fmla="*/ 421316 w 608814"/>
              <a:gd name="connsiteY13" fmla="*/ 585693 h 585693"/>
              <a:gd name="connsiteX14" fmla="*/ 358100 w 608814"/>
              <a:gd name="connsiteY14" fmla="*/ 585693 h 585693"/>
              <a:gd name="connsiteX15" fmla="*/ 333679 w 608814"/>
              <a:gd name="connsiteY15" fmla="*/ 561206 h 585693"/>
              <a:gd name="connsiteX16" fmla="*/ 333679 w 608814"/>
              <a:gd name="connsiteY16" fmla="*/ 274267 h 585693"/>
              <a:gd name="connsiteX17" fmla="*/ 358100 w 608814"/>
              <a:gd name="connsiteY17" fmla="*/ 249872 h 585693"/>
              <a:gd name="connsiteX18" fmla="*/ 140260 w 608814"/>
              <a:gd name="connsiteY18" fmla="*/ 224680 h 585693"/>
              <a:gd name="connsiteX19" fmla="*/ 191844 w 608814"/>
              <a:gd name="connsiteY19" fmla="*/ 276122 h 585693"/>
              <a:gd name="connsiteX20" fmla="*/ 140260 w 608814"/>
              <a:gd name="connsiteY20" fmla="*/ 327564 h 585693"/>
              <a:gd name="connsiteX21" fmla="*/ 88676 w 608814"/>
              <a:gd name="connsiteY21" fmla="*/ 276122 h 585693"/>
              <a:gd name="connsiteX22" fmla="*/ 140260 w 608814"/>
              <a:gd name="connsiteY22" fmla="*/ 224680 h 585693"/>
              <a:gd name="connsiteX23" fmla="*/ 521177 w 608814"/>
              <a:gd name="connsiteY23" fmla="*/ 148117 h 585693"/>
              <a:gd name="connsiteX24" fmla="*/ 584301 w 608814"/>
              <a:gd name="connsiteY24" fmla="*/ 148117 h 585693"/>
              <a:gd name="connsiteX25" fmla="*/ 608814 w 608814"/>
              <a:gd name="connsiteY25" fmla="*/ 172601 h 585693"/>
              <a:gd name="connsiteX26" fmla="*/ 608814 w 608814"/>
              <a:gd name="connsiteY26" fmla="*/ 561209 h 585693"/>
              <a:gd name="connsiteX27" fmla="*/ 584301 w 608814"/>
              <a:gd name="connsiteY27" fmla="*/ 585693 h 585693"/>
              <a:gd name="connsiteX28" fmla="*/ 521177 w 608814"/>
              <a:gd name="connsiteY28" fmla="*/ 585693 h 585693"/>
              <a:gd name="connsiteX29" fmla="*/ 496756 w 608814"/>
              <a:gd name="connsiteY29" fmla="*/ 561209 h 585693"/>
              <a:gd name="connsiteX30" fmla="*/ 496756 w 608814"/>
              <a:gd name="connsiteY30" fmla="*/ 172601 h 585693"/>
              <a:gd name="connsiteX31" fmla="*/ 521177 w 608814"/>
              <a:gd name="connsiteY31" fmla="*/ 148117 h 585693"/>
              <a:gd name="connsiteX32" fmla="*/ 116229 w 608814"/>
              <a:gd name="connsiteY32" fmla="*/ 131322 h 585693"/>
              <a:gd name="connsiteX33" fmla="*/ 164246 w 608814"/>
              <a:gd name="connsiteY33" fmla="*/ 131322 h 585693"/>
              <a:gd name="connsiteX34" fmla="*/ 184061 w 608814"/>
              <a:gd name="connsiteY34" fmla="*/ 151113 h 585693"/>
              <a:gd name="connsiteX35" fmla="*/ 184061 w 608814"/>
              <a:gd name="connsiteY35" fmla="*/ 171457 h 585693"/>
              <a:gd name="connsiteX36" fmla="*/ 208669 w 608814"/>
              <a:gd name="connsiteY36" fmla="*/ 186094 h 585693"/>
              <a:gd name="connsiteX37" fmla="*/ 226641 w 608814"/>
              <a:gd name="connsiteY37" fmla="*/ 175692 h 585693"/>
              <a:gd name="connsiteX38" fmla="*/ 253737 w 608814"/>
              <a:gd name="connsiteY38" fmla="*/ 182964 h 585693"/>
              <a:gd name="connsiteX39" fmla="*/ 277792 w 608814"/>
              <a:gd name="connsiteY39" fmla="*/ 224572 h 585693"/>
              <a:gd name="connsiteX40" fmla="*/ 279727 w 608814"/>
              <a:gd name="connsiteY40" fmla="*/ 239577 h 585693"/>
              <a:gd name="connsiteX41" fmla="*/ 270511 w 608814"/>
              <a:gd name="connsiteY41" fmla="*/ 251544 h 585693"/>
              <a:gd name="connsiteX42" fmla="*/ 252355 w 608814"/>
              <a:gd name="connsiteY42" fmla="*/ 262038 h 585693"/>
              <a:gd name="connsiteX43" fmla="*/ 253829 w 608814"/>
              <a:gd name="connsiteY43" fmla="*/ 276122 h 585693"/>
              <a:gd name="connsiteX44" fmla="*/ 252355 w 608814"/>
              <a:gd name="connsiteY44" fmla="*/ 290206 h 585693"/>
              <a:gd name="connsiteX45" fmla="*/ 270511 w 608814"/>
              <a:gd name="connsiteY45" fmla="*/ 300700 h 585693"/>
              <a:gd name="connsiteX46" fmla="*/ 278714 w 608814"/>
              <a:gd name="connsiteY46" fmla="*/ 325094 h 585693"/>
              <a:gd name="connsiteX47" fmla="*/ 258253 w 608814"/>
              <a:gd name="connsiteY47" fmla="*/ 321136 h 585693"/>
              <a:gd name="connsiteX48" fmla="*/ 195858 w 608814"/>
              <a:gd name="connsiteY48" fmla="*/ 321136 h 585693"/>
              <a:gd name="connsiteX49" fmla="*/ 212171 w 608814"/>
              <a:gd name="connsiteY49" fmla="*/ 276122 h 585693"/>
              <a:gd name="connsiteX50" fmla="*/ 140191 w 608814"/>
              <a:gd name="connsiteY50" fmla="*/ 204320 h 585693"/>
              <a:gd name="connsiteX51" fmla="*/ 68304 w 608814"/>
              <a:gd name="connsiteY51" fmla="*/ 276122 h 585693"/>
              <a:gd name="connsiteX52" fmla="*/ 140191 w 608814"/>
              <a:gd name="connsiteY52" fmla="*/ 348016 h 585693"/>
              <a:gd name="connsiteX53" fmla="*/ 148486 w 608814"/>
              <a:gd name="connsiteY53" fmla="*/ 347095 h 585693"/>
              <a:gd name="connsiteX54" fmla="*/ 140099 w 608814"/>
              <a:gd name="connsiteY54" fmla="*/ 376000 h 585693"/>
              <a:gd name="connsiteX55" fmla="*/ 140099 w 608814"/>
              <a:gd name="connsiteY55" fmla="*/ 420922 h 585693"/>
              <a:gd name="connsiteX56" fmla="*/ 116229 w 608814"/>
              <a:gd name="connsiteY56" fmla="*/ 420922 h 585693"/>
              <a:gd name="connsiteX57" fmla="*/ 96413 w 608814"/>
              <a:gd name="connsiteY57" fmla="*/ 401131 h 585693"/>
              <a:gd name="connsiteX58" fmla="*/ 96413 w 608814"/>
              <a:gd name="connsiteY58" fmla="*/ 380787 h 585693"/>
              <a:gd name="connsiteX59" fmla="*/ 71806 w 608814"/>
              <a:gd name="connsiteY59" fmla="*/ 366150 h 585693"/>
              <a:gd name="connsiteX60" fmla="*/ 53742 w 608814"/>
              <a:gd name="connsiteY60" fmla="*/ 376552 h 585693"/>
              <a:gd name="connsiteX61" fmla="*/ 38719 w 608814"/>
              <a:gd name="connsiteY61" fmla="*/ 378577 h 585693"/>
              <a:gd name="connsiteX62" fmla="*/ 26738 w 608814"/>
              <a:gd name="connsiteY62" fmla="*/ 369372 h 585693"/>
              <a:gd name="connsiteX63" fmla="*/ 2683 w 608814"/>
              <a:gd name="connsiteY63" fmla="*/ 327764 h 585693"/>
              <a:gd name="connsiteX64" fmla="*/ 9872 w 608814"/>
              <a:gd name="connsiteY64" fmla="*/ 300700 h 585693"/>
              <a:gd name="connsiteX65" fmla="*/ 28120 w 608814"/>
              <a:gd name="connsiteY65" fmla="*/ 290206 h 585693"/>
              <a:gd name="connsiteX66" fmla="*/ 26645 w 608814"/>
              <a:gd name="connsiteY66" fmla="*/ 276122 h 585693"/>
              <a:gd name="connsiteX67" fmla="*/ 28120 w 608814"/>
              <a:gd name="connsiteY67" fmla="*/ 262038 h 585693"/>
              <a:gd name="connsiteX68" fmla="*/ 9872 w 608814"/>
              <a:gd name="connsiteY68" fmla="*/ 251544 h 585693"/>
              <a:gd name="connsiteX69" fmla="*/ 2683 w 608814"/>
              <a:gd name="connsiteY69" fmla="*/ 224572 h 585693"/>
              <a:gd name="connsiteX70" fmla="*/ 26738 w 608814"/>
              <a:gd name="connsiteY70" fmla="*/ 182964 h 585693"/>
              <a:gd name="connsiteX71" fmla="*/ 38719 w 608814"/>
              <a:gd name="connsiteY71" fmla="*/ 173759 h 585693"/>
              <a:gd name="connsiteX72" fmla="*/ 53742 w 608814"/>
              <a:gd name="connsiteY72" fmla="*/ 175692 h 585693"/>
              <a:gd name="connsiteX73" fmla="*/ 71806 w 608814"/>
              <a:gd name="connsiteY73" fmla="*/ 186094 h 585693"/>
              <a:gd name="connsiteX74" fmla="*/ 96413 w 608814"/>
              <a:gd name="connsiteY74" fmla="*/ 171457 h 585693"/>
              <a:gd name="connsiteX75" fmla="*/ 96413 w 608814"/>
              <a:gd name="connsiteY75" fmla="*/ 151113 h 585693"/>
              <a:gd name="connsiteX76" fmla="*/ 116229 w 608814"/>
              <a:gd name="connsiteY76" fmla="*/ 131322 h 585693"/>
              <a:gd name="connsiteX77" fmla="*/ 445756 w 608814"/>
              <a:gd name="connsiteY77" fmla="*/ 83476 h 585693"/>
              <a:gd name="connsiteX78" fmla="*/ 414140 w 608814"/>
              <a:gd name="connsiteY78" fmla="*/ 115044 h 585693"/>
              <a:gd name="connsiteX79" fmla="*/ 445756 w 608814"/>
              <a:gd name="connsiteY79" fmla="*/ 146520 h 585693"/>
              <a:gd name="connsiteX80" fmla="*/ 477371 w 608814"/>
              <a:gd name="connsiteY80" fmla="*/ 115044 h 585693"/>
              <a:gd name="connsiteX81" fmla="*/ 445756 w 608814"/>
              <a:gd name="connsiteY81" fmla="*/ 83476 h 585693"/>
              <a:gd name="connsiteX82" fmla="*/ 426676 w 608814"/>
              <a:gd name="connsiteY82" fmla="*/ 0 h 585693"/>
              <a:gd name="connsiteX83" fmla="*/ 464835 w 608814"/>
              <a:gd name="connsiteY83" fmla="*/ 0 h 585693"/>
              <a:gd name="connsiteX84" fmla="*/ 480597 w 608814"/>
              <a:gd name="connsiteY84" fmla="*/ 15738 h 585693"/>
              <a:gd name="connsiteX85" fmla="*/ 480597 w 608814"/>
              <a:gd name="connsiteY85" fmla="*/ 31936 h 585693"/>
              <a:gd name="connsiteX86" fmla="*/ 500138 w 608814"/>
              <a:gd name="connsiteY86" fmla="*/ 43533 h 585693"/>
              <a:gd name="connsiteX87" fmla="*/ 514425 w 608814"/>
              <a:gd name="connsiteY87" fmla="*/ 35249 h 585693"/>
              <a:gd name="connsiteX88" fmla="*/ 535901 w 608814"/>
              <a:gd name="connsiteY88" fmla="*/ 40956 h 585693"/>
              <a:gd name="connsiteX89" fmla="*/ 554981 w 608814"/>
              <a:gd name="connsiteY89" fmla="*/ 73996 h 585693"/>
              <a:gd name="connsiteX90" fmla="*/ 556640 w 608814"/>
              <a:gd name="connsiteY90" fmla="*/ 85961 h 585693"/>
              <a:gd name="connsiteX91" fmla="*/ 549266 w 608814"/>
              <a:gd name="connsiteY91" fmla="*/ 95440 h 585693"/>
              <a:gd name="connsiteX92" fmla="*/ 534887 w 608814"/>
              <a:gd name="connsiteY92" fmla="*/ 103815 h 585693"/>
              <a:gd name="connsiteX93" fmla="*/ 535993 w 608814"/>
              <a:gd name="connsiteY93" fmla="*/ 115044 h 585693"/>
              <a:gd name="connsiteX94" fmla="*/ 535717 w 608814"/>
              <a:gd name="connsiteY94" fmla="*/ 117621 h 585693"/>
              <a:gd name="connsiteX95" fmla="*/ 521153 w 608814"/>
              <a:gd name="connsiteY95" fmla="*/ 117621 h 585693"/>
              <a:gd name="connsiteX96" fmla="*/ 466126 w 608814"/>
              <a:gd name="connsiteY96" fmla="*/ 172565 h 585693"/>
              <a:gd name="connsiteX97" fmla="*/ 466126 w 608814"/>
              <a:gd name="connsiteY97" fmla="*/ 229719 h 585693"/>
              <a:gd name="connsiteX98" fmla="*/ 466126 w 608814"/>
              <a:gd name="connsiteY98" fmla="*/ 242604 h 585693"/>
              <a:gd name="connsiteX99" fmla="*/ 453590 w 608814"/>
              <a:gd name="connsiteY99" fmla="*/ 229995 h 585693"/>
              <a:gd name="connsiteX100" fmla="*/ 421330 w 608814"/>
              <a:gd name="connsiteY100" fmla="*/ 219319 h 585693"/>
              <a:gd name="connsiteX101" fmla="*/ 411928 w 608814"/>
              <a:gd name="connsiteY101" fmla="*/ 219319 h 585693"/>
              <a:gd name="connsiteX102" fmla="*/ 410914 w 608814"/>
              <a:gd name="connsiteY102" fmla="*/ 214257 h 585693"/>
              <a:gd name="connsiteX103" fmla="*/ 410914 w 608814"/>
              <a:gd name="connsiteY103" fmla="*/ 198059 h 585693"/>
              <a:gd name="connsiteX104" fmla="*/ 391373 w 608814"/>
              <a:gd name="connsiteY104" fmla="*/ 186463 h 585693"/>
              <a:gd name="connsiteX105" fmla="*/ 377086 w 608814"/>
              <a:gd name="connsiteY105" fmla="*/ 194746 h 585693"/>
              <a:gd name="connsiteX106" fmla="*/ 365104 w 608814"/>
              <a:gd name="connsiteY106" fmla="*/ 196310 h 585693"/>
              <a:gd name="connsiteX107" fmla="*/ 355610 w 608814"/>
              <a:gd name="connsiteY107" fmla="*/ 189040 h 585693"/>
              <a:gd name="connsiteX108" fmla="*/ 336530 w 608814"/>
              <a:gd name="connsiteY108" fmla="*/ 155999 h 585693"/>
              <a:gd name="connsiteX109" fmla="*/ 342245 w 608814"/>
              <a:gd name="connsiteY109" fmla="*/ 134463 h 585693"/>
              <a:gd name="connsiteX110" fmla="*/ 356716 w 608814"/>
              <a:gd name="connsiteY110" fmla="*/ 126180 h 585693"/>
              <a:gd name="connsiteX111" fmla="*/ 355518 w 608814"/>
              <a:gd name="connsiteY111" fmla="*/ 115044 h 585693"/>
              <a:gd name="connsiteX112" fmla="*/ 356716 w 608814"/>
              <a:gd name="connsiteY112" fmla="*/ 103815 h 585693"/>
              <a:gd name="connsiteX113" fmla="*/ 342245 w 608814"/>
              <a:gd name="connsiteY113" fmla="*/ 95440 h 585693"/>
              <a:gd name="connsiteX114" fmla="*/ 336530 w 608814"/>
              <a:gd name="connsiteY114" fmla="*/ 73996 h 585693"/>
              <a:gd name="connsiteX115" fmla="*/ 355610 w 608814"/>
              <a:gd name="connsiteY115" fmla="*/ 40956 h 585693"/>
              <a:gd name="connsiteX116" fmla="*/ 365104 w 608814"/>
              <a:gd name="connsiteY116" fmla="*/ 33685 h 585693"/>
              <a:gd name="connsiteX117" fmla="*/ 377086 w 608814"/>
              <a:gd name="connsiteY117" fmla="*/ 35249 h 585693"/>
              <a:gd name="connsiteX118" fmla="*/ 391373 w 608814"/>
              <a:gd name="connsiteY118" fmla="*/ 43533 h 585693"/>
              <a:gd name="connsiteX119" fmla="*/ 410914 w 608814"/>
              <a:gd name="connsiteY119" fmla="*/ 31936 h 585693"/>
              <a:gd name="connsiteX120" fmla="*/ 410914 w 608814"/>
              <a:gd name="connsiteY120" fmla="*/ 15738 h 585693"/>
              <a:gd name="connsiteX121" fmla="*/ 426676 w 608814"/>
              <a:gd name="connsiteY121" fmla="*/ 0 h 5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608814" h="585693">
                <a:moveTo>
                  <a:pt x="195114" y="351627"/>
                </a:moveTo>
                <a:lnTo>
                  <a:pt x="258290" y="351627"/>
                </a:lnTo>
                <a:cubicBezTo>
                  <a:pt x="271848" y="351627"/>
                  <a:pt x="282731" y="362580"/>
                  <a:pt x="282731" y="376018"/>
                </a:cubicBezTo>
                <a:lnTo>
                  <a:pt x="282731" y="561210"/>
                </a:lnTo>
                <a:cubicBezTo>
                  <a:pt x="282731" y="574740"/>
                  <a:pt x="271848" y="585693"/>
                  <a:pt x="258290" y="585693"/>
                </a:cubicBezTo>
                <a:lnTo>
                  <a:pt x="195114" y="585693"/>
                </a:lnTo>
                <a:cubicBezTo>
                  <a:pt x="181556" y="585693"/>
                  <a:pt x="170673" y="574740"/>
                  <a:pt x="170673" y="561210"/>
                </a:cubicBezTo>
                <a:lnTo>
                  <a:pt x="170673" y="376018"/>
                </a:lnTo>
                <a:cubicBezTo>
                  <a:pt x="170673" y="362580"/>
                  <a:pt x="181556" y="351627"/>
                  <a:pt x="195114" y="351627"/>
                </a:cubicBezTo>
                <a:close/>
                <a:moveTo>
                  <a:pt x="358100" y="249872"/>
                </a:moveTo>
                <a:lnTo>
                  <a:pt x="421316" y="249872"/>
                </a:lnTo>
                <a:cubicBezTo>
                  <a:pt x="434771" y="249872"/>
                  <a:pt x="445737" y="260735"/>
                  <a:pt x="445737" y="274267"/>
                </a:cubicBezTo>
                <a:lnTo>
                  <a:pt x="445737" y="561206"/>
                </a:lnTo>
                <a:cubicBezTo>
                  <a:pt x="445737" y="574738"/>
                  <a:pt x="434771" y="585693"/>
                  <a:pt x="421316" y="585693"/>
                </a:cubicBezTo>
                <a:lnTo>
                  <a:pt x="358100" y="585693"/>
                </a:lnTo>
                <a:cubicBezTo>
                  <a:pt x="344645" y="585693"/>
                  <a:pt x="333679" y="574738"/>
                  <a:pt x="333679" y="561206"/>
                </a:cubicBezTo>
                <a:lnTo>
                  <a:pt x="333679" y="274267"/>
                </a:lnTo>
                <a:cubicBezTo>
                  <a:pt x="333679" y="260735"/>
                  <a:pt x="344645" y="249872"/>
                  <a:pt x="358100" y="249872"/>
                </a:cubicBezTo>
                <a:close/>
                <a:moveTo>
                  <a:pt x="140260" y="224680"/>
                </a:moveTo>
                <a:cubicBezTo>
                  <a:pt x="168749" y="224680"/>
                  <a:pt x="191844" y="247711"/>
                  <a:pt x="191844" y="276122"/>
                </a:cubicBezTo>
                <a:cubicBezTo>
                  <a:pt x="191844" y="304533"/>
                  <a:pt x="168749" y="327564"/>
                  <a:pt x="140260" y="327564"/>
                </a:cubicBezTo>
                <a:cubicBezTo>
                  <a:pt x="111771" y="327564"/>
                  <a:pt x="88676" y="304533"/>
                  <a:pt x="88676" y="276122"/>
                </a:cubicBezTo>
                <a:cubicBezTo>
                  <a:pt x="88676" y="247711"/>
                  <a:pt x="111771" y="224680"/>
                  <a:pt x="140260" y="224680"/>
                </a:cubicBezTo>
                <a:close/>
                <a:moveTo>
                  <a:pt x="521177" y="148117"/>
                </a:moveTo>
                <a:lnTo>
                  <a:pt x="584301" y="148117"/>
                </a:lnTo>
                <a:cubicBezTo>
                  <a:pt x="597848" y="148117"/>
                  <a:pt x="608814" y="159070"/>
                  <a:pt x="608814" y="172601"/>
                </a:cubicBezTo>
                <a:lnTo>
                  <a:pt x="608814" y="561209"/>
                </a:lnTo>
                <a:cubicBezTo>
                  <a:pt x="608814" y="574740"/>
                  <a:pt x="597848" y="585693"/>
                  <a:pt x="584301" y="585693"/>
                </a:cubicBezTo>
                <a:lnTo>
                  <a:pt x="521177" y="585693"/>
                </a:lnTo>
                <a:cubicBezTo>
                  <a:pt x="507722" y="585693"/>
                  <a:pt x="496756" y="574740"/>
                  <a:pt x="496756" y="561209"/>
                </a:cubicBezTo>
                <a:lnTo>
                  <a:pt x="496756" y="172601"/>
                </a:lnTo>
                <a:cubicBezTo>
                  <a:pt x="496756" y="159070"/>
                  <a:pt x="507722" y="148117"/>
                  <a:pt x="521177" y="148117"/>
                </a:cubicBezTo>
                <a:close/>
                <a:moveTo>
                  <a:pt x="116229" y="131322"/>
                </a:moveTo>
                <a:lnTo>
                  <a:pt x="164246" y="131322"/>
                </a:lnTo>
                <a:cubicBezTo>
                  <a:pt x="175214" y="131322"/>
                  <a:pt x="184061" y="140159"/>
                  <a:pt x="184061" y="151113"/>
                </a:cubicBezTo>
                <a:lnTo>
                  <a:pt x="184061" y="171457"/>
                </a:lnTo>
                <a:cubicBezTo>
                  <a:pt x="193001" y="175231"/>
                  <a:pt x="201019" y="180386"/>
                  <a:pt x="208669" y="186094"/>
                </a:cubicBezTo>
                <a:lnTo>
                  <a:pt x="226641" y="175692"/>
                </a:lnTo>
                <a:cubicBezTo>
                  <a:pt x="236134" y="170261"/>
                  <a:pt x="248300" y="173482"/>
                  <a:pt x="253737" y="182964"/>
                </a:cubicBezTo>
                <a:lnTo>
                  <a:pt x="277792" y="224572"/>
                </a:lnTo>
                <a:cubicBezTo>
                  <a:pt x="280465" y="229083"/>
                  <a:pt x="281110" y="234514"/>
                  <a:pt x="279727" y="239577"/>
                </a:cubicBezTo>
                <a:cubicBezTo>
                  <a:pt x="278437" y="244640"/>
                  <a:pt x="275119" y="248966"/>
                  <a:pt x="270511" y="251544"/>
                </a:cubicBezTo>
                <a:lnTo>
                  <a:pt x="252355" y="262038"/>
                </a:lnTo>
                <a:cubicBezTo>
                  <a:pt x="253000" y="266733"/>
                  <a:pt x="253829" y="271335"/>
                  <a:pt x="253829" y="276122"/>
                </a:cubicBezTo>
                <a:cubicBezTo>
                  <a:pt x="253829" y="281001"/>
                  <a:pt x="253000" y="285604"/>
                  <a:pt x="252355" y="290206"/>
                </a:cubicBezTo>
                <a:lnTo>
                  <a:pt x="270511" y="300700"/>
                </a:lnTo>
                <a:cubicBezTo>
                  <a:pt x="279174" y="305671"/>
                  <a:pt x="282308" y="316165"/>
                  <a:pt x="278714" y="325094"/>
                </a:cubicBezTo>
                <a:cubicBezTo>
                  <a:pt x="272354" y="322609"/>
                  <a:pt x="265442" y="321136"/>
                  <a:pt x="258253" y="321136"/>
                </a:cubicBezTo>
                <a:lnTo>
                  <a:pt x="195858" y="321136"/>
                </a:lnTo>
                <a:cubicBezTo>
                  <a:pt x="205904" y="308709"/>
                  <a:pt x="212171" y="293244"/>
                  <a:pt x="212171" y="276122"/>
                </a:cubicBezTo>
                <a:cubicBezTo>
                  <a:pt x="212171" y="236539"/>
                  <a:pt x="179914" y="204320"/>
                  <a:pt x="140191" y="204320"/>
                </a:cubicBezTo>
                <a:cubicBezTo>
                  <a:pt x="100561" y="204320"/>
                  <a:pt x="68304" y="236539"/>
                  <a:pt x="68304" y="276122"/>
                </a:cubicBezTo>
                <a:cubicBezTo>
                  <a:pt x="68304" y="315797"/>
                  <a:pt x="100561" y="348016"/>
                  <a:pt x="140191" y="348016"/>
                </a:cubicBezTo>
                <a:cubicBezTo>
                  <a:pt x="143048" y="348016"/>
                  <a:pt x="145721" y="347463"/>
                  <a:pt x="148486" y="347095"/>
                </a:cubicBezTo>
                <a:cubicBezTo>
                  <a:pt x="143233" y="355564"/>
                  <a:pt x="140099" y="365414"/>
                  <a:pt x="140099" y="376000"/>
                </a:cubicBezTo>
                <a:lnTo>
                  <a:pt x="140099" y="420922"/>
                </a:lnTo>
                <a:lnTo>
                  <a:pt x="116229" y="420922"/>
                </a:lnTo>
                <a:cubicBezTo>
                  <a:pt x="105261" y="420922"/>
                  <a:pt x="96413" y="412085"/>
                  <a:pt x="96413" y="401131"/>
                </a:cubicBezTo>
                <a:lnTo>
                  <a:pt x="96413" y="380787"/>
                </a:lnTo>
                <a:cubicBezTo>
                  <a:pt x="87474" y="377013"/>
                  <a:pt x="79455" y="371950"/>
                  <a:pt x="71806" y="366150"/>
                </a:cubicBezTo>
                <a:lnTo>
                  <a:pt x="53742" y="376552"/>
                </a:lnTo>
                <a:cubicBezTo>
                  <a:pt x="49226" y="379222"/>
                  <a:pt x="43788" y="379866"/>
                  <a:pt x="38719" y="378577"/>
                </a:cubicBezTo>
                <a:cubicBezTo>
                  <a:pt x="33650" y="377197"/>
                  <a:pt x="29318" y="373883"/>
                  <a:pt x="26738" y="369372"/>
                </a:cubicBezTo>
                <a:lnTo>
                  <a:pt x="2683" y="327764"/>
                </a:lnTo>
                <a:cubicBezTo>
                  <a:pt x="-2847" y="318282"/>
                  <a:pt x="471" y="306131"/>
                  <a:pt x="9872" y="300700"/>
                </a:cubicBezTo>
                <a:lnTo>
                  <a:pt x="28120" y="290206"/>
                </a:lnTo>
                <a:cubicBezTo>
                  <a:pt x="27475" y="285604"/>
                  <a:pt x="26645" y="281001"/>
                  <a:pt x="26645" y="276122"/>
                </a:cubicBezTo>
                <a:cubicBezTo>
                  <a:pt x="26645" y="271335"/>
                  <a:pt x="27475" y="266733"/>
                  <a:pt x="28120" y="262038"/>
                </a:cubicBezTo>
                <a:lnTo>
                  <a:pt x="9872" y="251544"/>
                </a:lnTo>
                <a:cubicBezTo>
                  <a:pt x="471" y="246113"/>
                  <a:pt x="-2847" y="233962"/>
                  <a:pt x="2683" y="224572"/>
                </a:cubicBezTo>
                <a:lnTo>
                  <a:pt x="26738" y="182964"/>
                </a:lnTo>
                <a:cubicBezTo>
                  <a:pt x="29318" y="178361"/>
                  <a:pt x="33650" y="175139"/>
                  <a:pt x="38719" y="173759"/>
                </a:cubicBezTo>
                <a:cubicBezTo>
                  <a:pt x="43788" y="172378"/>
                  <a:pt x="49226" y="173114"/>
                  <a:pt x="53742" y="175692"/>
                </a:cubicBezTo>
                <a:lnTo>
                  <a:pt x="71806" y="186094"/>
                </a:lnTo>
                <a:cubicBezTo>
                  <a:pt x="79455" y="180386"/>
                  <a:pt x="87474" y="175231"/>
                  <a:pt x="96413" y="171457"/>
                </a:cubicBezTo>
                <a:lnTo>
                  <a:pt x="96413" y="151113"/>
                </a:lnTo>
                <a:cubicBezTo>
                  <a:pt x="96413" y="140159"/>
                  <a:pt x="105261" y="131322"/>
                  <a:pt x="116229" y="131322"/>
                </a:cubicBezTo>
                <a:close/>
                <a:moveTo>
                  <a:pt x="445756" y="83476"/>
                </a:moveTo>
                <a:cubicBezTo>
                  <a:pt x="428335" y="83476"/>
                  <a:pt x="414140" y="97557"/>
                  <a:pt x="414140" y="115044"/>
                </a:cubicBezTo>
                <a:cubicBezTo>
                  <a:pt x="414140" y="132438"/>
                  <a:pt x="428335" y="146520"/>
                  <a:pt x="445756" y="146520"/>
                </a:cubicBezTo>
                <a:cubicBezTo>
                  <a:pt x="463176" y="146520"/>
                  <a:pt x="477371" y="132438"/>
                  <a:pt x="477371" y="115044"/>
                </a:cubicBezTo>
                <a:cubicBezTo>
                  <a:pt x="477371" y="97557"/>
                  <a:pt x="463176" y="83476"/>
                  <a:pt x="445756" y="83476"/>
                </a:cubicBezTo>
                <a:close/>
                <a:moveTo>
                  <a:pt x="426676" y="0"/>
                </a:moveTo>
                <a:lnTo>
                  <a:pt x="464835" y="0"/>
                </a:lnTo>
                <a:cubicBezTo>
                  <a:pt x="473500" y="0"/>
                  <a:pt x="480597" y="7087"/>
                  <a:pt x="480597" y="15738"/>
                </a:cubicBezTo>
                <a:lnTo>
                  <a:pt x="480597" y="31936"/>
                </a:lnTo>
                <a:cubicBezTo>
                  <a:pt x="487694" y="34881"/>
                  <a:pt x="494054" y="38931"/>
                  <a:pt x="500138" y="43533"/>
                </a:cubicBezTo>
                <a:lnTo>
                  <a:pt x="514425" y="35249"/>
                </a:lnTo>
                <a:cubicBezTo>
                  <a:pt x="521983" y="30924"/>
                  <a:pt x="531569" y="33501"/>
                  <a:pt x="535901" y="40956"/>
                </a:cubicBezTo>
                <a:lnTo>
                  <a:pt x="554981" y="73996"/>
                </a:lnTo>
                <a:cubicBezTo>
                  <a:pt x="557101" y="77585"/>
                  <a:pt x="557654" y="81911"/>
                  <a:pt x="556640" y="85961"/>
                </a:cubicBezTo>
                <a:cubicBezTo>
                  <a:pt x="555534" y="89918"/>
                  <a:pt x="552861" y="93415"/>
                  <a:pt x="549266" y="95440"/>
                </a:cubicBezTo>
                <a:lnTo>
                  <a:pt x="534887" y="103815"/>
                </a:lnTo>
                <a:cubicBezTo>
                  <a:pt x="535348" y="107497"/>
                  <a:pt x="535993" y="111178"/>
                  <a:pt x="535993" y="115044"/>
                </a:cubicBezTo>
                <a:cubicBezTo>
                  <a:pt x="535993" y="115872"/>
                  <a:pt x="535809" y="116700"/>
                  <a:pt x="535717" y="117621"/>
                </a:cubicBezTo>
                <a:lnTo>
                  <a:pt x="521153" y="117621"/>
                </a:lnTo>
                <a:cubicBezTo>
                  <a:pt x="490828" y="117621"/>
                  <a:pt x="466126" y="142286"/>
                  <a:pt x="466126" y="172565"/>
                </a:cubicBezTo>
                <a:lnTo>
                  <a:pt x="466126" y="229719"/>
                </a:lnTo>
                <a:lnTo>
                  <a:pt x="466126" y="242604"/>
                </a:lnTo>
                <a:cubicBezTo>
                  <a:pt x="462715" y="237726"/>
                  <a:pt x="458383" y="233493"/>
                  <a:pt x="453590" y="229995"/>
                </a:cubicBezTo>
                <a:cubicBezTo>
                  <a:pt x="444465" y="223369"/>
                  <a:pt x="433404" y="219319"/>
                  <a:pt x="421330" y="219319"/>
                </a:cubicBezTo>
                <a:lnTo>
                  <a:pt x="411928" y="219319"/>
                </a:lnTo>
                <a:cubicBezTo>
                  <a:pt x="411375" y="217755"/>
                  <a:pt x="410914" y="216098"/>
                  <a:pt x="410914" y="214257"/>
                </a:cubicBezTo>
                <a:lnTo>
                  <a:pt x="410914" y="198059"/>
                </a:lnTo>
                <a:cubicBezTo>
                  <a:pt x="403817" y="195114"/>
                  <a:pt x="397457" y="191064"/>
                  <a:pt x="391373" y="186463"/>
                </a:cubicBezTo>
                <a:lnTo>
                  <a:pt x="377086" y="194746"/>
                </a:lnTo>
                <a:cubicBezTo>
                  <a:pt x="373492" y="196863"/>
                  <a:pt x="369160" y="197415"/>
                  <a:pt x="365104" y="196310"/>
                </a:cubicBezTo>
                <a:cubicBezTo>
                  <a:pt x="361140" y="195206"/>
                  <a:pt x="357638" y="192629"/>
                  <a:pt x="355610" y="189040"/>
                </a:cubicBezTo>
                <a:lnTo>
                  <a:pt x="336530" y="155999"/>
                </a:lnTo>
                <a:cubicBezTo>
                  <a:pt x="332198" y="148452"/>
                  <a:pt x="334687" y="138881"/>
                  <a:pt x="342245" y="134463"/>
                </a:cubicBezTo>
                <a:lnTo>
                  <a:pt x="356716" y="126180"/>
                </a:lnTo>
                <a:cubicBezTo>
                  <a:pt x="356163" y="122498"/>
                  <a:pt x="355518" y="118817"/>
                  <a:pt x="355518" y="115044"/>
                </a:cubicBezTo>
                <a:cubicBezTo>
                  <a:pt x="355518" y="111178"/>
                  <a:pt x="356163" y="107497"/>
                  <a:pt x="356716" y="103815"/>
                </a:cubicBezTo>
                <a:lnTo>
                  <a:pt x="342245" y="95440"/>
                </a:lnTo>
                <a:cubicBezTo>
                  <a:pt x="334687" y="91115"/>
                  <a:pt x="332198" y="81543"/>
                  <a:pt x="336530" y="73996"/>
                </a:cubicBezTo>
                <a:lnTo>
                  <a:pt x="355610" y="40956"/>
                </a:lnTo>
                <a:cubicBezTo>
                  <a:pt x="357638" y="37366"/>
                  <a:pt x="361140" y="34789"/>
                  <a:pt x="365104" y="33685"/>
                </a:cubicBezTo>
                <a:cubicBezTo>
                  <a:pt x="369160" y="32580"/>
                  <a:pt x="373492" y="33133"/>
                  <a:pt x="377086" y="35249"/>
                </a:cubicBezTo>
                <a:lnTo>
                  <a:pt x="391373" y="43533"/>
                </a:lnTo>
                <a:cubicBezTo>
                  <a:pt x="397457" y="38931"/>
                  <a:pt x="403817" y="34881"/>
                  <a:pt x="410914" y="31936"/>
                </a:cubicBezTo>
                <a:lnTo>
                  <a:pt x="410914" y="15738"/>
                </a:lnTo>
                <a:cubicBezTo>
                  <a:pt x="410914" y="7087"/>
                  <a:pt x="418011" y="0"/>
                  <a:pt x="426676" y="0"/>
                </a:cubicBezTo>
                <a:close/>
              </a:path>
            </a:pathLst>
          </a:custGeom>
          <a:solidFill>
            <a:schemeClr val="bg1"/>
          </a:solidFill>
          <a:ln>
            <a:noFill/>
          </a:ln>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p>
        </p:txBody>
      </p:sp>
      <p:sp>
        <p:nvSpPr>
          <p:cNvPr id="15" name="文本框 14"/>
          <p:cNvSpPr txBox="1"/>
          <p:nvPr/>
        </p:nvSpPr>
        <p:spPr>
          <a:xfrm>
            <a:off x="2224407" y="5347115"/>
            <a:ext cx="1803165" cy="521970"/>
          </a:xfrm>
          <a:prstGeom prst="rect">
            <a:avLst/>
          </a:prstGeom>
          <a:noFill/>
        </p:spPr>
        <p:txBody>
          <a:bodyPr wrap="square" rtlCol="0">
            <a:spAutoFit/>
          </a:bodyPr>
          <a:lstStyle/>
          <a:p>
            <a:pPr algn="ctr"/>
            <a:r>
              <a:rPr lang="zh-CN" altLang="en-US" sz="2800" dirty="0">
                <a:solidFill>
                  <a:srgbClr val="561A88"/>
                </a:solidFill>
                <a:latin typeface="仓耳青禾体-谷力 W05" panose="02020400000000000000" pitchFamily="18" charset="-122"/>
                <a:ea typeface="仓耳青禾体-谷力 W05" panose="02020400000000000000" pitchFamily="18" charset="-122"/>
              </a:rPr>
              <a:t>怪衣服</a:t>
            </a:r>
            <a:endParaRPr lang="zh-CN" altLang="en-US" sz="2800" dirty="0">
              <a:solidFill>
                <a:srgbClr val="561A88"/>
              </a:solidFill>
              <a:latin typeface="仓耳青禾体-谷力 W05" panose="02020400000000000000" pitchFamily="18" charset="-122"/>
              <a:ea typeface="仓耳青禾体-谷力 W05" panose="02020400000000000000" pitchFamily="18" charset="-122"/>
            </a:endParaRPr>
          </a:p>
        </p:txBody>
      </p:sp>
      <p:sp>
        <p:nvSpPr>
          <p:cNvPr id="9" name="圆角矩形 8"/>
          <p:cNvSpPr/>
          <p:nvPr/>
        </p:nvSpPr>
        <p:spPr>
          <a:xfrm>
            <a:off x="1175385" y="1977390"/>
            <a:ext cx="4127500" cy="290322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t>刘子辰：因为衣服太厚了我找不到袖子。</a:t>
            </a:r>
            <a:endParaRPr lang="zh-CN" altLang="en-US"/>
          </a:p>
          <a:p>
            <a:pPr algn="ctr"/>
            <a:r>
              <a:rPr lang="zh-CN" altLang="en-US"/>
              <a:t>付卿舟：我自己穿里面的袖子会缩在里面很难受。</a:t>
            </a:r>
            <a:endParaRPr lang="zh-CN" altLang="en-US"/>
          </a:p>
          <a:p>
            <a:pPr algn="ctr"/>
            <a:r>
              <a:rPr lang="zh-CN" altLang="en-US"/>
              <a:t>魏淏铭：拉链太长了而且很硬我拉不动。</a:t>
            </a:r>
            <a:endParaRPr lang="zh-CN" altLang="en-US"/>
          </a:p>
        </p:txBody>
      </p:sp>
      <p:sp>
        <p:nvSpPr>
          <p:cNvPr id="16" name="文本框 15"/>
          <p:cNvSpPr txBox="1"/>
          <p:nvPr/>
        </p:nvSpPr>
        <p:spPr>
          <a:xfrm>
            <a:off x="8216314" y="5347191"/>
            <a:ext cx="1803165" cy="521970"/>
          </a:xfrm>
          <a:prstGeom prst="rect">
            <a:avLst/>
          </a:prstGeom>
          <a:noFill/>
        </p:spPr>
        <p:txBody>
          <a:bodyPr wrap="square" rtlCol="0">
            <a:spAutoFit/>
          </a:bodyPr>
          <a:lstStyle/>
          <a:p>
            <a:pPr algn="ctr"/>
            <a:r>
              <a:rPr lang="zh-CN" altLang="en-US" sz="2800" dirty="0">
                <a:solidFill>
                  <a:srgbClr val="561A88"/>
                </a:solidFill>
                <a:latin typeface="仓耳青禾体-谷力 W05" panose="02020400000000000000" pitchFamily="18" charset="-122"/>
                <a:ea typeface="仓耳青禾体-谷力 W05" panose="02020400000000000000" pitchFamily="18" charset="-122"/>
              </a:rPr>
              <a:t>怪大人</a:t>
            </a:r>
            <a:endParaRPr lang="zh-CN" altLang="en-US" sz="2800" dirty="0">
              <a:solidFill>
                <a:srgbClr val="561A88"/>
              </a:solidFill>
              <a:latin typeface="仓耳青禾体-谷力 W05" panose="02020400000000000000" pitchFamily="18" charset="-122"/>
              <a:ea typeface="仓耳青禾体-谷力 W05" panose="02020400000000000000" pitchFamily="18" charset="-122"/>
            </a:endParaRPr>
          </a:p>
        </p:txBody>
      </p:sp>
      <p:sp>
        <p:nvSpPr>
          <p:cNvPr id="21" name="文本框 20"/>
          <p:cNvSpPr txBox="1"/>
          <p:nvPr/>
        </p:nvSpPr>
        <p:spPr>
          <a:xfrm>
            <a:off x="2693670" y="702945"/>
            <a:ext cx="6837045" cy="521970"/>
          </a:xfrm>
          <a:prstGeom prst="rect">
            <a:avLst/>
          </a:prstGeom>
          <a:noFill/>
        </p:spPr>
        <p:txBody>
          <a:bodyPr wrap="square" rtlCol="0">
            <a:spAutoFit/>
          </a:bodyPr>
          <a:lstStyle/>
          <a:p>
            <a:r>
              <a:rPr lang="zh-CN" altLang="en-US" sz="2800" dirty="0">
                <a:solidFill>
                  <a:srgbClr val="561A88"/>
                </a:solidFill>
                <a:latin typeface="仓耳青禾体-谷力 W05" panose="02020400000000000000" pitchFamily="18" charset="-122"/>
                <a:ea typeface="仓耳青禾体-谷力 W05" panose="02020400000000000000" pitchFamily="18" charset="-122"/>
              </a:rPr>
              <a:t>问题</a:t>
            </a:r>
            <a:r>
              <a:rPr lang="zh-CN" altLang="en-US" sz="2800" dirty="0">
                <a:solidFill>
                  <a:srgbClr val="561A88"/>
                </a:solidFill>
                <a:latin typeface="仓耳青禾体-谷力 W05" panose="02020400000000000000" pitchFamily="18" charset="-122"/>
                <a:ea typeface="仓耳青禾体-谷力 W05" panose="02020400000000000000" pitchFamily="18" charset="-122"/>
              </a:rPr>
              <a:t>二：为什么你们会穿不上呢？</a:t>
            </a:r>
            <a:endParaRPr lang="zh-CN" altLang="en-US" sz="2800" dirty="0">
              <a:solidFill>
                <a:srgbClr val="561A88"/>
              </a:solidFill>
              <a:latin typeface="仓耳青禾体-谷力 W05" panose="02020400000000000000" pitchFamily="18" charset="-122"/>
              <a:ea typeface="仓耳青禾体-谷力 W05" panose="02020400000000000000" pitchFamily="18" charset="-122"/>
            </a:endParaRPr>
          </a:p>
        </p:txBody>
      </p:sp>
      <p:sp>
        <p:nvSpPr>
          <p:cNvPr id="12" name="圆角矩形 11"/>
          <p:cNvSpPr/>
          <p:nvPr/>
        </p:nvSpPr>
        <p:spPr>
          <a:xfrm>
            <a:off x="6778625" y="1971675"/>
            <a:ext cx="4127500" cy="2903855"/>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3" name="文本框 12"/>
          <p:cNvSpPr txBox="1"/>
          <p:nvPr/>
        </p:nvSpPr>
        <p:spPr>
          <a:xfrm>
            <a:off x="1283335" y="2388235"/>
            <a:ext cx="3911600" cy="2306955"/>
          </a:xfrm>
          <a:prstGeom prst="rect">
            <a:avLst/>
          </a:prstGeom>
          <a:noFill/>
        </p:spPr>
        <p:txBody>
          <a:bodyPr wrap="square" rtlCol="0">
            <a:spAutoFit/>
          </a:bodyPr>
          <a:p>
            <a:r>
              <a:rPr lang="zh-CN" altLang="en-US" sz="2400" b="1"/>
              <a:t>刘子辰：</a:t>
            </a:r>
            <a:r>
              <a:rPr lang="zh-CN" altLang="en-US" sz="2400"/>
              <a:t>因为衣服太厚了我找不到袖子。</a:t>
            </a:r>
            <a:endParaRPr lang="zh-CN" altLang="en-US" sz="2400"/>
          </a:p>
          <a:p>
            <a:r>
              <a:rPr lang="zh-CN" altLang="en-US" sz="2400" b="1"/>
              <a:t>付卿舟：</a:t>
            </a:r>
            <a:r>
              <a:rPr lang="zh-CN" altLang="en-US" sz="2400"/>
              <a:t>我自己穿里面的袖子会缩在里面很难受。</a:t>
            </a:r>
            <a:endParaRPr lang="zh-CN" altLang="en-US" sz="2400"/>
          </a:p>
          <a:p>
            <a:r>
              <a:rPr lang="zh-CN" altLang="en-US" sz="2400" b="1"/>
              <a:t>魏淏铭：</a:t>
            </a:r>
            <a:r>
              <a:rPr lang="zh-CN" altLang="en-US" sz="2400"/>
              <a:t>拉链太长了而且很硬我拉不动。</a:t>
            </a:r>
            <a:endParaRPr lang="zh-CN" altLang="en-US" sz="2400"/>
          </a:p>
        </p:txBody>
      </p:sp>
      <p:sp>
        <p:nvSpPr>
          <p:cNvPr id="14" name="文本框 13"/>
          <p:cNvSpPr txBox="1"/>
          <p:nvPr/>
        </p:nvSpPr>
        <p:spPr>
          <a:xfrm>
            <a:off x="6886575" y="2779395"/>
            <a:ext cx="3911600" cy="1568450"/>
          </a:xfrm>
          <a:prstGeom prst="rect">
            <a:avLst/>
          </a:prstGeom>
          <a:noFill/>
        </p:spPr>
        <p:txBody>
          <a:bodyPr wrap="square" rtlCol="0">
            <a:spAutoFit/>
          </a:bodyPr>
          <a:p>
            <a:r>
              <a:rPr lang="zh-CN" altLang="en-US" sz="2400" b="1"/>
              <a:t>吕松燃：</a:t>
            </a:r>
            <a:r>
              <a:rPr lang="zh-CN" altLang="en-US" sz="2400"/>
              <a:t>在家里都是妈妈帮我穿的。</a:t>
            </a:r>
            <a:endParaRPr lang="zh-CN" altLang="en-US" sz="2400"/>
          </a:p>
          <a:p>
            <a:r>
              <a:rPr lang="zh-CN" altLang="en-US" sz="2400" b="1"/>
              <a:t>陈佳宁：</a:t>
            </a:r>
            <a:r>
              <a:rPr lang="zh-CN" altLang="en-US" sz="2400"/>
              <a:t>婆婆说我还小可以让婆婆穿，长大了再自己穿。</a:t>
            </a:r>
            <a:endParaRPr lang="zh-CN" altLang="en-US" sz="240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1000"/>
                                        <p:tgtEl>
                                          <p:spTgt spid="25"/>
                                        </p:tgtEl>
                                      </p:cBhvr>
                                    </p:animEffect>
                                    <p:anim calcmode="lin" valueType="num">
                                      <p:cBhvr>
                                        <p:cTn id="8" dur="1000" fill="hold"/>
                                        <p:tgtEl>
                                          <p:spTgt spid="25"/>
                                        </p:tgtEl>
                                        <p:attrNameLst>
                                          <p:attrName>ppt_x</p:attrName>
                                        </p:attrNameLst>
                                      </p:cBhvr>
                                      <p:tavLst>
                                        <p:tav tm="0">
                                          <p:val>
                                            <p:strVal val="#ppt_x"/>
                                          </p:val>
                                        </p:tav>
                                        <p:tav tm="100000">
                                          <p:val>
                                            <p:strVal val="#ppt_x"/>
                                          </p:val>
                                        </p:tav>
                                      </p:tavLst>
                                    </p:anim>
                                    <p:anim calcmode="lin" valueType="num">
                                      <p:cBhvr>
                                        <p:cTn id="9" dur="1000" fill="hold"/>
                                        <p:tgtEl>
                                          <p:spTgt spid="2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500"/>
                                        <p:tgtEl>
                                          <p:spTgt spid="21"/>
                                        </p:tgtEl>
                                      </p:cBhvr>
                                    </p:animEffect>
                                  </p:childTnLst>
                                </p:cTn>
                              </p:par>
                            </p:childTnLst>
                          </p:cTn>
                        </p:par>
                        <p:par>
                          <p:cTn id="14" fill="hold">
                            <p:stCondLst>
                              <p:cond delay="1500"/>
                            </p:stCondLst>
                            <p:childTnLst>
                              <p:par>
                                <p:cTn id="15" presetID="10" presetClass="entr" presetSubtype="0" fill="hold" grpId="0"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fade">
                                      <p:cBhvr>
                                        <p:cTn id="20" dur="500"/>
                                        <p:tgtEl>
                                          <p:spTgt spid="15"/>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1" grpId="0"/>
      <p:bldP spid="9" grpId="0" animBg="1"/>
      <p:bldP spid="15" grpId="0"/>
      <p:bldP spid="13" grpId="0"/>
      <p:bldP spid="12" grpId="0" animBg="1"/>
      <p:bldP spid="16" grpId="0"/>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2" cstate="print">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a:solidFill>
            <a:srgbClr val="F6E358"/>
          </a:solidFill>
          <a:ln w="38100">
            <a:noFill/>
          </a:ln>
        </p:spPr>
      </p:pic>
      <p:pic>
        <p:nvPicPr>
          <p:cNvPr id="5" name="图片 4"/>
          <p:cNvPicPr>
            <a:picLocks noChangeAspect="1"/>
          </p:cNvPicPr>
          <p:nvPr/>
        </p:nvPicPr>
        <p:blipFill rotWithShape="1">
          <a:blip r:embed="rId4" cstate="print">
            <a:extLst>
              <a:ext uri="{28A0092B-C50C-407E-A947-70E740481C1C}">
                <a14:useLocalDpi xmlns:a14="http://schemas.microsoft.com/office/drawing/2010/main" val="0"/>
              </a:ext>
            </a:extLst>
          </a:blip>
          <a:srcRect l="15250" t="51312" r="18311" b="256"/>
          <a:stretch>
            <a:fillRect/>
          </a:stretch>
        </p:blipFill>
        <p:spPr>
          <a:xfrm>
            <a:off x="-83982" y="369171"/>
            <a:ext cx="12192003" cy="6276350"/>
          </a:xfrm>
          <a:prstGeom prst="rect">
            <a:avLst/>
          </a:prstGeom>
        </p:spPr>
      </p:pic>
      <p:cxnSp>
        <p:nvCxnSpPr>
          <p:cNvPr id="15" name="直接箭头连接符 14"/>
          <p:cNvCxnSpPr/>
          <p:nvPr/>
        </p:nvCxnSpPr>
        <p:spPr>
          <a:xfrm flipV="1">
            <a:off x="6089650" y="2251375"/>
            <a:ext cx="0" cy="432000"/>
          </a:xfrm>
          <a:prstGeom prst="straightConnector1">
            <a:avLst/>
          </a:prstGeom>
          <a:ln w="3175" cap="rnd">
            <a:solidFill>
              <a:schemeClr val="bg1">
                <a:lumMod val="75000"/>
              </a:schemeClr>
            </a:solidFill>
            <a:round/>
            <a:headEnd type="none"/>
            <a:tailEnd type="diamond"/>
          </a:ln>
        </p:spPr>
        <p:style>
          <a:lnRef idx="1">
            <a:schemeClr val="accent1"/>
          </a:lnRef>
          <a:fillRef idx="0">
            <a:schemeClr val="accent1"/>
          </a:fillRef>
          <a:effectRef idx="0">
            <a:schemeClr val="accent1"/>
          </a:effectRef>
          <a:fontRef idx="minor">
            <a:schemeClr val="tx1"/>
          </a:fontRef>
        </p:style>
      </p:cxnSp>
      <p:pic>
        <p:nvPicPr>
          <p:cNvPr id="3" name="图片 2" descr="IMG_4163"/>
          <p:cNvPicPr>
            <a:picLocks noChangeAspect="1"/>
          </p:cNvPicPr>
          <p:nvPr/>
        </p:nvPicPr>
        <p:blipFill>
          <a:blip r:embed="rId5"/>
          <a:stretch>
            <a:fillRect/>
          </a:stretch>
        </p:blipFill>
        <p:spPr>
          <a:xfrm rot="16200000">
            <a:off x="1007110" y="942340"/>
            <a:ext cx="2442210" cy="3256280"/>
          </a:xfrm>
          <a:prstGeom prst="rect">
            <a:avLst/>
          </a:prstGeom>
        </p:spPr>
      </p:pic>
      <p:pic>
        <p:nvPicPr>
          <p:cNvPr id="4" name="图片 3" descr="IMG_4164"/>
          <p:cNvPicPr>
            <a:picLocks noChangeAspect="1"/>
          </p:cNvPicPr>
          <p:nvPr/>
        </p:nvPicPr>
        <p:blipFill>
          <a:blip r:embed="rId6"/>
          <a:stretch>
            <a:fillRect/>
          </a:stretch>
        </p:blipFill>
        <p:spPr>
          <a:xfrm rot="16200000">
            <a:off x="1004570" y="3510915"/>
            <a:ext cx="2426335" cy="3235960"/>
          </a:xfrm>
          <a:prstGeom prst="rect">
            <a:avLst/>
          </a:prstGeom>
        </p:spPr>
      </p:pic>
      <p:graphicFrame>
        <p:nvGraphicFramePr>
          <p:cNvPr id="9" name="图表 1"/>
          <p:cNvGraphicFramePr/>
          <p:nvPr/>
        </p:nvGraphicFramePr>
        <p:xfrm>
          <a:off x="4892675" y="1438275"/>
          <a:ext cx="6028055" cy="4401820"/>
        </p:xfrm>
        <a:graphic>
          <a:graphicData uri="http://schemas.openxmlformats.org/drawingml/2006/chart">
            <c:chart xmlns:c="http://schemas.openxmlformats.org/drawingml/2006/chart" xmlns:r="http://schemas.openxmlformats.org/officeDocument/2006/relationships" r:id="rId1"/>
          </a:graphicData>
        </a:graphic>
      </p:graphicFrame>
      <p:sp>
        <p:nvSpPr>
          <p:cNvPr id="10" name="文本框 9"/>
          <p:cNvSpPr txBox="1"/>
          <p:nvPr/>
        </p:nvSpPr>
        <p:spPr>
          <a:xfrm>
            <a:off x="1458595" y="379095"/>
            <a:ext cx="2615565" cy="645160"/>
          </a:xfrm>
          <a:prstGeom prst="rect">
            <a:avLst/>
          </a:prstGeom>
          <a:noFill/>
        </p:spPr>
        <p:txBody>
          <a:bodyPr wrap="square" rtlCol="0">
            <a:spAutoFit/>
          </a:bodyPr>
          <a:p>
            <a:r>
              <a:rPr lang="en-US" sz="3600" dirty="0">
                <a:latin typeface="站酷快乐体" panose="02010600030101010101" charset="-128"/>
                <a:ea typeface="站酷快乐体" panose="02010600030101010101" charset="-128"/>
              </a:rPr>
              <a:t>2.</a:t>
            </a:r>
            <a:r>
              <a:rPr lang="zh-CN" altLang="en-US" sz="3600" dirty="0">
                <a:latin typeface="站酷快乐体" panose="02010600030101010101" charset="-128"/>
                <a:ea typeface="站酷快乐体" panose="02010600030101010101" charset="-128"/>
              </a:rPr>
              <a:t>调查问卷</a:t>
            </a:r>
            <a:endParaRPr lang="zh-CN" altLang="en-US" sz="3600" dirty="0">
              <a:latin typeface="站酷快乐体" panose="02010600030101010101" charset="-128"/>
              <a:ea typeface="站酷快乐体" panose="02010600030101010101" charset="-128"/>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p:cTn id="7" dur="1000" fill="hold"/>
                                        <p:tgtEl>
                                          <p:spTgt spid="15"/>
                                        </p:tgtEl>
                                        <p:attrNameLst>
                                          <p:attrName>ppt_w</p:attrName>
                                        </p:attrNameLst>
                                      </p:cBhvr>
                                      <p:tavLst>
                                        <p:tav tm="0">
                                          <p:val>
                                            <p:fltVal val="0"/>
                                          </p:val>
                                        </p:tav>
                                        <p:tav tm="100000">
                                          <p:val>
                                            <p:strVal val="#ppt_w"/>
                                          </p:val>
                                        </p:tav>
                                      </p:tavLst>
                                    </p:anim>
                                    <p:anim calcmode="lin" valueType="num">
                                      <p:cBhvr>
                                        <p:cTn id="8" dur="1000" fill="hold"/>
                                        <p:tgtEl>
                                          <p:spTgt spid="15"/>
                                        </p:tgtEl>
                                        <p:attrNameLst>
                                          <p:attrName>ppt_h</p:attrName>
                                        </p:attrNameLst>
                                      </p:cBhvr>
                                      <p:tavLst>
                                        <p:tav tm="0">
                                          <p:val>
                                            <p:fltVal val="0"/>
                                          </p:val>
                                        </p:tav>
                                        <p:tav tm="100000">
                                          <p:val>
                                            <p:strVal val="#ppt_h"/>
                                          </p:val>
                                        </p:tav>
                                      </p:tavLst>
                                    </p:anim>
                                    <p:anim calcmode="lin" valueType="num">
                                      <p:cBhvr>
                                        <p:cTn id="9" dur="1000" fill="hold"/>
                                        <p:tgtEl>
                                          <p:spTgt spid="15"/>
                                        </p:tgtEl>
                                        <p:attrNameLst>
                                          <p:attrName>style.rotation</p:attrName>
                                        </p:attrNameLst>
                                      </p:cBhvr>
                                      <p:tavLst>
                                        <p:tav tm="0">
                                          <p:val>
                                            <p:fltVal val="90"/>
                                          </p:val>
                                        </p:tav>
                                        <p:tav tm="100000">
                                          <p:val>
                                            <p:fltVal val="0"/>
                                          </p:val>
                                        </p:tav>
                                      </p:tavLst>
                                    </p:anim>
                                    <p:animEffect transition="in" filter="fade">
                                      <p:cBhvr>
                                        <p:cTn id="10" dur="1000"/>
                                        <p:tgtEl>
                                          <p:spTgt spid="15"/>
                                        </p:tgtEl>
                                      </p:cBhvr>
                                    </p:animEffect>
                                  </p:childTnLst>
                                </p:cTn>
                              </p:par>
                              <p:par>
                                <p:cTn id="11" presetID="42"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par>
                          <p:cTn id="16" fill="hold">
                            <p:stCondLst>
                              <p:cond delay="1000"/>
                            </p:stCondLst>
                            <p:childTnLst>
                              <p:par>
                                <p:cTn id="17" presetID="10" presetClass="entr" presetSubtype="0"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par>
                                <p:cTn id="20" presetID="10" presetClass="entr" presetSubtype="0" fill="hold" nodeType="with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par>
                          <p:cTn id="23" fill="hold">
                            <p:stCondLst>
                              <p:cond delay="1500"/>
                            </p:stCondLst>
                            <p:childTnLst>
                              <p:par>
                                <p:cTn id="24" presetID="12" presetClass="entr" presetSubtype="1" fill="hold" nodeType="afterEffect">
                                  <p:stCondLst>
                                    <p:cond delay="0"/>
                                  </p:stCondLst>
                                  <p:childTnLst>
                                    <p:set>
                                      <p:cBhvr>
                                        <p:cTn id="25" dur="1" fill="hold">
                                          <p:stCondLst>
                                            <p:cond delay="0"/>
                                          </p:stCondLst>
                                        </p:cTn>
                                        <p:tgtEl>
                                          <p:spTgt spid="9"/>
                                        </p:tgtEl>
                                        <p:attrNameLst>
                                          <p:attrName>style.visibility</p:attrName>
                                        </p:attrNameLst>
                                      </p:cBhvr>
                                      <p:to>
                                        <p:strVal val="visible"/>
                                      </p:to>
                                    </p:set>
                                    <p:anim calcmode="lin" valueType="num">
                                      <p:cBhvr additive="base">
                                        <p:cTn id="26" dur="500"/>
                                        <p:tgtEl>
                                          <p:spTgt spid="9"/>
                                        </p:tgtEl>
                                        <p:attrNameLst>
                                          <p:attrName>ppt_y</p:attrName>
                                        </p:attrNameLst>
                                      </p:cBhvr>
                                      <p:tavLst>
                                        <p:tav tm="0">
                                          <p:val>
                                            <p:strVal val="#ppt_y-#ppt_h*1.125000"/>
                                          </p:val>
                                        </p:tav>
                                        <p:tav tm="100000">
                                          <p:val>
                                            <p:strVal val="#ppt_y"/>
                                          </p:val>
                                        </p:tav>
                                      </p:tavLst>
                                    </p:anim>
                                    <p:animEffect transition="in" filter="wipe(down)">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80310" y="198056"/>
            <a:ext cx="13951350" cy="6659944"/>
          </a:xfrm>
          <a:prstGeom prst="rect">
            <a:avLst/>
          </a:prstGeom>
        </p:spPr>
      </p:pic>
      <p:sp>
        <p:nvSpPr>
          <p:cNvPr id="5" name="椭圆 4"/>
          <p:cNvSpPr/>
          <p:nvPr/>
        </p:nvSpPr>
        <p:spPr>
          <a:xfrm>
            <a:off x="1672396" y="2821196"/>
            <a:ext cx="1909822" cy="1909822"/>
          </a:xfrm>
          <a:prstGeom prst="ellipse">
            <a:avLst/>
          </a:prstGeom>
          <a:solidFill>
            <a:srgbClr val="F2BC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椭圆 3"/>
          <p:cNvSpPr/>
          <p:nvPr/>
        </p:nvSpPr>
        <p:spPr>
          <a:xfrm>
            <a:off x="1519996" y="2668796"/>
            <a:ext cx="1909822" cy="1909822"/>
          </a:xfrm>
          <a:prstGeom prst="ellipse">
            <a:avLst/>
          </a:prstGeom>
          <a:noFill/>
          <a:ln w="57150">
            <a:solidFill>
              <a:srgbClr val="561A88"/>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6" name="组合 15"/>
          <p:cNvGrpSpPr/>
          <p:nvPr/>
        </p:nvGrpSpPr>
        <p:grpSpPr>
          <a:xfrm>
            <a:off x="3978426" y="1914921"/>
            <a:ext cx="7015535" cy="3471926"/>
            <a:chOff x="4955897" y="2280692"/>
            <a:chExt cx="5569352" cy="2756223"/>
          </a:xfrm>
        </p:grpSpPr>
        <p:sp>
          <p:nvSpPr>
            <p:cNvPr id="7" name="矩形: 圆角 6"/>
            <p:cNvSpPr/>
            <p:nvPr/>
          </p:nvSpPr>
          <p:spPr>
            <a:xfrm>
              <a:off x="5108297" y="2433092"/>
              <a:ext cx="5416952" cy="2603823"/>
            </a:xfrm>
            <a:prstGeom prst="roundRect">
              <a:avLst>
                <a:gd name="adj" fmla="val 9739"/>
              </a:avLst>
            </a:prstGeom>
            <a:solidFill>
              <a:srgbClr val="F6E3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p:cNvSpPr/>
            <p:nvPr/>
          </p:nvSpPr>
          <p:spPr>
            <a:xfrm>
              <a:off x="4955897" y="2280692"/>
              <a:ext cx="5416952" cy="2603823"/>
            </a:xfrm>
            <a:prstGeom prst="roundRect">
              <a:avLst>
                <a:gd name="adj" fmla="val 9739"/>
              </a:avLst>
            </a:prstGeom>
            <a:noFill/>
            <a:ln w="57150">
              <a:solidFill>
                <a:srgbClr val="561A88"/>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8" name="文本框 7"/>
          <p:cNvSpPr txBox="1"/>
          <p:nvPr/>
        </p:nvSpPr>
        <p:spPr>
          <a:xfrm>
            <a:off x="1853691" y="3048322"/>
            <a:ext cx="2042235" cy="1446550"/>
          </a:xfrm>
          <a:prstGeom prst="rect">
            <a:avLst/>
          </a:prstGeom>
          <a:noFill/>
        </p:spPr>
        <p:txBody>
          <a:bodyPr wrap="square" rtlCol="0">
            <a:spAutoFit/>
          </a:bodyPr>
          <a:lstStyle/>
          <a:p>
            <a:r>
              <a:rPr lang="en-US" altLang="zh-CN" sz="8800" b="1" dirty="0">
                <a:solidFill>
                  <a:schemeClr val="bg1"/>
                </a:solidFill>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02</a:t>
            </a:r>
            <a:endParaRPr lang="zh-CN" altLang="en-US" sz="8800" b="1" dirty="0">
              <a:solidFill>
                <a:schemeClr val="bg1"/>
              </a:solidFill>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9" name="文本框 8"/>
          <p:cNvSpPr txBox="1"/>
          <p:nvPr/>
        </p:nvSpPr>
        <p:spPr>
          <a:xfrm>
            <a:off x="4979670" y="3143885"/>
            <a:ext cx="6110605" cy="1198880"/>
          </a:xfrm>
          <a:prstGeom prst="rect">
            <a:avLst/>
          </a:prstGeom>
          <a:noFill/>
        </p:spPr>
        <p:txBody>
          <a:bodyPr wrap="square" rtlCol="0">
            <a:spAutoFit/>
          </a:bodyPr>
          <a:lstStyle/>
          <a:p>
            <a:r>
              <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衣服大作战</a:t>
            </a:r>
            <a:endPar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10" name="椭圆 9"/>
          <p:cNvSpPr/>
          <p:nvPr/>
        </p:nvSpPr>
        <p:spPr>
          <a:xfrm>
            <a:off x="9429851" y="2826294"/>
            <a:ext cx="317457" cy="317457"/>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椭圆 11"/>
          <p:cNvSpPr/>
          <p:nvPr/>
        </p:nvSpPr>
        <p:spPr>
          <a:xfrm>
            <a:off x="5090268" y="2826294"/>
            <a:ext cx="317457" cy="317457"/>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1000"/>
                                        <p:tgtEl>
                                          <p:spTgt spid="8"/>
                                        </p:tgtEl>
                                      </p:cBhvr>
                                    </p:animEffect>
                                  </p:childTnLst>
                                </p:cTn>
                              </p:par>
                            </p:childTnLst>
                          </p:cTn>
                        </p:par>
                        <p:par>
                          <p:cTn id="14" fill="hold">
                            <p:stCondLst>
                              <p:cond delay="2000"/>
                            </p:stCondLst>
                            <p:childTnLst>
                              <p:par>
                                <p:cTn id="15" presetID="22" presetClass="entr" presetSubtype="8" fill="hold" grpId="0"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sp>
        <p:nvSpPr>
          <p:cNvPr id="19" name="文本框 18"/>
          <p:cNvSpPr txBox="1"/>
          <p:nvPr/>
        </p:nvSpPr>
        <p:spPr>
          <a:xfrm>
            <a:off x="7602855" y="885825"/>
            <a:ext cx="2245995" cy="645160"/>
          </a:xfrm>
          <a:prstGeom prst="rect">
            <a:avLst/>
          </a:prstGeom>
          <a:noFill/>
        </p:spPr>
        <p:txBody>
          <a:bodyPr wrap="square" rtlCol="0">
            <a:spAutoFit/>
          </a:bodyPr>
          <a:p>
            <a:r>
              <a:rPr lang="zh-CN" altLang="en-US" sz="3600" dirty="0">
                <a:latin typeface="站酷快乐体" panose="02010600030101010101" charset="-128"/>
                <a:ea typeface="站酷快乐体" panose="02010600030101010101" charset="-128"/>
              </a:rPr>
              <a:t>教育策略</a:t>
            </a:r>
            <a:endParaRPr lang="zh-CN" altLang="en-US" sz="3600" dirty="0">
              <a:latin typeface="站酷快乐体" panose="02010600030101010101" charset="-128"/>
              <a:ea typeface="站酷快乐体" panose="02010600030101010101" charset="-128"/>
            </a:endParaRPr>
          </a:p>
        </p:txBody>
      </p:sp>
      <p:sp>
        <p:nvSpPr>
          <p:cNvPr id="20" name="圆角矩形 19"/>
          <p:cNvSpPr/>
          <p:nvPr/>
        </p:nvSpPr>
        <p:spPr>
          <a:xfrm>
            <a:off x="6338570" y="1670685"/>
            <a:ext cx="4774565" cy="450977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l">
              <a:lnSpc>
                <a:spcPct val="150000"/>
              </a:lnSpc>
            </a:pPr>
            <a:r>
              <a:rPr lang="en-US" altLang="zh-CN" sz="1600">
                <a:solidFill>
                  <a:schemeClr val="tx1"/>
                </a:solidFill>
              </a:rPr>
              <a:t>         1.</a:t>
            </a:r>
            <a:r>
              <a:rPr lang="zh-CN" altLang="en-US" sz="1600">
                <a:solidFill>
                  <a:schemeClr val="tx1"/>
                </a:solidFill>
              </a:rPr>
              <a:t>用一些前（正）面有标志或卡通的衣服。引导孩子认识这些标识，如，有卡通人物或花纹的，是衣服的前面。有口袋的地方，是裤子的前面等。</a:t>
            </a:r>
            <a:endParaRPr lang="zh-CN" altLang="en-US" sz="1600">
              <a:solidFill>
                <a:schemeClr val="tx1"/>
              </a:solidFill>
            </a:endParaRPr>
          </a:p>
          <a:p>
            <a:pPr algn="l">
              <a:lnSpc>
                <a:spcPct val="150000"/>
              </a:lnSpc>
            </a:pPr>
            <a:r>
              <a:rPr lang="en-US" altLang="zh-CN" sz="1600">
                <a:solidFill>
                  <a:schemeClr val="tx1"/>
                </a:solidFill>
              </a:rPr>
              <a:t>          2.</a:t>
            </a:r>
            <a:r>
              <a:rPr lang="zh-CN" altLang="en-US" sz="1600">
                <a:solidFill>
                  <a:schemeClr val="tx1"/>
                </a:solidFill>
              </a:rPr>
              <a:t>认识衣服结构时，可以按照穿衣顺序进行引导，方便孩子记忆。如，先领口，再袖口。先裤腰，再裤腿。</a:t>
            </a:r>
            <a:endParaRPr lang="zh-CN" altLang="en-US" sz="1600">
              <a:solidFill>
                <a:schemeClr val="tx1"/>
              </a:solidFill>
            </a:endParaRPr>
          </a:p>
          <a:p>
            <a:pPr algn="l">
              <a:lnSpc>
                <a:spcPct val="150000"/>
              </a:lnSpc>
            </a:pPr>
            <a:r>
              <a:rPr lang="en-US" altLang="zh-CN" sz="1600">
                <a:solidFill>
                  <a:schemeClr val="tx1"/>
                </a:solidFill>
              </a:rPr>
              <a:t>         3.</a:t>
            </a:r>
            <a:r>
              <a:rPr lang="zh-CN" altLang="en-US" sz="1600">
                <a:solidFill>
                  <a:schemeClr val="tx1"/>
                </a:solidFill>
              </a:rPr>
              <a:t>认识衣服结构时，尽量使用儿童化的语言，让孩子更容易了解和认识衣服结构。如，大圆圈是领口，短短的隧道是袖口。大大的嘴巴是裤腰，长长的隧道是裤腿等。</a:t>
            </a:r>
            <a:endParaRPr lang="zh-CN" altLang="en-US" sz="1600">
              <a:solidFill>
                <a:schemeClr val="tx1"/>
              </a:solidFill>
            </a:endParaRPr>
          </a:p>
          <a:p>
            <a:pPr algn="ctr"/>
            <a:r>
              <a:rPr lang="zh-CN" altLang="en-US"/>
              <a:t>魏淏铭：拉链太长了而且很硬我拉不动。</a:t>
            </a:r>
            <a:endParaRPr lang="zh-CN" altLang="en-US"/>
          </a:p>
        </p:txBody>
      </p:sp>
      <p:sp>
        <p:nvSpPr>
          <p:cNvPr id="21" name="文本框 20"/>
          <p:cNvSpPr txBox="1"/>
          <p:nvPr/>
        </p:nvSpPr>
        <p:spPr>
          <a:xfrm>
            <a:off x="1458595" y="379095"/>
            <a:ext cx="3776345" cy="645160"/>
          </a:xfrm>
          <a:prstGeom prst="rect">
            <a:avLst/>
          </a:prstGeom>
          <a:noFill/>
        </p:spPr>
        <p:txBody>
          <a:bodyPr wrap="square" rtlCol="0">
            <a:spAutoFit/>
          </a:bodyPr>
          <a:p>
            <a:r>
              <a:rPr lang="en-US" altLang="zh-CN" sz="3600" dirty="0">
                <a:latin typeface="站酷快乐体" panose="02010600030101010101" charset="-128"/>
                <a:ea typeface="站酷快乐体" panose="02010600030101010101" charset="-128"/>
              </a:rPr>
              <a:t>1.</a:t>
            </a:r>
            <a:r>
              <a:rPr lang="zh-CN" altLang="en-US" sz="3600" dirty="0">
                <a:latin typeface="站酷快乐体" panose="02010600030101010101" charset="-128"/>
                <a:ea typeface="站酷快乐体" panose="02010600030101010101" charset="-128"/>
              </a:rPr>
              <a:t>认识我们</a:t>
            </a:r>
            <a:r>
              <a:rPr lang="zh-CN" altLang="en-US" sz="3600" dirty="0">
                <a:latin typeface="站酷快乐体" panose="02010600030101010101" charset="-128"/>
                <a:ea typeface="站酷快乐体" panose="02010600030101010101" charset="-128"/>
              </a:rPr>
              <a:t>的衣服</a:t>
            </a:r>
            <a:endParaRPr lang="zh-CN" altLang="en-US" sz="3600" dirty="0">
              <a:latin typeface="站酷快乐体" panose="02010600030101010101" charset="-128"/>
              <a:ea typeface="站酷快乐体" panose="02010600030101010101" charset="-128"/>
            </a:endParaRPr>
          </a:p>
        </p:txBody>
      </p:sp>
      <p:pic>
        <p:nvPicPr>
          <p:cNvPr id="4" name="图片 3" descr="IMG_4273"/>
          <p:cNvPicPr>
            <a:picLocks noChangeAspect="1"/>
          </p:cNvPicPr>
          <p:nvPr/>
        </p:nvPicPr>
        <p:blipFill>
          <a:blip r:embed="rId4"/>
          <a:stretch>
            <a:fillRect/>
          </a:stretch>
        </p:blipFill>
        <p:spPr>
          <a:xfrm>
            <a:off x="603250" y="1921510"/>
            <a:ext cx="5342890" cy="400748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childTnLst>
                          </p:cTn>
                        </p:par>
                        <p:par>
                          <p:cTn id="19" fill="hold">
                            <p:stCondLst>
                              <p:cond delay="1500"/>
                            </p:stCondLst>
                            <p:childTnLst>
                              <p:par>
                                <p:cTn id="20" presetID="42" presetClass="entr" presetSubtype="0" fill="hold" grpId="0" nodeType="after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1000"/>
                                        <p:tgtEl>
                                          <p:spTgt spid="19"/>
                                        </p:tgtEl>
                                      </p:cBhvr>
                                    </p:animEffect>
                                    <p:anim calcmode="lin" valueType="num">
                                      <p:cBhvr>
                                        <p:cTn id="23" dur="1000" fill="hold"/>
                                        <p:tgtEl>
                                          <p:spTgt spid="19"/>
                                        </p:tgtEl>
                                        <p:attrNameLst>
                                          <p:attrName>ppt_x</p:attrName>
                                        </p:attrNameLst>
                                      </p:cBhvr>
                                      <p:tavLst>
                                        <p:tav tm="0">
                                          <p:val>
                                            <p:strVal val="#ppt_x"/>
                                          </p:val>
                                        </p:tav>
                                        <p:tav tm="100000">
                                          <p:val>
                                            <p:strVal val="#ppt_x"/>
                                          </p:val>
                                        </p:tav>
                                      </p:tavLst>
                                    </p:anim>
                                    <p:anim calcmode="lin" valueType="num">
                                      <p:cBhvr>
                                        <p:cTn id="24" dur="1000" fill="hold"/>
                                        <p:tgtEl>
                                          <p:spTgt spid="19"/>
                                        </p:tgtEl>
                                        <p:attrNameLst>
                                          <p:attrName>ppt_y</p:attrName>
                                        </p:attrNameLst>
                                      </p:cBhvr>
                                      <p:tavLst>
                                        <p:tav tm="0">
                                          <p:val>
                                            <p:strVal val="#ppt_y+.1"/>
                                          </p:val>
                                        </p:tav>
                                        <p:tav tm="100000">
                                          <p:val>
                                            <p:strVal val="#ppt_y"/>
                                          </p:val>
                                        </p:tav>
                                      </p:tavLst>
                                    </p:anim>
                                  </p:childTnLst>
                                </p:cTn>
                              </p:par>
                              <p:par>
                                <p:cTn id="25" presetID="10"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P spid="2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93980" y="198120"/>
            <a:ext cx="11921490" cy="6487795"/>
          </a:xfrm>
          <a:prstGeom prst="rect">
            <a:avLst/>
          </a:prstGeom>
        </p:spPr>
      </p:pic>
      <p:sp>
        <p:nvSpPr>
          <p:cNvPr id="19" name="文本框 18"/>
          <p:cNvSpPr txBox="1"/>
          <p:nvPr/>
        </p:nvSpPr>
        <p:spPr>
          <a:xfrm>
            <a:off x="1458595" y="379095"/>
            <a:ext cx="3679825" cy="645160"/>
          </a:xfrm>
          <a:prstGeom prst="rect">
            <a:avLst/>
          </a:prstGeom>
          <a:noFill/>
        </p:spPr>
        <p:txBody>
          <a:bodyPr wrap="square" rtlCol="0">
            <a:spAutoFit/>
          </a:bodyPr>
          <a:p>
            <a:r>
              <a:rPr lang="en-US" altLang="zh-CN" sz="3600" dirty="0">
                <a:latin typeface="站酷快乐体" panose="02010600030101010101" charset="-128"/>
                <a:ea typeface="站酷快乐体" panose="02010600030101010101" charset="-128"/>
              </a:rPr>
              <a:t>2.</a:t>
            </a:r>
            <a:r>
              <a:rPr lang="zh-CN" altLang="en-US" sz="3600" dirty="0">
                <a:latin typeface="站酷快乐体" panose="02010600030101010101" charset="-128"/>
                <a:ea typeface="站酷快乐体" panose="02010600030101010101" charset="-128"/>
              </a:rPr>
              <a:t>穿衣</a:t>
            </a:r>
            <a:r>
              <a:rPr lang="zh-CN" altLang="en-US" sz="3600" dirty="0">
                <a:latin typeface="站酷快乐体" panose="02010600030101010101" charset="-128"/>
                <a:ea typeface="站酷快乐体" panose="02010600030101010101" charset="-128"/>
              </a:rPr>
              <a:t>好方法</a:t>
            </a:r>
            <a:endParaRPr lang="zh-CN" altLang="en-US" sz="3600" dirty="0">
              <a:latin typeface="站酷快乐体" panose="02010600030101010101" charset="-128"/>
              <a:ea typeface="站酷快乐体" panose="02010600030101010101" charset="-128"/>
            </a:endParaRPr>
          </a:p>
        </p:txBody>
      </p:sp>
      <p:sp>
        <p:nvSpPr>
          <p:cNvPr id="9" name="圆角矩形 8"/>
          <p:cNvSpPr/>
          <p:nvPr/>
        </p:nvSpPr>
        <p:spPr>
          <a:xfrm>
            <a:off x="93980" y="1271905"/>
            <a:ext cx="5906770" cy="4962525"/>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l">
              <a:lnSpc>
                <a:spcPct val="150000"/>
              </a:lnSpc>
            </a:pPr>
            <a:r>
              <a:rPr lang="en-US" altLang="zh-CN" sz="1600">
                <a:solidFill>
                  <a:schemeClr val="tx1"/>
                </a:solidFill>
              </a:rPr>
              <a:t>       </a:t>
            </a:r>
            <a:r>
              <a:rPr lang="zh-CN" altLang="en-US"/>
              <a:t>魏淏铭：拉链太长了而且很硬我拉不动。</a:t>
            </a:r>
            <a:endParaRPr lang="zh-CN" altLang="en-US"/>
          </a:p>
        </p:txBody>
      </p:sp>
      <p:pic>
        <p:nvPicPr>
          <p:cNvPr id="6" name="图片 5" descr="IMG_3698"/>
          <p:cNvPicPr>
            <a:picLocks noChangeAspect="1"/>
          </p:cNvPicPr>
          <p:nvPr/>
        </p:nvPicPr>
        <p:blipFill>
          <a:blip r:embed="rId4"/>
          <a:stretch>
            <a:fillRect/>
          </a:stretch>
        </p:blipFill>
        <p:spPr>
          <a:xfrm>
            <a:off x="259715" y="1530985"/>
            <a:ext cx="1762760" cy="2351405"/>
          </a:xfrm>
          <a:prstGeom prst="rect">
            <a:avLst/>
          </a:prstGeom>
        </p:spPr>
      </p:pic>
      <p:pic>
        <p:nvPicPr>
          <p:cNvPr id="7" name="图片 6" descr="IMG_3699"/>
          <p:cNvPicPr>
            <a:picLocks noChangeAspect="1"/>
          </p:cNvPicPr>
          <p:nvPr/>
        </p:nvPicPr>
        <p:blipFill>
          <a:blip r:embed="rId5"/>
          <a:stretch>
            <a:fillRect/>
          </a:stretch>
        </p:blipFill>
        <p:spPr>
          <a:xfrm>
            <a:off x="2169160" y="1530985"/>
            <a:ext cx="1755775" cy="2341880"/>
          </a:xfrm>
          <a:prstGeom prst="rect">
            <a:avLst/>
          </a:prstGeom>
        </p:spPr>
      </p:pic>
      <p:pic>
        <p:nvPicPr>
          <p:cNvPr id="8" name="图片 7" descr="IMG_3700"/>
          <p:cNvPicPr>
            <a:picLocks noChangeAspect="1"/>
          </p:cNvPicPr>
          <p:nvPr/>
        </p:nvPicPr>
        <p:blipFill>
          <a:blip r:embed="rId6"/>
          <a:stretch>
            <a:fillRect/>
          </a:stretch>
        </p:blipFill>
        <p:spPr>
          <a:xfrm>
            <a:off x="4071620" y="1540510"/>
            <a:ext cx="1755775" cy="2341880"/>
          </a:xfrm>
          <a:prstGeom prst="rect">
            <a:avLst/>
          </a:prstGeom>
        </p:spPr>
      </p:pic>
      <p:sp>
        <p:nvSpPr>
          <p:cNvPr id="10" name="圆角矩形 9"/>
          <p:cNvSpPr/>
          <p:nvPr/>
        </p:nvSpPr>
        <p:spPr>
          <a:xfrm>
            <a:off x="6181725" y="1271905"/>
            <a:ext cx="5833110" cy="4962525"/>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l">
              <a:lnSpc>
                <a:spcPct val="150000"/>
              </a:lnSpc>
            </a:pPr>
            <a:r>
              <a:rPr lang="en-US" altLang="zh-CN" sz="1600">
                <a:solidFill>
                  <a:schemeClr val="tx1"/>
                </a:solidFill>
              </a:rPr>
              <a:t>       </a:t>
            </a:r>
            <a:r>
              <a:rPr lang="zh-CN" altLang="en-US"/>
              <a:t>魏淏铭：拉链太长了而且很硬我拉不动。</a:t>
            </a:r>
            <a:endParaRPr lang="zh-CN" altLang="en-US"/>
          </a:p>
        </p:txBody>
      </p:sp>
      <p:sp>
        <p:nvSpPr>
          <p:cNvPr id="11" name="文本框 10"/>
          <p:cNvSpPr txBox="1"/>
          <p:nvPr/>
        </p:nvSpPr>
        <p:spPr>
          <a:xfrm>
            <a:off x="527685" y="4279900"/>
            <a:ext cx="4850765" cy="1476375"/>
          </a:xfrm>
          <a:prstGeom prst="rect">
            <a:avLst/>
          </a:prstGeom>
          <a:noFill/>
        </p:spPr>
        <p:txBody>
          <a:bodyPr wrap="square" rtlCol="0">
            <a:spAutoFit/>
          </a:bodyPr>
          <a:p>
            <a:r>
              <a:rPr lang="zh-CN" altLang="en-US" b="1"/>
              <a:t>戴帽子法：</a:t>
            </a:r>
            <a:endParaRPr lang="zh-CN" altLang="en-US" b="1"/>
          </a:p>
          <a:p>
            <a:r>
              <a:rPr lang="zh-CN" altLang="en-US" b="1"/>
              <a:t>方法：</a:t>
            </a:r>
            <a:r>
              <a:rPr lang="zh-CN" altLang="en-US"/>
              <a:t>先把帽子戴在头上，然后两边的手去找两个袖管伸出去。最后拉上拉链和纽扣。</a:t>
            </a:r>
            <a:endParaRPr lang="zh-CN" altLang="en-US"/>
          </a:p>
          <a:p>
            <a:r>
              <a:rPr lang="zh-CN" altLang="en-US" b="1"/>
              <a:t>儿歌：</a:t>
            </a:r>
            <a:r>
              <a:rPr lang="zh-CN" altLang="en-US"/>
              <a:t>戴帽子，找袖子，两只小手钻洞洞，左边右边钻进去，拉上拉链穿穿好。</a:t>
            </a:r>
            <a:endParaRPr lang="zh-CN" altLang="en-US"/>
          </a:p>
        </p:txBody>
      </p:sp>
      <p:pic>
        <p:nvPicPr>
          <p:cNvPr id="12" name="图片 11" descr="IMG_3709"/>
          <p:cNvPicPr>
            <a:picLocks noChangeAspect="1"/>
          </p:cNvPicPr>
          <p:nvPr/>
        </p:nvPicPr>
        <p:blipFill>
          <a:blip r:embed="rId7"/>
          <a:stretch>
            <a:fillRect/>
          </a:stretch>
        </p:blipFill>
        <p:spPr>
          <a:xfrm>
            <a:off x="6468745" y="1550035"/>
            <a:ext cx="1748155" cy="2332990"/>
          </a:xfrm>
          <a:prstGeom prst="rect">
            <a:avLst/>
          </a:prstGeom>
        </p:spPr>
      </p:pic>
      <p:pic>
        <p:nvPicPr>
          <p:cNvPr id="13" name="图片 12" descr="IMG_3710"/>
          <p:cNvPicPr>
            <a:picLocks noChangeAspect="1"/>
          </p:cNvPicPr>
          <p:nvPr/>
        </p:nvPicPr>
        <p:blipFill>
          <a:blip r:embed="rId8"/>
          <a:stretch>
            <a:fillRect/>
          </a:stretch>
        </p:blipFill>
        <p:spPr>
          <a:xfrm>
            <a:off x="8336280" y="1559560"/>
            <a:ext cx="1733550" cy="2312670"/>
          </a:xfrm>
          <a:prstGeom prst="rect">
            <a:avLst/>
          </a:prstGeom>
        </p:spPr>
      </p:pic>
      <p:pic>
        <p:nvPicPr>
          <p:cNvPr id="14" name="图片 13" descr="IMG_3711"/>
          <p:cNvPicPr>
            <a:picLocks noChangeAspect="1"/>
          </p:cNvPicPr>
          <p:nvPr/>
        </p:nvPicPr>
        <p:blipFill>
          <a:blip r:embed="rId9"/>
          <a:stretch>
            <a:fillRect/>
          </a:stretch>
        </p:blipFill>
        <p:spPr>
          <a:xfrm>
            <a:off x="10189210" y="1540510"/>
            <a:ext cx="1754505" cy="2342515"/>
          </a:xfrm>
          <a:prstGeom prst="rect">
            <a:avLst/>
          </a:prstGeom>
        </p:spPr>
      </p:pic>
      <p:sp>
        <p:nvSpPr>
          <p:cNvPr id="15" name="文本框 14"/>
          <p:cNvSpPr txBox="1"/>
          <p:nvPr/>
        </p:nvSpPr>
        <p:spPr>
          <a:xfrm>
            <a:off x="6673215" y="4212590"/>
            <a:ext cx="4850765" cy="1753235"/>
          </a:xfrm>
          <a:prstGeom prst="rect">
            <a:avLst/>
          </a:prstGeom>
          <a:noFill/>
        </p:spPr>
        <p:txBody>
          <a:bodyPr wrap="square" rtlCol="0">
            <a:spAutoFit/>
          </a:bodyPr>
          <a:p>
            <a:r>
              <a:rPr lang="zh-CN" altLang="en-US" b="1"/>
              <a:t>甩衣服法：</a:t>
            </a:r>
            <a:endParaRPr lang="zh-CN" altLang="en-US" b="1"/>
          </a:p>
          <a:p>
            <a:r>
              <a:rPr lang="zh-CN" altLang="en-US" b="1"/>
              <a:t>      方法：</a:t>
            </a:r>
            <a:r>
              <a:rPr lang="zh-CN" altLang="en-US"/>
              <a:t>两手抓住衣服的领子，将衣服甩到背后，披在肩上；两只手分别从袖筒中伸出来，再从衣服下面向上扣上纽扣或拉上拉链。</a:t>
            </a:r>
            <a:endParaRPr lang="zh-CN" altLang="en-US" b="1"/>
          </a:p>
          <a:p>
            <a:r>
              <a:rPr lang="zh-CN" altLang="en-US" b="1"/>
              <a:t>      儿歌：</a:t>
            </a:r>
            <a:r>
              <a:rPr lang="zh-CN" altLang="en-US"/>
              <a:t>抓领子，盖房子，小老鼠来钻洞洞，左钻钻，右钻钻，钻好洞洞扣扣子。</a:t>
            </a: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1000"/>
                                        <p:tgtEl>
                                          <p:spTgt spid="19"/>
                                        </p:tgtEl>
                                      </p:cBhvr>
                                    </p:animEffect>
                                    <p:anim calcmode="lin" valueType="num">
                                      <p:cBhvr>
                                        <p:cTn id="13" dur="1000" fill="hold"/>
                                        <p:tgtEl>
                                          <p:spTgt spid="19"/>
                                        </p:tgtEl>
                                        <p:attrNameLst>
                                          <p:attrName>ppt_x</p:attrName>
                                        </p:attrNameLst>
                                      </p:cBhvr>
                                      <p:tavLst>
                                        <p:tav tm="0">
                                          <p:val>
                                            <p:strVal val="#ppt_x"/>
                                          </p:val>
                                        </p:tav>
                                        <p:tav tm="100000">
                                          <p:val>
                                            <p:strVal val="#ppt_x"/>
                                          </p:val>
                                        </p:tav>
                                      </p:tavLst>
                                    </p:anim>
                                    <p:anim calcmode="lin" valueType="num">
                                      <p:cBhvr>
                                        <p:cTn id="14" dur="1000" fill="hold"/>
                                        <p:tgtEl>
                                          <p:spTgt spid="19"/>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par>
                                <p:cTn id="19" presetID="10"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par>
                                <p:cTn id="22" presetID="10" presetClass="entr" presetSubtype="0" fill="hold" nodeType="with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500"/>
                                        <p:tgtEl>
                                          <p:spTgt spid="7"/>
                                        </p:tgtEl>
                                      </p:cBhvr>
                                    </p:animEffect>
                                  </p:childTnLst>
                                </p:cTn>
                              </p:par>
                              <p:par>
                                <p:cTn id="25" presetID="10" presetClass="entr" presetSubtype="0" fill="hold"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500"/>
                                        <p:tgtEl>
                                          <p:spTgt spid="10"/>
                                        </p:tgtEl>
                                      </p:cBhvr>
                                    </p:animEffect>
                                  </p:childTnLst>
                                </p:cTn>
                              </p:par>
                              <p:par>
                                <p:cTn id="36" presetID="10" presetClass="entr" presetSubtype="0" fill="hold" nodeType="with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500"/>
                                        <p:tgtEl>
                                          <p:spTgt spid="12"/>
                                        </p:tgtEl>
                                      </p:cBhvr>
                                    </p:animEffect>
                                  </p:childTnLst>
                                </p:cTn>
                              </p:par>
                              <p:par>
                                <p:cTn id="39" presetID="10" presetClass="entr" presetSubtype="0" fill="hold" nodeType="with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500"/>
                                        <p:tgtEl>
                                          <p:spTgt spid="13"/>
                                        </p:tgtEl>
                                      </p:cBhvr>
                                    </p:animEffect>
                                  </p:childTnLst>
                                </p:cTn>
                              </p:par>
                              <p:par>
                                <p:cTn id="42" presetID="10" presetClass="entr" presetSubtype="0" fill="hold" nodeType="withEffect">
                                  <p:stCondLst>
                                    <p:cond delay="0"/>
                                  </p:stCondLst>
                                  <p:childTnLst>
                                    <p:set>
                                      <p:cBhvr>
                                        <p:cTn id="43" dur="1" fill="hold">
                                          <p:stCondLst>
                                            <p:cond delay="0"/>
                                          </p:stCondLst>
                                        </p:cTn>
                                        <p:tgtEl>
                                          <p:spTgt spid="14"/>
                                        </p:tgtEl>
                                        <p:attrNameLst>
                                          <p:attrName>style.visibility</p:attrName>
                                        </p:attrNameLst>
                                      </p:cBhvr>
                                      <p:to>
                                        <p:strVal val="visible"/>
                                      </p:to>
                                    </p:set>
                                    <p:animEffect transition="in" filter="fade">
                                      <p:cBhvr>
                                        <p:cTn id="44" dur="500"/>
                                        <p:tgtEl>
                                          <p:spTgt spid="14"/>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9" grpId="0" animBg="1"/>
      <p:bldP spid="11" grpId="0"/>
      <p:bldP spid="10" grpId="0" animBg="1"/>
      <p:bldP spid="1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sp>
        <p:nvSpPr>
          <p:cNvPr id="21" name="文本框 20"/>
          <p:cNvSpPr txBox="1"/>
          <p:nvPr/>
        </p:nvSpPr>
        <p:spPr>
          <a:xfrm>
            <a:off x="1458595" y="379095"/>
            <a:ext cx="4879340" cy="645160"/>
          </a:xfrm>
          <a:prstGeom prst="rect">
            <a:avLst/>
          </a:prstGeom>
          <a:noFill/>
        </p:spPr>
        <p:txBody>
          <a:bodyPr wrap="square" rtlCol="0">
            <a:spAutoFit/>
          </a:bodyPr>
          <a:p>
            <a:r>
              <a:rPr lang="en-US" sz="3600" dirty="0">
                <a:latin typeface="站酷快乐体" panose="02010600030101010101" charset="-128"/>
                <a:ea typeface="站酷快乐体" panose="02010600030101010101" charset="-128"/>
              </a:rPr>
              <a:t>3.</a:t>
            </a:r>
            <a:r>
              <a:rPr lang="zh-CN" altLang="en-US" sz="3600" dirty="0">
                <a:latin typeface="站酷快乐体" panose="02010600030101010101" charset="-128"/>
                <a:ea typeface="站酷快乐体" panose="02010600030101010101" charset="-128"/>
              </a:rPr>
              <a:t>两两合作，脱</a:t>
            </a:r>
            <a:r>
              <a:rPr lang="zh-CN" altLang="en-US" sz="3600" dirty="0">
                <a:latin typeface="站酷快乐体" panose="02010600030101010101" charset="-128"/>
                <a:ea typeface="站酷快乐体" panose="02010600030101010101" charset="-128"/>
              </a:rPr>
              <a:t>衣不难</a:t>
            </a:r>
            <a:endParaRPr lang="zh-CN" altLang="en-US" sz="3600" dirty="0">
              <a:latin typeface="站酷快乐体" panose="02010600030101010101" charset="-128"/>
              <a:ea typeface="站酷快乐体" panose="02010600030101010101" charset="-128"/>
            </a:endParaRPr>
          </a:p>
        </p:txBody>
      </p:sp>
      <p:sp>
        <p:nvSpPr>
          <p:cNvPr id="15" name="文本框 14"/>
          <p:cNvSpPr txBox="1"/>
          <p:nvPr/>
        </p:nvSpPr>
        <p:spPr>
          <a:xfrm>
            <a:off x="2018030" y="5152390"/>
            <a:ext cx="2611120" cy="460375"/>
          </a:xfrm>
          <a:prstGeom prst="rect">
            <a:avLst/>
          </a:prstGeom>
          <a:noFill/>
        </p:spPr>
        <p:txBody>
          <a:bodyPr wrap="square" rtlCol="0">
            <a:spAutoFit/>
          </a:bodyPr>
          <a:p>
            <a:r>
              <a:rPr lang="zh-CN" altLang="en-US" sz="2400"/>
              <a:t>尝试</a:t>
            </a:r>
            <a:r>
              <a:rPr lang="zh-CN" altLang="en-US" sz="2400"/>
              <a:t>帮助脱</a:t>
            </a:r>
            <a:r>
              <a:rPr lang="zh-CN" altLang="en-US" sz="2400"/>
              <a:t>裤子</a:t>
            </a:r>
            <a:endParaRPr lang="zh-CN" altLang="en-US" sz="2400"/>
          </a:p>
        </p:txBody>
      </p:sp>
      <p:pic>
        <p:nvPicPr>
          <p:cNvPr id="9" name="图片 8" descr="IMG_3448"/>
          <p:cNvPicPr>
            <a:picLocks noChangeAspect="1"/>
          </p:cNvPicPr>
          <p:nvPr/>
        </p:nvPicPr>
        <p:blipFill>
          <a:blip r:embed="rId4"/>
          <a:stretch>
            <a:fillRect/>
          </a:stretch>
        </p:blipFill>
        <p:spPr>
          <a:xfrm>
            <a:off x="311785" y="1650365"/>
            <a:ext cx="2505075" cy="3341370"/>
          </a:xfrm>
          <a:prstGeom prst="rect">
            <a:avLst/>
          </a:prstGeom>
        </p:spPr>
      </p:pic>
      <p:pic>
        <p:nvPicPr>
          <p:cNvPr id="16" name="图片 15" descr="IMG_3449"/>
          <p:cNvPicPr>
            <a:picLocks noChangeAspect="1"/>
          </p:cNvPicPr>
          <p:nvPr/>
        </p:nvPicPr>
        <p:blipFill>
          <a:blip r:embed="rId5"/>
          <a:stretch>
            <a:fillRect/>
          </a:stretch>
        </p:blipFill>
        <p:spPr>
          <a:xfrm>
            <a:off x="3216275" y="1650365"/>
            <a:ext cx="2505075" cy="3342005"/>
          </a:xfrm>
          <a:prstGeom prst="rect">
            <a:avLst/>
          </a:prstGeom>
        </p:spPr>
      </p:pic>
      <p:pic>
        <p:nvPicPr>
          <p:cNvPr id="17" name="图片 16" descr="IMG_3450"/>
          <p:cNvPicPr>
            <a:picLocks noChangeAspect="1"/>
          </p:cNvPicPr>
          <p:nvPr/>
        </p:nvPicPr>
        <p:blipFill>
          <a:blip r:embed="rId6"/>
          <a:stretch>
            <a:fillRect/>
          </a:stretch>
        </p:blipFill>
        <p:spPr>
          <a:xfrm>
            <a:off x="9027795" y="1650365"/>
            <a:ext cx="2506345" cy="3342005"/>
          </a:xfrm>
          <a:prstGeom prst="rect">
            <a:avLst/>
          </a:prstGeom>
        </p:spPr>
      </p:pic>
      <p:pic>
        <p:nvPicPr>
          <p:cNvPr id="18" name="图片 17" descr="IMG_3447"/>
          <p:cNvPicPr>
            <a:picLocks noChangeAspect="1"/>
          </p:cNvPicPr>
          <p:nvPr/>
        </p:nvPicPr>
        <p:blipFill>
          <a:blip r:embed="rId7"/>
          <a:stretch>
            <a:fillRect/>
          </a:stretch>
        </p:blipFill>
        <p:spPr>
          <a:xfrm>
            <a:off x="6120765" y="1649730"/>
            <a:ext cx="2506345" cy="3342005"/>
          </a:xfrm>
          <a:prstGeom prst="rect">
            <a:avLst/>
          </a:prstGeom>
        </p:spPr>
      </p:pic>
      <p:sp>
        <p:nvSpPr>
          <p:cNvPr id="19" name="文本框 18"/>
          <p:cNvSpPr txBox="1"/>
          <p:nvPr/>
        </p:nvSpPr>
        <p:spPr>
          <a:xfrm>
            <a:off x="8129905" y="5152390"/>
            <a:ext cx="2346960" cy="460375"/>
          </a:xfrm>
          <a:prstGeom prst="rect">
            <a:avLst/>
          </a:prstGeom>
          <a:noFill/>
        </p:spPr>
        <p:txBody>
          <a:bodyPr wrap="square" rtlCol="0">
            <a:spAutoFit/>
          </a:bodyPr>
          <a:p>
            <a:r>
              <a:rPr lang="zh-CN" altLang="en-US" sz="2400"/>
              <a:t>老师</a:t>
            </a:r>
            <a:r>
              <a:rPr lang="zh-CN" altLang="en-US" sz="2400"/>
              <a:t>正确示范</a:t>
            </a:r>
            <a:endParaRPr lang="zh-CN" altLang="en-US" sz="240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par>
                                <p:cTn id="19" presetID="10" presetClass="entr" presetSubtype="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500"/>
                                        <p:tgtEl>
                                          <p:spTgt spid="1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500"/>
                                        <p:tgtEl>
                                          <p:spTgt spid="15"/>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9"/>
                                        </p:tgtEl>
                                        <p:attrNameLst>
                                          <p:attrName>style.visibility</p:attrName>
                                        </p:attrNameLst>
                                      </p:cBhvr>
                                      <p:to>
                                        <p:strVal val="visible"/>
                                      </p:to>
                                    </p:set>
                                    <p:animEffect transition="in" filter="fade">
                                      <p:cBhvr>
                                        <p:cTn id="29" dur="500"/>
                                        <p:tgtEl>
                                          <p:spTgt spid="19"/>
                                        </p:tgtEl>
                                      </p:cBhvr>
                                    </p:animEffect>
                                  </p:childTnLst>
                                </p:cTn>
                              </p:par>
                              <p:par>
                                <p:cTn id="30" presetID="10" presetClass="entr" presetSubtype="0" fill="hold" nodeType="with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par>
                                <p:cTn id="33" presetID="10" presetClass="entr" presetSubtype="0" fill="hold"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15" grpId="0"/>
      <p:bldP spid="1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sp>
        <p:nvSpPr>
          <p:cNvPr id="21" name="文本框 20"/>
          <p:cNvSpPr txBox="1"/>
          <p:nvPr/>
        </p:nvSpPr>
        <p:spPr>
          <a:xfrm>
            <a:off x="1458595" y="379095"/>
            <a:ext cx="4879340" cy="645160"/>
          </a:xfrm>
          <a:prstGeom prst="rect">
            <a:avLst/>
          </a:prstGeom>
          <a:noFill/>
        </p:spPr>
        <p:txBody>
          <a:bodyPr wrap="square" rtlCol="0">
            <a:spAutoFit/>
          </a:bodyPr>
          <a:p>
            <a:r>
              <a:rPr lang="en-US" sz="3600" dirty="0">
                <a:latin typeface="站酷快乐体" panose="02010600030101010101" charset="-128"/>
                <a:ea typeface="站酷快乐体" panose="02010600030101010101" charset="-128"/>
              </a:rPr>
              <a:t>3.</a:t>
            </a:r>
            <a:r>
              <a:rPr lang="zh-CN" altLang="en-US" sz="3600" dirty="0">
                <a:latin typeface="站酷快乐体" panose="02010600030101010101" charset="-128"/>
                <a:ea typeface="站酷快乐体" panose="02010600030101010101" charset="-128"/>
              </a:rPr>
              <a:t>两两合作，脱</a:t>
            </a:r>
            <a:r>
              <a:rPr lang="zh-CN" altLang="en-US" sz="3600" dirty="0">
                <a:latin typeface="站酷快乐体" panose="02010600030101010101" charset="-128"/>
                <a:ea typeface="站酷快乐体" panose="02010600030101010101" charset="-128"/>
              </a:rPr>
              <a:t>衣不难</a:t>
            </a:r>
            <a:endParaRPr lang="zh-CN" altLang="en-US" sz="3600" dirty="0">
              <a:latin typeface="站酷快乐体" panose="02010600030101010101" charset="-128"/>
              <a:ea typeface="站酷快乐体" panose="02010600030101010101" charset="-128"/>
            </a:endParaRPr>
          </a:p>
        </p:txBody>
      </p:sp>
      <p:pic>
        <p:nvPicPr>
          <p:cNvPr id="5" name="图片 4" descr="IMG_3414"/>
          <p:cNvPicPr>
            <a:picLocks noChangeAspect="1"/>
          </p:cNvPicPr>
          <p:nvPr/>
        </p:nvPicPr>
        <p:blipFill>
          <a:blip r:embed="rId4"/>
          <a:stretch>
            <a:fillRect/>
          </a:stretch>
        </p:blipFill>
        <p:spPr>
          <a:xfrm>
            <a:off x="3162935" y="1429385"/>
            <a:ext cx="2533650" cy="1900555"/>
          </a:xfrm>
          <a:prstGeom prst="rect">
            <a:avLst/>
          </a:prstGeom>
        </p:spPr>
      </p:pic>
      <p:pic>
        <p:nvPicPr>
          <p:cNvPr id="6" name="图片 5" descr="IMG_3292"/>
          <p:cNvPicPr>
            <a:picLocks noChangeAspect="1"/>
          </p:cNvPicPr>
          <p:nvPr/>
        </p:nvPicPr>
        <p:blipFill>
          <a:blip r:embed="rId5"/>
          <a:stretch>
            <a:fillRect/>
          </a:stretch>
        </p:blipFill>
        <p:spPr>
          <a:xfrm>
            <a:off x="6051550" y="1405890"/>
            <a:ext cx="2612390" cy="1959610"/>
          </a:xfrm>
          <a:prstGeom prst="rect">
            <a:avLst/>
          </a:prstGeom>
        </p:spPr>
      </p:pic>
      <p:pic>
        <p:nvPicPr>
          <p:cNvPr id="7" name="图片 6" descr="IMG_3293"/>
          <p:cNvPicPr>
            <a:picLocks noChangeAspect="1"/>
          </p:cNvPicPr>
          <p:nvPr/>
        </p:nvPicPr>
        <p:blipFill>
          <a:blip r:embed="rId6"/>
          <a:stretch>
            <a:fillRect/>
          </a:stretch>
        </p:blipFill>
        <p:spPr>
          <a:xfrm>
            <a:off x="8868410" y="1393825"/>
            <a:ext cx="2644775" cy="1983740"/>
          </a:xfrm>
          <a:prstGeom prst="rect">
            <a:avLst/>
          </a:prstGeom>
        </p:spPr>
      </p:pic>
      <p:pic>
        <p:nvPicPr>
          <p:cNvPr id="8" name="图片 7" descr="IMG_3451"/>
          <p:cNvPicPr>
            <a:picLocks noChangeAspect="1"/>
          </p:cNvPicPr>
          <p:nvPr/>
        </p:nvPicPr>
        <p:blipFill>
          <a:blip r:embed="rId7"/>
          <a:srcRect t="24748" b="5237"/>
          <a:stretch>
            <a:fillRect/>
          </a:stretch>
        </p:blipFill>
        <p:spPr>
          <a:xfrm>
            <a:off x="441325" y="4010660"/>
            <a:ext cx="2319020" cy="2164715"/>
          </a:xfrm>
          <a:prstGeom prst="rect">
            <a:avLst/>
          </a:prstGeom>
        </p:spPr>
      </p:pic>
      <p:pic>
        <p:nvPicPr>
          <p:cNvPr id="10" name="图片 9" descr="IMG_3500"/>
          <p:cNvPicPr>
            <a:picLocks noChangeAspect="1"/>
          </p:cNvPicPr>
          <p:nvPr/>
        </p:nvPicPr>
        <p:blipFill>
          <a:blip r:embed="rId8"/>
          <a:stretch>
            <a:fillRect/>
          </a:stretch>
        </p:blipFill>
        <p:spPr>
          <a:xfrm>
            <a:off x="2990215" y="3945890"/>
            <a:ext cx="2855595" cy="2141855"/>
          </a:xfrm>
          <a:prstGeom prst="rect">
            <a:avLst/>
          </a:prstGeom>
        </p:spPr>
      </p:pic>
      <p:pic>
        <p:nvPicPr>
          <p:cNvPr id="11" name="图片 10" descr="IMG_3540"/>
          <p:cNvPicPr>
            <a:picLocks noChangeAspect="1"/>
          </p:cNvPicPr>
          <p:nvPr/>
        </p:nvPicPr>
        <p:blipFill>
          <a:blip r:embed="rId9"/>
          <a:stretch>
            <a:fillRect/>
          </a:stretch>
        </p:blipFill>
        <p:spPr>
          <a:xfrm>
            <a:off x="344805" y="1429385"/>
            <a:ext cx="2533015" cy="1900555"/>
          </a:xfrm>
          <a:prstGeom prst="rect">
            <a:avLst/>
          </a:prstGeom>
        </p:spPr>
      </p:pic>
      <p:pic>
        <p:nvPicPr>
          <p:cNvPr id="12" name="图片 11" descr="IMG_3941"/>
          <p:cNvPicPr>
            <a:picLocks noChangeAspect="1"/>
          </p:cNvPicPr>
          <p:nvPr/>
        </p:nvPicPr>
        <p:blipFill>
          <a:blip r:embed="rId10"/>
          <a:stretch>
            <a:fillRect/>
          </a:stretch>
        </p:blipFill>
        <p:spPr>
          <a:xfrm>
            <a:off x="6042025" y="3980815"/>
            <a:ext cx="2761615" cy="2071370"/>
          </a:xfrm>
          <a:prstGeom prst="rect">
            <a:avLst/>
          </a:prstGeom>
        </p:spPr>
      </p:pic>
      <p:pic>
        <p:nvPicPr>
          <p:cNvPr id="13" name="图片 12" descr="IMG_3507"/>
          <p:cNvPicPr>
            <a:picLocks noChangeAspect="1"/>
          </p:cNvPicPr>
          <p:nvPr/>
        </p:nvPicPr>
        <p:blipFill>
          <a:blip r:embed="rId11"/>
          <a:stretch>
            <a:fillRect/>
          </a:stretch>
        </p:blipFill>
        <p:spPr>
          <a:xfrm>
            <a:off x="8999855" y="3980815"/>
            <a:ext cx="2722245" cy="2042160"/>
          </a:xfrm>
          <a:prstGeom prst="rect">
            <a:avLst/>
          </a:prstGeom>
        </p:spPr>
      </p:pic>
      <p:sp>
        <p:nvSpPr>
          <p:cNvPr id="14" name="文本框 13"/>
          <p:cNvSpPr txBox="1"/>
          <p:nvPr/>
        </p:nvSpPr>
        <p:spPr>
          <a:xfrm>
            <a:off x="4860925" y="3425190"/>
            <a:ext cx="2220595" cy="460375"/>
          </a:xfrm>
          <a:prstGeom prst="rect">
            <a:avLst/>
          </a:prstGeom>
          <a:noFill/>
        </p:spPr>
        <p:txBody>
          <a:bodyPr wrap="square" rtlCol="0">
            <a:spAutoFit/>
          </a:bodyPr>
          <a:p>
            <a:r>
              <a:rPr lang="zh-CN" altLang="en-US" sz="2400"/>
              <a:t>互助脱衣服</a:t>
            </a:r>
            <a:endParaRPr lang="zh-CN" altLang="en-US" sz="2400"/>
          </a:p>
        </p:txBody>
      </p:sp>
      <p:sp>
        <p:nvSpPr>
          <p:cNvPr id="15" name="文本框 14"/>
          <p:cNvSpPr txBox="1"/>
          <p:nvPr/>
        </p:nvSpPr>
        <p:spPr>
          <a:xfrm>
            <a:off x="4985385" y="6148070"/>
            <a:ext cx="2220595" cy="460375"/>
          </a:xfrm>
          <a:prstGeom prst="rect">
            <a:avLst/>
          </a:prstGeom>
          <a:noFill/>
        </p:spPr>
        <p:txBody>
          <a:bodyPr wrap="square" rtlCol="0">
            <a:spAutoFit/>
          </a:bodyPr>
          <a:p>
            <a:r>
              <a:rPr lang="zh-CN" altLang="en-US" sz="2400"/>
              <a:t>互助脱</a:t>
            </a:r>
            <a:r>
              <a:rPr lang="zh-CN" altLang="en-US" sz="2400"/>
              <a:t>裤子</a:t>
            </a:r>
            <a:endParaRPr lang="zh-CN" altLang="en-US" sz="240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par>
                                <p:cTn id="22" presetID="10" presetClass="entr" presetSubtype="0" fill="hold"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500"/>
                                        <p:tgtEl>
                                          <p:spTgt spid="6"/>
                                        </p:tgtEl>
                                      </p:cBhvr>
                                    </p:animEffect>
                                  </p:childTnLst>
                                </p:cTn>
                              </p:par>
                              <p:par>
                                <p:cTn id="25" presetID="10" presetClass="entr" presetSubtype="0" fill="hold"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par>
                          <p:cTn id="31" fill="hold">
                            <p:stCondLst>
                              <p:cond delay="1500"/>
                            </p:stCondLst>
                            <p:childTnLst>
                              <p:par>
                                <p:cTn id="32" presetID="10" presetClass="entr" presetSubtype="0" fill="hold" nodeType="after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childTnLst>
                                </p:cTn>
                              </p:par>
                              <p:par>
                                <p:cTn id="35" presetID="10" presetClass="entr" presetSubtype="0" fill="hold" nodeType="with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par>
                                <p:cTn id="38" presetID="10" presetClass="entr" presetSubtype="0" fill="hold" nodeType="with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500"/>
                                        <p:tgtEl>
                                          <p:spTgt spid="12"/>
                                        </p:tgtEl>
                                      </p:cBhvr>
                                    </p:animEffect>
                                  </p:childTnLst>
                                </p:cTn>
                              </p:par>
                              <p:par>
                                <p:cTn id="41" presetID="10" presetClass="entr" presetSubtype="0" fill="hold" nodeType="with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14" grpId="0"/>
      <p:bldP spid="1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80310" y="198056"/>
            <a:ext cx="13951350" cy="6659944"/>
          </a:xfrm>
          <a:prstGeom prst="rect">
            <a:avLst/>
          </a:prstGeom>
        </p:spPr>
      </p:pic>
      <p:sp>
        <p:nvSpPr>
          <p:cNvPr id="5" name="椭圆 4"/>
          <p:cNvSpPr/>
          <p:nvPr/>
        </p:nvSpPr>
        <p:spPr>
          <a:xfrm>
            <a:off x="1672396" y="2821196"/>
            <a:ext cx="1909822" cy="1909822"/>
          </a:xfrm>
          <a:prstGeom prst="ellipse">
            <a:avLst/>
          </a:prstGeom>
          <a:solidFill>
            <a:srgbClr val="F2BC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椭圆 3"/>
          <p:cNvSpPr/>
          <p:nvPr/>
        </p:nvSpPr>
        <p:spPr>
          <a:xfrm>
            <a:off x="1519996" y="2668796"/>
            <a:ext cx="1909822" cy="1909822"/>
          </a:xfrm>
          <a:prstGeom prst="ellipse">
            <a:avLst/>
          </a:prstGeom>
          <a:noFill/>
          <a:ln w="57150">
            <a:solidFill>
              <a:srgbClr val="561A88"/>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6" name="组合 15"/>
          <p:cNvGrpSpPr/>
          <p:nvPr/>
        </p:nvGrpSpPr>
        <p:grpSpPr>
          <a:xfrm>
            <a:off x="3978426" y="1914921"/>
            <a:ext cx="7015535" cy="3471926"/>
            <a:chOff x="4955897" y="2280692"/>
            <a:chExt cx="5569352" cy="2756223"/>
          </a:xfrm>
        </p:grpSpPr>
        <p:sp>
          <p:nvSpPr>
            <p:cNvPr id="7" name="矩形: 圆角 6"/>
            <p:cNvSpPr/>
            <p:nvPr/>
          </p:nvSpPr>
          <p:spPr>
            <a:xfrm>
              <a:off x="5108297" y="2433092"/>
              <a:ext cx="5416952" cy="2603823"/>
            </a:xfrm>
            <a:prstGeom prst="roundRect">
              <a:avLst>
                <a:gd name="adj" fmla="val 9739"/>
              </a:avLst>
            </a:prstGeom>
            <a:solidFill>
              <a:srgbClr val="F6E3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p:cNvSpPr/>
            <p:nvPr/>
          </p:nvSpPr>
          <p:spPr>
            <a:xfrm>
              <a:off x="4955897" y="2280692"/>
              <a:ext cx="5416952" cy="2603823"/>
            </a:xfrm>
            <a:prstGeom prst="roundRect">
              <a:avLst>
                <a:gd name="adj" fmla="val 9739"/>
              </a:avLst>
            </a:prstGeom>
            <a:noFill/>
            <a:ln w="57150">
              <a:solidFill>
                <a:srgbClr val="561A88"/>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8" name="文本框 7"/>
          <p:cNvSpPr txBox="1"/>
          <p:nvPr/>
        </p:nvSpPr>
        <p:spPr>
          <a:xfrm>
            <a:off x="1853691" y="3048322"/>
            <a:ext cx="2042235" cy="1445260"/>
          </a:xfrm>
          <a:prstGeom prst="rect">
            <a:avLst/>
          </a:prstGeom>
          <a:noFill/>
        </p:spPr>
        <p:txBody>
          <a:bodyPr wrap="square" rtlCol="0">
            <a:spAutoFit/>
          </a:bodyPr>
          <a:lstStyle/>
          <a:p>
            <a:r>
              <a:rPr lang="en-US" altLang="zh-CN" sz="8800" b="1" dirty="0">
                <a:solidFill>
                  <a:schemeClr val="bg1"/>
                </a:solidFill>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03</a:t>
            </a:r>
            <a:endParaRPr lang="zh-CN" altLang="en-US" sz="8800" b="1" dirty="0">
              <a:solidFill>
                <a:schemeClr val="bg1"/>
              </a:solidFill>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9" name="文本框 8"/>
          <p:cNvSpPr txBox="1"/>
          <p:nvPr/>
        </p:nvSpPr>
        <p:spPr>
          <a:xfrm>
            <a:off x="4824730" y="3143885"/>
            <a:ext cx="5515610" cy="1198880"/>
          </a:xfrm>
          <a:prstGeom prst="rect">
            <a:avLst/>
          </a:prstGeom>
          <a:noFill/>
        </p:spPr>
        <p:txBody>
          <a:bodyPr wrap="square" rtlCol="0">
            <a:spAutoFit/>
          </a:bodyPr>
          <a:lstStyle/>
          <a:p>
            <a:r>
              <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纽扣</a:t>
            </a:r>
            <a:r>
              <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有麻烦</a:t>
            </a:r>
            <a:endPar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10" name="椭圆 9"/>
          <p:cNvSpPr/>
          <p:nvPr/>
        </p:nvSpPr>
        <p:spPr>
          <a:xfrm>
            <a:off x="9429851" y="2826294"/>
            <a:ext cx="317457" cy="317457"/>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椭圆 11"/>
          <p:cNvSpPr/>
          <p:nvPr/>
        </p:nvSpPr>
        <p:spPr>
          <a:xfrm>
            <a:off x="5090268" y="2826294"/>
            <a:ext cx="317457" cy="317457"/>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1000"/>
                                        <p:tgtEl>
                                          <p:spTgt spid="8"/>
                                        </p:tgtEl>
                                      </p:cBhvr>
                                    </p:animEffect>
                                  </p:childTnLst>
                                </p:cTn>
                              </p:par>
                            </p:childTnLst>
                          </p:cTn>
                        </p:par>
                        <p:par>
                          <p:cTn id="14" fill="hold">
                            <p:stCondLst>
                              <p:cond delay="2000"/>
                            </p:stCondLst>
                            <p:childTnLst>
                              <p:par>
                                <p:cTn id="15" presetID="22" presetClass="entr" presetSubtype="8" fill="hold" grpId="0"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a:solidFill>
            <a:srgbClr val="F6E358"/>
          </a:solidFill>
          <a:ln w="38100">
            <a:noFill/>
          </a:ln>
        </p:spPr>
      </p:pic>
      <p:pic>
        <p:nvPicPr>
          <p:cNvPr id="5" name="图片 4"/>
          <p:cNvPicPr>
            <a:picLocks noChangeAspect="1"/>
          </p:cNvPicPr>
          <p:nvPr/>
        </p:nvPicPr>
        <p:blipFill rotWithShape="1">
          <a:blip r:embed="rId3" cstate="print">
            <a:extLst>
              <a:ext uri="{28A0092B-C50C-407E-A947-70E740481C1C}">
                <a14:useLocalDpi xmlns:a14="http://schemas.microsoft.com/office/drawing/2010/main" val="0"/>
              </a:ext>
            </a:extLst>
          </a:blip>
          <a:srcRect l="15250" t="51312" r="18311" b="256"/>
          <a:stretch>
            <a:fillRect/>
          </a:stretch>
        </p:blipFill>
        <p:spPr>
          <a:xfrm>
            <a:off x="-83982" y="369171"/>
            <a:ext cx="12192003" cy="6276350"/>
          </a:xfrm>
          <a:prstGeom prst="rect">
            <a:avLst/>
          </a:prstGeom>
        </p:spPr>
      </p:pic>
      <p:grpSp>
        <p:nvGrpSpPr>
          <p:cNvPr id="11" name="îsļíḓè"/>
          <p:cNvGrpSpPr/>
          <p:nvPr/>
        </p:nvGrpSpPr>
        <p:grpSpPr>
          <a:xfrm>
            <a:off x="1747247" y="542821"/>
            <a:ext cx="683580" cy="683580"/>
            <a:chOff x="2276691" y="3835154"/>
            <a:chExt cx="683580" cy="683580"/>
          </a:xfrm>
        </p:grpSpPr>
        <p:sp>
          <p:nvSpPr>
            <p:cNvPr id="23" name="îśļíḍè"/>
            <p:cNvSpPr/>
            <p:nvPr/>
          </p:nvSpPr>
          <p:spPr>
            <a:xfrm>
              <a:off x="2276691" y="3835154"/>
              <a:ext cx="683580" cy="683580"/>
            </a:xfrm>
            <a:prstGeom prst="ellipse">
              <a:avLst/>
            </a:prstGeom>
            <a:solidFill>
              <a:srgbClr val="F6E358"/>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dirty="0">
                <a:solidFill>
                  <a:schemeClr val="tx1"/>
                </a:solidFill>
              </a:endParaRPr>
            </a:p>
          </p:txBody>
        </p:sp>
        <p:sp>
          <p:nvSpPr>
            <p:cNvPr id="24" name="îslîḓè"/>
            <p:cNvSpPr/>
            <p:nvPr/>
          </p:nvSpPr>
          <p:spPr>
            <a:xfrm>
              <a:off x="2458251" y="4016565"/>
              <a:ext cx="320460" cy="320758"/>
            </a:xfrm>
            <a:custGeom>
              <a:avLst/>
              <a:gdLst>
                <a:gd name="connsiteX0" fmla="*/ 451337 w 606157"/>
                <a:gd name="connsiteY0" fmla="*/ 147905 h 606722"/>
                <a:gd name="connsiteX1" fmla="*/ 569477 w 606157"/>
                <a:gd name="connsiteY1" fmla="*/ 147905 h 606722"/>
                <a:gd name="connsiteX2" fmla="*/ 606157 w 606157"/>
                <a:gd name="connsiteY2" fmla="*/ 186562 h 606722"/>
                <a:gd name="connsiteX3" fmla="*/ 606157 w 606157"/>
                <a:gd name="connsiteY3" fmla="*/ 363939 h 606722"/>
                <a:gd name="connsiteX4" fmla="*/ 584434 w 606157"/>
                <a:gd name="connsiteY4" fmla="*/ 385711 h 606722"/>
                <a:gd name="connsiteX5" fmla="*/ 557904 w 606157"/>
                <a:gd name="connsiteY5" fmla="*/ 385711 h 606722"/>
                <a:gd name="connsiteX6" fmla="*/ 549980 w 606157"/>
                <a:gd name="connsiteY6" fmla="*/ 548781 h 606722"/>
                <a:gd name="connsiteX7" fmla="*/ 489085 w 606157"/>
                <a:gd name="connsiteY7" fmla="*/ 606722 h 606722"/>
                <a:gd name="connsiteX8" fmla="*/ 426854 w 606157"/>
                <a:gd name="connsiteY8" fmla="*/ 547537 h 606722"/>
                <a:gd name="connsiteX9" fmla="*/ 420711 w 606157"/>
                <a:gd name="connsiteY9" fmla="*/ 420814 h 606722"/>
                <a:gd name="connsiteX10" fmla="*/ 461219 w 606157"/>
                <a:gd name="connsiteY10" fmla="*/ 363228 h 606722"/>
                <a:gd name="connsiteX11" fmla="*/ 461219 w 606157"/>
                <a:gd name="connsiteY11" fmla="*/ 185762 h 606722"/>
                <a:gd name="connsiteX12" fmla="*/ 451337 w 606157"/>
                <a:gd name="connsiteY12" fmla="*/ 147905 h 606722"/>
                <a:gd name="connsiteX13" fmla="*/ 38457 w 606157"/>
                <a:gd name="connsiteY13" fmla="*/ 147552 h 606722"/>
                <a:gd name="connsiteX14" fmla="*/ 155074 w 606157"/>
                <a:gd name="connsiteY14" fmla="*/ 147552 h 606722"/>
                <a:gd name="connsiteX15" fmla="*/ 145014 w 606157"/>
                <a:gd name="connsiteY15" fmla="*/ 185766 h 606722"/>
                <a:gd name="connsiteX16" fmla="*/ 145014 w 606157"/>
                <a:gd name="connsiteY16" fmla="*/ 363239 h 606722"/>
                <a:gd name="connsiteX17" fmla="*/ 187210 w 606157"/>
                <a:gd name="connsiteY17" fmla="*/ 421360 h 606722"/>
                <a:gd name="connsiteX18" fmla="*/ 181068 w 606157"/>
                <a:gd name="connsiteY18" fmla="*/ 548444 h 606722"/>
                <a:gd name="connsiteX19" fmla="*/ 120178 w 606157"/>
                <a:gd name="connsiteY19" fmla="*/ 606298 h 606722"/>
                <a:gd name="connsiteX20" fmla="*/ 57952 w 606157"/>
                <a:gd name="connsiteY20" fmla="*/ 547200 h 606722"/>
                <a:gd name="connsiteX21" fmla="*/ 50029 w 606157"/>
                <a:gd name="connsiteY21" fmla="*/ 385279 h 606722"/>
                <a:gd name="connsiteX22" fmla="*/ 21810 w 606157"/>
                <a:gd name="connsiteY22" fmla="*/ 385279 h 606722"/>
                <a:gd name="connsiteX23" fmla="*/ 0 w 606157"/>
                <a:gd name="connsiteY23" fmla="*/ 363595 h 606722"/>
                <a:gd name="connsiteX24" fmla="*/ 0 w 606157"/>
                <a:gd name="connsiteY24" fmla="*/ 186122 h 606722"/>
                <a:gd name="connsiteX25" fmla="*/ 38457 w 606157"/>
                <a:gd name="connsiteY25" fmla="*/ 147552 h 606722"/>
                <a:gd name="connsiteX26" fmla="*/ 222975 w 606157"/>
                <a:gd name="connsiteY26" fmla="*/ 147058 h 606722"/>
                <a:gd name="connsiteX27" fmla="*/ 282512 w 606157"/>
                <a:gd name="connsiteY27" fmla="*/ 147058 h 606722"/>
                <a:gd name="connsiteX28" fmla="*/ 270498 w 606157"/>
                <a:gd name="connsiteY28" fmla="*/ 159057 h 606722"/>
                <a:gd name="connsiteX29" fmla="*/ 270498 w 606157"/>
                <a:gd name="connsiteY29" fmla="*/ 169278 h 606722"/>
                <a:gd name="connsiteX30" fmla="*/ 283224 w 606157"/>
                <a:gd name="connsiteY30" fmla="*/ 181988 h 606722"/>
                <a:gd name="connsiteX31" fmla="*/ 273345 w 606157"/>
                <a:gd name="connsiteY31" fmla="*/ 292199 h 606722"/>
                <a:gd name="connsiteX32" fmla="*/ 276193 w 606157"/>
                <a:gd name="connsiteY32" fmla="*/ 302953 h 606722"/>
                <a:gd name="connsiteX33" fmla="*/ 297196 w 606157"/>
                <a:gd name="connsiteY33" fmla="*/ 332550 h 606722"/>
                <a:gd name="connsiteX34" fmla="*/ 303070 w 606157"/>
                <a:gd name="connsiteY34" fmla="*/ 335572 h 606722"/>
                <a:gd name="connsiteX35" fmla="*/ 309032 w 606157"/>
                <a:gd name="connsiteY35" fmla="*/ 332550 h 606722"/>
                <a:gd name="connsiteX36" fmla="*/ 329946 w 606157"/>
                <a:gd name="connsiteY36" fmla="*/ 302953 h 606722"/>
                <a:gd name="connsiteX37" fmla="*/ 332883 w 606157"/>
                <a:gd name="connsiteY37" fmla="*/ 292199 h 606722"/>
                <a:gd name="connsiteX38" fmla="*/ 323004 w 606157"/>
                <a:gd name="connsiteY38" fmla="*/ 181988 h 606722"/>
                <a:gd name="connsiteX39" fmla="*/ 335641 w 606157"/>
                <a:gd name="connsiteY39" fmla="*/ 169278 h 606722"/>
                <a:gd name="connsiteX40" fmla="*/ 335641 w 606157"/>
                <a:gd name="connsiteY40" fmla="*/ 159057 h 606722"/>
                <a:gd name="connsiteX41" fmla="*/ 323627 w 606157"/>
                <a:gd name="connsiteY41" fmla="*/ 147058 h 606722"/>
                <a:gd name="connsiteX42" fmla="*/ 385033 w 606157"/>
                <a:gd name="connsiteY42" fmla="*/ 147058 h 606722"/>
                <a:gd name="connsiteX43" fmla="*/ 385033 w 606157"/>
                <a:gd name="connsiteY43" fmla="*/ 147147 h 606722"/>
                <a:gd name="connsiteX44" fmla="*/ 421699 w 606157"/>
                <a:gd name="connsiteY44" fmla="*/ 185721 h 606722"/>
                <a:gd name="connsiteX45" fmla="*/ 421699 w 606157"/>
                <a:gd name="connsiteY45" fmla="*/ 363214 h 606722"/>
                <a:gd name="connsiteX46" fmla="*/ 399895 w 606157"/>
                <a:gd name="connsiteY46" fmla="*/ 384901 h 606722"/>
                <a:gd name="connsiteX47" fmla="*/ 373375 w 606157"/>
                <a:gd name="connsiteY47" fmla="*/ 384901 h 606722"/>
                <a:gd name="connsiteX48" fmla="*/ 371506 w 606157"/>
                <a:gd name="connsiteY48" fmla="*/ 424363 h 606722"/>
                <a:gd name="connsiteX49" fmla="*/ 365455 w 606157"/>
                <a:gd name="connsiteY49" fmla="*/ 548084 h 606722"/>
                <a:gd name="connsiteX50" fmla="*/ 304582 w 606157"/>
                <a:gd name="connsiteY50" fmla="*/ 605945 h 606722"/>
                <a:gd name="connsiteX51" fmla="*/ 242464 w 606157"/>
                <a:gd name="connsiteY51" fmla="*/ 546840 h 606722"/>
                <a:gd name="connsiteX52" fmla="*/ 236502 w 606157"/>
                <a:gd name="connsiteY52" fmla="*/ 424363 h 606722"/>
                <a:gd name="connsiteX53" fmla="*/ 234544 w 606157"/>
                <a:gd name="connsiteY53" fmla="*/ 384901 h 606722"/>
                <a:gd name="connsiteX54" fmla="*/ 206244 w 606157"/>
                <a:gd name="connsiteY54" fmla="*/ 384901 h 606722"/>
                <a:gd name="connsiteX55" fmla="*/ 184529 w 606157"/>
                <a:gd name="connsiteY55" fmla="*/ 363214 h 606722"/>
                <a:gd name="connsiteX56" fmla="*/ 184529 w 606157"/>
                <a:gd name="connsiteY56" fmla="*/ 185721 h 606722"/>
                <a:gd name="connsiteX57" fmla="*/ 222975 w 606157"/>
                <a:gd name="connsiteY57" fmla="*/ 147058 h 606722"/>
                <a:gd name="connsiteX58" fmla="*/ 488454 w 606157"/>
                <a:gd name="connsiteY58" fmla="*/ 706 h 606722"/>
                <a:gd name="connsiteX59" fmla="*/ 550481 w 606157"/>
                <a:gd name="connsiteY59" fmla="*/ 62663 h 606722"/>
                <a:gd name="connsiteX60" fmla="*/ 488454 w 606157"/>
                <a:gd name="connsiteY60" fmla="*/ 124620 h 606722"/>
                <a:gd name="connsiteX61" fmla="*/ 426427 w 606157"/>
                <a:gd name="connsiteY61" fmla="*/ 62663 h 606722"/>
                <a:gd name="connsiteX62" fmla="*/ 488454 w 606157"/>
                <a:gd name="connsiteY62" fmla="*/ 706 h 606722"/>
                <a:gd name="connsiteX63" fmla="*/ 119538 w 606157"/>
                <a:gd name="connsiteY63" fmla="*/ 353 h 606722"/>
                <a:gd name="connsiteX64" fmla="*/ 181565 w 606157"/>
                <a:gd name="connsiteY64" fmla="*/ 62310 h 606722"/>
                <a:gd name="connsiteX65" fmla="*/ 119538 w 606157"/>
                <a:gd name="connsiteY65" fmla="*/ 124267 h 606722"/>
                <a:gd name="connsiteX66" fmla="*/ 57511 w 606157"/>
                <a:gd name="connsiteY66" fmla="*/ 62310 h 606722"/>
                <a:gd name="connsiteX67" fmla="*/ 119538 w 606157"/>
                <a:gd name="connsiteY67" fmla="*/ 353 h 606722"/>
                <a:gd name="connsiteX68" fmla="*/ 303961 w 606157"/>
                <a:gd name="connsiteY68" fmla="*/ 0 h 606722"/>
                <a:gd name="connsiteX69" fmla="*/ 366024 w 606157"/>
                <a:gd name="connsiteY69" fmla="*/ 61957 h 606722"/>
                <a:gd name="connsiteX70" fmla="*/ 303961 w 606157"/>
                <a:gd name="connsiteY70" fmla="*/ 123914 h 606722"/>
                <a:gd name="connsiteX71" fmla="*/ 241898 w 606157"/>
                <a:gd name="connsiteY71" fmla="*/ 61957 h 606722"/>
                <a:gd name="connsiteX72" fmla="*/ 303961 w 606157"/>
                <a:gd name="connsiteY72" fmla="*/ 0 h 60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06157" h="606722">
                  <a:moveTo>
                    <a:pt x="451337" y="147905"/>
                  </a:moveTo>
                  <a:lnTo>
                    <a:pt x="569477" y="147905"/>
                  </a:lnTo>
                  <a:cubicBezTo>
                    <a:pt x="589954" y="148971"/>
                    <a:pt x="606157" y="165856"/>
                    <a:pt x="606157" y="186562"/>
                  </a:cubicBezTo>
                  <a:lnTo>
                    <a:pt x="606157" y="363939"/>
                  </a:lnTo>
                  <a:cubicBezTo>
                    <a:pt x="606157" y="375936"/>
                    <a:pt x="596453" y="385711"/>
                    <a:pt x="584434" y="385711"/>
                  </a:cubicBezTo>
                  <a:lnTo>
                    <a:pt x="557904" y="385711"/>
                  </a:lnTo>
                  <a:lnTo>
                    <a:pt x="549980" y="548781"/>
                  </a:lnTo>
                  <a:cubicBezTo>
                    <a:pt x="548378" y="581217"/>
                    <a:pt x="521580" y="606722"/>
                    <a:pt x="489085" y="606722"/>
                  </a:cubicBezTo>
                  <a:cubicBezTo>
                    <a:pt x="455877" y="606722"/>
                    <a:pt x="428456" y="580684"/>
                    <a:pt x="426854" y="547537"/>
                  </a:cubicBezTo>
                  <a:lnTo>
                    <a:pt x="420711" y="420814"/>
                  </a:lnTo>
                  <a:cubicBezTo>
                    <a:pt x="444482" y="412194"/>
                    <a:pt x="461219" y="389355"/>
                    <a:pt x="461219" y="363228"/>
                  </a:cubicBezTo>
                  <a:lnTo>
                    <a:pt x="461219" y="185762"/>
                  </a:lnTo>
                  <a:cubicBezTo>
                    <a:pt x="461219" y="172077"/>
                    <a:pt x="457658" y="159102"/>
                    <a:pt x="451337" y="147905"/>
                  </a:cubicBezTo>
                  <a:close/>
                  <a:moveTo>
                    <a:pt x="38457" y="147552"/>
                  </a:moveTo>
                  <a:lnTo>
                    <a:pt x="155074" y="147552"/>
                  </a:lnTo>
                  <a:cubicBezTo>
                    <a:pt x="148664" y="158839"/>
                    <a:pt x="145014" y="171902"/>
                    <a:pt x="145014" y="185766"/>
                  </a:cubicBezTo>
                  <a:lnTo>
                    <a:pt x="145014" y="363239"/>
                  </a:lnTo>
                  <a:cubicBezTo>
                    <a:pt x="145014" y="389811"/>
                    <a:pt x="162284" y="413184"/>
                    <a:pt x="187210" y="421360"/>
                  </a:cubicBezTo>
                  <a:lnTo>
                    <a:pt x="181068" y="548444"/>
                  </a:lnTo>
                  <a:cubicBezTo>
                    <a:pt x="179465" y="580881"/>
                    <a:pt x="152670" y="606298"/>
                    <a:pt x="120178" y="606298"/>
                  </a:cubicBezTo>
                  <a:cubicBezTo>
                    <a:pt x="86973" y="606298"/>
                    <a:pt x="59555" y="580348"/>
                    <a:pt x="57952" y="547200"/>
                  </a:cubicBezTo>
                  <a:lnTo>
                    <a:pt x="50029" y="385279"/>
                  </a:lnTo>
                  <a:lnTo>
                    <a:pt x="21810" y="385279"/>
                  </a:lnTo>
                  <a:cubicBezTo>
                    <a:pt x="9792" y="385279"/>
                    <a:pt x="0" y="375592"/>
                    <a:pt x="0" y="363595"/>
                  </a:cubicBezTo>
                  <a:lnTo>
                    <a:pt x="0" y="186122"/>
                  </a:lnTo>
                  <a:cubicBezTo>
                    <a:pt x="0" y="164882"/>
                    <a:pt x="17181" y="147641"/>
                    <a:pt x="38457" y="147552"/>
                  </a:cubicBezTo>
                  <a:close/>
                  <a:moveTo>
                    <a:pt x="222975" y="147058"/>
                  </a:moveTo>
                  <a:lnTo>
                    <a:pt x="282512" y="147058"/>
                  </a:lnTo>
                  <a:lnTo>
                    <a:pt x="270498" y="159057"/>
                  </a:lnTo>
                  <a:cubicBezTo>
                    <a:pt x="267739" y="161901"/>
                    <a:pt x="267739" y="166523"/>
                    <a:pt x="270498" y="169278"/>
                  </a:cubicBezTo>
                  <a:lnTo>
                    <a:pt x="283224" y="181988"/>
                  </a:lnTo>
                  <a:lnTo>
                    <a:pt x="273345" y="292199"/>
                  </a:lnTo>
                  <a:cubicBezTo>
                    <a:pt x="272989" y="296021"/>
                    <a:pt x="274057" y="299754"/>
                    <a:pt x="276193" y="302953"/>
                  </a:cubicBezTo>
                  <a:lnTo>
                    <a:pt x="297196" y="332550"/>
                  </a:lnTo>
                  <a:cubicBezTo>
                    <a:pt x="298531" y="334417"/>
                    <a:pt x="300756" y="335572"/>
                    <a:pt x="303070" y="335572"/>
                  </a:cubicBezTo>
                  <a:cubicBezTo>
                    <a:pt x="305472" y="335572"/>
                    <a:pt x="307608" y="334417"/>
                    <a:pt x="309032" y="332550"/>
                  </a:cubicBezTo>
                  <a:lnTo>
                    <a:pt x="329946" y="302953"/>
                  </a:lnTo>
                  <a:cubicBezTo>
                    <a:pt x="332171" y="299754"/>
                    <a:pt x="333239" y="296021"/>
                    <a:pt x="332883" y="292199"/>
                  </a:cubicBezTo>
                  <a:lnTo>
                    <a:pt x="323004" y="181988"/>
                  </a:lnTo>
                  <a:lnTo>
                    <a:pt x="335641" y="169278"/>
                  </a:lnTo>
                  <a:cubicBezTo>
                    <a:pt x="338489" y="166523"/>
                    <a:pt x="338489" y="161901"/>
                    <a:pt x="335641" y="159057"/>
                  </a:cubicBezTo>
                  <a:lnTo>
                    <a:pt x="323627" y="147058"/>
                  </a:lnTo>
                  <a:lnTo>
                    <a:pt x="385033" y="147058"/>
                  </a:lnTo>
                  <a:lnTo>
                    <a:pt x="385033" y="147147"/>
                  </a:lnTo>
                  <a:cubicBezTo>
                    <a:pt x="405413" y="148214"/>
                    <a:pt x="421699" y="165101"/>
                    <a:pt x="421699" y="185721"/>
                  </a:cubicBezTo>
                  <a:lnTo>
                    <a:pt x="421699" y="363214"/>
                  </a:lnTo>
                  <a:cubicBezTo>
                    <a:pt x="421699" y="375213"/>
                    <a:pt x="411910" y="384901"/>
                    <a:pt x="399895" y="384901"/>
                  </a:cubicBezTo>
                  <a:lnTo>
                    <a:pt x="373375" y="384901"/>
                  </a:lnTo>
                  <a:lnTo>
                    <a:pt x="371506" y="424363"/>
                  </a:lnTo>
                  <a:lnTo>
                    <a:pt x="365455" y="548084"/>
                  </a:lnTo>
                  <a:cubicBezTo>
                    <a:pt x="363853" y="580525"/>
                    <a:pt x="337154" y="605945"/>
                    <a:pt x="304582" y="605945"/>
                  </a:cubicBezTo>
                  <a:cubicBezTo>
                    <a:pt x="271388" y="605945"/>
                    <a:pt x="244066" y="579903"/>
                    <a:pt x="242464" y="546840"/>
                  </a:cubicBezTo>
                  <a:lnTo>
                    <a:pt x="236502" y="424363"/>
                  </a:lnTo>
                  <a:lnTo>
                    <a:pt x="234544" y="384901"/>
                  </a:lnTo>
                  <a:lnTo>
                    <a:pt x="206244" y="384901"/>
                  </a:lnTo>
                  <a:cubicBezTo>
                    <a:pt x="194229" y="384901"/>
                    <a:pt x="184529" y="375213"/>
                    <a:pt x="184529" y="363214"/>
                  </a:cubicBezTo>
                  <a:lnTo>
                    <a:pt x="184529" y="185721"/>
                  </a:lnTo>
                  <a:cubicBezTo>
                    <a:pt x="184529" y="164479"/>
                    <a:pt x="201705" y="147236"/>
                    <a:pt x="222975" y="147058"/>
                  </a:cubicBezTo>
                  <a:close/>
                  <a:moveTo>
                    <a:pt x="488454" y="706"/>
                  </a:moveTo>
                  <a:cubicBezTo>
                    <a:pt x="522711" y="706"/>
                    <a:pt x="550481" y="28445"/>
                    <a:pt x="550481" y="62663"/>
                  </a:cubicBezTo>
                  <a:cubicBezTo>
                    <a:pt x="550481" y="96881"/>
                    <a:pt x="522711" y="124620"/>
                    <a:pt x="488454" y="124620"/>
                  </a:cubicBezTo>
                  <a:cubicBezTo>
                    <a:pt x="454197" y="124620"/>
                    <a:pt x="426427" y="96881"/>
                    <a:pt x="426427" y="62663"/>
                  </a:cubicBezTo>
                  <a:cubicBezTo>
                    <a:pt x="426427" y="28445"/>
                    <a:pt x="454197" y="706"/>
                    <a:pt x="488454" y="706"/>
                  </a:cubicBezTo>
                  <a:close/>
                  <a:moveTo>
                    <a:pt x="119538" y="353"/>
                  </a:moveTo>
                  <a:cubicBezTo>
                    <a:pt x="153795" y="353"/>
                    <a:pt x="181565" y="28092"/>
                    <a:pt x="181565" y="62310"/>
                  </a:cubicBezTo>
                  <a:cubicBezTo>
                    <a:pt x="181565" y="96528"/>
                    <a:pt x="153795" y="124267"/>
                    <a:pt x="119538" y="124267"/>
                  </a:cubicBezTo>
                  <a:cubicBezTo>
                    <a:pt x="85281" y="124267"/>
                    <a:pt x="57511" y="96528"/>
                    <a:pt x="57511" y="62310"/>
                  </a:cubicBezTo>
                  <a:cubicBezTo>
                    <a:pt x="57511" y="28092"/>
                    <a:pt x="85281" y="353"/>
                    <a:pt x="119538" y="353"/>
                  </a:cubicBezTo>
                  <a:close/>
                  <a:moveTo>
                    <a:pt x="303961" y="0"/>
                  </a:moveTo>
                  <a:cubicBezTo>
                    <a:pt x="338237" y="0"/>
                    <a:pt x="366024" y="27739"/>
                    <a:pt x="366024" y="61957"/>
                  </a:cubicBezTo>
                  <a:cubicBezTo>
                    <a:pt x="366024" y="96175"/>
                    <a:pt x="338237" y="123914"/>
                    <a:pt x="303961" y="123914"/>
                  </a:cubicBezTo>
                  <a:cubicBezTo>
                    <a:pt x="269685" y="123914"/>
                    <a:pt x="241898" y="96175"/>
                    <a:pt x="241898" y="61957"/>
                  </a:cubicBezTo>
                  <a:cubicBezTo>
                    <a:pt x="241898" y="27739"/>
                    <a:pt x="269685" y="0"/>
                    <a:pt x="303961" y="0"/>
                  </a:cubicBezTo>
                  <a:close/>
                </a:path>
              </a:pathLst>
            </a:cu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a:endParaRPr lang="zh-CN" altLang="en-US" dirty="0">
                <a:solidFill>
                  <a:schemeClr val="tx1"/>
                </a:solidFill>
              </a:endParaRPr>
            </a:p>
          </p:txBody>
        </p:sp>
      </p:grpSp>
      <p:cxnSp>
        <p:nvCxnSpPr>
          <p:cNvPr id="15" name="直接箭头连接符 14"/>
          <p:cNvCxnSpPr/>
          <p:nvPr/>
        </p:nvCxnSpPr>
        <p:spPr>
          <a:xfrm flipV="1">
            <a:off x="6089650" y="2251375"/>
            <a:ext cx="0" cy="432000"/>
          </a:xfrm>
          <a:prstGeom prst="straightConnector1">
            <a:avLst/>
          </a:prstGeom>
          <a:ln w="3175" cap="rnd">
            <a:solidFill>
              <a:schemeClr val="bg1">
                <a:lumMod val="75000"/>
              </a:schemeClr>
            </a:solidFill>
            <a:round/>
            <a:headEnd type="none"/>
            <a:tailEnd type="diamond"/>
          </a:ln>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a:off x="2693670" y="702945"/>
            <a:ext cx="6837045" cy="521970"/>
          </a:xfrm>
          <a:prstGeom prst="rect">
            <a:avLst/>
          </a:prstGeom>
          <a:noFill/>
        </p:spPr>
        <p:txBody>
          <a:bodyPr wrap="square" rtlCol="0">
            <a:spAutoFit/>
          </a:bodyPr>
          <a:lstStyle/>
          <a:p>
            <a:r>
              <a:rPr lang="zh-CN" altLang="en-US" sz="2800" dirty="0">
                <a:solidFill>
                  <a:srgbClr val="561A88"/>
                </a:solidFill>
                <a:latin typeface="仓耳青禾体-谷力 W05" panose="02020400000000000000" pitchFamily="18" charset="-122"/>
                <a:ea typeface="仓耳青禾体-谷力 W05" panose="02020400000000000000" pitchFamily="18" charset="-122"/>
              </a:rPr>
              <a:t>你见过的拉链是什么样的？</a:t>
            </a:r>
            <a:endParaRPr lang="zh-CN" altLang="en-US" sz="2800" dirty="0">
              <a:solidFill>
                <a:srgbClr val="561A88"/>
              </a:solidFill>
              <a:latin typeface="仓耳青禾体-谷力 W05" panose="02020400000000000000" pitchFamily="18" charset="-122"/>
              <a:ea typeface="仓耳青禾体-谷力 W05" panose="02020400000000000000" pitchFamily="18" charset="-122"/>
            </a:endParaRPr>
          </a:p>
        </p:txBody>
      </p:sp>
      <p:sp>
        <p:nvSpPr>
          <p:cNvPr id="14" name="圆角矩形标注 13"/>
          <p:cNvSpPr/>
          <p:nvPr/>
        </p:nvSpPr>
        <p:spPr>
          <a:xfrm>
            <a:off x="2908935" y="2149475"/>
            <a:ext cx="2727960" cy="1144270"/>
          </a:xfrm>
          <a:prstGeom prst="wedgeRoundRectCallout">
            <a:avLst>
              <a:gd name="adj1" fmla="val -69436"/>
              <a:gd name="adj2" fmla="val -20088"/>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t>我也只会穿鞋子有时候回穿反。</a:t>
            </a:r>
            <a:endParaRPr lang="zh-CN" altLang="en-US"/>
          </a:p>
        </p:txBody>
      </p:sp>
      <p:sp>
        <p:nvSpPr>
          <p:cNvPr id="17" name="文本框 16"/>
          <p:cNvSpPr txBox="1"/>
          <p:nvPr/>
        </p:nvSpPr>
        <p:spPr>
          <a:xfrm>
            <a:off x="3041015" y="2367915"/>
            <a:ext cx="2694940" cy="398780"/>
          </a:xfrm>
          <a:prstGeom prst="rect">
            <a:avLst/>
          </a:prstGeom>
          <a:noFill/>
        </p:spPr>
        <p:txBody>
          <a:bodyPr wrap="square" rtlCol="0">
            <a:spAutoFit/>
          </a:bodyPr>
          <a:p>
            <a:r>
              <a:rPr lang="zh-CN" altLang="en-US" sz="2000"/>
              <a:t>这里摸起来好不光滑。</a:t>
            </a:r>
            <a:endParaRPr lang="zh-CN" altLang="en-US" sz="2000"/>
          </a:p>
        </p:txBody>
      </p:sp>
      <p:sp>
        <p:nvSpPr>
          <p:cNvPr id="27" name="圆角矩形标注 26"/>
          <p:cNvSpPr/>
          <p:nvPr/>
        </p:nvSpPr>
        <p:spPr>
          <a:xfrm>
            <a:off x="8750300" y="2368550"/>
            <a:ext cx="2727960" cy="1144270"/>
          </a:xfrm>
          <a:prstGeom prst="wedgeRoundRectCallout">
            <a:avLst>
              <a:gd name="adj1" fmla="val -76930"/>
              <a:gd name="adj2" fmla="val -20094"/>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t>我也只会穿鞋子有时候回穿反。</a:t>
            </a:r>
            <a:endParaRPr lang="zh-CN" altLang="en-US"/>
          </a:p>
        </p:txBody>
      </p:sp>
      <p:sp>
        <p:nvSpPr>
          <p:cNvPr id="28" name="文本框 27"/>
          <p:cNvSpPr txBox="1"/>
          <p:nvPr/>
        </p:nvSpPr>
        <p:spPr>
          <a:xfrm>
            <a:off x="8874125" y="2586990"/>
            <a:ext cx="2694940" cy="398780"/>
          </a:xfrm>
          <a:prstGeom prst="rect">
            <a:avLst/>
          </a:prstGeom>
          <a:noFill/>
        </p:spPr>
        <p:txBody>
          <a:bodyPr wrap="square" rtlCol="0">
            <a:spAutoFit/>
          </a:bodyPr>
          <a:p>
            <a:r>
              <a:rPr lang="zh-CN" altLang="en-US" sz="2000"/>
              <a:t>拉链拉起来好快呀！</a:t>
            </a:r>
            <a:endParaRPr lang="zh-CN" altLang="en-US" sz="2000"/>
          </a:p>
        </p:txBody>
      </p:sp>
      <p:sp>
        <p:nvSpPr>
          <p:cNvPr id="29" name="圆角矩形标注 28"/>
          <p:cNvSpPr/>
          <p:nvPr/>
        </p:nvSpPr>
        <p:spPr>
          <a:xfrm>
            <a:off x="3041015" y="4711700"/>
            <a:ext cx="2727960" cy="1144270"/>
          </a:xfrm>
          <a:prstGeom prst="wedgeRoundRectCallout">
            <a:avLst>
              <a:gd name="adj1" fmla="val -76930"/>
              <a:gd name="adj2" fmla="val -20094"/>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t>我也只会穿鞋子有时候回穿反。</a:t>
            </a:r>
            <a:endParaRPr lang="zh-CN" altLang="en-US"/>
          </a:p>
        </p:txBody>
      </p:sp>
      <p:sp>
        <p:nvSpPr>
          <p:cNvPr id="30" name="文本框 29"/>
          <p:cNvSpPr txBox="1"/>
          <p:nvPr/>
        </p:nvSpPr>
        <p:spPr>
          <a:xfrm>
            <a:off x="3179445" y="4930775"/>
            <a:ext cx="2694940" cy="398780"/>
          </a:xfrm>
          <a:prstGeom prst="rect">
            <a:avLst/>
          </a:prstGeom>
          <a:noFill/>
        </p:spPr>
        <p:txBody>
          <a:bodyPr wrap="square" rtlCol="0">
            <a:spAutoFit/>
          </a:bodyPr>
          <a:p>
            <a:r>
              <a:rPr lang="zh-CN" altLang="en-US" sz="2000"/>
              <a:t>拉链有点难拉。</a:t>
            </a:r>
            <a:endParaRPr lang="zh-CN" altLang="en-US" sz="2000"/>
          </a:p>
        </p:txBody>
      </p:sp>
      <p:sp>
        <p:nvSpPr>
          <p:cNvPr id="31" name="圆角矩形标注 30"/>
          <p:cNvSpPr/>
          <p:nvPr/>
        </p:nvSpPr>
        <p:spPr>
          <a:xfrm>
            <a:off x="8750300" y="4930140"/>
            <a:ext cx="2727960" cy="1144270"/>
          </a:xfrm>
          <a:prstGeom prst="wedgeRoundRectCallout">
            <a:avLst>
              <a:gd name="adj1" fmla="val -76930"/>
              <a:gd name="adj2" fmla="val -20094"/>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t>我也只会穿鞋子有时候回穿反。</a:t>
            </a:r>
            <a:endParaRPr lang="zh-CN" altLang="en-US"/>
          </a:p>
        </p:txBody>
      </p:sp>
      <p:sp>
        <p:nvSpPr>
          <p:cNvPr id="32" name="文本框 31"/>
          <p:cNvSpPr txBox="1"/>
          <p:nvPr/>
        </p:nvSpPr>
        <p:spPr>
          <a:xfrm>
            <a:off x="8874125" y="5148580"/>
            <a:ext cx="2694940" cy="706755"/>
          </a:xfrm>
          <a:prstGeom prst="rect">
            <a:avLst/>
          </a:prstGeom>
          <a:noFill/>
        </p:spPr>
        <p:txBody>
          <a:bodyPr wrap="square" rtlCol="0">
            <a:spAutoFit/>
          </a:bodyPr>
          <a:p>
            <a:r>
              <a:rPr lang="zh-CN" altLang="en-US" sz="2000"/>
              <a:t>拉链上面有很多小牙齿一样的。</a:t>
            </a:r>
            <a:endParaRPr lang="zh-CN" altLang="en-US" sz="2000"/>
          </a:p>
        </p:txBody>
      </p:sp>
      <p:pic>
        <p:nvPicPr>
          <p:cNvPr id="3" name="图片 2" descr="IMG_4282"/>
          <p:cNvPicPr>
            <a:picLocks noChangeAspect="1"/>
          </p:cNvPicPr>
          <p:nvPr/>
        </p:nvPicPr>
        <p:blipFill>
          <a:blip r:embed="rId4"/>
          <a:stretch>
            <a:fillRect/>
          </a:stretch>
        </p:blipFill>
        <p:spPr>
          <a:xfrm>
            <a:off x="291465" y="4164330"/>
            <a:ext cx="1860550" cy="2480945"/>
          </a:xfrm>
          <a:prstGeom prst="rect">
            <a:avLst/>
          </a:prstGeom>
        </p:spPr>
      </p:pic>
      <p:pic>
        <p:nvPicPr>
          <p:cNvPr id="4" name="图片 3" descr="IMG_4148"/>
          <p:cNvPicPr>
            <a:picLocks noChangeAspect="1"/>
          </p:cNvPicPr>
          <p:nvPr/>
        </p:nvPicPr>
        <p:blipFill>
          <a:blip r:embed="rId5"/>
          <a:stretch>
            <a:fillRect/>
          </a:stretch>
        </p:blipFill>
        <p:spPr>
          <a:xfrm>
            <a:off x="291465" y="1311910"/>
            <a:ext cx="1877060" cy="2502535"/>
          </a:xfrm>
          <a:prstGeom prst="rect">
            <a:avLst/>
          </a:prstGeom>
        </p:spPr>
      </p:pic>
      <p:pic>
        <p:nvPicPr>
          <p:cNvPr id="7" name="图片 6" descr="IMG_4989"/>
          <p:cNvPicPr>
            <a:picLocks noChangeAspect="1"/>
          </p:cNvPicPr>
          <p:nvPr/>
        </p:nvPicPr>
        <p:blipFill>
          <a:blip r:embed="rId6"/>
          <a:stretch>
            <a:fillRect/>
          </a:stretch>
        </p:blipFill>
        <p:spPr>
          <a:xfrm>
            <a:off x="6089650" y="1311910"/>
            <a:ext cx="1814195" cy="2419350"/>
          </a:xfrm>
          <a:prstGeom prst="rect">
            <a:avLst/>
          </a:prstGeom>
        </p:spPr>
      </p:pic>
      <p:pic>
        <p:nvPicPr>
          <p:cNvPr id="8" name="图片 7" descr="IMG_4927"/>
          <p:cNvPicPr>
            <a:picLocks noChangeAspect="1"/>
          </p:cNvPicPr>
          <p:nvPr/>
        </p:nvPicPr>
        <p:blipFill>
          <a:blip r:embed="rId7"/>
          <a:stretch>
            <a:fillRect/>
          </a:stretch>
        </p:blipFill>
        <p:spPr>
          <a:xfrm>
            <a:off x="6026150" y="4164330"/>
            <a:ext cx="1877695" cy="250444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par>
                                <p:cTn id="11" presetID="31"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p:cTn id="13" dur="1000" fill="hold"/>
                                        <p:tgtEl>
                                          <p:spTgt spid="15"/>
                                        </p:tgtEl>
                                        <p:attrNameLst>
                                          <p:attrName>ppt_w</p:attrName>
                                        </p:attrNameLst>
                                      </p:cBhvr>
                                      <p:tavLst>
                                        <p:tav tm="0">
                                          <p:val>
                                            <p:fltVal val="0"/>
                                          </p:val>
                                        </p:tav>
                                        <p:tav tm="100000">
                                          <p:val>
                                            <p:strVal val="#ppt_w"/>
                                          </p:val>
                                        </p:tav>
                                      </p:tavLst>
                                    </p:anim>
                                    <p:anim calcmode="lin" valueType="num">
                                      <p:cBhvr>
                                        <p:cTn id="14" dur="1000" fill="hold"/>
                                        <p:tgtEl>
                                          <p:spTgt spid="15"/>
                                        </p:tgtEl>
                                        <p:attrNameLst>
                                          <p:attrName>ppt_h</p:attrName>
                                        </p:attrNameLst>
                                      </p:cBhvr>
                                      <p:tavLst>
                                        <p:tav tm="0">
                                          <p:val>
                                            <p:fltVal val="0"/>
                                          </p:val>
                                        </p:tav>
                                        <p:tav tm="100000">
                                          <p:val>
                                            <p:strVal val="#ppt_h"/>
                                          </p:val>
                                        </p:tav>
                                      </p:tavLst>
                                    </p:anim>
                                    <p:anim calcmode="lin" valueType="num">
                                      <p:cBhvr>
                                        <p:cTn id="15" dur="1000" fill="hold"/>
                                        <p:tgtEl>
                                          <p:spTgt spid="15"/>
                                        </p:tgtEl>
                                        <p:attrNameLst>
                                          <p:attrName>style.rotation</p:attrName>
                                        </p:attrNameLst>
                                      </p:cBhvr>
                                      <p:tavLst>
                                        <p:tav tm="0">
                                          <p:val>
                                            <p:fltVal val="90"/>
                                          </p:val>
                                        </p:tav>
                                        <p:tav tm="100000">
                                          <p:val>
                                            <p:fltVal val="0"/>
                                          </p:val>
                                        </p:tav>
                                      </p:tavLst>
                                    </p:anim>
                                    <p:animEffect transition="in" filter="fade">
                                      <p:cBhvr>
                                        <p:cTn id="16" dur="1000"/>
                                        <p:tgtEl>
                                          <p:spTgt spid="15"/>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fade">
                                      <p:cBhvr>
                                        <p:cTn id="20" dur="500"/>
                                        <p:tgtEl>
                                          <p:spTgt spid="21"/>
                                        </p:tgtEl>
                                      </p:cBhvr>
                                    </p:animEffect>
                                  </p:childTnLst>
                                </p:cTn>
                              </p:par>
                            </p:childTnLst>
                          </p:cTn>
                        </p:par>
                        <p:par>
                          <p:cTn id="21" fill="hold">
                            <p:stCondLst>
                              <p:cond delay="1500"/>
                            </p:stCondLst>
                            <p:childTnLst>
                              <p:par>
                                <p:cTn id="22" presetID="10" presetClass="entr" presetSubtype="0" fill="hold" nodeType="after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500"/>
                                        <p:tgtEl>
                                          <p:spTgt spid="4"/>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par>
                          <p:cTn id="31" fill="hold">
                            <p:stCondLst>
                              <p:cond delay="2000"/>
                            </p:stCondLst>
                            <p:childTnLst>
                              <p:par>
                                <p:cTn id="32" presetID="10" presetClass="entr" presetSubtype="0" fill="hold" nodeType="after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500"/>
                                        <p:tgtEl>
                                          <p:spTgt spid="7"/>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fade">
                                      <p:cBhvr>
                                        <p:cTn id="37" dur="500"/>
                                        <p:tgtEl>
                                          <p:spTgt spid="27"/>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8"/>
                                        </p:tgtEl>
                                        <p:attrNameLst>
                                          <p:attrName>style.visibility</p:attrName>
                                        </p:attrNameLst>
                                      </p:cBhvr>
                                      <p:to>
                                        <p:strVal val="visible"/>
                                      </p:to>
                                    </p:set>
                                    <p:animEffect transition="in" filter="fade">
                                      <p:cBhvr>
                                        <p:cTn id="40" dur="500"/>
                                        <p:tgtEl>
                                          <p:spTgt spid="28"/>
                                        </p:tgtEl>
                                      </p:cBhvr>
                                    </p:animEffect>
                                  </p:childTnLst>
                                </p:cTn>
                              </p:par>
                            </p:childTnLst>
                          </p:cTn>
                        </p:par>
                        <p:par>
                          <p:cTn id="41" fill="hold">
                            <p:stCondLst>
                              <p:cond delay="2500"/>
                            </p:stCondLst>
                            <p:childTnLst>
                              <p:par>
                                <p:cTn id="42" presetID="10" presetClass="entr" presetSubtype="0" fill="hold" nodeType="afterEffect">
                                  <p:stCondLst>
                                    <p:cond delay="0"/>
                                  </p:stCondLst>
                                  <p:childTnLst>
                                    <p:set>
                                      <p:cBhvr>
                                        <p:cTn id="43" dur="1" fill="hold">
                                          <p:stCondLst>
                                            <p:cond delay="0"/>
                                          </p:stCondLst>
                                        </p:cTn>
                                        <p:tgtEl>
                                          <p:spTgt spid="3"/>
                                        </p:tgtEl>
                                        <p:attrNameLst>
                                          <p:attrName>style.visibility</p:attrName>
                                        </p:attrNameLst>
                                      </p:cBhvr>
                                      <p:to>
                                        <p:strVal val="visible"/>
                                      </p:to>
                                    </p:set>
                                    <p:animEffect transition="in" filter="fade">
                                      <p:cBhvr>
                                        <p:cTn id="44" dur="500"/>
                                        <p:tgtEl>
                                          <p:spTgt spid="3"/>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0"/>
                                        </p:tgtEl>
                                        <p:attrNameLst>
                                          <p:attrName>style.visibility</p:attrName>
                                        </p:attrNameLst>
                                      </p:cBhvr>
                                      <p:to>
                                        <p:strVal val="visible"/>
                                      </p:to>
                                    </p:set>
                                    <p:animEffect transition="in" filter="fade">
                                      <p:cBhvr>
                                        <p:cTn id="47" dur="500"/>
                                        <p:tgtEl>
                                          <p:spTgt spid="30"/>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9"/>
                                        </p:tgtEl>
                                        <p:attrNameLst>
                                          <p:attrName>style.visibility</p:attrName>
                                        </p:attrNameLst>
                                      </p:cBhvr>
                                      <p:to>
                                        <p:strVal val="visible"/>
                                      </p:to>
                                    </p:set>
                                    <p:animEffect transition="in" filter="fade">
                                      <p:cBhvr>
                                        <p:cTn id="50" dur="500"/>
                                        <p:tgtEl>
                                          <p:spTgt spid="29"/>
                                        </p:tgtEl>
                                      </p:cBhvr>
                                    </p:animEffect>
                                  </p:childTnLst>
                                </p:cTn>
                              </p:par>
                            </p:childTnLst>
                          </p:cTn>
                        </p:par>
                        <p:par>
                          <p:cTn id="51" fill="hold">
                            <p:stCondLst>
                              <p:cond delay="3000"/>
                            </p:stCondLst>
                            <p:childTnLst>
                              <p:par>
                                <p:cTn id="52" presetID="10" presetClass="entr" presetSubtype="0" fill="hold" nodeType="afterEffect">
                                  <p:stCondLst>
                                    <p:cond delay="0"/>
                                  </p:stCondLst>
                                  <p:childTnLst>
                                    <p:set>
                                      <p:cBhvr>
                                        <p:cTn id="53" dur="1" fill="hold">
                                          <p:stCondLst>
                                            <p:cond delay="0"/>
                                          </p:stCondLst>
                                        </p:cTn>
                                        <p:tgtEl>
                                          <p:spTgt spid="8"/>
                                        </p:tgtEl>
                                        <p:attrNameLst>
                                          <p:attrName>style.visibility</p:attrName>
                                        </p:attrNameLst>
                                      </p:cBhvr>
                                      <p:to>
                                        <p:strVal val="visible"/>
                                      </p:to>
                                    </p:set>
                                    <p:animEffect transition="in" filter="fade">
                                      <p:cBhvr>
                                        <p:cTn id="54" dur="500"/>
                                        <p:tgtEl>
                                          <p:spTgt spid="8"/>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31"/>
                                        </p:tgtEl>
                                        <p:attrNameLst>
                                          <p:attrName>style.visibility</p:attrName>
                                        </p:attrNameLst>
                                      </p:cBhvr>
                                      <p:to>
                                        <p:strVal val="visible"/>
                                      </p:to>
                                    </p:set>
                                    <p:animEffect transition="in" filter="fade">
                                      <p:cBhvr>
                                        <p:cTn id="57" dur="500"/>
                                        <p:tgtEl>
                                          <p:spTgt spid="31"/>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32"/>
                                        </p:tgtEl>
                                        <p:attrNameLst>
                                          <p:attrName>style.visibility</p:attrName>
                                        </p:attrNameLst>
                                      </p:cBhvr>
                                      <p:to>
                                        <p:strVal val="visible"/>
                                      </p:to>
                                    </p:set>
                                    <p:animEffect transition="in" filter="fade">
                                      <p:cBhvr>
                                        <p:cTn id="60"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17" grpId="0"/>
      <p:bldP spid="14" grpId="0" bldLvl="0" animBg="1"/>
      <p:bldP spid="27" grpId="0" bldLvl="0" animBg="1"/>
      <p:bldP spid="28" grpId="0"/>
      <p:bldP spid="30" grpId="0"/>
      <p:bldP spid="29" grpId="0" bldLvl="0" animBg="1"/>
      <p:bldP spid="31" grpId="0" bldLvl="0" animBg="1"/>
      <p:bldP spid="3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custDataLst>
              <p:tags r:id="rId1"/>
            </p:custDataLst>
          </p:nvPr>
        </p:nvPicPr>
        <p:blipFill>
          <a:blip r:embed="rId2" cstate="print">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custDataLst>
              <p:tags r:id="rId4"/>
            </p:custDataLst>
          </p:nvPr>
        </p:nvPicPr>
        <p:blipFill rotWithShape="1">
          <a:blip r:embed="rId5"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sp>
        <p:nvSpPr>
          <p:cNvPr id="21" name="文本框 20"/>
          <p:cNvSpPr txBox="1"/>
          <p:nvPr/>
        </p:nvSpPr>
        <p:spPr>
          <a:xfrm>
            <a:off x="1393825" y="368300"/>
            <a:ext cx="4879340" cy="645160"/>
          </a:xfrm>
          <a:prstGeom prst="rect">
            <a:avLst/>
          </a:prstGeom>
          <a:noFill/>
        </p:spPr>
        <p:txBody>
          <a:bodyPr wrap="square" rtlCol="0">
            <a:spAutoFit/>
          </a:bodyPr>
          <a:p>
            <a:r>
              <a:rPr lang="en-US" sz="3600" dirty="0">
                <a:latin typeface="站酷快乐体" panose="02010600030101010101" charset="-128"/>
                <a:ea typeface="站酷快乐体" panose="02010600030101010101" charset="-128"/>
              </a:rPr>
              <a:t>1.</a:t>
            </a:r>
            <a:r>
              <a:rPr lang="zh-CN" altLang="en-US" sz="3600" dirty="0">
                <a:latin typeface="站酷快乐体" panose="02010600030101010101" charset="-128"/>
                <a:ea typeface="站酷快乐体" panose="02010600030101010101" charset="-128"/>
              </a:rPr>
              <a:t>拉链的</a:t>
            </a:r>
            <a:r>
              <a:rPr lang="zh-CN" altLang="en-US" sz="3600" dirty="0">
                <a:latin typeface="站酷快乐体" panose="02010600030101010101" charset="-128"/>
                <a:ea typeface="站酷快乐体" panose="02010600030101010101" charset="-128"/>
              </a:rPr>
              <a:t>秘密</a:t>
            </a:r>
            <a:endParaRPr lang="zh-CN" altLang="en-US" sz="3600" dirty="0">
              <a:latin typeface="站酷快乐体" panose="02010600030101010101" charset="-128"/>
              <a:ea typeface="站酷快乐体" panose="02010600030101010101" charset="-128"/>
            </a:endParaRPr>
          </a:p>
        </p:txBody>
      </p:sp>
      <p:pic>
        <p:nvPicPr>
          <p:cNvPr id="4" name="图片 3" descr="微信图片_20211226122552"/>
          <p:cNvPicPr>
            <a:picLocks noChangeAspect="1"/>
          </p:cNvPicPr>
          <p:nvPr>
            <p:custDataLst>
              <p:tags r:id="rId6"/>
            </p:custDataLst>
          </p:nvPr>
        </p:nvPicPr>
        <p:blipFill>
          <a:blip r:embed="rId7"/>
          <a:srcRect r="1278"/>
          <a:stretch>
            <a:fillRect/>
          </a:stretch>
        </p:blipFill>
        <p:spPr>
          <a:xfrm>
            <a:off x="6120765" y="443865"/>
            <a:ext cx="5297170" cy="5970905"/>
          </a:xfrm>
          <a:prstGeom prst="rect">
            <a:avLst/>
          </a:prstGeom>
        </p:spPr>
      </p:pic>
      <p:sp>
        <p:nvSpPr>
          <p:cNvPr id="7" name="文本框 6"/>
          <p:cNvSpPr txBox="1"/>
          <p:nvPr/>
        </p:nvSpPr>
        <p:spPr>
          <a:xfrm>
            <a:off x="1570990" y="1141730"/>
            <a:ext cx="2329180" cy="583565"/>
          </a:xfrm>
          <a:prstGeom prst="rect">
            <a:avLst/>
          </a:prstGeom>
          <a:noFill/>
        </p:spPr>
        <p:txBody>
          <a:bodyPr wrap="square" rtlCol="0">
            <a:spAutoFit/>
          </a:bodyPr>
          <a:p>
            <a:r>
              <a:rPr lang="zh-CN" altLang="en-US" sz="3200" dirty="0">
                <a:solidFill>
                  <a:srgbClr val="561A88"/>
                </a:solidFill>
                <a:latin typeface="仓耳青禾体-谷力 W05" panose="02020400000000000000" pitchFamily="18" charset="-122"/>
                <a:ea typeface="仓耳青禾体-谷力 W05" panose="02020400000000000000" pitchFamily="18" charset="-122"/>
                <a:sym typeface="+mn-ea"/>
              </a:rPr>
              <a:t>拉链的</a:t>
            </a:r>
            <a:r>
              <a:rPr lang="zh-CN" altLang="en-US" sz="3200" dirty="0">
                <a:solidFill>
                  <a:srgbClr val="561A88"/>
                </a:solidFill>
                <a:latin typeface="仓耳青禾体-谷力 W05" panose="02020400000000000000" pitchFamily="18" charset="-122"/>
                <a:ea typeface="仓耳青禾体-谷力 W05" panose="02020400000000000000" pitchFamily="18" charset="-122"/>
                <a:sym typeface="+mn-ea"/>
              </a:rPr>
              <a:t>结构</a:t>
            </a:r>
            <a:endParaRPr lang="zh-CN" altLang="en-US" sz="3200" dirty="0">
              <a:solidFill>
                <a:srgbClr val="561A88"/>
              </a:solidFill>
              <a:latin typeface="仓耳青禾体-谷力 W05" panose="02020400000000000000" pitchFamily="18" charset="-122"/>
              <a:ea typeface="仓耳青禾体-谷力 W05" panose="02020400000000000000" pitchFamily="18" charset="-122"/>
              <a:sym typeface="+mn-ea"/>
            </a:endParaRPr>
          </a:p>
        </p:txBody>
      </p:sp>
      <p:pic>
        <p:nvPicPr>
          <p:cNvPr id="5" name="图片 4" descr="C99BD692A4B03AA1BE53070CA5E272C3"/>
          <p:cNvPicPr>
            <a:picLocks noChangeAspect="1"/>
          </p:cNvPicPr>
          <p:nvPr/>
        </p:nvPicPr>
        <p:blipFill>
          <a:blip r:embed="rId8"/>
          <a:stretch>
            <a:fillRect/>
          </a:stretch>
        </p:blipFill>
        <p:spPr>
          <a:xfrm>
            <a:off x="622935" y="1920240"/>
            <a:ext cx="4944110" cy="3708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42" presetClass="entr" presetSubtype="0" fill="hold" grpId="0" nodeType="withEffect">
                                  <p:stCondLst>
                                    <p:cond delay="0"/>
                                  </p:stCondLst>
                                  <p:childTnLst>
                                    <p:set>
                                      <p:cBhvr>
                                        <p:cTn id="15" dur="1" fill="hold">
                                          <p:stCondLst>
                                            <p:cond delay="0"/>
                                          </p:stCondLst>
                                        </p:cTn>
                                        <p:tgtEl>
                                          <p:spTgt spid="21"/>
                                        </p:tgtEl>
                                        <p:attrNameLst>
                                          <p:attrName>style.visibility</p:attrName>
                                        </p:attrNameLst>
                                      </p:cBhvr>
                                      <p:to>
                                        <p:strVal val="visible"/>
                                      </p:to>
                                    </p:set>
                                    <p:animEffect transition="in" filter="fade">
                                      <p:cBhvr>
                                        <p:cTn id="16" dur="1000"/>
                                        <p:tgtEl>
                                          <p:spTgt spid="21"/>
                                        </p:tgtEl>
                                      </p:cBhvr>
                                    </p:animEffect>
                                    <p:anim calcmode="lin" valueType="num">
                                      <p:cBhvr>
                                        <p:cTn id="17" dur="1000" fill="hold"/>
                                        <p:tgtEl>
                                          <p:spTgt spid="21"/>
                                        </p:tgtEl>
                                        <p:attrNameLst>
                                          <p:attrName>ppt_x</p:attrName>
                                        </p:attrNameLst>
                                      </p:cBhvr>
                                      <p:tavLst>
                                        <p:tav tm="0">
                                          <p:val>
                                            <p:strVal val="#ppt_x"/>
                                          </p:val>
                                        </p:tav>
                                        <p:tav tm="100000">
                                          <p:val>
                                            <p:strVal val="#ppt_x"/>
                                          </p:val>
                                        </p:tav>
                                      </p:tavLst>
                                    </p:anim>
                                    <p:anim calcmode="lin" valueType="num">
                                      <p:cBhvr>
                                        <p:cTn id="18" dur="1000" fill="hold"/>
                                        <p:tgtEl>
                                          <p:spTgt spid="21"/>
                                        </p:tgtEl>
                                        <p:attrNameLst>
                                          <p:attrName>ppt_y</p:attrName>
                                        </p:attrNameLst>
                                      </p:cBhvr>
                                      <p:tavLst>
                                        <p:tav tm="0">
                                          <p:val>
                                            <p:strVal val="#ppt_y+.1"/>
                                          </p:val>
                                        </p:tav>
                                        <p:tav tm="100000">
                                          <p:val>
                                            <p:strVal val="#ppt_y"/>
                                          </p:val>
                                        </p:tav>
                                      </p:tavLst>
                                    </p:anim>
                                  </p:childTnLst>
                                </p:cTn>
                              </p:par>
                            </p:childTnLst>
                          </p:cTn>
                        </p:par>
                        <p:par>
                          <p:cTn id="19" fill="hold">
                            <p:stCondLst>
                              <p:cond delay="1500"/>
                            </p:stCondLst>
                            <p:childTnLst>
                              <p:par>
                                <p:cTn id="20" presetID="10" presetClass="entr" presetSubtype="0" fill="hold" nodeType="after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par>
                          <p:cTn id="23" fill="hold">
                            <p:stCondLst>
                              <p:cond delay="2000"/>
                            </p:stCondLst>
                            <p:childTnLst>
                              <p:par>
                                <p:cTn id="24" presetID="10" presetClass="entr" presetSubtype="0" fill="hold" nodeType="after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custDataLst>
              <p:tags r:id="rId1"/>
            </p:custDataLst>
          </p:nvPr>
        </p:nvPicPr>
        <p:blipFill>
          <a:blip r:embed="rId2" cstate="print">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custDataLst>
              <p:tags r:id="rId4"/>
            </p:custDataLst>
          </p:nvPr>
        </p:nvPicPr>
        <p:blipFill rotWithShape="1">
          <a:blip r:embed="rId5" cstate="print">
            <a:extLst>
              <a:ext uri="{28A0092B-C50C-407E-A947-70E740481C1C}">
                <a14:useLocalDpi xmlns:a14="http://schemas.microsoft.com/office/drawing/2010/main" val="0"/>
              </a:ext>
            </a:extLst>
          </a:blip>
          <a:srcRect l="14532" r="11500" b="50000"/>
          <a:stretch>
            <a:fillRect/>
          </a:stretch>
        </p:blipFill>
        <p:spPr>
          <a:xfrm>
            <a:off x="-880310" y="198056"/>
            <a:ext cx="13951350" cy="6659944"/>
          </a:xfrm>
          <a:prstGeom prst="rect">
            <a:avLst/>
          </a:prstGeom>
        </p:spPr>
      </p:pic>
      <p:sp>
        <p:nvSpPr>
          <p:cNvPr id="21" name="文本框 20"/>
          <p:cNvSpPr txBox="1"/>
          <p:nvPr/>
        </p:nvSpPr>
        <p:spPr>
          <a:xfrm>
            <a:off x="1393825" y="368300"/>
            <a:ext cx="4879340" cy="645160"/>
          </a:xfrm>
          <a:prstGeom prst="rect">
            <a:avLst/>
          </a:prstGeom>
          <a:noFill/>
        </p:spPr>
        <p:txBody>
          <a:bodyPr wrap="square" rtlCol="0">
            <a:spAutoFit/>
          </a:bodyPr>
          <a:p>
            <a:r>
              <a:rPr lang="en-US" sz="3600" dirty="0">
                <a:latin typeface="站酷快乐体" panose="02010600030101010101" charset="-128"/>
                <a:ea typeface="站酷快乐体" panose="02010600030101010101" charset="-128"/>
              </a:rPr>
              <a:t>1.</a:t>
            </a:r>
            <a:r>
              <a:rPr lang="zh-CN" altLang="en-US" sz="3600" dirty="0">
                <a:latin typeface="站酷快乐体" panose="02010600030101010101" charset="-128"/>
                <a:ea typeface="站酷快乐体" panose="02010600030101010101" charset="-128"/>
              </a:rPr>
              <a:t>拉链的</a:t>
            </a:r>
            <a:r>
              <a:rPr lang="zh-CN" altLang="en-US" sz="3600" dirty="0">
                <a:latin typeface="站酷快乐体" panose="02010600030101010101" charset="-128"/>
                <a:ea typeface="站酷快乐体" panose="02010600030101010101" charset="-128"/>
              </a:rPr>
              <a:t>秘密</a:t>
            </a:r>
            <a:endParaRPr lang="zh-CN" altLang="en-US" sz="3600" dirty="0">
              <a:latin typeface="站酷快乐体" panose="02010600030101010101" charset="-128"/>
              <a:ea typeface="站酷快乐体" panose="02010600030101010101" charset="-128"/>
            </a:endParaRPr>
          </a:p>
        </p:txBody>
      </p:sp>
      <p:sp>
        <p:nvSpPr>
          <p:cNvPr id="5" name="圆角矩形 4"/>
          <p:cNvSpPr/>
          <p:nvPr/>
        </p:nvSpPr>
        <p:spPr>
          <a:xfrm>
            <a:off x="8463915" y="1013460"/>
            <a:ext cx="3212465" cy="5174615"/>
          </a:xfrm>
          <a:prstGeom prst="roundRect">
            <a:avLst/>
          </a:prstGeom>
          <a:noFill/>
          <a:ln w="28575">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文本框 5"/>
          <p:cNvSpPr txBox="1"/>
          <p:nvPr/>
        </p:nvSpPr>
        <p:spPr>
          <a:xfrm>
            <a:off x="8582660" y="1339215"/>
            <a:ext cx="2974975" cy="4523105"/>
          </a:xfrm>
          <a:prstGeom prst="rect">
            <a:avLst/>
          </a:prstGeom>
          <a:noFill/>
        </p:spPr>
        <p:txBody>
          <a:bodyPr wrap="square" rtlCol="0">
            <a:spAutoFit/>
          </a:bodyPr>
          <a:p>
            <a:r>
              <a:rPr lang="en-US" altLang="zh-CN" sz="2400"/>
              <a:t>        </a:t>
            </a:r>
            <a:r>
              <a:rPr lang="zh-CN" altLang="en-US" sz="2400"/>
              <a:t>孩子们分享自己的收获与感悟，有成功的经验和巧妙记忆的方法。孩子们在尝试拉拉链的过程中遇到了难题,通过调动多种感官感知拉链，并和同伴一起交流探讨，最终发现了拉不上去的原因：拉链没有拉到底、衣服没有拉到底。</a:t>
            </a:r>
            <a:endParaRPr lang="zh-CN" altLang="en-US" sz="2400"/>
          </a:p>
        </p:txBody>
      </p:sp>
      <p:pic>
        <p:nvPicPr>
          <p:cNvPr id="4" name="图片 3" descr="IMG_4998"/>
          <p:cNvPicPr>
            <a:picLocks noChangeAspect="1"/>
          </p:cNvPicPr>
          <p:nvPr/>
        </p:nvPicPr>
        <p:blipFill>
          <a:blip r:embed="rId6"/>
          <a:stretch>
            <a:fillRect/>
          </a:stretch>
        </p:blipFill>
        <p:spPr>
          <a:xfrm>
            <a:off x="334010" y="1790700"/>
            <a:ext cx="2387600" cy="3184525"/>
          </a:xfrm>
          <a:prstGeom prst="rect">
            <a:avLst/>
          </a:prstGeom>
        </p:spPr>
      </p:pic>
      <p:sp>
        <p:nvSpPr>
          <p:cNvPr id="7" name="文本框 6"/>
          <p:cNvSpPr txBox="1"/>
          <p:nvPr/>
        </p:nvSpPr>
        <p:spPr>
          <a:xfrm>
            <a:off x="1090295" y="5542915"/>
            <a:ext cx="5950585" cy="829945"/>
          </a:xfrm>
          <a:prstGeom prst="rect">
            <a:avLst/>
          </a:prstGeom>
          <a:noFill/>
        </p:spPr>
        <p:txBody>
          <a:bodyPr wrap="square" rtlCol="0">
            <a:spAutoFit/>
          </a:bodyPr>
          <a:p>
            <a:r>
              <a:rPr lang="zh-CN" altLang="en-US" sz="2400" b="1"/>
              <a:t>儿歌：</a:t>
            </a:r>
            <a:r>
              <a:rPr lang="zh-CN" altLang="en-US" sz="2400"/>
              <a:t>拉链头要先对齐，插上轨后卡到底。捏尾巴拎耳朵，刺啦一声拉好了。</a:t>
            </a:r>
            <a:endParaRPr lang="zh-CN" altLang="en-US" sz="2400"/>
          </a:p>
        </p:txBody>
      </p:sp>
      <p:sp>
        <p:nvSpPr>
          <p:cNvPr id="8" name="文本框 7"/>
          <p:cNvSpPr txBox="1"/>
          <p:nvPr/>
        </p:nvSpPr>
        <p:spPr>
          <a:xfrm>
            <a:off x="1393825" y="1013460"/>
            <a:ext cx="3105150" cy="583565"/>
          </a:xfrm>
          <a:prstGeom prst="rect">
            <a:avLst/>
          </a:prstGeom>
          <a:noFill/>
        </p:spPr>
        <p:txBody>
          <a:bodyPr wrap="square" rtlCol="0">
            <a:spAutoFit/>
          </a:bodyPr>
          <a:p>
            <a:r>
              <a:rPr lang="zh-CN" altLang="en-US" sz="3200" dirty="0">
                <a:solidFill>
                  <a:srgbClr val="561A88"/>
                </a:solidFill>
                <a:latin typeface="仓耳青禾体-谷力 W05" panose="02020400000000000000" pitchFamily="18" charset="-122"/>
                <a:ea typeface="仓耳青禾体-谷力 W05" panose="02020400000000000000" pitchFamily="18" charset="-122"/>
                <a:sym typeface="+mn-ea"/>
              </a:rPr>
              <a:t>如何</a:t>
            </a:r>
            <a:r>
              <a:rPr lang="zh-CN" altLang="en-US" sz="3200" dirty="0">
                <a:solidFill>
                  <a:srgbClr val="561A88"/>
                </a:solidFill>
                <a:latin typeface="仓耳青禾体-谷力 W05" panose="02020400000000000000" pitchFamily="18" charset="-122"/>
                <a:ea typeface="仓耳青禾体-谷力 W05" panose="02020400000000000000" pitchFamily="18" charset="-122"/>
                <a:sym typeface="+mn-ea"/>
              </a:rPr>
              <a:t>拉拉链</a:t>
            </a:r>
            <a:endParaRPr lang="zh-CN" altLang="en-US" sz="3200" dirty="0">
              <a:solidFill>
                <a:srgbClr val="561A88"/>
              </a:solidFill>
              <a:latin typeface="仓耳青禾体-谷力 W05" panose="02020400000000000000" pitchFamily="18" charset="-122"/>
              <a:ea typeface="仓耳青禾体-谷力 W05" panose="02020400000000000000" pitchFamily="18" charset="-122"/>
              <a:sym typeface="+mn-ea"/>
            </a:endParaRPr>
          </a:p>
        </p:txBody>
      </p:sp>
      <p:pic>
        <p:nvPicPr>
          <p:cNvPr id="9" name="图片 8" descr="IMG_4992"/>
          <p:cNvPicPr>
            <a:picLocks noChangeAspect="1"/>
          </p:cNvPicPr>
          <p:nvPr/>
        </p:nvPicPr>
        <p:blipFill>
          <a:blip r:embed="rId7"/>
          <a:stretch>
            <a:fillRect/>
          </a:stretch>
        </p:blipFill>
        <p:spPr>
          <a:xfrm>
            <a:off x="3046095" y="1790700"/>
            <a:ext cx="2387600" cy="3184525"/>
          </a:xfrm>
          <a:prstGeom prst="rect">
            <a:avLst/>
          </a:prstGeom>
        </p:spPr>
      </p:pic>
      <p:pic>
        <p:nvPicPr>
          <p:cNvPr id="11" name="图片 10" descr="IMG_4991"/>
          <p:cNvPicPr>
            <a:picLocks noChangeAspect="1"/>
          </p:cNvPicPr>
          <p:nvPr/>
        </p:nvPicPr>
        <p:blipFill>
          <a:blip r:embed="rId8"/>
          <a:stretch>
            <a:fillRect/>
          </a:stretch>
        </p:blipFill>
        <p:spPr>
          <a:xfrm>
            <a:off x="5647055" y="1790700"/>
            <a:ext cx="2387600" cy="318389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1000"/>
                                        <p:tgtEl>
                                          <p:spTgt spid="21"/>
                                        </p:tgtEl>
                                      </p:cBhvr>
                                    </p:animEffect>
                                    <p:anim calcmode="lin" valueType="num">
                                      <p:cBhvr>
                                        <p:cTn id="14" dur="1000" fill="hold"/>
                                        <p:tgtEl>
                                          <p:spTgt spid="21"/>
                                        </p:tgtEl>
                                        <p:attrNameLst>
                                          <p:attrName>ppt_x</p:attrName>
                                        </p:attrNameLst>
                                      </p:cBhvr>
                                      <p:tavLst>
                                        <p:tav tm="0">
                                          <p:val>
                                            <p:strVal val="#ppt_x"/>
                                          </p:val>
                                        </p:tav>
                                        <p:tav tm="100000">
                                          <p:val>
                                            <p:strVal val="#ppt_x"/>
                                          </p:val>
                                        </p:tav>
                                      </p:tavLst>
                                    </p:anim>
                                    <p:anim calcmode="lin" valueType="num">
                                      <p:cBhvr>
                                        <p:cTn id="15" dur="1000" fill="hold"/>
                                        <p:tgtEl>
                                          <p:spTgt spid="21"/>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par>
                          <p:cTn id="20" fill="hold">
                            <p:stCondLst>
                              <p:cond delay="2500"/>
                            </p:stCondLst>
                            <p:childTnLst>
                              <p:par>
                                <p:cTn id="21" presetID="10" presetClass="entr" presetSubtype="0" fill="hold"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par>
                                <p:cTn id="24" presetID="10" presetClass="entr" presetSubtype="0" fill="hold"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par>
                                <p:cTn id="27" presetID="10" presetClass="entr" presetSubtype="0" fill="hold" nodeType="with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par>
                          <p:cTn id="30" fill="hold">
                            <p:stCondLst>
                              <p:cond delay="3000"/>
                            </p:stCondLst>
                            <p:childTnLst>
                              <p:par>
                                <p:cTn id="31" presetID="10" presetClass="entr" presetSubtype="0" fill="hold" nodeType="after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Effect transition="in" filter="fade">
                                      <p:cBhvr>
                                        <p:cTn id="33" dur="500"/>
                                        <p:tgtEl>
                                          <p:spTgt spid="7">
                                            <p:txEl>
                                              <p:pRg st="0" end="0"/>
                                            </p:txEl>
                                          </p:spTgt>
                                        </p:tgtEl>
                                      </p:cBhvr>
                                    </p:animEffect>
                                  </p:childTnLst>
                                </p:cTn>
                              </p:par>
                            </p:childTnLst>
                          </p:cTn>
                        </p:par>
                        <p:par>
                          <p:cTn id="34" fill="hold">
                            <p:stCondLst>
                              <p:cond delay="3500"/>
                            </p:stCondLst>
                            <p:childTnLst>
                              <p:par>
                                <p:cTn id="35" presetID="10" presetClass="entr" presetSubtype="0" fill="hold" grpId="0" nodeType="after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fade">
                                      <p:cBhvr>
                                        <p:cTn id="4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8" grpId="0"/>
      <p:bldP spid="5" grpId="0" animBg="1"/>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custDataLst>
              <p:tags r:id="rId1"/>
            </p:custDataLst>
          </p:nvPr>
        </p:nvPicPr>
        <p:blipFill>
          <a:blip r:embed="rId2" cstate="print">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custDataLst>
              <p:tags r:id="rId4"/>
            </p:custDataLst>
          </p:nvPr>
        </p:nvPicPr>
        <p:blipFill rotWithShape="1">
          <a:blip r:embed="rId5"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sp>
        <p:nvSpPr>
          <p:cNvPr id="21" name="文本框 20"/>
          <p:cNvSpPr txBox="1"/>
          <p:nvPr/>
        </p:nvSpPr>
        <p:spPr>
          <a:xfrm>
            <a:off x="1393825" y="368300"/>
            <a:ext cx="4879340" cy="645160"/>
          </a:xfrm>
          <a:prstGeom prst="rect">
            <a:avLst/>
          </a:prstGeom>
          <a:noFill/>
        </p:spPr>
        <p:txBody>
          <a:bodyPr wrap="square" rtlCol="0">
            <a:spAutoFit/>
          </a:bodyPr>
          <a:p>
            <a:r>
              <a:rPr lang="en-US" sz="3600" dirty="0">
                <a:latin typeface="站酷快乐体" panose="02010600030101010101" charset="-128"/>
                <a:ea typeface="站酷快乐体" panose="02010600030101010101" charset="-128"/>
              </a:rPr>
              <a:t>2.</a:t>
            </a:r>
            <a:r>
              <a:rPr lang="zh-CN" altLang="en-US" sz="3600" dirty="0">
                <a:latin typeface="站酷快乐体" panose="02010600030101010101" charset="-128"/>
                <a:ea typeface="站酷快乐体" panose="02010600030101010101" charset="-128"/>
              </a:rPr>
              <a:t>纽扣的秘密</a:t>
            </a:r>
            <a:endParaRPr lang="zh-CN" altLang="en-US" sz="3600" dirty="0">
              <a:latin typeface="站酷快乐体" panose="02010600030101010101" charset="-128"/>
              <a:ea typeface="站酷快乐体" panose="02010600030101010101" charset="-128"/>
            </a:endParaRPr>
          </a:p>
        </p:txBody>
      </p:sp>
      <p:sp>
        <p:nvSpPr>
          <p:cNvPr id="5" name="文本框 4"/>
          <p:cNvSpPr txBox="1"/>
          <p:nvPr/>
        </p:nvSpPr>
        <p:spPr>
          <a:xfrm>
            <a:off x="476885" y="1998345"/>
            <a:ext cx="5194935" cy="2861310"/>
          </a:xfrm>
          <a:prstGeom prst="rect">
            <a:avLst/>
          </a:prstGeom>
          <a:noFill/>
        </p:spPr>
        <p:txBody>
          <a:bodyPr wrap="square" rtlCol="0">
            <a:spAutoFit/>
          </a:bodyPr>
          <a:p>
            <a:pPr>
              <a:lnSpc>
                <a:spcPct val="150000"/>
              </a:lnSpc>
            </a:pPr>
            <a:r>
              <a:rPr lang="zh-CN" altLang="en-US" sz="2000"/>
              <a:t>万政凯：我的衣服上这里有洞洞！</a:t>
            </a:r>
            <a:endParaRPr lang="zh-CN" altLang="en-US" sz="2000"/>
          </a:p>
          <a:p>
            <a:pPr>
              <a:lnSpc>
                <a:spcPct val="150000"/>
              </a:lnSpc>
            </a:pPr>
            <a:r>
              <a:rPr lang="zh-CN" altLang="en-US" sz="2000"/>
              <a:t>王俊宇：这个洞洞是纽扣的家！</a:t>
            </a:r>
            <a:endParaRPr lang="zh-CN" altLang="en-US" sz="2000"/>
          </a:p>
          <a:p>
            <a:pPr>
              <a:lnSpc>
                <a:spcPct val="150000"/>
              </a:lnSpc>
            </a:pPr>
            <a:r>
              <a:rPr lang="zh-CN" altLang="en-US" sz="2000"/>
              <a:t>付卿舟：纽扣穿进洞洞里，衣服就穿好啦！</a:t>
            </a:r>
            <a:endParaRPr lang="zh-CN" altLang="en-US" sz="2000"/>
          </a:p>
          <a:p>
            <a:pPr>
              <a:lnSpc>
                <a:spcPct val="150000"/>
              </a:lnSpc>
            </a:pPr>
            <a:r>
              <a:rPr lang="zh-CN" altLang="en-US" sz="2000"/>
              <a:t>王秋昀：我的纽扣没有洞洞</a:t>
            </a:r>
            <a:endParaRPr lang="zh-CN" altLang="en-US" sz="2000"/>
          </a:p>
          <a:p>
            <a:pPr>
              <a:lnSpc>
                <a:spcPct val="150000"/>
              </a:lnSpc>
            </a:pPr>
            <a:r>
              <a:rPr lang="zh-CN" altLang="en-US" sz="2000"/>
              <a:t>杜雨晴：对，我的纽扣妈妈给我按一下就扣好了</a:t>
            </a:r>
            <a:r>
              <a:rPr lang="zh-CN" altLang="en-US" sz="1400"/>
              <a:t>。</a:t>
            </a:r>
            <a:endParaRPr lang="zh-CN" altLang="en-US" sz="1400"/>
          </a:p>
        </p:txBody>
      </p:sp>
      <p:sp>
        <p:nvSpPr>
          <p:cNvPr id="6" name="圆角矩形 5"/>
          <p:cNvSpPr/>
          <p:nvPr/>
        </p:nvSpPr>
        <p:spPr>
          <a:xfrm>
            <a:off x="304165" y="1897380"/>
            <a:ext cx="5271135" cy="3051810"/>
          </a:xfrm>
          <a:prstGeom prst="roundRect">
            <a:avLst/>
          </a:prstGeom>
          <a:noFill/>
          <a:ln w="28575">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文本框 6"/>
          <p:cNvSpPr txBox="1"/>
          <p:nvPr/>
        </p:nvSpPr>
        <p:spPr>
          <a:xfrm>
            <a:off x="476885" y="1163320"/>
            <a:ext cx="4312285" cy="583565"/>
          </a:xfrm>
          <a:prstGeom prst="rect">
            <a:avLst/>
          </a:prstGeom>
          <a:noFill/>
        </p:spPr>
        <p:txBody>
          <a:bodyPr wrap="square" rtlCol="0">
            <a:spAutoFit/>
          </a:bodyPr>
          <a:p>
            <a:r>
              <a:rPr lang="zh-CN" altLang="en-US" sz="3200" dirty="0">
                <a:solidFill>
                  <a:srgbClr val="561A88"/>
                </a:solidFill>
                <a:latin typeface="仓耳青禾体-谷力 W05" panose="02020400000000000000" pitchFamily="18" charset="-122"/>
                <a:ea typeface="仓耳青禾体-谷力 W05" panose="02020400000000000000" pitchFamily="18" charset="-122"/>
                <a:sym typeface="+mn-ea"/>
              </a:rPr>
              <a:t>我的纽扣长什么样？</a:t>
            </a:r>
            <a:endParaRPr lang="zh-CN" altLang="en-US" sz="3200" dirty="0">
              <a:solidFill>
                <a:srgbClr val="561A88"/>
              </a:solidFill>
              <a:latin typeface="仓耳青禾体-谷力 W05" panose="02020400000000000000" pitchFamily="18" charset="-122"/>
              <a:ea typeface="仓耳青禾体-谷力 W05" panose="02020400000000000000" pitchFamily="18" charset="-122"/>
              <a:sym typeface="+mn-ea"/>
            </a:endParaRPr>
          </a:p>
        </p:txBody>
      </p:sp>
      <p:pic>
        <p:nvPicPr>
          <p:cNvPr id="4" name="图片 3" descr="IMG_4344"/>
          <p:cNvPicPr>
            <a:picLocks noChangeAspect="1"/>
          </p:cNvPicPr>
          <p:nvPr/>
        </p:nvPicPr>
        <p:blipFill>
          <a:blip r:embed="rId6"/>
          <a:srcRect l="32781" t="39869" r="24179" b="25094"/>
          <a:stretch>
            <a:fillRect/>
          </a:stretch>
        </p:blipFill>
        <p:spPr>
          <a:xfrm>
            <a:off x="5887720" y="1920240"/>
            <a:ext cx="2789555" cy="3028950"/>
          </a:xfrm>
          <a:prstGeom prst="rect">
            <a:avLst/>
          </a:prstGeom>
        </p:spPr>
      </p:pic>
      <p:pic>
        <p:nvPicPr>
          <p:cNvPr id="8" name="图片 7" descr="IMG_4995"/>
          <p:cNvPicPr>
            <a:picLocks noChangeAspect="1"/>
          </p:cNvPicPr>
          <p:nvPr/>
        </p:nvPicPr>
        <p:blipFill>
          <a:blip r:embed="rId7"/>
          <a:stretch>
            <a:fillRect/>
          </a:stretch>
        </p:blipFill>
        <p:spPr>
          <a:xfrm>
            <a:off x="9086850" y="1897380"/>
            <a:ext cx="2651125" cy="3046095"/>
          </a:xfrm>
          <a:prstGeom prst="rect">
            <a:avLst/>
          </a:prstGeom>
        </p:spPr>
      </p:pic>
      <p:sp>
        <p:nvSpPr>
          <p:cNvPr id="9" name="文本框 8"/>
          <p:cNvSpPr txBox="1"/>
          <p:nvPr/>
        </p:nvSpPr>
        <p:spPr>
          <a:xfrm>
            <a:off x="6951980" y="5023485"/>
            <a:ext cx="1057275" cy="521970"/>
          </a:xfrm>
          <a:prstGeom prst="rect">
            <a:avLst/>
          </a:prstGeom>
          <a:noFill/>
        </p:spPr>
        <p:txBody>
          <a:bodyPr wrap="square" rtlCol="0">
            <a:spAutoFit/>
          </a:bodyPr>
          <a:p>
            <a:r>
              <a:rPr lang="zh-CN" altLang="en-US" sz="2800">
                <a:latin typeface="黑体" panose="02010609060101010101" charset="-122"/>
                <a:ea typeface="黑体" panose="02010609060101010101" charset="-122"/>
              </a:rPr>
              <a:t>钻扣</a:t>
            </a:r>
            <a:endParaRPr lang="zh-CN" altLang="en-US" sz="2800">
              <a:latin typeface="黑体" panose="02010609060101010101" charset="-122"/>
              <a:ea typeface="黑体" panose="02010609060101010101" charset="-122"/>
            </a:endParaRPr>
          </a:p>
        </p:txBody>
      </p:sp>
      <p:sp>
        <p:nvSpPr>
          <p:cNvPr id="10" name="文本框 9"/>
          <p:cNvSpPr txBox="1"/>
          <p:nvPr/>
        </p:nvSpPr>
        <p:spPr>
          <a:xfrm>
            <a:off x="9883775" y="5023485"/>
            <a:ext cx="1057275" cy="521970"/>
          </a:xfrm>
          <a:prstGeom prst="rect">
            <a:avLst/>
          </a:prstGeom>
          <a:noFill/>
        </p:spPr>
        <p:txBody>
          <a:bodyPr wrap="square" rtlCol="0">
            <a:spAutoFit/>
          </a:bodyPr>
          <a:p>
            <a:r>
              <a:rPr lang="zh-CN" altLang="en-US" sz="2800">
                <a:latin typeface="黑体" panose="02010609060101010101" charset="-122"/>
                <a:ea typeface="黑体" panose="02010609060101010101" charset="-122"/>
              </a:rPr>
              <a:t>按扣</a:t>
            </a:r>
            <a:endParaRPr lang="zh-CN" altLang="en-US" sz="2800">
              <a:latin typeface="黑体" panose="02010609060101010101" charset="-122"/>
              <a:ea typeface="黑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par>
                          <p:cTn id="19" fill="hold">
                            <p:stCondLst>
                              <p:cond delay="1500"/>
                            </p:stCondLst>
                            <p:childTnLst>
                              <p:par>
                                <p:cTn id="20" presetID="10" presetClass="entr" presetSubtype="0" fill="hold" grpId="0" nodeType="after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par>
                          <p:cTn id="26" fill="hold">
                            <p:stCondLst>
                              <p:cond delay="2000"/>
                            </p:stCondLst>
                            <p:childTnLst>
                              <p:par>
                                <p:cTn id="27" presetID="10" presetClass="entr" presetSubtype="0" fill="hold" nodeType="after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500"/>
                                        <p:tgtEl>
                                          <p:spTgt spid="4"/>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par>
                          <p:cTn id="33" fill="hold">
                            <p:stCondLst>
                              <p:cond delay="2500"/>
                            </p:stCondLst>
                            <p:childTnLst>
                              <p:par>
                                <p:cTn id="34" presetID="10" presetClass="entr" presetSubtype="0" fill="hold" nodeType="after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7" grpId="0"/>
      <p:bldP spid="6" grpId="0" animBg="1"/>
      <p:bldP spid="5" grpId="0"/>
      <p:bldP spid="9" grpId="0"/>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custDataLst>
              <p:tags r:id="rId1"/>
            </p:custDataLst>
          </p:nvPr>
        </p:nvPicPr>
        <p:blipFill>
          <a:blip r:embed="rId2" cstate="print">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custDataLst>
              <p:tags r:id="rId4"/>
            </p:custDataLst>
          </p:nvPr>
        </p:nvPicPr>
        <p:blipFill rotWithShape="1">
          <a:blip r:embed="rId5"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sp>
        <p:nvSpPr>
          <p:cNvPr id="21" name="文本框 20"/>
          <p:cNvSpPr txBox="1"/>
          <p:nvPr/>
        </p:nvSpPr>
        <p:spPr>
          <a:xfrm>
            <a:off x="1393825" y="368300"/>
            <a:ext cx="4879340" cy="645160"/>
          </a:xfrm>
          <a:prstGeom prst="rect">
            <a:avLst/>
          </a:prstGeom>
          <a:noFill/>
        </p:spPr>
        <p:txBody>
          <a:bodyPr wrap="square" rtlCol="0">
            <a:spAutoFit/>
          </a:bodyPr>
          <a:p>
            <a:r>
              <a:rPr lang="en-US" sz="3600" dirty="0">
                <a:latin typeface="站酷快乐体" panose="02010600030101010101" charset="-128"/>
                <a:ea typeface="站酷快乐体" panose="02010600030101010101" charset="-128"/>
              </a:rPr>
              <a:t>2.</a:t>
            </a:r>
            <a:r>
              <a:rPr lang="zh-CN" altLang="en-US" sz="3600" dirty="0">
                <a:latin typeface="站酷快乐体" panose="02010600030101010101" charset="-128"/>
                <a:ea typeface="站酷快乐体" panose="02010600030101010101" charset="-128"/>
              </a:rPr>
              <a:t>纽扣的秘密</a:t>
            </a:r>
            <a:endParaRPr lang="zh-CN" altLang="en-US" sz="3600" dirty="0">
              <a:latin typeface="站酷快乐体" panose="02010600030101010101" charset="-128"/>
              <a:ea typeface="站酷快乐体" panose="02010600030101010101" charset="-128"/>
            </a:endParaRPr>
          </a:p>
        </p:txBody>
      </p:sp>
      <p:sp>
        <p:nvSpPr>
          <p:cNvPr id="7" name="文本框 6"/>
          <p:cNvSpPr txBox="1"/>
          <p:nvPr/>
        </p:nvSpPr>
        <p:spPr>
          <a:xfrm>
            <a:off x="923925" y="1163320"/>
            <a:ext cx="3709035" cy="583565"/>
          </a:xfrm>
          <a:prstGeom prst="rect">
            <a:avLst/>
          </a:prstGeom>
          <a:noFill/>
        </p:spPr>
        <p:txBody>
          <a:bodyPr wrap="square" rtlCol="0">
            <a:spAutoFit/>
          </a:bodyPr>
          <a:p>
            <a:r>
              <a:rPr lang="zh-CN" altLang="en-US" sz="3200" dirty="0">
                <a:solidFill>
                  <a:srgbClr val="561A88"/>
                </a:solidFill>
                <a:latin typeface="仓耳青禾体-谷力 W05" panose="02020400000000000000" pitchFamily="18" charset="-122"/>
                <a:ea typeface="仓耳青禾体-谷力 W05" panose="02020400000000000000" pitchFamily="18" charset="-122"/>
                <a:sym typeface="+mn-ea"/>
              </a:rPr>
              <a:t>扣纽扣的困难</a:t>
            </a:r>
            <a:endParaRPr lang="zh-CN" altLang="en-US" sz="3200" dirty="0">
              <a:solidFill>
                <a:srgbClr val="561A88"/>
              </a:solidFill>
              <a:latin typeface="仓耳青禾体-谷力 W05" panose="02020400000000000000" pitchFamily="18" charset="-122"/>
              <a:ea typeface="仓耳青禾体-谷力 W05" panose="02020400000000000000" pitchFamily="18" charset="-122"/>
              <a:sym typeface="+mn-ea"/>
            </a:endParaRPr>
          </a:p>
        </p:txBody>
      </p:sp>
      <p:grpSp>
        <p:nvGrpSpPr>
          <p:cNvPr id="9" name="组合 8"/>
          <p:cNvGrpSpPr/>
          <p:nvPr/>
        </p:nvGrpSpPr>
        <p:grpSpPr>
          <a:xfrm>
            <a:off x="8001000" y="2155190"/>
            <a:ext cx="3530600" cy="3051810"/>
            <a:chOff x="2389" y="4245"/>
            <a:chExt cx="8301" cy="4806"/>
          </a:xfrm>
        </p:grpSpPr>
        <p:sp>
          <p:nvSpPr>
            <p:cNvPr id="4" name="文本框 3"/>
            <p:cNvSpPr txBox="1"/>
            <p:nvPr/>
          </p:nvSpPr>
          <p:spPr>
            <a:xfrm>
              <a:off x="2660" y="4831"/>
              <a:ext cx="7757" cy="3633"/>
            </a:xfrm>
            <a:prstGeom prst="rect">
              <a:avLst/>
            </a:prstGeom>
            <a:noFill/>
          </p:spPr>
          <p:txBody>
            <a:bodyPr wrap="square" rtlCol="0">
              <a:spAutoFit/>
            </a:bodyPr>
            <a:p>
              <a:pPr>
                <a:lnSpc>
                  <a:spcPct val="150000"/>
                </a:lnSpc>
              </a:pPr>
              <a:r>
                <a:rPr lang="zh-CN" altLang="en-US" sz="2400" b="1"/>
                <a:t>扣</a:t>
              </a:r>
              <a:r>
                <a:rPr lang="zh-CN" altLang="en-US" sz="2400" b="1"/>
                <a:t>不上的原因：</a:t>
              </a:r>
              <a:endParaRPr lang="zh-CN" altLang="en-US" sz="2400" b="1"/>
            </a:p>
            <a:p>
              <a:pPr>
                <a:lnSpc>
                  <a:spcPct val="150000"/>
                </a:lnSpc>
              </a:pPr>
              <a:r>
                <a:rPr lang="zh-CN" altLang="en-US" sz="2400"/>
                <a:t>1.洞洞太多了，扣错了。</a:t>
              </a:r>
              <a:endParaRPr lang="zh-CN" altLang="en-US" sz="2400"/>
            </a:p>
            <a:p>
              <a:pPr>
                <a:lnSpc>
                  <a:spcPct val="150000"/>
                </a:lnSpc>
              </a:pPr>
              <a:r>
                <a:rPr lang="zh-CN" altLang="en-US" sz="2400"/>
                <a:t>2.力气小，扣不动纽扣。</a:t>
              </a:r>
              <a:endParaRPr lang="zh-CN" altLang="en-US" sz="2400"/>
            </a:p>
            <a:p>
              <a:pPr>
                <a:lnSpc>
                  <a:spcPct val="150000"/>
                </a:lnSpc>
              </a:pPr>
              <a:r>
                <a:rPr lang="zh-CN" altLang="en-US" sz="2400"/>
                <a:t>3.纽扣大，洞洞小</a:t>
              </a:r>
              <a:endParaRPr lang="zh-CN" altLang="en-US" sz="2400"/>
            </a:p>
          </p:txBody>
        </p:sp>
        <p:sp>
          <p:nvSpPr>
            <p:cNvPr id="8" name="圆角矩形 7"/>
            <p:cNvSpPr/>
            <p:nvPr/>
          </p:nvSpPr>
          <p:spPr>
            <a:xfrm>
              <a:off x="2389" y="4245"/>
              <a:ext cx="8301" cy="4806"/>
            </a:xfrm>
            <a:prstGeom prst="roundRect">
              <a:avLst/>
            </a:prstGeom>
            <a:noFill/>
            <a:ln w="28575">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pic>
        <p:nvPicPr>
          <p:cNvPr id="11" name="图片 10" descr="IMG_4279"/>
          <p:cNvPicPr>
            <a:picLocks noChangeAspect="1"/>
          </p:cNvPicPr>
          <p:nvPr/>
        </p:nvPicPr>
        <p:blipFill>
          <a:blip r:embed="rId6"/>
          <a:stretch>
            <a:fillRect/>
          </a:stretch>
        </p:blipFill>
        <p:spPr>
          <a:xfrm>
            <a:off x="5269230" y="2047875"/>
            <a:ext cx="2367915" cy="3159760"/>
          </a:xfrm>
          <a:prstGeom prst="rect">
            <a:avLst/>
          </a:prstGeom>
        </p:spPr>
      </p:pic>
      <p:pic>
        <p:nvPicPr>
          <p:cNvPr id="12" name="图片 11" descr="IMG_4281"/>
          <p:cNvPicPr>
            <a:picLocks noChangeAspect="1"/>
          </p:cNvPicPr>
          <p:nvPr/>
        </p:nvPicPr>
        <p:blipFill>
          <a:blip r:embed="rId7"/>
          <a:stretch>
            <a:fillRect/>
          </a:stretch>
        </p:blipFill>
        <p:spPr>
          <a:xfrm>
            <a:off x="241300" y="2047875"/>
            <a:ext cx="2368550" cy="3159760"/>
          </a:xfrm>
          <a:prstGeom prst="rect">
            <a:avLst/>
          </a:prstGeom>
        </p:spPr>
      </p:pic>
      <p:pic>
        <p:nvPicPr>
          <p:cNvPr id="13" name="图片 12" descr="IMG_4344"/>
          <p:cNvPicPr>
            <a:picLocks noChangeAspect="1"/>
          </p:cNvPicPr>
          <p:nvPr/>
        </p:nvPicPr>
        <p:blipFill>
          <a:blip r:embed="rId8"/>
          <a:stretch>
            <a:fillRect/>
          </a:stretch>
        </p:blipFill>
        <p:spPr>
          <a:xfrm>
            <a:off x="2755900" y="2047875"/>
            <a:ext cx="2367280" cy="315912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1000"/>
                                        <p:tgtEl>
                                          <p:spTgt spid="21"/>
                                        </p:tgtEl>
                                      </p:cBhvr>
                                    </p:animEffect>
                                    <p:anim calcmode="lin" valueType="num">
                                      <p:cBhvr>
                                        <p:cTn id="14" dur="1000" fill="hold"/>
                                        <p:tgtEl>
                                          <p:spTgt spid="21"/>
                                        </p:tgtEl>
                                        <p:attrNameLst>
                                          <p:attrName>ppt_x</p:attrName>
                                        </p:attrNameLst>
                                      </p:cBhvr>
                                      <p:tavLst>
                                        <p:tav tm="0">
                                          <p:val>
                                            <p:strVal val="#ppt_x"/>
                                          </p:val>
                                        </p:tav>
                                        <p:tav tm="100000">
                                          <p:val>
                                            <p:strVal val="#ppt_x"/>
                                          </p:val>
                                        </p:tav>
                                      </p:tavLst>
                                    </p:anim>
                                    <p:anim calcmode="lin" valueType="num">
                                      <p:cBhvr>
                                        <p:cTn id="15" dur="1000" fill="hold"/>
                                        <p:tgtEl>
                                          <p:spTgt spid="21"/>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500"/>
                            </p:stCondLst>
                            <p:childTnLst>
                              <p:par>
                                <p:cTn id="21" presetID="10" presetClass="entr" presetSubtype="0" fill="hold" nodeType="after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par>
                                <p:cTn id="24" presetID="10" presetClass="entr" presetSubtype="0" fill="hold"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10" presetClass="entr" presetSubtype="0" fill="hold" nodeType="with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par>
                          <p:cTn id="30" fill="hold">
                            <p:stCondLst>
                              <p:cond delay="3000"/>
                            </p:stCondLst>
                            <p:childTnLst>
                              <p:par>
                                <p:cTn id="31" presetID="10" presetClass="entr" presetSubtype="0" fill="hold" nodeType="after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custDataLst>
              <p:tags r:id="rId1"/>
            </p:custDataLst>
          </p:nvPr>
        </p:nvPicPr>
        <p:blipFill>
          <a:blip r:embed="rId2" cstate="print">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custDataLst>
              <p:tags r:id="rId4"/>
            </p:custDataLst>
          </p:nvPr>
        </p:nvPicPr>
        <p:blipFill rotWithShape="1">
          <a:blip r:embed="rId5"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sp>
        <p:nvSpPr>
          <p:cNvPr id="21" name="文本框 20"/>
          <p:cNvSpPr txBox="1"/>
          <p:nvPr/>
        </p:nvSpPr>
        <p:spPr>
          <a:xfrm>
            <a:off x="1393825" y="368300"/>
            <a:ext cx="4879340" cy="645160"/>
          </a:xfrm>
          <a:prstGeom prst="rect">
            <a:avLst/>
          </a:prstGeom>
          <a:noFill/>
        </p:spPr>
        <p:txBody>
          <a:bodyPr wrap="square" rtlCol="0">
            <a:spAutoFit/>
          </a:bodyPr>
          <a:p>
            <a:r>
              <a:rPr lang="en-US" sz="3600" dirty="0">
                <a:latin typeface="站酷快乐体" panose="02010600030101010101" charset="-128"/>
                <a:ea typeface="站酷快乐体" panose="02010600030101010101" charset="-128"/>
              </a:rPr>
              <a:t>2.</a:t>
            </a:r>
            <a:r>
              <a:rPr lang="zh-CN" altLang="en-US" sz="3600" dirty="0">
                <a:latin typeface="站酷快乐体" panose="02010600030101010101" charset="-128"/>
                <a:ea typeface="站酷快乐体" panose="02010600030101010101" charset="-128"/>
              </a:rPr>
              <a:t>纽扣的秘密</a:t>
            </a:r>
            <a:endParaRPr lang="zh-CN" altLang="en-US" sz="3600" dirty="0">
              <a:latin typeface="站酷快乐体" panose="02010600030101010101" charset="-128"/>
              <a:ea typeface="站酷快乐体" panose="02010600030101010101" charset="-128"/>
            </a:endParaRPr>
          </a:p>
        </p:txBody>
      </p:sp>
      <p:sp>
        <p:nvSpPr>
          <p:cNvPr id="7" name="文本框 6"/>
          <p:cNvSpPr txBox="1"/>
          <p:nvPr/>
        </p:nvSpPr>
        <p:spPr>
          <a:xfrm>
            <a:off x="923925" y="1163320"/>
            <a:ext cx="3709035" cy="583565"/>
          </a:xfrm>
          <a:prstGeom prst="rect">
            <a:avLst/>
          </a:prstGeom>
          <a:noFill/>
        </p:spPr>
        <p:txBody>
          <a:bodyPr wrap="square" rtlCol="0">
            <a:spAutoFit/>
          </a:bodyPr>
          <a:p>
            <a:r>
              <a:rPr lang="zh-CN" altLang="en-US" sz="3200" dirty="0">
                <a:solidFill>
                  <a:srgbClr val="561A88"/>
                </a:solidFill>
                <a:latin typeface="仓耳青禾体-谷力 W05" panose="02020400000000000000" pitchFamily="18" charset="-122"/>
                <a:ea typeface="仓耳青禾体-谷力 W05" panose="02020400000000000000" pitchFamily="18" charset="-122"/>
                <a:sym typeface="+mn-ea"/>
              </a:rPr>
              <a:t>我的解决</a:t>
            </a:r>
            <a:r>
              <a:rPr lang="zh-CN" altLang="en-US" sz="3200" dirty="0">
                <a:solidFill>
                  <a:srgbClr val="561A88"/>
                </a:solidFill>
                <a:latin typeface="仓耳青禾体-谷力 W05" panose="02020400000000000000" pitchFamily="18" charset="-122"/>
                <a:ea typeface="仓耳青禾体-谷力 W05" panose="02020400000000000000" pitchFamily="18" charset="-122"/>
                <a:sym typeface="+mn-ea"/>
              </a:rPr>
              <a:t>方法</a:t>
            </a:r>
            <a:endParaRPr lang="zh-CN" altLang="en-US" sz="3200" dirty="0">
              <a:solidFill>
                <a:srgbClr val="561A88"/>
              </a:solidFill>
              <a:latin typeface="仓耳青禾体-谷力 W05" panose="02020400000000000000" pitchFamily="18" charset="-122"/>
              <a:ea typeface="仓耳青禾体-谷力 W05" panose="02020400000000000000" pitchFamily="18" charset="-122"/>
              <a:sym typeface="+mn-ea"/>
            </a:endParaRPr>
          </a:p>
        </p:txBody>
      </p:sp>
      <p:grpSp>
        <p:nvGrpSpPr>
          <p:cNvPr id="9" name="组合 8"/>
          <p:cNvGrpSpPr/>
          <p:nvPr/>
        </p:nvGrpSpPr>
        <p:grpSpPr>
          <a:xfrm>
            <a:off x="8001000" y="2155190"/>
            <a:ext cx="3530600" cy="3051810"/>
            <a:chOff x="2389" y="4245"/>
            <a:chExt cx="8301" cy="4806"/>
          </a:xfrm>
        </p:grpSpPr>
        <p:sp>
          <p:nvSpPr>
            <p:cNvPr id="4" name="文本框 3"/>
            <p:cNvSpPr txBox="1"/>
            <p:nvPr/>
          </p:nvSpPr>
          <p:spPr>
            <a:xfrm>
              <a:off x="2660" y="4831"/>
              <a:ext cx="7757" cy="3633"/>
            </a:xfrm>
            <a:prstGeom prst="rect">
              <a:avLst/>
            </a:prstGeom>
            <a:noFill/>
          </p:spPr>
          <p:txBody>
            <a:bodyPr wrap="square" rtlCol="0">
              <a:spAutoFit/>
            </a:bodyPr>
            <a:p>
              <a:pPr>
                <a:lnSpc>
                  <a:spcPct val="150000"/>
                </a:lnSpc>
              </a:pPr>
              <a:r>
                <a:rPr lang="zh-CN" altLang="en-US" sz="2400" b="1"/>
                <a:t>儿歌：</a:t>
              </a:r>
              <a:r>
                <a:rPr lang="zh-CN" altLang="en-US" sz="2400"/>
                <a:t>小扣子，圆溜溜， 好像眼睛找朋友。小洞洞，忙招手，欢迎扣子钻洞洞。</a:t>
              </a:r>
              <a:endParaRPr lang="zh-CN" altLang="en-US" sz="2400"/>
            </a:p>
          </p:txBody>
        </p:sp>
        <p:sp>
          <p:nvSpPr>
            <p:cNvPr id="8" name="圆角矩形 7"/>
            <p:cNvSpPr/>
            <p:nvPr/>
          </p:nvSpPr>
          <p:spPr>
            <a:xfrm>
              <a:off x="2389" y="4245"/>
              <a:ext cx="8301" cy="4806"/>
            </a:xfrm>
            <a:prstGeom prst="roundRect">
              <a:avLst/>
            </a:prstGeom>
            <a:noFill/>
            <a:ln w="28575">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pic>
        <p:nvPicPr>
          <p:cNvPr id="5" name="图片 4" descr="IMG_4994"/>
          <p:cNvPicPr>
            <a:picLocks noChangeAspect="1"/>
          </p:cNvPicPr>
          <p:nvPr/>
        </p:nvPicPr>
        <p:blipFill>
          <a:blip r:embed="rId6"/>
          <a:stretch>
            <a:fillRect/>
          </a:stretch>
        </p:blipFill>
        <p:spPr>
          <a:xfrm>
            <a:off x="450215" y="1896745"/>
            <a:ext cx="3293110" cy="4393565"/>
          </a:xfrm>
          <a:prstGeom prst="rect">
            <a:avLst/>
          </a:prstGeom>
        </p:spPr>
      </p:pic>
      <p:pic>
        <p:nvPicPr>
          <p:cNvPr id="6" name="图片 5" descr="IMG_4993"/>
          <p:cNvPicPr>
            <a:picLocks noChangeAspect="1"/>
          </p:cNvPicPr>
          <p:nvPr/>
        </p:nvPicPr>
        <p:blipFill>
          <a:blip r:embed="rId7"/>
          <a:stretch>
            <a:fillRect/>
          </a:stretch>
        </p:blipFill>
        <p:spPr>
          <a:xfrm>
            <a:off x="4171315" y="1896745"/>
            <a:ext cx="3301365" cy="440245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1000"/>
                                        <p:tgtEl>
                                          <p:spTgt spid="21"/>
                                        </p:tgtEl>
                                      </p:cBhvr>
                                    </p:animEffect>
                                    <p:anim calcmode="lin" valueType="num">
                                      <p:cBhvr>
                                        <p:cTn id="14" dur="1000" fill="hold"/>
                                        <p:tgtEl>
                                          <p:spTgt spid="21"/>
                                        </p:tgtEl>
                                        <p:attrNameLst>
                                          <p:attrName>ppt_x</p:attrName>
                                        </p:attrNameLst>
                                      </p:cBhvr>
                                      <p:tavLst>
                                        <p:tav tm="0">
                                          <p:val>
                                            <p:strVal val="#ppt_x"/>
                                          </p:val>
                                        </p:tav>
                                        <p:tav tm="100000">
                                          <p:val>
                                            <p:strVal val="#ppt_x"/>
                                          </p:val>
                                        </p:tav>
                                      </p:tavLst>
                                    </p:anim>
                                    <p:anim calcmode="lin" valueType="num">
                                      <p:cBhvr>
                                        <p:cTn id="15" dur="1000" fill="hold"/>
                                        <p:tgtEl>
                                          <p:spTgt spid="21"/>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500"/>
                            </p:stCondLst>
                            <p:childTnLst>
                              <p:par>
                                <p:cTn id="21" presetID="10" presetClass="entr" presetSubtype="0" fill="hold" nodeType="after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childTnLst>
                          </p:cTn>
                        </p:par>
                        <p:par>
                          <p:cTn id="27" fill="hold">
                            <p:stCondLst>
                              <p:cond delay="3000"/>
                            </p:stCondLst>
                            <p:childTnLst>
                              <p:par>
                                <p:cTn id="28" presetID="10" presetClass="entr" presetSubtype="0" fill="hold" nodeType="after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80310" y="198056"/>
            <a:ext cx="13951350" cy="6659944"/>
          </a:xfrm>
          <a:prstGeom prst="rect">
            <a:avLst/>
          </a:prstGeom>
        </p:spPr>
      </p:pic>
      <p:sp>
        <p:nvSpPr>
          <p:cNvPr id="5" name="椭圆 4"/>
          <p:cNvSpPr/>
          <p:nvPr/>
        </p:nvSpPr>
        <p:spPr>
          <a:xfrm>
            <a:off x="1672396" y="2821196"/>
            <a:ext cx="1909822" cy="1909822"/>
          </a:xfrm>
          <a:prstGeom prst="ellipse">
            <a:avLst/>
          </a:prstGeom>
          <a:solidFill>
            <a:srgbClr val="F2BC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椭圆 3"/>
          <p:cNvSpPr/>
          <p:nvPr/>
        </p:nvSpPr>
        <p:spPr>
          <a:xfrm>
            <a:off x="1519996" y="2668796"/>
            <a:ext cx="1909822" cy="1909822"/>
          </a:xfrm>
          <a:prstGeom prst="ellipse">
            <a:avLst/>
          </a:prstGeom>
          <a:noFill/>
          <a:ln w="57150">
            <a:solidFill>
              <a:srgbClr val="561A88"/>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6" name="组合 15"/>
          <p:cNvGrpSpPr/>
          <p:nvPr/>
        </p:nvGrpSpPr>
        <p:grpSpPr>
          <a:xfrm>
            <a:off x="3978426" y="1914921"/>
            <a:ext cx="7015535" cy="3471926"/>
            <a:chOff x="4955897" y="2280692"/>
            <a:chExt cx="5569352" cy="2756223"/>
          </a:xfrm>
        </p:grpSpPr>
        <p:sp>
          <p:nvSpPr>
            <p:cNvPr id="7" name="矩形: 圆角 6"/>
            <p:cNvSpPr/>
            <p:nvPr/>
          </p:nvSpPr>
          <p:spPr>
            <a:xfrm>
              <a:off x="5108297" y="2433092"/>
              <a:ext cx="5416952" cy="2603823"/>
            </a:xfrm>
            <a:prstGeom prst="roundRect">
              <a:avLst>
                <a:gd name="adj" fmla="val 9739"/>
              </a:avLst>
            </a:prstGeom>
            <a:solidFill>
              <a:srgbClr val="F6E3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p:cNvSpPr/>
            <p:nvPr/>
          </p:nvSpPr>
          <p:spPr>
            <a:xfrm>
              <a:off x="4955897" y="2280692"/>
              <a:ext cx="5416952" cy="2603823"/>
            </a:xfrm>
            <a:prstGeom prst="roundRect">
              <a:avLst>
                <a:gd name="adj" fmla="val 9739"/>
              </a:avLst>
            </a:prstGeom>
            <a:noFill/>
            <a:ln w="57150">
              <a:solidFill>
                <a:srgbClr val="561A88"/>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8" name="文本框 7"/>
          <p:cNvSpPr txBox="1"/>
          <p:nvPr/>
        </p:nvSpPr>
        <p:spPr>
          <a:xfrm>
            <a:off x="1853691" y="3048322"/>
            <a:ext cx="2042235" cy="1445260"/>
          </a:xfrm>
          <a:prstGeom prst="rect">
            <a:avLst/>
          </a:prstGeom>
          <a:noFill/>
        </p:spPr>
        <p:txBody>
          <a:bodyPr wrap="square" rtlCol="0">
            <a:spAutoFit/>
          </a:bodyPr>
          <a:lstStyle/>
          <a:p>
            <a:r>
              <a:rPr lang="en-US" altLang="zh-CN" sz="8800" b="1" dirty="0">
                <a:solidFill>
                  <a:schemeClr val="bg1"/>
                </a:solidFill>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04</a:t>
            </a:r>
            <a:endParaRPr lang="zh-CN" altLang="en-US" sz="8800" b="1" dirty="0">
              <a:solidFill>
                <a:schemeClr val="bg1"/>
              </a:solidFill>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9" name="文本框 8"/>
          <p:cNvSpPr txBox="1"/>
          <p:nvPr/>
        </p:nvSpPr>
        <p:spPr>
          <a:xfrm>
            <a:off x="4584065" y="3143885"/>
            <a:ext cx="6302375" cy="1198880"/>
          </a:xfrm>
          <a:prstGeom prst="rect">
            <a:avLst/>
          </a:prstGeom>
          <a:noFill/>
        </p:spPr>
        <p:txBody>
          <a:bodyPr wrap="square" rtlCol="0">
            <a:spAutoFit/>
          </a:bodyPr>
          <a:lstStyle/>
          <a:p>
            <a:r>
              <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区域中</a:t>
            </a:r>
            <a:r>
              <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的延伸</a:t>
            </a:r>
            <a:endPar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10" name="椭圆 9"/>
          <p:cNvSpPr/>
          <p:nvPr/>
        </p:nvSpPr>
        <p:spPr>
          <a:xfrm>
            <a:off x="9429851" y="2826294"/>
            <a:ext cx="317457" cy="317457"/>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椭圆 11"/>
          <p:cNvSpPr/>
          <p:nvPr/>
        </p:nvSpPr>
        <p:spPr>
          <a:xfrm>
            <a:off x="5090268" y="2826294"/>
            <a:ext cx="317457" cy="317457"/>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1000"/>
                                        <p:tgtEl>
                                          <p:spTgt spid="8"/>
                                        </p:tgtEl>
                                      </p:cBhvr>
                                    </p:animEffect>
                                  </p:childTnLst>
                                </p:cTn>
                              </p:par>
                            </p:childTnLst>
                          </p:cTn>
                        </p:par>
                        <p:par>
                          <p:cTn id="14" fill="hold">
                            <p:stCondLst>
                              <p:cond delay="2000"/>
                            </p:stCondLst>
                            <p:childTnLst>
                              <p:par>
                                <p:cTn id="15" presetID="22" presetClass="entr" presetSubtype="8" fill="hold" grpId="0"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137160" y="99060"/>
            <a:ext cx="11917680" cy="6659880"/>
          </a:xfrm>
          <a:prstGeom prst="rect">
            <a:avLst/>
          </a:prstGeom>
        </p:spPr>
      </p:pic>
      <p:sp>
        <p:nvSpPr>
          <p:cNvPr id="21" name="文本框 20"/>
          <p:cNvSpPr txBox="1"/>
          <p:nvPr/>
        </p:nvSpPr>
        <p:spPr>
          <a:xfrm>
            <a:off x="1458595" y="379095"/>
            <a:ext cx="4879340" cy="645160"/>
          </a:xfrm>
          <a:prstGeom prst="rect">
            <a:avLst/>
          </a:prstGeom>
          <a:noFill/>
        </p:spPr>
        <p:txBody>
          <a:bodyPr wrap="square" rtlCol="0">
            <a:spAutoFit/>
          </a:bodyPr>
          <a:p>
            <a:r>
              <a:rPr lang="en-US" sz="3600" dirty="0">
                <a:latin typeface="站酷快乐体" panose="02010600030101010101" charset="-128"/>
                <a:ea typeface="站酷快乐体" panose="02010600030101010101" charset="-128"/>
              </a:rPr>
              <a:t>1.</a:t>
            </a:r>
            <a:r>
              <a:rPr lang="zh-CN" altLang="en-US" sz="3600" dirty="0">
                <a:latin typeface="站酷快乐体" panose="02010600030101010101" charset="-128"/>
                <a:ea typeface="站酷快乐体" panose="02010600030101010101" charset="-128"/>
              </a:rPr>
              <a:t>娃娃</a:t>
            </a:r>
            <a:r>
              <a:rPr lang="zh-CN" altLang="en-US" sz="3600" dirty="0">
                <a:latin typeface="站酷快乐体" panose="02010600030101010101" charset="-128"/>
                <a:ea typeface="站酷快乐体" panose="02010600030101010101" charset="-128"/>
              </a:rPr>
              <a:t>家</a:t>
            </a:r>
            <a:endParaRPr lang="zh-CN" altLang="en-US" sz="3600" dirty="0">
              <a:latin typeface="站酷快乐体" panose="02010600030101010101" charset="-128"/>
              <a:ea typeface="站酷快乐体" panose="02010600030101010101" charset="-128"/>
            </a:endParaRPr>
          </a:p>
        </p:txBody>
      </p:sp>
      <p:pic>
        <p:nvPicPr>
          <p:cNvPr id="6" name="图片 5" descr="IMG_4269"/>
          <p:cNvPicPr>
            <a:picLocks noChangeAspect="1"/>
          </p:cNvPicPr>
          <p:nvPr/>
        </p:nvPicPr>
        <p:blipFill>
          <a:blip r:embed="rId4"/>
          <a:stretch>
            <a:fillRect/>
          </a:stretch>
        </p:blipFill>
        <p:spPr>
          <a:xfrm>
            <a:off x="7107555" y="241300"/>
            <a:ext cx="2143125" cy="2856865"/>
          </a:xfrm>
          <a:prstGeom prst="rect">
            <a:avLst/>
          </a:prstGeom>
        </p:spPr>
      </p:pic>
      <p:pic>
        <p:nvPicPr>
          <p:cNvPr id="7" name="图片 6" descr="IMG_4270"/>
          <p:cNvPicPr>
            <a:picLocks noChangeAspect="1"/>
          </p:cNvPicPr>
          <p:nvPr/>
        </p:nvPicPr>
        <p:blipFill>
          <a:blip r:embed="rId5"/>
          <a:stretch>
            <a:fillRect/>
          </a:stretch>
        </p:blipFill>
        <p:spPr>
          <a:xfrm>
            <a:off x="9595485" y="241300"/>
            <a:ext cx="2142490" cy="2856865"/>
          </a:xfrm>
          <a:prstGeom prst="rect">
            <a:avLst/>
          </a:prstGeom>
        </p:spPr>
      </p:pic>
      <p:pic>
        <p:nvPicPr>
          <p:cNvPr id="9" name="图片 8" descr="986cc3cce662eae2ff64570d0079a78"/>
          <p:cNvPicPr>
            <a:picLocks noChangeAspect="1"/>
          </p:cNvPicPr>
          <p:nvPr/>
        </p:nvPicPr>
        <p:blipFill>
          <a:blip r:embed="rId6"/>
          <a:stretch>
            <a:fillRect/>
          </a:stretch>
        </p:blipFill>
        <p:spPr>
          <a:xfrm>
            <a:off x="7569835" y="3667760"/>
            <a:ext cx="3522345" cy="2641600"/>
          </a:xfrm>
          <a:prstGeom prst="rect">
            <a:avLst/>
          </a:prstGeom>
        </p:spPr>
      </p:pic>
      <p:sp>
        <p:nvSpPr>
          <p:cNvPr id="10" name="文本框 9"/>
          <p:cNvSpPr txBox="1"/>
          <p:nvPr/>
        </p:nvSpPr>
        <p:spPr>
          <a:xfrm>
            <a:off x="1826260" y="5296535"/>
            <a:ext cx="3317240" cy="398780"/>
          </a:xfrm>
          <a:prstGeom prst="rect">
            <a:avLst/>
          </a:prstGeom>
          <a:noFill/>
        </p:spPr>
        <p:txBody>
          <a:bodyPr wrap="square" rtlCol="0">
            <a:spAutoFit/>
          </a:bodyPr>
          <a:p>
            <a:r>
              <a:rPr lang="zh-CN" altLang="en-US" sz="2000"/>
              <a:t>叠衣服</a:t>
            </a:r>
            <a:r>
              <a:rPr lang="en-US" altLang="zh-CN" sz="2000"/>
              <a:t>→</a:t>
            </a:r>
            <a:r>
              <a:rPr lang="zh-CN" altLang="en-US" sz="2000"/>
              <a:t>放进衣柜</a:t>
            </a:r>
            <a:endParaRPr lang="zh-CN" altLang="en-US" sz="2000"/>
          </a:p>
        </p:txBody>
      </p:sp>
      <p:sp>
        <p:nvSpPr>
          <p:cNvPr id="11" name="文本框 10"/>
          <p:cNvSpPr txBox="1"/>
          <p:nvPr/>
        </p:nvSpPr>
        <p:spPr>
          <a:xfrm>
            <a:off x="8420100" y="3229610"/>
            <a:ext cx="2301875" cy="398780"/>
          </a:xfrm>
          <a:prstGeom prst="rect">
            <a:avLst/>
          </a:prstGeom>
          <a:noFill/>
        </p:spPr>
        <p:txBody>
          <a:bodyPr wrap="square" rtlCol="0">
            <a:spAutoFit/>
          </a:bodyPr>
          <a:p>
            <a:r>
              <a:rPr lang="zh-CN" sz="2000"/>
              <a:t>给宝宝戴围巾</a:t>
            </a:r>
            <a:endParaRPr lang="zh-CN" sz="2000"/>
          </a:p>
        </p:txBody>
      </p:sp>
      <p:sp>
        <p:nvSpPr>
          <p:cNvPr id="12" name="文本框 11"/>
          <p:cNvSpPr txBox="1"/>
          <p:nvPr/>
        </p:nvSpPr>
        <p:spPr>
          <a:xfrm>
            <a:off x="8565515" y="6348730"/>
            <a:ext cx="1633220" cy="398780"/>
          </a:xfrm>
          <a:prstGeom prst="rect">
            <a:avLst/>
          </a:prstGeom>
          <a:noFill/>
        </p:spPr>
        <p:txBody>
          <a:bodyPr wrap="square" rtlCol="0">
            <a:spAutoFit/>
          </a:bodyPr>
          <a:p>
            <a:r>
              <a:rPr lang="zh-CN" altLang="en-US" sz="2000"/>
              <a:t>衣架挂衣服</a:t>
            </a:r>
            <a:endParaRPr lang="zh-CN" altLang="en-US" sz="2000"/>
          </a:p>
        </p:txBody>
      </p:sp>
      <p:pic>
        <p:nvPicPr>
          <p:cNvPr id="13" name="图片 12" descr="IMG_4264"/>
          <p:cNvPicPr>
            <a:picLocks noChangeAspect="1"/>
          </p:cNvPicPr>
          <p:nvPr/>
        </p:nvPicPr>
        <p:blipFill>
          <a:blip r:embed="rId7"/>
          <a:stretch>
            <a:fillRect/>
          </a:stretch>
        </p:blipFill>
        <p:spPr>
          <a:xfrm>
            <a:off x="415925" y="1760855"/>
            <a:ext cx="2338070" cy="3117850"/>
          </a:xfrm>
          <a:prstGeom prst="rect">
            <a:avLst/>
          </a:prstGeom>
        </p:spPr>
      </p:pic>
      <p:pic>
        <p:nvPicPr>
          <p:cNvPr id="14" name="图片 13" descr="IMG_4268"/>
          <p:cNvPicPr>
            <a:picLocks noChangeAspect="1"/>
          </p:cNvPicPr>
          <p:nvPr/>
        </p:nvPicPr>
        <p:blipFill>
          <a:blip r:embed="rId8"/>
          <a:stretch>
            <a:fillRect/>
          </a:stretch>
        </p:blipFill>
        <p:spPr>
          <a:xfrm>
            <a:off x="3166745" y="2440305"/>
            <a:ext cx="3251200" cy="2438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nodeType="with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500"/>
                                        <p:tgtEl>
                                          <p:spTgt spid="13"/>
                                        </p:tgtEl>
                                      </p:cBhvr>
                                    </p:animEffect>
                                  </p:childTnLst>
                                </p:cTn>
                              </p:par>
                              <p:par>
                                <p:cTn id="22" presetID="10" presetClass="entr" presetSubtype="0" fill="hold" nodeType="with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childTnLst>
                                </p:cTn>
                              </p:par>
                            </p:childTnLst>
                          </p:cTn>
                        </p:par>
                        <p:par>
                          <p:cTn id="25" fill="hold">
                            <p:stCondLst>
                              <p:cond delay="1500"/>
                            </p:stCondLst>
                            <p:childTnLst>
                              <p:par>
                                <p:cTn id="26" presetID="10" presetClass="entr" presetSubtype="0" fill="hold" nodeType="after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childTnLst>
                          </p:cTn>
                        </p:par>
                        <p:par>
                          <p:cTn id="32" fill="hold">
                            <p:stCondLst>
                              <p:cond delay="2000"/>
                            </p:stCondLst>
                            <p:childTnLst>
                              <p:par>
                                <p:cTn id="33" presetID="10" presetClass="entr" presetSubtype="0" fill="hold" nodeType="after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500"/>
                                        <p:tgtEl>
                                          <p:spTgt spid="6"/>
                                        </p:tgtEl>
                                      </p:cBhvr>
                                    </p:animEffect>
                                  </p:childTnLst>
                                </p:cTn>
                              </p:par>
                              <p:par>
                                <p:cTn id="36" presetID="10" presetClass="entr" presetSubtype="0" fill="hold" nodeType="with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10" grpId="0"/>
      <p:bldP spid="12" grpId="0"/>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custDataLst>
              <p:tags r:id="rId1"/>
            </p:custDataLst>
          </p:nvPr>
        </p:nvPicPr>
        <p:blipFill>
          <a:blip r:embed="rId2" cstate="print">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custDataLst>
              <p:tags r:id="rId4"/>
            </p:custDataLst>
          </p:nvPr>
        </p:nvPicPr>
        <p:blipFill rotWithShape="1">
          <a:blip r:embed="rId5"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sp>
        <p:nvSpPr>
          <p:cNvPr id="21" name="文本框 20"/>
          <p:cNvSpPr txBox="1"/>
          <p:nvPr/>
        </p:nvSpPr>
        <p:spPr>
          <a:xfrm>
            <a:off x="1458595" y="379095"/>
            <a:ext cx="4879340" cy="645160"/>
          </a:xfrm>
          <a:prstGeom prst="rect">
            <a:avLst/>
          </a:prstGeom>
          <a:noFill/>
        </p:spPr>
        <p:txBody>
          <a:bodyPr wrap="square" rtlCol="0">
            <a:spAutoFit/>
          </a:bodyPr>
          <a:p>
            <a:r>
              <a:rPr lang="en-US" sz="3600" dirty="0">
                <a:latin typeface="站酷快乐体" panose="02010600030101010101" charset="-128"/>
                <a:ea typeface="站酷快乐体" panose="02010600030101010101" charset="-128"/>
              </a:rPr>
              <a:t>2.</a:t>
            </a:r>
            <a:r>
              <a:rPr lang="zh-CN" altLang="en-US" sz="3600" dirty="0">
                <a:latin typeface="站酷快乐体" panose="02010600030101010101" charset="-128"/>
                <a:ea typeface="站酷快乐体" panose="02010600030101010101" charset="-128"/>
              </a:rPr>
              <a:t>科探区</a:t>
            </a:r>
            <a:endParaRPr lang="zh-CN" altLang="en-US" sz="3600" dirty="0">
              <a:latin typeface="站酷快乐体" panose="02010600030101010101" charset="-128"/>
              <a:ea typeface="站酷快乐体" panose="02010600030101010101" charset="-128"/>
            </a:endParaRPr>
          </a:p>
        </p:txBody>
      </p:sp>
      <p:pic>
        <p:nvPicPr>
          <p:cNvPr id="9" name="图片 8" descr="IMG_4257"/>
          <p:cNvPicPr>
            <a:picLocks noChangeAspect="1"/>
          </p:cNvPicPr>
          <p:nvPr>
            <p:custDataLst>
              <p:tags r:id="rId6"/>
            </p:custDataLst>
          </p:nvPr>
        </p:nvPicPr>
        <p:blipFill>
          <a:blip r:embed="rId7"/>
          <a:stretch>
            <a:fillRect/>
          </a:stretch>
        </p:blipFill>
        <p:spPr>
          <a:xfrm flipH="1">
            <a:off x="7086600" y="1389380"/>
            <a:ext cx="3803015" cy="4842510"/>
          </a:xfrm>
          <a:prstGeom prst="rect">
            <a:avLst/>
          </a:prstGeom>
        </p:spPr>
      </p:pic>
      <p:pic>
        <p:nvPicPr>
          <p:cNvPr id="8" name="图片 7" descr="IMG_4255"/>
          <p:cNvPicPr>
            <a:picLocks noChangeAspect="1"/>
          </p:cNvPicPr>
          <p:nvPr/>
        </p:nvPicPr>
        <p:blipFill>
          <a:blip r:embed="rId8"/>
          <a:stretch>
            <a:fillRect/>
          </a:stretch>
        </p:blipFill>
        <p:spPr>
          <a:xfrm>
            <a:off x="1964690" y="1389380"/>
            <a:ext cx="3709670" cy="478980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187325" y="198120"/>
            <a:ext cx="11915775" cy="6659880"/>
          </a:xfrm>
          <a:prstGeom prst="rect">
            <a:avLst/>
          </a:prstGeom>
        </p:spPr>
      </p:pic>
      <p:sp>
        <p:nvSpPr>
          <p:cNvPr id="21" name="文本框 20"/>
          <p:cNvSpPr txBox="1"/>
          <p:nvPr/>
        </p:nvSpPr>
        <p:spPr>
          <a:xfrm>
            <a:off x="1458595" y="379095"/>
            <a:ext cx="4879340" cy="645160"/>
          </a:xfrm>
          <a:prstGeom prst="rect">
            <a:avLst/>
          </a:prstGeom>
          <a:noFill/>
        </p:spPr>
        <p:txBody>
          <a:bodyPr wrap="square" rtlCol="0">
            <a:spAutoFit/>
          </a:bodyPr>
          <a:p>
            <a:r>
              <a:rPr lang="en-US" sz="3600" dirty="0">
                <a:latin typeface="站酷快乐体" panose="02010600030101010101" charset="-128"/>
                <a:ea typeface="站酷快乐体" panose="02010600030101010101" charset="-128"/>
              </a:rPr>
              <a:t>3.</a:t>
            </a:r>
            <a:r>
              <a:rPr lang="zh-CN" altLang="en-US" sz="3600" dirty="0">
                <a:latin typeface="站酷快乐体" panose="02010600030101010101" charset="-128"/>
                <a:ea typeface="站酷快乐体" panose="02010600030101010101" charset="-128"/>
              </a:rPr>
              <a:t>阅读区</a:t>
            </a:r>
            <a:endParaRPr lang="zh-CN" altLang="en-US" sz="3600" dirty="0">
              <a:latin typeface="站酷快乐体" panose="02010600030101010101" charset="-128"/>
              <a:ea typeface="站酷快乐体" panose="02010600030101010101" charset="-128"/>
            </a:endParaRPr>
          </a:p>
        </p:txBody>
      </p:sp>
      <p:pic>
        <p:nvPicPr>
          <p:cNvPr id="5" name="图片 4" descr="IMG_4251"/>
          <p:cNvPicPr>
            <a:picLocks noChangeAspect="1"/>
          </p:cNvPicPr>
          <p:nvPr/>
        </p:nvPicPr>
        <p:blipFill>
          <a:blip r:embed="rId4"/>
          <a:stretch>
            <a:fillRect/>
          </a:stretch>
        </p:blipFill>
        <p:spPr>
          <a:xfrm>
            <a:off x="3502025" y="1708785"/>
            <a:ext cx="2903220" cy="3871595"/>
          </a:xfrm>
          <a:prstGeom prst="rect">
            <a:avLst/>
          </a:prstGeom>
        </p:spPr>
      </p:pic>
      <p:pic>
        <p:nvPicPr>
          <p:cNvPr id="6" name="图片 5" descr="IMG_4252"/>
          <p:cNvPicPr>
            <a:picLocks noChangeAspect="1"/>
          </p:cNvPicPr>
          <p:nvPr/>
        </p:nvPicPr>
        <p:blipFill>
          <a:blip r:embed="rId5"/>
          <a:stretch>
            <a:fillRect/>
          </a:stretch>
        </p:blipFill>
        <p:spPr>
          <a:xfrm>
            <a:off x="321945" y="1708785"/>
            <a:ext cx="2902585" cy="3871595"/>
          </a:xfrm>
          <a:prstGeom prst="rect">
            <a:avLst/>
          </a:prstGeom>
        </p:spPr>
      </p:pic>
      <p:pic>
        <p:nvPicPr>
          <p:cNvPr id="7" name="图片 6" descr="IMG_4253"/>
          <p:cNvPicPr>
            <a:picLocks noChangeAspect="1"/>
          </p:cNvPicPr>
          <p:nvPr/>
        </p:nvPicPr>
        <p:blipFill>
          <a:blip r:embed="rId6"/>
          <a:stretch>
            <a:fillRect/>
          </a:stretch>
        </p:blipFill>
        <p:spPr>
          <a:xfrm>
            <a:off x="6755765" y="1789430"/>
            <a:ext cx="5052695" cy="379031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par>
                                <p:cTn id="19" presetID="10"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p:stCondLst>
                              <p:cond delay="1500"/>
                            </p:stCondLst>
                            <p:childTnLst>
                              <p:par>
                                <p:cTn id="23" presetID="10" presetClass="entr" presetSubtype="0" fill="hold"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sp>
        <p:nvSpPr>
          <p:cNvPr id="21" name="文本框 20"/>
          <p:cNvSpPr txBox="1"/>
          <p:nvPr/>
        </p:nvSpPr>
        <p:spPr>
          <a:xfrm>
            <a:off x="1458595" y="379095"/>
            <a:ext cx="4879340" cy="645160"/>
          </a:xfrm>
          <a:prstGeom prst="rect">
            <a:avLst/>
          </a:prstGeom>
          <a:noFill/>
        </p:spPr>
        <p:txBody>
          <a:bodyPr wrap="square" rtlCol="0">
            <a:spAutoFit/>
          </a:bodyPr>
          <a:p>
            <a:r>
              <a:rPr lang="en-US" sz="3600" dirty="0">
                <a:latin typeface="站酷快乐体" panose="02010600030101010101" charset="-128"/>
                <a:ea typeface="站酷快乐体" panose="02010600030101010101" charset="-128"/>
              </a:rPr>
              <a:t>4.</a:t>
            </a:r>
            <a:r>
              <a:rPr lang="zh-CN" altLang="en-US" sz="3600" dirty="0">
                <a:latin typeface="站酷快乐体" panose="02010600030101010101" charset="-128"/>
                <a:ea typeface="站酷快乐体" panose="02010600030101010101" charset="-128"/>
              </a:rPr>
              <a:t>环境墙面</a:t>
            </a:r>
            <a:r>
              <a:rPr lang="zh-CN" altLang="en-US" sz="3600" dirty="0">
                <a:latin typeface="站酷快乐体" panose="02010600030101010101" charset="-128"/>
                <a:ea typeface="站酷快乐体" panose="02010600030101010101" charset="-128"/>
              </a:rPr>
              <a:t>支持</a:t>
            </a:r>
            <a:endParaRPr lang="zh-CN" altLang="en-US" sz="3600" dirty="0">
              <a:latin typeface="站酷快乐体" panose="02010600030101010101" charset="-128"/>
              <a:ea typeface="站酷快乐体" panose="02010600030101010101" charset="-128"/>
            </a:endParaRPr>
          </a:p>
        </p:txBody>
      </p:sp>
      <p:pic>
        <p:nvPicPr>
          <p:cNvPr id="4" name="图片 3" descr="IMG_4156"/>
          <p:cNvPicPr>
            <a:picLocks noChangeAspect="1"/>
          </p:cNvPicPr>
          <p:nvPr/>
        </p:nvPicPr>
        <p:blipFill>
          <a:blip r:embed="rId4"/>
          <a:stretch>
            <a:fillRect/>
          </a:stretch>
        </p:blipFill>
        <p:spPr>
          <a:xfrm>
            <a:off x="633095" y="1402080"/>
            <a:ext cx="3761105" cy="5015230"/>
          </a:xfrm>
          <a:prstGeom prst="rect">
            <a:avLst/>
          </a:prstGeom>
        </p:spPr>
      </p:pic>
      <p:pic>
        <p:nvPicPr>
          <p:cNvPr id="5" name="图片 4" descr="IMG_3747"/>
          <p:cNvPicPr>
            <a:picLocks noChangeAspect="1"/>
          </p:cNvPicPr>
          <p:nvPr/>
        </p:nvPicPr>
        <p:blipFill>
          <a:blip r:embed="rId5"/>
          <a:stretch>
            <a:fillRect/>
          </a:stretch>
        </p:blipFill>
        <p:spPr>
          <a:xfrm>
            <a:off x="8159115" y="1864360"/>
            <a:ext cx="2910205" cy="3881120"/>
          </a:xfrm>
          <a:prstGeom prst="rect">
            <a:avLst/>
          </a:prstGeom>
        </p:spPr>
      </p:pic>
      <p:pic>
        <p:nvPicPr>
          <p:cNvPr id="6" name="图片 5" descr="IMG_3748"/>
          <p:cNvPicPr>
            <a:picLocks noChangeAspect="1"/>
          </p:cNvPicPr>
          <p:nvPr/>
        </p:nvPicPr>
        <p:blipFill>
          <a:blip r:embed="rId6"/>
          <a:stretch>
            <a:fillRect/>
          </a:stretch>
        </p:blipFill>
        <p:spPr>
          <a:xfrm>
            <a:off x="4921250" y="1864360"/>
            <a:ext cx="2910205" cy="388175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childTnLst>
                          </p:cTn>
                        </p:par>
                        <p:par>
                          <p:cTn id="19" fill="hold">
                            <p:stCondLst>
                              <p:cond delay="1500"/>
                            </p:stCondLst>
                            <p:childTnLst>
                              <p:par>
                                <p:cTn id="20" presetID="10" presetClass="entr" presetSubtype="0" fill="hold" nodeType="after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par>
                                <p:cTn id="23" presetID="10"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80310" y="198056"/>
            <a:ext cx="13951350" cy="6659944"/>
          </a:xfrm>
          <a:prstGeom prst="rect">
            <a:avLst/>
          </a:prstGeom>
        </p:spPr>
      </p:pic>
      <p:sp>
        <p:nvSpPr>
          <p:cNvPr id="5" name="椭圆 4"/>
          <p:cNvSpPr/>
          <p:nvPr/>
        </p:nvSpPr>
        <p:spPr>
          <a:xfrm>
            <a:off x="1672396" y="2821196"/>
            <a:ext cx="1909822" cy="1909822"/>
          </a:xfrm>
          <a:prstGeom prst="ellipse">
            <a:avLst/>
          </a:prstGeom>
          <a:solidFill>
            <a:srgbClr val="F2BC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椭圆 3"/>
          <p:cNvSpPr/>
          <p:nvPr/>
        </p:nvSpPr>
        <p:spPr>
          <a:xfrm>
            <a:off x="1519996" y="2668796"/>
            <a:ext cx="1909822" cy="1909822"/>
          </a:xfrm>
          <a:prstGeom prst="ellipse">
            <a:avLst/>
          </a:prstGeom>
          <a:noFill/>
          <a:ln w="57150">
            <a:solidFill>
              <a:srgbClr val="561A88"/>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6" name="组合 15"/>
          <p:cNvGrpSpPr/>
          <p:nvPr/>
        </p:nvGrpSpPr>
        <p:grpSpPr>
          <a:xfrm>
            <a:off x="3978426" y="1914921"/>
            <a:ext cx="7015535" cy="3471926"/>
            <a:chOff x="4955897" y="2280692"/>
            <a:chExt cx="5569352" cy="2756223"/>
          </a:xfrm>
        </p:grpSpPr>
        <p:sp>
          <p:nvSpPr>
            <p:cNvPr id="7" name="矩形: 圆角 6"/>
            <p:cNvSpPr/>
            <p:nvPr/>
          </p:nvSpPr>
          <p:spPr>
            <a:xfrm>
              <a:off x="5108297" y="2433092"/>
              <a:ext cx="5416952" cy="2603823"/>
            </a:xfrm>
            <a:prstGeom prst="roundRect">
              <a:avLst>
                <a:gd name="adj" fmla="val 9739"/>
              </a:avLst>
            </a:prstGeom>
            <a:solidFill>
              <a:srgbClr val="F6E3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p:cNvSpPr/>
            <p:nvPr/>
          </p:nvSpPr>
          <p:spPr>
            <a:xfrm>
              <a:off x="4955897" y="2280692"/>
              <a:ext cx="5416952" cy="2603823"/>
            </a:xfrm>
            <a:prstGeom prst="roundRect">
              <a:avLst>
                <a:gd name="adj" fmla="val 9739"/>
              </a:avLst>
            </a:prstGeom>
            <a:noFill/>
            <a:ln w="57150">
              <a:solidFill>
                <a:srgbClr val="561A88"/>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8" name="文本框 7"/>
          <p:cNvSpPr txBox="1"/>
          <p:nvPr/>
        </p:nvSpPr>
        <p:spPr>
          <a:xfrm>
            <a:off x="1853691" y="3048322"/>
            <a:ext cx="2042235" cy="1445260"/>
          </a:xfrm>
          <a:prstGeom prst="rect">
            <a:avLst/>
          </a:prstGeom>
          <a:noFill/>
        </p:spPr>
        <p:txBody>
          <a:bodyPr wrap="square" rtlCol="0">
            <a:spAutoFit/>
          </a:bodyPr>
          <a:lstStyle/>
          <a:p>
            <a:r>
              <a:rPr lang="en-US" altLang="zh-CN" sz="8800" b="1" dirty="0">
                <a:solidFill>
                  <a:schemeClr val="bg1"/>
                </a:solidFill>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05</a:t>
            </a:r>
            <a:endParaRPr lang="zh-CN" altLang="en-US" sz="8800" b="1" dirty="0">
              <a:solidFill>
                <a:schemeClr val="bg1"/>
              </a:solidFill>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9" name="文本框 8"/>
          <p:cNvSpPr txBox="1"/>
          <p:nvPr/>
        </p:nvSpPr>
        <p:spPr>
          <a:xfrm>
            <a:off x="5487035" y="3143885"/>
            <a:ext cx="4189730" cy="1198880"/>
          </a:xfrm>
          <a:prstGeom prst="rect">
            <a:avLst/>
          </a:prstGeom>
          <a:noFill/>
        </p:spPr>
        <p:txBody>
          <a:bodyPr wrap="square" rtlCol="0">
            <a:spAutoFit/>
          </a:bodyPr>
          <a:lstStyle/>
          <a:p>
            <a:r>
              <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家园合作</a:t>
            </a:r>
            <a:endPar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10" name="椭圆 9"/>
          <p:cNvSpPr/>
          <p:nvPr/>
        </p:nvSpPr>
        <p:spPr>
          <a:xfrm>
            <a:off x="9429851" y="2826294"/>
            <a:ext cx="317457" cy="317457"/>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椭圆 11"/>
          <p:cNvSpPr/>
          <p:nvPr/>
        </p:nvSpPr>
        <p:spPr>
          <a:xfrm>
            <a:off x="5090268" y="2826294"/>
            <a:ext cx="317457" cy="317457"/>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1000"/>
                                        <p:tgtEl>
                                          <p:spTgt spid="8"/>
                                        </p:tgtEl>
                                      </p:cBhvr>
                                    </p:animEffect>
                                  </p:childTnLst>
                                </p:cTn>
                              </p:par>
                            </p:childTnLst>
                          </p:cTn>
                        </p:par>
                        <p:par>
                          <p:cTn id="14" fill="hold">
                            <p:stCondLst>
                              <p:cond delay="2000"/>
                            </p:stCondLst>
                            <p:childTnLst>
                              <p:par>
                                <p:cTn id="15" presetID="22" presetClass="entr" presetSubtype="8" fill="hold" grpId="0"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pic>
        <p:nvPicPr>
          <p:cNvPr id="5" name="图片 4" descr="IMG_4231"/>
          <p:cNvPicPr>
            <a:picLocks noChangeAspect="1"/>
          </p:cNvPicPr>
          <p:nvPr/>
        </p:nvPicPr>
        <p:blipFill>
          <a:blip r:embed="rId4"/>
          <a:stretch>
            <a:fillRect/>
          </a:stretch>
        </p:blipFill>
        <p:spPr>
          <a:xfrm>
            <a:off x="538480" y="706120"/>
            <a:ext cx="2514600" cy="5445760"/>
          </a:xfrm>
          <a:prstGeom prst="rect">
            <a:avLst/>
          </a:prstGeom>
        </p:spPr>
      </p:pic>
      <p:pic>
        <p:nvPicPr>
          <p:cNvPr id="7" name="图片 6" descr="IMG_4233"/>
          <p:cNvPicPr>
            <a:picLocks noChangeAspect="1"/>
          </p:cNvPicPr>
          <p:nvPr/>
        </p:nvPicPr>
        <p:blipFill>
          <a:blip r:embed="rId5"/>
          <a:srcRect t="9120" b="33899"/>
          <a:stretch>
            <a:fillRect/>
          </a:stretch>
        </p:blipFill>
        <p:spPr>
          <a:xfrm>
            <a:off x="9208770" y="394335"/>
            <a:ext cx="2398395" cy="2961005"/>
          </a:xfrm>
          <a:prstGeom prst="rect">
            <a:avLst/>
          </a:prstGeom>
        </p:spPr>
      </p:pic>
      <p:pic>
        <p:nvPicPr>
          <p:cNvPr id="8" name="图片 7" descr="IMG_4232"/>
          <p:cNvPicPr>
            <a:picLocks noChangeAspect="1"/>
          </p:cNvPicPr>
          <p:nvPr/>
        </p:nvPicPr>
        <p:blipFill>
          <a:blip r:embed="rId6"/>
          <a:srcRect t="17213" b="14463"/>
          <a:stretch>
            <a:fillRect/>
          </a:stretch>
        </p:blipFill>
        <p:spPr>
          <a:xfrm>
            <a:off x="7018020" y="394335"/>
            <a:ext cx="2000250" cy="2961005"/>
          </a:xfrm>
          <a:prstGeom prst="rect">
            <a:avLst/>
          </a:prstGeom>
        </p:spPr>
      </p:pic>
      <p:pic>
        <p:nvPicPr>
          <p:cNvPr id="9" name="图片 8" descr="IMG_4234"/>
          <p:cNvPicPr>
            <a:picLocks noChangeAspect="1"/>
          </p:cNvPicPr>
          <p:nvPr/>
        </p:nvPicPr>
        <p:blipFill>
          <a:blip r:embed="rId7"/>
          <a:srcRect t="13367" b="22189"/>
          <a:stretch>
            <a:fillRect/>
          </a:stretch>
        </p:blipFill>
        <p:spPr>
          <a:xfrm>
            <a:off x="9269095" y="3509010"/>
            <a:ext cx="2258695" cy="3153410"/>
          </a:xfrm>
          <a:prstGeom prst="rect">
            <a:avLst/>
          </a:prstGeom>
        </p:spPr>
      </p:pic>
      <p:pic>
        <p:nvPicPr>
          <p:cNvPr id="4" name="图片 3" descr="4B6D4C3359E0866F756090D0AA8103E6"/>
          <p:cNvPicPr>
            <a:picLocks noChangeAspect="1"/>
          </p:cNvPicPr>
          <p:nvPr/>
        </p:nvPicPr>
        <p:blipFill>
          <a:blip r:embed="rId8"/>
          <a:srcRect t="5274"/>
          <a:stretch>
            <a:fillRect/>
          </a:stretch>
        </p:blipFill>
        <p:spPr>
          <a:xfrm>
            <a:off x="7018020" y="3646170"/>
            <a:ext cx="2000250" cy="3016250"/>
          </a:xfrm>
          <a:prstGeom prst="rect">
            <a:avLst/>
          </a:prstGeom>
        </p:spPr>
      </p:pic>
      <p:pic>
        <p:nvPicPr>
          <p:cNvPr id="11" name="图片 10" descr="IMG_4243"/>
          <p:cNvPicPr>
            <a:picLocks noChangeAspect="1"/>
          </p:cNvPicPr>
          <p:nvPr/>
        </p:nvPicPr>
        <p:blipFill>
          <a:blip r:embed="rId9"/>
          <a:stretch>
            <a:fillRect/>
          </a:stretch>
        </p:blipFill>
        <p:spPr>
          <a:xfrm>
            <a:off x="3780790" y="507365"/>
            <a:ext cx="2660650" cy="576262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par>
                          <p:cTn id="18" fill="hold">
                            <p:stCondLst>
                              <p:cond delay="2000"/>
                            </p:stCondLst>
                            <p:childTnLst>
                              <p:par>
                                <p:cTn id="19" presetID="10" presetClass="entr" presetSubtype="0" fill="hold"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500"/>
                                        <p:tgtEl>
                                          <p:spTgt spid="7"/>
                                        </p:tgtEl>
                                      </p:cBhvr>
                                    </p:animEffect>
                                  </p:childTnLst>
                                </p:cTn>
                              </p:par>
                              <p:par>
                                <p:cTn id="25" presetID="10"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nodeType="with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fade">
                                      <p:cBhvr>
                                        <p:cTn id="3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80310" y="198056"/>
            <a:ext cx="13951350" cy="6659944"/>
          </a:xfrm>
          <a:prstGeom prst="rect">
            <a:avLst/>
          </a:prstGeom>
        </p:spPr>
      </p:pic>
      <p:sp>
        <p:nvSpPr>
          <p:cNvPr id="5" name="椭圆 4"/>
          <p:cNvSpPr/>
          <p:nvPr/>
        </p:nvSpPr>
        <p:spPr>
          <a:xfrm>
            <a:off x="1672396" y="2821196"/>
            <a:ext cx="1909822" cy="1909822"/>
          </a:xfrm>
          <a:prstGeom prst="ellipse">
            <a:avLst/>
          </a:prstGeom>
          <a:solidFill>
            <a:srgbClr val="F2BC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椭圆 3"/>
          <p:cNvSpPr/>
          <p:nvPr/>
        </p:nvSpPr>
        <p:spPr>
          <a:xfrm>
            <a:off x="1519996" y="2668796"/>
            <a:ext cx="1909822" cy="1909822"/>
          </a:xfrm>
          <a:prstGeom prst="ellipse">
            <a:avLst/>
          </a:prstGeom>
          <a:noFill/>
          <a:ln w="57150">
            <a:solidFill>
              <a:srgbClr val="561A88"/>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6" name="组合 15"/>
          <p:cNvGrpSpPr/>
          <p:nvPr/>
        </p:nvGrpSpPr>
        <p:grpSpPr>
          <a:xfrm>
            <a:off x="3978426" y="1914921"/>
            <a:ext cx="7015535" cy="3471926"/>
            <a:chOff x="4955897" y="2280692"/>
            <a:chExt cx="5569352" cy="2756223"/>
          </a:xfrm>
        </p:grpSpPr>
        <p:sp>
          <p:nvSpPr>
            <p:cNvPr id="7" name="矩形: 圆角 6"/>
            <p:cNvSpPr/>
            <p:nvPr/>
          </p:nvSpPr>
          <p:spPr>
            <a:xfrm>
              <a:off x="5108297" y="2433092"/>
              <a:ext cx="5416952" cy="2603823"/>
            </a:xfrm>
            <a:prstGeom prst="roundRect">
              <a:avLst>
                <a:gd name="adj" fmla="val 9739"/>
              </a:avLst>
            </a:prstGeom>
            <a:solidFill>
              <a:srgbClr val="F6E3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p:cNvSpPr/>
            <p:nvPr/>
          </p:nvSpPr>
          <p:spPr>
            <a:xfrm>
              <a:off x="4955897" y="2280692"/>
              <a:ext cx="5416952" cy="2603823"/>
            </a:xfrm>
            <a:prstGeom prst="roundRect">
              <a:avLst>
                <a:gd name="adj" fmla="val 9739"/>
              </a:avLst>
            </a:prstGeom>
            <a:noFill/>
            <a:ln w="57150">
              <a:solidFill>
                <a:srgbClr val="561A88"/>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8" name="文本框 7"/>
          <p:cNvSpPr txBox="1"/>
          <p:nvPr/>
        </p:nvSpPr>
        <p:spPr>
          <a:xfrm>
            <a:off x="1853691" y="3048322"/>
            <a:ext cx="2042235" cy="1445260"/>
          </a:xfrm>
          <a:prstGeom prst="rect">
            <a:avLst/>
          </a:prstGeom>
          <a:noFill/>
        </p:spPr>
        <p:txBody>
          <a:bodyPr wrap="square" rtlCol="0">
            <a:spAutoFit/>
          </a:bodyPr>
          <a:lstStyle/>
          <a:p>
            <a:r>
              <a:rPr lang="en-US" altLang="zh-CN" sz="8800" b="1" dirty="0">
                <a:solidFill>
                  <a:schemeClr val="bg1"/>
                </a:solidFill>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06</a:t>
            </a:r>
            <a:endParaRPr lang="zh-CN" altLang="en-US" sz="8800" b="1" dirty="0">
              <a:solidFill>
                <a:schemeClr val="bg1"/>
              </a:solidFill>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9" name="文本框 8"/>
          <p:cNvSpPr txBox="1"/>
          <p:nvPr/>
        </p:nvSpPr>
        <p:spPr>
          <a:xfrm>
            <a:off x="4956175" y="3176270"/>
            <a:ext cx="4868545" cy="1198880"/>
          </a:xfrm>
          <a:prstGeom prst="rect">
            <a:avLst/>
          </a:prstGeom>
          <a:noFill/>
        </p:spPr>
        <p:txBody>
          <a:bodyPr wrap="square" rtlCol="0">
            <a:spAutoFit/>
          </a:bodyPr>
          <a:lstStyle/>
          <a:p>
            <a:r>
              <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穿衣服</a:t>
            </a:r>
            <a:r>
              <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比赛</a:t>
            </a:r>
            <a:endPar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10" name="椭圆 9"/>
          <p:cNvSpPr/>
          <p:nvPr/>
        </p:nvSpPr>
        <p:spPr>
          <a:xfrm>
            <a:off x="9429851" y="2826294"/>
            <a:ext cx="317457" cy="317457"/>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椭圆 11"/>
          <p:cNvSpPr/>
          <p:nvPr/>
        </p:nvSpPr>
        <p:spPr>
          <a:xfrm>
            <a:off x="5090268" y="2826294"/>
            <a:ext cx="317457" cy="317457"/>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1000"/>
                                        <p:tgtEl>
                                          <p:spTgt spid="8"/>
                                        </p:tgtEl>
                                      </p:cBhvr>
                                    </p:animEffect>
                                  </p:childTnLst>
                                </p:cTn>
                              </p:par>
                            </p:childTnLst>
                          </p:cTn>
                        </p:par>
                        <p:par>
                          <p:cTn id="14" fill="hold">
                            <p:stCondLst>
                              <p:cond delay="2000"/>
                            </p:stCondLst>
                            <p:childTnLst>
                              <p:par>
                                <p:cTn id="15" presetID="22" presetClass="entr" presetSubtype="8" fill="hold" grpId="0"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pic>
        <p:nvPicPr>
          <p:cNvPr id="4" name="图片 3" descr="EC352113-0EE8-4513-963D-896E5F4DEAB9_big"/>
          <p:cNvPicPr>
            <a:picLocks noChangeAspect="1"/>
          </p:cNvPicPr>
          <p:nvPr/>
        </p:nvPicPr>
        <p:blipFill>
          <a:blip r:embed="rId4"/>
          <a:stretch>
            <a:fillRect/>
          </a:stretch>
        </p:blipFill>
        <p:spPr>
          <a:xfrm>
            <a:off x="226695" y="358775"/>
            <a:ext cx="3710305" cy="2782570"/>
          </a:xfrm>
          <a:prstGeom prst="rect">
            <a:avLst/>
          </a:prstGeom>
        </p:spPr>
      </p:pic>
      <p:pic>
        <p:nvPicPr>
          <p:cNvPr id="11" name="图片 10" descr="5164D4D9-5FBF-4724-AF09-2A75989E355E_big"/>
          <p:cNvPicPr>
            <a:picLocks noChangeAspect="1"/>
          </p:cNvPicPr>
          <p:nvPr/>
        </p:nvPicPr>
        <p:blipFill>
          <a:blip r:embed="rId5"/>
          <a:stretch>
            <a:fillRect/>
          </a:stretch>
        </p:blipFill>
        <p:spPr>
          <a:xfrm>
            <a:off x="226060" y="3417570"/>
            <a:ext cx="3710940" cy="2783840"/>
          </a:xfrm>
          <a:prstGeom prst="rect">
            <a:avLst/>
          </a:prstGeom>
        </p:spPr>
      </p:pic>
      <p:pic>
        <p:nvPicPr>
          <p:cNvPr id="12" name="图片 11" descr="7E3F00D2-DDD1-4D8B-97FE-E1CD5867DC43_big"/>
          <p:cNvPicPr>
            <a:picLocks noChangeAspect="1"/>
          </p:cNvPicPr>
          <p:nvPr/>
        </p:nvPicPr>
        <p:blipFill>
          <a:blip r:embed="rId6"/>
          <a:stretch>
            <a:fillRect/>
          </a:stretch>
        </p:blipFill>
        <p:spPr>
          <a:xfrm>
            <a:off x="4505960" y="358775"/>
            <a:ext cx="2014220" cy="2686050"/>
          </a:xfrm>
          <a:prstGeom prst="rect">
            <a:avLst/>
          </a:prstGeom>
        </p:spPr>
      </p:pic>
      <p:pic>
        <p:nvPicPr>
          <p:cNvPr id="13" name="图片 12" descr="8AE37A9F-E7A9-4258-BCC6-788252FC219B_big"/>
          <p:cNvPicPr>
            <a:picLocks noChangeAspect="1"/>
          </p:cNvPicPr>
          <p:nvPr/>
        </p:nvPicPr>
        <p:blipFill>
          <a:blip r:embed="rId7"/>
          <a:stretch>
            <a:fillRect/>
          </a:stretch>
        </p:blipFill>
        <p:spPr>
          <a:xfrm>
            <a:off x="9143365" y="349885"/>
            <a:ext cx="2027555" cy="2703830"/>
          </a:xfrm>
          <a:prstGeom prst="rect">
            <a:avLst/>
          </a:prstGeom>
        </p:spPr>
      </p:pic>
      <p:pic>
        <p:nvPicPr>
          <p:cNvPr id="15" name="图片 14" descr="CD1B0C0B-3BAC-4075-9F85-8A8F5CDE9EFC_big"/>
          <p:cNvPicPr>
            <a:picLocks noChangeAspect="1"/>
          </p:cNvPicPr>
          <p:nvPr/>
        </p:nvPicPr>
        <p:blipFill>
          <a:blip r:embed="rId8"/>
          <a:stretch>
            <a:fillRect/>
          </a:stretch>
        </p:blipFill>
        <p:spPr>
          <a:xfrm>
            <a:off x="6823075" y="354330"/>
            <a:ext cx="2017395" cy="2690495"/>
          </a:xfrm>
          <a:prstGeom prst="rect">
            <a:avLst/>
          </a:prstGeom>
        </p:spPr>
      </p:pic>
      <p:pic>
        <p:nvPicPr>
          <p:cNvPr id="17" name="图片 16" descr="CF4D610D-377A-4959-9AEA-56D8B8559B53_big"/>
          <p:cNvPicPr>
            <a:picLocks noChangeAspect="1"/>
          </p:cNvPicPr>
          <p:nvPr/>
        </p:nvPicPr>
        <p:blipFill>
          <a:blip r:embed="rId9"/>
          <a:stretch>
            <a:fillRect/>
          </a:stretch>
        </p:blipFill>
        <p:spPr>
          <a:xfrm>
            <a:off x="4119880" y="3417570"/>
            <a:ext cx="3710940" cy="2783840"/>
          </a:xfrm>
          <a:prstGeom prst="rect">
            <a:avLst/>
          </a:prstGeom>
        </p:spPr>
      </p:pic>
      <p:pic>
        <p:nvPicPr>
          <p:cNvPr id="18" name="图片 17" descr="83AA31B7-DA79-4C47-9A30-66E342D5FD01_big"/>
          <p:cNvPicPr>
            <a:picLocks noChangeAspect="1"/>
          </p:cNvPicPr>
          <p:nvPr/>
        </p:nvPicPr>
        <p:blipFill>
          <a:blip r:embed="rId10"/>
          <a:srcRect l="19563" t="19954"/>
          <a:stretch>
            <a:fillRect/>
          </a:stretch>
        </p:blipFill>
        <p:spPr>
          <a:xfrm>
            <a:off x="8121650" y="3417570"/>
            <a:ext cx="3729990" cy="278384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par>
                                <p:cTn id="10" presetID="10"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par>
                          <p:cTn id="13" fill="hold">
                            <p:stCondLst>
                              <p:cond delay="1000"/>
                            </p:stCondLst>
                            <p:childTnLst>
                              <p:par>
                                <p:cTn id="14" presetID="10" presetClass="entr" presetSubtype="0" fill="hold" nodeType="after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childTnLst>
                          </p:cTn>
                        </p:par>
                        <p:par>
                          <p:cTn id="17" fill="hold">
                            <p:stCondLst>
                              <p:cond delay="1500"/>
                            </p:stCondLst>
                            <p:childTnLst>
                              <p:par>
                                <p:cTn id="18" presetID="10" presetClass="entr" presetSubtype="0" fill="hold" nodeType="after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par>
                          <p:cTn id="21" fill="hold">
                            <p:stCondLst>
                              <p:cond delay="2000"/>
                            </p:stCondLst>
                            <p:childTnLst>
                              <p:par>
                                <p:cTn id="22" presetID="10" presetClass="entr" presetSubtype="0" fill="hold" nodeType="after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500"/>
                                        <p:tgtEl>
                                          <p:spTgt spid="15"/>
                                        </p:tgtEl>
                                      </p:cBhvr>
                                    </p:animEffect>
                                  </p:childTnLst>
                                </p:cTn>
                              </p:par>
                            </p:childTnLst>
                          </p:cTn>
                        </p:par>
                        <p:par>
                          <p:cTn id="25" fill="hold">
                            <p:stCondLst>
                              <p:cond delay="2500"/>
                            </p:stCondLst>
                            <p:childTnLst>
                              <p:par>
                                <p:cTn id="26" presetID="10" presetClass="entr" presetSubtype="0" fill="hold" nodeType="after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childTnLst>
                          </p:cTn>
                        </p:par>
                        <p:par>
                          <p:cTn id="29" fill="hold">
                            <p:stCondLst>
                              <p:cond delay="3000"/>
                            </p:stCondLst>
                            <p:childTnLst>
                              <p:par>
                                <p:cTn id="30" presetID="10" presetClass="entr" presetSubtype="0" fill="hold" nodeType="after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par>
                                <p:cTn id="33" presetID="10" presetClass="entr" presetSubtype="0" fill="hold" nodeType="with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fade">
                                      <p:cBhvr>
                                        <p:cTn id="35"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80310" y="198056"/>
            <a:ext cx="13951350" cy="6659944"/>
          </a:xfrm>
          <a:prstGeom prst="rect">
            <a:avLst/>
          </a:prstGeom>
        </p:spPr>
      </p:pic>
      <p:sp>
        <p:nvSpPr>
          <p:cNvPr id="5" name="椭圆 4"/>
          <p:cNvSpPr/>
          <p:nvPr/>
        </p:nvSpPr>
        <p:spPr>
          <a:xfrm>
            <a:off x="1672396" y="2821196"/>
            <a:ext cx="1909822" cy="1909822"/>
          </a:xfrm>
          <a:prstGeom prst="ellipse">
            <a:avLst/>
          </a:prstGeom>
          <a:solidFill>
            <a:srgbClr val="F2BC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椭圆 3"/>
          <p:cNvSpPr/>
          <p:nvPr/>
        </p:nvSpPr>
        <p:spPr>
          <a:xfrm>
            <a:off x="1519996" y="2668796"/>
            <a:ext cx="1909822" cy="1909822"/>
          </a:xfrm>
          <a:prstGeom prst="ellipse">
            <a:avLst/>
          </a:prstGeom>
          <a:noFill/>
          <a:ln w="57150">
            <a:solidFill>
              <a:srgbClr val="561A88"/>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6" name="组合 15"/>
          <p:cNvGrpSpPr/>
          <p:nvPr/>
        </p:nvGrpSpPr>
        <p:grpSpPr>
          <a:xfrm>
            <a:off x="3978426" y="1914921"/>
            <a:ext cx="7015535" cy="3471926"/>
            <a:chOff x="4955897" y="2280692"/>
            <a:chExt cx="5569352" cy="2756223"/>
          </a:xfrm>
        </p:grpSpPr>
        <p:sp>
          <p:nvSpPr>
            <p:cNvPr id="7" name="矩形: 圆角 6"/>
            <p:cNvSpPr/>
            <p:nvPr/>
          </p:nvSpPr>
          <p:spPr>
            <a:xfrm>
              <a:off x="5108297" y="2433092"/>
              <a:ext cx="5416952" cy="2603823"/>
            </a:xfrm>
            <a:prstGeom prst="roundRect">
              <a:avLst>
                <a:gd name="adj" fmla="val 9739"/>
              </a:avLst>
            </a:prstGeom>
            <a:solidFill>
              <a:srgbClr val="F6E3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p:cNvSpPr/>
            <p:nvPr/>
          </p:nvSpPr>
          <p:spPr>
            <a:xfrm>
              <a:off x="4955897" y="2280692"/>
              <a:ext cx="5416952" cy="2603823"/>
            </a:xfrm>
            <a:prstGeom prst="roundRect">
              <a:avLst>
                <a:gd name="adj" fmla="val 9739"/>
              </a:avLst>
            </a:prstGeom>
            <a:noFill/>
            <a:ln w="57150">
              <a:solidFill>
                <a:srgbClr val="561A88"/>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8" name="文本框 7"/>
          <p:cNvSpPr txBox="1"/>
          <p:nvPr/>
        </p:nvSpPr>
        <p:spPr>
          <a:xfrm>
            <a:off x="1853691" y="3048322"/>
            <a:ext cx="2042235" cy="1445260"/>
          </a:xfrm>
          <a:prstGeom prst="rect">
            <a:avLst/>
          </a:prstGeom>
          <a:noFill/>
        </p:spPr>
        <p:txBody>
          <a:bodyPr wrap="square" rtlCol="0">
            <a:spAutoFit/>
          </a:bodyPr>
          <a:lstStyle/>
          <a:p>
            <a:r>
              <a:rPr lang="en-US" altLang="zh-CN" sz="8800" b="1" dirty="0">
                <a:solidFill>
                  <a:schemeClr val="bg1"/>
                </a:solidFill>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07</a:t>
            </a:r>
            <a:endParaRPr lang="zh-CN" altLang="en-US" sz="8800" b="1" dirty="0">
              <a:solidFill>
                <a:schemeClr val="bg1"/>
              </a:solidFill>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9" name="文本框 8"/>
          <p:cNvSpPr txBox="1"/>
          <p:nvPr/>
        </p:nvSpPr>
        <p:spPr>
          <a:xfrm>
            <a:off x="4815205" y="2470150"/>
            <a:ext cx="5804535" cy="2306955"/>
          </a:xfrm>
          <a:prstGeom prst="rect">
            <a:avLst/>
          </a:prstGeom>
          <a:noFill/>
        </p:spPr>
        <p:txBody>
          <a:bodyPr wrap="square" rtlCol="0">
            <a:spAutoFit/>
          </a:bodyPr>
          <a:lstStyle/>
          <a:p>
            <a:r>
              <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幼儿自主穿衣支持与策略</a:t>
            </a:r>
            <a:endParaRPr lang="zh-CN" altLang="en-US" sz="72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10" name="椭圆 9"/>
          <p:cNvSpPr/>
          <p:nvPr/>
        </p:nvSpPr>
        <p:spPr>
          <a:xfrm>
            <a:off x="10119461" y="4260759"/>
            <a:ext cx="317457" cy="317457"/>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椭圆 11"/>
          <p:cNvSpPr/>
          <p:nvPr/>
        </p:nvSpPr>
        <p:spPr>
          <a:xfrm>
            <a:off x="4497813" y="2351314"/>
            <a:ext cx="317457" cy="317457"/>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1000"/>
                                        <p:tgtEl>
                                          <p:spTgt spid="8"/>
                                        </p:tgtEl>
                                      </p:cBhvr>
                                    </p:animEffect>
                                  </p:childTnLst>
                                </p:cTn>
                              </p:par>
                            </p:childTnLst>
                          </p:cTn>
                        </p:par>
                        <p:par>
                          <p:cTn id="14" fill="hold">
                            <p:stCondLst>
                              <p:cond delay="2000"/>
                            </p:stCondLst>
                            <p:childTnLst>
                              <p:par>
                                <p:cTn id="15" presetID="22" presetClass="entr" presetSubtype="8" fill="hold" grpId="0"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2" y="-2667001"/>
            <a:ext cx="6857999" cy="12192002"/>
          </a:xfrm>
          <a:prstGeom prst="rect">
            <a:avLst/>
          </a:prstGeom>
        </p:spPr>
      </p:pic>
      <p:sp>
        <p:nvSpPr>
          <p:cNvPr id="12" name="îsḻíḍê"/>
          <p:cNvSpPr/>
          <p:nvPr/>
        </p:nvSpPr>
        <p:spPr>
          <a:xfrm>
            <a:off x="1491619" y="3163050"/>
            <a:ext cx="323659" cy="291863"/>
          </a:xfrm>
          <a:custGeom>
            <a:avLst/>
            <a:gdLst>
              <a:gd name="connsiteX0" fmla="*/ 521432 w 608344"/>
              <a:gd name="connsiteY0" fmla="*/ 370453 h 548582"/>
              <a:gd name="connsiteX1" fmla="*/ 465737 w 608344"/>
              <a:gd name="connsiteY1" fmla="*/ 425787 h 548582"/>
              <a:gd name="connsiteX2" fmla="*/ 442491 w 608344"/>
              <a:gd name="connsiteY2" fmla="*/ 402479 h 548582"/>
              <a:gd name="connsiteX3" fmla="*/ 418201 w 608344"/>
              <a:gd name="connsiteY3" fmla="*/ 426545 h 548582"/>
              <a:gd name="connsiteX4" fmla="*/ 441447 w 608344"/>
              <a:gd name="connsiteY4" fmla="*/ 449948 h 548582"/>
              <a:gd name="connsiteX5" fmla="*/ 465642 w 608344"/>
              <a:gd name="connsiteY5" fmla="*/ 474204 h 548582"/>
              <a:gd name="connsiteX6" fmla="*/ 489932 w 608344"/>
              <a:gd name="connsiteY6" fmla="*/ 450043 h 548582"/>
              <a:gd name="connsiteX7" fmla="*/ 545532 w 608344"/>
              <a:gd name="connsiteY7" fmla="*/ 394709 h 548582"/>
              <a:gd name="connsiteX8" fmla="*/ 481962 w 608344"/>
              <a:gd name="connsiteY8" fmla="*/ 296170 h 548582"/>
              <a:gd name="connsiteX9" fmla="*/ 608344 w 608344"/>
              <a:gd name="connsiteY9" fmla="*/ 422376 h 548582"/>
              <a:gd name="connsiteX10" fmla="*/ 481962 w 608344"/>
              <a:gd name="connsiteY10" fmla="*/ 548582 h 548582"/>
              <a:gd name="connsiteX11" fmla="*/ 355579 w 608344"/>
              <a:gd name="connsiteY11" fmla="*/ 422376 h 548582"/>
              <a:gd name="connsiteX12" fmla="*/ 481962 w 608344"/>
              <a:gd name="connsiteY12" fmla="*/ 296170 h 548582"/>
              <a:gd name="connsiteX13" fmla="*/ 255835 w 608344"/>
              <a:gd name="connsiteY13" fmla="*/ 446 h 548582"/>
              <a:gd name="connsiteX14" fmla="*/ 317801 w 608344"/>
              <a:gd name="connsiteY14" fmla="*/ 13616 h 548582"/>
              <a:gd name="connsiteX15" fmla="*/ 348072 w 608344"/>
              <a:gd name="connsiteY15" fmla="*/ 41661 h 548582"/>
              <a:gd name="connsiteX16" fmla="*/ 381190 w 608344"/>
              <a:gd name="connsiteY16" fmla="*/ 146831 h 548582"/>
              <a:gd name="connsiteX17" fmla="*/ 378913 w 608344"/>
              <a:gd name="connsiteY17" fmla="*/ 156211 h 548582"/>
              <a:gd name="connsiteX18" fmla="*/ 387833 w 608344"/>
              <a:gd name="connsiteY18" fmla="*/ 200458 h 548582"/>
              <a:gd name="connsiteX19" fmla="*/ 366387 w 608344"/>
              <a:gd name="connsiteY19" fmla="*/ 237694 h 548582"/>
              <a:gd name="connsiteX20" fmla="*/ 351393 w 608344"/>
              <a:gd name="connsiteY20" fmla="*/ 278720 h 548582"/>
              <a:gd name="connsiteX21" fmla="*/ 351393 w 608344"/>
              <a:gd name="connsiteY21" fmla="*/ 322873 h 548582"/>
              <a:gd name="connsiteX22" fmla="*/ 317611 w 608344"/>
              <a:gd name="connsiteY22" fmla="*/ 422358 h 548582"/>
              <a:gd name="connsiteX23" fmla="*/ 376635 w 608344"/>
              <a:gd name="connsiteY23" fmla="*/ 548088 h 548582"/>
              <a:gd name="connsiteX24" fmla="*/ 26855 w 608344"/>
              <a:gd name="connsiteY24" fmla="*/ 548088 h 548582"/>
              <a:gd name="connsiteX25" fmla="*/ 0 w 608344"/>
              <a:gd name="connsiteY25" fmla="*/ 521274 h 548582"/>
              <a:gd name="connsiteX26" fmla="*/ 0 w 608344"/>
              <a:gd name="connsiteY26" fmla="*/ 473806 h 548582"/>
              <a:gd name="connsiteX27" fmla="*/ 19453 w 608344"/>
              <a:gd name="connsiteY27" fmla="*/ 432969 h 548582"/>
              <a:gd name="connsiteX28" fmla="*/ 173751 w 608344"/>
              <a:gd name="connsiteY28" fmla="*/ 334242 h 548582"/>
              <a:gd name="connsiteX29" fmla="*/ 176408 w 608344"/>
              <a:gd name="connsiteY29" fmla="*/ 329884 h 548582"/>
              <a:gd name="connsiteX30" fmla="*/ 176408 w 608344"/>
              <a:gd name="connsiteY30" fmla="*/ 278720 h 548582"/>
              <a:gd name="connsiteX31" fmla="*/ 161320 w 608344"/>
              <a:gd name="connsiteY31" fmla="*/ 237694 h 548582"/>
              <a:gd name="connsiteX32" fmla="*/ 139969 w 608344"/>
              <a:gd name="connsiteY32" fmla="*/ 200458 h 548582"/>
              <a:gd name="connsiteX33" fmla="*/ 148320 w 608344"/>
              <a:gd name="connsiteY33" fmla="*/ 156211 h 548582"/>
              <a:gd name="connsiteX34" fmla="*/ 146042 w 608344"/>
              <a:gd name="connsiteY34" fmla="*/ 146736 h 548582"/>
              <a:gd name="connsiteX35" fmla="*/ 145758 w 608344"/>
              <a:gd name="connsiteY35" fmla="*/ 95099 h 548582"/>
              <a:gd name="connsiteX36" fmla="*/ 176029 w 608344"/>
              <a:gd name="connsiteY36" fmla="*/ 42135 h 548582"/>
              <a:gd name="connsiteX37" fmla="*/ 203928 w 608344"/>
              <a:gd name="connsiteY37" fmla="*/ 19017 h 548582"/>
              <a:gd name="connsiteX38" fmla="*/ 231162 w 608344"/>
              <a:gd name="connsiteY38" fmla="*/ 5089 h 548582"/>
              <a:gd name="connsiteX39" fmla="*/ 255835 w 608344"/>
              <a:gd name="connsiteY39" fmla="*/ 446 h 548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08344" h="548582">
                <a:moveTo>
                  <a:pt x="521432" y="370453"/>
                </a:moveTo>
                <a:lnTo>
                  <a:pt x="465737" y="425787"/>
                </a:lnTo>
                <a:lnTo>
                  <a:pt x="442491" y="402479"/>
                </a:lnTo>
                <a:lnTo>
                  <a:pt x="418201" y="426545"/>
                </a:lnTo>
                <a:lnTo>
                  <a:pt x="441447" y="449948"/>
                </a:lnTo>
                <a:lnTo>
                  <a:pt x="465642" y="474204"/>
                </a:lnTo>
                <a:lnTo>
                  <a:pt x="489932" y="450043"/>
                </a:lnTo>
                <a:lnTo>
                  <a:pt x="545532" y="394709"/>
                </a:lnTo>
                <a:close/>
                <a:moveTo>
                  <a:pt x="481962" y="296170"/>
                </a:moveTo>
                <a:cubicBezTo>
                  <a:pt x="551795" y="296170"/>
                  <a:pt x="608344" y="352641"/>
                  <a:pt x="608344" y="422376"/>
                </a:cubicBezTo>
                <a:cubicBezTo>
                  <a:pt x="608344" y="492111"/>
                  <a:pt x="551795" y="548582"/>
                  <a:pt x="481962" y="548582"/>
                </a:cubicBezTo>
                <a:cubicBezTo>
                  <a:pt x="412129" y="548582"/>
                  <a:pt x="355579" y="492111"/>
                  <a:pt x="355579" y="422376"/>
                </a:cubicBezTo>
                <a:cubicBezTo>
                  <a:pt x="355579" y="352641"/>
                  <a:pt x="412129" y="296170"/>
                  <a:pt x="481962" y="296170"/>
                </a:cubicBezTo>
                <a:close/>
                <a:moveTo>
                  <a:pt x="255835" y="446"/>
                </a:moveTo>
                <a:cubicBezTo>
                  <a:pt x="282785" y="-1828"/>
                  <a:pt x="303187" y="4899"/>
                  <a:pt x="317801" y="13616"/>
                </a:cubicBezTo>
                <a:cubicBezTo>
                  <a:pt x="339721" y="25744"/>
                  <a:pt x="348072" y="41661"/>
                  <a:pt x="348072" y="41661"/>
                </a:cubicBezTo>
                <a:cubicBezTo>
                  <a:pt x="348072" y="41661"/>
                  <a:pt x="398176" y="45167"/>
                  <a:pt x="381190" y="146831"/>
                </a:cubicBezTo>
                <a:cubicBezTo>
                  <a:pt x="380621" y="149863"/>
                  <a:pt x="379862" y="153085"/>
                  <a:pt x="378913" y="156211"/>
                </a:cubicBezTo>
                <a:cubicBezTo>
                  <a:pt x="388592" y="156211"/>
                  <a:pt x="398271" y="163507"/>
                  <a:pt x="387833" y="200458"/>
                </a:cubicBezTo>
                <a:cubicBezTo>
                  <a:pt x="379672" y="229262"/>
                  <a:pt x="372080" y="237221"/>
                  <a:pt x="366387" y="237694"/>
                </a:cubicBezTo>
                <a:cubicBezTo>
                  <a:pt x="364394" y="250675"/>
                  <a:pt x="359175" y="265076"/>
                  <a:pt x="351393" y="278720"/>
                </a:cubicBezTo>
                <a:lnTo>
                  <a:pt x="351393" y="322873"/>
                </a:lnTo>
                <a:cubicBezTo>
                  <a:pt x="330232" y="350539"/>
                  <a:pt x="317611" y="385027"/>
                  <a:pt x="317611" y="422358"/>
                </a:cubicBezTo>
                <a:cubicBezTo>
                  <a:pt x="317611" y="472764"/>
                  <a:pt x="340480" y="518053"/>
                  <a:pt x="376635" y="548088"/>
                </a:cubicBezTo>
                <a:lnTo>
                  <a:pt x="26855" y="548088"/>
                </a:lnTo>
                <a:cubicBezTo>
                  <a:pt x="12052" y="548088"/>
                  <a:pt x="0" y="536055"/>
                  <a:pt x="0" y="521274"/>
                </a:cubicBezTo>
                <a:lnTo>
                  <a:pt x="0" y="473806"/>
                </a:lnTo>
                <a:cubicBezTo>
                  <a:pt x="0" y="457983"/>
                  <a:pt x="7212" y="443013"/>
                  <a:pt x="19453" y="432969"/>
                </a:cubicBezTo>
                <a:cubicBezTo>
                  <a:pt x="86638" y="377921"/>
                  <a:pt x="159043" y="341443"/>
                  <a:pt x="173751" y="334242"/>
                </a:cubicBezTo>
                <a:cubicBezTo>
                  <a:pt x="175365" y="333484"/>
                  <a:pt x="176408" y="331779"/>
                  <a:pt x="176408" y="329884"/>
                </a:cubicBezTo>
                <a:lnTo>
                  <a:pt x="176408" y="278720"/>
                </a:lnTo>
                <a:cubicBezTo>
                  <a:pt x="168437" y="265076"/>
                  <a:pt x="163313" y="250675"/>
                  <a:pt x="161320" y="237694"/>
                </a:cubicBezTo>
                <a:cubicBezTo>
                  <a:pt x="155627" y="237221"/>
                  <a:pt x="148035" y="229072"/>
                  <a:pt x="139969" y="200458"/>
                </a:cubicBezTo>
                <a:cubicBezTo>
                  <a:pt x="129531" y="164170"/>
                  <a:pt x="138925" y="156496"/>
                  <a:pt x="148320" y="156211"/>
                </a:cubicBezTo>
                <a:cubicBezTo>
                  <a:pt x="147371" y="153085"/>
                  <a:pt x="146612" y="149863"/>
                  <a:pt x="146042" y="146736"/>
                </a:cubicBezTo>
                <a:cubicBezTo>
                  <a:pt x="142436" y="128450"/>
                  <a:pt x="141487" y="111396"/>
                  <a:pt x="145758" y="95099"/>
                </a:cubicBezTo>
                <a:cubicBezTo>
                  <a:pt x="150787" y="73212"/>
                  <a:pt x="162744" y="55684"/>
                  <a:pt x="176029" y="42135"/>
                </a:cubicBezTo>
                <a:cubicBezTo>
                  <a:pt x="184379" y="33134"/>
                  <a:pt x="193869" y="25459"/>
                  <a:pt x="203928" y="19017"/>
                </a:cubicBezTo>
                <a:cubicBezTo>
                  <a:pt x="212183" y="13332"/>
                  <a:pt x="221293" y="8405"/>
                  <a:pt x="231162" y="5089"/>
                </a:cubicBezTo>
                <a:cubicBezTo>
                  <a:pt x="238849" y="2625"/>
                  <a:pt x="247105" y="825"/>
                  <a:pt x="255835" y="446"/>
                </a:cubicBezTo>
                <a:close/>
              </a:path>
            </a:pathLst>
          </a:custGeom>
          <a:solidFill>
            <a:schemeClr val="bg1"/>
          </a:solidFill>
          <a:ln w="12700" cap="flat">
            <a:noFill/>
            <a:miter lim="400000"/>
          </a:ln>
          <a:effectLst/>
        </p:spPr>
        <p:txBody>
          <a:bodyPr wrap="square" lIns="91440" tIns="45720" rIns="91440" bIns="45720" numCol="1" anchor="ctr">
            <a:normAutofit fontScale="82500"/>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defTabSz="228600">
              <a:defRPr sz="3000">
                <a:solidFill>
                  <a:srgbClr val="FFFFFF"/>
                </a:solidFill>
                <a:effectLst>
                  <a:outerShdw blurRad="38100" dist="12700" dir="5400000" rotWithShape="0">
                    <a:srgbClr val="000000">
                      <a:alpha val="50000"/>
                    </a:srgbClr>
                  </a:outerShdw>
                </a:effectLst>
              </a:defRPr>
            </a:pPr>
            <a:endParaRPr sz="1500"/>
          </a:p>
        </p:txBody>
      </p:sp>
      <p:grpSp>
        <p:nvGrpSpPr>
          <p:cNvPr id="8" name="组合 7"/>
          <p:cNvGrpSpPr/>
          <p:nvPr/>
        </p:nvGrpSpPr>
        <p:grpSpPr>
          <a:xfrm>
            <a:off x="784225" y="554990"/>
            <a:ext cx="631190" cy="635000"/>
            <a:chOff x="3247" y="1107"/>
            <a:chExt cx="994" cy="1000"/>
          </a:xfrm>
        </p:grpSpPr>
        <p:sp>
          <p:nvSpPr>
            <p:cNvPr id="29" name="íṥlide"/>
            <p:cNvSpPr/>
            <p:nvPr/>
          </p:nvSpPr>
          <p:spPr bwMode="auto">
            <a:xfrm>
              <a:off x="3247" y="1107"/>
              <a:ext cx="995" cy="1000"/>
            </a:xfrm>
            <a:prstGeom prst="ellipse">
              <a:avLst/>
            </a:prstGeom>
            <a:solidFill>
              <a:srgbClr val="F2BCAD"/>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iṧļiďê"/>
            <p:cNvSpPr/>
            <p:nvPr/>
          </p:nvSpPr>
          <p:spPr bwMode="auto">
            <a:xfrm>
              <a:off x="3434" y="1238"/>
              <a:ext cx="621" cy="691"/>
            </a:xfrm>
            <a:custGeom>
              <a:avLst/>
              <a:gdLst>
                <a:gd name="connsiteX0" fmla="*/ 195114 w 608814"/>
                <a:gd name="connsiteY0" fmla="*/ 351627 h 585693"/>
                <a:gd name="connsiteX1" fmla="*/ 258290 w 608814"/>
                <a:gd name="connsiteY1" fmla="*/ 351627 h 585693"/>
                <a:gd name="connsiteX2" fmla="*/ 282731 w 608814"/>
                <a:gd name="connsiteY2" fmla="*/ 376018 h 585693"/>
                <a:gd name="connsiteX3" fmla="*/ 282731 w 608814"/>
                <a:gd name="connsiteY3" fmla="*/ 561210 h 585693"/>
                <a:gd name="connsiteX4" fmla="*/ 258290 w 608814"/>
                <a:gd name="connsiteY4" fmla="*/ 585693 h 585693"/>
                <a:gd name="connsiteX5" fmla="*/ 195114 w 608814"/>
                <a:gd name="connsiteY5" fmla="*/ 585693 h 585693"/>
                <a:gd name="connsiteX6" fmla="*/ 170673 w 608814"/>
                <a:gd name="connsiteY6" fmla="*/ 561210 h 585693"/>
                <a:gd name="connsiteX7" fmla="*/ 170673 w 608814"/>
                <a:gd name="connsiteY7" fmla="*/ 376018 h 585693"/>
                <a:gd name="connsiteX8" fmla="*/ 195114 w 608814"/>
                <a:gd name="connsiteY8" fmla="*/ 351627 h 585693"/>
                <a:gd name="connsiteX9" fmla="*/ 358100 w 608814"/>
                <a:gd name="connsiteY9" fmla="*/ 249872 h 585693"/>
                <a:gd name="connsiteX10" fmla="*/ 421316 w 608814"/>
                <a:gd name="connsiteY10" fmla="*/ 249872 h 585693"/>
                <a:gd name="connsiteX11" fmla="*/ 445737 w 608814"/>
                <a:gd name="connsiteY11" fmla="*/ 274267 h 585693"/>
                <a:gd name="connsiteX12" fmla="*/ 445737 w 608814"/>
                <a:gd name="connsiteY12" fmla="*/ 561206 h 585693"/>
                <a:gd name="connsiteX13" fmla="*/ 421316 w 608814"/>
                <a:gd name="connsiteY13" fmla="*/ 585693 h 585693"/>
                <a:gd name="connsiteX14" fmla="*/ 358100 w 608814"/>
                <a:gd name="connsiteY14" fmla="*/ 585693 h 585693"/>
                <a:gd name="connsiteX15" fmla="*/ 333679 w 608814"/>
                <a:gd name="connsiteY15" fmla="*/ 561206 h 585693"/>
                <a:gd name="connsiteX16" fmla="*/ 333679 w 608814"/>
                <a:gd name="connsiteY16" fmla="*/ 274267 h 585693"/>
                <a:gd name="connsiteX17" fmla="*/ 358100 w 608814"/>
                <a:gd name="connsiteY17" fmla="*/ 249872 h 585693"/>
                <a:gd name="connsiteX18" fmla="*/ 140260 w 608814"/>
                <a:gd name="connsiteY18" fmla="*/ 224680 h 585693"/>
                <a:gd name="connsiteX19" fmla="*/ 191844 w 608814"/>
                <a:gd name="connsiteY19" fmla="*/ 276122 h 585693"/>
                <a:gd name="connsiteX20" fmla="*/ 140260 w 608814"/>
                <a:gd name="connsiteY20" fmla="*/ 327564 h 585693"/>
                <a:gd name="connsiteX21" fmla="*/ 88676 w 608814"/>
                <a:gd name="connsiteY21" fmla="*/ 276122 h 585693"/>
                <a:gd name="connsiteX22" fmla="*/ 140260 w 608814"/>
                <a:gd name="connsiteY22" fmla="*/ 224680 h 585693"/>
                <a:gd name="connsiteX23" fmla="*/ 521177 w 608814"/>
                <a:gd name="connsiteY23" fmla="*/ 148117 h 585693"/>
                <a:gd name="connsiteX24" fmla="*/ 584301 w 608814"/>
                <a:gd name="connsiteY24" fmla="*/ 148117 h 585693"/>
                <a:gd name="connsiteX25" fmla="*/ 608814 w 608814"/>
                <a:gd name="connsiteY25" fmla="*/ 172601 h 585693"/>
                <a:gd name="connsiteX26" fmla="*/ 608814 w 608814"/>
                <a:gd name="connsiteY26" fmla="*/ 561209 h 585693"/>
                <a:gd name="connsiteX27" fmla="*/ 584301 w 608814"/>
                <a:gd name="connsiteY27" fmla="*/ 585693 h 585693"/>
                <a:gd name="connsiteX28" fmla="*/ 521177 w 608814"/>
                <a:gd name="connsiteY28" fmla="*/ 585693 h 585693"/>
                <a:gd name="connsiteX29" fmla="*/ 496756 w 608814"/>
                <a:gd name="connsiteY29" fmla="*/ 561209 h 585693"/>
                <a:gd name="connsiteX30" fmla="*/ 496756 w 608814"/>
                <a:gd name="connsiteY30" fmla="*/ 172601 h 585693"/>
                <a:gd name="connsiteX31" fmla="*/ 521177 w 608814"/>
                <a:gd name="connsiteY31" fmla="*/ 148117 h 585693"/>
                <a:gd name="connsiteX32" fmla="*/ 116229 w 608814"/>
                <a:gd name="connsiteY32" fmla="*/ 131322 h 585693"/>
                <a:gd name="connsiteX33" fmla="*/ 164246 w 608814"/>
                <a:gd name="connsiteY33" fmla="*/ 131322 h 585693"/>
                <a:gd name="connsiteX34" fmla="*/ 184061 w 608814"/>
                <a:gd name="connsiteY34" fmla="*/ 151113 h 585693"/>
                <a:gd name="connsiteX35" fmla="*/ 184061 w 608814"/>
                <a:gd name="connsiteY35" fmla="*/ 171457 h 585693"/>
                <a:gd name="connsiteX36" fmla="*/ 208669 w 608814"/>
                <a:gd name="connsiteY36" fmla="*/ 186094 h 585693"/>
                <a:gd name="connsiteX37" fmla="*/ 226641 w 608814"/>
                <a:gd name="connsiteY37" fmla="*/ 175692 h 585693"/>
                <a:gd name="connsiteX38" fmla="*/ 253737 w 608814"/>
                <a:gd name="connsiteY38" fmla="*/ 182964 h 585693"/>
                <a:gd name="connsiteX39" fmla="*/ 277792 w 608814"/>
                <a:gd name="connsiteY39" fmla="*/ 224572 h 585693"/>
                <a:gd name="connsiteX40" fmla="*/ 279727 w 608814"/>
                <a:gd name="connsiteY40" fmla="*/ 239577 h 585693"/>
                <a:gd name="connsiteX41" fmla="*/ 270511 w 608814"/>
                <a:gd name="connsiteY41" fmla="*/ 251544 h 585693"/>
                <a:gd name="connsiteX42" fmla="*/ 252355 w 608814"/>
                <a:gd name="connsiteY42" fmla="*/ 262038 h 585693"/>
                <a:gd name="connsiteX43" fmla="*/ 253829 w 608814"/>
                <a:gd name="connsiteY43" fmla="*/ 276122 h 585693"/>
                <a:gd name="connsiteX44" fmla="*/ 252355 w 608814"/>
                <a:gd name="connsiteY44" fmla="*/ 290206 h 585693"/>
                <a:gd name="connsiteX45" fmla="*/ 270511 w 608814"/>
                <a:gd name="connsiteY45" fmla="*/ 300700 h 585693"/>
                <a:gd name="connsiteX46" fmla="*/ 278714 w 608814"/>
                <a:gd name="connsiteY46" fmla="*/ 325094 h 585693"/>
                <a:gd name="connsiteX47" fmla="*/ 258253 w 608814"/>
                <a:gd name="connsiteY47" fmla="*/ 321136 h 585693"/>
                <a:gd name="connsiteX48" fmla="*/ 195858 w 608814"/>
                <a:gd name="connsiteY48" fmla="*/ 321136 h 585693"/>
                <a:gd name="connsiteX49" fmla="*/ 212171 w 608814"/>
                <a:gd name="connsiteY49" fmla="*/ 276122 h 585693"/>
                <a:gd name="connsiteX50" fmla="*/ 140191 w 608814"/>
                <a:gd name="connsiteY50" fmla="*/ 204320 h 585693"/>
                <a:gd name="connsiteX51" fmla="*/ 68304 w 608814"/>
                <a:gd name="connsiteY51" fmla="*/ 276122 h 585693"/>
                <a:gd name="connsiteX52" fmla="*/ 140191 w 608814"/>
                <a:gd name="connsiteY52" fmla="*/ 348016 h 585693"/>
                <a:gd name="connsiteX53" fmla="*/ 148486 w 608814"/>
                <a:gd name="connsiteY53" fmla="*/ 347095 h 585693"/>
                <a:gd name="connsiteX54" fmla="*/ 140099 w 608814"/>
                <a:gd name="connsiteY54" fmla="*/ 376000 h 585693"/>
                <a:gd name="connsiteX55" fmla="*/ 140099 w 608814"/>
                <a:gd name="connsiteY55" fmla="*/ 420922 h 585693"/>
                <a:gd name="connsiteX56" fmla="*/ 116229 w 608814"/>
                <a:gd name="connsiteY56" fmla="*/ 420922 h 585693"/>
                <a:gd name="connsiteX57" fmla="*/ 96413 w 608814"/>
                <a:gd name="connsiteY57" fmla="*/ 401131 h 585693"/>
                <a:gd name="connsiteX58" fmla="*/ 96413 w 608814"/>
                <a:gd name="connsiteY58" fmla="*/ 380787 h 585693"/>
                <a:gd name="connsiteX59" fmla="*/ 71806 w 608814"/>
                <a:gd name="connsiteY59" fmla="*/ 366150 h 585693"/>
                <a:gd name="connsiteX60" fmla="*/ 53742 w 608814"/>
                <a:gd name="connsiteY60" fmla="*/ 376552 h 585693"/>
                <a:gd name="connsiteX61" fmla="*/ 38719 w 608814"/>
                <a:gd name="connsiteY61" fmla="*/ 378577 h 585693"/>
                <a:gd name="connsiteX62" fmla="*/ 26738 w 608814"/>
                <a:gd name="connsiteY62" fmla="*/ 369372 h 585693"/>
                <a:gd name="connsiteX63" fmla="*/ 2683 w 608814"/>
                <a:gd name="connsiteY63" fmla="*/ 327764 h 585693"/>
                <a:gd name="connsiteX64" fmla="*/ 9872 w 608814"/>
                <a:gd name="connsiteY64" fmla="*/ 300700 h 585693"/>
                <a:gd name="connsiteX65" fmla="*/ 28120 w 608814"/>
                <a:gd name="connsiteY65" fmla="*/ 290206 h 585693"/>
                <a:gd name="connsiteX66" fmla="*/ 26645 w 608814"/>
                <a:gd name="connsiteY66" fmla="*/ 276122 h 585693"/>
                <a:gd name="connsiteX67" fmla="*/ 28120 w 608814"/>
                <a:gd name="connsiteY67" fmla="*/ 262038 h 585693"/>
                <a:gd name="connsiteX68" fmla="*/ 9872 w 608814"/>
                <a:gd name="connsiteY68" fmla="*/ 251544 h 585693"/>
                <a:gd name="connsiteX69" fmla="*/ 2683 w 608814"/>
                <a:gd name="connsiteY69" fmla="*/ 224572 h 585693"/>
                <a:gd name="connsiteX70" fmla="*/ 26738 w 608814"/>
                <a:gd name="connsiteY70" fmla="*/ 182964 h 585693"/>
                <a:gd name="connsiteX71" fmla="*/ 38719 w 608814"/>
                <a:gd name="connsiteY71" fmla="*/ 173759 h 585693"/>
                <a:gd name="connsiteX72" fmla="*/ 53742 w 608814"/>
                <a:gd name="connsiteY72" fmla="*/ 175692 h 585693"/>
                <a:gd name="connsiteX73" fmla="*/ 71806 w 608814"/>
                <a:gd name="connsiteY73" fmla="*/ 186094 h 585693"/>
                <a:gd name="connsiteX74" fmla="*/ 96413 w 608814"/>
                <a:gd name="connsiteY74" fmla="*/ 171457 h 585693"/>
                <a:gd name="connsiteX75" fmla="*/ 96413 w 608814"/>
                <a:gd name="connsiteY75" fmla="*/ 151113 h 585693"/>
                <a:gd name="connsiteX76" fmla="*/ 116229 w 608814"/>
                <a:gd name="connsiteY76" fmla="*/ 131322 h 585693"/>
                <a:gd name="connsiteX77" fmla="*/ 445756 w 608814"/>
                <a:gd name="connsiteY77" fmla="*/ 83476 h 585693"/>
                <a:gd name="connsiteX78" fmla="*/ 414140 w 608814"/>
                <a:gd name="connsiteY78" fmla="*/ 115044 h 585693"/>
                <a:gd name="connsiteX79" fmla="*/ 445756 w 608814"/>
                <a:gd name="connsiteY79" fmla="*/ 146520 h 585693"/>
                <a:gd name="connsiteX80" fmla="*/ 477371 w 608814"/>
                <a:gd name="connsiteY80" fmla="*/ 115044 h 585693"/>
                <a:gd name="connsiteX81" fmla="*/ 445756 w 608814"/>
                <a:gd name="connsiteY81" fmla="*/ 83476 h 585693"/>
                <a:gd name="connsiteX82" fmla="*/ 426676 w 608814"/>
                <a:gd name="connsiteY82" fmla="*/ 0 h 585693"/>
                <a:gd name="connsiteX83" fmla="*/ 464835 w 608814"/>
                <a:gd name="connsiteY83" fmla="*/ 0 h 585693"/>
                <a:gd name="connsiteX84" fmla="*/ 480597 w 608814"/>
                <a:gd name="connsiteY84" fmla="*/ 15738 h 585693"/>
                <a:gd name="connsiteX85" fmla="*/ 480597 w 608814"/>
                <a:gd name="connsiteY85" fmla="*/ 31936 h 585693"/>
                <a:gd name="connsiteX86" fmla="*/ 500138 w 608814"/>
                <a:gd name="connsiteY86" fmla="*/ 43533 h 585693"/>
                <a:gd name="connsiteX87" fmla="*/ 514425 w 608814"/>
                <a:gd name="connsiteY87" fmla="*/ 35249 h 585693"/>
                <a:gd name="connsiteX88" fmla="*/ 535901 w 608814"/>
                <a:gd name="connsiteY88" fmla="*/ 40956 h 585693"/>
                <a:gd name="connsiteX89" fmla="*/ 554981 w 608814"/>
                <a:gd name="connsiteY89" fmla="*/ 73996 h 585693"/>
                <a:gd name="connsiteX90" fmla="*/ 556640 w 608814"/>
                <a:gd name="connsiteY90" fmla="*/ 85961 h 585693"/>
                <a:gd name="connsiteX91" fmla="*/ 549266 w 608814"/>
                <a:gd name="connsiteY91" fmla="*/ 95440 h 585693"/>
                <a:gd name="connsiteX92" fmla="*/ 534887 w 608814"/>
                <a:gd name="connsiteY92" fmla="*/ 103815 h 585693"/>
                <a:gd name="connsiteX93" fmla="*/ 535993 w 608814"/>
                <a:gd name="connsiteY93" fmla="*/ 115044 h 585693"/>
                <a:gd name="connsiteX94" fmla="*/ 535717 w 608814"/>
                <a:gd name="connsiteY94" fmla="*/ 117621 h 585693"/>
                <a:gd name="connsiteX95" fmla="*/ 521153 w 608814"/>
                <a:gd name="connsiteY95" fmla="*/ 117621 h 585693"/>
                <a:gd name="connsiteX96" fmla="*/ 466126 w 608814"/>
                <a:gd name="connsiteY96" fmla="*/ 172565 h 585693"/>
                <a:gd name="connsiteX97" fmla="*/ 466126 w 608814"/>
                <a:gd name="connsiteY97" fmla="*/ 229719 h 585693"/>
                <a:gd name="connsiteX98" fmla="*/ 466126 w 608814"/>
                <a:gd name="connsiteY98" fmla="*/ 242604 h 585693"/>
                <a:gd name="connsiteX99" fmla="*/ 453590 w 608814"/>
                <a:gd name="connsiteY99" fmla="*/ 229995 h 585693"/>
                <a:gd name="connsiteX100" fmla="*/ 421330 w 608814"/>
                <a:gd name="connsiteY100" fmla="*/ 219319 h 585693"/>
                <a:gd name="connsiteX101" fmla="*/ 411928 w 608814"/>
                <a:gd name="connsiteY101" fmla="*/ 219319 h 585693"/>
                <a:gd name="connsiteX102" fmla="*/ 410914 w 608814"/>
                <a:gd name="connsiteY102" fmla="*/ 214257 h 585693"/>
                <a:gd name="connsiteX103" fmla="*/ 410914 w 608814"/>
                <a:gd name="connsiteY103" fmla="*/ 198059 h 585693"/>
                <a:gd name="connsiteX104" fmla="*/ 391373 w 608814"/>
                <a:gd name="connsiteY104" fmla="*/ 186463 h 585693"/>
                <a:gd name="connsiteX105" fmla="*/ 377086 w 608814"/>
                <a:gd name="connsiteY105" fmla="*/ 194746 h 585693"/>
                <a:gd name="connsiteX106" fmla="*/ 365104 w 608814"/>
                <a:gd name="connsiteY106" fmla="*/ 196310 h 585693"/>
                <a:gd name="connsiteX107" fmla="*/ 355610 w 608814"/>
                <a:gd name="connsiteY107" fmla="*/ 189040 h 585693"/>
                <a:gd name="connsiteX108" fmla="*/ 336530 w 608814"/>
                <a:gd name="connsiteY108" fmla="*/ 155999 h 585693"/>
                <a:gd name="connsiteX109" fmla="*/ 342245 w 608814"/>
                <a:gd name="connsiteY109" fmla="*/ 134463 h 585693"/>
                <a:gd name="connsiteX110" fmla="*/ 356716 w 608814"/>
                <a:gd name="connsiteY110" fmla="*/ 126180 h 585693"/>
                <a:gd name="connsiteX111" fmla="*/ 355518 w 608814"/>
                <a:gd name="connsiteY111" fmla="*/ 115044 h 585693"/>
                <a:gd name="connsiteX112" fmla="*/ 356716 w 608814"/>
                <a:gd name="connsiteY112" fmla="*/ 103815 h 585693"/>
                <a:gd name="connsiteX113" fmla="*/ 342245 w 608814"/>
                <a:gd name="connsiteY113" fmla="*/ 95440 h 585693"/>
                <a:gd name="connsiteX114" fmla="*/ 336530 w 608814"/>
                <a:gd name="connsiteY114" fmla="*/ 73996 h 585693"/>
                <a:gd name="connsiteX115" fmla="*/ 355610 w 608814"/>
                <a:gd name="connsiteY115" fmla="*/ 40956 h 585693"/>
                <a:gd name="connsiteX116" fmla="*/ 365104 w 608814"/>
                <a:gd name="connsiteY116" fmla="*/ 33685 h 585693"/>
                <a:gd name="connsiteX117" fmla="*/ 377086 w 608814"/>
                <a:gd name="connsiteY117" fmla="*/ 35249 h 585693"/>
                <a:gd name="connsiteX118" fmla="*/ 391373 w 608814"/>
                <a:gd name="connsiteY118" fmla="*/ 43533 h 585693"/>
                <a:gd name="connsiteX119" fmla="*/ 410914 w 608814"/>
                <a:gd name="connsiteY119" fmla="*/ 31936 h 585693"/>
                <a:gd name="connsiteX120" fmla="*/ 410914 w 608814"/>
                <a:gd name="connsiteY120" fmla="*/ 15738 h 585693"/>
                <a:gd name="connsiteX121" fmla="*/ 426676 w 608814"/>
                <a:gd name="connsiteY121" fmla="*/ 0 h 5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608814" h="585693">
                  <a:moveTo>
                    <a:pt x="195114" y="351627"/>
                  </a:moveTo>
                  <a:lnTo>
                    <a:pt x="258290" y="351627"/>
                  </a:lnTo>
                  <a:cubicBezTo>
                    <a:pt x="271848" y="351627"/>
                    <a:pt x="282731" y="362580"/>
                    <a:pt x="282731" y="376018"/>
                  </a:cubicBezTo>
                  <a:lnTo>
                    <a:pt x="282731" y="561210"/>
                  </a:lnTo>
                  <a:cubicBezTo>
                    <a:pt x="282731" y="574740"/>
                    <a:pt x="271848" y="585693"/>
                    <a:pt x="258290" y="585693"/>
                  </a:cubicBezTo>
                  <a:lnTo>
                    <a:pt x="195114" y="585693"/>
                  </a:lnTo>
                  <a:cubicBezTo>
                    <a:pt x="181556" y="585693"/>
                    <a:pt x="170673" y="574740"/>
                    <a:pt x="170673" y="561210"/>
                  </a:cubicBezTo>
                  <a:lnTo>
                    <a:pt x="170673" y="376018"/>
                  </a:lnTo>
                  <a:cubicBezTo>
                    <a:pt x="170673" y="362580"/>
                    <a:pt x="181556" y="351627"/>
                    <a:pt x="195114" y="351627"/>
                  </a:cubicBezTo>
                  <a:close/>
                  <a:moveTo>
                    <a:pt x="358100" y="249872"/>
                  </a:moveTo>
                  <a:lnTo>
                    <a:pt x="421316" y="249872"/>
                  </a:lnTo>
                  <a:cubicBezTo>
                    <a:pt x="434771" y="249872"/>
                    <a:pt x="445737" y="260735"/>
                    <a:pt x="445737" y="274267"/>
                  </a:cubicBezTo>
                  <a:lnTo>
                    <a:pt x="445737" y="561206"/>
                  </a:lnTo>
                  <a:cubicBezTo>
                    <a:pt x="445737" y="574738"/>
                    <a:pt x="434771" y="585693"/>
                    <a:pt x="421316" y="585693"/>
                  </a:cubicBezTo>
                  <a:lnTo>
                    <a:pt x="358100" y="585693"/>
                  </a:lnTo>
                  <a:cubicBezTo>
                    <a:pt x="344645" y="585693"/>
                    <a:pt x="333679" y="574738"/>
                    <a:pt x="333679" y="561206"/>
                  </a:cubicBezTo>
                  <a:lnTo>
                    <a:pt x="333679" y="274267"/>
                  </a:lnTo>
                  <a:cubicBezTo>
                    <a:pt x="333679" y="260735"/>
                    <a:pt x="344645" y="249872"/>
                    <a:pt x="358100" y="249872"/>
                  </a:cubicBezTo>
                  <a:close/>
                  <a:moveTo>
                    <a:pt x="140260" y="224680"/>
                  </a:moveTo>
                  <a:cubicBezTo>
                    <a:pt x="168749" y="224680"/>
                    <a:pt x="191844" y="247711"/>
                    <a:pt x="191844" y="276122"/>
                  </a:cubicBezTo>
                  <a:cubicBezTo>
                    <a:pt x="191844" y="304533"/>
                    <a:pt x="168749" y="327564"/>
                    <a:pt x="140260" y="327564"/>
                  </a:cubicBezTo>
                  <a:cubicBezTo>
                    <a:pt x="111771" y="327564"/>
                    <a:pt x="88676" y="304533"/>
                    <a:pt x="88676" y="276122"/>
                  </a:cubicBezTo>
                  <a:cubicBezTo>
                    <a:pt x="88676" y="247711"/>
                    <a:pt x="111771" y="224680"/>
                    <a:pt x="140260" y="224680"/>
                  </a:cubicBezTo>
                  <a:close/>
                  <a:moveTo>
                    <a:pt x="521177" y="148117"/>
                  </a:moveTo>
                  <a:lnTo>
                    <a:pt x="584301" y="148117"/>
                  </a:lnTo>
                  <a:cubicBezTo>
                    <a:pt x="597848" y="148117"/>
                    <a:pt x="608814" y="159070"/>
                    <a:pt x="608814" y="172601"/>
                  </a:cubicBezTo>
                  <a:lnTo>
                    <a:pt x="608814" y="561209"/>
                  </a:lnTo>
                  <a:cubicBezTo>
                    <a:pt x="608814" y="574740"/>
                    <a:pt x="597848" y="585693"/>
                    <a:pt x="584301" y="585693"/>
                  </a:cubicBezTo>
                  <a:lnTo>
                    <a:pt x="521177" y="585693"/>
                  </a:lnTo>
                  <a:cubicBezTo>
                    <a:pt x="507722" y="585693"/>
                    <a:pt x="496756" y="574740"/>
                    <a:pt x="496756" y="561209"/>
                  </a:cubicBezTo>
                  <a:lnTo>
                    <a:pt x="496756" y="172601"/>
                  </a:lnTo>
                  <a:cubicBezTo>
                    <a:pt x="496756" y="159070"/>
                    <a:pt x="507722" y="148117"/>
                    <a:pt x="521177" y="148117"/>
                  </a:cubicBezTo>
                  <a:close/>
                  <a:moveTo>
                    <a:pt x="116229" y="131322"/>
                  </a:moveTo>
                  <a:lnTo>
                    <a:pt x="164246" y="131322"/>
                  </a:lnTo>
                  <a:cubicBezTo>
                    <a:pt x="175214" y="131322"/>
                    <a:pt x="184061" y="140159"/>
                    <a:pt x="184061" y="151113"/>
                  </a:cubicBezTo>
                  <a:lnTo>
                    <a:pt x="184061" y="171457"/>
                  </a:lnTo>
                  <a:cubicBezTo>
                    <a:pt x="193001" y="175231"/>
                    <a:pt x="201019" y="180386"/>
                    <a:pt x="208669" y="186094"/>
                  </a:cubicBezTo>
                  <a:lnTo>
                    <a:pt x="226641" y="175692"/>
                  </a:lnTo>
                  <a:cubicBezTo>
                    <a:pt x="236134" y="170261"/>
                    <a:pt x="248300" y="173482"/>
                    <a:pt x="253737" y="182964"/>
                  </a:cubicBezTo>
                  <a:lnTo>
                    <a:pt x="277792" y="224572"/>
                  </a:lnTo>
                  <a:cubicBezTo>
                    <a:pt x="280465" y="229083"/>
                    <a:pt x="281110" y="234514"/>
                    <a:pt x="279727" y="239577"/>
                  </a:cubicBezTo>
                  <a:cubicBezTo>
                    <a:pt x="278437" y="244640"/>
                    <a:pt x="275119" y="248966"/>
                    <a:pt x="270511" y="251544"/>
                  </a:cubicBezTo>
                  <a:lnTo>
                    <a:pt x="252355" y="262038"/>
                  </a:lnTo>
                  <a:cubicBezTo>
                    <a:pt x="253000" y="266733"/>
                    <a:pt x="253829" y="271335"/>
                    <a:pt x="253829" y="276122"/>
                  </a:cubicBezTo>
                  <a:cubicBezTo>
                    <a:pt x="253829" y="281001"/>
                    <a:pt x="253000" y="285604"/>
                    <a:pt x="252355" y="290206"/>
                  </a:cubicBezTo>
                  <a:lnTo>
                    <a:pt x="270511" y="300700"/>
                  </a:lnTo>
                  <a:cubicBezTo>
                    <a:pt x="279174" y="305671"/>
                    <a:pt x="282308" y="316165"/>
                    <a:pt x="278714" y="325094"/>
                  </a:cubicBezTo>
                  <a:cubicBezTo>
                    <a:pt x="272354" y="322609"/>
                    <a:pt x="265442" y="321136"/>
                    <a:pt x="258253" y="321136"/>
                  </a:cubicBezTo>
                  <a:lnTo>
                    <a:pt x="195858" y="321136"/>
                  </a:lnTo>
                  <a:cubicBezTo>
                    <a:pt x="205904" y="308709"/>
                    <a:pt x="212171" y="293244"/>
                    <a:pt x="212171" y="276122"/>
                  </a:cubicBezTo>
                  <a:cubicBezTo>
                    <a:pt x="212171" y="236539"/>
                    <a:pt x="179914" y="204320"/>
                    <a:pt x="140191" y="204320"/>
                  </a:cubicBezTo>
                  <a:cubicBezTo>
                    <a:pt x="100561" y="204320"/>
                    <a:pt x="68304" y="236539"/>
                    <a:pt x="68304" y="276122"/>
                  </a:cubicBezTo>
                  <a:cubicBezTo>
                    <a:pt x="68304" y="315797"/>
                    <a:pt x="100561" y="348016"/>
                    <a:pt x="140191" y="348016"/>
                  </a:cubicBezTo>
                  <a:cubicBezTo>
                    <a:pt x="143048" y="348016"/>
                    <a:pt x="145721" y="347463"/>
                    <a:pt x="148486" y="347095"/>
                  </a:cubicBezTo>
                  <a:cubicBezTo>
                    <a:pt x="143233" y="355564"/>
                    <a:pt x="140099" y="365414"/>
                    <a:pt x="140099" y="376000"/>
                  </a:cubicBezTo>
                  <a:lnTo>
                    <a:pt x="140099" y="420922"/>
                  </a:lnTo>
                  <a:lnTo>
                    <a:pt x="116229" y="420922"/>
                  </a:lnTo>
                  <a:cubicBezTo>
                    <a:pt x="105261" y="420922"/>
                    <a:pt x="96413" y="412085"/>
                    <a:pt x="96413" y="401131"/>
                  </a:cubicBezTo>
                  <a:lnTo>
                    <a:pt x="96413" y="380787"/>
                  </a:lnTo>
                  <a:cubicBezTo>
                    <a:pt x="87474" y="377013"/>
                    <a:pt x="79455" y="371950"/>
                    <a:pt x="71806" y="366150"/>
                  </a:cubicBezTo>
                  <a:lnTo>
                    <a:pt x="53742" y="376552"/>
                  </a:lnTo>
                  <a:cubicBezTo>
                    <a:pt x="49226" y="379222"/>
                    <a:pt x="43788" y="379866"/>
                    <a:pt x="38719" y="378577"/>
                  </a:cubicBezTo>
                  <a:cubicBezTo>
                    <a:pt x="33650" y="377197"/>
                    <a:pt x="29318" y="373883"/>
                    <a:pt x="26738" y="369372"/>
                  </a:cubicBezTo>
                  <a:lnTo>
                    <a:pt x="2683" y="327764"/>
                  </a:lnTo>
                  <a:cubicBezTo>
                    <a:pt x="-2847" y="318282"/>
                    <a:pt x="471" y="306131"/>
                    <a:pt x="9872" y="300700"/>
                  </a:cubicBezTo>
                  <a:lnTo>
                    <a:pt x="28120" y="290206"/>
                  </a:lnTo>
                  <a:cubicBezTo>
                    <a:pt x="27475" y="285604"/>
                    <a:pt x="26645" y="281001"/>
                    <a:pt x="26645" y="276122"/>
                  </a:cubicBezTo>
                  <a:cubicBezTo>
                    <a:pt x="26645" y="271335"/>
                    <a:pt x="27475" y="266733"/>
                    <a:pt x="28120" y="262038"/>
                  </a:cubicBezTo>
                  <a:lnTo>
                    <a:pt x="9872" y="251544"/>
                  </a:lnTo>
                  <a:cubicBezTo>
                    <a:pt x="471" y="246113"/>
                    <a:pt x="-2847" y="233962"/>
                    <a:pt x="2683" y="224572"/>
                  </a:cubicBezTo>
                  <a:lnTo>
                    <a:pt x="26738" y="182964"/>
                  </a:lnTo>
                  <a:cubicBezTo>
                    <a:pt x="29318" y="178361"/>
                    <a:pt x="33650" y="175139"/>
                    <a:pt x="38719" y="173759"/>
                  </a:cubicBezTo>
                  <a:cubicBezTo>
                    <a:pt x="43788" y="172378"/>
                    <a:pt x="49226" y="173114"/>
                    <a:pt x="53742" y="175692"/>
                  </a:cubicBezTo>
                  <a:lnTo>
                    <a:pt x="71806" y="186094"/>
                  </a:lnTo>
                  <a:cubicBezTo>
                    <a:pt x="79455" y="180386"/>
                    <a:pt x="87474" y="175231"/>
                    <a:pt x="96413" y="171457"/>
                  </a:cubicBezTo>
                  <a:lnTo>
                    <a:pt x="96413" y="151113"/>
                  </a:lnTo>
                  <a:cubicBezTo>
                    <a:pt x="96413" y="140159"/>
                    <a:pt x="105261" y="131322"/>
                    <a:pt x="116229" y="131322"/>
                  </a:cubicBezTo>
                  <a:close/>
                  <a:moveTo>
                    <a:pt x="445756" y="83476"/>
                  </a:moveTo>
                  <a:cubicBezTo>
                    <a:pt x="428335" y="83476"/>
                    <a:pt x="414140" y="97557"/>
                    <a:pt x="414140" y="115044"/>
                  </a:cubicBezTo>
                  <a:cubicBezTo>
                    <a:pt x="414140" y="132438"/>
                    <a:pt x="428335" y="146520"/>
                    <a:pt x="445756" y="146520"/>
                  </a:cubicBezTo>
                  <a:cubicBezTo>
                    <a:pt x="463176" y="146520"/>
                    <a:pt x="477371" y="132438"/>
                    <a:pt x="477371" y="115044"/>
                  </a:cubicBezTo>
                  <a:cubicBezTo>
                    <a:pt x="477371" y="97557"/>
                    <a:pt x="463176" y="83476"/>
                    <a:pt x="445756" y="83476"/>
                  </a:cubicBezTo>
                  <a:close/>
                  <a:moveTo>
                    <a:pt x="426676" y="0"/>
                  </a:moveTo>
                  <a:lnTo>
                    <a:pt x="464835" y="0"/>
                  </a:lnTo>
                  <a:cubicBezTo>
                    <a:pt x="473500" y="0"/>
                    <a:pt x="480597" y="7087"/>
                    <a:pt x="480597" y="15738"/>
                  </a:cubicBezTo>
                  <a:lnTo>
                    <a:pt x="480597" y="31936"/>
                  </a:lnTo>
                  <a:cubicBezTo>
                    <a:pt x="487694" y="34881"/>
                    <a:pt x="494054" y="38931"/>
                    <a:pt x="500138" y="43533"/>
                  </a:cubicBezTo>
                  <a:lnTo>
                    <a:pt x="514425" y="35249"/>
                  </a:lnTo>
                  <a:cubicBezTo>
                    <a:pt x="521983" y="30924"/>
                    <a:pt x="531569" y="33501"/>
                    <a:pt x="535901" y="40956"/>
                  </a:cubicBezTo>
                  <a:lnTo>
                    <a:pt x="554981" y="73996"/>
                  </a:lnTo>
                  <a:cubicBezTo>
                    <a:pt x="557101" y="77585"/>
                    <a:pt x="557654" y="81911"/>
                    <a:pt x="556640" y="85961"/>
                  </a:cubicBezTo>
                  <a:cubicBezTo>
                    <a:pt x="555534" y="89918"/>
                    <a:pt x="552861" y="93415"/>
                    <a:pt x="549266" y="95440"/>
                  </a:cubicBezTo>
                  <a:lnTo>
                    <a:pt x="534887" y="103815"/>
                  </a:lnTo>
                  <a:cubicBezTo>
                    <a:pt x="535348" y="107497"/>
                    <a:pt x="535993" y="111178"/>
                    <a:pt x="535993" y="115044"/>
                  </a:cubicBezTo>
                  <a:cubicBezTo>
                    <a:pt x="535993" y="115872"/>
                    <a:pt x="535809" y="116700"/>
                    <a:pt x="535717" y="117621"/>
                  </a:cubicBezTo>
                  <a:lnTo>
                    <a:pt x="521153" y="117621"/>
                  </a:lnTo>
                  <a:cubicBezTo>
                    <a:pt x="490828" y="117621"/>
                    <a:pt x="466126" y="142286"/>
                    <a:pt x="466126" y="172565"/>
                  </a:cubicBezTo>
                  <a:lnTo>
                    <a:pt x="466126" y="229719"/>
                  </a:lnTo>
                  <a:lnTo>
                    <a:pt x="466126" y="242604"/>
                  </a:lnTo>
                  <a:cubicBezTo>
                    <a:pt x="462715" y="237726"/>
                    <a:pt x="458383" y="233493"/>
                    <a:pt x="453590" y="229995"/>
                  </a:cubicBezTo>
                  <a:cubicBezTo>
                    <a:pt x="444465" y="223369"/>
                    <a:pt x="433404" y="219319"/>
                    <a:pt x="421330" y="219319"/>
                  </a:cubicBezTo>
                  <a:lnTo>
                    <a:pt x="411928" y="219319"/>
                  </a:lnTo>
                  <a:cubicBezTo>
                    <a:pt x="411375" y="217755"/>
                    <a:pt x="410914" y="216098"/>
                    <a:pt x="410914" y="214257"/>
                  </a:cubicBezTo>
                  <a:lnTo>
                    <a:pt x="410914" y="198059"/>
                  </a:lnTo>
                  <a:cubicBezTo>
                    <a:pt x="403817" y="195114"/>
                    <a:pt x="397457" y="191064"/>
                    <a:pt x="391373" y="186463"/>
                  </a:cubicBezTo>
                  <a:lnTo>
                    <a:pt x="377086" y="194746"/>
                  </a:lnTo>
                  <a:cubicBezTo>
                    <a:pt x="373492" y="196863"/>
                    <a:pt x="369160" y="197415"/>
                    <a:pt x="365104" y="196310"/>
                  </a:cubicBezTo>
                  <a:cubicBezTo>
                    <a:pt x="361140" y="195206"/>
                    <a:pt x="357638" y="192629"/>
                    <a:pt x="355610" y="189040"/>
                  </a:cubicBezTo>
                  <a:lnTo>
                    <a:pt x="336530" y="155999"/>
                  </a:lnTo>
                  <a:cubicBezTo>
                    <a:pt x="332198" y="148452"/>
                    <a:pt x="334687" y="138881"/>
                    <a:pt x="342245" y="134463"/>
                  </a:cubicBezTo>
                  <a:lnTo>
                    <a:pt x="356716" y="126180"/>
                  </a:lnTo>
                  <a:cubicBezTo>
                    <a:pt x="356163" y="122498"/>
                    <a:pt x="355518" y="118817"/>
                    <a:pt x="355518" y="115044"/>
                  </a:cubicBezTo>
                  <a:cubicBezTo>
                    <a:pt x="355518" y="111178"/>
                    <a:pt x="356163" y="107497"/>
                    <a:pt x="356716" y="103815"/>
                  </a:cubicBezTo>
                  <a:lnTo>
                    <a:pt x="342245" y="95440"/>
                  </a:lnTo>
                  <a:cubicBezTo>
                    <a:pt x="334687" y="91115"/>
                    <a:pt x="332198" y="81543"/>
                    <a:pt x="336530" y="73996"/>
                  </a:cubicBezTo>
                  <a:lnTo>
                    <a:pt x="355610" y="40956"/>
                  </a:lnTo>
                  <a:cubicBezTo>
                    <a:pt x="357638" y="37366"/>
                    <a:pt x="361140" y="34789"/>
                    <a:pt x="365104" y="33685"/>
                  </a:cubicBezTo>
                  <a:cubicBezTo>
                    <a:pt x="369160" y="32580"/>
                    <a:pt x="373492" y="33133"/>
                    <a:pt x="377086" y="35249"/>
                  </a:cubicBezTo>
                  <a:lnTo>
                    <a:pt x="391373" y="43533"/>
                  </a:lnTo>
                  <a:cubicBezTo>
                    <a:pt x="397457" y="38931"/>
                    <a:pt x="403817" y="34881"/>
                    <a:pt x="410914" y="31936"/>
                  </a:cubicBezTo>
                  <a:lnTo>
                    <a:pt x="410914" y="15738"/>
                  </a:lnTo>
                  <a:cubicBezTo>
                    <a:pt x="410914" y="7087"/>
                    <a:pt x="418011" y="0"/>
                    <a:pt x="426676" y="0"/>
                  </a:cubicBezTo>
                  <a:close/>
                </a:path>
              </a:pathLst>
            </a:custGeom>
            <a:solidFill>
              <a:schemeClr val="bg1"/>
            </a:solidFill>
            <a:ln>
              <a:noFill/>
            </a:ln>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endParaRPr dirty="0"/>
            </a:p>
          </p:txBody>
        </p:sp>
      </p:grpSp>
      <p:sp>
        <p:nvSpPr>
          <p:cNvPr id="4" name="文本框 3"/>
          <p:cNvSpPr txBox="1"/>
          <p:nvPr/>
        </p:nvSpPr>
        <p:spPr>
          <a:xfrm>
            <a:off x="1491615" y="638175"/>
            <a:ext cx="6837045" cy="521970"/>
          </a:xfrm>
          <a:prstGeom prst="rect">
            <a:avLst/>
          </a:prstGeom>
          <a:noFill/>
        </p:spPr>
        <p:txBody>
          <a:bodyPr wrap="square" rtlCol="0">
            <a:spAutoFit/>
          </a:bodyPr>
          <a:lstStyle/>
          <a:p>
            <a:r>
              <a:rPr lang="zh-CN" altLang="en-US" sz="2800" dirty="0">
                <a:solidFill>
                  <a:srgbClr val="561A88"/>
                </a:solidFill>
                <a:latin typeface="仓耳青禾体-谷力 W05" panose="02020400000000000000" pitchFamily="18" charset="-122"/>
                <a:ea typeface="仓耳青禾体-谷力 W05" panose="02020400000000000000" pitchFamily="18" charset="-122"/>
              </a:rPr>
              <a:t>幼儿自主穿衣支持与策略：</a:t>
            </a:r>
            <a:endParaRPr lang="zh-CN" altLang="en-US" sz="2800" dirty="0">
              <a:solidFill>
                <a:srgbClr val="561A88"/>
              </a:solidFill>
              <a:latin typeface="仓耳青禾体-谷力 W05" panose="02020400000000000000" pitchFamily="18" charset="-122"/>
              <a:ea typeface="仓耳青禾体-谷力 W05" panose="02020400000000000000" pitchFamily="18" charset="-122"/>
            </a:endParaRPr>
          </a:p>
        </p:txBody>
      </p:sp>
      <p:sp>
        <p:nvSpPr>
          <p:cNvPr id="5" name="文本框 4"/>
          <p:cNvSpPr txBox="1"/>
          <p:nvPr/>
        </p:nvSpPr>
        <p:spPr>
          <a:xfrm>
            <a:off x="603250" y="1402080"/>
            <a:ext cx="11081385" cy="5077460"/>
          </a:xfrm>
          <a:prstGeom prst="rect">
            <a:avLst/>
          </a:prstGeom>
          <a:noFill/>
        </p:spPr>
        <p:txBody>
          <a:bodyPr wrap="square" rtlCol="0">
            <a:spAutoFit/>
          </a:bodyPr>
          <a:p>
            <a:r>
              <a:rPr lang="zh-CN" altLang="en-US" b="1"/>
              <a:t>1.循序渐进提高要求，因材施教有的放矢</a:t>
            </a:r>
            <a:endParaRPr lang="zh-CN" altLang="en-US" b="1"/>
          </a:p>
          <a:p>
            <a:r>
              <a:rPr lang="en-US" altLang="zh-CN" sz="1400"/>
              <a:t>         </a:t>
            </a:r>
            <a:r>
              <a:rPr lang="zh-CN" altLang="en-US" sz="1400"/>
              <a:t>自理技能的掌握都不是一步到位的，它需要一个循序渐进的过程。例如:我们在学习穿衣的过程中，从需要利用大肌肉动作较为简单的穿脱衣服，逐步到小肌肉发展的扣纽扣等精细动作。因此，当幼儿初步掌握一个自理技能时，我们应本着“跳一跳，够得着”的原则,“逐步提出"新要求，以便提高幼儿的自理能力。             幼儿之间存在个体差异，因此，对于每层次的幼儿来说，要求就有所区别，须因材施教。对于自我服务能力较强的幼儿，就以较高水平来要求;对于自理能力较差的幼儿，可相对降低要求的标准，不可强求，更不可鄙视，对他们的点滴进步都应肯定。我们可以开展“强帮弱"的活动，如在午睡起床后，请能力强的幼儿来帮助能力弱的幼儿穿衣服、扣纽扣等。使能力强的幼儿体验到为他人服务的乐趣，也使能力弱的幼儿在内心深处播下了要学会自我服务的意识并逐步学会掌握自理方法。</a:t>
            </a:r>
            <a:endParaRPr lang="zh-CN" altLang="en-US" sz="1400"/>
          </a:p>
          <a:p>
            <a:r>
              <a:rPr lang="zh-CN" altLang="en-US" b="1"/>
              <a:t>2.巧用儿歌帮助掌握自理方法</a:t>
            </a:r>
            <a:endParaRPr lang="zh-CN" altLang="en-US" b="1"/>
          </a:p>
          <a:p>
            <a:r>
              <a:rPr lang="en-US" altLang="zh-CN" sz="1400"/>
              <a:t>         </a:t>
            </a:r>
            <a:r>
              <a:rPr lang="zh-CN" altLang="en-US" sz="1400"/>
              <a:t>好奇、好模仿、爱说话是孩子的天性和特征，把生活自理技能设计成有趣，生动形象，琅琅上口的生活儿歌，让孩子们在边念边学，轻松愉快的氛围中学习各种生活技能，孩子在看看、说说中理解内容，懂得粗浅的道理，从而掌握动作技能，提高生活自理能力，增强了孩子学习的积极性。幼儿生活经验的获得是不断习得的结果，教师要用多种方式与方法，帮助幼儿掌握穿衣技巧，让孩子反复实践，慢慢掌握，从而积累生活的经验，掌握生活中的一些基本生活技能。</a:t>
            </a:r>
            <a:endParaRPr lang="zh-CN" altLang="en-US" sz="1400"/>
          </a:p>
          <a:p>
            <a:r>
              <a:rPr lang="zh-CN" altLang="en-US" b="1"/>
              <a:t>3.结合区域游戏，寓教于乐</a:t>
            </a:r>
            <a:endParaRPr lang="zh-CN" altLang="en-US" b="1"/>
          </a:p>
          <a:p>
            <a:r>
              <a:rPr lang="en-US" altLang="zh-CN" sz="1400"/>
              <a:t>        </a:t>
            </a:r>
            <a:r>
              <a:rPr lang="zh-CN" altLang="en-US" sz="1400"/>
              <a:t>《幼儿园教育指导纲要》强调，教育应该“以游戏为基本活动，寓教育于各项活动之中”。通过区域游戏的形式引导幼儿大胆尝试、反复练习，帮助幼儿提高生活自理能力。教师可以将幼儿生活相关的内容投放到区域中，如娃娃家给宝宝穿衣服、叠衣服；科探区探索扣子、拉链；阅读区投放穿衣服相关书籍等等。鼓励孩子去探索、发现，去尝试解决，变老师教为孩子学，同伴教，让孩子更多的生活技能学习摆脱死板教条的教授方式，将游戏精神贯穿到生活中的每一个细节。</a:t>
            </a:r>
            <a:endParaRPr lang="zh-CN" altLang="en-US" sz="1400"/>
          </a:p>
          <a:p>
            <a:r>
              <a:rPr lang="zh-CN" altLang="en-US" b="1"/>
              <a:t>4.改变家庭教育者观念，家园合作</a:t>
            </a:r>
            <a:endParaRPr lang="zh-CN" altLang="en-US" b="1"/>
          </a:p>
          <a:p>
            <a:r>
              <a:rPr lang="zh-CN" altLang="en-US" sz="1400"/>
              <a:t>   </a:t>
            </a:r>
            <a:r>
              <a:rPr lang="en-US" altLang="zh-CN" sz="1400"/>
              <a:t>      </a:t>
            </a:r>
            <a:r>
              <a:rPr lang="zh-CN" altLang="en-US" sz="1400"/>
              <a:t>很多家长认为孩子年龄小，不用着急，孩子自理方面的能力现在教不教，学不学是无所谓的，长大了自然就会了。殊不知这种做法剥夺了幼儿早日获得自理能力的机会，使幼儿事事依赖他人。教师需要潜移默化地改变家长的育儿观念，让家长了解幼儿独立自主的重要性。引导家长有意识地培养幼儿自己动手，给幼儿自主尝试的机会，不包办代替。让他们通过锻炼建立信心，独立完成自己能够完成的任务，并为自己能够完成任务而自豪。家长与幼儿园统一的育儿观念是幼儿建立自信心，具有成功感、独立性、意志力的重要前提。</a:t>
            </a:r>
            <a:endParaRPr lang="zh-CN" altLang="en-US" sz="140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10" presetClass="entr" presetSubtype="0"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ldLvl="0" animBg="1"/>
      <p:bldP spid="4" grpId="0"/>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2" y="-2667001"/>
            <a:ext cx="6857999" cy="12192002"/>
          </a:xfrm>
          <a:prstGeom prst="rect">
            <a:avLst/>
          </a:prstGeom>
        </p:spPr>
      </p:pic>
      <p:sp>
        <p:nvSpPr>
          <p:cNvPr id="18" name="îs1iḑè"/>
          <p:cNvSpPr/>
          <p:nvPr/>
        </p:nvSpPr>
        <p:spPr>
          <a:xfrm>
            <a:off x="7021830" y="2233930"/>
            <a:ext cx="4608195" cy="3423920"/>
          </a:xfrm>
          <a:prstGeom prst="rect">
            <a:avLst/>
          </a:prstGeom>
          <a:solidFill>
            <a:srgbClr val="F6E358"/>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sp>
        <p:nvSpPr>
          <p:cNvPr id="12" name="îsḻíḍê"/>
          <p:cNvSpPr/>
          <p:nvPr/>
        </p:nvSpPr>
        <p:spPr>
          <a:xfrm>
            <a:off x="1491619" y="3163050"/>
            <a:ext cx="323659" cy="291863"/>
          </a:xfrm>
          <a:custGeom>
            <a:avLst/>
            <a:gdLst>
              <a:gd name="connsiteX0" fmla="*/ 521432 w 608344"/>
              <a:gd name="connsiteY0" fmla="*/ 370453 h 548582"/>
              <a:gd name="connsiteX1" fmla="*/ 465737 w 608344"/>
              <a:gd name="connsiteY1" fmla="*/ 425787 h 548582"/>
              <a:gd name="connsiteX2" fmla="*/ 442491 w 608344"/>
              <a:gd name="connsiteY2" fmla="*/ 402479 h 548582"/>
              <a:gd name="connsiteX3" fmla="*/ 418201 w 608344"/>
              <a:gd name="connsiteY3" fmla="*/ 426545 h 548582"/>
              <a:gd name="connsiteX4" fmla="*/ 441447 w 608344"/>
              <a:gd name="connsiteY4" fmla="*/ 449948 h 548582"/>
              <a:gd name="connsiteX5" fmla="*/ 465642 w 608344"/>
              <a:gd name="connsiteY5" fmla="*/ 474204 h 548582"/>
              <a:gd name="connsiteX6" fmla="*/ 489932 w 608344"/>
              <a:gd name="connsiteY6" fmla="*/ 450043 h 548582"/>
              <a:gd name="connsiteX7" fmla="*/ 545532 w 608344"/>
              <a:gd name="connsiteY7" fmla="*/ 394709 h 548582"/>
              <a:gd name="connsiteX8" fmla="*/ 481962 w 608344"/>
              <a:gd name="connsiteY8" fmla="*/ 296170 h 548582"/>
              <a:gd name="connsiteX9" fmla="*/ 608344 w 608344"/>
              <a:gd name="connsiteY9" fmla="*/ 422376 h 548582"/>
              <a:gd name="connsiteX10" fmla="*/ 481962 w 608344"/>
              <a:gd name="connsiteY10" fmla="*/ 548582 h 548582"/>
              <a:gd name="connsiteX11" fmla="*/ 355579 w 608344"/>
              <a:gd name="connsiteY11" fmla="*/ 422376 h 548582"/>
              <a:gd name="connsiteX12" fmla="*/ 481962 w 608344"/>
              <a:gd name="connsiteY12" fmla="*/ 296170 h 548582"/>
              <a:gd name="connsiteX13" fmla="*/ 255835 w 608344"/>
              <a:gd name="connsiteY13" fmla="*/ 446 h 548582"/>
              <a:gd name="connsiteX14" fmla="*/ 317801 w 608344"/>
              <a:gd name="connsiteY14" fmla="*/ 13616 h 548582"/>
              <a:gd name="connsiteX15" fmla="*/ 348072 w 608344"/>
              <a:gd name="connsiteY15" fmla="*/ 41661 h 548582"/>
              <a:gd name="connsiteX16" fmla="*/ 381190 w 608344"/>
              <a:gd name="connsiteY16" fmla="*/ 146831 h 548582"/>
              <a:gd name="connsiteX17" fmla="*/ 378913 w 608344"/>
              <a:gd name="connsiteY17" fmla="*/ 156211 h 548582"/>
              <a:gd name="connsiteX18" fmla="*/ 387833 w 608344"/>
              <a:gd name="connsiteY18" fmla="*/ 200458 h 548582"/>
              <a:gd name="connsiteX19" fmla="*/ 366387 w 608344"/>
              <a:gd name="connsiteY19" fmla="*/ 237694 h 548582"/>
              <a:gd name="connsiteX20" fmla="*/ 351393 w 608344"/>
              <a:gd name="connsiteY20" fmla="*/ 278720 h 548582"/>
              <a:gd name="connsiteX21" fmla="*/ 351393 w 608344"/>
              <a:gd name="connsiteY21" fmla="*/ 322873 h 548582"/>
              <a:gd name="connsiteX22" fmla="*/ 317611 w 608344"/>
              <a:gd name="connsiteY22" fmla="*/ 422358 h 548582"/>
              <a:gd name="connsiteX23" fmla="*/ 376635 w 608344"/>
              <a:gd name="connsiteY23" fmla="*/ 548088 h 548582"/>
              <a:gd name="connsiteX24" fmla="*/ 26855 w 608344"/>
              <a:gd name="connsiteY24" fmla="*/ 548088 h 548582"/>
              <a:gd name="connsiteX25" fmla="*/ 0 w 608344"/>
              <a:gd name="connsiteY25" fmla="*/ 521274 h 548582"/>
              <a:gd name="connsiteX26" fmla="*/ 0 w 608344"/>
              <a:gd name="connsiteY26" fmla="*/ 473806 h 548582"/>
              <a:gd name="connsiteX27" fmla="*/ 19453 w 608344"/>
              <a:gd name="connsiteY27" fmla="*/ 432969 h 548582"/>
              <a:gd name="connsiteX28" fmla="*/ 173751 w 608344"/>
              <a:gd name="connsiteY28" fmla="*/ 334242 h 548582"/>
              <a:gd name="connsiteX29" fmla="*/ 176408 w 608344"/>
              <a:gd name="connsiteY29" fmla="*/ 329884 h 548582"/>
              <a:gd name="connsiteX30" fmla="*/ 176408 w 608344"/>
              <a:gd name="connsiteY30" fmla="*/ 278720 h 548582"/>
              <a:gd name="connsiteX31" fmla="*/ 161320 w 608344"/>
              <a:gd name="connsiteY31" fmla="*/ 237694 h 548582"/>
              <a:gd name="connsiteX32" fmla="*/ 139969 w 608344"/>
              <a:gd name="connsiteY32" fmla="*/ 200458 h 548582"/>
              <a:gd name="connsiteX33" fmla="*/ 148320 w 608344"/>
              <a:gd name="connsiteY33" fmla="*/ 156211 h 548582"/>
              <a:gd name="connsiteX34" fmla="*/ 146042 w 608344"/>
              <a:gd name="connsiteY34" fmla="*/ 146736 h 548582"/>
              <a:gd name="connsiteX35" fmla="*/ 145758 w 608344"/>
              <a:gd name="connsiteY35" fmla="*/ 95099 h 548582"/>
              <a:gd name="connsiteX36" fmla="*/ 176029 w 608344"/>
              <a:gd name="connsiteY36" fmla="*/ 42135 h 548582"/>
              <a:gd name="connsiteX37" fmla="*/ 203928 w 608344"/>
              <a:gd name="connsiteY37" fmla="*/ 19017 h 548582"/>
              <a:gd name="connsiteX38" fmla="*/ 231162 w 608344"/>
              <a:gd name="connsiteY38" fmla="*/ 5089 h 548582"/>
              <a:gd name="connsiteX39" fmla="*/ 255835 w 608344"/>
              <a:gd name="connsiteY39" fmla="*/ 446 h 548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08344" h="548582">
                <a:moveTo>
                  <a:pt x="521432" y="370453"/>
                </a:moveTo>
                <a:lnTo>
                  <a:pt x="465737" y="425787"/>
                </a:lnTo>
                <a:lnTo>
                  <a:pt x="442491" y="402479"/>
                </a:lnTo>
                <a:lnTo>
                  <a:pt x="418201" y="426545"/>
                </a:lnTo>
                <a:lnTo>
                  <a:pt x="441447" y="449948"/>
                </a:lnTo>
                <a:lnTo>
                  <a:pt x="465642" y="474204"/>
                </a:lnTo>
                <a:lnTo>
                  <a:pt x="489932" y="450043"/>
                </a:lnTo>
                <a:lnTo>
                  <a:pt x="545532" y="394709"/>
                </a:lnTo>
                <a:close/>
                <a:moveTo>
                  <a:pt x="481962" y="296170"/>
                </a:moveTo>
                <a:cubicBezTo>
                  <a:pt x="551795" y="296170"/>
                  <a:pt x="608344" y="352641"/>
                  <a:pt x="608344" y="422376"/>
                </a:cubicBezTo>
                <a:cubicBezTo>
                  <a:pt x="608344" y="492111"/>
                  <a:pt x="551795" y="548582"/>
                  <a:pt x="481962" y="548582"/>
                </a:cubicBezTo>
                <a:cubicBezTo>
                  <a:pt x="412129" y="548582"/>
                  <a:pt x="355579" y="492111"/>
                  <a:pt x="355579" y="422376"/>
                </a:cubicBezTo>
                <a:cubicBezTo>
                  <a:pt x="355579" y="352641"/>
                  <a:pt x="412129" y="296170"/>
                  <a:pt x="481962" y="296170"/>
                </a:cubicBezTo>
                <a:close/>
                <a:moveTo>
                  <a:pt x="255835" y="446"/>
                </a:moveTo>
                <a:cubicBezTo>
                  <a:pt x="282785" y="-1828"/>
                  <a:pt x="303187" y="4899"/>
                  <a:pt x="317801" y="13616"/>
                </a:cubicBezTo>
                <a:cubicBezTo>
                  <a:pt x="339721" y="25744"/>
                  <a:pt x="348072" y="41661"/>
                  <a:pt x="348072" y="41661"/>
                </a:cubicBezTo>
                <a:cubicBezTo>
                  <a:pt x="348072" y="41661"/>
                  <a:pt x="398176" y="45167"/>
                  <a:pt x="381190" y="146831"/>
                </a:cubicBezTo>
                <a:cubicBezTo>
                  <a:pt x="380621" y="149863"/>
                  <a:pt x="379862" y="153085"/>
                  <a:pt x="378913" y="156211"/>
                </a:cubicBezTo>
                <a:cubicBezTo>
                  <a:pt x="388592" y="156211"/>
                  <a:pt x="398271" y="163507"/>
                  <a:pt x="387833" y="200458"/>
                </a:cubicBezTo>
                <a:cubicBezTo>
                  <a:pt x="379672" y="229262"/>
                  <a:pt x="372080" y="237221"/>
                  <a:pt x="366387" y="237694"/>
                </a:cubicBezTo>
                <a:cubicBezTo>
                  <a:pt x="364394" y="250675"/>
                  <a:pt x="359175" y="265076"/>
                  <a:pt x="351393" y="278720"/>
                </a:cubicBezTo>
                <a:lnTo>
                  <a:pt x="351393" y="322873"/>
                </a:lnTo>
                <a:cubicBezTo>
                  <a:pt x="330232" y="350539"/>
                  <a:pt x="317611" y="385027"/>
                  <a:pt x="317611" y="422358"/>
                </a:cubicBezTo>
                <a:cubicBezTo>
                  <a:pt x="317611" y="472764"/>
                  <a:pt x="340480" y="518053"/>
                  <a:pt x="376635" y="548088"/>
                </a:cubicBezTo>
                <a:lnTo>
                  <a:pt x="26855" y="548088"/>
                </a:lnTo>
                <a:cubicBezTo>
                  <a:pt x="12052" y="548088"/>
                  <a:pt x="0" y="536055"/>
                  <a:pt x="0" y="521274"/>
                </a:cubicBezTo>
                <a:lnTo>
                  <a:pt x="0" y="473806"/>
                </a:lnTo>
                <a:cubicBezTo>
                  <a:pt x="0" y="457983"/>
                  <a:pt x="7212" y="443013"/>
                  <a:pt x="19453" y="432969"/>
                </a:cubicBezTo>
                <a:cubicBezTo>
                  <a:pt x="86638" y="377921"/>
                  <a:pt x="159043" y="341443"/>
                  <a:pt x="173751" y="334242"/>
                </a:cubicBezTo>
                <a:cubicBezTo>
                  <a:pt x="175365" y="333484"/>
                  <a:pt x="176408" y="331779"/>
                  <a:pt x="176408" y="329884"/>
                </a:cubicBezTo>
                <a:lnTo>
                  <a:pt x="176408" y="278720"/>
                </a:lnTo>
                <a:cubicBezTo>
                  <a:pt x="168437" y="265076"/>
                  <a:pt x="163313" y="250675"/>
                  <a:pt x="161320" y="237694"/>
                </a:cubicBezTo>
                <a:cubicBezTo>
                  <a:pt x="155627" y="237221"/>
                  <a:pt x="148035" y="229072"/>
                  <a:pt x="139969" y="200458"/>
                </a:cubicBezTo>
                <a:cubicBezTo>
                  <a:pt x="129531" y="164170"/>
                  <a:pt x="138925" y="156496"/>
                  <a:pt x="148320" y="156211"/>
                </a:cubicBezTo>
                <a:cubicBezTo>
                  <a:pt x="147371" y="153085"/>
                  <a:pt x="146612" y="149863"/>
                  <a:pt x="146042" y="146736"/>
                </a:cubicBezTo>
                <a:cubicBezTo>
                  <a:pt x="142436" y="128450"/>
                  <a:pt x="141487" y="111396"/>
                  <a:pt x="145758" y="95099"/>
                </a:cubicBezTo>
                <a:cubicBezTo>
                  <a:pt x="150787" y="73212"/>
                  <a:pt x="162744" y="55684"/>
                  <a:pt x="176029" y="42135"/>
                </a:cubicBezTo>
                <a:cubicBezTo>
                  <a:pt x="184379" y="33134"/>
                  <a:pt x="193869" y="25459"/>
                  <a:pt x="203928" y="19017"/>
                </a:cubicBezTo>
                <a:cubicBezTo>
                  <a:pt x="212183" y="13332"/>
                  <a:pt x="221293" y="8405"/>
                  <a:pt x="231162" y="5089"/>
                </a:cubicBezTo>
                <a:cubicBezTo>
                  <a:pt x="238849" y="2625"/>
                  <a:pt x="247105" y="825"/>
                  <a:pt x="255835" y="446"/>
                </a:cubicBezTo>
                <a:close/>
              </a:path>
            </a:pathLst>
          </a:custGeom>
          <a:solidFill>
            <a:schemeClr val="bg1"/>
          </a:solidFill>
          <a:ln w="12700" cap="flat">
            <a:noFill/>
            <a:miter lim="400000"/>
          </a:ln>
          <a:effectLst/>
        </p:spPr>
        <p:txBody>
          <a:bodyPr wrap="square" lIns="91440" tIns="45720" rIns="91440" bIns="45720" numCol="1" anchor="ctr">
            <a:normAutofit fontScale="82500"/>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defTabSz="228600">
              <a:defRPr sz="3000">
                <a:solidFill>
                  <a:srgbClr val="FFFFFF"/>
                </a:solidFill>
                <a:effectLst>
                  <a:outerShdw blurRad="38100" dist="12700" dir="5400000" rotWithShape="0">
                    <a:srgbClr val="000000">
                      <a:alpha val="50000"/>
                    </a:srgbClr>
                  </a:outerShdw>
                </a:effectLst>
              </a:defRPr>
            </a:pPr>
            <a:endParaRPr sz="1500"/>
          </a:p>
        </p:txBody>
      </p:sp>
      <p:sp>
        <p:nvSpPr>
          <p:cNvPr id="22" name="文本框 21"/>
          <p:cNvSpPr txBox="1"/>
          <p:nvPr/>
        </p:nvSpPr>
        <p:spPr>
          <a:xfrm>
            <a:off x="607695" y="1762125"/>
            <a:ext cx="5640070" cy="4154170"/>
          </a:xfrm>
          <a:prstGeom prst="rect">
            <a:avLst/>
          </a:prstGeom>
          <a:noFill/>
        </p:spPr>
        <p:txBody>
          <a:bodyPr wrap="square" rtlCol="0">
            <a:spAutoFit/>
          </a:bodyPr>
          <a:lstStyle/>
          <a:p>
            <a:r>
              <a:rPr lang="en-US" altLang="zh-CN" sz="2400" dirty="0">
                <a:solidFill>
                  <a:srgbClr val="561A88"/>
                </a:solidFill>
                <a:latin typeface="仓耳青禾体-谷力 W05" panose="02020400000000000000" pitchFamily="18" charset="-122"/>
                <a:ea typeface="仓耳青禾体-谷力 W05" panose="02020400000000000000" pitchFamily="18" charset="-122"/>
              </a:rPr>
              <a:t>      </a:t>
            </a:r>
            <a:r>
              <a:rPr lang="en-US" altLang="zh-CN" sz="2400" dirty="0">
                <a:solidFill>
                  <a:schemeClr val="tx1"/>
                </a:solidFill>
                <a:latin typeface="仓耳青禾体-谷力 W05" panose="02020400000000000000" pitchFamily="18" charset="-122"/>
                <a:ea typeface="仓耳青禾体-谷力 W05" panose="02020400000000000000" pitchFamily="18" charset="-122"/>
              </a:rPr>
              <a:t>  </a:t>
            </a:r>
            <a:r>
              <a:rPr lang="zh-CN" altLang="en-US" sz="2400" dirty="0">
                <a:solidFill>
                  <a:schemeClr val="tx1"/>
                </a:solidFill>
                <a:latin typeface="仓耳青禾体-谷力 W05" panose="02020400000000000000" pitchFamily="18" charset="-122"/>
                <a:ea typeface="仓耳青禾体-谷力 W05" panose="02020400000000000000" pitchFamily="18" charset="-122"/>
              </a:rPr>
              <a:t>本次活动我们从孩子们午间起床时的问题出发，深入了解问题产生的原因，共同思考解决问题的办法，一起将孩子们提出的想法付诸实践，并在实践中摸索出最适宜、最有效的方法不断思考、尝试与调整的思辨能力。当然，孩子们在生活环节还发现了很多问题，例如：袖子反了怎么办？冬天洗手袖子怎么才不会湿呢？ 正是这些生活问题变成了我们的课程来源。在课程探索的路上我们将会继续前行。</a:t>
            </a:r>
            <a:endParaRPr lang="zh-CN" altLang="en-US" sz="2400" dirty="0">
              <a:solidFill>
                <a:schemeClr val="tx1"/>
              </a:solidFill>
              <a:latin typeface="仓耳青禾体-谷力 W05" panose="02020400000000000000" pitchFamily="18" charset="-122"/>
              <a:ea typeface="仓耳青禾体-谷力 W05" panose="02020400000000000000" pitchFamily="18" charset="-122"/>
            </a:endParaRPr>
          </a:p>
        </p:txBody>
      </p:sp>
      <p:sp>
        <p:nvSpPr>
          <p:cNvPr id="21" name="文本框 20"/>
          <p:cNvSpPr txBox="1"/>
          <p:nvPr/>
        </p:nvSpPr>
        <p:spPr>
          <a:xfrm>
            <a:off x="2083435" y="670560"/>
            <a:ext cx="2508250" cy="645160"/>
          </a:xfrm>
          <a:prstGeom prst="rect">
            <a:avLst/>
          </a:prstGeom>
          <a:noFill/>
        </p:spPr>
        <p:txBody>
          <a:bodyPr wrap="square" rtlCol="0">
            <a:spAutoFit/>
          </a:bodyPr>
          <a:p>
            <a:r>
              <a:rPr lang="zh-CN" altLang="en-US" sz="3600" dirty="0">
                <a:latin typeface="站酷快乐体" panose="02010600030101010101" charset="-128"/>
                <a:ea typeface="站酷快乐体" panose="02010600030101010101" charset="-128"/>
              </a:rPr>
              <a:t>我们的</a:t>
            </a:r>
            <a:r>
              <a:rPr lang="zh-CN" altLang="en-US" sz="3600" dirty="0">
                <a:latin typeface="站酷快乐体" panose="02010600030101010101" charset="-128"/>
                <a:ea typeface="站酷快乐体" panose="02010600030101010101" charset="-128"/>
              </a:rPr>
              <a:t>感悟</a:t>
            </a:r>
            <a:endParaRPr lang="zh-CN" altLang="en-US" sz="3600" dirty="0">
              <a:latin typeface="站酷快乐体" panose="02010600030101010101" charset="-128"/>
              <a:ea typeface="站酷快乐体" panose="02010600030101010101" charset="-128"/>
            </a:endParaRPr>
          </a:p>
        </p:txBody>
      </p:sp>
      <p:pic>
        <p:nvPicPr>
          <p:cNvPr id="3" name="图片 2" descr="IMG_3516"/>
          <p:cNvPicPr>
            <a:picLocks noChangeAspect="1"/>
          </p:cNvPicPr>
          <p:nvPr/>
        </p:nvPicPr>
        <p:blipFill>
          <a:blip r:embed="rId3"/>
          <a:stretch>
            <a:fillRect/>
          </a:stretch>
        </p:blipFill>
        <p:spPr>
          <a:xfrm>
            <a:off x="6328410" y="1635760"/>
            <a:ext cx="4918710" cy="368871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1000"/>
                                        <p:tgtEl>
                                          <p:spTgt spid="22"/>
                                        </p:tgtEl>
                                      </p:cBhvr>
                                    </p:animEffect>
                                    <p:anim calcmode="lin" valueType="num">
                                      <p:cBhvr>
                                        <p:cTn id="13" dur="1000" fill="hold"/>
                                        <p:tgtEl>
                                          <p:spTgt spid="22"/>
                                        </p:tgtEl>
                                        <p:attrNameLst>
                                          <p:attrName>ppt_x</p:attrName>
                                        </p:attrNameLst>
                                      </p:cBhvr>
                                      <p:tavLst>
                                        <p:tav tm="0">
                                          <p:val>
                                            <p:strVal val="#ppt_x"/>
                                          </p:val>
                                        </p:tav>
                                        <p:tav tm="100000">
                                          <p:val>
                                            <p:strVal val="#ppt_x"/>
                                          </p:val>
                                        </p:tav>
                                      </p:tavLst>
                                    </p:anim>
                                    <p:anim calcmode="lin" valueType="num">
                                      <p:cBhvr>
                                        <p:cTn id="14" dur="1000" fill="hold"/>
                                        <p:tgtEl>
                                          <p:spTgt spid="22"/>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1000"/>
                                        <p:tgtEl>
                                          <p:spTgt spid="21"/>
                                        </p:tgtEl>
                                      </p:cBhvr>
                                    </p:animEffect>
                                    <p:anim calcmode="lin" valueType="num">
                                      <p:cBhvr>
                                        <p:cTn id="18" dur="1000" fill="hold"/>
                                        <p:tgtEl>
                                          <p:spTgt spid="21"/>
                                        </p:tgtEl>
                                        <p:attrNameLst>
                                          <p:attrName>ppt_x</p:attrName>
                                        </p:attrNameLst>
                                      </p:cBhvr>
                                      <p:tavLst>
                                        <p:tav tm="0">
                                          <p:val>
                                            <p:strVal val="#ppt_x"/>
                                          </p:val>
                                        </p:tav>
                                        <p:tav tm="100000">
                                          <p:val>
                                            <p:strVal val="#ppt_x"/>
                                          </p:val>
                                        </p:tav>
                                      </p:tavLst>
                                    </p:anim>
                                    <p:anim calcmode="lin" valueType="num">
                                      <p:cBhvr>
                                        <p:cTn id="19" dur="1000" fill="hold"/>
                                        <p:tgtEl>
                                          <p:spTgt spid="21"/>
                                        </p:tgtEl>
                                        <p:attrNameLst>
                                          <p:attrName>ppt_y</p:attrName>
                                        </p:attrNameLst>
                                      </p:cBhvr>
                                      <p:tavLst>
                                        <p:tav tm="0">
                                          <p:val>
                                            <p:strVal val="#ppt_y+.1"/>
                                          </p:val>
                                        </p:tav>
                                        <p:tav tm="100000">
                                          <p:val>
                                            <p:strVal val="#ppt_y"/>
                                          </p:val>
                                        </p:tav>
                                      </p:tavLst>
                                    </p:anim>
                                  </p:childTnLst>
                                </p:cTn>
                              </p:par>
                            </p:childTnLst>
                          </p:cTn>
                        </p:par>
                        <p:par>
                          <p:cTn id="20" fill="hold">
                            <p:stCondLst>
                              <p:cond delay="1000"/>
                            </p:stCondLst>
                            <p:childTnLst>
                              <p:par>
                                <p:cTn id="21" presetID="10" presetClass="entr" presetSubtype="0" fill="hold" nodeType="after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8"/>
                                        </p:tgtEl>
                                        <p:attrNameLst>
                                          <p:attrName>style.visibility</p:attrName>
                                        </p:attrNameLst>
                                      </p:cBhvr>
                                      <p:to>
                                        <p:strVal val="visible"/>
                                      </p:to>
                                    </p:set>
                                    <p:animEffect transition="in" filter="fade">
                                      <p:cBhvr>
                                        <p:cTn id="2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ldLvl="0" animBg="1"/>
      <p:bldP spid="22" grpId="0"/>
      <p:bldP spid="21" grpId="0"/>
      <p:bldP spid="18"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1" cstate="print">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a:stretch>
        </p:blipFill>
        <p:spPr>
          <a:xfrm rot="5400000">
            <a:off x="2667001" y="-2667000"/>
            <a:ext cx="6857999" cy="12192002"/>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14532" r="11500" b="50000"/>
          <a:stretch>
            <a:fillRect/>
          </a:stretch>
        </p:blipFill>
        <p:spPr>
          <a:xfrm>
            <a:off x="-879675" y="198056"/>
            <a:ext cx="13951350" cy="6659944"/>
          </a:xfrm>
          <a:prstGeom prst="rect">
            <a:avLst/>
          </a:prstGeom>
        </p:spPr>
      </p:pic>
      <p:pic>
        <p:nvPicPr>
          <p:cNvPr id="5" name="图片 4"/>
          <p:cNvPicPr>
            <a:picLocks noChangeAspect="1"/>
          </p:cNvPicPr>
          <p:nvPr/>
        </p:nvPicPr>
        <p:blipFill rotWithShape="1">
          <a:blip r:embed="rId4" cstate="print">
            <a:extLst>
              <a:ext uri="{28A0092B-C50C-407E-A947-70E740481C1C}">
                <a14:useLocalDpi xmlns:a14="http://schemas.microsoft.com/office/drawing/2010/main" val="0"/>
              </a:ext>
            </a:extLst>
          </a:blip>
          <a:srcRect l="23937" t="5739" r="25288" b="57975"/>
          <a:stretch>
            <a:fillRect/>
          </a:stretch>
        </p:blipFill>
        <p:spPr>
          <a:xfrm>
            <a:off x="1555923" y="1189941"/>
            <a:ext cx="9265347" cy="4676173"/>
          </a:xfrm>
          <a:prstGeom prst="rect">
            <a:avLst/>
          </a:prstGeom>
        </p:spPr>
      </p:pic>
      <p:sp>
        <p:nvSpPr>
          <p:cNvPr id="8" name="文本框 7"/>
          <p:cNvSpPr txBox="1"/>
          <p:nvPr/>
        </p:nvSpPr>
        <p:spPr>
          <a:xfrm>
            <a:off x="5046345" y="2265045"/>
            <a:ext cx="3684905" cy="1861185"/>
          </a:xfrm>
          <a:prstGeom prst="rect">
            <a:avLst/>
          </a:prstGeom>
          <a:noFill/>
        </p:spPr>
        <p:txBody>
          <a:bodyPr wrap="square" rtlCol="0">
            <a:spAutoFit/>
          </a:bodyPr>
          <a:lstStyle/>
          <a:p>
            <a:r>
              <a:rPr lang="zh-CN" altLang="en-US" sz="115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rPr>
              <a:t>谢谢</a:t>
            </a:r>
            <a:endParaRPr lang="zh-CN" altLang="en-US" sz="11500" dirty="0">
              <a:effectLst>
                <a:outerShdw blurRad="38100" dist="38100" dir="2700000" algn="tl">
                  <a:srgbClr val="000000">
                    <a:alpha val="43137"/>
                  </a:srgbClr>
                </a:outerShdw>
              </a:effectLst>
              <a:latin typeface="南构丽萍手写" panose="00020600040101010101" pitchFamily="18" charset="-122"/>
              <a:ea typeface="南构丽萍手写" panose="00020600040101010101" pitchFamily="18" charset="-122"/>
            </a:endParaRPr>
          </a:p>
        </p:txBody>
      </p:sp>
      <p:sp>
        <p:nvSpPr>
          <p:cNvPr id="9" name="椭圆 8"/>
          <p:cNvSpPr/>
          <p:nvPr/>
        </p:nvSpPr>
        <p:spPr>
          <a:xfrm>
            <a:off x="8731500" y="2265046"/>
            <a:ext cx="407225" cy="407225"/>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1" name="直接连接符 10"/>
          <p:cNvCxnSpPr/>
          <p:nvPr/>
        </p:nvCxnSpPr>
        <p:spPr>
          <a:xfrm flipH="1">
            <a:off x="5079865" y="4066232"/>
            <a:ext cx="3114277" cy="0"/>
          </a:xfrm>
          <a:prstGeom prst="line">
            <a:avLst/>
          </a:prstGeom>
          <a:ln>
            <a:solidFill>
              <a:schemeClr val="tx1">
                <a:alpha val="12000"/>
              </a:schemeClr>
            </a:solidFill>
          </a:ln>
        </p:spPr>
        <p:style>
          <a:lnRef idx="1">
            <a:schemeClr val="accent1"/>
          </a:lnRef>
          <a:fillRef idx="0">
            <a:schemeClr val="accent1"/>
          </a:fillRef>
          <a:effectRef idx="0">
            <a:schemeClr val="accent1"/>
          </a:effectRef>
          <a:fontRef idx="minor">
            <a:schemeClr val="tx1"/>
          </a:fontRef>
        </p:style>
      </p:cxnSp>
      <p:sp>
        <p:nvSpPr>
          <p:cNvPr id="13" name="椭圆 12"/>
          <p:cNvSpPr/>
          <p:nvPr/>
        </p:nvSpPr>
        <p:spPr>
          <a:xfrm>
            <a:off x="4170193" y="3537336"/>
            <a:ext cx="407225" cy="407225"/>
          </a:xfrm>
          <a:prstGeom prst="ellipse">
            <a:avLst/>
          </a:prstGeom>
          <a:solidFill>
            <a:schemeClr val="bg1"/>
          </a:solidFill>
          <a:ln w="38100">
            <a:solidFill>
              <a:srgbClr val="561A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文本框 13"/>
          <p:cNvSpPr txBox="1"/>
          <p:nvPr/>
        </p:nvSpPr>
        <p:spPr>
          <a:xfrm rot="16200000">
            <a:off x="6463880" y="2590993"/>
            <a:ext cx="346249" cy="2568251"/>
          </a:xfrm>
          <a:prstGeom prst="rect">
            <a:avLst/>
          </a:prstGeom>
          <a:noFill/>
        </p:spPr>
        <p:txBody>
          <a:bodyPr vert="eaVert" wrap="square" rtlCol="0">
            <a:spAutoFit/>
          </a:bodyPr>
          <a:lstStyle/>
          <a:p>
            <a:pPr algn="dist"/>
            <a:r>
              <a:rPr lang="en-US" altLang="zh-CN" sz="1050" dirty="0">
                <a:latin typeface="Yu Gothic UI Semibold" panose="020B0700000000000000" pitchFamily="34" charset="-128"/>
                <a:ea typeface="Yu Gothic UI Semibold" panose="020B0700000000000000" pitchFamily="34" charset="-128"/>
              </a:rPr>
              <a:t>MEETING</a:t>
            </a:r>
            <a:endParaRPr lang="zh-CN" altLang="en-US" sz="1050" dirty="0">
              <a:latin typeface="Yu Gothic UI Semibold" panose="020B0700000000000000" pitchFamily="34" charset="-128"/>
              <a:ea typeface="Yu Gothic UI Semibold" panose="020B0700000000000000" pitchFamily="34" charset="-128"/>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14" presetClass="entr" presetSubtype="1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randombar(horizontal)">
                                      <p:cBhvr>
                                        <p:cTn id="13" dur="500"/>
                                        <p:tgtEl>
                                          <p:spTgt spid="5"/>
                                        </p:tgtEl>
                                      </p:cBhvr>
                                    </p:animEffect>
                                  </p:childTnLst>
                                </p:cTn>
                              </p:par>
                            </p:childTnLst>
                          </p:cTn>
                        </p:par>
                        <p:par>
                          <p:cTn id="14" fill="hold">
                            <p:stCondLst>
                              <p:cond delay="1500"/>
                            </p:stCondLst>
                            <p:childTnLst>
                              <p:par>
                                <p:cTn id="15" presetID="22" presetClass="entr" presetSubtype="8"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1000"/>
                                        <p:tgtEl>
                                          <p:spTgt spid="8"/>
                                        </p:tgtEl>
                                      </p:cBhvr>
                                    </p:animEffect>
                                  </p:childTnLst>
                                </p:cTn>
                              </p:par>
                              <p:par>
                                <p:cTn id="18" presetID="42" presetClass="entr" presetSubtype="0" fill="hold" nodeType="with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1000"/>
                                        <p:tgtEl>
                                          <p:spTgt spid="11"/>
                                        </p:tgtEl>
                                      </p:cBhvr>
                                    </p:animEffect>
                                    <p:anim calcmode="lin" valueType="num">
                                      <p:cBhvr>
                                        <p:cTn id="21" dur="1000" fill="hold"/>
                                        <p:tgtEl>
                                          <p:spTgt spid="11"/>
                                        </p:tgtEl>
                                        <p:attrNameLst>
                                          <p:attrName>ppt_x</p:attrName>
                                        </p:attrNameLst>
                                      </p:cBhvr>
                                      <p:tavLst>
                                        <p:tav tm="0">
                                          <p:val>
                                            <p:strVal val="#ppt_x"/>
                                          </p:val>
                                        </p:tav>
                                        <p:tav tm="100000">
                                          <p:val>
                                            <p:strVal val="#ppt_x"/>
                                          </p:val>
                                        </p:tav>
                                      </p:tavLst>
                                    </p:anim>
                                    <p:anim calcmode="lin" valueType="num">
                                      <p:cBhvr>
                                        <p:cTn id="22" dur="1000" fill="hold"/>
                                        <p:tgtEl>
                                          <p:spTgt spid="11"/>
                                        </p:tgtEl>
                                        <p:attrNameLst>
                                          <p:attrName>ppt_y</p:attrName>
                                        </p:attrNameLst>
                                      </p:cBhvr>
                                      <p:tavLst>
                                        <p:tav tm="0">
                                          <p:val>
                                            <p:strVal val="#ppt_y+.1"/>
                                          </p:val>
                                        </p:tav>
                                        <p:tav tm="100000">
                                          <p:val>
                                            <p:strVal val="#ppt_y"/>
                                          </p:val>
                                        </p:tav>
                                      </p:tavLst>
                                    </p:anim>
                                  </p:childTnLst>
                                </p:cTn>
                              </p:par>
                              <p:par>
                                <p:cTn id="23" presetID="14" presetClass="entr" presetSubtype="10" fill="hold" grpId="0" nodeType="with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randombar(horizontal)">
                                      <p:cBhvr>
                                        <p:cTn id="2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4" grpId="0"/>
    </p:bldLst>
  </p:timing>
</p:sld>
</file>

<file path=ppt/tags/tag1.xml><?xml version="1.0" encoding="utf-8"?>
<p:tagLst xmlns:p="http://schemas.openxmlformats.org/presentationml/2006/main">
  <p:tag name="KSO_WM_UNIT_PLACING_PICTURE_USER_VIEWPORT" val="{&quot;height&quot;:19200.0031496063,&quot;width&quot;:10799.99842519685}"/>
</p:tagLst>
</file>

<file path=ppt/tags/tag2.xml><?xml version="1.0" encoding="utf-8"?>
<p:tagLst xmlns:p="http://schemas.openxmlformats.org/presentationml/2006/main">
  <p:tag name="KSO_WM_UNIT_PLACING_PICTURE_USER_VIEWPORT" val="{&quot;height&quot;:10488.100787401574,&quot;width&quot;:21970.629921259842}"/>
</p:tagLst>
</file>

<file path=ppt/tags/tag3.xml><?xml version="1.0" encoding="utf-8"?>
<p:tagLst xmlns:p="http://schemas.openxmlformats.org/presentationml/2006/main">
  <p:tag name="KSO_WM_UNIT_PLACING_PICTURE_USER_VIEWPORT" val="{&quot;height&quot;:5920,&quot;width&quot;:5320}"/>
</p:tagLst>
</file>

<file path=ppt/tags/tag4.xml><?xml version="1.0" encoding="utf-8"?>
<p:tagLst xmlns:p="http://schemas.openxmlformats.org/presentationml/2006/main">
  <p:tag name="KSO_WM_UNIT_PLACING_PICTURE_USER_VIEWPORT" val="{&quot;height&quot;:19200.0031496063,&quot;width&quot;:10799.99842519685}"/>
</p:tagLst>
</file>

<file path=ppt/tags/tag5.xml><?xml version="1.0" encoding="utf-8"?>
<p:tagLst xmlns:p="http://schemas.openxmlformats.org/presentationml/2006/main">
  <p:tag name="KSO_WM_UNIT_PLACING_PICTURE_USER_VIEWPORT" val="{&quot;height&quot;:10488.100787401574,&quot;width&quot;:21970.629921259842}"/>
</p:tagLst>
</file>

<file path=ppt/tags/tag6.xml><?xml version="1.0" encoding="utf-8"?>
<p:tagLst xmlns:p="http://schemas.openxmlformats.org/presentationml/2006/main">
  <p:tag name="KSO_WM_UNIT_PLACING_PICTURE_USER_VIEWPORT" val="{&quot;height&quot;:19200.0031496063,&quot;width&quot;:10799.99842519685}"/>
</p:tagLst>
</file>

<file path=ppt/tags/tag7.xml><?xml version="1.0" encoding="utf-8"?>
<p:tagLst xmlns:p="http://schemas.openxmlformats.org/presentationml/2006/main">
  <p:tag name="KSO_WM_UNIT_PLACING_PICTURE_USER_VIEWPORT" val="{&quot;height&quot;:10488.100787401574,&quot;width&quot;:21970.629921259842}"/>
</p:tagLst>
</file>

<file path=ppt/tags/tag8.xml><?xml version="1.0" encoding="utf-8"?>
<p:tagLst xmlns:p="http://schemas.openxmlformats.org/presentationml/2006/main">
  <p:tag name="KSO_WM_UNIT_PLACING_PICTURE_USER_VIEWPORT" val="{&quot;height&quot;:19200.0031496063,&quot;width&quot;:10799.99842519685}"/>
</p:tagLst>
</file>

<file path=ppt/tags/tag9.xml><?xml version="1.0" encoding="utf-8"?>
<p:tagLst xmlns:p="http://schemas.openxmlformats.org/presentationml/2006/main">
  <p:tag name="KSO_WM_UNIT_PLACING_PICTURE_USER_VIEWPORT" val="{&quot;height&quot;:10488.100787401574,&quot;width&quot;:21970.629921259842}"/>
</p:tagLst>
</file>

<file path=ppt/tags/tag10.xml><?xml version="1.0" encoding="utf-8"?>
<p:tagLst xmlns:p="http://schemas.openxmlformats.org/presentationml/2006/main">
  <p:tag name="KSO_WM_UNIT_PLACING_PICTURE_USER_VIEWPORT" val="{&quot;height&quot;:19200.0031496063,&quot;width&quot;:10799.99842519685}"/>
</p:tagLst>
</file>

<file path=ppt/tags/tag11.xml><?xml version="1.0" encoding="utf-8"?>
<p:tagLst xmlns:p="http://schemas.openxmlformats.org/presentationml/2006/main">
  <p:tag name="KSO_WM_UNIT_PLACING_PICTURE_USER_VIEWPORT" val="{&quot;height&quot;:10488.100787401574,&quot;width&quot;:21970.629921259842}"/>
</p:tagLst>
</file>

<file path=ppt/tags/tag12.xml><?xml version="1.0" encoding="utf-8"?>
<p:tagLst xmlns:p="http://schemas.openxmlformats.org/presentationml/2006/main">
  <p:tag name="KSO_WM_UNIT_PLACING_PICTURE_USER_VIEWPORT" val="{&quot;height&quot;:19200.0031496063,&quot;width&quot;:10799.99842519685}"/>
</p:tagLst>
</file>

<file path=ppt/tags/tag13.xml><?xml version="1.0" encoding="utf-8"?>
<p:tagLst xmlns:p="http://schemas.openxmlformats.org/presentationml/2006/main">
  <p:tag name="KSO_WM_UNIT_PLACING_PICTURE_USER_VIEWPORT" val="{&quot;height&quot;:10488.100787401574,&quot;width&quot;:21970.629921259842}"/>
</p:tagLst>
</file>

<file path=ppt/tags/tag14.xml><?xml version="1.0" encoding="utf-8"?>
<p:tagLst xmlns:p="http://schemas.openxmlformats.org/presentationml/2006/main">
  <p:tag name="KSO_WM_UNIT_PLACING_PICTURE_USER_VIEWPORT" val="{&quot;height&quot;:10800,&quot;width&quot;:8100}"/>
</p:tagLst>
</file>

<file path=ppt/tags/tag15.xml><?xml version="1.0" encoding="utf-8"?>
<p:tagLst xmlns:p="http://schemas.openxmlformats.org/presentationml/2006/main">
  <p:tag name="ISPRING_PRESENTATION_TITLE" val="PowerPoint 演示文稿"/>
</p:tagLst>
</file>

<file path=ppt/theme/theme1.xml><?xml version="1.0" encoding="utf-8"?>
<a:theme xmlns:a="http://schemas.openxmlformats.org/drawingml/2006/main" name="Office Theme">
  <a:themeElements>
    <a:clrScheme name="自定义 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F79646"/>
      </a:hlink>
      <a:folHlink>
        <a:srgbClr val="F79646"/>
      </a:folHlink>
    </a:clrScheme>
    <a:fontScheme name="Office 主题​​">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3002</Words>
  <Application>WPS 演示</Application>
  <PresentationFormat>宽屏</PresentationFormat>
  <Paragraphs>210</Paragraphs>
  <Slides>32</Slides>
  <Notes>0</Notes>
  <HiddenSlides>0</HiddenSlides>
  <MMClips>1</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32</vt:i4>
      </vt:variant>
    </vt:vector>
  </HeadingPairs>
  <TitlesOfParts>
    <vt:vector size="46" baseType="lpstr">
      <vt:lpstr>Arial</vt:lpstr>
      <vt:lpstr>宋体</vt:lpstr>
      <vt:lpstr>Wingdings</vt:lpstr>
      <vt:lpstr>仓耳暖男手札体 W01</vt:lpstr>
      <vt:lpstr>南构丽萍手写</vt:lpstr>
      <vt:lpstr>Yu Gothic UI Semibold</vt:lpstr>
      <vt:lpstr>仓耳青禾体-谷力 W05</vt:lpstr>
      <vt:lpstr>站酷快乐体</vt:lpstr>
      <vt:lpstr>Calibri</vt:lpstr>
      <vt:lpstr>微软雅黑</vt:lpstr>
      <vt:lpstr>Arial Unicode MS</vt:lpstr>
      <vt:lpstr>等线</vt:lpstr>
      <vt:lpstr>黑体</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ASUS</dc:creator>
  <cp:lastModifiedBy>蓝莓菋児</cp:lastModifiedBy>
  <cp:revision>234</cp:revision>
  <dcterms:created xsi:type="dcterms:W3CDTF">2019-03-29T12:25:00Z</dcterms:created>
  <dcterms:modified xsi:type="dcterms:W3CDTF">2022-01-11T05:19:56Z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FDFBB68CFDC4432BAF9A079A032274ED</vt:lpwstr>
  </property>
  <property fmtid="{D5CDD505-2E9C-101B-9397-08002B2CF9AE}" pid="3" name="KSOProductBuildVer">
    <vt:lpwstr>2052-11.1.0.11194</vt:lpwstr>
  </property>
</Properties>
</file>