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rels" ContentType="application/vnd.openxmlformats-package.relationships+xml"/>
  <Override PartName="/customXml/itemProps74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50"/>
  </p:handoutMasterIdLst>
  <p:sldIdLst>
    <p:sldId id="256" r:id="rId3"/>
    <p:sldId id="273" r:id="rId4"/>
    <p:sldId id="377" r:id="rId5"/>
    <p:sldId id="295" r:id="rId6"/>
    <p:sldId id="299" r:id="rId7"/>
    <p:sldId id="304" r:id="rId8"/>
    <p:sldId id="300" r:id="rId9"/>
    <p:sldId id="298" r:id="rId10"/>
    <p:sldId id="338" r:id="rId11"/>
    <p:sldId id="376" r:id="rId12"/>
    <p:sldId id="301" r:id="rId13"/>
    <p:sldId id="302" r:id="rId14"/>
    <p:sldId id="340" r:id="rId15"/>
    <p:sldId id="297" r:id="rId16"/>
    <p:sldId id="303" r:id="rId17"/>
    <p:sldId id="375" r:id="rId18"/>
    <p:sldId id="339" r:id="rId19"/>
    <p:sldId id="307" r:id="rId20"/>
    <p:sldId id="308" r:id="rId21"/>
    <p:sldId id="305" r:id="rId22"/>
    <p:sldId id="309" r:id="rId23"/>
    <p:sldId id="310" r:id="rId24"/>
    <p:sldId id="296" r:id="rId25"/>
    <p:sldId id="257" r:id="rId26"/>
    <p:sldId id="258" r:id="rId28"/>
    <p:sldId id="259" r:id="rId29"/>
    <p:sldId id="260" r:id="rId30"/>
    <p:sldId id="261" r:id="rId31"/>
    <p:sldId id="262" r:id="rId32"/>
    <p:sldId id="263" r:id="rId33"/>
    <p:sldId id="264" r:id="rId34"/>
    <p:sldId id="265" r:id="rId35"/>
    <p:sldId id="280" r:id="rId36"/>
    <p:sldId id="267" r:id="rId37"/>
    <p:sldId id="268" r:id="rId38"/>
    <p:sldId id="269" r:id="rId39"/>
    <p:sldId id="281" r:id="rId40"/>
    <p:sldId id="271" r:id="rId41"/>
    <p:sldId id="272" r:id="rId42"/>
    <p:sldId id="282" r:id="rId43"/>
    <p:sldId id="275" r:id="rId44"/>
    <p:sldId id="276" r:id="rId45"/>
    <p:sldId id="277" r:id="rId46"/>
    <p:sldId id="278" r:id="rId47"/>
    <p:sldId id="279" r:id="rId48"/>
    <p:sldId id="283" r:id="rId4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34" y="46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customXml" Target="../customXml/item1.xml"/><Relationship Id="rId54" Type="http://schemas.openxmlformats.org/officeDocument/2006/relationships/customXmlProps" Target="../customXml/itemProps74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2786FA-3736-486F-98A6-DE7E427C9B9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CE9C8-E1C5-46E2-9708-839E64E2E7B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689F0-D8FB-450F-A36F-553F26501FEE}" type="slidenum">
              <a:rPr lang="zh-CN" alt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0275CC-584D-4ED9-AFDD-45460A973A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CE159B-413E-44D3-8E92-007EBB61B56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12193057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tags" Target="../tags/tag48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2" Type="http://schemas.openxmlformats.org/officeDocument/2006/relationships/slideLayout" Target="../slideLayouts/slideLayout6.xml"/><Relationship Id="rId31" Type="http://schemas.openxmlformats.org/officeDocument/2006/relationships/image" Target="../media/image29.jpeg"/><Relationship Id="rId30" Type="http://schemas.openxmlformats.org/officeDocument/2006/relationships/image" Target="../media/image28.png"/><Relationship Id="rId3" Type="http://schemas.openxmlformats.org/officeDocument/2006/relationships/tags" Target="../tags/tag44.xml"/><Relationship Id="rId29" Type="http://schemas.openxmlformats.org/officeDocument/2006/relationships/image" Target="../media/image27.png"/><Relationship Id="rId28" Type="http://schemas.openxmlformats.org/officeDocument/2006/relationships/image" Target="../media/image26.png"/><Relationship Id="rId27" Type="http://schemas.openxmlformats.org/officeDocument/2006/relationships/image" Target="../media/image25.jpeg"/><Relationship Id="rId26" Type="http://schemas.openxmlformats.org/officeDocument/2006/relationships/tags" Target="../tags/tag67.xml"/><Relationship Id="rId25" Type="http://schemas.openxmlformats.org/officeDocument/2006/relationships/tags" Target="../tags/tag66.xml"/><Relationship Id="rId24" Type="http://schemas.openxmlformats.org/officeDocument/2006/relationships/tags" Target="../tags/tag65.xml"/><Relationship Id="rId23" Type="http://schemas.openxmlformats.org/officeDocument/2006/relationships/tags" Target="../tags/tag64.xml"/><Relationship Id="rId22" Type="http://schemas.openxmlformats.org/officeDocument/2006/relationships/tags" Target="../tags/tag63.xml"/><Relationship Id="rId21" Type="http://schemas.openxmlformats.org/officeDocument/2006/relationships/tags" Target="../tags/tag62.xml"/><Relationship Id="rId20" Type="http://schemas.openxmlformats.org/officeDocument/2006/relationships/tags" Target="../tags/tag61.xml"/><Relationship Id="rId2" Type="http://schemas.openxmlformats.org/officeDocument/2006/relationships/tags" Target="../tags/tag43.xml"/><Relationship Id="rId19" Type="http://schemas.openxmlformats.org/officeDocument/2006/relationships/tags" Target="../tags/tag60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tags" Target="../tags/tag53.xml"/><Relationship Id="rId11" Type="http://schemas.openxmlformats.org/officeDocument/2006/relationships/tags" Target="../tags/tag52.xml"/><Relationship Id="rId10" Type="http://schemas.openxmlformats.org/officeDocument/2006/relationships/tags" Target="../tags/tag51.xml"/><Relationship Id="rId1" Type="http://schemas.openxmlformats.org/officeDocument/2006/relationships/tags" Target="../tags/tag4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68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3.png"/><Relationship Id="rId1" Type="http://schemas.openxmlformats.org/officeDocument/2006/relationships/tags" Target="../tags/tag6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jpeg"/><Relationship Id="rId1" Type="http://schemas.openxmlformats.org/officeDocument/2006/relationships/tags" Target="../tags/tag70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37.pn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tags" Target="../tags/tag7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2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73.xml"/><Relationship Id="rId1" Type="http://schemas.openxmlformats.org/officeDocument/2006/relationships/image" Target="../media/image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7" Type="http://schemas.openxmlformats.org/officeDocument/2006/relationships/slideLayout" Target="../slideLayouts/slideLayout6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2.png"/><Relationship Id="rId1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25.xml"/><Relationship Id="rId8" Type="http://schemas.openxmlformats.org/officeDocument/2006/relationships/tags" Target="../tags/tag24.xml"/><Relationship Id="rId7" Type="http://schemas.openxmlformats.org/officeDocument/2006/relationships/tags" Target="../tags/tag23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0" Type="http://schemas.openxmlformats.org/officeDocument/2006/relationships/slideLayout" Target="../slideLayouts/slideLayout6.xml"/><Relationship Id="rId2" Type="http://schemas.openxmlformats.org/officeDocument/2006/relationships/tags" Target="../tags/tag18.xml"/><Relationship Id="rId19" Type="http://schemas.openxmlformats.org/officeDocument/2006/relationships/tags" Target="../tags/tag35.xml"/><Relationship Id="rId18" Type="http://schemas.openxmlformats.org/officeDocument/2006/relationships/tags" Target="../tags/tag34.xml"/><Relationship Id="rId17" Type="http://schemas.openxmlformats.org/officeDocument/2006/relationships/tags" Target="../tags/tag33.xml"/><Relationship Id="rId16" Type="http://schemas.openxmlformats.org/officeDocument/2006/relationships/tags" Target="../tags/tag32.xml"/><Relationship Id="rId15" Type="http://schemas.openxmlformats.org/officeDocument/2006/relationships/tags" Target="../tags/tag31.xml"/><Relationship Id="rId14" Type="http://schemas.openxmlformats.org/officeDocument/2006/relationships/tags" Target="../tags/tag30.xml"/><Relationship Id="rId13" Type="http://schemas.openxmlformats.org/officeDocument/2006/relationships/tags" Target="../tags/tag29.xml"/><Relationship Id="rId12" Type="http://schemas.openxmlformats.org/officeDocument/2006/relationships/tags" Target="../tags/tag28.xml"/><Relationship Id="rId11" Type="http://schemas.openxmlformats.org/officeDocument/2006/relationships/tags" Target="../tags/tag27.xml"/><Relationship Id="rId10" Type="http://schemas.openxmlformats.org/officeDocument/2006/relationships/tags" Target="../tags/tag26.xml"/><Relationship Id="rId1" Type="http://schemas.openxmlformats.org/officeDocument/2006/relationships/tags" Target="../tags/tag17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tags" Target="../tags/tag36.xml"/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2.jpeg"/><Relationship Id="rId2" Type="http://schemas.openxmlformats.org/officeDocument/2006/relationships/tags" Target="../tags/tag39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76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894144" y="6304681"/>
            <a:ext cx="208857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汇报</a:t>
            </a:r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人：</a:t>
            </a:r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耿周霖</a:t>
            </a:r>
            <a:endParaRPr lang="zh-CN" altLang="en-US" sz="1200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73887" y="6304681"/>
            <a:ext cx="2088573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时间：</a:t>
            </a:r>
            <a:r>
              <a:rPr lang="en-US" altLang="zh-CN" sz="1200" smtClean="0">
                <a:solidFill>
                  <a:schemeClr val="bg1"/>
                </a:solidFill>
                <a:cs typeface="+mn-ea"/>
                <a:sym typeface="+mn-lt"/>
              </a:rPr>
              <a:t>2022.1.22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3529541" y="6320934"/>
            <a:ext cx="279149" cy="239468"/>
            <a:chOff x="5084763" y="971550"/>
            <a:chExt cx="323850" cy="277813"/>
          </a:xfrm>
          <a:solidFill>
            <a:schemeClr val="bg1"/>
          </a:solidFill>
        </p:grpSpPr>
        <p:sp>
          <p:nvSpPr>
            <p:cNvPr id="14" name="Freeform 301"/>
            <p:cNvSpPr>
              <a:spLocks noEditPoints="1"/>
            </p:cNvSpPr>
            <p:nvPr/>
          </p:nvSpPr>
          <p:spPr bwMode="auto">
            <a:xfrm>
              <a:off x="5191125" y="1031875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302"/>
            <p:cNvSpPr>
              <a:spLocks noEditPoints="1"/>
            </p:cNvSpPr>
            <p:nvPr/>
          </p:nvSpPr>
          <p:spPr bwMode="auto">
            <a:xfrm>
              <a:off x="5084763" y="971550"/>
              <a:ext cx="139700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Freeform 18"/>
          <p:cNvSpPr>
            <a:spLocks noEditPoints="1"/>
          </p:cNvSpPr>
          <p:nvPr/>
        </p:nvSpPr>
        <p:spPr bwMode="auto">
          <a:xfrm>
            <a:off x="6251297" y="6301942"/>
            <a:ext cx="261936" cy="277453"/>
          </a:xfrm>
          <a:custGeom>
            <a:avLst/>
            <a:gdLst>
              <a:gd name="T0" fmla="*/ 309263 w 568"/>
              <a:gd name="T1" fmla="*/ 627699 h 601"/>
              <a:gd name="T2" fmla="*/ 310356 w 568"/>
              <a:gd name="T3" fmla="*/ 364153 h 601"/>
              <a:gd name="T4" fmla="*/ 495040 w 568"/>
              <a:gd name="T5" fmla="*/ 329159 h 601"/>
              <a:gd name="T6" fmla="*/ 379203 w 568"/>
              <a:gd name="T7" fmla="*/ 375088 h 601"/>
              <a:gd name="T8" fmla="*/ 103816 w 568"/>
              <a:gd name="T9" fmla="*/ 234020 h 601"/>
              <a:gd name="T10" fmla="*/ 138786 w 568"/>
              <a:gd name="T11" fmla="*/ 238394 h 601"/>
              <a:gd name="T12" fmla="*/ 183591 w 568"/>
              <a:gd name="T13" fmla="*/ 242769 h 601"/>
              <a:gd name="T14" fmla="*/ 182498 w 568"/>
              <a:gd name="T15" fmla="*/ 213243 h 601"/>
              <a:gd name="T16" fmla="*/ 310356 w 568"/>
              <a:gd name="T17" fmla="*/ 331346 h 601"/>
              <a:gd name="T18" fmla="*/ 451328 w 568"/>
              <a:gd name="T19" fmla="*/ 228552 h 601"/>
              <a:gd name="T20" fmla="*/ 483019 w 568"/>
              <a:gd name="T21" fmla="*/ 223085 h 601"/>
              <a:gd name="T22" fmla="*/ 500504 w 568"/>
              <a:gd name="T23" fmla="*/ 229646 h 601"/>
              <a:gd name="T24" fmla="*/ 454606 w 568"/>
              <a:gd name="T25" fmla="*/ 279949 h 601"/>
              <a:gd name="T26" fmla="*/ 534381 w 568"/>
              <a:gd name="T27" fmla="*/ 372901 h 601"/>
              <a:gd name="T28" fmla="*/ 510339 w 568"/>
              <a:gd name="T29" fmla="*/ 287604 h 601"/>
              <a:gd name="T30" fmla="*/ 510339 w 568"/>
              <a:gd name="T31" fmla="*/ 546776 h 601"/>
              <a:gd name="T32" fmla="*/ 539845 w 568"/>
              <a:gd name="T33" fmla="*/ 540215 h 601"/>
              <a:gd name="T34" fmla="*/ 338769 w 568"/>
              <a:gd name="T35" fmla="*/ 650664 h 601"/>
              <a:gd name="T36" fmla="*/ 311449 w 568"/>
              <a:gd name="T37" fmla="*/ 657225 h 601"/>
              <a:gd name="T38" fmla="*/ 81960 w 568"/>
              <a:gd name="T39" fmla="*/ 540215 h 601"/>
              <a:gd name="T40" fmla="*/ 111466 w 568"/>
              <a:gd name="T41" fmla="*/ 546776 h 601"/>
              <a:gd name="T42" fmla="*/ 111466 w 568"/>
              <a:gd name="T43" fmla="*/ 287604 h 601"/>
              <a:gd name="T44" fmla="*/ 87424 w 568"/>
              <a:gd name="T45" fmla="*/ 372901 h 601"/>
              <a:gd name="T46" fmla="*/ 155178 w 568"/>
              <a:gd name="T47" fmla="*/ 275575 h 601"/>
              <a:gd name="T48" fmla="*/ 67754 w 568"/>
              <a:gd name="T49" fmla="*/ 437421 h 601"/>
              <a:gd name="T50" fmla="*/ 80867 w 568"/>
              <a:gd name="T51" fmla="*/ 463666 h 601"/>
              <a:gd name="T52" fmla="*/ 92888 w 568"/>
              <a:gd name="T53" fmla="*/ 487724 h 601"/>
              <a:gd name="T54" fmla="*/ 49176 w 568"/>
              <a:gd name="T55" fmla="*/ 519437 h 601"/>
              <a:gd name="T56" fmla="*/ 30598 w 568"/>
              <a:gd name="T57" fmla="*/ 412269 h 601"/>
              <a:gd name="T58" fmla="*/ 59011 w 568"/>
              <a:gd name="T59" fmla="*/ 364153 h 601"/>
              <a:gd name="T60" fmla="*/ 516896 w 568"/>
              <a:gd name="T61" fmla="*/ 416643 h 601"/>
              <a:gd name="T62" fmla="*/ 505968 w 568"/>
              <a:gd name="T63" fmla="*/ 443982 h 601"/>
              <a:gd name="T64" fmla="*/ 497225 w 568"/>
              <a:gd name="T65" fmla="*/ 471321 h 601"/>
              <a:gd name="T66" fmla="*/ 491761 w 568"/>
              <a:gd name="T67" fmla="*/ 492099 h 601"/>
              <a:gd name="T68" fmla="*/ 526731 w 568"/>
              <a:gd name="T69" fmla="*/ 396960 h 601"/>
              <a:gd name="T70" fmla="*/ 560608 w 568"/>
              <a:gd name="T71" fmla="*/ 393679 h 601"/>
              <a:gd name="T72" fmla="*/ 308170 w 568"/>
              <a:gd name="T73" fmla="*/ 0 h 601"/>
              <a:gd name="T74" fmla="*/ 456792 w 568"/>
              <a:gd name="T75" fmla="*/ 117010 h 601"/>
              <a:gd name="T76" fmla="*/ 430564 w 568"/>
              <a:gd name="T77" fmla="*/ 195746 h 601"/>
              <a:gd name="T78" fmla="*/ 398873 w 568"/>
              <a:gd name="T79" fmla="*/ 88578 h 601"/>
              <a:gd name="T80" fmla="*/ 212004 w 568"/>
              <a:gd name="T81" fmla="*/ 200120 h 601"/>
              <a:gd name="T82" fmla="*/ 166106 w 568"/>
              <a:gd name="T83" fmla="*/ 168407 h 601"/>
              <a:gd name="T84" fmla="*/ 216375 w 568"/>
              <a:gd name="T85" fmla="*/ 44836 h 60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68" h="601">
                <a:moveTo>
                  <a:pt x="266" y="331"/>
                </a:moveTo>
                <a:lnTo>
                  <a:pt x="266" y="571"/>
                </a:lnTo>
                <a:cubicBezTo>
                  <a:pt x="272" y="573"/>
                  <a:pt x="277" y="575"/>
                  <a:pt x="283" y="574"/>
                </a:cubicBezTo>
                <a:cubicBezTo>
                  <a:pt x="290" y="574"/>
                  <a:pt x="297" y="572"/>
                  <a:pt x="303" y="570"/>
                </a:cubicBezTo>
                <a:lnTo>
                  <a:pt x="303" y="331"/>
                </a:lnTo>
                <a:cubicBezTo>
                  <a:pt x="297" y="332"/>
                  <a:pt x="290" y="333"/>
                  <a:pt x="284" y="333"/>
                </a:cubicBezTo>
                <a:cubicBezTo>
                  <a:pt x="278" y="333"/>
                  <a:pt x="272" y="332"/>
                  <a:pt x="266" y="331"/>
                </a:cubicBezTo>
                <a:close/>
                <a:moveTo>
                  <a:pt x="347" y="343"/>
                </a:moveTo>
                <a:lnTo>
                  <a:pt x="453" y="301"/>
                </a:lnTo>
                <a:lnTo>
                  <a:pt x="453" y="345"/>
                </a:lnTo>
                <a:lnTo>
                  <a:pt x="347" y="386"/>
                </a:lnTo>
                <a:lnTo>
                  <a:pt x="347" y="343"/>
                </a:lnTo>
                <a:close/>
                <a:moveTo>
                  <a:pt x="142" y="252"/>
                </a:moveTo>
                <a:lnTo>
                  <a:pt x="99" y="228"/>
                </a:lnTo>
                <a:cubicBezTo>
                  <a:pt x="94" y="225"/>
                  <a:pt x="93" y="219"/>
                  <a:pt x="95" y="214"/>
                </a:cubicBezTo>
                <a:cubicBezTo>
                  <a:pt x="98" y="209"/>
                  <a:pt x="104" y="208"/>
                  <a:pt x="109" y="210"/>
                </a:cubicBezTo>
                <a:lnTo>
                  <a:pt x="149" y="233"/>
                </a:lnTo>
                <a:lnTo>
                  <a:pt x="127" y="218"/>
                </a:lnTo>
                <a:cubicBezTo>
                  <a:pt x="123" y="215"/>
                  <a:pt x="122" y="209"/>
                  <a:pt x="125" y="204"/>
                </a:cubicBezTo>
                <a:cubicBezTo>
                  <a:pt x="128" y="200"/>
                  <a:pt x="134" y="199"/>
                  <a:pt x="138" y="202"/>
                </a:cubicBezTo>
                <a:lnTo>
                  <a:pt x="168" y="222"/>
                </a:lnTo>
                <a:lnTo>
                  <a:pt x="154" y="209"/>
                </a:lnTo>
                <a:cubicBezTo>
                  <a:pt x="150" y="205"/>
                  <a:pt x="149" y="199"/>
                  <a:pt x="153" y="195"/>
                </a:cubicBezTo>
                <a:cubicBezTo>
                  <a:pt x="157" y="191"/>
                  <a:pt x="163" y="191"/>
                  <a:pt x="167" y="195"/>
                </a:cubicBezTo>
                <a:lnTo>
                  <a:pt x="282" y="303"/>
                </a:lnTo>
                <a:cubicBezTo>
                  <a:pt x="283" y="303"/>
                  <a:pt x="283" y="303"/>
                  <a:pt x="283" y="304"/>
                </a:cubicBezTo>
                <a:cubicBezTo>
                  <a:pt x="283" y="303"/>
                  <a:pt x="284" y="303"/>
                  <a:pt x="284" y="303"/>
                </a:cubicBezTo>
                <a:lnTo>
                  <a:pt x="399" y="195"/>
                </a:lnTo>
                <a:cubicBezTo>
                  <a:pt x="403" y="191"/>
                  <a:pt x="409" y="191"/>
                  <a:pt x="413" y="195"/>
                </a:cubicBezTo>
                <a:cubicBezTo>
                  <a:pt x="417" y="199"/>
                  <a:pt x="417" y="205"/>
                  <a:pt x="413" y="209"/>
                </a:cubicBezTo>
                <a:lnTo>
                  <a:pt x="399" y="222"/>
                </a:lnTo>
                <a:lnTo>
                  <a:pt x="428" y="202"/>
                </a:lnTo>
                <a:cubicBezTo>
                  <a:pt x="432" y="199"/>
                  <a:pt x="438" y="200"/>
                  <a:pt x="442" y="204"/>
                </a:cubicBezTo>
                <a:cubicBezTo>
                  <a:pt x="445" y="209"/>
                  <a:pt x="444" y="215"/>
                  <a:pt x="439" y="218"/>
                </a:cubicBezTo>
                <a:lnTo>
                  <a:pt x="417" y="233"/>
                </a:lnTo>
                <a:lnTo>
                  <a:pt x="458" y="210"/>
                </a:lnTo>
                <a:cubicBezTo>
                  <a:pt x="462" y="208"/>
                  <a:pt x="468" y="209"/>
                  <a:pt x="471" y="214"/>
                </a:cubicBezTo>
                <a:cubicBezTo>
                  <a:pt x="474" y="219"/>
                  <a:pt x="472" y="225"/>
                  <a:pt x="467" y="228"/>
                </a:cubicBezTo>
                <a:lnTo>
                  <a:pt x="416" y="256"/>
                </a:lnTo>
                <a:lnTo>
                  <a:pt x="494" y="224"/>
                </a:lnTo>
                <a:lnTo>
                  <a:pt x="494" y="342"/>
                </a:lnTo>
                <a:cubicBezTo>
                  <a:pt x="492" y="342"/>
                  <a:pt x="491" y="342"/>
                  <a:pt x="489" y="341"/>
                </a:cubicBezTo>
                <a:lnTo>
                  <a:pt x="473" y="339"/>
                </a:lnTo>
                <a:lnTo>
                  <a:pt x="467" y="351"/>
                </a:lnTo>
                <a:lnTo>
                  <a:pt x="467" y="263"/>
                </a:lnTo>
                <a:lnTo>
                  <a:pt x="329" y="322"/>
                </a:lnTo>
                <a:lnTo>
                  <a:pt x="329" y="559"/>
                </a:lnTo>
                <a:lnTo>
                  <a:pt x="467" y="500"/>
                </a:lnTo>
                <a:lnTo>
                  <a:pt x="467" y="483"/>
                </a:lnTo>
                <a:cubicBezTo>
                  <a:pt x="472" y="486"/>
                  <a:pt x="477" y="488"/>
                  <a:pt x="482" y="490"/>
                </a:cubicBezTo>
                <a:cubicBezTo>
                  <a:pt x="486" y="492"/>
                  <a:pt x="490" y="493"/>
                  <a:pt x="494" y="494"/>
                </a:cubicBezTo>
                <a:lnTo>
                  <a:pt x="494" y="518"/>
                </a:lnTo>
                <a:lnTo>
                  <a:pt x="321" y="591"/>
                </a:lnTo>
                <a:cubicBezTo>
                  <a:pt x="318" y="592"/>
                  <a:pt x="314" y="594"/>
                  <a:pt x="310" y="595"/>
                </a:cubicBezTo>
                <a:lnTo>
                  <a:pt x="303" y="598"/>
                </a:lnTo>
                <a:cubicBezTo>
                  <a:pt x="297" y="599"/>
                  <a:pt x="291" y="601"/>
                  <a:pt x="285" y="601"/>
                </a:cubicBezTo>
                <a:cubicBezTo>
                  <a:pt x="271" y="601"/>
                  <a:pt x="258" y="598"/>
                  <a:pt x="247" y="590"/>
                </a:cubicBezTo>
                <a:lnTo>
                  <a:pt x="75" y="518"/>
                </a:lnTo>
                <a:lnTo>
                  <a:pt x="75" y="494"/>
                </a:lnTo>
                <a:cubicBezTo>
                  <a:pt x="79" y="493"/>
                  <a:pt x="83" y="492"/>
                  <a:pt x="87" y="490"/>
                </a:cubicBezTo>
                <a:cubicBezTo>
                  <a:pt x="91" y="488"/>
                  <a:pt x="96" y="486"/>
                  <a:pt x="102" y="483"/>
                </a:cubicBezTo>
                <a:lnTo>
                  <a:pt x="102" y="500"/>
                </a:lnTo>
                <a:lnTo>
                  <a:pt x="240" y="559"/>
                </a:lnTo>
                <a:lnTo>
                  <a:pt x="240" y="322"/>
                </a:lnTo>
                <a:lnTo>
                  <a:pt x="102" y="263"/>
                </a:lnTo>
                <a:lnTo>
                  <a:pt x="102" y="351"/>
                </a:lnTo>
                <a:lnTo>
                  <a:pt x="95" y="339"/>
                </a:lnTo>
                <a:lnTo>
                  <a:pt x="80" y="341"/>
                </a:lnTo>
                <a:cubicBezTo>
                  <a:pt x="78" y="342"/>
                  <a:pt x="77" y="342"/>
                  <a:pt x="75" y="342"/>
                </a:cubicBezTo>
                <a:lnTo>
                  <a:pt x="75" y="224"/>
                </a:lnTo>
                <a:lnTo>
                  <a:pt x="142" y="252"/>
                </a:lnTo>
                <a:close/>
                <a:moveTo>
                  <a:pt x="86" y="363"/>
                </a:moveTo>
                <a:cubicBezTo>
                  <a:pt x="89" y="369"/>
                  <a:pt x="91" y="375"/>
                  <a:pt x="94" y="381"/>
                </a:cubicBezTo>
                <a:lnTo>
                  <a:pt x="62" y="400"/>
                </a:lnTo>
                <a:lnTo>
                  <a:pt x="97" y="387"/>
                </a:lnTo>
                <a:cubicBezTo>
                  <a:pt x="99" y="393"/>
                  <a:pt x="102" y="399"/>
                  <a:pt x="104" y="406"/>
                </a:cubicBezTo>
                <a:lnTo>
                  <a:pt x="74" y="424"/>
                </a:lnTo>
                <a:lnTo>
                  <a:pt x="106" y="411"/>
                </a:lnTo>
                <a:cubicBezTo>
                  <a:pt x="108" y="418"/>
                  <a:pt x="110" y="424"/>
                  <a:pt x="112" y="431"/>
                </a:cubicBezTo>
                <a:lnTo>
                  <a:pt x="85" y="446"/>
                </a:lnTo>
                <a:lnTo>
                  <a:pt x="113" y="435"/>
                </a:lnTo>
                <a:cubicBezTo>
                  <a:pt x="115" y="440"/>
                  <a:pt x="116" y="445"/>
                  <a:pt x="117" y="450"/>
                </a:cubicBezTo>
                <a:cubicBezTo>
                  <a:pt x="111" y="454"/>
                  <a:pt x="66" y="483"/>
                  <a:pt x="45" y="475"/>
                </a:cubicBezTo>
                <a:cubicBezTo>
                  <a:pt x="23" y="467"/>
                  <a:pt x="2" y="437"/>
                  <a:pt x="1" y="410"/>
                </a:cubicBezTo>
                <a:cubicBezTo>
                  <a:pt x="0" y="383"/>
                  <a:pt x="70" y="366"/>
                  <a:pt x="86" y="363"/>
                </a:cubicBezTo>
                <a:close/>
                <a:moveTo>
                  <a:pt x="28" y="377"/>
                </a:moveTo>
                <a:lnTo>
                  <a:pt x="45" y="369"/>
                </a:lnTo>
                <a:lnTo>
                  <a:pt x="54" y="360"/>
                </a:lnTo>
                <a:lnTo>
                  <a:pt x="54" y="333"/>
                </a:lnTo>
                <a:cubicBezTo>
                  <a:pt x="38" y="340"/>
                  <a:pt x="31" y="356"/>
                  <a:pt x="28" y="377"/>
                </a:cubicBezTo>
                <a:close/>
                <a:moveTo>
                  <a:pt x="482" y="363"/>
                </a:moveTo>
                <a:cubicBezTo>
                  <a:pt x="479" y="369"/>
                  <a:pt x="476" y="375"/>
                  <a:pt x="473" y="381"/>
                </a:cubicBezTo>
                <a:lnTo>
                  <a:pt x="505" y="400"/>
                </a:lnTo>
                <a:lnTo>
                  <a:pt x="471" y="387"/>
                </a:lnTo>
                <a:cubicBezTo>
                  <a:pt x="468" y="393"/>
                  <a:pt x="465" y="399"/>
                  <a:pt x="463" y="406"/>
                </a:cubicBezTo>
                <a:lnTo>
                  <a:pt x="493" y="424"/>
                </a:lnTo>
                <a:lnTo>
                  <a:pt x="461" y="411"/>
                </a:lnTo>
                <a:cubicBezTo>
                  <a:pt x="459" y="418"/>
                  <a:pt x="457" y="424"/>
                  <a:pt x="455" y="431"/>
                </a:cubicBezTo>
                <a:lnTo>
                  <a:pt x="482" y="446"/>
                </a:lnTo>
                <a:lnTo>
                  <a:pt x="454" y="435"/>
                </a:lnTo>
                <a:cubicBezTo>
                  <a:pt x="453" y="440"/>
                  <a:pt x="451" y="445"/>
                  <a:pt x="450" y="450"/>
                </a:cubicBezTo>
                <a:cubicBezTo>
                  <a:pt x="456" y="454"/>
                  <a:pt x="501" y="483"/>
                  <a:pt x="523" y="475"/>
                </a:cubicBezTo>
                <a:cubicBezTo>
                  <a:pt x="544" y="467"/>
                  <a:pt x="566" y="437"/>
                  <a:pt x="567" y="410"/>
                </a:cubicBezTo>
                <a:cubicBezTo>
                  <a:pt x="568" y="383"/>
                  <a:pt x="497" y="366"/>
                  <a:pt x="482" y="363"/>
                </a:cubicBezTo>
                <a:close/>
                <a:moveTo>
                  <a:pt x="540" y="377"/>
                </a:moveTo>
                <a:lnTo>
                  <a:pt x="522" y="369"/>
                </a:lnTo>
                <a:lnTo>
                  <a:pt x="513" y="360"/>
                </a:lnTo>
                <a:lnTo>
                  <a:pt x="513" y="333"/>
                </a:lnTo>
                <a:cubicBezTo>
                  <a:pt x="529" y="340"/>
                  <a:pt x="536" y="356"/>
                  <a:pt x="540" y="377"/>
                </a:cubicBezTo>
                <a:close/>
                <a:moveTo>
                  <a:pt x="282" y="0"/>
                </a:moveTo>
                <a:cubicBezTo>
                  <a:pt x="315" y="0"/>
                  <a:pt x="344" y="16"/>
                  <a:pt x="366" y="41"/>
                </a:cubicBezTo>
                <a:cubicBezTo>
                  <a:pt x="379" y="58"/>
                  <a:pt x="390" y="78"/>
                  <a:pt x="395" y="101"/>
                </a:cubicBezTo>
                <a:cubicBezTo>
                  <a:pt x="403" y="99"/>
                  <a:pt x="415" y="98"/>
                  <a:pt x="418" y="107"/>
                </a:cubicBezTo>
                <a:cubicBezTo>
                  <a:pt x="423" y="120"/>
                  <a:pt x="421" y="151"/>
                  <a:pt x="412" y="154"/>
                </a:cubicBezTo>
                <a:cubicBezTo>
                  <a:pt x="408" y="156"/>
                  <a:pt x="403" y="156"/>
                  <a:pt x="398" y="155"/>
                </a:cubicBezTo>
                <a:cubicBezTo>
                  <a:pt x="398" y="163"/>
                  <a:pt x="396" y="171"/>
                  <a:pt x="394" y="179"/>
                </a:cubicBezTo>
                <a:cubicBezTo>
                  <a:pt x="386" y="180"/>
                  <a:pt x="378" y="182"/>
                  <a:pt x="370" y="183"/>
                </a:cubicBezTo>
                <a:cubicBezTo>
                  <a:pt x="375" y="169"/>
                  <a:pt x="377" y="154"/>
                  <a:pt x="377" y="138"/>
                </a:cubicBezTo>
                <a:cubicBezTo>
                  <a:pt x="377" y="117"/>
                  <a:pt x="373" y="98"/>
                  <a:pt x="365" y="81"/>
                </a:cubicBezTo>
                <a:cubicBezTo>
                  <a:pt x="301" y="132"/>
                  <a:pt x="218" y="95"/>
                  <a:pt x="197" y="86"/>
                </a:cubicBezTo>
                <a:cubicBezTo>
                  <a:pt x="190" y="101"/>
                  <a:pt x="187" y="119"/>
                  <a:pt x="187" y="138"/>
                </a:cubicBezTo>
                <a:cubicBezTo>
                  <a:pt x="187" y="154"/>
                  <a:pt x="189" y="169"/>
                  <a:pt x="194" y="183"/>
                </a:cubicBezTo>
                <a:cubicBezTo>
                  <a:pt x="186" y="181"/>
                  <a:pt x="178" y="180"/>
                  <a:pt x="170" y="179"/>
                </a:cubicBezTo>
                <a:cubicBezTo>
                  <a:pt x="168" y="171"/>
                  <a:pt x="167" y="163"/>
                  <a:pt x="166" y="155"/>
                </a:cubicBezTo>
                <a:cubicBezTo>
                  <a:pt x="161" y="156"/>
                  <a:pt x="156" y="156"/>
                  <a:pt x="152" y="154"/>
                </a:cubicBezTo>
                <a:cubicBezTo>
                  <a:pt x="143" y="151"/>
                  <a:pt x="141" y="120"/>
                  <a:pt x="146" y="107"/>
                </a:cubicBezTo>
                <a:cubicBezTo>
                  <a:pt x="149" y="98"/>
                  <a:pt x="161" y="99"/>
                  <a:pt x="169" y="101"/>
                </a:cubicBezTo>
                <a:cubicBezTo>
                  <a:pt x="174" y="78"/>
                  <a:pt x="185" y="58"/>
                  <a:pt x="198" y="41"/>
                </a:cubicBezTo>
                <a:cubicBezTo>
                  <a:pt x="220" y="16"/>
                  <a:pt x="249" y="0"/>
                  <a:pt x="2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57" tIns="34279" rIns="68557" bIns="34279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40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164070" y="4365630"/>
            <a:ext cx="75104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981960" y="4043045"/>
            <a:ext cx="64979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 smtClean="0">
                <a:solidFill>
                  <a:schemeClr val="bg1"/>
                </a:solidFill>
                <a:cs typeface="+mn-ea"/>
                <a:sym typeface="+mn-lt"/>
              </a:rPr>
              <a:t>2021-2022</a:t>
            </a:r>
            <a:r>
              <a:rPr lang="zh-CN" altLang="en-US" sz="3600" dirty="0" smtClean="0">
                <a:solidFill>
                  <a:schemeClr val="bg1"/>
                </a:solidFill>
                <a:cs typeface="+mn-ea"/>
                <a:sym typeface="+mn-lt"/>
              </a:rPr>
              <a:t>第一学期英语组总结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9546123" y="4365630"/>
            <a:ext cx="75104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文本框 1" descr="7b0a20202020227461726765744d6f64756c65223a202270726f636573734f6e6c696e65466f6e7473220a7d0a"/>
          <p:cNvSpPr txBox="1"/>
          <p:nvPr/>
        </p:nvSpPr>
        <p:spPr>
          <a:xfrm>
            <a:off x="2420620" y="1211580"/>
            <a:ext cx="525970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>
                <a:solidFill>
                  <a:schemeClr val="bg1"/>
                </a:solidFill>
                <a:latin typeface="星球漫游计划" panose="02010600040101010101" charset="-122"/>
                <a:ea typeface="星球漫游计划" panose="02010600040101010101" charset="-122"/>
                <a:sym typeface="汉仪铸字卡酷体简" panose="00020600040101010101" charset="-122"/>
              </a:rPr>
              <a:t>聚团队之火</a:t>
            </a:r>
            <a:endParaRPr lang="zh-CN" altLang="en-US" sz="7200" b="1">
              <a:solidFill>
                <a:schemeClr val="bg1"/>
              </a:solidFill>
              <a:latin typeface="星球漫游计划" panose="02010600040101010101" charset="-122"/>
              <a:ea typeface="星球漫游计划" panose="02010600040101010101" charset="-122"/>
              <a:sym typeface="汉仪铸字卡酷体简" panose="0002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86705" y="2429510"/>
            <a:ext cx="481393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7200" b="1">
                <a:solidFill>
                  <a:schemeClr val="bg1"/>
                </a:solidFill>
                <a:latin typeface="星球漫游计划" panose="02010600040101010101" charset="-122"/>
                <a:ea typeface="星球漫游计划" panose="02010600040101010101" charset="-122"/>
              </a:rPr>
              <a:t>燃星星之梦</a:t>
            </a:r>
            <a:endParaRPr lang="zh-CN" altLang="en-US" sz="7200" b="1">
              <a:solidFill>
                <a:schemeClr val="bg1"/>
              </a:solidFill>
              <a:latin typeface="星球漫游计划" panose="02010600040101010101" charset="-122"/>
              <a:ea typeface="星球漫游计划" panose="0201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线下RS，校本再续精彩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1171956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一、课程建设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、特色课程：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RS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英语，线上</a:t>
            </a:r>
            <a:r>
              <a:rPr lang="zh-CN" altLang="en-US" sz="3200" b="1" dirty="0" smtClean="0">
                <a:cs typeface="+mn-ea"/>
                <a:sym typeface="+mn-lt"/>
              </a:rPr>
              <a:t>线下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双管齐下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58570" y="1220470"/>
            <a:ext cx="5080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3200" b="1" dirty="0" smtClean="0">
                <a:cs typeface="+mn-ea"/>
              </a:rPr>
              <a:t>线下RS校本再续精彩</a:t>
            </a:r>
            <a:endParaRPr lang="zh-CN" altLang="en-US" sz="3200" b="1" dirty="0" smtClean="0">
              <a:cs typeface="+mn-ea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013065" y="1134745"/>
            <a:ext cx="3813810" cy="5344795"/>
            <a:chOff x="-493" y="-248"/>
            <a:chExt cx="8588" cy="12490"/>
          </a:xfrm>
        </p:grpSpPr>
        <p:pic>
          <p:nvPicPr>
            <p:cNvPr id="18" name="Picture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01240">
              <a:off x="-493" y="-248"/>
              <a:ext cx="8589" cy="12491"/>
            </a:xfrm>
            <a:prstGeom prst="rect">
              <a:avLst/>
            </a:prstGeom>
          </p:spPr>
        </p:pic>
        <p:pic>
          <p:nvPicPr>
            <p:cNvPr id="7" name="图片 1" descr="IMG_9473"/>
            <p:cNvPicPr>
              <a:picLocks noChangeAspect="1"/>
            </p:cNvPicPr>
            <p:nvPr/>
          </p:nvPicPr>
          <p:blipFill>
            <a:blip r:embed="rId2"/>
            <a:srcRect t="8239" b="14883"/>
            <a:stretch>
              <a:fillRect/>
            </a:stretch>
          </p:blipFill>
          <p:spPr>
            <a:xfrm rot="780000">
              <a:off x="514" y="1422"/>
              <a:ext cx="6162" cy="8798"/>
            </a:xfrm>
            <a:prstGeom prst="rect">
              <a:avLst/>
            </a:prstGeom>
          </p:spPr>
        </p:pic>
      </p:grpSp>
      <p:pic>
        <p:nvPicPr>
          <p:cNvPr id="9" name="C9F754DE-2CAD-44b6-B708-469DEB6407EB-1" descr="wpp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5540" y="1527175"/>
            <a:ext cx="5627370" cy="2736215"/>
          </a:xfrm>
          <a:prstGeom prst="rect">
            <a:avLst/>
          </a:prstGeom>
        </p:spPr>
      </p:pic>
      <p:pic>
        <p:nvPicPr>
          <p:cNvPr id="10" name="图片 9" descr="IMG_25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40000">
            <a:off x="2363470" y="3879215"/>
            <a:ext cx="1929130" cy="2573020"/>
          </a:xfrm>
          <a:prstGeom prst="rect">
            <a:avLst/>
          </a:prstGeom>
        </p:spPr>
      </p:pic>
      <p:pic>
        <p:nvPicPr>
          <p:cNvPr id="14" name="图片 13" descr="IMG_32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3335" y="4099560"/>
            <a:ext cx="3069590" cy="2301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1171956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一、课程建设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、特色课程：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RS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英语，线上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  <a:sym typeface="+mn-lt"/>
              </a:rPr>
              <a:t>线下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双管齐下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88060" y="1104900"/>
            <a:ext cx="1083818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（2）线上小灶微课，量身定制送福利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tx1"/>
                </a:solidFill>
                <a:cs typeface="+mn-ea"/>
              </a:rPr>
              <a:t>   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学科组全体教师创作“小灶微课”，以教材中重点及难点为主要内容，为学生们送上一份专属“福利”。在儿童化语言的包装下提升学生的学习兴趣，老师们在不断创新视频制作方法的过程中，提高了信息技术水平。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</p:txBody>
      </p:sp>
      <p:pic>
        <p:nvPicPr>
          <p:cNvPr id="4" name="图片 3" descr="W$(N{@PC2XU41SX1G$P{9C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41295" y="1104900"/>
            <a:ext cx="6373495" cy="50241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9881235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二、学科管理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1.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打造团队文化，凝聚团队合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  <a:sym typeface="+mn-lt"/>
              </a:rPr>
              <a:t>力</a:t>
            </a:r>
            <a:endParaRPr lang="zh-CN" altLang="en-US" sz="3200" b="1" dirty="0" smtClean="0">
              <a:solidFill>
                <a:schemeClr val="tx1"/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243965" y="1374775"/>
            <a:ext cx="10407015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tx1"/>
                </a:solidFill>
                <a:cs typeface="+mn-ea"/>
              </a:rPr>
              <a:t>   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英语学科组一直以“工作即是生活”的理念来对待工作，在团队中本着“理解、尊重、信任、合作”的原则，营造良好的学科组氛围。本学期，我们继续延用“团享时刻”，内容、形式进行了主题化。圆桌分享会、双减、等活动都配以图文，以特殊的图片文化保留。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  <p:bldP spid="3" grpId="1"/>
      <p:bldP spid="100" grpId="0"/>
      <p:bldP spid="100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10432380" y="-114576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0225" y="1138555"/>
            <a:ext cx="3822700" cy="2389505"/>
          </a:xfrm>
          <a:prstGeom prst="rect">
            <a:avLst/>
          </a:prstGeom>
        </p:spPr>
      </p:pic>
      <p:pic>
        <p:nvPicPr>
          <p:cNvPr id="5" name="图片 4" descr="F4147E604A9535A7A4D1A3B3B2CDC0E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0285" y="1138555"/>
            <a:ext cx="3124835" cy="2444750"/>
          </a:xfrm>
          <a:prstGeom prst="rect">
            <a:avLst/>
          </a:prstGeom>
        </p:spPr>
      </p:pic>
      <p:pic>
        <p:nvPicPr>
          <p:cNvPr id="16" name="图片 15" descr="A7EA80BA4B2984D20953CB71335E13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365" y="1104900"/>
            <a:ext cx="3301365" cy="2478405"/>
          </a:xfrm>
          <a:prstGeom prst="rect">
            <a:avLst/>
          </a:prstGeom>
        </p:spPr>
      </p:pic>
      <p:pic>
        <p:nvPicPr>
          <p:cNvPr id="17" name="图片 16" descr="8500E68D0449A52CD6A1FBBBA23E798D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370" y="3749040"/>
            <a:ext cx="3805555" cy="2609215"/>
          </a:xfrm>
          <a:prstGeom prst="rect">
            <a:avLst/>
          </a:prstGeom>
        </p:spPr>
      </p:pic>
      <p:pic>
        <p:nvPicPr>
          <p:cNvPr id="23" name="图片 22" descr="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0285" y="3749675"/>
            <a:ext cx="3124835" cy="260858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9155" y="3749675"/>
            <a:ext cx="3317875" cy="26085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9093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865632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二、学科管理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2.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节点事件推动学科发展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1058545" y="1384935"/>
          <a:ext cx="10762615" cy="44634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23990"/>
                <a:gridCol w="4238625"/>
              </a:tblGrid>
              <a:tr h="5791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节点事件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推进策略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359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常州市小学英语数字化评优课比赛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学习技术，打磨课堂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5335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常州市五级梯队评比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明确梯队，研读要求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新北区微型课题评比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组建团队，以旧带新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597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小灶微课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专家引领，全员参与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74700"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三年级整班朗读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zh-CN" altLang="en-US" sz="3200" b="1" dirty="0" smtClean="0">
                          <a:solidFill>
                            <a:schemeClr val="tx1"/>
                          </a:solidFill>
                          <a:cs typeface="+mn-ea"/>
                        </a:rPr>
                        <a:t>学习模范，稳扎稳打</a:t>
                      </a:r>
                      <a:endParaRPr lang="zh-CN" altLang="en-US" sz="3200" b="1" dirty="0" smtClean="0">
                        <a:solidFill>
                          <a:schemeClr val="tx1"/>
                        </a:solidFill>
                        <a:cs typeface="+mn-ea"/>
                      </a:endParaRPr>
                    </a:p>
                  </a:txBody>
                  <a:tcPr marL="91439" marR="91439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9064625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二、学科管理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3.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合理分布学科组日常研究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824865" y="1174115"/>
          <a:ext cx="11273155" cy="51841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02510"/>
                <a:gridCol w="4585335"/>
                <a:gridCol w="4385310"/>
              </a:tblGrid>
              <a:tr h="5181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主要活动分布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活动内容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活动目的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39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RS英语工作室专题活动6次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45719" marB="45719" vert="horz" anchor="t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课题研究、RS主题设计、RS微课制作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以基础课程与特色课程相结合，来帮助提高学生学科素养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13716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“双减”专题研讨4次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作业设计的探讨与分享、课后服务形式的探讨、课堂问诊与课堂实践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探究“双减”如何在学科中落地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</a:tr>
              <a:tr h="97790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理论学习+实践分享3次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阅读分享、专题讲座、活动收获、经验分享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提高教师理论素养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94488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基本功训练2次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教学设计、课件制作、板书粉笔字</a:t>
                      </a:r>
                      <a:endParaRPr lang="en-US" altLang="en-US" sz="28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800" b="1">
                          <a:solidFill>
                            <a:srgbClr val="000000"/>
                          </a:solidFill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提高教师专业素养</a:t>
                      </a:r>
                      <a:endParaRPr lang="en-US" altLang="en-US" sz="2800" b="1">
                        <a:solidFill>
                          <a:srgbClr val="000000"/>
                        </a:solidFill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45719" marB="45719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4970" y="112776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本学期在之前的基础上进行了升级，内容上统一了三个板块，制作上立足学生视角，更具童趣。通过这样全员的尝试，教师的信息技术能力有了很大的提升，很好地适应了时代所需，同时也帮助学生进行了英语学习的能力提升，共促师生的成长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10467305" y="-113687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96595" y="208915"/>
            <a:ext cx="887285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三、师生发展</a:t>
            </a:r>
            <a:r>
              <a:rPr lang="en-US" altLang="zh-CN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1.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扎实课题研究，人人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参与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17270" y="1682115"/>
            <a:ext cx="1059434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>
              <a:lnSpc>
                <a:spcPct val="150000"/>
              </a:lnSpc>
            </a:pPr>
            <a:r>
              <a:rPr lang="zh-CN" altLang="en-US" sz="3200" b="1" dirty="0" smtClean="0">
                <a:cs typeface="+mn-ea"/>
              </a:rPr>
              <a:t>本学期以区备案课题《RS英语，真实场景下的深度学习》为抓手，组织学科组进行课题研究，开展各项活动。同时，在此课题基础上，又延申了一个校级课题《小学英语连接教材与生活的主题意义的探究》，由弘雅青年团的周玉婷、杨文婷主持。</a:t>
            </a:r>
            <a:endParaRPr lang="zh-CN" altLang="en-US" sz="3200" b="1" dirty="0" smtClean="0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0" grpId="0"/>
      <p:bldP spid="10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4970" y="112776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本学期在之前的基础上进行了升级，内容上统一了三个板块，制作上立足学生视角，更具童趣。通过这样全员的尝试，教师的信息技术能力有了很大的提升，很好地适应了时代所需，同时也帮助学生进行了英语学习的能力提升，共促师生的成长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10467305" y="-113687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22" name="直接连接符 21"/>
          <p:cNvCxnSpPr/>
          <p:nvPr>
            <p:custDataLst>
              <p:tags r:id="rId1"/>
            </p:custDataLst>
          </p:nvPr>
        </p:nvCxnSpPr>
        <p:spPr>
          <a:xfrm flipH="1">
            <a:off x="696595" y="5284906"/>
            <a:ext cx="11165840" cy="0"/>
          </a:xfrm>
          <a:prstGeom prst="line">
            <a:avLst/>
          </a:prstGeom>
          <a:ln w="1905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1">
            <a:srgbClr val="1F74AD"/>
          </a:lnRef>
          <a:fillRef idx="0">
            <a:srgbClr val="1F74AD"/>
          </a:fillRef>
          <a:effectRef idx="0">
            <a:srgbClr val="1F74AD"/>
          </a:effectRef>
          <a:fontRef idx="minor">
            <a:srgbClr val="000000"/>
          </a:fontRef>
        </p:style>
      </p:cxnSp>
      <p:sp>
        <p:nvSpPr>
          <p:cNvPr id="6" name="圆角矩形 5"/>
          <p:cNvSpPr/>
          <p:nvPr>
            <p:custDataLst>
              <p:tags r:id="rId2"/>
            </p:custDataLst>
          </p:nvPr>
        </p:nvSpPr>
        <p:spPr>
          <a:xfrm>
            <a:off x="1162349" y="2202406"/>
            <a:ext cx="1780793" cy="2515459"/>
          </a:xfrm>
          <a:prstGeom prst="roundRect">
            <a:avLst/>
          </a:prstGeom>
          <a:solidFill>
            <a:srgbClr val="1F74AD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泪滴形 6"/>
          <p:cNvSpPr/>
          <p:nvPr>
            <p:custDataLst>
              <p:tags r:id="rId3"/>
            </p:custDataLst>
          </p:nvPr>
        </p:nvSpPr>
        <p:spPr>
          <a:xfrm rot="8100000">
            <a:off x="1776770" y="4458395"/>
            <a:ext cx="521153" cy="521153"/>
          </a:xfrm>
          <a:prstGeom prst="teardrop">
            <a:avLst>
              <a:gd name="adj" fmla="val 125412"/>
            </a:avLst>
          </a:prstGeom>
          <a:solidFill>
            <a:srgbClr val="1F74AD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lnSpcReduction="20000"/>
          </a:bodyPr>
          <a:p>
            <a:pPr algn="ctr">
              <a:lnSpc>
                <a:spcPct val="12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椭圆 8"/>
          <p:cNvSpPr/>
          <p:nvPr>
            <p:custDataLst>
              <p:tags r:id="rId4"/>
            </p:custDataLst>
          </p:nvPr>
        </p:nvSpPr>
        <p:spPr>
          <a:xfrm rot="8100000">
            <a:off x="1897722" y="4579348"/>
            <a:ext cx="270676" cy="270676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0000" lnSpcReduction="20000"/>
          </a:bodyPr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0" name="椭圆 9"/>
          <p:cNvSpPr/>
          <p:nvPr>
            <p:custDataLst>
              <p:tags r:id="rId5"/>
            </p:custDataLst>
          </p:nvPr>
        </p:nvSpPr>
        <p:spPr>
          <a:xfrm>
            <a:off x="1984302" y="5231861"/>
            <a:ext cx="106090" cy="10609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1081257" y="5647407"/>
            <a:ext cx="1897874" cy="789242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片头</a:t>
            </a:r>
            <a:endParaRPr lang="zh-CN" altLang="en-US" sz="20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8" name="圆角矩形 17"/>
          <p:cNvSpPr/>
          <p:nvPr>
            <p:custDataLst>
              <p:tags r:id="rId7"/>
            </p:custDataLst>
          </p:nvPr>
        </p:nvSpPr>
        <p:spPr>
          <a:xfrm>
            <a:off x="3270425" y="2202406"/>
            <a:ext cx="1780793" cy="2515459"/>
          </a:xfrm>
          <a:prstGeom prst="roundRect">
            <a:avLst/>
          </a:prstGeom>
          <a:solidFill>
            <a:srgbClr val="3498DB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19" name="泪滴形 18"/>
          <p:cNvSpPr/>
          <p:nvPr>
            <p:custDataLst>
              <p:tags r:id="rId8"/>
            </p:custDataLst>
          </p:nvPr>
        </p:nvSpPr>
        <p:spPr>
          <a:xfrm rot="8100000">
            <a:off x="3904530" y="4458395"/>
            <a:ext cx="521153" cy="521153"/>
          </a:xfrm>
          <a:prstGeom prst="teardrop">
            <a:avLst>
              <a:gd name="adj" fmla="val 125412"/>
            </a:avLst>
          </a:prstGeom>
          <a:solidFill>
            <a:srgbClr val="3498DB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0" name="椭圆 19"/>
          <p:cNvSpPr/>
          <p:nvPr>
            <p:custDataLst>
              <p:tags r:id="rId9"/>
            </p:custDataLst>
          </p:nvPr>
        </p:nvSpPr>
        <p:spPr>
          <a:xfrm rot="8100000">
            <a:off x="4025482" y="4579348"/>
            <a:ext cx="270676" cy="270676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75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1" name="椭圆 20"/>
          <p:cNvSpPr/>
          <p:nvPr>
            <p:custDataLst>
              <p:tags r:id="rId10"/>
            </p:custDataLst>
          </p:nvPr>
        </p:nvSpPr>
        <p:spPr>
          <a:xfrm>
            <a:off x="4112062" y="5231861"/>
            <a:ext cx="106090" cy="10609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6" name="圆角矩形 25"/>
          <p:cNvSpPr/>
          <p:nvPr>
            <p:custDataLst>
              <p:tags r:id="rId11"/>
            </p:custDataLst>
          </p:nvPr>
        </p:nvSpPr>
        <p:spPr>
          <a:xfrm>
            <a:off x="5398186" y="2202406"/>
            <a:ext cx="1780793" cy="2515459"/>
          </a:xfrm>
          <a:prstGeom prst="roundRect">
            <a:avLst/>
          </a:prstGeom>
          <a:solidFill>
            <a:srgbClr val="1AA3AA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9" name="泪滴形 28"/>
          <p:cNvSpPr/>
          <p:nvPr>
            <p:custDataLst>
              <p:tags r:id="rId12"/>
            </p:custDataLst>
          </p:nvPr>
        </p:nvSpPr>
        <p:spPr>
          <a:xfrm rot="8100000">
            <a:off x="6032291" y="4458395"/>
            <a:ext cx="521153" cy="521153"/>
          </a:xfrm>
          <a:prstGeom prst="teardrop">
            <a:avLst>
              <a:gd name="adj" fmla="val 125412"/>
            </a:avLst>
          </a:prstGeom>
          <a:solidFill>
            <a:srgbClr val="1AA3AA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0" name="椭圆 29"/>
          <p:cNvSpPr/>
          <p:nvPr>
            <p:custDataLst>
              <p:tags r:id="rId13"/>
            </p:custDataLst>
          </p:nvPr>
        </p:nvSpPr>
        <p:spPr>
          <a:xfrm rot="8100000">
            <a:off x="6153244" y="4579348"/>
            <a:ext cx="270676" cy="270676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75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3" name="椭圆 32"/>
          <p:cNvSpPr/>
          <p:nvPr>
            <p:custDataLst>
              <p:tags r:id="rId14"/>
            </p:custDataLst>
          </p:nvPr>
        </p:nvSpPr>
        <p:spPr>
          <a:xfrm>
            <a:off x="6239823" y="5231861"/>
            <a:ext cx="106090" cy="10609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8" name="圆角矩形 37"/>
          <p:cNvSpPr/>
          <p:nvPr>
            <p:custDataLst>
              <p:tags r:id="rId15"/>
            </p:custDataLst>
          </p:nvPr>
        </p:nvSpPr>
        <p:spPr>
          <a:xfrm>
            <a:off x="7525946" y="2202406"/>
            <a:ext cx="1780793" cy="2515459"/>
          </a:xfrm>
          <a:prstGeom prst="roundRect">
            <a:avLst/>
          </a:prstGeom>
          <a:solidFill>
            <a:srgbClr val="69A35B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9" name="泪滴形 38"/>
          <p:cNvSpPr/>
          <p:nvPr>
            <p:custDataLst>
              <p:tags r:id="rId16"/>
            </p:custDataLst>
          </p:nvPr>
        </p:nvSpPr>
        <p:spPr>
          <a:xfrm rot="8100000">
            <a:off x="8160051" y="4458395"/>
            <a:ext cx="521153" cy="521153"/>
          </a:xfrm>
          <a:prstGeom prst="teardrop">
            <a:avLst>
              <a:gd name="adj" fmla="val 125412"/>
            </a:avLst>
          </a:prstGeom>
          <a:solidFill>
            <a:srgbClr val="69A35B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椭圆 39"/>
          <p:cNvSpPr/>
          <p:nvPr>
            <p:custDataLst>
              <p:tags r:id="rId17"/>
            </p:custDataLst>
          </p:nvPr>
        </p:nvSpPr>
        <p:spPr>
          <a:xfrm rot="8100000">
            <a:off x="8281004" y="4579348"/>
            <a:ext cx="270676" cy="270676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75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1" name="椭圆 40"/>
          <p:cNvSpPr/>
          <p:nvPr>
            <p:custDataLst>
              <p:tags r:id="rId18"/>
            </p:custDataLst>
          </p:nvPr>
        </p:nvSpPr>
        <p:spPr>
          <a:xfrm>
            <a:off x="8367583" y="5231861"/>
            <a:ext cx="106090" cy="10609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5" name="圆角矩形 44"/>
          <p:cNvSpPr/>
          <p:nvPr>
            <p:custDataLst>
              <p:tags r:id="rId19"/>
            </p:custDataLst>
          </p:nvPr>
        </p:nvSpPr>
        <p:spPr>
          <a:xfrm>
            <a:off x="9653706" y="2202406"/>
            <a:ext cx="1780793" cy="2515459"/>
          </a:xfrm>
          <a:prstGeom prst="roundRect">
            <a:avLst/>
          </a:prstGeom>
          <a:solidFill>
            <a:srgbClr val="9BBB59">
              <a:lumMod val="20000"/>
              <a:lumOff val="80000"/>
            </a:srgbClr>
          </a:solidFill>
          <a:ln w="38100"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pc="15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单击此处添加文本具体内容</a:t>
            </a:r>
            <a:endParaRPr lang="zh-CN" altLang="en-US" spc="15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泪滴形 45"/>
          <p:cNvSpPr/>
          <p:nvPr>
            <p:custDataLst>
              <p:tags r:id="rId20"/>
            </p:custDataLst>
          </p:nvPr>
        </p:nvSpPr>
        <p:spPr>
          <a:xfrm rot="8100000">
            <a:off x="10287812" y="4458395"/>
            <a:ext cx="521153" cy="521153"/>
          </a:xfrm>
          <a:prstGeom prst="teardrop">
            <a:avLst>
              <a:gd name="adj" fmla="val 125412"/>
            </a:avLst>
          </a:prstGeom>
          <a:solidFill>
            <a:srgbClr val="9BBB59"/>
          </a:solidFill>
          <a:ln w="38100">
            <a:solidFill>
              <a:sysClr val="window" lastClr="FFFFFF">
                <a:lumMod val="95000"/>
              </a:sys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/>
          </a:bodyPr>
          <a:p>
            <a:pPr algn="ctr">
              <a:lnSpc>
                <a:spcPct val="12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7" name="椭圆 46"/>
          <p:cNvSpPr/>
          <p:nvPr>
            <p:custDataLst>
              <p:tags r:id="rId21"/>
            </p:custDataLst>
          </p:nvPr>
        </p:nvSpPr>
        <p:spPr>
          <a:xfrm rot="8100000">
            <a:off x="10408764" y="4579348"/>
            <a:ext cx="270676" cy="270676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>
            <a:noFill/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375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8" name="椭圆 47"/>
          <p:cNvSpPr/>
          <p:nvPr>
            <p:custDataLst>
              <p:tags r:id="rId22"/>
            </p:custDataLst>
          </p:nvPr>
        </p:nvSpPr>
        <p:spPr>
          <a:xfrm>
            <a:off x="10495343" y="5231861"/>
            <a:ext cx="106090" cy="106090"/>
          </a:xfrm>
          <a:prstGeom prst="ellipse">
            <a:avLst/>
          </a:prstGeom>
          <a:solidFill>
            <a:sysClr val="window" lastClr="FFFFFF">
              <a:lumMod val="95000"/>
            </a:sysClr>
          </a:solidFill>
          <a:ln w="38100">
            <a:solidFill>
              <a:srgbClr val="000000">
                <a:lumMod val="50000"/>
                <a:lumOff val="50000"/>
              </a:srgbClr>
            </a:solidFill>
          </a:ln>
        </p:spPr>
        <p:style>
          <a:lnRef idx="2">
            <a:srgbClr val="1F74AD">
              <a:shade val="50000"/>
            </a:srgbClr>
          </a:lnRef>
          <a:fillRef idx="1">
            <a:srgbClr val="1F74AD"/>
          </a:fillRef>
          <a:effectRef idx="0">
            <a:srgbClr val="1F74AD"/>
          </a:effectRef>
          <a:fontRef idx="minor">
            <a:sysClr val="window" lastClr="FFFFFF"/>
          </a:fontRef>
        </p:style>
        <p:txBody>
          <a:bodyPr rtlCol="0" anchor="ctr">
            <a:normAutofit fontScale="25000" lnSpcReduction="20000"/>
          </a:bodyPr>
          <a:p>
            <a:pPr algn="ctr">
              <a:lnSpc>
                <a:spcPct val="140000"/>
              </a:lnSpc>
            </a:pPr>
            <a:endParaRPr lang="zh-CN" altLang="en-US" sz="1400"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23"/>
            </p:custDataLst>
          </p:nvPr>
        </p:nvSpPr>
        <p:spPr>
          <a:xfrm>
            <a:off x="3211885" y="5647407"/>
            <a:ext cx="1897874" cy="789242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知识讲解</a:t>
            </a:r>
            <a:endParaRPr lang="zh-CN" altLang="en-US" sz="20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24"/>
            </p:custDataLst>
          </p:nvPr>
        </p:nvSpPr>
        <p:spPr>
          <a:xfrm>
            <a:off x="5342512" y="5647407"/>
            <a:ext cx="1897874" cy="789242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小试牛刀</a:t>
            </a:r>
            <a:endParaRPr lang="zh-CN" altLang="en-US" sz="20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1" name="文本框 50"/>
          <p:cNvSpPr txBox="1"/>
          <p:nvPr>
            <p:custDataLst>
              <p:tags r:id="rId25"/>
            </p:custDataLst>
          </p:nvPr>
        </p:nvSpPr>
        <p:spPr>
          <a:xfrm>
            <a:off x="7473140" y="5647407"/>
            <a:ext cx="1897874" cy="789242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生活验证</a:t>
            </a:r>
            <a:endParaRPr lang="zh-CN" altLang="en-US" sz="20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2" name="文本框 51"/>
          <p:cNvSpPr txBox="1"/>
          <p:nvPr>
            <p:custDataLst>
              <p:tags r:id="rId26"/>
            </p:custDataLst>
          </p:nvPr>
        </p:nvSpPr>
        <p:spPr>
          <a:xfrm>
            <a:off x="9536457" y="5592162"/>
            <a:ext cx="1897874" cy="789242"/>
          </a:xfrm>
          <a:prstGeom prst="rect">
            <a:avLst/>
          </a:prstGeom>
          <a:noFill/>
        </p:spPr>
        <p:txBody>
          <a:bodyPr wrap="square" rtlCol="0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2000" b="1" spc="30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片尾</a:t>
            </a:r>
            <a:endParaRPr lang="zh-CN" altLang="en-US" sz="2000" b="1" spc="300">
              <a:solidFill>
                <a:srgbClr val="000000">
                  <a:lumMod val="75000"/>
                  <a:lumOff val="25000"/>
                </a:srgb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11" name="图片 10" descr="1"/>
          <p:cNvPicPr>
            <a:picLocks noChangeAspect="1"/>
          </p:cNvPicPr>
          <p:nvPr/>
        </p:nvPicPr>
        <p:blipFill>
          <a:blip r:embed="rId27"/>
          <a:srcRect l="19376" t="-1039" r="33680"/>
          <a:stretch>
            <a:fillRect/>
          </a:stretch>
        </p:blipFill>
        <p:spPr>
          <a:xfrm>
            <a:off x="1165225" y="2430780"/>
            <a:ext cx="1779905" cy="1913890"/>
          </a:xfrm>
          <a:prstGeom prst="rect">
            <a:avLst/>
          </a:prstGeom>
        </p:spPr>
      </p:pic>
      <p:pic>
        <p:nvPicPr>
          <p:cNvPr id="12" name="图片 11" descr="IMG_0326"/>
          <p:cNvPicPr>
            <a:picLocks noChangeAspect="1"/>
          </p:cNvPicPr>
          <p:nvPr/>
        </p:nvPicPr>
        <p:blipFill>
          <a:blip r:embed="rId28"/>
          <a:srcRect t="31741" r="52877" b="42750"/>
          <a:stretch>
            <a:fillRect/>
          </a:stretch>
        </p:blipFill>
        <p:spPr>
          <a:xfrm>
            <a:off x="3270250" y="2430780"/>
            <a:ext cx="1702435" cy="1995805"/>
          </a:xfrm>
          <a:prstGeom prst="rect">
            <a:avLst/>
          </a:prstGeom>
        </p:spPr>
      </p:pic>
      <p:pic>
        <p:nvPicPr>
          <p:cNvPr id="13" name="图片 12" descr="IMG_0328"/>
          <p:cNvPicPr>
            <a:picLocks noChangeAspect="1"/>
          </p:cNvPicPr>
          <p:nvPr/>
        </p:nvPicPr>
        <p:blipFill>
          <a:blip r:embed="rId29"/>
          <a:srcRect t="31000" r="48245" b="43102"/>
          <a:stretch>
            <a:fillRect/>
          </a:stretch>
        </p:blipFill>
        <p:spPr>
          <a:xfrm>
            <a:off x="7534275" y="2483485"/>
            <a:ext cx="1739900" cy="1885950"/>
          </a:xfrm>
          <a:prstGeom prst="rect">
            <a:avLst/>
          </a:prstGeom>
        </p:spPr>
      </p:pic>
      <p:pic>
        <p:nvPicPr>
          <p:cNvPr id="14" name="图片 13" descr="IMG_0327"/>
          <p:cNvPicPr>
            <a:picLocks noChangeAspect="1"/>
          </p:cNvPicPr>
          <p:nvPr/>
        </p:nvPicPr>
        <p:blipFill>
          <a:blip r:embed="rId30"/>
          <a:srcRect t="32463" r="50852" b="42352"/>
          <a:stretch>
            <a:fillRect/>
          </a:stretch>
        </p:blipFill>
        <p:spPr>
          <a:xfrm>
            <a:off x="5410835" y="2483485"/>
            <a:ext cx="1781175" cy="1976755"/>
          </a:xfrm>
          <a:prstGeom prst="rect">
            <a:avLst/>
          </a:prstGeom>
        </p:spPr>
      </p:pic>
      <p:pic>
        <p:nvPicPr>
          <p:cNvPr id="15" name="图片 14" descr="2"/>
          <p:cNvPicPr>
            <a:picLocks noChangeAspect="1"/>
          </p:cNvPicPr>
          <p:nvPr/>
        </p:nvPicPr>
        <p:blipFill>
          <a:blip r:embed="rId31"/>
          <a:srcRect l="38261" r="5208" b="7476"/>
          <a:stretch>
            <a:fillRect/>
          </a:stretch>
        </p:blipFill>
        <p:spPr>
          <a:xfrm>
            <a:off x="9699625" y="2519680"/>
            <a:ext cx="1734820" cy="182181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96595" y="208915"/>
            <a:ext cx="8872855" cy="82994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三、师生发展</a:t>
            </a:r>
            <a:r>
              <a:rPr lang="en-US" altLang="zh-CN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2.升级小灶微课，福利多多</a:t>
            </a:r>
            <a:endParaRPr lang="en-US" sz="3200" b="1" dirty="0" smtClean="0">
              <a:solidFill>
                <a:schemeClr val="bg1"/>
              </a:solidFill>
              <a:cs typeface="+mn-ea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81405" y="1205865"/>
            <a:ext cx="1059434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2000" b="0">
                <a:latin typeface="楷体" panose="02010609060101010101" charset="-122"/>
                <a:ea typeface="楷体" panose="02010609060101010101" charset="-122"/>
              </a:rPr>
              <a:t>本学期的小灶</a:t>
            </a:r>
            <a:r>
              <a:rPr lang="zh-CN" sz="2000" b="0">
                <a:latin typeface="楷体" panose="02010609060101010101" charset="-122"/>
                <a:ea typeface="楷体" panose="02010609060101010101" charset="-122"/>
              </a:rPr>
              <a:t>微课进行了升级，内容上统一了三个板块，制作上立足学生视角，更具童趣。通过全员的尝试，教师的信息技术能力有了很大的提升，很好地适应了时代所需，同时也帮助学生进行了英语学习的能力提升，共促师生的成长。</a:t>
            </a:r>
            <a:endParaRPr lang="zh-CN" altLang="en-US" sz="20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  <p:bldLst>
      <p:bldP spid="16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865632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三、师生发展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3.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分时区发展，各显神通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868045" y="1104900"/>
          <a:ext cx="10872470" cy="50082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4505"/>
                <a:gridCol w="1461135"/>
                <a:gridCol w="7656830"/>
              </a:tblGrid>
              <a:tr h="42989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时区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教师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成果</a:t>
                      </a:r>
                      <a:endParaRPr lang="en-US" altLang="en-US" sz="2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4617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70时区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刘文英、顾文敏、黄小妹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刘文英：微课制作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顾文敏、黄小妹：校级讲座分享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黄小妹：发表论文1篇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9956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80时区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薛建萍 徐洁 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曹丽娟 耿周霖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耿周霖：市级讲座1次，参与常小英制作，发表论文1篇徐洁：发表论文2篇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曹丽娟：区三年级整班朗读一等奖，发表论文1篇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薛建萍：希望之星优秀辅导老师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9225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90时区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周敏颖 恽丽玲 周玉婷 陆如蓝 杨文婷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周敏颖：常州市教坛新秀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周玉婷：区信息化能手评优课二等奖，主持校级课题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杨文婷：主持校级课题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叶露</a:t>
                      </a:r>
                      <a:r>
                        <a:rPr lang="zh-CN" alt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、陆如蓝</a:t>
                      </a: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：校级公开课获成长、小灶微课有突破</a:t>
                      </a:r>
                      <a:endParaRPr 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 indent="0">
                        <a:buNone/>
                      </a:pPr>
                      <a:r>
                        <a:rPr lang="en-US" sz="24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恽丽玲、周敏颖发表论文各1篇</a:t>
                      </a:r>
                      <a:endParaRPr lang="en-US" altLang="en-US" sz="24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本学期探索了新的抱团发展评价方式，班级设置“成团”，团名、团魂、团队PK的打造，使团队之间形成牢固的学习共同体。打造积极向上的学习氛围，激发学生的集体荣誉感及个人成就感，同时也培养学生的组织能力和处理矛盾、困难的能力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9064625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三、师生发展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4.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创新评价方式，成团出道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147445" y="1254760"/>
            <a:ext cx="1025398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3200" b="1" dirty="0" smtClean="0">
                <a:cs typeface="+mn-ea"/>
              </a:rPr>
              <a:t>   </a:t>
            </a:r>
            <a:r>
              <a:rPr lang="zh-CN" altLang="en-US" sz="3200" b="1" dirty="0" smtClean="0">
                <a:cs typeface="+mn-ea"/>
              </a:rPr>
              <a:t>本学期探索了新的抱团发展评价方式，班级设置“成团”，团名、团魂、团队PK的打造，使团队之间形成牢固的学习共同体。打造积极向上的学习氛围，激发学生的集体荣誉感及个人成就感，同时也培养学生的组织能力和处理矛盾、困难的能力。</a:t>
            </a:r>
            <a:endParaRPr lang="zh-CN" altLang="en-US" sz="3200" b="1" dirty="0" smtClean="0">
              <a:cs typeface="+mn-ea"/>
            </a:endParaRPr>
          </a:p>
        </p:txBody>
      </p:sp>
      <p:pic>
        <p:nvPicPr>
          <p:cNvPr id="7" name="图片 6" descr="Screenshot_20211213_14544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240000">
            <a:off x="658495" y="3957955"/>
            <a:ext cx="3712210" cy="2039620"/>
          </a:xfrm>
          <a:prstGeom prst="rect">
            <a:avLst/>
          </a:prstGeom>
        </p:spPr>
      </p:pic>
      <p:pic>
        <p:nvPicPr>
          <p:cNvPr id="10" name="图片 9" descr="Screenshot_20211213_1453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000">
            <a:off x="8036560" y="3902075"/>
            <a:ext cx="3876675" cy="2149475"/>
          </a:xfrm>
          <a:prstGeom prst="rect">
            <a:avLst/>
          </a:prstGeom>
        </p:spPr>
      </p:pic>
      <p:pic>
        <p:nvPicPr>
          <p:cNvPr id="4" name="图片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">
            <a:off x="4404995" y="3867785"/>
            <a:ext cx="3566160" cy="22256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9093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1、全面落实“双减”。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2、五级梯队（周敏颖市新秀）、信息化能手评优课（周玉婷区二等奖）、区整班朗读（三6班区一等奖）成果喜人。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3、RS工作室活动扎实推进，全体高质量完成小灶微课的录制。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0982" y="163744"/>
            <a:ext cx="508000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本学期的几件</a:t>
            </a:r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大事</a:t>
            </a:r>
            <a:endParaRPr lang="zh-CN" altLang="en-US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669290" y="1456055"/>
            <a:ext cx="10191750" cy="4523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en-US" altLang="zh-CN" sz="3200" b="0">
                <a:ea typeface="宋体" panose="02010600030101010101" pitchFamily="2" charset="-122"/>
              </a:rPr>
              <a:t>  </a:t>
            </a:r>
            <a:r>
              <a:rPr lang="zh-CN" altLang="en-US" sz="3200" b="1" dirty="0" smtClean="0">
                <a:cs typeface="+mn-ea"/>
              </a:rPr>
              <a:t>1、全面落实“双减”。  2、五级梯队（周敏颖市新秀）、</a:t>
            </a:r>
            <a:endParaRPr lang="zh-CN" altLang="en-US" sz="3200" b="1" dirty="0" smtClean="0">
              <a:cs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3200" b="1" dirty="0" smtClean="0">
                <a:cs typeface="+mn-ea"/>
              </a:rPr>
              <a:t>    信息化能手评优课（周玉婷区二等奖）、</a:t>
            </a:r>
            <a:endParaRPr lang="zh-CN" altLang="en-US" sz="3200" b="1" dirty="0" smtClean="0">
              <a:cs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3200" b="1" dirty="0" smtClean="0">
                <a:cs typeface="+mn-ea"/>
              </a:rPr>
              <a:t>    区整班朗读（三6班区一等奖）成果喜人。  3、RS工作室活动扎实推进，全体高质量完成小灶微课   </a:t>
            </a:r>
            <a:endParaRPr lang="zh-CN" altLang="en-US" sz="3200" b="1" dirty="0" smtClean="0">
              <a:cs typeface="+mn-ea"/>
            </a:endParaRPr>
          </a:p>
          <a:p>
            <a:pPr algn="l">
              <a:lnSpc>
                <a:spcPct val="150000"/>
              </a:lnSpc>
              <a:buClrTx/>
              <a:buSzTx/>
              <a:buNone/>
            </a:pPr>
            <a:r>
              <a:rPr lang="zh-CN" altLang="en-US" sz="3200" b="1" dirty="0" smtClean="0">
                <a:cs typeface="+mn-ea"/>
              </a:rPr>
              <a:t>    的录制。</a:t>
            </a:r>
            <a:endParaRPr lang="zh-CN" altLang="en-US" sz="3200" b="1" dirty="0" smtClean="0"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四、成果</a:t>
            </a:r>
            <a:endParaRPr lang="zh-CN" altLang="en-US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48005" y="1219835"/>
          <a:ext cx="11426825" cy="5025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9740"/>
                <a:gridCol w="9697085"/>
              </a:tblGrid>
              <a:tr h="50253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论文发表</a:t>
                      </a:r>
                      <a:endParaRPr lang="en-US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2" name="图片 1" descr=")3G`OBQ$]J0(A[_MAE@3Z8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725" y="1219835"/>
            <a:ext cx="9602470" cy="5024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四、成果</a:t>
            </a:r>
            <a:endParaRPr lang="zh-CN" altLang="en-US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48005" y="1219835"/>
          <a:ext cx="11426825" cy="502539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1145"/>
                <a:gridCol w="9885680"/>
              </a:tblGrid>
              <a:tr h="50253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公开课</a:t>
                      </a: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讲座</a:t>
                      </a:r>
                      <a:endParaRPr lang="zh-CN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图片 4" descr="QV2{9V5T4FH~PGM}2IV0HB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55" y="1677670"/>
            <a:ext cx="9883775" cy="40024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四、成果</a:t>
            </a:r>
            <a:endParaRPr lang="zh-CN" altLang="en-US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548005" y="1219835"/>
          <a:ext cx="11507470" cy="4221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8105"/>
                <a:gridCol w="10159365"/>
              </a:tblGrid>
              <a:tr h="157099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竞赛、</a:t>
                      </a:r>
                      <a:endParaRPr lang="zh-CN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评优课</a:t>
                      </a:r>
                      <a:endParaRPr lang="zh-CN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2800" b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2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五级</a:t>
                      </a:r>
                      <a:endParaRPr lang="zh-CN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梯队</a:t>
                      </a:r>
                      <a:endParaRPr lang="zh-CN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2524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学生</a:t>
                      </a:r>
                      <a:endParaRPr lang="zh-CN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zh-CN" altLang="en-US" sz="2800" b="0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成长</a:t>
                      </a:r>
                      <a:endParaRPr lang="zh-CN" altLang="en-US" sz="2800" b="0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endParaRPr lang="en-US" altLang="en-US" sz="2800" b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图片 3" descr="98Y$)Q8N_YPUC`4VXZJ4AS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1515" y="1365250"/>
            <a:ext cx="10122535" cy="1173480"/>
          </a:xfrm>
          <a:prstGeom prst="rect">
            <a:avLst/>
          </a:prstGeom>
        </p:spPr>
      </p:pic>
      <p:pic>
        <p:nvPicPr>
          <p:cNvPr id="7" name="图片 2" descr="{O)%W8E3~7~1Y7I{{W(XHO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515" y="2982595"/>
            <a:ext cx="10067290" cy="892175"/>
          </a:xfrm>
          <a:prstGeom prst="rect">
            <a:avLst/>
          </a:prstGeom>
        </p:spPr>
      </p:pic>
      <p:pic>
        <p:nvPicPr>
          <p:cNvPr id="5" name="图片 5" descr="I_E@LY[IOTDUWT$@V`G%Q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1515" y="4318635"/>
            <a:ext cx="10067925" cy="96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1、追求课堂精品化、特色化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2、加速梯队教师成长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新教师的教学和日常管理还存在不少问题，需要更密切地关注新教师成长，严格要求，加速新教师的成长。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7647" y="274869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五、反思</a:t>
            </a:r>
            <a:endParaRPr lang="zh-CN" altLang="en-US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69975" y="1177290"/>
            <a:ext cx="9785350" cy="18148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buClrTx/>
              <a:buSzTx/>
              <a:buNone/>
            </a:pP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1、还需追求课堂的精品化、特色化 2、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需加速梯队教师成长</a:t>
            </a:r>
            <a:endParaRPr lang="zh-CN" altLang="en-US" sz="2800" b="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  <a:p>
            <a:pPr>
              <a:buClrTx/>
              <a:buSzTx/>
              <a:buNone/>
            </a:pPr>
            <a:r>
              <a:rPr lang="en-US" altLang="zh-CN" sz="2800" b="0">
                <a:latin typeface="楷体" panose="02010609060101010101" charset="-122"/>
                <a:ea typeface="楷体" panose="02010609060101010101" charset="-122"/>
                <a:cs typeface="宋体" panose="02010600030101010101" pitchFamily="2" charset="-122"/>
              </a:rPr>
              <a:t>  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宋体" panose="02010600030101010101" pitchFamily="2" charset="-122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1"/>
            </p:custDataLst>
          </p:nvPr>
        </p:nvGraphicFramePr>
        <p:xfrm>
          <a:off x="800100" y="2703830"/>
          <a:ext cx="11056620" cy="3322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45665"/>
                <a:gridCol w="1996440"/>
                <a:gridCol w="2861945"/>
                <a:gridCol w="2746375"/>
                <a:gridCol w="1306195"/>
              </a:tblGrid>
              <a:tr h="260350"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团队名称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成员名单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要 求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26035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课堂教学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科研工作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成果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15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弘雅学术委员会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耿周霖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endParaRPr lang="zh-CN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曹丽娟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endParaRPr lang="zh-CN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顾文敏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每学期指导青年教师进行课堂教学研讨课一节以上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校级及以上名师工作室领衔人或成为市区级课题、项目领衔人、核心组成员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有相关讲座或论文发表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486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弘雅骨干团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周敏颖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徐洁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endParaRPr lang="zh-CN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黄小妹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刘文英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endParaRPr lang="zh-CN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薛建萍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每年进行校级及以上公开研讨课一节以上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各级工作室、课题组、项目组核心成员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每学期至少发表一篇论文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852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弘雅青年团</a:t>
                      </a:r>
                      <a:endParaRPr lang="en-US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恽丽玲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周玉婷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杨文婷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叶露</a:t>
                      </a:r>
                      <a:r>
                        <a:rPr lang="zh-CN" alt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、</a:t>
                      </a:r>
                      <a:endParaRPr lang="zh-CN" alt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陆如蓝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每学期进行教研组研讨课一节以上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en-US" sz="1600" b="1">
                          <a:latin typeface="楷体" panose="02010609060101010101" charset="-122"/>
                          <a:ea typeface="楷体" panose="02010609060101010101" charset="-122"/>
                          <a:cs typeface="宋体" panose="02010600030101010101" pitchFamily="2" charset="-122"/>
                        </a:rPr>
                        <a:t>各级工作室、课题组、项目组核心成员</a:t>
                      </a:r>
                      <a:endParaRPr lang="en-US" sz="1600" b="1">
                        <a:latin typeface="楷体" panose="02010609060101010101" charset="-122"/>
                        <a:ea typeface="楷体" panose="02010609060101010101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t" anchorCtr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76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68980" y="1073785"/>
            <a:ext cx="7501890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5400" b="1">
                <a:solidFill>
                  <a:schemeClr val="bg1"/>
                </a:solidFill>
                <a:latin typeface="星球漫游计划" panose="02010600040101010101" charset="-122"/>
                <a:ea typeface="星球漫游计划" panose="02010600040101010101" charset="-122"/>
                <a:cs typeface="星球漫游计划" panose="02010600040101010101" charset="-122"/>
              </a:rPr>
              <a:t>繁星为灯，</a:t>
            </a:r>
            <a:endParaRPr lang="zh-CN" altLang="en-US" sz="5400" b="1">
              <a:solidFill>
                <a:schemeClr val="bg1"/>
              </a:solidFill>
              <a:latin typeface="星球漫游计划" panose="02010600040101010101" charset="-122"/>
              <a:ea typeface="星球漫游计划" panose="02010600040101010101" charset="-122"/>
              <a:cs typeface="星球漫游计划" panose="02010600040101010101" charset="-122"/>
            </a:endParaRPr>
          </a:p>
          <a:p>
            <a:r>
              <a:rPr lang="zh-CN" altLang="en-US" sz="5400" b="1">
                <a:solidFill>
                  <a:schemeClr val="bg1"/>
                </a:solidFill>
                <a:latin typeface="星球漫游计划" panose="02010600040101010101" charset="-122"/>
                <a:ea typeface="星球漫游计划" panose="02010600040101010101" charset="-122"/>
                <a:cs typeface="星球漫游计划" panose="02010600040101010101" charset="-122"/>
              </a:rPr>
              <a:t> </a:t>
            </a:r>
            <a:r>
              <a:rPr lang="en-US" altLang="zh-CN" sz="5400" b="1">
                <a:solidFill>
                  <a:schemeClr val="bg1"/>
                </a:solidFill>
                <a:latin typeface="星球漫游计划" panose="02010600040101010101" charset="-122"/>
                <a:ea typeface="星球漫游计划" panose="02010600040101010101" charset="-122"/>
                <a:cs typeface="星球漫游计划" panose="02010600040101010101" charset="-122"/>
              </a:rPr>
              <a:t>        </a:t>
            </a:r>
            <a:r>
              <a:rPr lang="zh-CN" altLang="en-US" sz="5400" b="1">
                <a:solidFill>
                  <a:schemeClr val="bg1"/>
                </a:solidFill>
                <a:latin typeface="星球漫游计划" panose="02010600040101010101" charset="-122"/>
                <a:ea typeface="星球漫游计划" panose="02010600040101010101" charset="-122"/>
                <a:cs typeface="星球漫游计划" panose="02010600040101010101" charset="-122"/>
              </a:rPr>
              <a:t>心向远方！</a:t>
            </a:r>
            <a:endParaRPr lang="zh-CN" altLang="en-US" sz="5400" b="1">
              <a:solidFill>
                <a:schemeClr val="bg1"/>
              </a:solidFill>
              <a:latin typeface="星球漫游计划" panose="02010600040101010101" charset="-122"/>
              <a:ea typeface="星球漫游计划" panose="02010600040101010101" charset="-122"/>
              <a:cs typeface="星球漫游计划" panose="0201060004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17775" y="2829560"/>
            <a:ext cx="8106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en-US" altLang="zh-CN" b="1">
                <a:solidFill>
                  <a:schemeClr val="bg1"/>
                </a:solidFill>
              </a:rPr>
              <a:t>   </a:t>
            </a:r>
            <a:r>
              <a:rPr lang="zh-CN" altLang="en-US" b="1">
                <a:solidFill>
                  <a:schemeClr val="bg1"/>
                </a:solidFill>
              </a:rPr>
              <a:t>聚是一团火，散是满天星！每个人都是一颗闪闪的星星，发着独特的光芒。我们将</a:t>
            </a:r>
            <a:r>
              <a:rPr lang="zh-CN" altLang="en-US" b="1">
                <a:solidFill>
                  <a:schemeClr val="bg1"/>
                </a:solidFill>
              </a:rPr>
              <a:t>以繁星为灯，不断学习，提升自我，提升团队，心向远方，</a:t>
            </a:r>
            <a:r>
              <a:rPr lang="zh-CN" altLang="en-US" b="1">
                <a:solidFill>
                  <a:schemeClr val="bg1"/>
                </a:solidFill>
              </a:rPr>
              <a:t>笃行致远！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9173442">
            <a:off x="9199845" y="-55775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Cover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76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110366" y="3170932"/>
            <a:ext cx="597126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zh-CN" altLang="en-US" sz="4800" b="1" dirty="0">
                <a:solidFill>
                  <a:srgbClr val="FFFFFF"/>
                </a:solidFill>
                <a:cs typeface="+mn-ea"/>
                <a:sym typeface="+mn-lt"/>
              </a:rPr>
              <a:t>前阶段工作亮点</a:t>
            </a:r>
            <a:endParaRPr lang="zh-CN" altLang="en-US" sz="4800" b="1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72987" y="1778849"/>
            <a:ext cx="324602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11870" y="399176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计划完成情况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" name="空心弧 5"/>
          <p:cNvSpPr/>
          <p:nvPr/>
        </p:nvSpPr>
        <p:spPr bwMode="auto">
          <a:xfrm>
            <a:off x="1285898" y="2105981"/>
            <a:ext cx="2646038" cy="2646038"/>
          </a:xfrm>
          <a:prstGeom prst="blockArc">
            <a:avLst>
              <a:gd name="adj1" fmla="val 7814590"/>
              <a:gd name="adj2" fmla="val 3231143"/>
              <a:gd name="adj3" fmla="val 3651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90633" y="3029415"/>
            <a:ext cx="1569660" cy="92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5395" dirty="0" smtClean="0">
                <a:solidFill>
                  <a:schemeClr val="bg1"/>
                </a:solidFill>
                <a:cs typeface="+mn-ea"/>
                <a:sym typeface="+mn-lt"/>
              </a:rPr>
              <a:t>1140</a:t>
            </a:r>
            <a:endParaRPr lang="zh-CN" altLang="en-US" sz="539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74283" y="2629514"/>
            <a:ext cx="1723550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kern="100" dirty="0" smtClean="0">
                <a:solidFill>
                  <a:schemeClr val="bg1"/>
                </a:solidFill>
                <a:cs typeface="+mn-ea"/>
                <a:sym typeface="+mn-lt"/>
              </a:rPr>
              <a:t>1-12</a:t>
            </a:r>
            <a:r>
              <a:rPr lang="zh-CN" altLang="zh-CN" sz="2000" kern="100" dirty="0" smtClean="0">
                <a:solidFill>
                  <a:schemeClr val="bg1"/>
                </a:solidFill>
                <a:cs typeface="+mn-ea"/>
                <a:sym typeface="+mn-lt"/>
              </a:rPr>
              <a:t>月份</a:t>
            </a:r>
            <a:r>
              <a:rPr lang="zh-CN" altLang="en-US" sz="2000" kern="100" dirty="0">
                <a:solidFill>
                  <a:schemeClr val="bg1"/>
                </a:solidFill>
                <a:cs typeface="+mn-ea"/>
                <a:sym typeface="+mn-lt"/>
              </a:rPr>
              <a:t>收入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160836" y="3911750"/>
            <a:ext cx="697264" cy="399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bg1"/>
                </a:solidFill>
                <a:cs typeface="+mn-ea"/>
                <a:sym typeface="+mn-lt"/>
              </a:rPr>
              <a:t>万元</a:t>
            </a:r>
            <a:endParaRPr lang="zh-CN" alt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13977" y="5076234"/>
            <a:ext cx="2678417" cy="399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 fontAlgn="base">
              <a:spcBef>
                <a:spcPct val="0"/>
              </a:spcBef>
            </a:pPr>
            <a:r>
              <a:rPr lang="zh-CN" altLang="zh-CN" sz="2000" kern="100" dirty="0">
                <a:solidFill>
                  <a:schemeClr val="bg1"/>
                </a:solidFill>
                <a:cs typeface="+mn-ea"/>
                <a:sym typeface="+mn-lt"/>
              </a:rPr>
              <a:t>规模保持全省第</a:t>
            </a:r>
            <a:r>
              <a:rPr lang="en-US" altLang="zh-CN" sz="2000" kern="1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zh-CN" sz="2000" kern="100" dirty="0">
                <a:solidFill>
                  <a:schemeClr val="bg1"/>
                </a:solidFill>
                <a:cs typeface="+mn-ea"/>
                <a:sym typeface="+mn-lt"/>
              </a:rPr>
              <a:t>位</a:t>
            </a:r>
            <a:endParaRPr lang="zh-CN" altLang="en-US" sz="2000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4825042" y="2091397"/>
            <a:ext cx="2735284" cy="3384739"/>
            <a:chOff x="4825042" y="2091397"/>
            <a:chExt cx="2735284" cy="3384739"/>
          </a:xfrm>
        </p:grpSpPr>
        <p:sp>
          <p:nvSpPr>
            <p:cNvPr id="13" name="Pie 9"/>
            <p:cNvSpPr/>
            <p:nvPr/>
          </p:nvSpPr>
          <p:spPr>
            <a:xfrm>
              <a:off x="4825042" y="2091397"/>
              <a:ext cx="2679410" cy="2679404"/>
            </a:xfrm>
            <a:prstGeom prst="pie">
              <a:avLst>
                <a:gd name="adj1" fmla="val 17856898"/>
                <a:gd name="adj2" fmla="val 16224969"/>
              </a:avLst>
            </a:prstGeom>
            <a:solidFill>
              <a:schemeClr val="bg1">
                <a:alpha val="31000"/>
              </a:scheme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4" name="Oval 1"/>
            <p:cNvSpPr/>
            <p:nvPr/>
          </p:nvSpPr>
          <p:spPr>
            <a:xfrm>
              <a:off x="5161148" y="2427500"/>
              <a:ext cx="2007197" cy="2007197"/>
            </a:xfrm>
            <a:prstGeom prst="ellipse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5" name="TextBox 29"/>
            <p:cNvSpPr txBox="1"/>
            <p:nvPr/>
          </p:nvSpPr>
          <p:spPr>
            <a:xfrm>
              <a:off x="5161148" y="3149309"/>
              <a:ext cx="211497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65">
                <a:defRPr/>
              </a:pPr>
              <a:r>
                <a:rPr lang="en-US" sz="44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92.88</a:t>
              </a:r>
              <a:r>
                <a:rPr lang="en-US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 </a:t>
              </a:r>
              <a:r>
                <a:rPr lang="en-US" sz="3500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%</a:t>
              </a:r>
              <a:endParaRPr lang="en-US" sz="35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5692273" y="2772069"/>
              <a:ext cx="953610" cy="3999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完成度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4881909" y="5076234"/>
              <a:ext cx="2678417" cy="3999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 fontAlgn="base">
                <a:spcBef>
                  <a:spcPct val="0"/>
                </a:spcBef>
                <a:tabLst>
                  <a:tab pos="1874520" algn="l"/>
                </a:tabLst>
              </a:pPr>
              <a:r>
                <a:rPr lang="zh-CN" altLang="en-US" sz="2000" kern="100" dirty="0">
                  <a:solidFill>
                    <a:schemeClr val="bg1"/>
                  </a:solidFill>
                  <a:cs typeface="+mn-ea"/>
                  <a:sym typeface="+mn-lt"/>
                </a:rPr>
                <a:t>进度列全省第</a:t>
              </a:r>
              <a:r>
                <a:rPr lang="en-US" altLang="zh-CN" sz="2000" kern="100" dirty="0">
                  <a:solidFill>
                    <a:schemeClr val="bg1"/>
                  </a:solidFill>
                  <a:cs typeface="+mn-ea"/>
                  <a:sym typeface="+mn-lt"/>
                </a:rPr>
                <a:t>4</a:t>
              </a:r>
              <a:r>
                <a:rPr lang="zh-CN" altLang="en-US" sz="2000" kern="100" dirty="0">
                  <a:solidFill>
                    <a:schemeClr val="bg1"/>
                  </a:solidFill>
                  <a:cs typeface="+mn-ea"/>
                  <a:sym typeface="+mn-lt"/>
                </a:rPr>
                <a:t>位</a:t>
              </a:r>
              <a:endParaRPr lang="zh-CN" altLang="en-US" sz="2000" kern="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0" name="空心弧 9"/>
          <p:cNvSpPr/>
          <p:nvPr/>
        </p:nvSpPr>
        <p:spPr bwMode="auto">
          <a:xfrm>
            <a:off x="8471429" y="2105981"/>
            <a:ext cx="2646038" cy="2646038"/>
          </a:xfrm>
          <a:prstGeom prst="blockArc">
            <a:avLst>
              <a:gd name="adj1" fmla="val 7814590"/>
              <a:gd name="adj2" fmla="val 3250869"/>
              <a:gd name="adj3" fmla="val 3283"/>
            </a:avLst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380601" y="2772070"/>
            <a:ext cx="800219" cy="15688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9595" dirty="0" smtClean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9595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9175734" y="2448137"/>
            <a:ext cx="1209958" cy="3999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增幅排名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441501" y="5076234"/>
            <a:ext cx="2678417" cy="399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765" fontAlgn="base">
              <a:spcBef>
                <a:spcPct val="0"/>
              </a:spcBef>
            </a:pPr>
            <a:r>
              <a:rPr lang="zh-CN" altLang="en-US" sz="2000" kern="100">
                <a:solidFill>
                  <a:schemeClr val="bg1"/>
                </a:solidFill>
                <a:cs typeface="+mn-ea"/>
                <a:sym typeface="+mn-lt"/>
              </a:rPr>
              <a:t>同比增幅</a:t>
            </a:r>
            <a:r>
              <a:rPr lang="en-US" altLang="zh-CN" sz="2000" kern="100">
                <a:solidFill>
                  <a:schemeClr val="bg1"/>
                </a:solidFill>
                <a:cs typeface="+mn-ea"/>
                <a:sym typeface="+mn-lt"/>
              </a:rPr>
              <a:t>17.43%</a:t>
            </a:r>
            <a:endParaRPr lang="zh-CN" altLang="en-US" sz="2000" kern="1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111394" y="3537028"/>
            <a:ext cx="492188" cy="461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bg1"/>
                </a:solidFill>
                <a:cs typeface="+mn-ea"/>
                <a:sym typeface="+mn-lt"/>
              </a:rPr>
              <a:t>位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8940429" y="3537028"/>
            <a:ext cx="492188" cy="4614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>
                <a:solidFill>
                  <a:schemeClr val="bg1"/>
                </a:solidFill>
                <a:cs typeface="+mn-ea"/>
                <a:sym typeface="+mn-lt"/>
              </a:rPr>
              <a:t>第</a:t>
            </a:r>
            <a:endParaRPr lang="zh-CN" altLang="en-US" sz="24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533677" y="382819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与去年同期比较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891617" y="3595118"/>
            <a:ext cx="3161169" cy="1015663"/>
            <a:chOff x="1891617" y="3595118"/>
            <a:chExt cx="3161169" cy="1015663"/>
          </a:xfrm>
        </p:grpSpPr>
        <p:sp>
          <p:nvSpPr>
            <p:cNvPr id="49" name="TextBox 8"/>
            <p:cNvSpPr txBox="1"/>
            <p:nvPr/>
          </p:nvSpPr>
          <p:spPr>
            <a:xfrm>
              <a:off x="1891617" y="4006810"/>
              <a:ext cx="1294114" cy="461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去年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0" name="矩形 49"/>
            <p:cNvSpPr/>
            <p:nvPr/>
          </p:nvSpPr>
          <p:spPr>
            <a:xfrm>
              <a:off x="2883818" y="3595118"/>
              <a:ext cx="133882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6000" kern="100" dirty="0">
                  <a:solidFill>
                    <a:schemeClr val="bg1"/>
                  </a:solidFill>
                  <a:cs typeface="+mn-ea"/>
                  <a:sym typeface="+mn-lt"/>
                </a:rPr>
                <a:t>230</a:t>
              </a:r>
              <a:endParaRPr lang="en-US" altLang="zh-CN" sz="6000" kern="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4238117" y="4024298"/>
              <a:ext cx="814669" cy="461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万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>
            <a:off x="2852500" y="2031836"/>
            <a:ext cx="1369770" cy="1369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add-database-button-for-interface_30393"/>
          <p:cNvSpPr>
            <a:spLocks noChangeAspect="1"/>
          </p:cNvSpPr>
          <p:nvPr/>
        </p:nvSpPr>
        <p:spPr bwMode="auto">
          <a:xfrm>
            <a:off x="3161886" y="2345370"/>
            <a:ext cx="750998" cy="742703"/>
          </a:xfrm>
          <a:custGeom>
            <a:avLst/>
            <a:gdLst>
              <a:gd name="connsiteX0" fmla="*/ 446292 w 600511"/>
              <a:gd name="connsiteY0" fmla="*/ 392790 h 593879"/>
              <a:gd name="connsiteX1" fmla="*/ 446292 w 600511"/>
              <a:gd name="connsiteY1" fmla="*/ 439840 h 593879"/>
              <a:gd name="connsiteX2" fmla="*/ 399188 w 600511"/>
              <a:gd name="connsiteY2" fmla="*/ 439840 h 593879"/>
              <a:gd name="connsiteX3" fmla="*/ 399188 w 600511"/>
              <a:gd name="connsiteY3" fmla="*/ 480122 h 593879"/>
              <a:gd name="connsiteX4" fmla="*/ 446292 w 600511"/>
              <a:gd name="connsiteY4" fmla="*/ 480122 h 593879"/>
              <a:gd name="connsiteX5" fmla="*/ 446292 w 600511"/>
              <a:gd name="connsiteY5" fmla="*/ 526850 h 593879"/>
              <a:gd name="connsiteX6" fmla="*/ 486299 w 600511"/>
              <a:gd name="connsiteY6" fmla="*/ 526850 h 593879"/>
              <a:gd name="connsiteX7" fmla="*/ 486299 w 600511"/>
              <a:gd name="connsiteY7" fmla="*/ 480122 h 593879"/>
              <a:gd name="connsiteX8" fmla="*/ 533403 w 600511"/>
              <a:gd name="connsiteY8" fmla="*/ 480122 h 593879"/>
              <a:gd name="connsiteX9" fmla="*/ 533403 w 600511"/>
              <a:gd name="connsiteY9" fmla="*/ 439840 h 593879"/>
              <a:gd name="connsiteX10" fmla="*/ 486299 w 600511"/>
              <a:gd name="connsiteY10" fmla="*/ 439840 h 593879"/>
              <a:gd name="connsiteX11" fmla="*/ 486299 w 600511"/>
              <a:gd name="connsiteY11" fmla="*/ 392790 h 593879"/>
              <a:gd name="connsiteX12" fmla="*/ 0 w 600511"/>
              <a:gd name="connsiteY12" fmla="*/ 372515 h 593879"/>
              <a:gd name="connsiteX13" fmla="*/ 233292 w 600511"/>
              <a:gd name="connsiteY13" fmla="*/ 465626 h 593879"/>
              <a:gd name="connsiteX14" fmla="*/ 305248 w 600511"/>
              <a:gd name="connsiteY14" fmla="*/ 461115 h 593879"/>
              <a:gd name="connsiteX15" fmla="*/ 332998 w 600511"/>
              <a:gd name="connsiteY15" fmla="*/ 549716 h 593879"/>
              <a:gd name="connsiteX16" fmla="*/ 233292 w 600511"/>
              <a:gd name="connsiteY16" fmla="*/ 558737 h 593879"/>
              <a:gd name="connsiteX17" fmla="*/ 0 w 600511"/>
              <a:gd name="connsiteY17" fmla="*/ 465626 h 593879"/>
              <a:gd name="connsiteX18" fmla="*/ 466296 w 600511"/>
              <a:gd name="connsiteY18" fmla="*/ 326083 h 593879"/>
              <a:gd name="connsiteX19" fmla="*/ 600511 w 600511"/>
              <a:gd name="connsiteY19" fmla="*/ 459820 h 593879"/>
              <a:gd name="connsiteX20" fmla="*/ 466296 w 600511"/>
              <a:gd name="connsiteY20" fmla="*/ 593879 h 593879"/>
              <a:gd name="connsiteX21" fmla="*/ 332080 w 600511"/>
              <a:gd name="connsiteY21" fmla="*/ 459820 h 593879"/>
              <a:gd name="connsiteX22" fmla="*/ 466296 w 600511"/>
              <a:gd name="connsiteY22" fmla="*/ 326083 h 593879"/>
              <a:gd name="connsiteX23" fmla="*/ 0 w 600511"/>
              <a:gd name="connsiteY23" fmla="*/ 233007 h 593879"/>
              <a:gd name="connsiteX24" fmla="*/ 233309 w 600511"/>
              <a:gd name="connsiteY24" fmla="*/ 326118 h 593879"/>
              <a:gd name="connsiteX25" fmla="*/ 466296 w 600511"/>
              <a:gd name="connsiteY25" fmla="*/ 233007 h 593879"/>
              <a:gd name="connsiteX26" fmla="*/ 466296 w 600511"/>
              <a:gd name="connsiteY26" fmla="*/ 299055 h 593879"/>
              <a:gd name="connsiteX27" fmla="*/ 312370 w 600511"/>
              <a:gd name="connsiteY27" fmla="*/ 413430 h 593879"/>
              <a:gd name="connsiteX28" fmla="*/ 233309 w 600511"/>
              <a:gd name="connsiteY28" fmla="*/ 419229 h 593879"/>
              <a:gd name="connsiteX29" fmla="*/ 0 w 600511"/>
              <a:gd name="connsiteY29" fmla="*/ 326118 h 593879"/>
              <a:gd name="connsiteX30" fmla="*/ 233309 w 600511"/>
              <a:gd name="connsiteY30" fmla="*/ 23200 h 593879"/>
              <a:gd name="connsiteX31" fmla="*/ 23234 w 600511"/>
              <a:gd name="connsiteY31" fmla="*/ 93123 h 593879"/>
              <a:gd name="connsiteX32" fmla="*/ 233309 w 600511"/>
              <a:gd name="connsiteY32" fmla="*/ 163046 h 593879"/>
              <a:gd name="connsiteX33" fmla="*/ 443062 w 600511"/>
              <a:gd name="connsiteY33" fmla="*/ 93123 h 593879"/>
              <a:gd name="connsiteX34" fmla="*/ 233309 w 600511"/>
              <a:gd name="connsiteY34" fmla="*/ 23200 h 593879"/>
              <a:gd name="connsiteX35" fmla="*/ 233309 w 600511"/>
              <a:gd name="connsiteY35" fmla="*/ 0 h 593879"/>
              <a:gd name="connsiteX36" fmla="*/ 466296 w 600511"/>
              <a:gd name="connsiteY36" fmla="*/ 93123 h 593879"/>
              <a:gd name="connsiteX37" fmla="*/ 466296 w 600511"/>
              <a:gd name="connsiteY37" fmla="*/ 186246 h 593879"/>
              <a:gd name="connsiteX38" fmla="*/ 233309 w 600511"/>
              <a:gd name="connsiteY38" fmla="*/ 279369 h 593879"/>
              <a:gd name="connsiteX39" fmla="*/ 0 w 600511"/>
              <a:gd name="connsiteY39" fmla="*/ 186246 h 593879"/>
              <a:gd name="connsiteX40" fmla="*/ 0 w 600511"/>
              <a:gd name="connsiteY40" fmla="*/ 93123 h 593879"/>
              <a:gd name="connsiteX41" fmla="*/ 233309 w 600511"/>
              <a:gd name="connsiteY41" fmla="*/ 0 h 59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0511" h="593879">
                <a:moveTo>
                  <a:pt x="446292" y="392790"/>
                </a:moveTo>
                <a:lnTo>
                  <a:pt x="446292" y="439840"/>
                </a:lnTo>
                <a:lnTo>
                  <a:pt x="399188" y="439840"/>
                </a:lnTo>
                <a:lnTo>
                  <a:pt x="399188" y="480122"/>
                </a:lnTo>
                <a:lnTo>
                  <a:pt x="446292" y="480122"/>
                </a:lnTo>
                <a:lnTo>
                  <a:pt x="446292" y="526850"/>
                </a:lnTo>
                <a:lnTo>
                  <a:pt x="486299" y="526850"/>
                </a:lnTo>
                <a:lnTo>
                  <a:pt x="486299" y="480122"/>
                </a:lnTo>
                <a:lnTo>
                  <a:pt x="533403" y="480122"/>
                </a:lnTo>
                <a:lnTo>
                  <a:pt x="533403" y="439840"/>
                </a:lnTo>
                <a:lnTo>
                  <a:pt x="486299" y="439840"/>
                </a:lnTo>
                <a:lnTo>
                  <a:pt x="486299" y="392790"/>
                </a:lnTo>
                <a:close/>
                <a:moveTo>
                  <a:pt x="0" y="372515"/>
                </a:moveTo>
                <a:cubicBezTo>
                  <a:pt x="0" y="424064"/>
                  <a:pt x="104223" y="465626"/>
                  <a:pt x="233292" y="465626"/>
                </a:cubicBezTo>
                <a:cubicBezTo>
                  <a:pt x="258461" y="465626"/>
                  <a:pt x="282661" y="464015"/>
                  <a:pt x="305248" y="461115"/>
                </a:cubicBezTo>
                <a:cubicBezTo>
                  <a:pt x="305571" y="493978"/>
                  <a:pt x="315574" y="524263"/>
                  <a:pt x="332998" y="549716"/>
                </a:cubicBezTo>
                <a:cubicBezTo>
                  <a:pt x="302667" y="555515"/>
                  <a:pt x="268786" y="558737"/>
                  <a:pt x="233292" y="558737"/>
                </a:cubicBezTo>
                <a:cubicBezTo>
                  <a:pt x="104546" y="558737"/>
                  <a:pt x="0" y="517175"/>
                  <a:pt x="0" y="465626"/>
                </a:cubicBezTo>
                <a:close/>
                <a:moveTo>
                  <a:pt x="466296" y="326083"/>
                </a:moveTo>
                <a:cubicBezTo>
                  <a:pt x="540501" y="326083"/>
                  <a:pt x="600511" y="386023"/>
                  <a:pt x="600511" y="459820"/>
                </a:cubicBezTo>
                <a:cubicBezTo>
                  <a:pt x="600511" y="533939"/>
                  <a:pt x="540501" y="593879"/>
                  <a:pt x="466296" y="593879"/>
                </a:cubicBezTo>
                <a:cubicBezTo>
                  <a:pt x="392412" y="593879"/>
                  <a:pt x="332080" y="533939"/>
                  <a:pt x="332080" y="459820"/>
                </a:cubicBezTo>
                <a:cubicBezTo>
                  <a:pt x="332080" y="386023"/>
                  <a:pt x="392412" y="326083"/>
                  <a:pt x="466296" y="326083"/>
                </a:cubicBezTo>
                <a:close/>
                <a:moveTo>
                  <a:pt x="0" y="233007"/>
                </a:moveTo>
                <a:cubicBezTo>
                  <a:pt x="0" y="284234"/>
                  <a:pt x="104554" y="326118"/>
                  <a:pt x="233309" y="326118"/>
                </a:cubicBezTo>
                <a:cubicBezTo>
                  <a:pt x="362065" y="326118"/>
                  <a:pt x="466296" y="284234"/>
                  <a:pt x="466296" y="233007"/>
                </a:cubicBezTo>
                <a:lnTo>
                  <a:pt x="466296" y="299055"/>
                </a:lnTo>
                <a:cubicBezTo>
                  <a:pt x="393689" y="299055"/>
                  <a:pt x="332377" y="347382"/>
                  <a:pt x="312370" y="413430"/>
                </a:cubicBezTo>
                <a:cubicBezTo>
                  <a:pt x="287522" y="416974"/>
                  <a:pt x="261061" y="419229"/>
                  <a:pt x="233309" y="419229"/>
                </a:cubicBezTo>
                <a:cubicBezTo>
                  <a:pt x="104231" y="419229"/>
                  <a:pt x="0" y="377345"/>
                  <a:pt x="0" y="326118"/>
                </a:cubicBezTo>
                <a:close/>
                <a:moveTo>
                  <a:pt x="233309" y="23200"/>
                </a:moveTo>
                <a:cubicBezTo>
                  <a:pt x="105199" y="23200"/>
                  <a:pt x="23234" y="64767"/>
                  <a:pt x="23234" y="93123"/>
                </a:cubicBezTo>
                <a:cubicBezTo>
                  <a:pt x="23234" y="121479"/>
                  <a:pt x="105199" y="163046"/>
                  <a:pt x="233309" y="163046"/>
                </a:cubicBezTo>
                <a:cubicBezTo>
                  <a:pt x="361420" y="163046"/>
                  <a:pt x="443062" y="121479"/>
                  <a:pt x="443062" y="93123"/>
                </a:cubicBezTo>
                <a:cubicBezTo>
                  <a:pt x="443062" y="64767"/>
                  <a:pt x="361420" y="23200"/>
                  <a:pt x="233309" y="23200"/>
                </a:cubicBezTo>
                <a:close/>
                <a:moveTo>
                  <a:pt x="233309" y="0"/>
                </a:moveTo>
                <a:cubicBezTo>
                  <a:pt x="362065" y="0"/>
                  <a:pt x="466296" y="41567"/>
                  <a:pt x="466296" y="93123"/>
                </a:cubicBezTo>
                <a:lnTo>
                  <a:pt x="466296" y="186246"/>
                </a:lnTo>
                <a:cubicBezTo>
                  <a:pt x="466296" y="237802"/>
                  <a:pt x="362065" y="279369"/>
                  <a:pt x="233309" y="279369"/>
                </a:cubicBezTo>
                <a:cubicBezTo>
                  <a:pt x="104231" y="279369"/>
                  <a:pt x="0" y="237802"/>
                  <a:pt x="0" y="186246"/>
                </a:cubicBezTo>
                <a:lnTo>
                  <a:pt x="0" y="93123"/>
                </a:lnTo>
                <a:cubicBezTo>
                  <a:pt x="0" y="41567"/>
                  <a:pt x="104554" y="0"/>
                  <a:pt x="23330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sp>
        <p:nvSpPr>
          <p:cNvPr id="68" name="椭圆 67"/>
          <p:cNvSpPr/>
          <p:nvPr/>
        </p:nvSpPr>
        <p:spPr>
          <a:xfrm>
            <a:off x="7883583" y="1995742"/>
            <a:ext cx="1369770" cy="136977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6" name="add-database-button-for-interface_30393"/>
          <p:cNvSpPr>
            <a:spLocks noChangeAspect="1"/>
          </p:cNvSpPr>
          <p:nvPr/>
        </p:nvSpPr>
        <p:spPr bwMode="auto">
          <a:xfrm>
            <a:off x="8235891" y="2365793"/>
            <a:ext cx="750998" cy="742703"/>
          </a:xfrm>
          <a:custGeom>
            <a:avLst/>
            <a:gdLst>
              <a:gd name="connsiteX0" fmla="*/ 446292 w 600511"/>
              <a:gd name="connsiteY0" fmla="*/ 392790 h 593879"/>
              <a:gd name="connsiteX1" fmla="*/ 446292 w 600511"/>
              <a:gd name="connsiteY1" fmla="*/ 439840 h 593879"/>
              <a:gd name="connsiteX2" fmla="*/ 399188 w 600511"/>
              <a:gd name="connsiteY2" fmla="*/ 439840 h 593879"/>
              <a:gd name="connsiteX3" fmla="*/ 399188 w 600511"/>
              <a:gd name="connsiteY3" fmla="*/ 480122 h 593879"/>
              <a:gd name="connsiteX4" fmla="*/ 446292 w 600511"/>
              <a:gd name="connsiteY4" fmla="*/ 480122 h 593879"/>
              <a:gd name="connsiteX5" fmla="*/ 446292 w 600511"/>
              <a:gd name="connsiteY5" fmla="*/ 526850 h 593879"/>
              <a:gd name="connsiteX6" fmla="*/ 486299 w 600511"/>
              <a:gd name="connsiteY6" fmla="*/ 526850 h 593879"/>
              <a:gd name="connsiteX7" fmla="*/ 486299 w 600511"/>
              <a:gd name="connsiteY7" fmla="*/ 480122 h 593879"/>
              <a:gd name="connsiteX8" fmla="*/ 533403 w 600511"/>
              <a:gd name="connsiteY8" fmla="*/ 480122 h 593879"/>
              <a:gd name="connsiteX9" fmla="*/ 533403 w 600511"/>
              <a:gd name="connsiteY9" fmla="*/ 439840 h 593879"/>
              <a:gd name="connsiteX10" fmla="*/ 486299 w 600511"/>
              <a:gd name="connsiteY10" fmla="*/ 439840 h 593879"/>
              <a:gd name="connsiteX11" fmla="*/ 486299 w 600511"/>
              <a:gd name="connsiteY11" fmla="*/ 392790 h 593879"/>
              <a:gd name="connsiteX12" fmla="*/ 0 w 600511"/>
              <a:gd name="connsiteY12" fmla="*/ 372515 h 593879"/>
              <a:gd name="connsiteX13" fmla="*/ 233292 w 600511"/>
              <a:gd name="connsiteY13" fmla="*/ 465626 h 593879"/>
              <a:gd name="connsiteX14" fmla="*/ 305248 w 600511"/>
              <a:gd name="connsiteY14" fmla="*/ 461115 h 593879"/>
              <a:gd name="connsiteX15" fmla="*/ 332998 w 600511"/>
              <a:gd name="connsiteY15" fmla="*/ 549716 h 593879"/>
              <a:gd name="connsiteX16" fmla="*/ 233292 w 600511"/>
              <a:gd name="connsiteY16" fmla="*/ 558737 h 593879"/>
              <a:gd name="connsiteX17" fmla="*/ 0 w 600511"/>
              <a:gd name="connsiteY17" fmla="*/ 465626 h 593879"/>
              <a:gd name="connsiteX18" fmla="*/ 466296 w 600511"/>
              <a:gd name="connsiteY18" fmla="*/ 326083 h 593879"/>
              <a:gd name="connsiteX19" fmla="*/ 600511 w 600511"/>
              <a:gd name="connsiteY19" fmla="*/ 459820 h 593879"/>
              <a:gd name="connsiteX20" fmla="*/ 466296 w 600511"/>
              <a:gd name="connsiteY20" fmla="*/ 593879 h 593879"/>
              <a:gd name="connsiteX21" fmla="*/ 332080 w 600511"/>
              <a:gd name="connsiteY21" fmla="*/ 459820 h 593879"/>
              <a:gd name="connsiteX22" fmla="*/ 466296 w 600511"/>
              <a:gd name="connsiteY22" fmla="*/ 326083 h 593879"/>
              <a:gd name="connsiteX23" fmla="*/ 0 w 600511"/>
              <a:gd name="connsiteY23" fmla="*/ 233007 h 593879"/>
              <a:gd name="connsiteX24" fmla="*/ 233309 w 600511"/>
              <a:gd name="connsiteY24" fmla="*/ 326118 h 593879"/>
              <a:gd name="connsiteX25" fmla="*/ 466296 w 600511"/>
              <a:gd name="connsiteY25" fmla="*/ 233007 h 593879"/>
              <a:gd name="connsiteX26" fmla="*/ 466296 w 600511"/>
              <a:gd name="connsiteY26" fmla="*/ 299055 h 593879"/>
              <a:gd name="connsiteX27" fmla="*/ 312370 w 600511"/>
              <a:gd name="connsiteY27" fmla="*/ 413430 h 593879"/>
              <a:gd name="connsiteX28" fmla="*/ 233309 w 600511"/>
              <a:gd name="connsiteY28" fmla="*/ 419229 h 593879"/>
              <a:gd name="connsiteX29" fmla="*/ 0 w 600511"/>
              <a:gd name="connsiteY29" fmla="*/ 326118 h 593879"/>
              <a:gd name="connsiteX30" fmla="*/ 233309 w 600511"/>
              <a:gd name="connsiteY30" fmla="*/ 23200 h 593879"/>
              <a:gd name="connsiteX31" fmla="*/ 23234 w 600511"/>
              <a:gd name="connsiteY31" fmla="*/ 93123 h 593879"/>
              <a:gd name="connsiteX32" fmla="*/ 233309 w 600511"/>
              <a:gd name="connsiteY32" fmla="*/ 163046 h 593879"/>
              <a:gd name="connsiteX33" fmla="*/ 443062 w 600511"/>
              <a:gd name="connsiteY33" fmla="*/ 93123 h 593879"/>
              <a:gd name="connsiteX34" fmla="*/ 233309 w 600511"/>
              <a:gd name="connsiteY34" fmla="*/ 23200 h 593879"/>
              <a:gd name="connsiteX35" fmla="*/ 233309 w 600511"/>
              <a:gd name="connsiteY35" fmla="*/ 0 h 593879"/>
              <a:gd name="connsiteX36" fmla="*/ 466296 w 600511"/>
              <a:gd name="connsiteY36" fmla="*/ 93123 h 593879"/>
              <a:gd name="connsiteX37" fmla="*/ 466296 w 600511"/>
              <a:gd name="connsiteY37" fmla="*/ 186246 h 593879"/>
              <a:gd name="connsiteX38" fmla="*/ 233309 w 600511"/>
              <a:gd name="connsiteY38" fmla="*/ 279369 h 593879"/>
              <a:gd name="connsiteX39" fmla="*/ 0 w 600511"/>
              <a:gd name="connsiteY39" fmla="*/ 186246 h 593879"/>
              <a:gd name="connsiteX40" fmla="*/ 0 w 600511"/>
              <a:gd name="connsiteY40" fmla="*/ 93123 h 593879"/>
              <a:gd name="connsiteX41" fmla="*/ 233309 w 600511"/>
              <a:gd name="connsiteY41" fmla="*/ 0 h 593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600511" h="593879">
                <a:moveTo>
                  <a:pt x="446292" y="392790"/>
                </a:moveTo>
                <a:lnTo>
                  <a:pt x="446292" y="439840"/>
                </a:lnTo>
                <a:lnTo>
                  <a:pt x="399188" y="439840"/>
                </a:lnTo>
                <a:lnTo>
                  <a:pt x="399188" y="480122"/>
                </a:lnTo>
                <a:lnTo>
                  <a:pt x="446292" y="480122"/>
                </a:lnTo>
                <a:lnTo>
                  <a:pt x="446292" y="526850"/>
                </a:lnTo>
                <a:lnTo>
                  <a:pt x="486299" y="526850"/>
                </a:lnTo>
                <a:lnTo>
                  <a:pt x="486299" y="480122"/>
                </a:lnTo>
                <a:lnTo>
                  <a:pt x="533403" y="480122"/>
                </a:lnTo>
                <a:lnTo>
                  <a:pt x="533403" y="439840"/>
                </a:lnTo>
                <a:lnTo>
                  <a:pt x="486299" y="439840"/>
                </a:lnTo>
                <a:lnTo>
                  <a:pt x="486299" y="392790"/>
                </a:lnTo>
                <a:close/>
                <a:moveTo>
                  <a:pt x="0" y="372515"/>
                </a:moveTo>
                <a:cubicBezTo>
                  <a:pt x="0" y="424064"/>
                  <a:pt x="104223" y="465626"/>
                  <a:pt x="233292" y="465626"/>
                </a:cubicBezTo>
                <a:cubicBezTo>
                  <a:pt x="258461" y="465626"/>
                  <a:pt x="282661" y="464015"/>
                  <a:pt x="305248" y="461115"/>
                </a:cubicBezTo>
                <a:cubicBezTo>
                  <a:pt x="305571" y="493978"/>
                  <a:pt x="315574" y="524263"/>
                  <a:pt x="332998" y="549716"/>
                </a:cubicBezTo>
                <a:cubicBezTo>
                  <a:pt x="302667" y="555515"/>
                  <a:pt x="268786" y="558737"/>
                  <a:pt x="233292" y="558737"/>
                </a:cubicBezTo>
                <a:cubicBezTo>
                  <a:pt x="104546" y="558737"/>
                  <a:pt x="0" y="517175"/>
                  <a:pt x="0" y="465626"/>
                </a:cubicBezTo>
                <a:close/>
                <a:moveTo>
                  <a:pt x="466296" y="326083"/>
                </a:moveTo>
                <a:cubicBezTo>
                  <a:pt x="540501" y="326083"/>
                  <a:pt x="600511" y="386023"/>
                  <a:pt x="600511" y="459820"/>
                </a:cubicBezTo>
                <a:cubicBezTo>
                  <a:pt x="600511" y="533939"/>
                  <a:pt x="540501" y="593879"/>
                  <a:pt x="466296" y="593879"/>
                </a:cubicBezTo>
                <a:cubicBezTo>
                  <a:pt x="392412" y="593879"/>
                  <a:pt x="332080" y="533939"/>
                  <a:pt x="332080" y="459820"/>
                </a:cubicBezTo>
                <a:cubicBezTo>
                  <a:pt x="332080" y="386023"/>
                  <a:pt x="392412" y="326083"/>
                  <a:pt x="466296" y="326083"/>
                </a:cubicBezTo>
                <a:close/>
                <a:moveTo>
                  <a:pt x="0" y="233007"/>
                </a:moveTo>
                <a:cubicBezTo>
                  <a:pt x="0" y="284234"/>
                  <a:pt x="104554" y="326118"/>
                  <a:pt x="233309" y="326118"/>
                </a:cubicBezTo>
                <a:cubicBezTo>
                  <a:pt x="362065" y="326118"/>
                  <a:pt x="466296" y="284234"/>
                  <a:pt x="466296" y="233007"/>
                </a:cubicBezTo>
                <a:lnTo>
                  <a:pt x="466296" y="299055"/>
                </a:lnTo>
                <a:cubicBezTo>
                  <a:pt x="393689" y="299055"/>
                  <a:pt x="332377" y="347382"/>
                  <a:pt x="312370" y="413430"/>
                </a:cubicBezTo>
                <a:cubicBezTo>
                  <a:pt x="287522" y="416974"/>
                  <a:pt x="261061" y="419229"/>
                  <a:pt x="233309" y="419229"/>
                </a:cubicBezTo>
                <a:cubicBezTo>
                  <a:pt x="104231" y="419229"/>
                  <a:pt x="0" y="377345"/>
                  <a:pt x="0" y="326118"/>
                </a:cubicBezTo>
                <a:close/>
                <a:moveTo>
                  <a:pt x="233309" y="23200"/>
                </a:moveTo>
                <a:cubicBezTo>
                  <a:pt x="105199" y="23200"/>
                  <a:pt x="23234" y="64767"/>
                  <a:pt x="23234" y="93123"/>
                </a:cubicBezTo>
                <a:cubicBezTo>
                  <a:pt x="23234" y="121479"/>
                  <a:pt x="105199" y="163046"/>
                  <a:pt x="233309" y="163046"/>
                </a:cubicBezTo>
                <a:cubicBezTo>
                  <a:pt x="361420" y="163046"/>
                  <a:pt x="443062" y="121479"/>
                  <a:pt x="443062" y="93123"/>
                </a:cubicBezTo>
                <a:cubicBezTo>
                  <a:pt x="443062" y="64767"/>
                  <a:pt x="361420" y="23200"/>
                  <a:pt x="233309" y="23200"/>
                </a:cubicBezTo>
                <a:close/>
                <a:moveTo>
                  <a:pt x="233309" y="0"/>
                </a:moveTo>
                <a:cubicBezTo>
                  <a:pt x="362065" y="0"/>
                  <a:pt x="466296" y="41567"/>
                  <a:pt x="466296" y="93123"/>
                </a:cubicBezTo>
                <a:lnTo>
                  <a:pt x="466296" y="186246"/>
                </a:lnTo>
                <a:cubicBezTo>
                  <a:pt x="466296" y="237802"/>
                  <a:pt x="362065" y="279369"/>
                  <a:pt x="233309" y="279369"/>
                </a:cubicBezTo>
                <a:cubicBezTo>
                  <a:pt x="104231" y="279369"/>
                  <a:pt x="0" y="237802"/>
                  <a:pt x="0" y="186246"/>
                </a:cubicBezTo>
                <a:lnTo>
                  <a:pt x="0" y="93123"/>
                </a:lnTo>
                <a:cubicBezTo>
                  <a:pt x="0" y="41567"/>
                  <a:pt x="104554" y="0"/>
                  <a:pt x="233309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/>
          <a:lstStyle/>
          <a:p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797350" y="3631511"/>
            <a:ext cx="3695836" cy="1014686"/>
            <a:chOff x="6797350" y="3631511"/>
            <a:chExt cx="3695836" cy="1014686"/>
          </a:xfrm>
        </p:grpSpPr>
        <p:sp>
          <p:nvSpPr>
            <p:cNvPr id="54" name="矩形 53"/>
            <p:cNvSpPr/>
            <p:nvPr/>
          </p:nvSpPr>
          <p:spPr>
            <a:xfrm>
              <a:off x="7641150" y="3631511"/>
              <a:ext cx="2169657" cy="10146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995" kern="100" dirty="0">
                  <a:solidFill>
                    <a:schemeClr val="bg1"/>
                  </a:solidFill>
                  <a:cs typeface="+mn-ea"/>
                  <a:sym typeface="+mn-lt"/>
                </a:rPr>
                <a:t>240.6</a:t>
              </a:r>
              <a:endParaRPr lang="en-US" altLang="zh-CN" sz="5995" kern="1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TextBox 8"/>
            <p:cNvSpPr txBox="1"/>
            <p:nvPr/>
          </p:nvSpPr>
          <p:spPr>
            <a:xfrm>
              <a:off x="6797350" y="4006810"/>
              <a:ext cx="1294114" cy="461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今年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9678517" y="4024298"/>
              <a:ext cx="814669" cy="4615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万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1" name="矩形 70"/>
          <p:cNvSpPr/>
          <p:nvPr/>
        </p:nvSpPr>
        <p:spPr>
          <a:xfrm>
            <a:off x="862522" y="5032380"/>
            <a:ext cx="10396655" cy="66556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indent="382270" algn="ctr" defTabSz="913765" fontAlgn="base">
              <a:lnSpc>
                <a:spcPct val="125000"/>
              </a:lnSpc>
              <a:spcBef>
                <a:spcPct val="0"/>
              </a:spcBef>
            </a:pP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紧紧围绕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金融业务余额新增的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发展重点，确定全市圆梦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200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、追梦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230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发展目标，全年新增余额从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100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平台上升至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200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平台，达到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240.58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元；新增综合资产从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200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平台上升至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300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平台，达到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310.11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万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元。</a:t>
            </a:r>
            <a:endParaRPr lang="zh-CN" altLang="zh-CN" sz="1600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3" name="Freeform 5"/>
          <p:cNvSpPr/>
          <p:nvPr/>
        </p:nvSpPr>
        <p:spPr bwMode="auto">
          <a:xfrm rot="272578">
            <a:off x="4588485" y="2361740"/>
            <a:ext cx="2944730" cy="240381"/>
          </a:xfrm>
          <a:custGeom>
            <a:avLst/>
            <a:gdLst>
              <a:gd name="T0" fmla="*/ 0 w 3011"/>
              <a:gd name="T1" fmla="*/ 1039 h 1039"/>
              <a:gd name="T2" fmla="*/ 3011 w 3011"/>
              <a:gd name="T3" fmla="*/ 0 h 1039"/>
              <a:gd name="connsiteX0" fmla="*/ 0 w 10000"/>
              <a:gd name="connsiteY0" fmla="*/ 10000 h 10000"/>
              <a:gd name="connsiteX1" fmla="*/ 10000 w 10000"/>
              <a:gd name="connsiteY1" fmla="*/ 0 h 10000"/>
              <a:gd name="connsiteX0-1" fmla="*/ 0 w 10000"/>
              <a:gd name="connsiteY0-2" fmla="*/ 10000 h 10000"/>
              <a:gd name="connsiteX1-3" fmla="*/ 10000 w 10000"/>
              <a:gd name="connsiteY1-4" fmla="*/ 0 h 10000"/>
              <a:gd name="connsiteX0-5" fmla="*/ 0 w 10000"/>
              <a:gd name="connsiteY0-6" fmla="*/ 10324 h 10324"/>
              <a:gd name="connsiteX1-7" fmla="*/ 10000 w 10000"/>
              <a:gd name="connsiteY1-8" fmla="*/ 324 h 10324"/>
              <a:gd name="connsiteX0-9" fmla="*/ 0 w 10000"/>
              <a:gd name="connsiteY0-10" fmla="*/ 10375 h 10375"/>
              <a:gd name="connsiteX1-11" fmla="*/ 10000 w 10000"/>
              <a:gd name="connsiteY1-12" fmla="*/ 375 h 10375"/>
              <a:gd name="connsiteX0-13" fmla="*/ 0 w 10000"/>
              <a:gd name="connsiteY0-14" fmla="*/ 10830 h 10830"/>
              <a:gd name="connsiteX1-15" fmla="*/ 10000 w 10000"/>
              <a:gd name="connsiteY1-16" fmla="*/ 830 h 1083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</a:cxnLst>
            <a:rect l="l" t="t" r="r" b="b"/>
            <a:pathLst>
              <a:path w="10000" h="10830">
                <a:moveTo>
                  <a:pt x="0" y="10830"/>
                </a:moveTo>
                <a:cubicBezTo>
                  <a:pt x="2673" y="1386"/>
                  <a:pt x="6376" y="-1659"/>
                  <a:pt x="10000" y="830"/>
                </a:cubicBezTo>
              </a:path>
            </a:pathLst>
          </a:custGeom>
          <a:noFill/>
          <a:ln w="12700" cap="flat">
            <a:solidFill>
              <a:schemeClr val="bg1"/>
            </a:solidFill>
            <a:prstDash val="dash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392" tIns="45696" rIns="91392" bIns="45696" numCol="1" anchor="t" anchorCtr="0" compatLnSpc="1"/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12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4" name="文本框 73"/>
          <p:cNvSpPr txBox="1"/>
          <p:nvPr/>
        </p:nvSpPr>
        <p:spPr>
          <a:xfrm>
            <a:off x="4794175" y="1815287"/>
            <a:ext cx="2393604" cy="584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dirty="0">
                <a:solidFill>
                  <a:schemeClr val="bg1"/>
                </a:solidFill>
                <a:cs typeface="+mn-ea"/>
                <a:sym typeface="+mn-lt"/>
              </a:rPr>
              <a:t>同比增长</a:t>
            </a:r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106.8%</a:t>
            </a:r>
            <a:endParaRPr lang="zh-CN" altLang="en-US" sz="18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空心弧 31"/>
          <p:cNvSpPr/>
          <p:nvPr/>
        </p:nvSpPr>
        <p:spPr bwMode="auto">
          <a:xfrm>
            <a:off x="2693391" y="1872727"/>
            <a:ext cx="1687988" cy="1687988"/>
          </a:xfrm>
          <a:prstGeom prst="blockArc">
            <a:avLst>
              <a:gd name="adj1" fmla="val 7814590"/>
              <a:gd name="adj2" fmla="val 3231143"/>
              <a:gd name="adj3" fmla="val 3651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空心弧 32"/>
          <p:cNvSpPr/>
          <p:nvPr/>
        </p:nvSpPr>
        <p:spPr bwMode="auto">
          <a:xfrm flipV="1">
            <a:off x="7724474" y="1838194"/>
            <a:ext cx="1687988" cy="1687988"/>
          </a:xfrm>
          <a:prstGeom prst="blockArc">
            <a:avLst>
              <a:gd name="adj1" fmla="val 7814590"/>
              <a:gd name="adj2" fmla="val 3231143"/>
              <a:gd name="adj3" fmla="val 3651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3" grpId="0" animBg="1"/>
      <p:bldP spid="7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组合 36"/>
          <p:cNvGrpSpPr/>
          <p:nvPr/>
        </p:nvGrpSpPr>
        <p:grpSpPr>
          <a:xfrm>
            <a:off x="641915" y="2010323"/>
            <a:ext cx="5053649" cy="3913884"/>
            <a:chOff x="3847064" y="2549170"/>
            <a:chExt cx="5053649" cy="3051397"/>
          </a:xfrm>
          <a:solidFill>
            <a:srgbClr val="EC9335"/>
          </a:solidFill>
        </p:grpSpPr>
        <p:sp>
          <p:nvSpPr>
            <p:cNvPr id="39" name="任意多边形 488"/>
            <p:cNvSpPr/>
            <p:nvPr/>
          </p:nvSpPr>
          <p:spPr>
            <a:xfrm>
              <a:off x="5975261" y="3477488"/>
              <a:ext cx="405113" cy="2068844"/>
            </a:xfrm>
            <a:custGeom>
              <a:avLst/>
              <a:gdLst>
                <a:gd name="rtl" fmla="*/ 50722 w 283845"/>
                <a:gd name="rtt" fmla="*/ -143622 h 1449548"/>
                <a:gd name="rtr" fmla="*/ 233122 w 283845"/>
                <a:gd name="rtb" fmla="*/ 0 h 1449548"/>
              </a:gdLst>
              <a:ahLst/>
              <a:cxnLst/>
              <a:rect l="rtl" t="rtt" r="rtr" b="rtb"/>
              <a:pathLst>
                <a:path w="283845" h="1449548">
                  <a:moveTo>
                    <a:pt x="0" y="0"/>
                  </a:moveTo>
                  <a:lnTo>
                    <a:pt x="283845" y="0"/>
                  </a:lnTo>
                  <a:lnTo>
                    <a:pt x="283845" y="1449548"/>
                  </a:lnTo>
                  <a:lnTo>
                    <a:pt x="0" y="14495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endParaRPr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1" name="任意多边形 492"/>
            <p:cNvSpPr/>
            <p:nvPr/>
          </p:nvSpPr>
          <p:spPr>
            <a:xfrm>
              <a:off x="6821297" y="3673271"/>
              <a:ext cx="405113" cy="1873061"/>
            </a:xfrm>
            <a:custGeom>
              <a:avLst/>
              <a:gdLst>
                <a:gd name="rtl" fmla="*/ 50722 w 283845"/>
                <a:gd name="rtt" fmla="*/ -143622 h 1635383"/>
                <a:gd name="rtr" fmla="*/ 233122 w 283845"/>
                <a:gd name="rtb" fmla="*/ 0 h 1635383"/>
              </a:gdLst>
              <a:ahLst/>
              <a:cxnLst/>
              <a:rect l="rtl" t="rtt" r="rtr" b="rtb"/>
              <a:pathLst>
                <a:path w="283845" h="1635383">
                  <a:moveTo>
                    <a:pt x="0" y="0"/>
                  </a:moveTo>
                  <a:lnTo>
                    <a:pt x="283845" y="0"/>
                  </a:lnTo>
                  <a:lnTo>
                    <a:pt x="283845" y="1635383"/>
                  </a:lnTo>
                  <a:lnTo>
                    <a:pt x="0" y="1635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endParaRPr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3" name="任意多边形 480"/>
            <p:cNvSpPr/>
            <p:nvPr/>
          </p:nvSpPr>
          <p:spPr>
            <a:xfrm>
              <a:off x="4266335" y="2549170"/>
              <a:ext cx="405113" cy="2997161"/>
            </a:xfrm>
            <a:custGeom>
              <a:avLst/>
              <a:gdLst>
                <a:gd name="rtl" fmla="*/ 27922 w 283845"/>
                <a:gd name="rtt" fmla="*/ -143622 h 2099979"/>
                <a:gd name="rtr" fmla="*/ 255922 w 283845"/>
                <a:gd name="rtb" fmla="*/ 0 h 2099979"/>
              </a:gdLst>
              <a:ahLst/>
              <a:cxnLst/>
              <a:rect l="rtl" t="rtt" r="rtr" b="rtb"/>
              <a:pathLst>
                <a:path w="283845" h="2099979">
                  <a:moveTo>
                    <a:pt x="0" y="0"/>
                  </a:moveTo>
                  <a:lnTo>
                    <a:pt x="283845" y="0"/>
                  </a:lnTo>
                  <a:lnTo>
                    <a:pt x="283845" y="2099979"/>
                  </a:lnTo>
                  <a:lnTo>
                    <a:pt x="0" y="209997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endParaRPr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7" name="任意多边形 484"/>
            <p:cNvSpPr/>
            <p:nvPr/>
          </p:nvSpPr>
          <p:spPr>
            <a:xfrm>
              <a:off x="5129225" y="3026589"/>
              <a:ext cx="405113" cy="2519741"/>
            </a:xfrm>
            <a:custGeom>
              <a:avLst/>
              <a:gdLst>
                <a:gd name="rtl" fmla="*/ 50722 w 283845"/>
                <a:gd name="rtt" fmla="*/ -143622 h 1765472"/>
                <a:gd name="rtr" fmla="*/ 233122 w 283845"/>
                <a:gd name="rtb" fmla="*/ 0 h 1765472"/>
              </a:gdLst>
              <a:ahLst/>
              <a:cxnLst/>
              <a:rect l="rtl" t="rtt" r="rtr" b="rtb"/>
              <a:pathLst>
                <a:path w="283845" h="1765472">
                  <a:moveTo>
                    <a:pt x="0" y="0"/>
                  </a:moveTo>
                  <a:lnTo>
                    <a:pt x="283845" y="0"/>
                  </a:lnTo>
                  <a:lnTo>
                    <a:pt x="283845" y="1765472"/>
                  </a:lnTo>
                  <a:lnTo>
                    <a:pt x="0" y="176547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endParaRPr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2" name="任意多边形 497"/>
            <p:cNvSpPr/>
            <p:nvPr/>
          </p:nvSpPr>
          <p:spPr>
            <a:xfrm>
              <a:off x="3847064" y="2879711"/>
              <a:ext cx="4497882" cy="2720856"/>
            </a:xfrm>
            <a:custGeom>
              <a:avLst/>
              <a:gdLst/>
              <a:ahLst/>
              <a:cxnLst/>
              <a:rect l="0" t="0" r="0" b="0"/>
              <a:pathLst>
                <a:path w="3151469" h="1906384" fill="none">
                  <a:moveTo>
                    <a:pt x="0" y="0"/>
                  </a:moveTo>
                  <a:lnTo>
                    <a:pt x="0" y="1906384"/>
                  </a:lnTo>
                  <a:lnTo>
                    <a:pt x="3151469" y="1906384"/>
                  </a:lnTo>
                </a:path>
              </a:pathLst>
            </a:custGeom>
            <a:gradFill flip="none" rotWithShape="1">
              <a:gsLst>
                <a:gs pos="94000">
                  <a:srgbClr val="E15219"/>
                </a:gs>
                <a:gs pos="19000">
                  <a:srgbClr val="EB7C4F"/>
                </a:gs>
              </a:gsLst>
              <a:lin ang="5400000" scaled="0"/>
              <a:tileRect/>
            </a:gradFill>
            <a:ln w="7600" cap="flat">
              <a:noFill/>
              <a:bevel/>
            </a:ln>
          </p:spPr>
          <p:txBody>
            <a:bodyPr/>
            <a:lstStyle/>
            <a:p>
              <a:endParaRPr lang="zh-CN" altLang="en-US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4" name="任意多边形 492"/>
            <p:cNvSpPr/>
            <p:nvPr/>
          </p:nvSpPr>
          <p:spPr>
            <a:xfrm>
              <a:off x="7675596" y="3827263"/>
              <a:ext cx="405113" cy="1719069"/>
            </a:xfrm>
            <a:custGeom>
              <a:avLst/>
              <a:gdLst>
                <a:gd name="rtl" fmla="*/ 50722 w 283845"/>
                <a:gd name="rtt" fmla="*/ -143622 h 1635383"/>
                <a:gd name="rtr" fmla="*/ 233122 w 283845"/>
                <a:gd name="rtb" fmla="*/ 0 h 1635383"/>
              </a:gdLst>
              <a:ahLst/>
              <a:cxnLst/>
              <a:rect l="rtl" t="rtt" r="rtr" b="rtb"/>
              <a:pathLst>
                <a:path w="283845" h="1635383">
                  <a:moveTo>
                    <a:pt x="0" y="0"/>
                  </a:moveTo>
                  <a:lnTo>
                    <a:pt x="283845" y="0"/>
                  </a:lnTo>
                  <a:lnTo>
                    <a:pt x="283845" y="1635383"/>
                  </a:lnTo>
                  <a:lnTo>
                    <a:pt x="0" y="1635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endParaRPr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95" name="任意多边形 492"/>
            <p:cNvSpPr/>
            <p:nvPr/>
          </p:nvSpPr>
          <p:spPr>
            <a:xfrm>
              <a:off x="8508571" y="3910904"/>
              <a:ext cx="392142" cy="1635428"/>
            </a:xfrm>
            <a:custGeom>
              <a:avLst/>
              <a:gdLst>
                <a:gd name="rtl" fmla="*/ 50722 w 283845"/>
                <a:gd name="rtt" fmla="*/ -143622 h 1635383"/>
                <a:gd name="rtr" fmla="*/ 233122 w 283845"/>
                <a:gd name="rtb" fmla="*/ 0 h 1635383"/>
              </a:gdLst>
              <a:ahLst/>
              <a:cxnLst/>
              <a:rect l="rtl" t="rtt" r="rtr" b="rtb"/>
              <a:pathLst>
                <a:path w="283845" h="1635383">
                  <a:moveTo>
                    <a:pt x="0" y="0"/>
                  </a:moveTo>
                  <a:lnTo>
                    <a:pt x="283845" y="0"/>
                  </a:lnTo>
                  <a:lnTo>
                    <a:pt x="283845" y="1635383"/>
                  </a:lnTo>
                  <a:lnTo>
                    <a:pt x="0" y="16353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7600" cap="flat">
              <a:noFill/>
              <a:bevel/>
            </a:ln>
          </p:spPr>
          <p:txBody>
            <a:bodyPr wrap="square" lIns="0" tIns="0" rIns="0" bIns="0" rtlCol="0" anchor="ctr"/>
            <a:lstStyle/>
            <a:p>
              <a:pPr algn="ctr"/>
              <a:endParaRPr sz="14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704485" y="1541597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dirty="0">
                <a:solidFill>
                  <a:schemeClr val="bg1"/>
                </a:solidFill>
                <a:cs typeface="+mn-ea"/>
                <a:sym typeface="+mn-lt"/>
              </a:rPr>
              <a:t>125.8%</a:t>
            </a:r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547517" y="2129744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106.8%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2" name="文本框 81"/>
          <p:cNvSpPr txBox="1"/>
          <p:nvPr/>
        </p:nvSpPr>
        <p:spPr>
          <a:xfrm>
            <a:off x="2408931" y="2703712"/>
            <a:ext cx="886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102.9%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5" name="文本框 84"/>
          <p:cNvSpPr txBox="1"/>
          <p:nvPr/>
        </p:nvSpPr>
        <p:spPr>
          <a:xfrm>
            <a:off x="3360778" y="2988101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96.5%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0" name="文本框 89"/>
          <p:cNvSpPr txBox="1"/>
          <p:nvPr/>
        </p:nvSpPr>
        <p:spPr>
          <a:xfrm>
            <a:off x="4147055" y="313201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90.2%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1" name="文本框 90"/>
          <p:cNvSpPr txBox="1"/>
          <p:nvPr/>
        </p:nvSpPr>
        <p:spPr>
          <a:xfrm>
            <a:off x="4957072" y="3311973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bg1"/>
                </a:solidFill>
                <a:cs typeface="+mn-ea"/>
                <a:sym typeface="+mn-lt"/>
              </a:rPr>
              <a:t>85.8%</a:t>
            </a:r>
            <a:endParaRPr lang="zh-CN" altLang="en-US" b="1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3" name="文本框 92"/>
          <p:cNvSpPr txBox="1"/>
          <p:nvPr/>
        </p:nvSpPr>
        <p:spPr>
          <a:xfrm rot="5400000">
            <a:off x="410843" y="3143228"/>
            <a:ext cx="1722652" cy="331451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392" tIns="45696" rIns="91392" bIns="45696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Lifeline JL" panose="00000400000000000000" pitchFamily="2" charset="0"/>
                <a:ea typeface="微软雅黑" panose="020B0503020204020204" charset="-122"/>
                <a:cs typeface="+mn-ea"/>
              </a:defRPr>
            </a:lvl1pPr>
          </a:lstStyle>
          <a:p>
            <a:pPr algn="di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sym typeface="+mn-lt"/>
              </a:rPr>
              <a:t>武陵分公司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 rot="5400000">
            <a:off x="1265306" y="3870214"/>
            <a:ext cx="1722652" cy="331451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392" tIns="45696" rIns="91392" bIns="45696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Lifeline JL" panose="00000400000000000000" pitchFamily="2" charset="0"/>
                <a:ea typeface="微软雅黑" panose="020B0503020204020204" charset="-122"/>
                <a:cs typeface="+mn-ea"/>
              </a:defRPr>
            </a:lvl1pPr>
          </a:lstStyle>
          <a:p>
            <a:pPr algn="di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sym typeface="+mn-lt"/>
              </a:rPr>
              <a:t>长治分公司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97" name="文本框 96"/>
          <p:cNvSpPr txBox="1"/>
          <p:nvPr/>
        </p:nvSpPr>
        <p:spPr>
          <a:xfrm rot="5400000">
            <a:off x="2108338" y="4257433"/>
            <a:ext cx="1722652" cy="331451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392" tIns="45696" rIns="91392" bIns="45696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Lifeline JL" panose="00000400000000000000" pitchFamily="2" charset="0"/>
                <a:ea typeface="微软雅黑" panose="020B0503020204020204" charset="-122"/>
                <a:cs typeface="+mn-ea"/>
              </a:defRPr>
            </a:lvl1pPr>
          </a:lstStyle>
          <a:p>
            <a:pPr algn="di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sym typeface="+mn-lt"/>
              </a:rPr>
              <a:t>河源分公司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98" name="文本框 97"/>
          <p:cNvSpPr txBox="1"/>
          <p:nvPr/>
        </p:nvSpPr>
        <p:spPr>
          <a:xfrm rot="5400000">
            <a:off x="2969752" y="4535992"/>
            <a:ext cx="1722652" cy="331451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392" tIns="45696" rIns="91392" bIns="45696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Lifeline JL" panose="00000400000000000000" pitchFamily="2" charset="0"/>
                <a:ea typeface="微软雅黑" panose="020B0503020204020204" charset="-122"/>
                <a:cs typeface="+mn-ea"/>
              </a:defRPr>
            </a:lvl1pPr>
          </a:lstStyle>
          <a:p>
            <a:pPr algn="di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sym typeface="+mn-lt"/>
              </a:rPr>
              <a:t>大客户营销中心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99" name="文本框 98"/>
          <p:cNvSpPr txBox="1"/>
          <p:nvPr/>
        </p:nvSpPr>
        <p:spPr>
          <a:xfrm rot="5400000">
            <a:off x="3869518" y="4643718"/>
            <a:ext cx="1583839" cy="368283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392" tIns="45696" rIns="91392" bIns="45696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Lifeline JL" panose="00000400000000000000" pitchFamily="2" charset="0"/>
                <a:ea typeface="微软雅黑" panose="020B0503020204020204" charset="-122"/>
                <a:cs typeface="+mn-ea"/>
              </a:defRPr>
            </a:lvl1pPr>
          </a:lstStyle>
          <a:p>
            <a:pPr algn="di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sym typeface="+mn-lt"/>
              </a:rPr>
              <a:t>桂花营业厅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 rot="5400000">
            <a:off x="4784997" y="4836336"/>
            <a:ext cx="1401573" cy="341587"/>
          </a:xfrm>
          <a:prstGeom prst="rect">
            <a:avLst/>
          </a:prstGeom>
          <a:noFill/>
          <a:ln w="19050" cap="flat">
            <a:noFill/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ot="0" spcFirstLastPara="0" vertOverflow="overflow" horzOverflow="overflow" vert="horz" wrap="square" lIns="91392" tIns="45696" rIns="91392" bIns="45696" numCol="1" spcCol="0" rtlCol="0" fromWordArt="0" anchor="t" anchorCtr="0" forceAA="0" compatLnSpc="1">
            <a:noAutofit/>
          </a:bodyPr>
          <a:lstStyle>
            <a:defPPr>
              <a:defRPr lang="zh-CN"/>
            </a:defPPr>
            <a:lvl1pPr algn="r">
              <a:defRPr sz="2000">
                <a:solidFill>
                  <a:schemeClr val="bg1"/>
                </a:solidFill>
                <a:latin typeface="Lifeline JL" panose="00000400000000000000" pitchFamily="2" charset="0"/>
                <a:ea typeface="微软雅黑" panose="020B0503020204020204" charset="-122"/>
                <a:cs typeface="+mn-ea"/>
              </a:defRPr>
            </a:lvl1pPr>
          </a:lstStyle>
          <a:p>
            <a:pPr algn="di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sym typeface="+mn-lt"/>
              </a:rPr>
              <a:t>滨河营业厅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sym typeface="+mn-lt"/>
            </a:endParaRPr>
          </a:p>
        </p:txBody>
      </p:sp>
      <p:sp>
        <p:nvSpPr>
          <p:cNvPr id="103" name="空心弧 102"/>
          <p:cNvSpPr/>
          <p:nvPr/>
        </p:nvSpPr>
        <p:spPr bwMode="auto">
          <a:xfrm rot="5400000">
            <a:off x="7625800" y="2179397"/>
            <a:ext cx="3262261" cy="3262261"/>
          </a:xfrm>
          <a:prstGeom prst="blockArc">
            <a:avLst>
              <a:gd name="adj1" fmla="val 7814590"/>
              <a:gd name="adj2" fmla="val 3200224"/>
              <a:gd name="adj3" fmla="val 2606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6786062" y="3283594"/>
            <a:ext cx="4351357" cy="1568074"/>
            <a:chOff x="6786062" y="3283594"/>
            <a:chExt cx="4351357" cy="1568074"/>
          </a:xfrm>
        </p:grpSpPr>
        <p:sp>
          <p:nvSpPr>
            <p:cNvPr id="101" name="文本框 100"/>
            <p:cNvSpPr txBox="1"/>
            <p:nvPr/>
          </p:nvSpPr>
          <p:spPr>
            <a:xfrm>
              <a:off x="6786062" y="3283594"/>
              <a:ext cx="3364874" cy="15680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9595" dirty="0">
                  <a:solidFill>
                    <a:schemeClr val="bg1"/>
                  </a:solidFill>
                  <a:cs typeface="+mn-ea"/>
                  <a:sym typeface="+mn-lt"/>
                </a:rPr>
                <a:t>106.4</a:t>
              </a:r>
              <a:endParaRPr lang="zh-CN" altLang="en-US" sz="9595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9894121" y="3830240"/>
              <a:ext cx="1243298" cy="922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5395" b="1" dirty="0">
                  <a:solidFill>
                    <a:schemeClr val="bg1"/>
                  </a:solidFill>
                  <a:cs typeface="+mn-ea"/>
                  <a:sym typeface="+mn-lt"/>
                </a:rPr>
                <a:t>%</a:t>
              </a:r>
              <a:endParaRPr lang="zh-CN" altLang="en-US" sz="5395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7308038" y="2559173"/>
            <a:ext cx="2489525" cy="886719"/>
            <a:chOff x="7308038" y="2559173"/>
            <a:chExt cx="2489525" cy="886719"/>
          </a:xfrm>
        </p:grpSpPr>
        <p:sp>
          <p:nvSpPr>
            <p:cNvPr id="102" name="文本框 101"/>
            <p:cNvSpPr txBox="1"/>
            <p:nvPr/>
          </p:nvSpPr>
          <p:spPr>
            <a:xfrm>
              <a:off x="7308038" y="2984467"/>
              <a:ext cx="1649788" cy="461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400" dirty="0">
                  <a:solidFill>
                    <a:schemeClr val="bg1"/>
                  </a:solidFill>
                  <a:cs typeface="+mn-ea"/>
                  <a:sym typeface="+mn-lt"/>
                </a:rPr>
                <a:t>平均进度</a:t>
              </a:r>
              <a:endParaRPr lang="zh-CN" altLang="en-US" sz="2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05" name="Freeform 13"/>
            <p:cNvSpPr>
              <a:spLocks noEditPoints="1"/>
            </p:cNvSpPr>
            <p:nvPr/>
          </p:nvSpPr>
          <p:spPr bwMode="auto">
            <a:xfrm>
              <a:off x="8788814" y="2559173"/>
              <a:ext cx="1008749" cy="792363"/>
            </a:xfrm>
            <a:custGeom>
              <a:avLst/>
              <a:gdLst>
                <a:gd name="T0" fmla="*/ 282 w 766"/>
                <a:gd name="T1" fmla="*/ 304 h 600"/>
                <a:gd name="T2" fmla="*/ 391 w 766"/>
                <a:gd name="T3" fmla="*/ 248 h 600"/>
                <a:gd name="T4" fmla="*/ 596 w 766"/>
                <a:gd name="T5" fmla="*/ 213 h 600"/>
                <a:gd name="T6" fmla="*/ 652 w 766"/>
                <a:gd name="T7" fmla="*/ 129 h 600"/>
                <a:gd name="T8" fmla="*/ 570 w 766"/>
                <a:gd name="T9" fmla="*/ 186 h 600"/>
                <a:gd name="T10" fmla="*/ 391 w 766"/>
                <a:gd name="T11" fmla="*/ 195 h 600"/>
                <a:gd name="T12" fmla="*/ 766 w 766"/>
                <a:gd name="T13" fmla="*/ 80 h 600"/>
                <a:gd name="T14" fmla="*/ 465 w 766"/>
                <a:gd name="T15" fmla="*/ 32 h 600"/>
                <a:gd name="T16" fmla="*/ 437 w 766"/>
                <a:gd name="T17" fmla="*/ 0 h 600"/>
                <a:gd name="T18" fmla="*/ 154 w 766"/>
                <a:gd name="T19" fmla="*/ 32 h 600"/>
                <a:gd name="T20" fmla="*/ 175 w 766"/>
                <a:gd name="T21" fmla="*/ 80 h 600"/>
                <a:gd name="T22" fmla="*/ 216 w 766"/>
                <a:gd name="T23" fmla="*/ 135 h 600"/>
                <a:gd name="T24" fmla="*/ 706 w 766"/>
                <a:gd name="T25" fmla="*/ 80 h 600"/>
                <a:gd name="T26" fmla="*/ 355 w 766"/>
                <a:gd name="T27" fmla="*/ 394 h 600"/>
                <a:gd name="T28" fmla="*/ 706 w 766"/>
                <a:gd name="T29" fmla="*/ 410 h 600"/>
                <a:gd name="T30" fmla="*/ 361 w 766"/>
                <a:gd name="T31" fmla="*/ 427 h 600"/>
                <a:gd name="T32" fmla="*/ 362 w 766"/>
                <a:gd name="T33" fmla="*/ 478 h 600"/>
                <a:gd name="T34" fmla="*/ 437 w 766"/>
                <a:gd name="T35" fmla="*/ 595 h 600"/>
                <a:gd name="T36" fmla="*/ 465 w 766"/>
                <a:gd name="T37" fmla="*/ 478 h 600"/>
                <a:gd name="T38" fmla="*/ 603 w 766"/>
                <a:gd name="T39" fmla="*/ 592 h 600"/>
                <a:gd name="T40" fmla="*/ 591 w 766"/>
                <a:gd name="T41" fmla="*/ 478 h 600"/>
                <a:gd name="T42" fmla="*/ 766 w 766"/>
                <a:gd name="T43" fmla="*/ 427 h 600"/>
                <a:gd name="T44" fmla="*/ 747 w 766"/>
                <a:gd name="T45" fmla="*/ 80 h 600"/>
                <a:gd name="T46" fmla="*/ 161 w 766"/>
                <a:gd name="T47" fmla="*/ 310 h 600"/>
                <a:gd name="T48" fmla="*/ 235 w 766"/>
                <a:gd name="T49" fmla="*/ 236 h 600"/>
                <a:gd name="T50" fmla="*/ 86 w 766"/>
                <a:gd name="T51" fmla="*/ 236 h 600"/>
                <a:gd name="T52" fmla="*/ 208 w 766"/>
                <a:gd name="T53" fmla="*/ 325 h 600"/>
                <a:gd name="T54" fmla="*/ 181 w 766"/>
                <a:gd name="T55" fmla="*/ 325 h 600"/>
                <a:gd name="T56" fmla="*/ 188 w 766"/>
                <a:gd name="T57" fmla="*/ 339 h 600"/>
                <a:gd name="T58" fmla="*/ 196 w 766"/>
                <a:gd name="T59" fmla="*/ 510 h 600"/>
                <a:gd name="T60" fmla="*/ 129 w 766"/>
                <a:gd name="T61" fmla="*/ 510 h 600"/>
                <a:gd name="T62" fmla="*/ 137 w 766"/>
                <a:gd name="T63" fmla="*/ 339 h 600"/>
                <a:gd name="T64" fmla="*/ 145 w 766"/>
                <a:gd name="T65" fmla="*/ 325 h 600"/>
                <a:gd name="T66" fmla="*/ 0 w 766"/>
                <a:gd name="T67" fmla="*/ 438 h 600"/>
                <a:gd name="T68" fmla="*/ 66 w 766"/>
                <a:gd name="T69" fmla="*/ 600 h 600"/>
                <a:gd name="T70" fmla="*/ 89 w 766"/>
                <a:gd name="T71" fmla="*/ 432 h 600"/>
                <a:gd name="T72" fmla="*/ 230 w 766"/>
                <a:gd name="T73" fmla="*/ 600 h 600"/>
                <a:gd name="T74" fmla="*/ 253 w 766"/>
                <a:gd name="T75" fmla="*/ 432 h 600"/>
                <a:gd name="T76" fmla="*/ 321 w 766"/>
                <a:gd name="T77" fmla="*/ 600 h 600"/>
                <a:gd name="T78" fmla="*/ 208 w 766"/>
                <a:gd name="T79" fmla="*/ 325 h 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766" h="600">
                  <a:moveTo>
                    <a:pt x="391" y="195"/>
                  </a:moveTo>
                  <a:lnTo>
                    <a:pt x="282" y="304"/>
                  </a:lnTo>
                  <a:cubicBezTo>
                    <a:pt x="293" y="310"/>
                    <a:pt x="303" y="317"/>
                    <a:pt x="312" y="326"/>
                  </a:cubicBezTo>
                  <a:lnTo>
                    <a:pt x="391" y="248"/>
                  </a:lnTo>
                  <a:lnTo>
                    <a:pt x="476" y="333"/>
                  </a:lnTo>
                  <a:lnTo>
                    <a:pt x="596" y="213"/>
                  </a:lnTo>
                  <a:lnTo>
                    <a:pt x="614" y="259"/>
                  </a:lnTo>
                  <a:lnTo>
                    <a:pt x="652" y="129"/>
                  </a:lnTo>
                  <a:lnTo>
                    <a:pt x="522" y="167"/>
                  </a:lnTo>
                  <a:lnTo>
                    <a:pt x="570" y="186"/>
                  </a:lnTo>
                  <a:lnTo>
                    <a:pt x="476" y="280"/>
                  </a:lnTo>
                  <a:lnTo>
                    <a:pt x="391" y="195"/>
                  </a:lnTo>
                  <a:close/>
                  <a:moveTo>
                    <a:pt x="766" y="80"/>
                  </a:moveTo>
                  <a:lnTo>
                    <a:pt x="766" y="80"/>
                  </a:lnTo>
                  <a:lnTo>
                    <a:pt x="766" y="32"/>
                  </a:lnTo>
                  <a:lnTo>
                    <a:pt x="465" y="32"/>
                  </a:lnTo>
                  <a:lnTo>
                    <a:pt x="465" y="0"/>
                  </a:lnTo>
                  <a:lnTo>
                    <a:pt x="437" y="0"/>
                  </a:lnTo>
                  <a:lnTo>
                    <a:pt x="437" y="32"/>
                  </a:lnTo>
                  <a:lnTo>
                    <a:pt x="154" y="32"/>
                  </a:lnTo>
                  <a:lnTo>
                    <a:pt x="154" y="80"/>
                  </a:lnTo>
                  <a:lnTo>
                    <a:pt x="175" y="80"/>
                  </a:lnTo>
                  <a:lnTo>
                    <a:pt x="175" y="122"/>
                  </a:lnTo>
                  <a:cubicBezTo>
                    <a:pt x="190" y="124"/>
                    <a:pt x="203" y="128"/>
                    <a:pt x="216" y="135"/>
                  </a:cubicBezTo>
                  <a:lnTo>
                    <a:pt x="216" y="80"/>
                  </a:lnTo>
                  <a:lnTo>
                    <a:pt x="706" y="80"/>
                  </a:lnTo>
                  <a:lnTo>
                    <a:pt x="706" y="394"/>
                  </a:lnTo>
                  <a:lnTo>
                    <a:pt x="355" y="394"/>
                  </a:lnTo>
                  <a:cubicBezTo>
                    <a:pt x="356" y="399"/>
                    <a:pt x="358" y="404"/>
                    <a:pt x="359" y="410"/>
                  </a:cubicBezTo>
                  <a:lnTo>
                    <a:pt x="706" y="410"/>
                  </a:lnTo>
                  <a:lnTo>
                    <a:pt x="706" y="427"/>
                  </a:lnTo>
                  <a:lnTo>
                    <a:pt x="361" y="427"/>
                  </a:lnTo>
                  <a:cubicBezTo>
                    <a:pt x="361" y="430"/>
                    <a:pt x="362" y="434"/>
                    <a:pt x="362" y="438"/>
                  </a:cubicBezTo>
                  <a:lnTo>
                    <a:pt x="362" y="478"/>
                  </a:lnTo>
                  <a:lnTo>
                    <a:pt x="437" y="478"/>
                  </a:lnTo>
                  <a:lnTo>
                    <a:pt x="437" y="595"/>
                  </a:lnTo>
                  <a:lnTo>
                    <a:pt x="465" y="595"/>
                  </a:lnTo>
                  <a:lnTo>
                    <a:pt x="465" y="478"/>
                  </a:lnTo>
                  <a:lnTo>
                    <a:pt x="560" y="478"/>
                  </a:lnTo>
                  <a:lnTo>
                    <a:pt x="603" y="592"/>
                  </a:lnTo>
                  <a:lnTo>
                    <a:pt x="631" y="585"/>
                  </a:lnTo>
                  <a:lnTo>
                    <a:pt x="591" y="478"/>
                  </a:lnTo>
                  <a:lnTo>
                    <a:pt x="766" y="478"/>
                  </a:lnTo>
                  <a:lnTo>
                    <a:pt x="766" y="427"/>
                  </a:lnTo>
                  <a:lnTo>
                    <a:pt x="747" y="427"/>
                  </a:lnTo>
                  <a:lnTo>
                    <a:pt x="747" y="80"/>
                  </a:lnTo>
                  <a:lnTo>
                    <a:pt x="766" y="80"/>
                  </a:lnTo>
                  <a:close/>
                  <a:moveTo>
                    <a:pt x="161" y="310"/>
                  </a:moveTo>
                  <a:lnTo>
                    <a:pt x="161" y="310"/>
                  </a:lnTo>
                  <a:cubicBezTo>
                    <a:pt x="202" y="310"/>
                    <a:pt x="235" y="277"/>
                    <a:pt x="235" y="236"/>
                  </a:cubicBezTo>
                  <a:cubicBezTo>
                    <a:pt x="235" y="194"/>
                    <a:pt x="202" y="161"/>
                    <a:pt x="161" y="161"/>
                  </a:cubicBezTo>
                  <a:cubicBezTo>
                    <a:pt x="119" y="161"/>
                    <a:pt x="86" y="194"/>
                    <a:pt x="86" y="236"/>
                  </a:cubicBezTo>
                  <a:cubicBezTo>
                    <a:pt x="86" y="277"/>
                    <a:pt x="119" y="310"/>
                    <a:pt x="161" y="310"/>
                  </a:cubicBezTo>
                  <a:close/>
                  <a:moveTo>
                    <a:pt x="208" y="325"/>
                  </a:moveTo>
                  <a:lnTo>
                    <a:pt x="208" y="325"/>
                  </a:lnTo>
                  <a:lnTo>
                    <a:pt x="181" y="325"/>
                  </a:lnTo>
                  <a:lnTo>
                    <a:pt x="185" y="328"/>
                  </a:lnTo>
                  <a:cubicBezTo>
                    <a:pt x="188" y="331"/>
                    <a:pt x="190" y="336"/>
                    <a:pt x="188" y="339"/>
                  </a:cubicBezTo>
                  <a:lnTo>
                    <a:pt x="178" y="365"/>
                  </a:lnTo>
                  <a:lnTo>
                    <a:pt x="196" y="510"/>
                  </a:lnTo>
                  <a:lnTo>
                    <a:pt x="163" y="540"/>
                  </a:lnTo>
                  <a:lnTo>
                    <a:pt x="129" y="510"/>
                  </a:lnTo>
                  <a:lnTo>
                    <a:pt x="147" y="365"/>
                  </a:lnTo>
                  <a:lnTo>
                    <a:pt x="137" y="339"/>
                  </a:lnTo>
                  <a:cubicBezTo>
                    <a:pt x="135" y="336"/>
                    <a:pt x="137" y="331"/>
                    <a:pt x="140" y="328"/>
                  </a:cubicBezTo>
                  <a:lnTo>
                    <a:pt x="145" y="325"/>
                  </a:lnTo>
                  <a:lnTo>
                    <a:pt x="112" y="325"/>
                  </a:lnTo>
                  <a:cubicBezTo>
                    <a:pt x="50" y="325"/>
                    <a:pt x="0" y="376"/>
                    <a:pt x="0" y="438"/>
                  </a:cubicBezTo>
                  <a:lnTo>
                    <a:pt x="0" y="600"/>
                  </a:lnTo>
                  <a:lnTo>
                    <a:pt x="66" y="600"/>
                  </a:lnTo>
                  <a:lnTo>
                    <a:pt x="66" y="432"/>
                  </a:lnTo>
                  <a:lnTo>
                    <a:pt x="89" y="432"/>
                  </a:lnTo>
                  <a:lnTo>
                    <a:pt x="89" y="600"/>
                  </a:lnTo>
                  <a:lnTo>
                    <a:pt x="230" y="600"/>
                  </a:lnTo>
                  <a:lnTo>
                    <a:pt x="230" y="432"/>
                  </a:lnTo>
                  <a:lnTo>
                    <a:pt x="253" y="432"/>
                  </a:lnTo>
                  <a:lnTo>
                    <a:pt x="253" y="600"/>
                  </a:lnTo>
                  <a:lnTo>
                    <a:pt x="321" y="600"/>
                  </a:lnTo>
                  <a:lnTo>
                    <a:pt x="321" y="438"/>
                  </a:lnTo>
                  <a:cubicBezTo>
                    <a:pt x="321" y="376"/>
                    <a:pt x="271" y="325"/>
                    <a:pt x="208" y="32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3" name="直接连接符 2"/>
          <p:cNvCxnSpPr/>
          <p:nvPr/>
        </p:nvCxnSpPr>
        <p:spPr>
          <a:xfrm>
            <a:off x="529963" y="5854640"/>
            <a:ext cx="55660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/>
          <p:cNvSpPr txBox="1"/>
          <p:nvPr/>
        </p:nvSpPr>
        <p:spPr>
          <a:xfrm>
            <a:off x="533677" y="382819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各分公司完成进度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9" grpId="0"/>
      <p:bldP spid="82" grpId="0"/>
      <p:bldP spid="85" grpId="0"/>
      <p:bldP spid="90" grpId="0"/>
      <p:bldP spid="91" grpId="0"/>
      <p:bldP spid="1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09093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1、全面落实“双减”。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2、五级梯队（周敏颖市新秀）、信息化能手评优课（周玉婷区二等奖）、区整班朗读（三6班区一等奖）成果喜人。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3、RS工作室活动扎实推进，全体高质量完成小灶微课的录制。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288925" y="252414"/>
            <a:ext cx="7854950" cy="661986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defPPr>
              <a:defRPr lang="zh-CN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ea typeface="+mn-ea"/>
                <a:cs typeface="+mn-ea"/>
              </a:defRPr>
            </a:lvl1pPr>
          </a:lstStyle>
          <a:p>
            <a:r>
              <a:rPr lang="en-US" altLang="zh-CN">
                <a:solidFill>
                  <a:srgbClr val="000000"/>
                </a:solidFill>
                <a:latin typeface="Arial" panose="020B0604020202020204" pitchFamily="34" charset="0"/>
              </a:rPr>
              <a:t>LOREM IPSUM DOLOR</a:t>
            </a:r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" name="Oval 4"/>
          <p:cNvSpPr/>
          <p:nvPr>
            <p:custDataLst>
              <p:tags r:id="rId2"/>
            </p:custDataLst>
          </p:nvPr>
        </p:nvSpPr>
        <p:spPr>
          <a:xfrm>
            <a:off x="1602046" y="2506749"/>
            <a:ext cx="2068827" cy="2068827"/>
          </a:xfrm>
          <a:prstGeom prst="ellipse">
            <a:avLst/>
          </a:prstGeom>
          <a:solidFill>
            <a:srgbClr val="00B6A5"/>
          </a:solidFill>
          <a:ln w="9525" cap="flat" cmpd="sng" algn="ctr">
            <a:noFill/>
            <a:prstDash val="solid"/>
          </a:ln>
          <a:effectLst/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ym typeface="Arial" panose="020B0604020202020204" pitchFamily="34" charset="0"/>
            </a:endParaRPr>
          </a:p>
        </p:txBody>
      </p:sp>
      <p:sp>
        <p:nvSpPr>
          <p:cNvPr id="5" name="AutoShape 64"/>
          <p:cNvSpPr/>
          <p:nvPr>
            <p:custDataLst>
              <p:tags r:id="rId3"/>
            </p:custDataLst>
          </p:nvPr>
        </p:nvSpPr>
        <p:spPr bwMode="auto">
          <a:xfrm>
            <a:off x="2341367" y="2843269"/>
            <a:ext cx="543019" cy="435944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63" y="0"/>
                </a:moveTo>
                <a:cubicBezTo>
                  <a:pt x="20630" y="0"/>
                  <a:pt x="20946" y="161"/>
                  <a:pt x="21208" y="481"/>
                </a:cubicBezTo>
                <a:cubicBezTo>
                  <a:pt x="21470" y="798"/>
                  <a:pt x="21599" y="1177"/>
                  <a:pt x="21599" y="1618"/>
                </a:cubicBezTo>
                <a:lnTo>
                  <a:pt x="21599" y="19981"/>
                </a:lnTo>
                <a:cubicBezTo>
                  <a:pt x="21599" y="20422"/>
                  <a:pt x="21470" y="20801"/>
                  <a:pt x="21208" y="21121"/>
                </a:cubicBezTo>
                <a:cubicBezTo>
                  <a:pt x="20946" y="21441"/>
                  <a:pt x="20630" y="21599"/>
                  <a:pt x="20263" y="21599"/>
                </a:cubicBezTo>
                <a:lnTo>
                  <a:pt x="1346" y="21599"/>
                </a:lnTo>
                <a:cubicBezTo>
                  <a:pt x="979" y="21599"/>
                  <a:pt x="663" y="21441"/>
                  <a:pt x="399" y="21121"/>
                </a:cubicBezTo>
                <a:cubicBezTo>
                  <a:pt x="132" y="20801"/>
                  <a:pt x="0" y="20422"/>
                  <a:pt x="0" y="19981"/>
                </a:cubicBezTo>
                <a:lnTo>
                  <a:pt x="0" y="1618"/>
                </a:lnTo>
                <a:cubicBezTo>
                  <a:pt x="0" y="1177"/>
                  <a:pt x="132" y="798"/>
                  <a:pt x="399" y="481"/>
                </a:cubicBezTo>
                <a:cubicBezTo>
                  <a:pt x="663" y="161"/>
                  <a:pt x="979" y="0"/>
                  <a:pt x="1346" y="0"/>
                </a:cubicBezTo>
                <a:lnTo>
                  <a:pt x="20263" y="0"/>
                </a:lnTo>
                <a:close/>
                <a:moveTo>
                  <a:pt x="19805" y="2252"/>
                </a:moveTo>
                <a:lnTo>
                  <a:pt x="8590" y="2252"/>
                </a:lnTo>
                <a:lnTo>
                  <a:pt x="8426" y="3545"/>
                </a:lnTo>
                <a:lnTo>
                  <a:pt x="1804" y="3545"/>
                </a:lnTo>
                <a:lnTo>
                  <a:pt x="1804" y="5501"/>
                </a:lnTo>
                <a:lnTo>
                  <a:pt x="19805" y="5501"/>
                </a:lnTo>
                <a:lnTo>
                  <a:pt x="19805" y="2252"/>
                </a:lnTo>
                <a:close/>
                <a:moveTo>
                  <a:pt x="19805" y="17746"/>
                </a:moveTo>
                <a:lnTo>
                  <a:pt x="1804" y="17746"/>
                </a:lnTo>
                <a:lnTo>
                  <a:pt x="1804" y="19350"/>
                </a:lnTo>
                <a:lnTo>
                  <a:pt x="19805" y="19350"/>
                </a:lnTo>
                <a:lnTo>
                  <a:pt x="19805" y="17746"/>
                </a:lnTo>
                <a:close/>
                <a:moveTo>
                  <a:pt x="3116" y="2743"/>
                </a:moveTo>
                <a:lnTo>
                  <a:pt x="6820" y="2743"/>
                </a:lnTo>
                <a:lnTo>
                  <a:pt x="6820" y="1436"/>
                </a:lnTo>
                <a:lnTo>
                  <a:pt x="3116" y="1436"/>
                </a:lnTo>
                <a:lnTo>
                  <a:pt x="3116" y="2743"/>
                </a:lnTo>
                <a:close/>
                <a:moveTo>
                  <a:pt x="6529" y="11631"/>
                </a:moveTo>
                <a:cubicBezTo>
                  <a:pt x="6529" y="12342"/>
                  <a:pt x="6639" y="13011"/>
                  <a:pt x="6862" y="13634"/>
                </a:cubicBezTo>
                <a:cubicBezTo>
                  <a:pt x="7084" y="14257"/>
                  <a:pt x="7388" y="14800"/>
                  <a:pt x="7775" y="15264"/>
                </a:cubicBezTo>
                <a:cubicBezTo>
                  <a:pt x="8162" y="15731"/>
                  <a:pt x="8617" y="16095"/>
                  <a:pt x="9134" y="16359"/>
                </a:cubicBezTo>
                <a:cubicBezTo>
                  <a:pt x="9655" y="16630"/>
                  <a:pt x="10211" y="16762"/>
                  <a:pt x="10806" y="16762"/>
                </a:cubicBezTo>
                <a:cubicBezTo>
                  <a:pt x="11398" y="16762"/>
                  <a:pt x="11954" y="16630"/>
                  <a:pt x="12470" y="16359"/>
                </a:cubicBezTo>
                <a:cubicBezTo>
                  <a:pt x="12984" y="16095"/>
                  <a:pt x="13435" y="15731"/>
                  <a:pt x="13824" y="15264"/>
                </a:cubicBezTo>
                <a:cubicBezTo>
                  <a:pt x="14211" y="14800"/>
                  <a:pt x="14515" y="14257"/>
                  <a:pt x="14737" y="13634"/>
                </a:cubicBezTo>
                <a:cubicBezTo>
                  <a:pt x="14960" y="13011"/>
                  <a:pt x="15070" y="12342"/>
                  <a:pt x="15070" y="11631"/>
                </a:cubicBezTo>
                <a:cubicBezTo>
                  <a:pt x="15070" y="10917"/>
                  <a:pt x="14960" y="10250"/>
                  <a:pt x="14737" y="9625"/>
                </a:cubicBezTo>
                <a:cubicBezTo>
                  <a:pt x="14515" y="9002"/>
                  <a:pt x="14211" y="8461"/>
                  <a:pt x="13824" y="8003"/>
                </a:cubicBezTo>
                <a:cubicBezTo>
                  <a:pt x="13435" y="7542"/>
                  <a:pt x="12982" y="7178"/>
                  <a:pt x="12463" y="6914"/>
                </a:cubicBezTo>
                <a:cubicBezTo>
                  <a:pt x="11944" y="6646"/>
                  <a:pt x="11391" y="6511"/>
                  <a:pt x="10806" y="6511"/>
                </a:cubicBezTo>
                <a:cubicBezTo>
                  <a:pt x="10211" y="6511"/>
                  <a:pt x="9655" y="6646"/>
                  <a:pt x="9134" y="6914"/>
                </a:cubicBezTo>
                <a:cubicBezTo>
                  <a:pt x="8617" y="7178"/>
                  <a:pt x="8162" y="7542"/>
                  <a:pt x="7775" y="8003"/>
                </a:cubicBezTo>
                <a:cubicBezTo>
                  <a:pt x="7388" y="8461"/>
                  <a:pt x="7084" y="9002"/>
                  <a:pt x="6862" y="9625"/>
                </a:cubicBezTo>
                <a:cubicBezTo>
                  <a:pt x="6639" y="10250"/>
                  <a:pt x="6529" y="10917"/>
                  <a:pt x="6529" y="11631"/>
                </a:cubicBezTo>
                <a:moveTo>
                  <a:pt x="13724" y="11631"/>
                </a:moveTo>
                <a:cubicBezTo>
                  <a:pt x="13724" y="12109"/>
                  <a:pt x="13648" y="12565"/>
                  <a:pt x="13501" y="12999"/>
                </a:cubicBezTo>
                <a:cubicBezTo>
                  <a:pt x="13352" y="13434"/>
                  <a:pt x="13146" y="13813"/>
                  <a:pt x="12879" y="14127"/>
                </a:cubicBezTo>
                <a:cubicBezTo>
                  <a:pt x="12612" y="14439"/>
                  <a:pt x="12301" y="14688"/>
                  <a:pt x="11942" y="14870"/>
                </a:cubicBezTo>
                <a:cubicBezTo>
                  <a:pt x="11582" y="15052"/>
                  <a:pt x="11205" y="15144"/>
                  <a:pt x="10806" y="15144"/>
                </a:cubicBezTo>
                <a:cubicBezTo>
                  <a:pt x="10407" y="15144"/>
                  <a:pt x="10025" y="15052"/>
                  <a:pt x="9662" y="14870"/>
                </a:cubicBezTo>
                <a:cubicBezTo>
                  <a:pt x="9300" y="14688"/>
                  <a:pt x="8987" y="14439"/>
                  <a:pt x="8725" y="14127"/>
                </a:cubicBezTo>
                <a:cubicBezTo>
                  <a:pt x="8463" y="13813"/>
                  <a:pt x="8257" y="13440"/>
                  <a:pt x="8103" y="13008"/>
                </a:cubicBezTo>
                <a:cubicBezTo>
                  <a:pt x="7951" y="12579"/>
                  <a:pt x="7875" y="12118"/>
                  <a:pt x="7875" y="11631"/>
                </a:cubicBezTo>
                <a:cubicBezTo>
                  <a:pt x="7875" y="11152"/>
                  <a:pt x="7951" y="10700"/>
                  <a:pt x="8103" y="10265"/>
                </a:cubicBezTo>
                <a:cubicBezTo>
                  <a:pt x="8257" y="9836"/>
                  <a:pt x="8463" y="9460"/>
                  <a:pt x="8725" y="9140"/>
                </a:cubicBezTo>
                <a:cubicBezTo>
                  <a:pt x="8987" y="8823"/>
                  <a:pt x="9298" y="8576"/>
                  <a:pt x="9657" y="8394"/>
                </a:cubicBezTo>
                <a:cubicBezTo>
                  <a:pt x="10015" y="8218"/>
                  <a:pt x="10399" y="8130"/>
                  <a:pt x="10806" y="8130"/>
                </a:cubicBezTo>
                <a:cubicBezTo>
                  <a:pt x="11205" y="8130"/>
                  <a:pt x="11582" y="8218"/>
                  <a:pt x="11942" y="8394"/>
                </a:cubicBezTo>
                <a:cubicBezTo>
                  <a:pt x="12301" y="8576"/>
                  <a:pt x="12612" y="8823"/>
                  <a:pt x="12879" y="9140"/>
                </a:cubicBezTo>
                <a:cubicBezTo>
                  <a:pt x="13146" y="9460"/>
                  <a:pt x="13352" y="9836"/>
                  <a:pt x="13501" y="10265"/>
                </a:cubicBezTo>
                <a:cubicBezTo>
                  <a:pt x="13648" y="10700"/>
                  <a:pt x="13724" y="11152"/>
                  <a:pt x="13724" y="11631"/>
                </a:cubicBezTo>
                <a:moveTo>
                  <a:pt x="9692" y="11631"/>
                </a:moveTo>
                <a:cubicBezTo>
                  <a:pt x="9692" y="11246"/>
                  <a:pt x="9799" y="10929"/>
                  <a:pt x="10020" y="10682"/>
                </a:cubicBezTo>
                <a:cubicBezTo>
                  <a:pt x="10238" y="10432"/>
                  <a:pt x="10500" y="10309"/>
                  <a:pt x="10806" y="10309"/>
                </a:cubicBezTo>
                <a:lnTo>
                  <a:pt x="10806" y="10280"/>
                </a:lnTo>
                <a:cubicBezTo>
                  <a:pt x="10945" y="10280"/>
                  <a:pt x="11065" y="10224"/>
                  <a:pt x="11163" y="10109"/>
                </a:cubicBezTo>
                <a:cubicBezTo>
                  <a:pt x="11261" y="9998"/>
                  <a:pt x="11310" y="9862"/>
                  <a:pt x="11310" y="9704"/>
                </a:cubicBezTo>
                <a:cubicBezTo>
                  <a:pt x="11310" y="9533"/>
                  <a:pt x="11261" y="9392"/>
                  <a:pt x="11163" y="9275"/>
                </a:cubicBezTo>
                <a:cubicBezTo>
                  <a:pt x="11065" y="9157"/>
                  <a:pt x="10945" y="9096"/>
                  <a:pt x="10806" y="9096"/>
                </a:cubicBezTo>
                <a:cubicBezTo>
                  <a:pt x="10228" y="9096"/>
                  <a:pt x="9733" y="9348"/>
                  <a:pt x="9322" y="9848"/>
                </a:cubicBezTo>
                <a:cubicBezTo>
                  <a:pt x="8913" y="10350"/>
                  <a:pt x="8708" y="10943"/>
                  <a:pt x="8708" y="11628"/>
                </a:cubicBezTo>
                <a:cubicBezTo>
                  <a:pt x="8708" y="11777"/>
                  <a:pt x="8757" y="11913"/>
                  <a:pt x="8854" y="12027"/>
                </a:cubicBezTo>
                <a:cubicBezTo>
                  <a:pt x="8952" y="12147"/>
                  <a:pt x="9063" y="12206"/>
                  <a:pt x="9187" y="12206"/>
                </a:cubicBezTo>
                <a:cubicBezTo>
                  <a:pt x="9329" y="12206"/>
                  <a:pt x="9447" y="12148"/>
                  <a:pt x="9545" y="12027"/>
                </a:cubicBezTo>
                <a:cubicBezTo>
                  <a:pt x="9643" y="11916"/>
                  <a:pt x="9692" y="11780"/>
                  <a:pt x="9692" y="11631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lIns="19048" tIns="19048" rIns="19048" bIns="19048" anchor="ctr"/>
          <a:lstStyle/>
          <a:p>
            <a:pPr defTabSz="170815">
              <a:defRPr/>
            </a:pPr>
            <a:endParaRPr lang="es-ES" sz="1100" kern="0">
              <a:effectLst>
                <a:outerShdw blurRad="38100" dist="38100" dir="2700000" algn="tl">
                  <a:srgbClr val="000000"/>
                </a:outerShdw>
              </a:effectLst>
              <a:sym typeface="Arial" panose="020B0604020202020204" pitchFamily="34" charset="0"/>
            </a:endParaRPr>
          </a:p>
        </p:txBody>
      </p:sp>
      <p:sp>
        <p:nvSpPr>
          <p:cNvPr id="12" name="TextBox 1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28500" y="3525228"/>
            <a:ext cx="1420954" cy="105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800" tIns="46800" rIns="46800" bIns="46800">
            <a:normAutofit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课程建设</a:t>
            </a:r>
            <a:endParaRPr lang="zh-CN" altLang="en-US" b="1" dirty="0">
              <a:solidFill>
                <a:schemeClr val="tx1"/>
              </a:solidFill>
              <a:latin typeface="Arial" panose="020B06040202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6" name="Oval 5"/>
          <p:cNvSpPr/>
          <p:nvPr>
            <p:custDataLst>
              <p:tags r:id="rId5"/>
            </p:custDataLst>
          </p:nvPr>
        </p:nvSpPr>
        <p:spPr>
          <a:xfrm>
            <a:off x="3353728" y="2506749"/>
            <a:ext cx="2067552" cy="2068827"/>
          </a:xfrm>
          <a:prstGeom prst="ellipse">
            <a:avLst/>
          </a:prstGeom>
          <a:solidFill>
            <a:srgbClr val="C1272D"/>
          </a:solidFill>
          <a:ln w="9525" cap="flat" cmpd="sng" algn="ctr">
            <a:noFill/>
            <a:prstDash val="solid"/>
          </a:ln>
          <a:effectLst/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ym typeface="Arial" panose="020B0604020202020204" pitchFamily="34" charset="0"/>
            </a:endParaRPr>
          </a:p>
        </p:txBody>
      </p:sp>
      <p:sp>
        <p:nvSpPr>
          <p:cNvPr id="9" name="Freeform 82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063732" y="2847091"/>
            <a:ext cx="624600" cy="508603"/>
          </a:xfrm>
          <a:custGeom>
            <a:avLst/>
            <a:gdLst>
              <a:gd name="T0" fmla="*/ 443 w 497"/>
              <a:gd name="T1" fmla="*/ 0 h 444"/>
              <a:gd name="T2" fmla="*/ 443 w 497"/>
              <a:gd name="T3" fmla="*/ 0 h 444"/>
              <a:gd name="T4" fmla="*/ 53 w 497"/>
              <a:gd name="T5" fmla="*/ 0 h 444"/>
              <a:gd name="T6" fmla="*/ 0 w 497"/>
              <a:gd name="T7" fmla="*/ 53 h 444"/>
              <a:gd name="T8" fmla="*/ 0 w 497"/>
              <a:gd name="T9" fmla="*/ 345 h 444"/>
              <a:gd name="T10" fmla="*/ 53 w 497"/>
              <a:gd name="T11" fmla="*/ 399 h 444"/>
              <a:gd name="T12" fmla="*/ 151 w 497"/>
              <a:gd name="T13" fmla="*/ 399 h 444"/>
              <a:gd name="T14" fmla="*/ 151 w 497"/>
              <a:gd name="T15" fmla="*/ 345 h 444"/>
              <a:gd name="T16" fmla="*/ 44 w 497"/>
              <a:gd name="T17" fmla="*/ 345 h 444"/>
              <a:gd name="T18" fmla="*/ 44 w 497"/>
              <a:gd name="T19" fmla="*/ 124 h 444"/>
              <a:gd name="T20" fmla="*/ 443 w 497"/>
              <a:gd name="T21" fmla="*/ 124 h 444"/>
              <a:gd name="T22" fmla="*/ 443 w 497"/>
              <a:gd name="T23" fmla="*/ 345 h 444"/>
              <a:gd name="T24" fmla="*/ 345 w 497"/>
              <a:gd name="T25" fmla="*/ 345 h 444"/>
              <a:gd name="T26" fmla="*/ 345 w 497"/>
              <a:gd name="T27" fmla="*/ 399 h 444"/>
              <a:gd name="T28" fmla="*/ 443 w 497"/>
              <a:gd name="T29" fmla="*/ 399 h 444"/>
              <a:gd name="T30" fmla="*/ 496 w 497"/>
              <a:gd name="T31" fmla="*/ 345 h 444"/>
              <a:gd name="T32" fmla="*/ 496 w 497"/>
              <a:gd name="T33" fmla="*/ 53 h 444"/>
              <a:gd name="T34" fmla="*/ 443 w 497"/>
              <a:gd name="T35" fmla="*/ 0 h 444"/>
              <a:gd name="T36" fmla="*/ 62 w 497"/>
              <a:gd name="T37" fmla="*/ 80 h 444"/>
              <a:gd name="T38" fmla="*/ 62 w 497"/>
              <a:gd name="T39" fmla="*/ 80 h 444"/>
              <a:gd name="T40" fmla="*/ 44 w 497"/>
              <a:gd name="T41" fmla="*/ 62 h 444"/>
              <a:gd name="T42" fmla="*/ 62 w 497"/>
              <a:gd name="T43" fmla="*/ 45 h 444"/>
              <a:gd name="T44" fmla="*/ 79 w 497"/>
              <a:gd name="T45" fmla="*/ 62 h 444"/>
              <a:gd name="T46" fmla="*/ 62 w 497"/>
              <a:gd name="T47" fmla="*/ 80 h 444"/>
              <a:gd name="T48" fmla="*/ 116 w 497"/>
              <a:gd name="T49" fmla="*/ 80 h 444"/>
              <a:gd name="T50" fmla="*/ 116 w 497"/>
              <a:gd name="T51" fmla="*/ 80 h 444"/>
              <a:gd name="T52" fmla="*/ 97 w 497"/>
              <a:gd name="T53" fmla="*/ 62 h 444"/>
              <a:gd name="T54" fmla="*/ 116 w 497"/>
              <a:gd name="T55" fmla="*/ 45 h 444"/>
              <a:gd name="T56" fmla="*/ 132 w 497"/>
              <a:gd name="T57" fmla="*/ 62 h 444"/>
              <a:gd name="T58" fmla="*/ 116 w 497"/>
              <a:gd name="T59" fmla="*/ 80 h 444"/>
              <a:gd name="T60" fmla="*/ 443 w 497"/>
              <a:gd name="T61" fmla="*/ 80 h 444"/>
              <a:gd name="T62" fmla="*/ 443 w 497"/>
              <a:gd name="T63" fmla="*/ 80 h 444"/>
              <a:gd name="T64" fmla="*/ 151 w 497"/>
              <a:gd name="T65" fmla="*/ 80 h 444"/>
              <a:gd name="T66" fmla="*/ 151 w 497"/>
              <a:gd name="T67" fmla="*/ 53 h 444"/>
              <a:gd name="T68" fmla="*/ 443 w 497"/>
              <a:gd name="T69" fmla="*/ 53 h 444"/>
              <a:gd name="T70" fmla="*/ 443 w 497"/>
              <a:gd name="T71" fmla="*/ 80 h 444"/>
              <a:gd name="T72" fmla="*/ 248 w 497"/>
              <a:gd name="T73" fmla="*/ 177 h 444"/>
              <a:gd name="T74" fmla="*/ 248 w 497"/>
              <a:gd name="T75" fmla="*/ 177 h 444"/>
              <a:gd name="T76" fmla="*/ 124 w 497"/>
              <a:gd name="T77" fmla="*/ 301 h 444"/>
              <a:gd name="T78" fmla="*/ 204 w 497"/>
              <a:gd name="T79" fmla="*/ 301 h 444"/>
              <a:gd name="T80" fmla="*/ 204 w 497"/>
              <a:gd name="T81" fmla="*/ 443 h 444"/>
              <a:gd name="T82" fmla="*/ 292 w 497"/>
              <a:gd name="T83" fmla="*/ 443 h 444"/>
              <a:gd name="T84" fmla="*/ 292 w 497"/>
              <a:gd name="T85" fmla="*/ 301 h 444"/>
              <a:gd name="T86" fmla="*/ 363 w 497"/>
              <a:gd name="T87" fmla="*/ 301 h 444"/>
              <a:gd name="T88" fmla="*/ 248 w 497"/>
              <a:gd name="T89" fmla="*/ 177 h 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97" h="444">
                <a:moveTo>
                  <a:pt x="443" y="0"/>
                </a:moveTo>
                <a:lnTo>
                  <a:pt x="443" y="0"/>
                </a:lnTo>
                <a:cubicBezTo>
                  <a:pt x="53" y="0"/>
                  <a:pt x="53" y="0"/>
                  <a:pt x="53" y="0"/>
                </a:cubicBezTo>
                <a:cubicBezTo>
                  <a:pt x="17" y="0"/>
                  <a:pt x="0" y="26"/>
                  <a:pt x="0" y="53"/>
                </a:cubicBezTo>
                <a:cubicBezTo>
                  <a:pt x="0" y="345"/>
                  <a:pt x="0" y="345"/>
                  <a:pt x="0" y="345"/>
                </a:cubicBezTo>
                <a:cubicBezTo>
                  <a:pt x="0" y="373"/>
                  <a:pt x="17" y="399"/>
                  <a:pt x="53" y="399"/>
                </a:cubicBezTo>
                <a:cubicBezTo>
                  <a:pt x="151" y="399"/>
                  <a:pt x="151" y="399"/>
                  <a:pt x="151" y="399"/>
                </a:cubicBezTo>
                <a:cubicBezTo>
                  <a:pt x="151" y="345"/>
                  <a:pt x="151" y="345"/>
                  <a:pt x="151" y="345"/>
                </a:cubicBezTo>
                <a:cubicBezTo>
                  <a:pt x="44" y="345"/>
                  <a:pt x="44" y="345"/>
                  <a:pt x="44" y="345"/>
                </a:cubicBezTo>
                <a:cubicBezTo>
                  <a:pt x="44" y="124"/>
                  <a:pt x="44" y="124"/>
                  <a:pt x="44" y="124"/>
                </a:cubicBezTo>
                <a:cubicBezTo>
                  <a:pt x="443" y="124"/>
                  <a:pt x="443" y="124"/>
                  <a:pt x="443" y="124"/>
                </a:cubicBezTo>
                <a:cubicBezTo>
                  <a:pt x="443" y="345"/>
                  <a:pt x="443" y="345"/>
                  <a:pt x="443" y="345"/>
                </a:cubicBezTo>
                <a:cubicBezTo>
                  <a:pt x="345" y="345"/>
                  <a:pt x="345" y="345"/>
                  <a:pt x="345" y="345"/>
                </a:cubicBezTo>
                <a:cubicBezTo>
                  <a:pt x="345" y="399"/>
                  <a:pt x="345" y="399"/>
                  <a:pt x="345" y="399"/>
                </a:cubicBezTo>
                <a:cubicBezTo>
                  <a:pt x="443" y="399"/>
                  <a:pt x="443" y="399"/>
                  <a:pt x="443" y="399"/>
                </a:cubicBezTo>
                <a:cubicBezTo>
                  <a:pt x="470" y="399"/>
                  <a:pt x="496" y="373"/>
                  <a:pt x="496" y="345"/>
                </a:cubicBezTo>
                <a:cubicBezTo>
                  <a:pt x="496" y="53"/>
                  <a:pt x="496" y="53"/>
                  <a:pt x="496" y="53"/>
                </a:cubicBezTo>
                <a:cubicBezTo>
                  <a:pt x="496" y="26"/>
                  <a:pt x="470" y="0"/>
                  <a:pt x="443" y="0"/>
                </a:cubicBezTo>
                <a:close/>
                <a:moveTo>
                  <a:pt x="62" y="80"/>
                </a:moveTo>
                <a:lnTo>
                  <a:pt x="62" y="80"/>
                </a:lnTo>
                <a:cubicBezTo>
                  <a:pt x="53" y="80"/>
                  <a:pt x="44" y="71"/>
                  <a:pt x="44" y="62"/>
                </a:cubicBezTo>
                <a:cubicBezTo>
                  <a:pt x="44" y="53"/>
                  <a:pt x="53" y="45"/>
                  <a:pt x="62" y="45"/>
                </a:cubicBezTo>
                <a:cubicBezTo>
                  <a:pt x="71" y="45"/>
                  <a:pt x="79" y="53"/>
                  <a:pt x="79" y="62"/>
                </a:cubicBezTo>
                <a:cubicBezTo>
                  <a:pt x="79" y="71"/>
                  <a:pt x="71" y="80"/>
                  <a:pt x="62" y="80"/>
                </a:cubicBezTo>
                <a:close/>
                <a:moveTo>
                  <a:pt x="116" y="80"/>
                </a:moveTo>
                <a:lnTo>
                  <a:pt x="116" y="80"/>
                </a:lnTo>
                <a:cubicBezTo>
                  <a:pt x="107" y="80"/>
                  <a:pt x="97" y="71"/>
                  <a:pt x="97" y="62"/>
                </a:cubicBezTo>
                <a:cubicBezTo>
                  <a:pt x="97" y="53"/>
                  <a:pt x="107" y="45"/>
                  <a:pt x="116" y="45"/>
                </a:cubicBezTo>
                <a:cubicBezTo>
                  <a:pt x="124" y="45"/>
                  <a:pt x="132" y="53"/>
                  <a:pt x="132" y="62"/>
                </a:cubicBezTo>
                <a:cubicBezTo>
                  <a:pt x="132" y="71"/>
                  <a:pt x="124" y="80"/>
                  <a:pt x="116" y="80"/>
                </a:cubicBezTo>
                <a:close/>
                <a:moveTo>
                  <a:pt x="443" y="80"/>
                </a:moveTo>
                <a:lnTo>
                  <a:pt x="443" y="80"/>
                </a:lnTo>
                <a:cubicBezTo>
                  <a:pt x="151" y="80"/>
                  <a:pt x="151" y="80"/>
                  <a:pt x="151" y="80"/>
                </a:cubicBezTo>
                <a:cubicBezTo>
                  <a:pt x="151" y="53"/>
                  <a:pt x="151" y="53"/>
                  <a:pt x="151" y="53"/>
                </a:cubicBezTo>
                <a:cubicBezTo>
                  <a:pt x="443" y="53"/>
                  <a:pt x="443" y="53"/>
                  <a:pt x="443" y="53"/>
                </a:cubicBezTo>
                <a:lnTo>
                  <a:pt x="443" y="80"/>
                </a:lnTo>
                <a:close/>
                <a:moveTo>
                  <a:pt x="248" y="177"/>
                </a:moveTo>
                <a:lnTo>
                  <a:pt x="248" y="177"/>
                </a:lnTo>
                <a:cubicBezTo>
                  <a:pt x="124" y="301"/>
                  <a:pt x="124" y="301"/>
                  <a:pt x="124" y="301"/>
                </a:cubicBezTo>
                <a:cubicBezTo>
                  <a:pt x="204" y="301"/>
                  <a:pt x="204" y="301"/>
                  <a:pt x="204" y="301"/>
                </a:cubicBezTo>
                <a:cubicBezTo>
                  <a:pt x="204" y="443"/>
                  <a:pt x="204" y="443"/>
                  <a:pt x="204" y="443"/>
                </a:cubicBezTo>
                <a:cubicBezTo>
                  <a:pt x="292" y="443"/>
                  <a:pt x="292" y="443"/>
                  <a:pt x="292" y="443"/>
                </a:cubicBezTo>
                <a:cubicBezTo>
                  <a:pt x="292" y="301"/>
                  <a:pt x="292" y="301"/>
                  <a:pt x="292" y="301"/>
                </a:cubicBezTo>
                <a:cubicBezTo>
                  <a:pt x="363" y="301"/>
                  <a:pt x="363" y="301"/>
                  <a:pt x="363" y="301"/>
                </a:cubicBezTo>
                <a:lnTo>
                  <a:pt x="248" y="1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608965">
              <a:defRPr/>
            </a:pPr>
            <a:endParaRPr lang="en-US" sz="2400" kern="0">
              <a:sym typeface="Arial" panose="020B0604020202020204" pitchFamily="34" charset="0"/>
            </a:endParaRPr>
          </a:p>
        </p:txBody>
      </p:sp>
      <p:sp>
        <p:nvSpPr>
          <p:cNvPr id="13" name="TextBox 13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62204" y="3525228"/>
            <a:ext cx="1422558" cy="105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800" tIns="46800" rIns="46800" bIns="46800">
            <a:normAutofit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学科管理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7" name="Oval 6"/>
          <p:cNvSpPr/>
          <p:nvPr>
            <p:custDataLst>
              <p:tags r:id="rId8"/>
            </p:custDataLst>
          </p:nvPr>
        </p:nvSpPr>
        <p:spPr>
          <a:xfrm>
            <a:off x="5104137" y="2506749"/>
            <a:ext cx="2067552" cy="2068827"/>
          </a:xfrm>
          <a:prstGeom prst="ellipse">
            <a:avLst/>
          </a:prstGeom>
          <a:solidFill>
            <a:srgbClr val="FFBD1B"/>
          </a:solidFill>
          <a:ln w="9525" cap="flat" cmpd="sng" algn="ctr">
            <a:noFill/>
            <a:prstDash val="solid"/>
          </a:ln>
          <a:effectLst/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ym typeface="Arial" panose="020B0604020202020204" pitchFamily="34" charset="0"/>
            </a:endParaRPr>
          </a:p>
        </p:txBody>
      </p:sp>
      <p:sp>
        <p:nvSpPr>
          <p:cNvPr id="10" name="Freeform 10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786098" y="2813950"/>
            <a:ext cx="624600" cy="557041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608965">
              <a:defRPr/>
            </a:pPr>
            <a:endParaRPr lang="en-US" sz="2400" kern="0">
              <a:sym typeface="Arial" panose="020B0604020202020204" pitchFamily="34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407647" y="3525228"/>
            <a:ext cx="1420954" cy="105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800" tIns="46800" rIns="46800" bIns="46800">
            <a:normAutofit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师生发展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11" name="Oval 7"/>
          <p:cNvSpPr/>
          <p:nvPr>
            <p:custDataLst>
              <p:tags r:id="rId11"/>
            </p:custDataLst>
          </p:nvPr>
        </p:nvSpPr>
        <p:spPr>
          <a:xfrm>
            <a:off x="6854544" y="2506749"/>
            <a:ext cx="2067552" cy="2068827"/>
          </a:xfrm>
          <a:prstGeom prst="ellipse">
            <a:avLst/>
          </a:prstGeom>
          <a:solidFill>
            <a:srgbClr val="4472C4"/>
          </a:solidFill>
          <a:ln w="9525" cap="flat" cmpd="sng" algn="ctr">
            <a:noFill/>
            <a:prstDash val="solid"/>
          </a:ln>
          <a:effectLst/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ym typeface="Arial" panose="020B0604020202020204" pitchFamily="34" charset="0"/>
            </a:endParaRPr>
          </a:p>
        </p:txBody>
      </p:sp>
      <p:sp>
        <p:nvSpPr>
          <p:cNvPr id="15" name="Freeform 11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7597690" y="2729820"/>
            <a:ext cx="559591" cy="581259"/>
          </a:xfrm>
          <a:custGeom>
            <a:avLst/>
            <a:gdLst>
              <a:gd name="T0" fmla="*/ 400 w 445"/>
              <a:gd name="T1" fmla="*/ 159 h 462"/>
              <a:gd name="T2" fmla="*/ 400 w 445"/>
              <a:gd name="T3" fmla="*/ 159 h 462"/>
              <a:gd name="T4" fmla="*/ 266 w 445"/>
              <a:gd name="T5" fmla="*/ 8 h 462"/>
              <a:gd name="T6" fmla="*/ 36 w 445"/>
              <a:gd name="T7" fmla="*/ 248 h 462"/>
              <a:gd name="T8" fmla="*/ 9 w 445"/>
              <a:gd name="T9" fmla="*/ 319 h 462"/>
              <a:gd name="T10" fmla="*/ 81 w 445"/>
              <a:gd name="T11" fmla="*/ 355 h 462"/>
              <a:gd name="T12" fmla="*/ 98 w 445"/>
              <a:gd name="T13" fmla="*/ 346 h 462"/>
              <a:gd name="T14" fmla="*/ 134 w 445"/>
              <a:gd name="T15" fmla="*/ 372 h 462"/>
              <a:gd name="T16" fmla="*/ 160 w 445"/>
              <a:gd name="T17" fmla="*/ 434 h 462"/>
              <a:gd name="T18" fmla="*/ 187 w 445"/>
              <a:gd name="T19" fmla="*/ 452 h 462"/>
              <a:gd name="T20" fmla="*/ 240 w 445"/>
              <a:gd name="T21" fmla="*/ 434 h 462"/>
              <a:gd name="T22" fmla="*/ 249 w 445"/>
              <a:gd name="T23" fmla="*/ 416 h 462"/>
              <a:gd name="T24" fmla="*/ 231 w 445"/>
              <a:gd name="T25" fmla="*/ 390 h 462"/>
              <a:gd name="T26" fmla="*/ 204 w 445"/>
              <a:gd name="T27" fmla="*/ 337 h 462"/>
              <a:gd name="T28" fmla="*/ 231 w 445"/>
              <a:gd name="T29" fmla="*/ 310 h 462"/>
              <a:gd name="T30" fmla="*/ 417 w 445"/>
              <a:gd name="T31" fmla="*/ 355 h 462"/>
              <a:gd name="T32" fmla="*/ 400 w 445"/>
              <a:gd name="T33" fmla="*/ 159 h 462"/>
              <a:gd name="T34" fmla="*/ 390 w 445"/>
              <a:gd name="T35" fmla="*/ 310 h 462"/>
              <a:gd name="T36" fmla="*/ 390 w 445"/>
              <a:gd name="T37" fmla="*/ 310 h 462"/>
              <a:gd name="T38" fmla="*/ 302 w 445"/>
              <a:gd name="T39" fmla="*/ 204 h 462"/>
              <a:gd name="T40" fmla="*/ 284 w 445"/>
              <a:gd name="T41" fmla="*/ 62 h 462"/>
              <a:gd name="T42" fmla="*/ 364 w 445"/>
              <a:gd name="T43" fmla="*/ 177 h 462"/>
              <a:gd name="T44" fmla="*/ 390 w 445"/>
              <a:gd name="T45" fmla="*/ 310 h 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445" h="462">
                <a:moveTo>
                  <a:pt x="400" y="159"/>
                </a:moveTo>
                <a:lnTo>
                  <a:pt x="400" y="159"/>
                </a:lnTo>
                <a:cubicBezTo>
                  <a:pt x="364" y="71"/>
                  <a:pt x="302" y="0"/>
                  <a:pt x="266" y="8"/>
                </a:cubicBezTo>
                <a:cubicBezTo>
                  <a:pt x="213" y="36"/>
                  <a:pt x="302" y="142"/>
                  <a:pt x="36" y="248"/>
                </a:cubicBezTo>
                <a:cubicBezTo>
                  <a:pt x="9" y="257"/>
                  <a:pt x="0" y="292"/>
                  <a:pt x="9" y="319"/>
                </a:cubicBezTo>
                <a:cubicBezTo>
                  <a:pt x="18" y="337"/>
                  <a:pt x="53" y="363"/>
                  <a:pt x="81" y="355"/>
                </a:cubicBezTo>
                <a:lnTo>
                  <a:pt x="98" y="346"/>
                </a:lnTo>
                <a:cubicBezTo>
                  <a:pt x="116" y="372"/>
                  <a:pt x="134" y="355"/>
                  <a:pt x="134" y="372"/>
                </a:cubicBezTo>
                <a:cubicBezTo>
                  <a:pt x="143" y="390"/>
                  <a:pt x="160" y="425"/>
                  <a:pt x="160" y="434"/>
                </a:cubicBezTo>
                <a:cubicBezTo>
                  <a:pt x="169" y="443"/>
                  <a:pt x="178" y="461"/>
                  <a:pt x="187" y="452"/>
                </a:cubicBezTo>
                <a:cubicBezTo>
                  <a:pt x="196" y="452"/>
                  <a:pt x="231" y="443"/>
                  <a:pt x="240" y="434"/>
                </a:cubicBezTo>
                <a:cubicBezTo>
                  <a:pt x="257" y="434"/>
                  <a:pt x="257" y="425"/>
                  <a:pt x="249" y="416"/>
                </a:cubicBezTo>
                <a:cubicBezTo>
                  <a:pt x="249" y="408"/>
                  <a:pt x="231" y="399"/>
                  <a:pt x="231" y="390"/>
                </a:cubicBezTo>
                <a:cubicBezTo>
                  <a:pt x="222" y="381"/>
                  <a:pt x="213" y="346"/>
                  <a:pt x="204" y="337"/>
                </a:cubicBezTo>
                <a:cubicBezTo>
                  <a:pt x="196" y="328"/>
                  <a:pt x="213" y="310"/>
                  <a:pt x="231" y="310"/>
                </a:cubicBezTo>
                <a:cubicBezTo>
                  <a:pt x="355" y="302"/>
                  <a:pt x="373" y="372"/>
                  <a:pt x="417" y="355"/>
                </a:cubicBezTo>
                <a:cubicBezTo>
                  <a:pt x="444" y="346"/>
                  <a:pt x="444" y="248"/>
                  <a:pt x="400" y="159"/>
                </a:cubicBezTo>
                <a:close/>
                <a:moveTo>
                  <a:pt x="390" y="310"/>
                </a:moveTo>
                <a:lnTo>
                  <a:pt x="390" y="310"/>
                </a:lnTo>
                <a:cubicBezTo>
                  <a:pt x="381" y="310"/>
                  <a:pt x="328" y="275"/>
                  <a:pt x="302" y="204"/>
                </a:cubicBezTo>
                <a:cubicBezTo>
                  <a:pt x="275" y="133"/>
                  <a:pt x="275" y="62"/>
                  <a:pt x="284" y="62"/>
                </a:cubicBezTo>
                <a:cubicBezTo>
                  <a:pt x="293" y="62"/>
                  <a:pt x="337" y="106"/>
                  <a:pt x="364" y="177"/>
                </a:cubicBezTo>
                <a:cubicBezTo>
                  <a:pt x="400" y="248"/>
                  <a:pt x="390" y="302"/>
                  <a:pt x="390" y="31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wrap="none" anchor="ctr"/>
          <a:lstStyle/>
          <a:p>
            <a:pPr defTabSz="608965">
              <a:defRPr/>
            </a:pPr>
            <a:endParaRPr lang="en-US" sz="2400" kern="0">
              <a:sym typeface="Arial" panose="020B0604020202020204" pitchFamily="34" charset="0"/>
            </a:endParaRPr>
          </a:p>
        </p:txBody>
      </p:sp>
      <p:sp>
        <p:nvSpPr>
          <p:cNvPr id="16" name="TextBox 1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157941" y="3521418"/>
            <a:ext cx="1422558" cy="105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800" tIns="46800" rIns="46800" bIns="46800">
            <a:normAutofit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成果梳理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20" name="Oval 6"/>
          <p:cNvSpPr/>
          <p:nvPr>
            <p:custDataLst>
              <p:tags r:id="rId14"/>
            </p:custDataLst>
          </p:nvPr>
        </p:nvSpPr>
        <p:spPr>
          <a:xfrm>
            <a:off x="8604952" y="2503024"/>
            <a:ext cx="2067552" cy="2068827"/>
          </a:xfrm>
          <a:prstGeom prst="ellipse">
            <a:avLst/>
          </a:prstGeom>
          <a:solidFill>
            <a:srgbClr val="70AD47"/>
          </a:solidFill>
          <a:ln w="9525" cap="flat" cmpd="sng" algn="ctr">
            <a:noFill/>
            <a:prstDash val="solid"/>
          </a:ln>
          <a:effectLst/>
        </p:spPr>
        <p:txBody>
          <a:bodyPr lIns="121910" tIns="60955" rIns="121910" bIns="60955" anchor="ctr"/>
          <a:lstStyle/>
          <a:p>
            <a:pPr algn="ctr" defTabSz="608965">
              <a:defRPr/>
            </a:pPr>
            <a:endParaRPr lang="en-US" sz="2400" kern="0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sp>
        <p:nvSpPr>
          <p:cNvPr id="22" name="TextBox 13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8908462" y="3521503"/>
            <a:ext cx="1420954" cy="1050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6800" tIns="46800" rIns="46800" bIns="46800">
            <a:normAutofit/>
          </a:bodyPr>
          <a:lstStyle>
            <a:lvl1pPr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1216025"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1216025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FFFFFF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fontAlgn="base">
              <a:spcBef>
                <a:spcPct val="20000"/>
              </a:spcBef>
              <a:spcAft>
                <a:spcPct val="0"/>
              </a:spcAft>
            </a:pPr>
            <a:r>
              <a:rPr lang="zh-CN" altLang="en-US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sym typeface="Arial" panose="020B0604020202020204" pitchFamily="34" charset="0"/>
              </a:rPr>
              <a:t>反思</a:t>
            </a:r>
            <a:endParaRPr lang="zh-CN" altLang="en-US" dirty="0">
              <a:solidFill>
                <a:schemeClr val="tx1"/>
              </a:solidFill>
              <a:latin typeface="Arial" panose="020B0604020202020204" pitchFamily="34" charset="0"/>
              <a:ea typeface="+mn-ea"/>
              <a:sym typeface="Arial" panose="020B0604020202020204" pitchFamily="34" charset="0"/>
            </a:endParaRPr>
          </a:p>
        </p:txBody>
      </p:sp>
      <p:sp>
        <p:nvSpPr>
          <p:cNvPr id="28" name="Freeform 103"/>
          <p:cNvSpPr>
            <a:spLocks noEditPoints="1"/>
          </p:cNvSpPr>
          <p:nvPr>
            <p:custDataLst>
              <p:tags r:id="rId16"/>
            </p:custDataLst>
          </p:nvPr>
        </p:nvSpPr>
        <p:spPr>
          <a:xfrm>
            <a:off x="9321728" y="2780363"/>
            <a:ext cx="634001" cy="642059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0"/>
              </a:cxn>
            </a:cxnLst>
            <a:rect l="0" t="0" r="0" b="0"/>
            <a:pathLst>
              <a:path w="116" h="117">
                <a:moveTo>
                  <a:pt x="46" y="91"/>
                </a:moveTo>
                <a:cubicBezTo>
                  <a:pt x="44" y="91"/>
                  <a:pt x="41" y="91"/>
                  <a:pt x="39" y="90"/>
                </a:cubicBezTo>
                <a:cubicBezTo>
                  <a:pt x="34" y="88"/>
                  <a:pt x="30" y="84"/>
                  <a:pt x="28" y="80"/>
                </a:cubicBezTo>
                <a:cubicBezTo>
                  <a:pt x="26" y="75"/>
                  <a:pt x="26" y="70"/>
                  <a:pt x="28" y="65"/>
                </a:cubicBezTo>
                <a:cubicBezTo>
                  <a:pt x="29" y="60"/>
                  <a:pt x="33" y="56"/>
                  <a:pt x="38" y="54"/>
                </a:cubicBezTo>
                <a:cubicBezTo>
                  <a:pt x="40" y="53"/>
                  <a:pt x="43" y="52"/>
                  <a:pt x="46" y="52"/>
                </a:cubicBezTo>
                <a:cubicBezTo>
                  <a:pt x="48" y="52"/>
                  <a:pt x="50" y="53"/>
                  <a:pt x="53" y="53"/>
                </a:cubicBezTo>
                <a:cubicBezTo>
                  <a:pt x="58" y="55"/>
                  <a:pt x="61" y="59"/>
                  <a:pt x="63" y="64"/>
                </a:cubicBezTo>
                <a:cubicBezTo>
                  <a:pt x="66" y="68"/>
                  <a:pt x="66" y="73"/>
                  <a:pt x="64" y="78"/>
                </a:cubicBezTo>
                <a:cubicBezTo>
                  <a:pt x="62" y="83"/>
                  <a:pt x="58" y="87"/>
                  <a:pt x="54" y="89"/>
                </a:cubicBezTo>
                <a:cubicBezTo>
                  <a:pt x="51" y="90"/>
                  <a:pt x="49" y="91"/>
                  <a:pt x="46" y="91"/>
                </a:cubicBezTo>
                <a:moveTo>
                  <a:pt x="55" y="27"/>
                </a:moveTo>
                <a:cubicBezTo>
                  <a:pt x="51" y="37"/>
                  <a:pt x="51" y="37"/>
                  <a:pt x="51" y="37"/>
                </a:cubicBezTo>
                <a:cubicBezTo>
                  <a:pt x="49" y="37"/>
                  <a:pt x="48" y="36"/>
                  <a:pt x="46" y="36"/>
                </a:cubicBezTo>
                <a:cubicBezTo>
                  <a:pt x="43" y="36"/>
                  <a:pt x="40" y="37"/>
                  <a:pt x="38" y="37"/>
                </a:cubicBezTo>
                <a:cubicBezTo>
                  <a:pt x="33" y="28"/>
                  <a:pt x="33" y="28"/>
                  <a:pt x="33" y="28"/>
                </a:cubicBezTo>
                <a:cubicBezTo>
                  <a:pt x="20" y="34"/>
                  <a:pt x="20" y="34"/>
                  <a:pt x="20" y="34"/>
                </a:cubicBezTo>
                <a:cubicBezTo>
                  <a:pt x="25" y="43"/>
                  <a:pt x="25" y="43"/>
                  <a:pt x="25" y="43"/>
                </a:cubicBezTo>
                <a:cubicBezTo>
                  <a:pt x="21" y="46"/>
                  <a:pt x="18" y="49"/>
                  <a:pt x="16" y="53"/>
                </a:cubicBezTo>
                <a:cubicBezTo>
                  <a:pt x="5" y="49"/>
                  <a:pt x="5" y="49"/>
                  <a:pt x="5" y="49"/>
                </a:cubicBezTo>
                <a:cubicBezTo>
                  <a:pt x="0" y="63"/>
                  <a:pt x="0" y="63"/>
                  <a:pt x="0" y="63"/>
                </a:cubicBezTo>
                <a:cubicBezTo>
                  <a:pt x="11" y="67"/>
                  <a:pt x="11" y="67"/>
                  <a:pt x="11" y="67"/>
                </a:cubicBezTo>
                <a:cubicBezTo>
                  <a:pt x="10" y="71"/>
                  <a:pt x="10" y="76"/>
                  <a:pt x="11" y="80"/>
                </a:cubicBezTo>
                <a:cubicBezTo>
                  <a:pt x="1" y="84"/>
                  <a:pt x="1" y="84"/>
                  <a:pt x="1" y="84"/>
                </a:cubicBezTo>
                <a:cubicBezTo>
                  <a:pt x="7" y="97"/>
                  <a:pt x="7" y="97"/>
                  <a:pt x="7" y="97"/>
                </a:cubicBezTo>
                <a:cubicBezTo>
                  <a:pt x="18" y="93"/>
                  <a:pt x="18" y="93"/>
                  <a:pt x="18" y="93"/>
                </a:cubicBezTo>
                <a:cubicBezTo>
                  <a:pt x="20" y="96"/>
                  <a:pt x="23" y="99"/>
                  <a:pt x="27" y="101"/>
                </a:cubicBezTo>
                <a:cubicBezTo>
                  <a:pt x="23" y="112"/>
                  <a:pt x="23" y="112"/>
                  <a:pt x="23" y="112"/>
                </a:cubicBezTo>
                <a:cubicBezTo>
                  <a:pt x="36" y="117"/>
                  <a:pt x="36" y="117"/>
                  <a:pt x="36" y="117"/>
                </a:cubicBezTo>
                <a:cubicBezTo>
                  <a:pt x="40" y="106"/>
                  <a:pt x="40" y="106"/>
                  <a:pt x="40" y="106"/>
                </a:cubicBezTo>
                <a:cubicBezTo>
                  <a:pt x="42" y="107"/>
                  <a:pt x="44" y="107"/>
                  <a:pt x="46" y="107"/>
                </a:cubicBezTo>
                <a:cubicBezTo>
                  <a:pt x="48" y="107"/>
                  <a:pt x="51" y="107"/>
                  <a:pt x="53" y="106"/>
                </a:cubicBezTo>
                <a:cubicBezTo>
                  <a:pt x="58" y="116"/>
                  <a:pt x="58" y="116"/>
                  <a:pt x="58" y="116"/>
                </a:cubicBezTo>
                <a:cubicBezTo>
                  <a:pt x="71" y="111"/>
                  <a:pt x="71" y="111"/>
                  <a:pt x="71" y="111"/>
                </a:cubicBezTo>
                <a:cubicBezTo>
                  <a:pt x="66" y="100"/>
                  <a:pt x="66" y="100"/>
                  <a:pt x="66" y="100"/>
                </a:cubicBezTo>
                <a:cubicBezTo>
                  <a:pt x="70" y="98"/>
                  <a:pt x="73" y="95"/>
                  <a:pt x="75" y="91"/>
                </a:cubicBezTo>
                <a:cubicBezTo>
                  <a:pt x="86" y="95"/>
                  <a:pt x="86" y="95"/>
                  <a:pt x="86" y="95"/>
                </a:cubicBezTo>
                <a:cubicBezTo>
                  <a:pt x="91" y="81"/>
                  <a:pt x="91" y="81"/>
                  <a:pt x="91" y="81"/>
                </a:cubicBezTo>
                <a:cubicBezTo>
                  <a:pt x="81" y="77"/>
                  <a:pt x="81" y="77"/>
                  <a:pt x="81" y="77"/>
                </a:cubicBezTo>
                <a:cubicBezTo>
                  <a:pt x="81" y="73"/>
                  <a:pt x="81" y="68"/>
                  <a:pt x="80" y="64"/>
                </a:cubicBezTo>
                <a:cubicBezTo>
                  <a:pt x="90" y="60"/>
                  <a:pt x="90" y="60"/>
                  <a:pt x="90" y="60"/>
                </a:cubicBezTo>
                <a:cubicBezTo>
                  <a:pt x="84" y="47"/>
                  <a:pt x="84" y="47"/>
                  <a:pt x="84" y="47"/>
                </a:cubicBezTo>
                <a:cubicBezTo>
                  <a:pt x="74" y="51"/>
                  <a:pt x="74" y="51"/>
                  <a:pt x="74" y="51"/>
                </a:cubicBezTo>
                <a:cubicBezTo>
                  <a:pt x="72" y="47"/>
                  <a:pt x="68" y="44"/>
                  <a:pt x="65" y="42"/>
                </a:cubicBezTo>
                <a:cubicBezTo>
                  <a:pt x="68" y="32"/>
                  <a:pt x="68" y="32"/>
                  <a:pt x="68" y="32"/>
                </a:cubicBezTo>
                <a:cubicBezTo>
                  <a:pt x="55" y="27"/>
                  <a:pt x="55" y="27"/>
                  <a:pt x="55" y="27"/>
                </a:cubicBezTo>
                <a:moveTo>
                  <a:pt x="94" y="32"/>
                </a:moveTo>
                <a:cubicBezTo>
                  <a:pt x="94" y="32"/>
                  <a:pt x="93" y="32"/>
                  <a:pt x="93" y="32"/>
                </a:cubicBezTo>
                <a:cubicBezTo>
                  <a:pt x="91" y="32"/>
                  <a:pt x="88" y="31"/>
                  <a:pt x="87" y="29"/>
                </a:cubicBezTo>
                <a:cubicBezTo>
                  <a:pt x="85" y="27"/>
                  <a:pt x="84" y="25"/>
                  <a:pt x="84" y="22"/>
                </a:cubicBezTo>
                <a:cubicBezTo>
                  <a:pt x="84" y="19"/>
                  <a:pt x="85" y="17"/>
                  <a:pt x="87" y="15"/>
                </a:cubicBezTo>
                <a:cubicBezTo>
                  <a:pt x="89" y="14"/>
                  <a:pt x="91" y="13"/>
                  <a:pt x="94" y="13"/>
                </a:cubicBezTo>
                <a:cubicBezTo>
                  <a:pt x="94" y="13"/>
                  <a:pt x="94" y="13"/>
                  <a:pt x="94" y="13"/>
                </a:cubicBezTo>
                <a:cubicBezTo>
                  <a:pt x="96" y="13"/>
                  <a:pt x="99" y="14"/>
                  <a:pt x="100" y="15"/>
                </a:cubicBezTo>
                <a:cubicBezTo>
                  <a:pt x="102" y="17"/>
                  <a:pt x="103" y="20"/>
                  <a:pt x="103" y="22"/>
                </a:cubicBezTo>
                <a:cubicBezTo>
                  <a:pt x="103" y="25"/>
                  <a:pt x="102" y="27"/>
                  <a:pt x="100" y="29"/>
                </a:cubicBezTo>
                <a:cubicBezTo>
                  <a:pt x="98" y="31"/>
                  <a:pt x="96" y="32"/>
                  <a:pt x="94" y="32"/>
                </a:cubicBezTo>
                <a:moveTo>
                  <a:pt x="90" y="0"/>
                </a:moveTo>
                <a:cubicBezTo>
                  <a:pt x="90" y="5"/>
                  <a:pt x="90" y="5"/>
                  <a:pt x="90" y="5"/>
                </a:cubicBezTo>
                <a:cubicBezTo>
                  <a:pt x="88" y="6"/>
                  <a:pt x="86" y="6"/>
                  <a:pt x="84" y="8"/>
                </a:cubicBezTo>
                <a:cubicBezTo>
                  <a:pt x="80" y="4"/>
                  <a:pt x="80" y="4"/>
                  <a:pt x="80" y="4"/>
                </a:cubicBezTo>
                <a:cubicBezTo>
                  <a:pt x="75" y="8"/>
                  <a:pt x="75" y="8"/>
                  <a:pt x="75" y="8"/>
                </a:cubicBezTo>
                <a:cubicBezTo>
                  <a:pt x="79" y="13"/>
                  <a:pt x="79" y="13"/>
                  <a:pt x="79" y="13"/>
                </a:cubicBezTo>
                <a:cubicBezTo>
                  <a:pt x="78" y="14"/>
                  <a:pt x="77" y="16"/>
                  <a:pt x="77" y="18"/>
                </a:cubicBezTo>
                <a:cubicBezTo>
                  <a:pt x="71" y="18"/>
                  <a:pt x="71" y="18"/>
                  <a:pt x="71" y="18"/>
                </a:cubicBezTo>
                <a:cubicBezTo>
                  <a:pt x="71" y="25"/>
                  <a:pt x="71" y="25"/>
                  <a:pt x="71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77" y="28"/>
                  <a:pt x="78" y="30"/>
                  <a:pt x="79" y="31"/>
                </a:cubicBezTo>
                <a:cubicBezTo>
                  <a:pt x="75" y="35"/>
                  <a:pt x="75" y="35"/>
                  <a:pt x="75" y="35"/>
                </a:cubicBezTo>
                <a:cubicBezTo>
                  <a:pt x="80" y="40"/>
                  <a:pt x="80" y="40"/>
                  <a:pt x="80" y="40"/>
                </a:cubicBezTo>
                <a:cubicBezTo>
                  <a:pt x="84" y="36"/>
                  <a:pt x="84" y="36"/>
                  <a:pt x="84" y="36"/>
                </a:cubicBezTo>
                <a:cubicBezTo>
                  <a:pt x="85" y="38"/>
                  <a:pt x="87" y="38"/>
                  <a:pt x="90" y="39"/>
                </a:cubicBezTo>
                <a:cubicBezTo>
                  <a:pt x="90" y="44"/>
                  <a:pt x="90" y="44"/>
                  <a:pt x="90" y="44"/>
                </a:cubicBezTo>
                <a:cubicBezTo>
                  <a:pt x="97" y="45"/>
                  <a:pt x="97" y="45"/>
                  <a:pt x="97" y="45"/>
                </a:cubicBezTo>
                <a:cubicBezTo>
                  <a:pt x="97" y="39"/>
                  <a:pt x="97" y="39"/>
                  <a:pt x="97" y="39"/>
                </a:cubicBezTo>
                <a:cubicBezTo>
                  <a:pt x="99" y="39"/>
                  <a:pt x="101" y="38"/>
                  <a:pt x="103" y="37"/>
                </a:cubicBezTo>
                <a:cubicBezTo>
                  <a:pt x="106" y="41"/>
                  <a:pt x="106" y="41"/>
                  <a:pt x="106" y="41"/>
                </a:cubicBezTo>
                <a:cubicBezTo>
                  <a:pt x="111" y="36"/>
                  <a:pt x="111" y="36"/>
                  <a:pt x="111" y="36"/>
                </a:cubicBezTo>
                <a:cubicBezTo>
                  <a:pt x="108" y="32"/>
                  <a:pt x="108" y="32"/>
                  <a:pt x="108" y="32"/>
                </a:cubicBezTo>
                <a:cubicBezTo>
                  <a:pt x="109" y="30"/>
                  <a:pt x="110" y="28"/>
                  <a:pt x="110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19"/>
                  <a:pt x="116" y="19"/>
                  <a:pt x="116" y="19"/>
                </a:cubicBezTo>
                <a:cubicBezTo>
                  <a:pt x="111" y="19"/>
                  <a:pt x="111" y="19"/>
                  <a:pt x="111" y="19"/>
                </a:cubicBezTo>
                <a:cubicBezTo>
                  <a:pt x="110" y="17"/>
                  <a:pt x="109" y="15"/>
                  <a:pt x="108" y="13"/>
                </a:cubicBezTo>
                <a:cubicBezTo>
                  <a:pt x="112" y="9"/>
                  <a:pt x="112" y="9"/>
                  <a:pt x="112" y="9"/>
                </a:cubicBezTo>
                <a:cubicBezTo>
                  <a:pt x="107" y="4"/>
                  <a:pt x="107" y="4"/>
                  <a:pt x="107" y="4"/>
                </a:cubicBezTo>
                <a:cubicBezTo>
                  <a:pt x="103" y="8"/>
                  <a:pt x="103" y="8"/>
                  <a:pt x="103" y="8"/>
                </a:cubicBezTo>
                <a:cubicBezTo>
                  <a:pt x="101" y="6"/>
                  <a:pt x="99" y="6"/>
                  <a:pt x="97" y="5"/>
                </a:cubicBezTo>
                <a:cubicBezTo>
                  <a:pt x="97" y="0"/>
                  <a:pt x="97" y="0"/>
                  <a:pt x="97" y="0"/>
                </a:cubicBezTo>
                <a:cubicBezTo>
                  <a:pt x="90" y="0"/>
                  <a:pt x="90" y="0"/>
                  <a:pt x="90" y="0"/>
                </a:cubicBezTo>
              </a:path>
            </a:pathLst>
          </a:custGeom>
          <a:solidFill>
            <a:srgbClr val="FFFFFF"/>
          </a:solidFill>
          <a:ln w="9525">
            <a:noFill/>
          </a:ln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组合 65"/>
          <p:cNvGrpSpPr/>
          <p:nvPr/>
        </p:nvGrpSpPr>
        <p:grpSpPr>
          <a:xfrm>
            <a:off x="8234884" y="1751135"/>
            <a:ext cx="2351472" cy="1172180"/>
            <a:chOff x="3624780" y="2412339"/>
            <a:chExt cx="2351472" cy="1172180"/>
          </a:xfrm>
        </p:grpSpPr>
        <p:sp>
          <p:nvSpPr>
            <p:cNvPr id="67" name="文本框 66"/>
            <p:cNvSpPr txBox="1"/>
            <p:nvPr/>
          </p:nvSpPr>
          <p:spPr>
            <a:xfrm>
              <a:off x="3624780" y="2412339"/>
              <a:ext cx="2133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紧盯收入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3624780" y="2750893"/>
              <a:ext cx="2351472" cy="83362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全年实现业务收入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26207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万元，完成省公司预算（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23845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万元）的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109.91%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。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8234883" y="4592895"/>
            <a:ext cx="2522763" cy="1172180"/>
            <a:chOff x="3624779" y="2412339"/>
            <a:chExt cx="2522763" cy="1172180"/>
          </a:xfrm>
        </p:grpSpPr>
        <p:sp>
          <p:nvSpPr>
            <p:cNvPr id="70" name="文本框 69"/>
            <p:cNvSpPr txBox="1"/>
            <p:nvPr/>
          </p:nvSpPr>
          <p:spPr>
            <a:xfrm>
              <a:off x="3624780" y="2412339"/>
              <a:ext cx="2133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荣誉奖励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1" name="文本框 70"/>
            <p:cNvSpPr txBox="1"/>
            <p:nvPr/>
          </p:nvSpPr>
          <p:spPr>
            <a:xfrm>
              <a:off x="3624779" y="2750893"/>
              <a:ext cx="2522763" cy="83362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海西分公司在省公司农村电商标杆示范县建设中荣获“黄金标杆”称号。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1085731" y="1751135"/>
            <a:ext cx="2681868" cy="1172180"/>
            <a:chOff x="3294384" y="2412339"/>
            <a:chExt cx="2681868" cy="1172180"/>
          </a:xfrm>
        </p:grpSpPr>
        <p:sp>
          <p:nvSpPr>
            <p:cNvPr id="73" name="文本框 72"/>
            <p:cNvSpPr txBox="1"/>
            <p:nvPr/>
          </p:nvSpPr>
          <p:spPr>
            <a:xfrm>
              <a:off x="3842471" y="2412339"/>
              <a:ext cx="2133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措施得力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3294384" y="2750893"/>
              <a:ext cx="2681868" cy="83362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坚决贯彻董事会工作要求，以“转型、对标、三互”为抓手，落实“四个常态化”工作要求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1237129" y="4592895"/>
            <a:ext cx="2530470" cy="1172180"/>
            <a:chOff x="3445782" y="2412339"/>
            <a:chExt cx="2530470" cy="1172180"/>
          </a:xfrm>
        </p:grpSpPr>
        <p:sp>
          <p:nvSpPr>
            <p:cNvPr id="77" name="文本框 76"/>
            <p:cNvSpPr txBox="1"/>
            <p:nvPr/>
          </p:nvSpPr>
          <p:spPr>
            <a:xfrm>
              <a:off x="3842471" y="2412339"/>
              <a:ext cx="21337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/>
              <a:r>
                <a:rPr lang="zh-CN" altLang="en-US" sz="2000" b="1" dirty="0">
                  <a:solidFill>
                    <a:schemeClr val="bg1"/>
                  </a:solidFill>
                  <a:cs typeface="+mn-ea"/>
                  <a:sym typeface="+mn-lt"/>
                </a:rPr>
                <a:t>增幅亮眼</a:t>
              </a:r>
              <a:endParaRPr lang="zh-CN" altLang="en-US" sz="20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3445782" y="2750893"/>
              <a:ext cx="2530470" cy="83362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r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重点考核业务收入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23000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万，增幅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18.63%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，进度、增幅双双位列全省第</a:t>
              </a:r>
              <a:r>
                <a:rPr lang="en-US" altLang="zh-CN" sz="1400" dirty="0">
                  <a:solidFill>
                    <a:schemeClr val="bg1"/>
                  </a:solidFill>
                  <a:cs typeface="+mn-ea"/>
                  <a:sym typeface="+mn-lt"/>
                </a:rPr>
                <a:t>1</a:t>
              </a:r>
              <a:r>
                <a:rPr lang="zh-CN" altLang="en-US" sz="1400" dirty="0">
                  <a:solidFill>
                    <a:schemeClr val="bg1"/>
                  </a:solidFill>
                  <a:cs typeface="+mn-ea"/>
                  <a:sym typeface="+mn-lt"/>
                </a:rPr>
                <a:t>位。</a:t>
              </a:r>
              <a:endParaRPr lang="zh-CN" altLang="en-US" sz="1400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45" name="文本框 44"/>
          <p:cNvSpPr txBox="1"/>
          <p:nvPr/>
        </p:nvSpPr>
        <p:spPr>
          <a:xfrm>
            <a:off x="533677" y="382819"/>
            <a:ext cx="265970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跨越发展硕果累累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Freeform 6"/>
          <p:cNvSpPr/>
          <p:nvPr/>
        </p:nvSpPr>
        <p:spPr bwMode="auto">
          <a:xfrm>
            <a:off x="4355422" y="2173876"/>
            <a:ext cx="1976176" cy="1431809"/>
          </a:xfrm>
          <a:custGeom>
            <a:avLst/>
            <a:gdLst>
              <a:gd name="T0" fmla="*/ 2474 w 4986"/>
              <a:gd name="T1" fmla="*/ 3598 h 3611"/>
              <a:gd name="T2" fmla="*/ 2352 w 4986"/>
              <a:gd name="T3" fmla="*/ 3528 h 3611"/>
              <a:gd name="T4" fmla="*/ 2339 w 4986"/>
              <a:gd name="T5" fmla="*/ 3469 h 3611"/>
              <a:gd name="T6" fmla="*/ 2368 w 4986"/>
              <a:gd name="T7" fmla="*/ 3375 h 3611"/>
              <a:gd name="T8" fmla="*/ 2418 w 4986"/>
              <a:gd name="T9" fmla="*/ 3307 h 3611"/>
              <a:gd name="T10" fmla="*/ 2509 w 4986"/>
              <a:gd name="T11" fmla="*/ 3041 h 3611"/>
              <a:gd name="T12" fmla="*/ 2370 w 4986"/>
              <a:gd name="T13" fmla="*/ 2820 h 3611"/>
              <a:gd name="T14" fmla="*/ 2009 w 4986"/>
              <a:gd name="T15" fmla="*/ 2752 h 3611"/>
              <a:gd name="T16" fmla="*/ 1568 w 4986"/>
              <a:gd name="T17" fmla="*/ 3095 h 3611"/>
              <a:gd name="T18" fmla="*/ 1577 w 4986"/>
              <a:gd name="T19" fmla="*/ 3160 h 3611"/>
              <a:gd name="T20" fmla="*/ 1633 w 4986"/>
              <a:gd name="T21" fmla="*/ 3286 h 3611"/>
              <a:gd name="T22" fmla="*/ 1694 w 4986"/>
              <a:gd name="T23" fmla="*/ 3368 h 3611"/>
              <a:gd name="T24" fmla="*/ 1719 w 4986"/>
              <a:gd name="T25" fmla="*/ 3452 h 3611"/>
              <a:gd name="T26" fmla="*/ 1706 w 4986"/>
              <a:gd name="T27" fmla="*/ 3523 h 3611"/>
              <a:gd name="T28" fmla="*/ 1547 w 4986"/>
              <a:gd name="T29" fmla="*/ 3592 h 3611"/>
              <a:gd name="T30" fmla="*/ 1313 w 4986"/>
              <a:gd name="T31" fmla="*/ 3610 h 3611"/>
              <a:gd name="T32" fmla="*/ 0 w 4986"/>
              <a:gd name="T33" fmla="*/ 3557 h 3611"/>
              <a:gd name="T34" fmla="*/ 4182 w 4986"/>
              <a:gd name="T35" fmla="*/ 0 h 3611"/>
              <a:gd name="T36" fmla="*/ 4117 w 4986"/>
              <a:gd name="T37" fmla="*/ 1359 h 3611"/>
              <a:gd name="T38" fmla="*/ 4229 w 4986"/>
              <a:gd name="T39" fmla="*/ 1534 h 3611"/>
              <a:gd name="T40" fmla="*/ 4318 w 4986"/>
              <a:gd name="T41" fmla="*/ 1553 h 3611"/>
              <a:gd name="T42" fmla="*/ 4419 w 4986"/>
              <a:gd name="T43" fmla="*/ 1523 h 3611"/>
              <a:gd name="T44" fmla="*/ 4503 w 4986"/>
              <a:gd name="T45" fmla="*/ 1460 h 3611"/>
              <a:gd name="T46" fmla="*/ 4617 w 4986"/>
              <a:gd name="T47" fmla="*/ 1410 h 3611"/>
              <a:gd name="T48" fmla="*/ 4675 w 4986"/>
              <a:gd name="T49" fmla="*/ 1402 h 3611"/>
              <a:gd name="T50" fmla="*/ 4984 w 4986"/>
              <a:gd name="T51" fmla="*/ 1809 h 3611"/>
              <a:gd name="T52" fmla="*/ 4844 w 4986"/>
              <a:gd name="T53" fmla="*/ 2242 h 3611"/>
              <a:gd name="T54" fmla="*/ 4725 w 4986"/>
              <a:gd name="T55" fmla="*/ 2276 h 3611"/>
              <a:gd name="T56" fmla="*/ 4482 w 4986"/>
              <a:gd name="T57" fmla="*/ 2191 h 3611"/>
              <a:gd name="T58" fmla="*/ 4413 w 4986"/>
              <a:gd name="T59" fmla="*/ 2140 h 3611"/>
              <a:gd name="T60" fmla="*/ 4303 w 4986"/>
              <a:gd name="T61" fmla="*/ 2105 h 3611"/>
              <a:gd name="T62" fmla="*/ 4298 w 4986"/>
              <a:gd name="T63" fmla="*/ 2105 h 3611"/>
              <a:gd name="T64" fmla="*/ 4167 w 4986"/>
              <a:gd name="T65" fmla="*/ 2180 h 3611"/>
              <a:gd name="T66" fmla="*/ 4125 w 4986"/>
              <a:gd name="T67" fmla="*/ 2415 h 3611"/>
              <a:gd name="T68" fmla="*/ 4140 w 4986"/>
              <a:gd name="T69" fmla="*/ 3037 h 3611"/>
              <a:gd name="T70" fmla="*/ 2802 w 4986"/>
              <a:gd name="T71" fmla="*/ 3611 h 36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86" h="3611">
                <a:moveTo>
                  <a:pt x="2802" y="3611"/>
                </a:moveTo>
                <a:cubicBezTo>
                  <a:pt x="2635" y="3611"/>
                  <a:pt x="2522" y="3607"/>
                  <a:pt x="2474" y="3598"/>
                </a:cubicBezTo>
                <a:cubicBezTo>
                  <a:pt x="2448" y="3593"/>
                  <a:pt x="2424" y="3588"/>
                  <a:pt x="2396" y="3573"/>
                </a:cubicBezTo>
                <a:cubicBezTo>
                  <a:pt x="2381" y="3565"/>
                  <a:pt x="2362" y="3552"/>
                  <a:pt x="2352" y="3528"/>
                </a:cubicBezTo>
                <a:cubicBezTo>
                  <a:pt x="2343" y="3509"/>
                  <a:pt x="2339" y="3489"/>
                  <a:pt x="2339" y="3471"/>
                </a:cubicBezTo>
                <a:lnTo>
                  <a:pt x="2339" y="3469"/>
                </a:lnTo>
                <a:lnTo>
                  <a:pt x="2339" y="3465"/>
                </a:lnTo>
                <a:cubicBezTo>
                  <a:pt x="2338" y="3436"/>
                  <a:pt x="2348" y="3407"/>
                  <a:pt x="2368" y="3375"/>
                </a:cubicBezTo>
                <a:cubicBezTo>
                  <a:pt x="2379" y="3358"/>
                  <a:pt x="2391" y="3342"/>
                  <a:pt x="2402" y="3327"/>
                </a:cubicBezTo>
                <a:cubicBezTo>
                  <a:pt x="2408" y="3321"/>
                  <a:pt x="2413" y="3314"/>
                  <a:pt x="2418" y="3307"/>
                </a:cubicBezTo>
                <a:cubicBezTo>
                  <a:pt x="2450" y="3263"/>
                  <a:pt x="2483" y="3212"/>
                  <a:pt x="2501" y="3123"/>
                </a:cubicBezTo>
                <a:cubicBezTo>
                  <a:pt x="2507" y="3093"/>
                  <a:pt x="2510" y="3066"/>
                  <a:pt x="2509" y="3041"/>
                </a:cubicBezTo>
                <a:cubicBezTo>
                  <a:pt x="2508" y="2989"/>
                  <a:pt x="2495" y="2945"/>
                  <a:pt x="2470" y="2907"/>
                </a:cubicBezTo>
                <a:cubicBezTo>
                  <a:pt x="2447" y="2872"/>
                  <a:pt x="2414" y="2844"/>
                  <a:pt x="2370" y="2820"/>
                </a:cubicBezTo>
                <a:cubicBezTo>
                  <a:pt x="2289" y="2776"/>
                  <a:pt x="2167" y="2752"/>
                  <a:pt x="2028" y="2752"/>
                </a:cubicBezTo>
                <a:cubicBezTo>
                  <a:pt x="2022" y="2752"/>
                  <a:pt x="2015" y="2752"/>
                  <a:pt x="2009" y="2752"/>
                </a:cubicBezTo>
                <a:cubicBezTo>
                  <a:pt x="1885" y="2753"/>
                  <a:pt x="1772" y="2790"/>
                  <a:pt x="1690" y="2856"/>
                </a:cubicBezTo>
                <a:cubicBezTo>
                  <a:pt x="1610" y="2920"/>
                  <a:pt x="1567" y="3003"/>
                  <a:pt x="1568" y="3095"/>
                </a:cubicBezTo>
                <a:cubicBezTo>
                  <a:pt x="1568" y="3098"/>
                  <a:pt x="1568" y="3101"/>
                  <a:pt x="1568" y="3104"/>
                </a:cubicBezTo>
                <a:cubicBezTo>
                  <a:pt x="1569" y="3122"/>
                  <a:pt x="1573" y="3141"/>
                  <a:pt x="1577" y="3160"/>
                </a:cubicBezTo>
                <a:cubicBezTo>
                  <a:pt x="1578" y="3164"/>
                  <a:pt x="1579" y="3167"/>
                  <a:pt x="1579" y="3171"/>
                </a:cubicBezTo>
                <a:cubicBezTo>
                  <a:pt x="1595" y="3227"/>
                  <a:pt x="1615" y="3261"/>
                  <a:pt x="1633" y="3286"/>
                </a:cubicBezTo>
                <a:cubicBezTo>
                  <a:pt x="1640" y="3297"/>
                  <a:pt x="1649" y="3307"/>
                  <a:pt x="1657" y="3318"/>
                </a:cubicBezTo>
                <a:cubicBezTo>
                  <a:pt x="1669" y="3333"/>
                  <a:pt x="1681" y="3349"/>
                  <a:pt x="1694" y="3368"/>
                </a:cubicBezTo>
                <a:cubicBezTo>
                  <a:pt x="1706" y="3386"/>
                  <a:pt x="1719" y="3414"/>
                  <a:pt x="1720" y="3447"/>
                </a:cubicBezTo>
                <a:cubicBezTo>
                  <a:pt x="1719" y="3448"/>
                  <a:pt x="1719" y="3450"/>
                  <a:pt x="1719" y="3452"/>
                </a:cubicBezTo>
                <a:lnTo>
                  <a:pt x="1720" y="3456"/>
                </a:lnTo>
                <a:cubicBezTo>
                  <a:pt x="1720" y="3482"/>
                  <a:pt x="1719" y="3506"/>
                  <a:pt x="1706" y="3523"/>
                </a:cubicBezTo>
                <a:cubicBezTo>
                  <a:pt x="1671" y="3566"/>
                  <a:pt x="1585" y="3584"/>
                  <a:pt x="1553" y="3591"/>
                </a:cubicBezTo>
                <a:lnTo>
                  <a:pt x="1547" y="3592"/>
                </a:lnTo>
                <a:cubicBezTo>
                  <a:pt x="1493" y="3603"/>
                  <a:pt x="1427" y="3609"/>
                  <a:pt x="1340" y="3610"/>
                </a:cubicBezTo>
                <a:cubicBezTo>
                  <a:pt x="1332" y="3610"/>
                  <a:pt x="1323" y="3610"/>
                  <a:pt x="1313" y="3610"/>
                </a:cubicBezTo>
                <a:cubicBezTo>
                  <a:pt x="1097" y="3610"/>
                  <a:pt x="346" y="3590"/>
                  <a:pt x="0" y="3576"/>
                </a:cubicBezTo>
                <a:cubicBezTo>
                  <a:pt x="0" y="3570"/>
                  <a:pt x="0" y="3564"/>
                  <a:pt x="0" y="3557"/>
                </a:cubicBezTo>
                <a:cubicBezTo>
                  <a:pt x="0" y="2614"/>
                  <a:pt x="436" y="1725"/>
                  <a:pt x="1228" y="1054"/>
                </a:cubicBezTo>
                <a:cubicBezTo>
                  <a:pt x="2016" y="387"/>
                  <a:pt x="3064" y="13"/>
                  <a:pt x="4182" y="0"/>
                </a:cubicBezTo>
                <a:cubicBezTo>
                  <a:pt x="4158" y="223"/>
                  <a:pt x="4116" y="696"/>
                  <a:pt x="4099" y="1144"/>
                </a:cubicBezTo>
                <a:cubicBezTo>
                  <a:pt x="4096" y="1215"/>
                  <a:pt x="4102" y="1285"/>
                  <a:pt x="4117" y="1359"/>
                </a:cubicBezTo>
                <a:cubicBezTo>
                  <a:pt x="4123" y="1386"/>
                  <a:pt x="4132" y="1418"/>
                  <a:pt x="4148" y="1451"/>
                </a:cubicBezTo>
                <a:cubicBezTo>
                  <a:pt x="4162" y="1478"/>
                  <a:pt x="4187" y="1515"/>
                  <a:pt x="4229" y="1534"/>
                </a:cubicBezTo>
                <a:cubicBezTo>
                  <a:pt x="4259" y="1547"/>
                  <a:pt x="4288" y="1554"/>
                  <a:pt x="4314" y="1554"/>
                </a:cubicBezTo>
                <a:lnTo>
                  <a:pt x="4318" y="1553"/>
                </a:lnTo>
                <a:lnTo>
                  <a:pt x="4321" y="1553"/>
                </a:lnTo>
                <a:cubicBezTo>
                  <a:pt x="4363" y="1553"/>
                  <a:pt x="4398" y="1537"/>
                  <a:pt x="4419" y="1523"/>
                </a:cubicBezTo>
                <a:cubicBezTo>
                  <a:pt x="4440" y="1509"/>
                  <a:pt x="4457" y="1496"/>
                  <a:pt x="4472" y="1484"/>
                </a:cubicBezTo>
                <a:cubicBezTo>
                  <a:pt x="4483" y="1476"/>
                  <a:pt x="4492" y="1468"/>
                  <a:pt x="4503" y="1460"/>
                </a:cubicBezTo>
                <a:cubicBezTo>
                  <a:pt x="4526" y="1445"/>
                  <a:pt x="4556" y="1427"/>
                  <a:pt x="4607" y="1412"/>
                </a:cubicBezTo>
                <a:cubicBezTo>
                  <a:pt x="4609" y="1412"/>
                  <a:pt x="4613" y="1411"/>
                  <a:pt x="4617" y="1410"/>
                </a:cubicBezTo>
                <a:cubicBezTo>
                  <a:pt x="4635" y="1406"/>
                  <a:pt x="4652" y="1403"/>
                  <a:pt x="4668" y="1402"/>
                </a:cubicBezTo>
                <a:cubicBezTo>
                  <a:pt x="4671" y="1402"/>
                  <a:pt x="4673" y="1402"/>
                  <a:pt x="4675" y="1402"/>
                </a:cubicBezTo>
                <a:cubicBezTo>
                  <a:pt x="4757" y="1402"/>
                  <a:pt x="4830" y="1440"/>
                  <a:pt x="4888" y="1511"/>
                </a:cubicBezTo>
                <a:cubicBezTo>
                  <a:pt x="4948" y="1587"/>
                  <a:pt x="4983" y="1693"/>
                  <a:pt x="4984" y="1809"/>
                </a:cubicBezTo>
                <a:cubicBezTo>
                  <a:pt x="4986" y="1949"/>
                  <a:pt x="4963" y="2075"/>
                  <a:pt x="4920" y="2154"/>
                </a:cubicBezTo>
                <a:cubicBezTo>
                  <a:pt x="4899" y="2193"/>
                  <a:pt x="4874" y="2222"/>
                  <a:pt x="4844" y="2242"/>
                </a:cubicBezTo>
                <a:cubicBezTo>
                  <a:pt x="4812" y="2264"/>
                  <a:pt x="4774" y="2274"/>
                  <a:pt x="4728" y="2276"/>
                </a:cubicBezTo>
                <a:lnTo>
                  <a:pt x="4725" y="2276"/>
                </a:lnTo>
                <a:cubicBezTo>
                  <a:pt x="4703" y="2276"/>
                  <a:pt x="4679" y="2273"/>
                  <a:pt x="4653" y="2268"/>
                </a:cubicBezTo>
                <a:cubicBezTo>
                  <a:pt x="4571" y="2252"/>
                  <a:pt x="4525" y="2222"/>
                  <a:pt x="4482" y="2191"/>
                </a:cubicBezTo>
                <a:cubicBezTo>
                  <a:pt x="4476" y="2186"/>
                  <a:pt x="4469" y="2181"/>
                  <a:pt x="4463" y="2176"/>
                </a:cubicBezTo>
                <a:cubicBezTo>
                  <a:pt x="4447" y="2164"/>
                  <a:pt x="4431" y="2152"/>
                  <a:pt x="4413" y="2140"/>
                </a:cubicBezTo>
                <a:cubicBezTo>
                  <a:pt x="4376" y="2117"/>
                  <a:pt x="4341" y="2105"/>
                  <a:pt x="4305" y="2105"/>
                </a:cubicBezTo>
                <a:lnTo>
                  <a:pt x="4303" y="2105"/>
                </a:lnTo>
                <a:lnTo>
                  <a:pt x="4301" y="2105"/>
                </a:lnTo>
                <a:lnTo>
                  <a:pt x="4298" y="2105"/>
                </a:lnTo>
                <a:cubicBezTo>
                  <a:pt x="4275" y="2105"/>
                  <a:pt x="4251" y="2111"/>
                  <a:pt x="4228" y="2121"/>
                </a:cubicBezTo>
                <a:cubicBezTo>
                  <a:pt x="4195" y="2136"/>
                  <a:pt x="4177" y="2162"/>
                  <a:pt x="4167" y="2180"/>
                </a:cubicBezTo>
                <a:cubicBezTo>
                  <a:pt x="4149" y="2213"/>
                  <a:pt x="4144" y="2240"/>
                  <a:pt x="4138" y="2268"/>
                </a:cubicBezTo>
                <a:cubicBezTo>
                  <a:pt x="4131" y="2307"/>
                  <a:pt x="4127" y="2352"/>
                  <a:pt x="4125" y="2415"/>
                </a:cubicBezTo>
                <a:cubicBezTo>
                  <a:pt x="4123" y="2467"/>
                  <a:pt x="4122" y="2527"/>
                  <a:pt x="4123" y="2597"/>
                </a:cubicBezTo>
                <a:cubicBezTo>
                  <a:pt x="4124" y="2721"/>
                  <a:pt x="4130" y="2873"/>
                  <a:pt x="4140" y="3037"/>
                </a:cubicBezTo>
                <a:cubicBezTo>
                  <a:pt x="4148" y="3186"/>
                  <a:pt x="4172" y="3452"/>
                  <a:pt x="4183" y="3568"/>
                </a:cubicBezTo>
                <a:cubicBezTo>
                  <a:pt x="3570" y="3597"/>
                  <a:pt x="3106" y="3611"/>
                  <a:pt x="2802" y="3611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Freeform 7"/>
          <p:cNvSpPr/>
          <p:nvPr/>
        </p:nvSpPr>
        <p:spPr bwMode="auto">
          <a:xfrm>
            <a:off x="5992026" y="2173876"/>
            <a:ext cx="1725872" cy="1731124"/>
          </a:xfrm>
          <a:custGeom>
            <a:avLst/>
            <a:gdLst>
              <a:gd name="T0" fmla="*/ 1735 w 4358"/>
              <a:gd name="T1" fmla="*/ 4303 h 4367"/>
              <a:gd name="T2" fmla="*/ 1613 w 4358"/>
              <a:gd name="T3" fmla="*/ 4110 h 4367"/>
              <a:gd name="T4" fmla="*/ 1698 w 4358"/>
              <a:gd name="T5" fmla="*/ 3865 h 4367"/>
              <a:gd name="T6" fmla="*/ 1749 w 4358"/>
              <a:gd name="T7" fmla="*/ 3795 h 4367"/>
              <a:gd name="T8" fmla="*/ 1784 w 4358"/>
              <a:gd name="T9" fmla="*/ 3683 h 4367"/>
              <a:gd name="T10" fmla="*/ 1768 w 4358"/>
              <a:gd name="T11" fmla="*/ 3611 h 4367"/>
              <a:gd name="T12" fmla="*/ 1621 w 4358"/>
              <a:gd name="T13" fmla="*/ 3521 h 4367"/>
              <a:gd name="T14" fmla="*/ 1349 w 4358"/>
              <a:gd name="T15" fmla="*/ 3505 h 4367"/>
              <a:gd name="T16" fmla="*/ 852 w 4358"/>
              <a:gd name="T17" fmla="*/ 3523 h 4367"/>
              <a:gd name="T18" fmla="*/ 87 w 4358"/>
              <a:gd name="T19" fmla="*/ 3565 h 4367"/>
              <a:gd name="T20" fmla="*/ 26 w 4358"/>
              <a:gd name="T21" fmla="*/ 2598 h 4367"/>
              <a:gd name="T22" fmla="*/ 41 w 4358"/>
              <a:gd name="T23" fmla="*/ 2276 h 4367"/>
              <a:gd name="T24" fmla="*/ 112 w 4358"/>
              <a:gd name="T25" fmla="*/ 2153 h 4367"/>
              <a:gd name="T26" fmla="*/ 171 w 4358"/>
              <a:gd name="T27" fmla="*/ 2140 h 4367"/>
              <a:gd name="T28" fmla="*/ 264 w 4358"/>
              <a:gd name="T29" fmla="*/ 2169 h 4367"/>
              <a:gd name="T30" fmla="*/ 333 w 4358"/>
              <a:gd name="T31" fmla="*/ 2219 h 4367"/>
              <a:gd name="T32" fmla="*/ 595 w 4358"/>
              <a:gd name="T33" fmla="*/ 2311 h 4367"/>
              <a:gd name="T34" fmla="*/ 732 w 4358"/>
              <a:gd name="T35" fmla="*/ 2271 h 4367"/>
              <a:gd name="T36" fmla="*/ 888 w 4358"/>
              <a:gd name="T37" fmla="*/ 1810 h 4367"/>
              <a:gd name="T38" fmla="*/ 546 w 4358"/>
              <a:gd name="T39" fmla="*/ 1369 h 4367"/>
              <a:gd name="T40" fmla="*/ 479 w 4358"/>
              <a:gd name="T41" fmla="*/ 1378 h 4367"/>
              <a:gd name="T42" fmla="*/ 354 w 4358"/>
              <a:gd name="T43" fmla="*/ 1434 h 4367"/>
              <a:gd name="T44" fmla="*/ 271 w 4358"/>
              <a:gd name="T45" fmla="*/ 1495 h 4367"/>
              <a:gd name="T46" fmla="*/ 188 w 4358"/>
              <a:gd name="T47" fmla="*/ 1520 h 4367"/>
              <a:gd name="T48" fmla="*/ 113 w 4358"/>
              <a:gd name="T49" fmla="*/ 1505 h 4367"/>
              <a:gd name="T50" fmla="*/ 20 w 4358"/>
              <a:gd name="T51" fmla="*/ 1353 h 4367"/>
              <a:gd name="T52" fmla="*/ 86 w 4358"/>
              <a:gd name="T53" fmla="*/ 0 h 4367"/>
              <a:gd name="T54" fmla="*/ 114 w 4358"/>
              <a:gd name="T55" fmla="*/ 0 h 4367"/>
              <a:gd name="T56" fmla="*/ 2900 w 4358"/>
              <a:gd name="T57" fmla="*/ 3498 h 4367"/>
              <a:gd name="T58" fmla="*/ 2355 w 4358"/>
              <a:gd name="T59" fmla="*/ 3612 h 4367"/>
              <a:gd name="T60" fmla="*/ 2336 w 4358"/>
              <a:gd name="T61" fmla="*/ 3701 h 4367"/>
              <a:gd name="T62" fmla="*/ 2366 w 4358"/>
              <a:gd name="T63" fmla="*/ 3802 h 4367"/>
              <a:gd name="T64" fmla="*/ 2429 w 4358"/>
              <a:gd name="T65" fmla="*/ 3886 h 4367"/>
              <a:gd name="T66" fmla="*/ 2479 w 4358"/>
              <a:gd name="T67" fmla="*/ 3999 h 4367"/>
              <a:gd name="T68" fmla="*/ 2487 w 4358"/>
              <a:gd name="T69" fmla="*/ 4057 h 4367"/>
              <a:gd name="T70" fmla="*/ 2080 w 4358"/>
              <a:gd name="T71" fmla="*/ 4367 h 4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58" h="4367">
                <a:moveTo>
                  <a:pt x="2061" y="4367"/>
                </a:moveTo>
                <a:cubicBezTo>
                  <a:pt x="1929" y="4367"/>
                  <a:pt x="1810" y="4343"/>
                  <a:pt x="1735" y="4303"/>
                </a:cubicBezTo>
                <a:cubicBezTo>
                  <a:pt x="1696" y="4282"/>
                  <a:pt x="1667" y="4257"/>
                  <a:pt x="1647" y="4226"/>
                </a:cubicBezTo>
                <a:cubicBezTo>
                  <a:pt x="1626" y="4194"/>
                  <a:pt x="1615" y="4156"/>
                  <a:pt x="1613" y="4110"/>
                </a:cubicBezTo>
                <a:cubicBezTo>
                  <a:pt x="1613" y="4088"/>
                  <a:pt x="1615" y="4063"/>
                  <a:pt x="1621" y="4035"/>
                </a:cubicBezTo>
                <a:cubicBezTo>
                  <a:pt x="1637" y="3953"/>
                  <a:pt x="1667" y="3908"/>
                  <a:pt x="1698" y="3865"/>
                </a:cubicBezTo>
                <a:cubicBezTo>
                  <a:pt x="1703" y="3858"/>
                  <a:pt x="1708" y="3852"/>
                  <a:pt x="1713" y="3845"/>
                </a:cubicBezTo>
                <a:cubicBezTo>
                  <a:pt x="1725" y="3830"/>
                  <a:pt x="1737" y="3814"/>
                  <a:pt x="1749" y="3795"/>
                </a:cubicBezTo>
                <a:cubicBezTo>
                  <a:pt x="1773" y="3758"/>
                  <a:pt x="1784" y="3722"/>
                  <a:pt x="1784" y="3686"/>
                </a:cubicBezTo>
                <a:lnTo>
                  <a:pt x="1784" y="3683"/>
                </a:lnTo>
                <a:lnTo>
                  <a:pt x="1784" y="3681"/>
                </a:lnTo>
                <a:cubicBezTo>
                  <a:pt x="1784" y="3658"/>
                  <a:pt x="1778" y="3634"/>
                  <a:pt x="1768" y="3611"/>
                </a:cubicBezTo>
                <a:cubicBezTo>
                  <a:pt x="1753" y="3578"/>
                  <a:pt x="1727" y="3560"/>
                  <a:pt x="1709" y="3550"/>
                </a:cubicBezTo>
                <a:cubicBezTo>
                  <a:pt x="1676" y="3532"/>
                  <a:pt x="1649" y="3526"/>
                  <a:pt x="1621" y="3521"/>
                </a:cubicBezTo>
                <a:cubicBezTo>
                  <a:pt x="1582" y="3514"/>
                  <a:pt x="1537" y="3510"/>
                  <a:pt x="1475" y="3507"/>
                </a:cubicBezTo>
                <a:cubicBezTo>
                  <a:pt x="1437" y="3506"/>
                  <a:pt x="1395" y="3505"/>
                  <a:pt x="1349" y="3505"/>
                </a:cubicBezTo>
                <a:cubicBezTo>
                  <a:pt x="1330" y="3505"/>
                  <a:pt x="1311" y="3505"/>
                  <a:pt x="1292" y="3505"/>
                </a:cubicBezTo>
                <a:cubicBezTo>
                  <a:pt x="1168" y="3507"/>
                  <a:pt x="1016" y="3513"/>
                  <a:pt x="852" y="3523"/>
                </a:cubicBezTo>
                <a:cubicBezTo>
                  <a:pt x="824" y="3524"/>
                  <a:pt x="783" y="3526"/>
                  <a:pt x="734" y="3529"/>
                </a:cubicBezTo>
                <a:cubicBezTo>
                  <a:pt x="538" y="3539"/>
                  <a:pt x="215" y="3555"/>
                  <a:pt x="87" y="3565"/>
                </a:cubicBezTo>
                <a:cubicBezTo>
                  <a:pt x="75" y="3449"/>
                  <a:pt x="52" y="3185"/>
                  <a:pt x="44" y="3036"/>
                </a:cubicBezTo>
                <a:cubicBezTo>
                  <a:pt x="34" y="2872"/>
                  <a:pt x="28" y="2721"/>
                  <a:pt x="26" y="2598"/>
                </a:cubicBezTo>
                <a:cubicBezTo>
                  <a:pt x="26" y="2528"/>
                  <a:pt x="26" y="2469"/>
                  <a:pt x="28" y="2417"/>
                </a:cubicBezTo>
                <a:cubicBezTo>
                  <a:pt x="31" y="2356"/>
                  <a:pt x="35" y="2313"/>
                  <a:pt x="41" y="2276"/>
                </a:cubicBezTo>
                <a:cubicBezTo>
                  <a:pt x="47" y="2249"/>
                  <a:pt x="51" y="2225"/>
                  <a:pt x="66" y="2197"/>
                </a:cubicBezTo>
                <a:cubicBezTo>
                  <a:pt x="75" y="2182"/>
                  <a:pt x="88" y="2164"/>
                  <a:pt x="112" y="2153"/>
                </a:cubicBezTo>
                <a:cubicBezTo>
                  <a:pt x="131" y="2145"/>
                  <a:pt x="150" y="2140"/>
                  <a:pt x="168" y="2140"/>
                </a:cubicBezTo>
                <a:lnTo>
                  <a:pt x="171" y="2140"/>
                </a:lnTo>
                <a:lnTo>
                  <a:pt x="175" y="2140"/>
                </a:lnTo>
                <a:cubicBezTo>
                  <a:pt x="205" y="2140"/>
                  <a:pt x="234" y="2149"/>
                  <a:pt x="264" y="2169"/>
                </a:cubicBezTo>
                <a:cubicBezTo>
                  <a:pt x="282" y="2181"/>
                  <a:pt x="297" y="2192"/>
                  <a:pt x="312" y="2204"/>
                </a:cubicBezTo>
                <a:cubicBezTo>
                  <a:pt x="319" y="2209"/>
                  <a:pt x="326" y="2214"/>
                  <a:pt x="333" y="2219"/>
                </a:cubicBezTo>
                <a:cubicBezTo>
                  <a:pt x="377" y="2251"/>
                  <a:pt x="427" y="2285"/>
                  <a:pt x="516" y="2302"/>
                </a:cubicBezTo>
                <a:cubicBezTo>
                  <a:pt x="545" y="2308"/>
                  <a:pt x="571" y="2311"/>
                  <a:pt x="595" y="2311"/>
                </a:cubicBezTo>
                <a:lnTo>
                  <a:pt x="598" y="2311"/>
                </a:lnTo>
                <a:cubicBezTo>
                  <a:pt x="651" y="2309"/>
                  <a:pt x="695" y="2296"/>
                  <a:pt x="732" y="2271"/>
                </a:cubicBezTo>
                <a:cubicBezTo>
                  <a:pt x="767" y="2248"/>
                  <a:pt x="796" y="2215"/>
                  <a:pt x="820" y="2171"/>
                </a:cubicBezTo>
                <a:cubicBezTo>
                  <a:pt x="865" y="2087"/>
                  <a:pt x="890" y="1955"/>
                  <a:pt x="888" y="1810"/>
                </a:cubicBezTo>
                <a:cubicBezTo>
                  <a:pt x="886" y="1686"/>
                  <a:pt x="849" y="1573"/>
                  <a:pt x="784" y="1491"/>
                </a:cubicBezTo>
                <a:cubicBezTo>
                  <a:pt x="719" y="1411"/>
                  <a:pt x="637" y="1369"/>
                  <a:pt x="546" y="1369"/>
                </a:cubicBezTo>
                <a:cubicBezTo>
                  <a:pt x="541" y="1369"/>
                  <a:pt x="538" y="1369"/>
                  <a:pt x="535" y="1369"/>
                </a:cubicBezTo>
                <a:cubicBezTo>
                  <a:pt x="518" y="1370"/>
                  <a:pt x="499" y="1374"/>
                  <a:pt x="479" y="1378"/>
                </a:cubicBezTo>
                <a:cubicBezTo>
                  <a:pt x="476" y="1379"/>
                  <a:pt x="473" y="1380"/>
                  <a:pt x="469" y="1381"/>
                </a:cubicBezTo>
                <a:cubicBezTo>
                  <a:pt x="412" y="1397"/>
                  <a:pt x="379" y="1416"/>
                  <a:pt x="354" y="1434"/>
                </a:cubicBezTo>
                <a:cubicBezTo>
                  <a:pt x="343" y="1442"/>
                  <a:pt x="332" y="1450"/>
                  <a:pt x="321" y="1458"/>
                </a:cubicBezTo>
                <a:cubicBezTo>
                  <a:pt x="306" y="1470"/>
                  <a:pt x="291" y="1483"/>
                  <a:pt x="271" y="1495"/>
                </a:cubicBezTo>
                <a:cubicBezTo>
                  <a:pt x="253" y="1507"/>
                  <a:pt x="225" y="1520"/>
                  <a:pt x="192" y="1521"/>
                </a:cubicBezTo>
                <a:cubicBezTo>
                  <a:pt x="191" y="1521"/>
                  <a:pt x="190" y="1520"/>
                  <a:pt x="188" y="1520"/>
                </a:cubicBezTo>
                <a:lnTo>
                  <a:pt x="184" y="1521"/>
                </a:lnTo>
                <a:cubicBezTo>
                  <a:pt x="161" y="1521"/>
                  <a:pt x="138" y="1515"/>
                  <a:pt x="113" y="1505"/>
                </a:cubicBezTo>
                <a:cubicBezTo>
                  <a:pt x="80" y="1489"/>
                  <a:pt x="60" y="1459"/>
                  <a:pt x="48" y="1437"/>
                </a:cubicBezTo>
                <a:cubicBezTo>
                  <a:pt x="33" y="1408"/>
                  <a:pt x="26" y="1378"/>
                  <a:pt x="20" y="1353"/>
                </a:cubicBezTo>
                <a:cubicBezTo>
                  <a:pt x="6" y="1282"/>
                  <a:pt x="0" y="1214"/>
                  <a:pt x="2" y="1147"/>
                </a:cubicBezTo>
                <a:cubicBezTo>
                  <a:pt x="20" y="697"/>
                  <a:pt x="62" y="222"/>
                  <a:pt x="86" y="0"/>
                </a:cubicBezTo>
                <a:lnTo>
                  <a:pt x="87" y="0"/>
                </a:lnTo>
                <a:cubicBezTo>
                  <a:pt x="96" y="0"/>
                  <a:pt x="105" y="0"/>
                  <a:pt x="114" y="0"/>
                </a:cubicBezTo>
                <a:cubicBezTo>
                  <a:pt x="2451" y="0"/>
                  <a:pt x="4352" y="1591"/>
                  <a:pt x="4358" y="3549"/>
                </a:cubicBezTo>
                <a:cubicBezTo>
                  <a:pt x="4071" y="3532"/>
                  <a:pt x="3368" y="3498"/>
                  <a:pt x="2900" y="3498"/>
                </a:cubicBezTo>
                <a:cubicBezTo>
                  <a:pt x="2716" y="3498"/>
                  <a:pt x="2587" y="3503"/>
                  <a:pt x="2518" y="3514"/>
                </a:cubicBezTo>
                <a:cubicBezTo>
                  <a:pt x="2469" y="3521"/>
                  <a:pt x="2375" y="3569"/>
                  <a:pt x="2355" y="3612"/>
                </a:cubicBezTo>
                <a:cubicBezTo>
                  <a:pt x="2342" y="3643"/>
                  <a:pt x="2335" y="3672"/>
                  <a:pt x="2336" y="3699"/>
                </a:cubicBezTo>
                <a:lnTo>
                  <a:pt x="2336" y="3701"/>
                </a:lnTo>
                <a:lnTo>
                  <a:pt x="2336" y="3704"/>
                </a:lnTo>
                <a:cubicBezTo>
                  <a:pt x="2336" y="3746"/>
                  <a:pt x="2352" y="3780"/>
                  <a:pt x="2366" y="3802"/>
                </a:cubicBezTo>
                <a:cubicBezTo>
                  <a:pt x="2380" y="3823"/>
                  <a:pt x="2393" y="3839"/>
                  <a:pt x="2405" y="3855"/>
                </a:cubicBezTo>
                <a:cubicBezTo>
                  <a:pt x="2413" y="3865"/>
                  <a:pt x="2421" y="3875"/>
                  <a:pt x="2429" y="3886"/>
                </a:cubicBezTo>
                <a:cubicBezTo>
                  <a:pt x="2444" y="3909"/>
                  <a:pt x="2463" y="3939"/>
                  <a:pt x="2477" y="3989"/>
                </a:cubicBezTo>
                <a:cubicBezTo>
                  <a:pt x="2477" y="3992"/>
                  <a:pt x="2478" y="3995"/>
                  <a:pt x="2479" y="3999"/>
                </a:cubicBezTo>
                <a:cubicBezTo>
                  <a:pt x="2483" y="4017"/>
                  <a:pt x="2487" y="4035"/>
                  <a:pt x="2487" y="4051"/>
                </a:cubicBezTo>
                <a:cubicBezTo>
                  <a:pt x="2487" y="4054"/>
                  <a:pt x="2487" y="4056"/>
                  <a:pt x="2487" y="4057"/>
                </a:cubicBezTo>
                <a:cubicBezTo>
                  <a:pt x="2488" y="4138"/>
                  <a:pt x="2450" y="4212"/>
                  <a:pt x="2378" y="4270"/>
                </a:cubicBezTo>
                <a:cubicBezTo>
                  <a:pt x="2302" y="4331"/>
                  <a:pt x="2196" y="4365"/>
                  <a:pt x="2080" y="4367"/>
                </a:cubicBezTo>
                <a:cubicBezTo>
                  <a:pt x="2073" y="4367"/>
                  <a:pt x="2067" y="4367"/>
                  <a:pt x="2061" y="4367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 b="1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2" name="Freeform 8"/>
          <p:cNvSpPr/>
          <p:nvPr/>
        </p:nvSpPr>
        <p:spPr bwMode="auto">
          <a:xfrm>
            <a:off x="4357173" y="3278364"/>
            <a:ext cx="1690865" cy="1717121"/>
          </a:xfrm>
          <a:custGeom>
            <a:avLst/>
            <a:gdLst>
              <a:gd name="T0" fmla="*/ 2485 w 4270"/>
              <a:gd name="T1" fmla="*/ 4033 h 4329"/>
              <a:gd name="T2" fmla="*/ 0 w 4270"/>
              <a:gd name="T3" fmla="*/ 825 h 4329"/>
              <a:gd name="T4" fmla="*/ 1339 w 4270"/>
              <a:gd name="T5" fmla="*/ 859 h 4329"/>
              <a:gd name="T6" fmla="*/ 1559 w 4270"/>
              <a:gd name="T7" fmla="*/ 839 h 4329"/>
              <a:gd name="T8" fmla="*/ 1752 w 4270"/>
              <a:gd name="T9" fmla="*/ 669 h 4329"/>
              <a:gd name="T10" fmla="*/ 1752 w 4270"/>
              <a:gd name="T11" fmla="*/ 663 h 4329"/>
              <a:gd name="T12" fmla="*/ 1683 w 4270"/>
              <a:gd name="T13" fmla="*/ 512 h 4329"/>
              <a:gd name="T14" fmla="*/ 1611 w 4270"/>
              <a:gd name="T15" fmla="*/ 378 h 4329"/>
              <a:gd name="T16" fmla="*/ 1601 w 4270"/>
              <a:gd name="T17" fmla="*/ 317 h 4329"/>
              <a:gd name="T18" fmla="*/ 1710 w 4270"/>
              <a:gd name="T19" fmla="*/ 97 h 4329"/>
              <a:gd name="T20" fmla="*/ 2027 w 4270"/>
              <a:gd name="T21" fmla="*/ 0 h 4329"/>
              <a:gd name="T22" fmla="*/ 2441 w 4270"/>
              <a:gd name="T23" fmla="*/ 141 h 4329"/>
              <a:gd name="T24" fmla="*/ 2467 w 4270"/>
              <a:gd name="T25" fmla="*/ 332 h 4329"/>
              <a:gd name="T26" fmla="*/ 2375 w 4270"/>
              <a:gd name="T27" fmla="*/ 522 h 4329"/>
              <a:gd name="T28" fmla="*/ 2304 w 4270"/>
              <a:gd name="T29" fmla="*/ 681 h 4329"/>
              <a:gd name="T30" fmla="*/ 2304 w 4270"/>
              <a:gd name="T31" fmla="*/ 687 h 4329"/>
              <a:gd name="T32" fmla="*/ 2379 w 4270"/>
              <a:gd name="T33" fmla="*/ 818 h 4329"/>
              <a:gd name="T34" fmla="*/ 2801 w 4270"/>
              <a:gd name="T35" fmla="*/ 860 h 4329"/>
              <a:gd name="T36" fmla="*/ 4226 w 4270"/>
              <a:gd name="T37" fmla="*/ 1354 h 4329"/>
              <a:gd name="T38" fmla="*/ 4242 w 4270"/>
              <a:gd name="T39" fmla="*/ 1973 h 4329"/>
              <a:gd name="T40" fmla="*/ 4204 w 4270"/>
              <a:gd name="T41" fmla="*/ 2193 h 4329"/>
              <a:gd name="T42" fmla="*/ 4102 w 4270"/>
              <a:gd name="T43" fmla="*/ 2250 h 4329"/>
              <a:gd name="T44" fmla="*/ 4096 w 4270"/>
              <a:gd name="T45" fmla="*/ 2250 h 4329"/>
              <a:gd name="T46" fmla="*/ 3958 w 4270"/>
              <a:gd name="T47" fmla="*/ 2186 h 4329"/>
              <a:gd name="T48" fmla="*/ 3754 w 4270"/>
              <a:gd name="T49" fmla="*/ 2088 h 4329"/>
              <a:gd name="T50" fmla="*/ 3672 w 4270"/>
              <a:gd name="T51" fmla="*/ 2080 h 4329"/>
              <a:gd name="T52" fmla="*/ 3451 w 4270"/>
              <a:gd name="T53" fmla="*/ 2219 h 4329"/>
              <a:gd name="T54" fmla="*/ 3487 w 4270"/>
              <a:gd name="T55" fmla="*/ 2899 h 4329"/>
              <a:gd name="T56" fmla="*/ 3735 w 4270"/>
              <a:gd name="T57" fmla="*/ 3021 h 4329"/>
              <a:gd name="T58" fmla="*/ 3802 w 4270"/>
              <a:gd name="T59" fmla="*/ 3009 h 4329"/>
              <a:gd name="T60" fmla="*/ 3949 w 4270"/>
              <a:gd name="T61" fmla="*/ 2932 h 4329"/>
              <a:gd name="T62" fmla="*/ 4078 w 4270"/>
              <a:gd name="T63" fmla="*/ 2869 h 4329"/>
              <a:gd name="T64" fmla="*/ 4087 w 4270"/>
              <a:gd name="T65" fmla="*/ 2869 h 4329"/>
              <a:gd name="T66" fmla="*/ 4222 w 4270"/>
              <a:gd name="T67" fmla="*/ 2952 h 4329"/>
              <a:gd name="T68" fmla="*/ 4263 w 4270"/>
              <a:gd name="T69" fmla="*/ 3272 h 4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270" h="4329">
                <a:moveTo>
                  <a:pt x="4184" y="4329"/>
                </a:moveTo>
                <a:cubicBezTo>
                  <a:pt x="3576" y="4317"/>
                  <a:pt x="3005" y="4218"/>
                  <a:pt x="2485" y="4033"/>
                </a:cubicBezTo>
                <a:cubicBezTo>
                  <a:pt x="1982" y="3854"/>
                  <a:pt x="1537" y="3600"/>
                  <a:pt x="1164" y="3278"/>
                </a:cubicBezTo>
                <a:cubicBezTo>
                  <a:pt x="428" y="2642"/>
                  <a:pt x="15" y="1771"/>
                  <a:pt x="0" y="825"/>
                </a:cubicBezTo>
                <a:cubicBezTo>
                  <a:pt x="347" y="839"/>
                  <a:pt x="1096" y="859"/>
                  <a:pt x="1312" y="859"/>
                </a:cubicBezTo>
                <a:cubicBezTo>
                  <a:pt x="1322" y="859"/>
                  <a:pt x="1331" y="859"/>
                  <a:pt x="1339" y="859"/>
                </a:cubicBezTo>
                <a:cubicBezTo>
                  <a:pt x="1429" y="857"/>
                  <a:pt x="1497" y="852"/>
                  <a:pt x="1553" y="840"/>
                </a:cubicBezTo>
                <a:lnTo>
                  <a:pt x="1559" y="839"/>
                </a:lnTo>
                <a:cubicBezTo>
                  <a:pt x="1598" y="830"/>
                  <a:pt x="1689" y="811"/>
                  <a:pt x="1731" y="759"/>
                </a:cubicBezTo>
                <a:cubicBezTo>
                  <a:pt x="1751" y="733"/>
                  <a:pt x="1753" y="700"/>
                  <a:pt x="1752" y="669"/>
                </a:cubicBezTo>
                <a:lnTo>
                  <a:pt x="1752" y="666"/>
                </a:lnTo>
                <a:lnTo>
                  <a:pt x="1752" y="663"/>
                </a:lnTo>
                <a:cubicBezTo>
                  <a:pt x="1752" y="622"/>
                  <a:pt x="1735" y="587"/>
                  <a:pt x="1721" y="565"/>
                </a:cubicBezTo>
                <a:cubicBezTo>
                  <a:pt x="1708" y="544"/>
                  <a:pt x="1695" y="528"/>
                  <a:pt x="1683" y="512"/>
                </a:cubicBezTo>
                <a:cubicBezTo>
                  <a:pt x="1675" y="502"/>
                  <a:pt x="1667" y="492"/>
                  <a:pt x="1659" y="481"/>
                </a:cubicBezTo>
                <a:cubicBezTo>
                  <a:pt x="1643" y="459"/>
                  <a:pt x="1625" y="428"/>
                  <a:pt x="1611" y="378"/>
                </a:cubicBezTo>
                <a:cubicBezTo>
                  <a:pt x="1611" y="375"/>
                  <a:pt x="1610" y="372"/>
                  <a:pt x="1609" y="368"/>
                </a:cubicBezTo>
                <a:cubicBezTo>
                  <a:pt x="1605" y="350"/>
                  <a:pt x="1601" y="333"/>
                  <a:pt x="1601" y="317"/>
                </a:cubicBezTo>
                <a:cubicBezTo>
                  <a:pt x="1600" y="314"/>
                  <a:pt x="1601" y="312"/>
                  <a:pt x="1600" y="310"/>
                </a:cubicBezTo>
                <a:cubicBezTo>
                  <a:pt x="1600" y="229"/>
                  <a:pt x="1638" y="155"/>
                  <a:pt x="1710" y="97"/>
                </a:cubicBezTo>
                <a:cubicBezTo>
                  <a:pt x="1786" y="36"/>
                  <a:pt x="1892" y="2"/>
                  <a:pt x="2008" y="0"/>
                </a:cubicBezTo>
                <a:cubicBezTo>
                  <a:pt x="2014" y="0"/>
                  <a:pt x="2021" y="0"/>
                  <a:pt x="2027" y="0"/>
                </a:cubicBezTo>
                <a:cubicBezTo>
                  <a:pt x="2159" y="0"/>
                  <a:pt x="2278" y="24"/>
                  <a:pt x="2353" y="65"/>
                </a:cubicBezTo>
                <a:cubicBezTo>
                  <a:pt x="2392" y="86"/>
                  <a:pt x="2421" y="111"/>
                  <a:pt x="2441" y="141"/>
                </a:cubicBezTo>
                <a:cubicBezTo>
                  <a:pt x="2462" y="173"/>
                  <a:pt x="2473" y="211"/>
                  <a:pt x="2475" y="257"/>
                </a:cubicBezTo>
                <a:cubicBezTo>
                  <a:pt x="2475" y="279"/>
                  <a:pt x="2472" y="304"/>
                  <a:pt x="2467" y="332"/>
                </a:cubicBezTo>
                <a:cubicBezTo>
                  <a:pt x="2451" y="414"/>
                  <a:pt x="2421" y="459"/>
                  <a:pt x="2389" y="502"/>
                </a:cubicBezTo>
                <a:cubicBezTo>
                  <a:pt x="2385" y="509"/>
                  <a:pt x="2380" y="515"/>
                  <a:pt x="2375" y="522"/>
                </a:cubicBezTo>
                <a:cubicBezTo>
                  <a:pt x="2363" y="538"/>
                  <a:pt x="2351" y="553"/>
                  <a:pt x="2339" y="572"/>
                </a:cubicBezTo>
                <a:cubicBezTo>
                  <a:pt x="2315" y="609"/>
                  <a:pt x="2303" y="645"/>
                  <a:pt x="2304" y="681"/>
                </a:cubicBezTo>
                <a:lnTo>
                  <a:pt x="2304" y="684"/>
                </a:lnTo>
                <a:lnTo>
                  <a:pt x="2304" y="687"/>
                </a:lnTo>
                <a:cubicBezTo>
                  <a:pt x="2304" y="709"/>
                  <a:pt x="2310" y="733"/>
                  <a:pt x="2320" y="756"/>
                </a:cubicBezTo>
                <a:cubicBezTo>
                  <a:pt x="2335" y="790"/>
                  <a:pt x="2361" y="807"/>
                  <a:pt x="2379" y="818"/>
                </a:cubicBezTo>
                <a:cubicBezTo>
                  <a:pt x="2412" y="835"/>
                  <a:pt x="2439" y="841"/>
                  <a:pt x="2467" y="846"/>
                </a:cubicBezTo>
                <a:cubicBezTo>
                  <a:pt x="2518" y="855"/>
                  <a:pt x="2630" y="860"/>
                  <a:pt x="2801" y="860"/>
                </a:cubicBezTo>
                <a:cubicBezTo>
                  <a:pt x="3105" y="860"/>
                  <a:pt x="3569" y="846"/>
                  <a:pt x="4181" y="817"/>
                </a:cubicBezTo>
                <a:cubicBezTo>
                  <a:pt x="4196" y="965"/>
                  <a:pt x="4219" y="1215"/>
                  <a:pt x="4226" y="1354"/>
                </a:cubicBezTo>
                <a:cubicBezTo>
                  <a:pt x="4236" y="1518"/>
                  <a:pt x="4243" y="1669"/>
                  <a:pt x="4244" y="1792"/>
                </a:cubicBezTo>
                <a:cubicBezTo>
                  <a:pt x="4245" y="1862"/>
                  <a:pt x="4244" y="1921"/>
                  <a:pt x="4242" y="1973"/>
                </a:cubicBezTo>
                <a:cubicBezTo>
                  <a:pt x="4240" y="2034"/>
                  <a:pt x="4236" y="2077"/>
                  <a:pt x="4229" y="2114"/>
                </a:cubicBezTo>
                <a:cubicBezTo>
                  <a:pt x="4224" y="2141"/>
                  <a:pt x="4219" y="2165"/>
                  <a:pt x="4204" y="2193"/>
                </a:cubicBezTo>
                <a:cubicBezTo>
                  <a:pt x="4196" y="2208"/>
                  <a:pt x="4182" y="2227"/>
                  <a:pt x="4158" y="2237"/>
                </a:cubicBezTo>
                <a:cubicBezTo>
                  <a:pt x="4140" y="2246"/>
                  <a:pt x="4120" y="2250"/>
                  <a:pt x="4102" y="2250"/>
                </a:cubicBezTo>
                <a:lnTo>
                  <a:pt x="4100" y="2250"/>
                </a:lnTo>
                <a:lnTo>
                  <a:pt x="4096" y="2250"/>
                </a:lnTo>
                <a:cubicBezTo>
                  <a:pt x="4066" y="2250"/>
                  <a:pt x="4037" y="2241"/>
                  <a:pt x="4006" y="2221"/>
                </a:cubicBezTo>
                <a:cubicBezTo>
                  <a:pt x="3989" y="2209"/>
                  <a:pt x="3973" y="2198"/>
                  <a:pt x="3958" y="2186"/>
                </a:cubicBezTo>
                <a:cubicBezTo>
                  <a:pt x="3951" y="2181"/>
                  <a:pt x="3945" y="2176"/>
                  <a:pt x="3938" y="2171"/>
                </a:cubicBezTo>
                <a:cubicBezTo>
                  <a:pt x="3894" y="2139"/>
                  <a:pt x="3843" y="2106"/>
                  <a:pt x="3754" y="2088"/>
                </a:cubicBezTo>
                <a:cubicBezTo>
                  <a:pt x="3725" y="2082"/>
                  <a:pt x="3700" y="2080"/>
                  <a:pt x="3676" y="2080"/>
                </a:cubicBezTo>
                <a:lnTo>
                  <a:pt x="3672" y="2080"/>
                </a:lnTo>
                <a:cubicBezTo>
                  <a:pt x="3619" y="2081"/>
                  <a:pt x="3576" y="2094"/>
                  <a:pt x="3538" y="2119"/>
                </a:cubicBezTo>
                <a:cubicBezTo>
                  <a:pt x="3503" y="2142"/>
                  <a:pt x="3474" y="2175"/>
                  <a:pt x="3451" y="2219"/>
                </a:cubicBezTo>
                <a:cubicBezTo>
                  <a:pt x="3405" y="2303"/>
                  <a:pt x="3380" y="2435"/>
                  <a:pt x="3383" y="2580"/>
                </a:cubicBezTo>
                <a:cubicBezTo>
                  <a:pt x="3384" y="2704"/>
                  <a:pt x="3421" y="2817"/>
                  <a:pt x="3487" y="2899"/>
                </a:cubicBezTo>
                <a:cubicBezTo>
                  <a:pt x="3551" y="2979"/>
                  <a:pt x="3633" y="3021"/>
                  <a:pt x="3725" y="3021"/>
                </a:cubicBezTo>
                <a:cubicBezTo>
                  <a:pt x="3729" y="3021"/>
                  <a:pt x="3732" y="3021"/>
                  <a:pt x="3735" y="3021"/>
                </a:cubicBezTo>
                <a:cubicBezTo>
                  <a:pt x="3752" y="3020"/>
                  <a:pt x="3772" y="3016"/>
                  <a:pt x="3791" y="3012"/>
                </a:cubicBezTo>
                <a:cubicBezTo>
                  <a:pt x="3795" y="3011"/>
                  <a:pt x="3798" y="3010"/>
                  <a:pt x="3802" y="3009"/>
                </a:cubicBezTo>
                <a:cubicBezTo>
                  <a:pt x="3858" y="2994"/>
                  <a:pt x="3891" y="2974"/>
                  <a:pt x="3916" y="2956"/>
                </a:cubicBezTo>
                <a:cubicBezTo>
                  <a:pt x="3928" y="2948"/>
                  <a:pt x="3938" y="2940"/>
                  <a:pt x="3949" y="2932"/>
                </a:cubicBezTo>
                <a:cubicBezTo>
                  <a:pt x="3964" y="2920"/>
                  <a:pt x="3980" y="2907"/>
                  <a:pt x="3999" y="2895"/>
                </a:cubicBezTo>
                <a:cubicBezTo>
                  <a:pt x="4017" y="2883"/>
                  <a:pt x="4045" y="2870"/>
                  <a:pt x="4078" y="2869"/>
                </a:cubicBezTo>
                <a:cubicBezTo>
                  <a:pt x="4079" y="2870"/>
                  <a:pt x="4081" y="2870"/>
                  <a:pt x="4082" y="2870"/>
                </a:cubicBezTo>
                <a:lnTo>
                  <a:pt x="4087" y="2869"/>
                </a:lnTo>
                <a:cubicBezTo>
                  <a:pt x="4110" y="2870"/>
                  <a:pt x="4133" y="2875"/>
                  <a:pt x="4157" y="2886"/>
                </a:cubicBezTo>
                <a:cubicBezTo>
                  <a:pt x="4186" y="2899"/>
                  <a:pt x="4210" y="2924"/>
                  <a:pt x="4222" y="2952"/>
                </a:cubicBezTo>
                <a:cubicBezTo>
                  <a:pt x="4270" y="3072"/>
                  <a:pt x="4266" y="3182"/>
                  <a:pt x="4263" y="3262"/>
                </a:cubicBezTo>
                <a:lnTo>
                  <a:pt x="4263" y="3272"/>
                </a:lnTo>
                <a:cubicBezTo>
                  <a:pt x="4254" y="3524"/>
                  <a:pt x="4201" y="4161"/>
                  <a:pt x="4184" y="432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Freeform 9"/>
          <p:cNvSpPr/>
          <p:nvPr/>
        </p:nvSpPr>
        <p:spPr bwMode="auto">
          <a:xfrm>
            <a:off x="5708465" y="3574176"/>
            <a:ext cx="2009433" cy="1629603"/>
          </a:xfrm>
          <a:custGeom>
            <a:avLst/>
            <a:gdLst>
              <a:gd name="T0" fmla="*/ 2253 w 5073"/>
              <a:gd name="T1" fmla="*/ 3404 h 4108"/>
              <a:gd name="T2" fmla="*/ 2237 w 5073"/>
              <a:gd name="T3" fmla="*/ 3384 h 4108"/>
              <a:gd name="T4" fmla="*/ 874 w 5073"/>
              <a:gd name="T5" fmla="*/ 3584 h 4108"/>
              <a:gd name="T6" fmla="*/ 803 w 5073"/>
              <a:gd name="T7" fmla="*/ 3584 h 4108"/>
              <a:gd name="T8" fmla="*/ 883 w 5073"/>
              <a:gd name="T9" fmla="*/ 2517 h 4108"/>
              <a:gd name="T10" fmla="*/ 757 w 5073"/>
              <a:gd name="T11" fmla="*/ 2109 h 4108"/>
              <a:gd name="T12" fmla="*/ 668 w 5073"/>
              <a:gd name="T13" fmla="*/ 2090 h 4108"/>
              <a:gd name="T14" fmla="*/ 567 w 5073"/>
              <a:gd name="T15" fmla="*/ 2120 h 4108"/>
              <a:gd name="T16" fmla="*/ 483 w 5073"/>
              <a:gd name="T17" fmla="*/ 2183 h 4108"/>
              <a:gd name="T18" fmla="*/ 370 w 5073"/>
              <a:gd name="T19" fmla="*/ 2233 h 4108"/>
              <a:gd name="T20" fmla="*/ 312 w 5073"/>
              <a:gd name="T21" fmla="*/ 2241 h 4108"/>
              <a:gd name="T22" fmla="*/ 2 w 5073"/>
              <a:gd name="T23" fmla="*/ 1834 h 4108"/>
              <a:gd name="T24" fmla="*/ 143 w 5073"/>
              <a:gd name="T25" fmla="*/ 1401 h 4108"/>
              <a:gd name="T26" fmla="*/ 262 w 5073"/>
              <a:gd name="T27" fmla="*/ 1367 h 4108"/>
              <a:gd name="T28" fmla="*/ 504 w 5073"/>
              <a:gd name="T29" fmla="*/ 1452 h 4108"/>
              <a:gd name="T30" fmla="*/ 574 w 5073"/>
              <a:gd name="T31" fmla="*/ 1503 h 4108"/>
              <a:gd name="T32" fmla="*/ 683 w 5073"/>
              <a:gd name="T33" fmla="*/ 1538 h 4108"/>
              <a:gd name="T34" fmla="*/ 688 w 5073"/>
              <a:gd name="T35" fmla="*/ 1538 h 4108"/>
              <a:gd name="T36" fmla="*/ 819 w 5073"/>
              <a:gd name="T37" fmla="*/ 1463 h 4108"/>
              <a:gd name="T38" fmla="*/ 862 w 5073"/>
              <a:gd name="T39" fmla="*/ 1229 h 4108"/>
              <a:gd name="T40" fmla="*/ 846 w 5073"/>
              <a:gd name="T41" fmla="*/ 606 h 4108"/>
              <a:gd name="T42" fmla="*/ 1451 w 5073"/>
              <a:gd name="T43" fmla="*/ 31 h 4108"/>
              <a:gd name="T44" fmla="*/ 2007 w 5073"/>
              <a:gd name="T45" fmla="*/ 7 h 4108"/>
              <a:gd name="T46" fmla="*/ 2188 w 5073"/>
              <a:gd name="T47" fmla="*/ 9 h 4108"/>
              <a:gd name="T48" fmla="*/ 2408 w 5073"/>
              <a:gd name="T49" fmla="*/ 47 h 4108"/>
              <a:gd name="T50" fmla="*/ 2465 w 5073"/>
              <a:gd name="T51" fmla="*/ 149 h 4108"/>
              <a:gd name="T52" fmla="*/ 2465 w 5073"/>
              <a:gd name="T53" fmla="*/ 155 h 4108"/>
              <a:gd name="T54" fmla="*/ 2401 w 5073"/>
              <a:gd name="T55" fmla="*/ 293 h 4108"/>
              <a:gd name="T56" fmla="*/ 2303 w 5073"/>
              <a:gd name="T57" fmla="*/ 497 h 4108"/>
              <a:gd name="T58" fmla="*/ 2334 w 5073"/>
              <a:gd name="T59" fmla="*/ 713 h 4108"/>
              <a:gd name="T60" fmla="*/ 2776 w 5073"/>
              <a:gd name="T61" fmla="*/ 869 h 4108"/>
              <a:gd name="T62" fmla="*/ 3114 w 5073"/>
              <a:gd name="T63" fmla="*/ 764 h 4108"/>
              <a:gd name="T64" fmla="*/ 3236 w 5073"/>
              <a:gd name="T65" fmla="*/ 516 h 4108"/>
              <a:gd name="T66" fmla="*/ 3224 w 5073"/>
              <a:gd name="T67" fmla="*/ 449 h 4108"/>
              <a:gd name="T68" fmla="*/ 3147 w 5073"/>
              <a:gd name="T69" fmla="*/ 302 h 4108"/>
              <a:gd name="T70" fmla="*/ 3084 w 5073"/>
              <a:gd name="T71" fmla="*/ 173 h 4108"/>
              <a:gd name="T72" fmla="*/ 3084 w 5073"/>
              <a:gd name="T73" fmla="*/ 164 h 4108"/>
              <a:gd name="T74" fmla="*/ 3238 w 5073"/>
              <a:gd name="T75" fmla="*/ 15 h 4108"/>
              <a:gd name="T76" fmla="*/ 5073 w 5073"/>
              <a:gd name="T77" fmla="*/ 50 h 4108"/>
              <a:gd name="T78" fmla="*/ 4608 w 5073"/>
              <a:gd name="T79" fmla="*/ 1797 h 41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073" h="4108">
                <a:moveTo>
                  <a:pt x="1919" y="4108"/>
                </a:moveTo>
                <a:cubicBezTo>
                  <a:pt x="2001" y="3986"/>
                  <a:pt x="2197" y="3672"/>
                  <a:pt x="2253" y="3404"/>
                </a:cubicBezTo>
                <a:cubicBezTo>
                  <a:pt x="2255" y="3399"/>
                  <a:pt x="2253" y="3393"/>
                  <a:pt x="2248" y="3389"/>
                </a:cubicBezTo>
                <a:cubicBezTo>
                  <a:pt x="2245" y="3386"/>
                  <a:pt x="2241" y="3384"/>
                  <a:pt x="2237" y="3384"/>
                </a:cubicBezTo>
                <a:lnTo>
                  <a:pt x="2232" y="3385"/>
                </a:lnTo>
                <a:cubicBezTo>
                  <a:pt x="1781" y="3517"/>
                  <a:pt x="1324" y="3584"/>
                  <a:pt x="874" y="3584"/>
                </a:cubicBezTo>
                <a:cubicBezTo>
                  <a:pt x="859" y="3584"/>
                  <a:pt x="844" y="3584"/>
                  <a:pt x="829" y="3584"/>
                </a:cubicBezTo>
                <a:cubicBezTo>
                  <a:pt x="821" y="3584"/>
                  <a:pt x="812" y="3584"/>
                  <a:pt x="803" y="3584"/>
                </a:cubicBezTo>
                <a:cubicBezTo>
                  <a:pt x="821" y="3411"/>
                  <a:pt x="874" y="2779"/>
                  <a:pt x="883" y="2527"/>
                </a:cubicBezTo>
                <a:lnTo>
                  <a:pt x="883" y="2517"/>
                </a:lnTo>
                <a:cubicBezTo>
                  <a:pt x="886" y="2439"/>
                  <a:pt x="890" y="2320"/>
                  <a:pt x="839" y="2193"/>
                </a:cubicBezTo>
                <a:cubicBezTo>
                  <a:pt x="824" y="2157"/>
                  <a:pt x="794" y="2126"/>
                  <a:pt x="757" y="2109"/>
                </a:cubicBezTo>
                <a:cubicBezTo>
                  <a:pt x="727" y="2096"/>
                  <a:pt x="699" y="2090"/>
                  <a:pt x="672" y="2090"/>
                </a:cubicBezTo>
                <a:lnTo>
                  <a:pt x="668" y="2090"/>
                </a:lnTo>
                <a:lnTo>
                  <a:pt x="665" y="2090"/>
                </a:lnTo>
                <a:cubicBezTo>
                  <a:pt x="623" y="2090"/>
                  <a:pt x="589" y="2106"/>
                  <a:pt x="567" y="2120"/>
                </a:cubicBezTo>
                <a:cubicBezTo>
                  <a:pt x="546" y="2134"/>
                  <a:pt x="530" y="2147"/>
                  <a:pt x="514" y="2159"/>
                </a:cubicBezTo>
                <a:cubicBezTo>
                  <a:pt x="504" y="2167"/>
                  <a:pt x="494" y="2175"/>
                  <a:pt x="483" y="2183"/>
                </a:cubicBezTo>
                <a:cubicBezTo>
                  <a:pt x="460" y="2198"/>
                  <a:pt x="430" y="2217"/>
                  <a:pt x="380" y="2231"/>
                </a:cubicBezTo>
                <a:cubicBezTo>
                  <a:pt x="377" y="2231"/>
                  <a:pt x="374" y="2232"/>
                  <a:pt x="370" y="2233"/>
                </a:cubicBezTo>
                <a:cubicBezTo>
                  <a:pt x="352" y="2237"/>
                  <a:pt x="334" y="2241"/>
                  <a:pt x="318" y="2241"/>
                </a:cubicBezTo>
                <a:cubicBezTo>
                  <a:pt x="315" y="2241"/>
                  <a:pt x="314" y="2241"/>
                  <a:pt x="312" y="2241"/>
                </a:cubicBezTo>
                <a:cubicBezTo>
                  <a:pt x="230" y="2241"/>
                  <a:pt x="157" y="2203"/>
                  <a:pt x="99" y="2132"/>
                </a:cubicBezTo>
                <a:cubicBezTo>
                  <a:pt x="38" y="2056"/>
                  <a:pt x="4" y="1950"/>
                  <a:pt x="2" y="1834"/>
                </a:cubicBezTo>
                <a:cubicBezTo>
                  <a:pt x="0" y="1694"/>
                  <a:pt x="23" y="1568"/>
                  <a:pt x="66" y="1489"/>
                </a:cubicBezTo>
                <a:cubicBezTo>
                  <a:pt x="87" y="1450"/>
                  <a:pt x="112" y="1421"/>
                  <a:pt x="143" y="1401"/>
                </a:cubicBezTo>
                <a:cubicBezTo>
                  <a:pt x="175" y="1380"/>
                  <a:pt x="213" y="1369"/>
                  <a:pt x="259" y="1367"/>
                </a:cubicBezTo>
                <a:lnTo>
                  <a:pt x="262" y="1367"/>
                </a:lnTo>
                <a:cubicBezTo>
                  <a:pt x="284" y="1367"/>
                  <a:pt x="307" y="1370"/>
                  <a:pt x="334" y="1375"/>
                </a:cubicBezTo>
                <a:cubicBezTo>
                  <a:pt x="416" y="1391"/>
                  <a:pt x="461" y="1421"/>
                  <a:pt x="504" y="1452"/>
                </a:cubicBezTo>
                <a:cubicBezTo>
                  <a:pt x="511" y="1457"/>
                  <a:pt x="517" y="1462"/>
                  <a:pt x="524" y="1467"/>
                </a:cubicBezTo>
                <a:cubicBezTo>
                  <a:pt x="539" y="1479"/>
                  <a:pt x="555" y="1491"/>
                  <a:pt x="574" y="1503"/>
                </a:cubicBezTo>
                <a:cubicBezTo>
                  <a:pt x="610" y="1527"/>
                  <a:pt x="645" y="1538"/>
                  <a:pt x="681" y="1538"/>
                </a:cubicBezTo>
                <a:lnTo>
                  <a:pt x="683" y="1538"/>
                </a:lnTo>
                <a:lnTo>
                  <a:pt x="686" y="1538"/>
                </a:lnTo>
                <a:lnTo>
                  <a:pt x="688" y="1538"/>
                </a:lnTo>
                <a:cubicBezTo>
                  <a:pt x="711" y="1538"/>
                  <a:pt x="735" y="1532"/>
                  <a:pt x="758" y="1522"/>
                </a:cubicBezTo>
                <a:cubicBezTo>
                  <a:pt x="791" y="1507"/>
                  <a:pt x="809" y="1481"/>
                  <a:pt x="819" y="1463"/>
                </a:cubicBezTo>
                <a:cubicBezTo>
                  <a:pt x="837" y="1430"/>
                  <a:pt x="843" y="1403"/>
                  <a:pt x="848" y="1375"/>
                </a:cubicBezTo>
                <a:cubicBezTo>
                  <a:pt x="855" y="1336"/>
                  <a:pt x="859" y="1291"/>
                  <a:pt x="862" y="1229"/>
                </a:cubicBezTo>
                <a:cubicBezTo>
                  <a:pt x="864" y="1176"/>
                  <a:pt x="865" y="1116"/>
                  <a:pt x="864" y="1046"/>
                </a:cubicBezTo>
                <a:cubicBezTo>
                  <a:pt x="862" y="922"/>
                  <a:pt x="856" y="770"/>
                  <a:pt x="846" y="606"/>
                </a:cubicBezTo>
                <a:cubicBezTo>
                  <a:pt x="839" y="467"/>
                  <a:pt x="815" y="215"/>
                  <a:pt x="800" y="67"/>
                </a:cubicBezTo>
                <a:cubicBezTo>
                  <a:pt x="926" y="57"/>
                  <a:pt x="1253" y="41"/>
                  <a:pt x="1451" y="31"/>
                </a:cubicBezTo>
                <a:cubicBezTo>
                  <a:pt x="1500" y="28"/>
                  <a:pt x="1541" y="26"/>
                  <a:pt x="1569" y="25"/>
                </a:cubicBezTo>
                <a:cubicBezTo>
                  <a:pt x="1733" y="15"/>
                  <a:pt x="1884" y="8"/>
                  <a:pt x="2007" y="7"/>
                </a:cubicBezTo>
                <a:cubicBezTo>
                  <a:pt x="2026" y="7"/>
                  <a:pt x="2045" y="7"/>
                  <a:pt x="2064" y="7"/>
                </a:cubicBezTo>
                <a:cubicBezTo>
                  <a:pt x="2109" y="7"/>
                  <a:pt x="2151" y="7"/>
                  <a:pt x="2188" y="9"/>
                </a:cubicBezTo>
                <a:cubicBezTo>
                  <a:pt x="2249" y="11"/>
                  <a:pt x="2292" y="15"/>
                  <a:pt x="2329" y="22"/>
                </a:cubicBezTo>
                <a:cubicBezTo>
                  <a:pt x="2356" y="27"/>
                  <a:pt x="2380" y="32"/>
                  <a:pt x="2408" y="47"/>
                </a:cubicBezTo>
                <a:cubicBezTo>
                  <a:pt x="2423" y="56"/>
                  <a:pt x="2442" y="69"/>
                  <a:pt x="2452" y="93"/>
                </a:cubicBezTo>
                <a:cubicBezTo>
                  <a:pt x="2461" y="111"/>
                  <a:pt x="2465" y="131"/>
                  <a:pt x="2465" y="149"/>
                </a:cubicBezTo>
                <a:lnTo>
                  <a:pt x="2465" y="152"/>
                </a:lnTo>
                <a:lnTo>
                  <a:pt x="2465" y="155"/>
                </a:lnTo>
                <a:cubicBezTo>
                  <a:pt x="2466" y="184"/>
                  <a:pt x="2456" y="214"/>
                  <a:pt x="2436" y="245"/>
                </a:cubicBezTo>
                <a:cubicBezTo>
                  <a:pt x="2424" y="262"/>
                  <a:pt x="2413" y="278"/>
                  <a:pt x="2401" y="293"/>
                </a:cubicBezTo>
                <a:cubicBezTo>
                  <a:pt x="2396" y="300"/>
                  <a:pt x="2391" y="306"/>
                  <a:pt x="2386" y="313"/>
                </a:cubicBezTo>
                <a:cubicBezTo>
                  <a:pt x="2354" y="357"/>
                  <a:pt x="2321" y="408"/>
                  <a:pt x="2303" y="497"/>
                </a:cubicBezTo>
                <a:cubicBezTo>
                  <a:pt x="2297" y="527"/>
                  <a:pt x="2294" y="554"/>
                  <a:pt x="2295" y="579"/>
                </a:cubicBezTo>
                <a:cubicBezTo>
                  <a:pt x="2296" y="632"/>
                  <a:pt x="2309" y="675"/>
                  <a:pt x="2334" y="713"/>
                </a:cubicBezTo>
                <a:cubicBezTo>
                  <a:pt x="2357" y="748"/>
                  <a:pt x="2390" y="777"/>
                  <a:pt x="2434" y="800"/>
                </a:cubicBezTo>
                <a:cubicBezTo>
                  <a:pt x="2515" y="844"/>
                  <a:pt x="2637" y="869"/>
                  <a:pt x="2776" y="869"/>
                </a:cubicBezTo>
                <a:cubicBezTo>
                  <a:pt x="2782" y="869"/>
                  <a:pt x="2789" y="868"/>
                  <a:pt x="2795" y="868"/>
                </a:cubicBezTo>
                <a:cubicBezTo>
                  <a:pt x="2919" y="867"/>
                  <a:pt x="3032" y="830"/>
                  <a:pt x="3114" y="764"/>
                </a:cubicBezTo>
                <a:cubicBezTo>
                  <a:pt x="3194" y="700"/>
                  <a:pt x="3237" y="617"/>
                  <a:pt x="3236" y="525"/>
                </a:cubicBezTo>
                <a:cubicBezTo>
                  <a:pt x="3236" y="522"/>
                  <a:pt x="3236" y="519"/>
                  <a:pt x="3236" y="516"/>
                </a:cubicBezTo>
                <a:cubicBezTo>
                  <a:pt x="3235" y="499"/>
                  <a:pt x="3231" y="479"/>
                  <a:pt x="3227" y="460"/>
                </a:cubicBezTo>
                <a:cubicBezTo>
                  <a:pt x="3226" y="456"/>
                  <a:pt x="3225" y="453"/>
                  <a:pt x="3224" y="449"/>
                </a:cubicBezTo>
                <a:cubicBezTo>
                  <a:pt x="3209" y="393"/>
                  <a:pt x="3189" y="360"/>
                  <a:pt x="3171" y="335"/>
                </a:cubicBezTo>
                <a:cubicBezTo>
                  <a:pt x="3163" y="323"/>
                  <a:pt x="3155" y="313"/>
                  <a:pt x="3147" y="302"/>
                </a:cubicBezTo>
                <a:cubicBezTo>
                  <a:pt x="3135" y="287"/>
                  <a:pt x="3122" y="271"/>
                  <a:pt x="3110" y="252"/>
                </a:cubicBezTo>
                <a:cubicBezTo>
                  <a:pt x="3098" y="234"/>
                  <a:pt x="3085" y="206"/>
                  <a:pt x="3084" y="173"/>
                </a:cubicBezTo>
                <a:cubicBezTo>
                  <a:pt x="3085" y="172"/>
                  <a:pt x="3085" y="170"/>
                  <a:pt x="3085" y="168"/>
                </a:cubicBezTo>
                <a:lnTo>
                  <a:pt x="3084" y="164"/>
                </a:lnTo>
                <a:cubicBezTo>
                  <a:pt x="3084" y="142"/>
                  <a:pt x="3090" y="119"/>
                  <a:pt x="3101" y="94"/>
                </a:cubicBezTo>
                <a:cubicBezTo>
                  <a:pt x="3114" y="65"/>
                  <a:pt x="3195" y="22"/>
                  <a:pt x="3238" y="15"/>
                </a:cubicBezTo>
                <a:cubicBezTo>
                  <a:pt x="3306" y="5"/>
                  <a:pt x="3433" y="0"/>
                  <a:pt x="3615" y="0"/>
                </a:cubicBezTo>
                <a:cubicBezTo>
                  <a:pt x="4083" y="0"/>
                  <a:pt x="4787" y="33"/>
                  <a:pt x="5073" y="50"/>
                </a:cubicBezTo>
                <a:lnTo>
                  <a:pt x="5073" y="64"/>
                </a:lnTo>
                <a:cubicBezTo>
                  <a:pt x="5073" y="649"/>
                  <a:pt x="4912" y="1248"/>
                  <a:pt x="4608" y="1797"/>
                </a:cubicBezTo>
                <a:cubicBezTo>
                  <a:pt x="4093" y="2727"/>
                  <a:pt x="3189" y="3504"/>
                  <a:pt x="1919" y="4108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Freeform 14"/>
          <p:cNvSpPr>
            <a:spLocks noChangeAspect="1" noEditPoints="1"/>
          </p:cNvSpPr>
          <p:nvPr/>
        </p:nvSpPr>
        <p:spPr bwMode="auto">
          <a:xfrm>
            <a:off x="6572169" y="2628577"/>
            <a:ext cx="524519" cy="522406"/>
          </a:xfrm>
          <a:custGeom>
            <a:avLst/>
            <a:gdLst>
              <a:gd name="T0" fmla="*/ 359 w 605"/>
              <a:gd name="T1" fmla="*/ 39 h 602"/>
              <a:gd name="T2" fmla="*/ 462 w 605"/>
              <a:gd name="T3" fmla="*/ 85 h 602"/>
              <a:gd name="T4" fmla="*/ 537 w 605"/>
              <a:gd name="T5" fmla="*/ 168 h 602"/>
              <a:gd name="T6" fmla="*/ 572 w 605"/>
              <a:gd name="T7" fmla="*/ 275 h 602"/>
              <a:gd name="T8" fmla="*/ 560 w 605"/>
              <a:gd name="T9" fmla="*/ 387 h 602"/>
              <a:gd name="T10" fmla="*/ 504 w 605"/>
              <a:gd name="T11" fmla="*/ 484 h 602"/>
              <a:gd name="T12" fmla="*/ 413 w 605"/>
              <a:gd name="T13" fmla="*/ 551 h 602"/>
              <a:gd name="T14" fmla="*/ 303 w 605"/>
              <a:gd name="T15" fmla="*/ 574 h 602"/>
              <a:gd name="T16" fmla="*/ 193 w 605"/>
              <a:gd name="T17" fmla="*/ 551 h 602"/>
              <a:gd name="T18" fmla="*/ 102 w 605"/>
              <a:gd name="T19" fmla="*/ 484 h 602"/>
              <a:gd name="T20" fmla="*/ 46 w 605"/>
              <a:gd name="T21" fmla="*/ 387 h 602"/>
              <a:gd name="T22" fmla="*/ 34 w 605"/>
              <a:gd name="T23" fmla="*/ 275 h 602"/>
              <a:gd name="T24" fmla="*/ 69 w 605"/>
              <a:gd name="T25" fmla="*/ 168 h 602"/>
              <a:gd name="T26" fmla="*/ 144 w 605"/>
              <a:gd name="T27" fmla="*/ 85 h 602"/>
              <a:gd name="T28" fmla="*/ 247 w 605"/>
              <a:gd name="T29" fmla="*/ 39 h 602"/>
              <a:gd name="T30" fmla="*/ 359 w 605"/>
              <a:gd name="T31" fmla="*/ 39 h 602"/>
              <a:gd name="T32" fmla="*/ 376 w 605"/>
              <a:gd name="T33" fmla="*/ 379 h 602"/>
              <a:gd name="T34" fmla="*/ 376 w 605"/>
              <a:gd name="T35" fmla="*/ 379 h 602"/>
              <a:gd name="T36" fmla="*/ 412 w 605"/>
              <a:gd name="T37" fmla="*/ 419 h 602"/>
              <a:gd name="T38" fmla="*/ 397 w 605"/>
              <a:gd name="T39" fmla="*/ 332 h 602"/>
              <a:gd name="T40" fmla="*/ 376 w 605"/>
              <a:gd name="T41" fmla="*/ 379 h 602"/>
              <a:gd name="T42" fmla="*/ 186 w 605"/>
              <a:gd name="T43" fmla="*/ 222 h 602"/>
              <a:gd name="T44" fmla="*/ 186 w 605"/>
              <a:gd name="T45" fmla="*/ 222 h 602"/>
              <a:gd name="T46" fmla="*/ 221 w 605"/>
              <a:gd name="T47" fmla="*/ 261 h 602"/>
              <a:gd name="T48" fmla="*/ 207 w 605"/>
              <a:gd name="T49" fmla="*/ 175 h 602"/>
              <a:gd name="T50" fmla="*/ 186 w 605"/>
              <a:gd name="T51" fmla="*/ 222 h 602"/>
              <a:gd name="T52" fmla="*/ 141 w 605"/>
              <a:gd name="T53" fmla="*/ 222 h 602"/>
              <a:gd name="T54" fmla="*/ 141 w 605"/>
              <a:gd name="T55" fmla="*/ 222 h 602"/>
              <a:gd name="T56" fmla="*/ 256 w 605"/>
              <a:gd name="T57" fmla="*/ 162 h 602"/>
              <a:gd name="T58" fmla="*/ 208 w 605"/>
              <a:gd name="T59" fmla="*/ 301 h 602"/>
              <a:gd name="T60" fmla="*/ 141 w 605"/>
              <a:gd name="T61" fmla="*/ 222 h 602"/>
              <a:gd name="T62" fmla="*/ 244 w 605"/>
              <a:gd name="T63" fmla="*/ 460 h 602"/>
              <a:gd name="T64" fmla="*/ 244 w 605"/>
              <a:gd name="T65" fmla="*/ 460 h 602"/>
              <a:gd name="T66" fmla="*/ 201 w 605"/>
              <a:gd name="T67" fmla="*/ 460 h 602"/>
              <a:gd name="T68" fmla="*/ 362 w 605"/>
              <a:gd name="T69" fmla="*/ 141 h 602"/>
              <a:gd name="T70" fmla="*/ 404 w 605"/>
              <a:gd name="T71" fmla="*/ 141 h 602"/>
              <a:gd name="T72" fmla="*/ 244 w 605"/>
              <a:gd name="T73" fmla="*/ 460 h 602"/>
              <a:gd name="T74" fmla="*/ 331 w 605"/>
              <a:gd name="T75" fmla="*/ 379 h 602"/>
              <a:gd name="T76" fmla="*/ 331 w 605"/>
              <a:gd name="T77" fmla="*/ 379 h 602"/>
              <a:gd name="T78" fmla="*/ 446 w 605"/>
              <a:gd name="T79" fmla="*/ 319 h 602"/>
              <a:gd name="T80" fmla="*/ 398 w 605"/>
              <a:gd name="T81" fmla="*/ 459 h 602"/>
              <a:gd name="T82" fmla="*/ 331 w 605"/>
              <a:gd name="T83" fmla="*/ 379 h 6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605" h="602">
                <a:moveTo>
                  <a:pt x="359" y="39"/>
                </a:moveTo>
                <a:cubicBezTo>
                  <a:pt x="435" y="31"/>
                  <a:pt x="417" y="22"/>
                  <a:pt x="462" y="85"/>
                </a:cubicBezTo>
                <a:cubicBezTo>
                  <a:pt x="535" y="108"/>
                  <a:pt x="521" y="93"/>
                  <a:pt x="537" y="168"/>
                </a:cubicBezTo>
                <a:cubicBezTo>
                  <a:pt x="594" y="219"/>
                  <a:pt x="588" y="200"/>
                  <a:pt x="572" y="275"/>
                </a:cubicBezTo>
                <a:cubicBezTo>
                  <a:pt x="603" y="345"/>
                  <a:pt x="605" y="325"/>
                  <a:pt x="560" y="387"/>
                </a:cubicBezTo>
                <a:cubicBezTo>
                  <a:pt x="560" y="464"/>
                  <a:pt x="570" y="446"/>
                  <a:pt x="504" y="484"/>
                </a:cubicBezTo>
                <a:cubicBezTo>
                  <a:pt x="473" y="555"/>
                  <a:pt x="489" y="543"/>
                  <a:pt x="413" y="551"/>
                </a:cubicBezTo>
                <a:cubicBezTo>
                  <a:pt x="356" y="602"/>
                  <a:pt x="376" y="598"/>
                  <a:pt x="303" y="574"/>
                </a:cubicBezTo>
                <a:cubicBezTo>
                  <a:pt x="230" y="598"/>
                  <a:pt x="250" y="602"/>
                  <a:pt x="193" y="551"/>
                </a:cubicBezTo>
                <a:cubicBezTo>
                  <a:pt x="116" y="543"/>
                  <a:pt x="133" y="555"/>
                  <a:pt x="102" y="484"/>
                </a:cubicBezTo>
                <a:cubicBezTo>
                  <a:pt x="35" y="446"/>
                  <a:pt x="45" y="464"/>
                  <a:pt x="46" y="387"/>
                </a:cubicBezTo>
                <a:cubicBezTo>
                  <a:pt x="0" y="325"/>
                  <a:pt x="2" y="345"/>
                  <a:pt x="34" y="275"/>
                </a:cubicBezTo>
                <a:cubicBezTo>
                  <a:pt x="18" y="200"/>
                  <a:pt x="11" y="219"/>
                  <a:pt x="69" y="168"/>
                </a:cubicBezTo>
                <a:cubicBezTo>
                  <a:pt x="84" y="93"/>
                  <a:pt x="71" y="108"/>
                  <a:pt x="144" y="85"/>
                </a:cubicBezTo>
                <a:cubicBezTo>
                  <a:pt x="189" y="22"/>
                  <a:pt x="170" y="31"/>
                  <a:pt x="247" y="39"/>
                </a:cubicBezTo>
                <a:cubicBezTo>
                  <a:pt x="313" y="0"/>
                  <a:pt x="293" y="0"/>
                  <a:pt x="359" y="39"/>
                </a:cubicBezTo>
                <a:close/>
                <a:moveTo>
                  <a:pt x="376" y="379"/>
                </a:moveTo>
                <a:lnTo>
                  <a:pt x="376" y="379"/>
                </a:lnTo>
                <a:cubicBezTo>
                  <a:pt x="376" y="443"/>
                  <a:pt x="406" y="427"/>
                  <a:pt x="412" y="419"/>
                </a:cubicBezTo>
                <a:cubicBezTo>
                  <a:pt x="418" y="409"/>
                  <a:pt x="429" y="332"/>
                  <a:pt x="397" y="332"/>
                </a:cubicBezTo>
                <a:cubicBezTo>
                  <a:pt x="378" y="332"/>
                  <a:pt x="376" y="356"/>
                  <a:pt x="376" y="379"/>
                </a:cubicBezTo>
                <a:close/>
                <a:moveTo>
                  <a:pt x="186" y="222"/>
                </a:moveTo>
                <a:lnTo>
                  <a:pt x="186" y="222"/>
                </a:lnTo>
                <a:cubicBezTo>
                  <a:pt x="186" y="286"/>
                  <a:pt x="217" y="268"/>
                  <a:pt x="221" y="261"/>
                </a:cubicBezTo>
                <a:cubicBezTo>
                  <a:pt x="228" y="251"/>
                  <a:pt x="238" y="175"/>
                  <a:pt x="207" y="175"/>
                </a:cubicBezTo>
                <a:cubicBezTo>
                  <a:pt x="188" y="175"/>
                  <a:pt x="186" y="199"/>
                  <a:pt x="186" y="222"/>
                </a:cubicBezTo>
                <a:close/>
                <a:moveTo>
                  <a:pt x="141" y="222"/>
                </a:moveTo>
                <a:lnTo>
                  <a:pt x="141" y="222"/>
                </a:lnTo>
                <a:cubicBezTo>
                  <a:pt x="141" y="124"/>
                  <a:pt x="229" y="132"/>
                  <a:pt x="256" y="162"/>
                </a:cubicBezTo>
                <a:cubicBezTo>
                  <a:pt x="282" y="190"/>
                  <a:pt x="291" y="301"/>
                  <a:pt x="208" y="301"/>
                </a:cubicBezTo>
                <a:cubicBezTo>
                  <a:pt x="160" y="301"/>
                  <a:pt x="141" y="269"/>
                  <a:pt x="141" y="222"/>
                </a:cubicBezTo>
                <a:close/>
                <a:moveTo>
                  <a:pt x="244" y="460"/>
                </a:moveTo>
                <a:lnTo>
                  <a:pt x="244" y="460"/>
                </a:lnTo>
                <a:cubicBezTo>
                  <a:pt x="230" y="460"/>
                  <a:pt x="216" y="460"/>
                  <a:pt x="201" y="460"/>
                </a:cubicBezTo>
                <a:cubicBezTo>
                  <a:pt x="255" y="354"/>
                  <a:pt x="309" y="247"/>
                  <a:pt x="362" y="141"/>
                </a:cubicBezTo>
                <a:cubicBezTo>
                  <a:pt x="376" y="141"/>
                  <a:pt x="390" y="141"/>
                  <a:pt x="404" y="141"/>
                </a:cubicBezTo>
                <a:cubicBezTo>
                  <a:pt x="351" y="247"/>
                  <a:pt x="298" y="354"/>
                  <a:pt x="244" y="460"/>
                </a:cubicBezTo>
                <a:close/>
                <a:moveTo>
                  <a:pt x="331" y="379"/>
                </a:moveTo>
                <a:lnTo>
                  <a:pt x="331" y="379"/>
                </a:lnTo>
                <a:cubicBezTo>
                  <a:pt x="331" y="282"/>
                  <a:pt x="419" y="289"/>
                  <a:pt x="446" y="319"/>
                </a:cubicBezTo>
                <a:cubicBezTo>
                  <a:pt x="473" y="348"/>
                  <a:pt x="481" y="459"/>
                  <a:pt x="398" y="459"/>
                </a:cubicBezTo>
                <a:cubicBezTo>
                  <a:pt x="351" y="459"/>
                  <a:pt x="331" y="427"/>
                  <a:pt x="331" y="37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>
              <a:solidFill>
                <a:schemeClr val="accent2"/>
              </a:solidFill>
              <a:cs typeface="+mn-ea"/>
              <a:sym typeface="+mn-lt"/>
            </a:endParaRPr>
          </a:p>
        </p:txBody>
      </p:sp>
      <p:sp>
        <p:nvSpPr>
          <p:cNvPr id="76" name="任意多边形 75"/>
          <p:cNvSpPr/>
          <p:nvPr/>
        </p:nvSpPr>
        <p:spPr>
          <a:xfrm>
            <a:off x="2954741" y="4304056"/>
            <a:ext cx="1819275" cy="0"/>
          </a:xfrm>
          <a:custGeom>
            <a:avLst/>
            <a:gdLst>
              <a:gd name="connsiteX0" fmla="*/ 1819275 w 1819275"/>
              <a:gd name="connsiteY0" fmla="*/ 0 h 0"/>
              <a:gd name="connsiteX1" fmla="*/ 0 w 1819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9275">
                <a:moveTo>
                  <a:pt x="1819275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9" name="任意多边形 78"/>
          <p:cNvSpPr/>
          <p:nvPr/>
        </p:nvSpPr>
        <p:spPr>
          <a:xfrm>
            <a:off x="3974414" y="2354531"/>
            <a:ext cx="1819275" cy="0"/>
          </a:xfrm>
          <a:custGeom>
            <a:avLst/>
            <a:gdLst>
              <a:gd name="connsiteX0" fmla="*/ 1819275 w 1819275"/>
              <a:gd name="connsiteY0" fmla="*/ 0 h 0"/>
              <a:gd name="connsiteX1" fmla="*/ 0 w 1819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9275">
                <a:moveTo>
                  <a:pt x="1819275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0" name="任意多边形 79"/>
          <p:cNvSpPr/>
          <p:nvPr/>
        </p:nvSpPr>
        <p:spPr>
          <a:xfrm>
            <a:off x="6332541" y="2354531"/>
            <a:ext cx="1819275" cy="0"/>
          </a:xfrm>
          <a:custGeom>
            <a:avLst/>
            <a:gdLst>
              <a:gd name="connsiteX0" fmla="*/ 1819275 w 1819275"/>
              <a:gd name="connsiteY0" fmla="*/ 0 h 0"/>
              <a:gd name="connsiteX1" fmla="*/ 0 w 1819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9275">
                <a:moveTo>
                  <a:pt x="1819275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1" name="任意多边形 80"/>
          <p:cNvSpPr/>
          <p:nvPr/>
        </p:nvSpPr>
        <p:spPr>
          <a:xfrm>
            <a:off x="7242178" y="4318001"/>
            <a:ext cx="1819275" cy="0"/>
          </a:xfrm>
          <a:custGeom>
            <a:avLst/>
            <a:gdLst>
              <a:gd name="connsiteX0" fmla="*/ 1819275 w 1819275"/>
              <a:gd name="connsiteY0" fmla="*/ 0 h 0"/>
              <a:gd name="connsiteX1" fmla="*/ 0 w 1819275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19275">
                <a:moveTo>
                  <a:pt x="1819275" y="0"/>
                </a:moveTo>
                <a:lnTo>
                  <a:pt x="0" y="0"/>
                </a:lnTo>
              </a:path>
            </a:pathLst>
          </a:custGeom>
          <a:noFill/>
          <a:ln w="12700">
            <a:solidFill>
              <a:schemeClr val="bg1"/>
            </a:solidFill>
            <a:prstDash val="dash"/>
            <a:headEnd type="oval" w="med" len="med"/>
            <a:tailEnd type="oval" w="med" len="me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82" name="椭圆 5"/>
          <p:cNvSpPr/>
          <p:nvPr/>
        </p:nvSpPr>
        <p:spPr>
          <a:xfrm>
            <a:off x="5223726" y="2573282"/>
            <a:ext cx="432010" cy="431359"/>
          </a:xfrm>
          <a:custGeom>
            <a:avLst/>
            <a:gdLst>
              <a:gd name="connsiteX0" fmla="*/ 506334 w 607638"/>
              <a:gd name="connsiteY0" fmla="*/ 455027 h 606722"/>
              <a:gd name="connsiteX1" fmla="*/ 506334 w 607638"/>
              <a:gd name="connsiteY1" fmla="*/ 505592 h 606722"/>
              <a:gd name="connsiteX2" fmla="*/ 531616 w 607638"/>
              <a:gd name="connsiteY2" fmla="*/ 505592 h 606722"/>
              <a:gd name="connsiteX3" fmla="*/ 556986 w 607638"/>
              <a:gd name="connsiteY3" fmla="*/ 480265 h 606722"/>
              <a:gd name="connsiteX4" fmla="*/ 531616 w 607638"/>
              <a:gd name="connsiteY4" fmla="*/ 455027 h 606722"/>
              <a:gd name="connsiteX5" fmla="*/ 430401 w 607638"/>
              <a:gd name="connsiteY5" fmla="*/ 353896 h 606722"/>
              <a:gd name="connsiteX6" fmla="*/ 405031 w 607638"/>
              <a:gd name="connsiteY6" fmla="*/ 379223 h 606722"/>
              <a:gd name="connsiteX7" fmla="*/ 430401 w 607638"/>
              <a:gd name="connsiteY7" fmla="*/ 404461 h 606722"/>
              <a:gd name="connsiteX8" fmla="*/ 455683 w 607638"/>
              <a:gd name="connsiteY8" fmla="*/ 404461 h 606722"/>
              <a:gd name="connsiteX9" fmla="*/ 455683 w 607638"/>
              <a:gd name="connsiteY9" fmla="*/ 353896 h 606722"/>
              <a:gd name="connsiteX10" fmla="*/ 480964 w 607638"/>
              <a:gd name="connsiteY10" fmla="*/ 252766 h 606722"/>
              <a:gd name="connsiteX11" fmla="*/ 506334 w 607638"/>
              <a:gd name="connsiteY11" fmla="*/ 278093 h 606722"/>
              <a:gd name="connsiteX12" fmla="*/ 506334 w 607638"/>
              <a:gd name="connsiteY12" fmla="*/ 303331 h 606722"/>
              <a:gd name="connsiteX13" fmla="*/ 556986 w 607638"/>
              <a:gd name="connsiteY13" fmla="*/ 303331 h 606722"/>
              <a:gd name="connsiteX14" fmla="*/ 582268 w 607638"/>
              <a:gd name="connsiteY14" fmla="*/ 328658 h 606722"/>
              <a:gd name="connsiteX15" fmla="*/ 556986 w 607638"/>
              <a:gd name="connsiteY15" fmla="*/ 353896 h 606722"/>
              <a:gd name="connsiteX16" fmla="*/ 506334 w 607638"/>
              <a:gd name="connsiteY16" fmla="*/ 353896 h 606722"/>
              <a:gd name="connsiteX17" fmla="*/ 506334 w 607638"/>
              <a:gd name="connsiteY17" fmla="*/ 404461 h 606722"/>
              <a:gd name="connsiteX18" fmla="*/ 531616 w 607638"/>
              <a:gd name="connsiteY18" fmla="*/ 404461 h 606722"/>
              <a:gd name="connsiteX19" fmla="*/ 607638 w 607638"/>
              <a:gd name="connsiteY19" fmla="*/ 480265 h 606722"/>
              <a:gd name="connsiteX20" fmla="*/ 531616 w 607638"/>
              <a:gd name="connsiteY20" fmla="*/ 556157 h 606722"/>
              <a:gd name="connsiteX21" fmla="*/ 506334 w 607638"/>
              <a:gd name="connsiteY21" fmla="*/ 556157 h 606722"/>
              <a:gd name="connsiteX22" fmla="*/ 506334 w 607638"/>
              <a:gd name="connsiteY22" fmla="*/ 581395 h 606722"/>
              <a:gd name="connsiteX23" fmla="*/ 480964 w 607638"/>
              <a:gd name="connsiteY23" fmla="*/ 606722 h 606722"/>
              <a:gd name="connsiteX24" fmla="*/ 455683 w 607638"/>
              <a:gd name="connsiteY24" fmla="*/ 581395 h 606722"/>
              <a:gd name="connsiteX25" fmla="*/ 455683 w 607638"/>
              <a:gd name="connsiteY25" fmla="*/ 556157 h 606722"/>
              <a:gd name="connsiteX26" fmla="*/ 405031 w 607638"/>
              <a:gd name="connsiteY26" fmla="*/ 556157 h 606722"/>
              <a:gd name="connsiteX27" fmla="*/ 379749 w 607638"/>
              <a:gd name="connsiteY27" fmla="*/ 530830 h 606722"/>
              <a:gd name="connsiteX28" fmla="*/ 405031 w 607638"/>
              <a:gd name="connsiteY28" fmla="*/ 505592 h 606722"/>
              <a:gd name="connsiteX29" fmla="*/ 455683 w 607638"/>
              <a:gd name="connsiteY29" fmla="*/ 505592 h 606722"/>
              <a:gd name="connsiteX30" fmla="*/ 455683 w 607638"/>
              <a:gd name="connsiteY30" fmla="*/ 455027 h 606722"/>
              <a:gd name="connsiteX31" fmla="*/ 430401 w 607638"/>
              <a:gd name="connsiteY31" fmla="*/ 455027 h 606722"/>
              <a:gd name="connsiteX32" fmla="*/ 354379 w 607638"/>
              <a:gd name="connsiteY32" fmla="*/ 379223 h 606722"/>
              <a:gd name="connsiteX33" fmla="*/ 430401 w 607638"/>
              <a:gd name="connsiteY33" fmla="*/ 303331 h 606722"/>
              <a:gd name="connsiteX34" fmla="*/ 455683 w 607638"/>
              <a:gd name="connsiteY34" fmla="*/ 303331 h 606722"/>
              <a:gd name="connsiteX35" fmla="*/ 455683 w 607638"/>
              <a:gd name="connsiteY35" fmla="*/ 278093 h 606722"/>
              <a:gd name="connsiteX36" fmla="*/ 480964 w 607638"/>
              <a:gd name="connsiteY36" fmla="*/ 252766 h 606722"/>
              <a:gd name="connsiteX37" fmla="*/ 303759 w 607638"/>
              <a:gd name="connsiteY37" fmla="*/ 151716 h 606722"/>
              <a:gd name="connsiteX38" fmla="*/ 329117 w 607638"/>
              <a:gd name="connsiteY38" fmla="*/ 176950 h 606722"/>
              <a:gd name="connsiteX39" fmla="*/ 329117 w 607638"/>
              <a:gd name="connsiteY39" fmla="*/ 303301 h 606722"/>
              <a:gd name="connsiteX40" fmla="*/ 303759 w 607638"/>
              <a:gd name="connsiteY40" fmla="*/ 328624 h 606722"/>
              <a:gd name="connsiteX41" fmla="*/ 227862 w 607638"/>
              <a:gd name="connsiteY41" fmla="*/ 328624 h 606722"/>
              <a:gd name="connsiteX42" fmla="*/ 202593 w 607638"/>
              <a:gd name="connsiteY42" fmla="*/ 303301 h 606722"/>
              <a:gd name="connsiteX43" fmla="*/ 227862 w 607638"/>
              <a:gd name="connsiteY43" fmla="*/ 278066 h 606722"/>
              <a:gd name="connsiteX44" fmla="*/ 278490 w 607638"/>
              <a:gd name="connsiteY44" fmla="*/ 278066 h 606722"/>
              <a:gd name="connsiteX45" fmla="*/ 278490 w 607638"/>
              <a:gd name="connsiteY45" fmla="*/ 176950 h 606722"/>
              <a:gd name="connsiteX46" fmla="*/ 303759 w 607638"/>
              <a:gd name="connsiteY46" fmla="*/ 151716 h 606722"/>
              <a:gd name="connsiteX47" fmla="*/ 303762 w 607638"/>
              <a:gd name="connsiteY47" fmla="*/ 0 h 606722"/>
              <a:gd name="connsiteX48" fmla="*/ 606634 w 607638"/>
              <a:gd name="connsiteY48" fmla="*/ 220667 h 606722"/>
              <a:gd name="connsiteX49" fmla="*/ 589190 w 607638"/>
              <a:gd name="connsiteY49" fmla="*/ 251860 h 606722"/>
              <a:gd name="connsiteX50" fmla="*/ 557950 w 607638"/>
              <a:gd name="connsiteY50" fmla="*/ 234353 h 606722"/>
              <a:gd name="connsiteX51" fmla="*/ 303762 w 607638"/>
              <a:gd name="connsiteY51" fmla="*/ 50568 h 606722"/>
              <a:gd name="connsiteX52" fmla="*/ 50642 w 607638"/>
              <a:gd name="connsiteY52" fmla="*/ 303317 h 606722"/>
              <a:gd name="connsiteX53" fmla="*/ 303762 w 607638"/>
              <a:gd name="connsiteY53" fmla="*/ 556154 h 606722"/>
              <a:gd name="connsiteX54" fmla="*/ 329127 w 607638"/>
              <a:gd name="connsiteY54" fmla="*/ 581394 h 606722"/>
              <a:gd name="connsiteX55" fmla="*/ 303762 w 607638"/>
              <a:gd name="connsiteY55" fmla="*/ 606722 h 606722"/>
              <a:gd name="connsiteX56" fmla="*/ 0 w 607638"/>
              <a:gd name="connsiteY56" fmla="*/ 303317 h 606722"/>
              <a:gd name="connsiteX57" fmla="*/ 303762 w 607638"/>
              <a:gd name="connsiteY57" fmla="*/ 0 h 606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07638" h="606722">
                <a:moveTo>
                  <a:pt x="506334" y="455027"/>
                </a:moveTo>
                <a:lnTo>
                  <a:pt x="506334" y="505592"/>
                </a:lnTo>
                <a:lnTo>
                  <a:pt x="531616" y="505592"/>
                </a:lnTo>
                <a:cubicBezTo>
                  <a:pt x="545592" y="505592"/>
                  <a:pt x="556986" y="494217"/>
                  <a:pt x="556986" y="480265"/>
                </a:cubicBezTo>
                <a:cubicBezTo>
                  <a:pt x="556986" y="466401"/>
                  <a:pt x="545592" y="455027"/>
                  <a:pt x="531616" y="455027"/>
                </a:cubicBezTo>
                <a:close/>
                <a:moveTo>
                  <a:pt x="430401" y="353896"/>
                </a:moveTo>
                <a:cubicBezTo>
                  <a:pt x="416425" y="353896"/>
                  <a:pt x="405031" y="365271"/>
                  <a:pt x="405031" y="379223"/>
                </a:cubicBezTo>
                <a:cubicBezTo>
                  <a:pt x="405031" y="393087"/>
                  <a:pt x="416425" y="404461"/>
                  <a:pt x="430401" y="404461"/>
                </a:cubicBezTo>
                <a:lnTo>
                  <a:pt x="455683" y="404461"/>
                </a:lnTo>
                <a:lnTo>
                  <a:pt x="455683" y="353896"/>
                </a:lnTo>
                <a:close/>
                <a:moveTo>
                  <a:pt x="480964" y="252766"/>
                </a:moveTo>
                <a:cubicBezTo>
                  <a:pt x="495029" y="252766"/>
                  <a:pt x="506334" y="264141"/>
                  <a:pt x="506334" y="278093"/>
                </a:cubicBezTo>
                <a:lnTo>
                  <a:pt x="506334" y="303331"/>
                </a:lnTo>
                <a:lnTo>
                  <a:pt x="556986" y="303331"/>
                </a:lnTo>
                <a:cubicBezTo>
                  <a:pt x="570962" y="303331"/>
                  <a:pt x="582268" y="314706"/>
                  <a:pt x="582268" y="328658"/>
                </a:cubicBezTo>
                <a:cubicBezTo>
                  <a:pt x="582268" y="342610"/>
                  <a:pt x="570962" y="353896"/>
                  <a:pt x="556986" y="353896"/>
                </a:cubicBezTo>
                <a:lnTo>
                  <a:pt x="506334" y="353896"/>
                </a:lnTo>
                <a:lnTo>
                  <a:pt x="506334" y="404461"/>
                </a:lnTo>
                <a:lnTo>
                  <a:pt x="531616" y="404461"/>
                </a:lnTo>
                <a:cubicBezTo>
                  <a:pt x="573544" y="404461"/>
                  <a:pt x="607638" y="438497"/>
                  <a:pt x="607638" y="480265"/>
                </a:cubicBezTo>
                <a:cubicBezTo>
                  <a:pt x="607638" y="522121"/>
                  <a:pt x="573544" y="556157"/>
                  <a:pt x="531616" y="556157"/>
                </a:cubicBezTo>
                <a:lnTo>
                  <a:pt x="506334" y="556157"/>
                </a:lnTo>
                <a:lnTo>
                  <a:pt x="506334" y="581395"/>
                </a:lnTo>
                <a:cubicBezTo>
                  <a:pt x="506334" y="595347"/>
                  <a:pt x="495029" y="606722"/>
                  <a:pt x="480964" y="606722"/>
                </a:cubicBezTo>
                <a:cubicBezTo>
                  <a:pt x="466988" y="606722"/>
                  <a:pt x="455683" y="595347"/>
                  <a:pt x="455683" y="581395"/>
                </a:cubicBezTo>
                <a:lnTo>
                  <a:pt x="455683" y="556157"/>
                </a:lnTo>
                <a:lnTo>
                  <a:pt x="405031" y="556157"/>
                </a:lnTo>
                <a:cubicBezTo>
                  <a:pt x="391055" y="556157"/>
                  <a:pt x="379749" y="544782"/>
                  <a:pt x="379749" y="530830"/>
                </a:cubicBezTo>
                <a:cubicBezTo>
                  <a:pt x="379749" y="516878"/>
                  <a:pt x="391055" y="505592"/>
                  <a:pt x="405031" y="505592"/>
                </a:cubicBezTo>
                <a:lnTo>
                  <a:pt x="455683" y="505592"/>
                </a:lnTo>
                <a:lnTo>
                  <a:pt x="455683" y="455027"/>
                </a:lnTo>
                <a:lnTo>
                  <a:pt x="430401" y="455027"/>
                </a:lnTo>
                <a:cubicBezTo>
                  <a:pt x="388473" y="455027"/>
                  <a:pt x="354379" y="420991"/>
                  <a:pt x="354379" y="379223"/>
                </a:cubicBezTo>
                <a:cubicBezTo>
                  <a:pt x="354379" y="337367"/>
                  <a:pt x="388473" y="303331"/>
                  <a:pt x="430401" y="303331"/>
                </a:cubicBezTo>
                <a:lnTo>
                  <a:pt x="455683" y="303331"/>
                </a:lnTo>
                <a:lnTo>
                  <a:pt x="455683" y="278093"/>
                </a:lnTo>
                <a:cubicBezTo>
                  <a:pt x="455683" y="264141"/>
                  <a:pt x="466988" y="252766"/>
                  <a:pt x="480964" y="252766"/>
                </a:cubicBezTo>
                <a:close/>
                <a:moveTo>
                  <a:pt x="303759" y="151716"/>
                </a:moveTo>
                <a:cubicBezTo>
                  <a:pt x="317817" y="151716"/>
                  <a:pt x="329117" y="163000"/>
                  <a:pt x="329117" y="176950"/>
                </a:cubicBezTo>
                <a:lnTo>
                  <a:pt x="329117" y="303301"/>
                </a:lnTo>
                <a:cubicBezTo>
                  <a:pt x="329117" y="317251"/>
                  <a:pt x="317817" y="328624"/>
                  <a:pt x="303759" y="328624"/>
                </a:cubicBezTo>
                <a:lnTo>
                  <a:pt x="227862" y="328624"/>
                </a:lnTo>
                <a:cubicBezTo>
                  <a:pt x="213893" y="328624"/>
                  <a:pt x="202593" y="317251"/>
                  <a:pt x="202593" y="303301"/>
                </a:cubicBezTo>
                <a:cubicBezTo>
                  <a:pt x="202593" y="289351"/>
                  <a:pt x="213893" y="278066"/>
                  <a:pt x="227862" y="278066"/>
                </a:cubicBezTo>
                <a:lnTo>
                  <a:pt x="278490" y="278066"/>
                </a:lnTo>
                <a:lnTo>
                  <a:pt x="278490" y="176950"/>
                </a:lnTo>
                <a:cubicBezTo>
                  <a:pt x="278490" y="163000"/>
                  <a:pt x="289790" y="151716"/>
                  <a:pt x="303759" y="151716"/>
                </a:cubicBezTo>
                <a:close/>
                <a:moveTo>
                  <a:pt x="303762" y="0"/>
                </a:moveTo>
                <a:cubicBezTo>
                  <a:pt x="443049" y="0"/>
                  <a:pt x="570410" y="92781"/>
                  <a:pt x="606634" y="220667"/>
                </a:cubicBezTo>
                <a:cubicBezTo>
                  <a:pt x="610461" y="234086"/>
                  <a:pt x="602629" y="248039"/>
                  <a:pt x="589190" y="251860"/>
                </a:cubicBezTo>
                <a:cubicBezTo>
                  <a:pt x="575839" y="255504"/>
                  <a:pt x="561688" y="247861"/>
                  <a:pt x="557950" y="234353"/>
                </a:cubicBezTo>
                <a:cubicBezTo>
                  <a:pt x="527779" y="127885"/>
                  <a:pt x="420888" y="50568"/>
                  <a:pt x="303762" y="50568"/>
                </a:cubicBezTo>
                <a:cubicBezTo>
                  <a:pt x="164208" y="50568"/>
                  <a:pt x="50642" y="163967"/>
                  <a:pt x="50642" y="303317"/>
                </a:cubicBezTo>
                <a:cubicBezTo>
                  <a:pt x="50642" y="442755"/>
                  <a:pt x="164208" y="556154"/>
                  <a:pt x="303762" y="556154"/>
                </a:cubicBezTo>
                <a:cubicBezTo>
                  <a:pt x="317824" y="556154"/>
                  <a:pt x="329127" y="567441"/>
                  <a:pt x="329127" y="581394"/>
                </a:cubicBezTo>
                <a:cubicBezTo>
                  <a:pt x="329127" y="595347"/>
                  <a:pt x="317824" y="606722"/>
                  <a:pt x="303762" y="606722"/>
                </a:cubicBezTo>
                <a:cubicBezTo>
                  <a:pt x="136261" y="606722"/>
                  <a:pt x="0" y="470661"/>
                  <a:pt x="0" y="303317"/>
                </a:cubicBezTo>
                <a:cubicBezTo>
                  <a:pt x="0" y="136061"/>
                  <a:pt x="136261" y="0"/>
                  <a:pt x="303762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3" name="椭圆 6"/>
          <p:cNvSpPr/>
          <p:nvPr/>
        </p:nvSpPr>
        <p:spPr>
          <a:xfrm>
            <a:off x="5143570" y="3923778"/>
            <a:ext cx="432010" cy="419004"/>
          </a:xfrm>
          <a:custGeom>
            <a:avLst/>
            <a:gdLst>
              <a:gd name="connsiteX0" fmla="*/ 35700 w 578738"/>
              <a:gd name="connsiteY0" fmla="*/ 243554 h 561315"/>
              <a:gd name="connsiteX1" fmla="*/ 30383 w 578738"/>
              <a:gd name="connsiteY1" fmla="*/ 254930 h 561315"/>
              <a:gd name="connsiteX2" fmla="*/ 30383 w 578738"/>
              <a:gd name="connsiteY2" fmla="*/ 519604 h 561315"/>
              <a:gd name="connsiteX3" fmla="*/ 35700 w 578738"/>
              <a:gd name="connsiteY3" fmla="*/ 530980 h 561315"/>
              <a:gd name="connsiteX4" fmla="*/ 132926 w 578738"/>
              <a:gd name="connsiteY4" fmla="*/ 530980 h 561315"/>
              <a:gd name="connsiteX5" fmla="*/ 138243 w 578738"/>
              <a:gd name="connsiteY5" fmla="*/ 519604 h 561315"/>
              <a:gd name="connsiteX6" fmla="*/ 138243 w 578738"/>
              <a:gd name="connsiteY6" fmla="*/ 254930 h 561315"/>
              <a:gd name="connsiteX7" fmla="*/ 132926 w 578738"/>
              <a:gd name="connsiteY7" fmla="*/ 243554 h 561315"/>
              <a:gd name="connsiteX8" fmla="*/ 35700 w 578738"/>
              <a:gd name="connsiteY8" fmla="*/ 213219 h 561315"/>
              <a:gd name="connsiteX9" fmla="*/ 132926 w 578738"/>
              <a:gd name="connsiteY9" fmla="*/ 213219 h 561315"/>
              <a:gd name="connsiteX10" fmla="*/ 168626 w 578738"/>
              <a:gd name="connsiteY10" fmla="*/ 254930 h 561315"/>
              <a:gd name="connsiteX11" fmla="*/ 168626 w 578738"/>
              <a:gd name="connsiteY11" fmla="*/ 519604 h 561315"/>
              <a:gd name="connsiteX12" fmla="*/ 132926 w 578738"/>
              <a:gd name="connsiteY12" fmla="*/ 561315 h 561315"/>
              <a:gd name="connsiteX13" fmla="*/ 35700 w 578738"/>
              <a:gd name="connsiteY13" fmla="*/ 561315 h 561315"/>
              <a:gd name="connsiteX14" fmla="*/ 0 w 578738"/>
              <a:gd name="connsiteY14" fmla="*/ 519604 h 561315"/>
              <a:gd name="connsiteX15" fmla="*/ 0 w 578738"/>
              <a:gd name="connsiteY15" fmla="*/ 254930 h 561315"/>
              <a:gd name="connsiteX16" fmla="*/ 35700 w 578738"/>
              <a:gd name="connsiteY16" fmla="*/ 213219 h 561315"/>
              <a:gd name="connsiteX17" fmla="*/ 321281 w 578738"/>
              <a:gd name="connsiteY17" fmla="*/ 30341 h 561315"/>
              <a:gd name="connsiteX18" fmla="*/ 296219 w 578738"/>
              <a:gd name="connsiteY18" fmla="*/ 55373 h 561315"/>
              <a:gd name="connsiteX19" fmla="*/ 296979 w 578738"/>
              <a:gd name="connsiteY19" fmla="*/ 60683 h 561315"/>
              <a:gd name="connsiteX20" fmla="*/ 296979 w 578738"/>
              <a:gd name="connsiteY20" fmla="*/ 65992 h 561315"/>
              <a:gd name="connsiteX21" fmla="*/ 268119 w 578738"/>
              <a:gd name="connsiteY21" fmla="*/ 212389 h 561315"/>
              <a:gd name="connsiteX22" fmla="*/ 263563 w 578738"/>
              <a:gd name="connsiteY22" fmla="*/ 221492 h 561315"/>
              <a:gd name="connsiteX23" fmla="*/ 262044 w 578738"/>
              <a:gd name="connsiteY23" fmla="*/ 223009 h 561315"/>
              <a:gd name="connsiteX24" fmla="*/ 232425 w 578738"/>
              <a:gd name="connsiteY24" fmla="*/ 240455 h 561315"/>
              <a:gd name="connsiteX25" fmla="*/ 230146 w 578738"/>
              <a:gd name="connsiteY25" fmla="*/ 240455 h 561315"/>
              <a:gd name="connsiteX26" fmla="*/ 225590 w 578738"/>
              <a:gd name="connsiteY26" fmla="*/ 240455 h 561315"/>
              <a:gd name="connsiteX27" fmla="*/ 224071 w 578738"/>
              <a:gd name="connsiteY27" fmla="*/ 241214 h 561315"/>
              <a:gd name="connsiteX28" fmla="*/ 211919 w 578738"/>
              <a:gd name="connsiteY28" fmla="*/ 253350 h 561315"/>
              <a:gd name="connsiteX29" fmla="*/ 211919 w 578738"/>
              <a:gd name="connsiteY29" fmla="*/ 518079 h 561315"/>
              <a:gd name="connsiteX30" fmla="*/ 224830 w 578738"/>
              <a:gd name="connsiteY30" fmla="*/ 530974 h 561315"/>
              <a:gd name="connsiteX31" fmla="*/ 521019 w 578738"/>
              <a:gd name="connsiteY31" fmla="*/ 530974 h 561315"/>
              <a:gd name="connsiteX32" fmla="*/ 522538 w 578738"/>
              <a:gd name="connsiteY32" fmla="*/ 530215 h 561315"/>
              <a:gd name="connsiteX33" fmla="*/ 546081 w 578738"/>
              <a:gd name="connsiteY33" fmla="*/ 505942 h 561315"/>
              <a:gd name="connsiteX34" fmla="*/ 522538 w 578738"/>
              <a:gd name="connsiteY34" fmla="*/ 480910 h 561315"/>
              <a:gd name="connsiteX35" fmla="*/ 508108 w 578738"/>
              <a:gd name="connsiteY35" fmla="*/ 465740 h 561315"/>
              <a:gd name="connsiteX36" fmla="*/ 523298 w 578738"/>
              <a:gd name="connsiteY36" fmla="*/ 450569 h 561315"/>
              <a:gd name="connsiteX37" fmla="*/ 548360 w 578738"/>
              <a:gd name="connsiteY37" fmla="*/ 425537 h 561315"/>
              <a:gd name="connsiteX38" fmla="*/ 523298 w 578738"/>
              <a:gd name="connsiteY38" fmla="*/ 401264 h 561315"/>
              <a:gd name="connsiteX39" fmla="*/ 508108 w 578738"/>
              <a:gd name="connsiteY39" fmla="*/ 386094 h 561315"/>
              <a:gd name="connsiteX40" fmla="*/ 523298 w 578738"/>
              <a:gd name="connsiteY40" fmla="*/ 370923 h 561315"/>
              <a:gd name="connsiteX41" fmla="*/ 548360 w 578738"/>
              <a:gd name="connsiteY41" fmla="*/ 345891 h 561315"/>
              <a:gd name="connsiteX42" fmla="*/ 523298 w 578738"/>
              <a:gd name="connsiteY42" fmla="*/ 320860 h 561315"/>
              <a:gd name="connsiteX43" fmla="*/ 508108 w 578738"/>
              <a:gd name="connsiteY43" fmla="*/ 305689 h 561315"/>
              <a:gd name="connsiteX44" fmla="*/ 523298 w 578738"/>
              <a:gd name="connsiteY44" fmla="*/ 290518 h 561315"/>
              <a:gd name="connsiteX45" fmla="*/ 548360 w 578738"/>
              <a:gd name="connsiteY45" fmla="*/ 265487 h 561315"/>
              <a:gd name="connsiteX46" fmla="*/ 523298 w 578738"/>
              <a:gd name="connsiteY46" fmla="*/ 240455 h 561315"/>
              <a:gd name="connsiteX47" fmla="*/ 373684 w 578738"/>
              <a:gd name="connsiteY47" fmla="*/ 240455 h 561315"/>
              <a:gd name="connsiteX48" fmla="*/ 361533 w 578738"/>
              <a:gd name="connsiteY48" fmla="*/ 234387 h 561315"/>
              <a:gd name="connsiteX49" fmla="*/ 360014 w 578738"/>
              <a:gd name="connsiteY49" fmla="*/ 219975 h 561315"/>
              <a:gd name="connsiteX50" fmla="*/ 343306 w 578738"/>
              <a:gd name="connsiteY50" fmla="*/ 42478 h 561315"/>
              <a:gd name="connsiteX51" fmla="*/ 341787 w 578738"/>
              <a:gd name="connsiteY51" fmla="*/ 40961 h 561315"/>
              <a:gd name="connsiteX52" fmla="*/ 321281 w 578738"/>
              <a:gd name="connsiteY52" fmla="*/ 30341 h 561315"/>
              <a:gd name="connsiteX53" fmla="*/ 321281 w 578738"/>
              <a:gd name="connsiteY53" fmla="*/ 0 h 561315"/>
              <a:gd name="connsiteX54" fmla="*/ 365330 w 578738"/>
              <a:gd name="connsiteY54" fmla="*/ 21997 h 561315"/>
              <a:gd name="connsiteX55" fmla="*/ 395708 w 578738"/>
              <a:gd name="connsiteY55" fmla="*/ 210114 h 561315"/>
              <a:gd name="connsiteX56" fmla="*/ 523298 w 578738"/>
              <a:gd name="connsiteY56" fmla="*/ 210114 h 561315"/>
              <a:gd name="connsiteX57" fmla="*/ 562789 w 578738"/>
              <a:gd name="connsiteY57" fmla="*/ 226802 h 561315"/>
              <a:gd name="connsiteX58" fmla="*/ 578738 w 578738"/>
              <a:gd name="connsiteY58" fmla="*/ 265487 h 561315"/>
              <a:gd name="connsiteX59" fmla="*/ 561270 w 578738"/>
              <a:gd name="connsiteY59" fmla="*/ 305689 h 561315"/>
              <a:gd name="connsiteX60" fmla="*/ 578738 w 578738"/>
              <a:gd name="connsiteY60" fmla="*/ 345891 h 561315"/>
              <a:gd name="connsiteX61" fmla="*/ 561270 w 578738"/>
              <a:gd name="connsiteY61" fmla="*/ 386094 h 561315"/>
              <a:gd name="connsiteX62" fmla="*/ 578738 w 578738"/>
              <a:gd name="connsiteY62" fmla="*/ 425537 h 561315"/>
              <a:gd name="connsiteX63" fmla="*/ 560511 w 578738"/>
              <a:gd name="connsiteY63" fmla="*/ 466498 h 561315"/>
              <a:gd name="connsiteX64" fmla="*/ 576460 w 578738"/>
              <a:gd name="connsiteY64" fmla="*/ 505942 h 561315"/>
              <a:gd name="connsiteX65" fmla="*/ 527095 w 578738"/>
              <a:gd name="connsiteY65" fmla="*/ 560556 h 561315"/>
              <a:gd name="connsiteX66" fmla="*/ 523298 w 578738"/>
              <a:gd name="connsiteY66" fmla="*/ 561315 h 561315"/>
              <a:gd name="connsiteX67" fmla="*/ 224830 w 578738"/>
              <a:gd name="connsiteY67" fmla="*/ 561315 h 561315"/>
              <a:gd name="connsiteX68" fmla="*/ 181541 w 578738"/>
              <a:gd name="connsiteY68" fmla="*/ 518079 h 561315"/>
              <a:gd name="connsiteX69" fmla="*/ 181541 w 578738"/>
              <a:gd name="connsiteY69" fmla="*/ 253350 h 561315"/>
              <a:gd name="connsiteX70" fmla="*/ 222552 w 578738"/>
              <a:gd name="connsiteY70" fmla="*/ 210872 h 561315"/>
              <a:gd name="connsiteX71" fmla="*/ 224830 w 578738"/>
              <a:gd name="connsiteY71" fmla="*/ 210114 h 561315"/>
              <a:gd name="connsiteX72" fmla="*/ 229387 w 578738"/>
              <a:gd name="connsiteY72" fmla="*/ 210114 h 561315"/>
              <a:gd name="connsiteX73" fmla="*/ 237741 w 578738"/>
              <a:gd name="connsiteY73" fmla="*/ 205563 h 561315"/>
              <a:gd name="connsiteX74" fmla="*/ 240779 w 578738"/>
              <a:gd name="connsiteY74" fmla="*/ 198736 h 561315"/>
              <a:gd name="connsiteX75" fmla="*/ 266600 w 578738"/>
              <a:gd name="connsiteY75" fmla="*/ 66751 h 561315"/>
              <a:gd name="connsiteX76" fmla="*/ 266600 w 578738"/>
              <a:gd name="connsiteY76" fmla="*/ 60683 h 561315"/>
              <a:gd name="connsiteX77" fmla="*/ 265841 w 578738"/>
              <a:gd name="connsiteY77" fmla="*/ 55373 h 561315"/>
              <a:gd name="connsiteX78" fmla="*/ 321281 w 578738"/>
              <a:gd name="connsiteY78" fmla="*/ 0 h 56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578738" h="561315">
                <a:moveTo>
                  <a:pt x="35700" y="243554"/>
                </a:moveTo>
                <a:cubicBezTo>
                  <a:pt x="34181" y="243554"/>
                  <a:pt x="30383" y="248104"/>
                  <a:pt x="30383" y="254930"/>
                </a:cubicBezTo>
                <a:lnTo>
                  <a:pt x="30383" y="519604"/>
                </a:lnTo>
                <a:cubicBezTo>
                  <a:pt x="30383" y="526430"/>
                  <a:pt x="34181" y="530980"/>
                  <a:pt x="35700" y="530980"/>
                </a:cubicBezTo>
                <a:lnTo>
                  <a:pt x="132926" y="530980"/>
                </a:lnTo>
                <a:cubicBezTo>
                  <a:pt x="134445" y="530980"/>
                  <a:pt x="138243" y="526430"/>
                  <a:pt x="138243" y="519604"/>
                </a:cubicBezTo>
                <a:lnTo>
                  <a:pt x="138243" y="254930"/>
                </a:lnTo>
                <a:cubicBezTo>
                  <a:pt x="138243" y="248104"/>
                  <a:pt x="134445" y="243554"/>
                  <a:pt x="132926" y="243554"/>
                </a:cubicBezTo>
                <a:close/>
                <a:moveTo>
                  <a:pt x="35700" y="213219"/>
                </a:moveTo>
                <a:lnTo>
                  <a:pt x="132926" y="213219"/>
                </a:lnTo>
                <a:cubicBezTo>
                  <a:pt x="152675" y="213219"/>
                  <a:pt x="168626" y="231420"/>
                  <a:pt x="168626" y="254930"/>
                </a:cubicBezTo>
                <a:lnTo>
                  <a:pt x="168626" y="519604"/>
                </a:lnTo>
                <a:cubicBezTo>
                  <a:pt x="168626" y="542356"/>
                  <a:pt x="152675" y="561315"/>
                  <a:pt x="132926" y="561315"/>
                </a:cubicBezTo>
                <a:lnTo>
                  <a:pt x="35700" y="561315"/>
                </a:lnTo>
                <a:cubicBezTo>
                  <a:pt x="15951" y="561315"/>
                  <a:pt x="0" y="542356"/>
                  <a:pt x="0" y="519604"/>
                </a:cubicBezTo>
                <a:lnTo>
                  <a:pt x="0" y="254930"/>
                </a:lnTo>
                <a:cubicBezTo>
                  <a:pt x="0" y="231420"/>
                  <a:pt x="15951" y="213219"/>
                  <a:pt x="35700" y="213219"/>
                </a:cubicBezTo>
                <a:close/>
                <a:moveTo>
                  <a:pt x="321281" y="30341"/>
                </a:moveTo>
                <a:cubicBezTo>
                  <a:pt x="307611" y="30341"/>
                  <a:pt x="296219" y="41719"/>
                  <a:pt x="296219" y="55373"/>
                </a:cubicBezTo>
                <a:cubicBezTo>
                  <a:pt x="296219" y="56890"/>
                  <a:pt x="296979" y="59166"/>
                  <a:pt x="296979" y="60683"/>
                </a:cubicBezTo>
                <a:cubicBezTo>
                  <a:pt x="297738" y="62200"/>
                  <a:pt x="297738" y="64475"/>
                  <a:pt x="296979" y="65992"/>
                </a:cubicBezTo>
                <a:cubicBezTo>
                  <a:pt x="306852" y="119090"/>
                  <a:pt x="287106" y="174463"/>
                  <a:pt x="268119" y="212389"/>
                </a:cubicBezTo>
                <a:cubicBezTo>
                  <a:pt x="266600" y="215424"/>
                  <a:pt x="265081" y="218458"/>
                  <a:pt x="263563" y="221492"/>
                </a:cubicBezTo>
                <a:cubicBezTo>
                  <a:pt x="263563" y="221492"/>
                  <a:pt x="262803" y="222250"/>
                  <a:pt x="262044" y="223009"/>
                </a:cubicBezTo>
                <a:cubicBezTo>
                  <a:pt x="255209" y="232870"/>
                  <a:pt x="244576" y="238938"/>
                  <a:pt x="232425" y="240455"/>
                </a:cubicBezTo>
                <a:cubicBezTo>
                  <a:pt x="231665" y="240455"/>
                  <a:pt x="230906" y="240455"/>
                  <a:pt x="230146" y="240455"/>
                </a:cubicBezTo>
                <a:lnTo>
                  <a:pt x="225590" y="240455"/>
                </a:lnTo>
                <a:cubicBezTo>
                  <a:pt x="225590" y="241214"/>
                  <a:pt x="224830" y="241214"/>
                  <a:pt x="224071" y="241214"/>
                </a:cubicBezTo>
                <a:cubicBezTo>
                  <a:pt x="217236" y="241214"/>
                  <a:pt x="211919" y="246524"/>
                  <a:pt x="211919" y="253350"/>
                </a:cubicBezTo>
                <a:lnTo>
                  <a:pt x="211919" y="518079"/>
                </a:lnTo>
                <a:cubicBezTo>
                  <a:pt x="211919" y="524905"/>
                  <a:pt x="217995" y="530974"/>
                  <a:pt x="224830" y="530974"/>
                </a:cubicBezTo>
                <a:lnTo>
                  <a:pt x="521019" y="530974"/>
                </a:lnTo>
                <a:cubicBezTo>
                  <a:pt x="521779" y="530974"/>
                  <a:pt x="521779" y="530215"/>
                  <a:pt x="522538" y="530215"/>
                </a:cubicBezTo>
                <a:cubicBezTo>
                  <a:pt x="536208" y="530215"/>
                  <a:pt x="546081" y="518837"/>
                  <a:pt x="546081" y="505942"/>
                </a:cubicBezTo>
                <a:cubicBezTo>
                  <a:pt x="546081" y="493047"/>
                  <a:pt x="536208" y="481669"/>
                  <a:pt x="522538" y="480910"/>
                </a:cubicBezTo>
                <a:cubicBezTo>
                  <a:pt x="514943" y="480910"/>
                  <a:pt x="508108" y="474084"/>
                  <a:pt x="508108" y="465740"/>
                </a:cubicBezTo>
                <a:cubicBezTo>
                  <a:pt x="508108" y="457396"/>
                  <a:pt x="514943" y="450569"/>
                  <a:pt x="523298" y="450569"/>
                </a:cubicBezTo>
                <a:cubicBezTo>
                  <a:pt x="536968" y="450569"/>
                  <a:pt x="548360" y="439191"/>
                  <a:pt x="548360" y="425537"/>
                </a:cubicBezTo>
                <a:cubicBezTo>
                  <a:pt x="548360" y="411884"/>
                  <a:pt x="536968" y="401264"/>
                  <a:pt x="523298" y="401264"/>
                </a:cubicBezTo>
                <a:cubicBezTo>
                  <a:pt x="514943" y="401264"/>
                  <a:pt x="508108" y="394438"/>
                  <a:pt x="508108" y="386094"/>
                </a:cubicBezTo>
                <a:cubicBezTo>
                  <a:pt x="508108" y="377750"/>
                  <a:pt x="514943" y="370923"/>
                  <a:pt x="523298" y="370923"/>
                </a:cubicBezTo>
                <a:cubicBezTo>
                  <a:pt x="536968" y="370923"/>
                  <a:pt x="548360" y="359545"/>
                  <a:pt x="548360" y="345891"/>
                </a:cubicBezTo>
                <a:cubicBezTo>
                  <a:pt x="548360" y="332238"/>
                  <a:pt x="536968" y="320860"/>
                  <a:pt x="523298" y="320860"/>
                </a:cubicBezTo>
                <a:cubicBezTo>
                  <a:pt x="514943" y="320860"/>
                  <a:pt x="508108" y="314033"/>
                  <a:pt x="508108" y="305689"/>
                </a:cubicBezTo>
                <a:cubicBezTo>
                  <a:pt x="508108" y="297345"/>
                  <a:pt x="514943" y="290518"/>
                  <a:pt x="523298" y="290518"/>
                </a:cubicBezTo>
                <a:cubicBezTo>
                  <a:pt x="536968" y="290518"/>
                  <a:pt x="548360" y="279140"/>
                  <a:pt x="548360" y="265487"/>
                </a:cubicBezTo>
                <a:cubicBezTo>
                  <a:pt x="548360" y="251833"/>
                  <a:pt x="536968" y="240455"/>
                  <a:pt x="523298" y="240455"/>
                </a:cubicBezTo>
                <a:lnTo>
                  <a:pt x="373684" y="240455"/>
                </a:lnTo>
                <a:cubicBezTo>
                  <a:pt x="369127" y="240455"/>
                  <a:pt x="363811" y="238180"/>
                  <a:pt x="361533" y="234387"/>
                </a:cubicBezTo>
                <a:cubicBezTo>
                  <a:pt x="358495" y="229836"/>
                  <a:pt x="357735" y="224526"/>
                  <a:pt x="360014" y="219975"/>
                </a:cubicBezTo>
                <a:cubicBezTo>
                  <a:pt x="401784" y="120607"/>
                  <a:pt x="349381" y="50822"/>
                  <a:pt x="343306" y="42478"/>
                </a:cubicBezTo>
                <a:cubicBezTo>
                  <a:pt x="342546" y="42478"/>
                  <a:pt x="341787" y="41719"/>
                  <a:pt x="341787" y="40961"/>
                </a:cubicBezTo>
                <a:cubicBezTo>
                  <a:pt x="336471" y="34134"/>
                  <a:pt x="329635" y="30341"/>
                  <a:pt x="321281" y="30341"/>
                </a:cubicBezTo>
                <a:close/>
                <a:moveTo>
                  <a:pt x="321281" y="0"/>
                </a:moveTo>
                <a:cubicBezTo>
                  <a:pt x="338749" y="0"/>
                  <a:pt x="354698" y="8344"/>
                  <a:pt x="365330" y="21997"/>
                </a:cubicBezTo>
                <a:cubicBezTo>
                  <a:pt x="368368" y="25032"/>
                  <a:pt x="431403" y="99368"/>
                  <a:pt x="395708" y="210114"/>
                </a:cubicBezTo>
                <a:lnTo>
                  <a:pt x="523298" y="210114"/>
                </a:lnTo>
                <a:cubicBezTo>
                  <a:pt x="538487" y="210114"/>
                  <a:pt x="552157" y="216182"/>
                  <a:pt x="562789" y="226802"/>
                </a:cubicBezTo>
                <a:cubicBezTo>
                  <a:pt x="572662" y="237421"/>
                  <a:pt x="578738" y="251075"/>
                  <a:pt x="578738" y="265487"/>
                </a:cubicBezTo>
                <a:cubicBezTo>
                  <a:pt x="578738" y="281416"/>
                  <a:pt x="571903" y="295828"/>
                  <a:pt x="561270" y="305689"/>
                </a:cubicBezTo>
                <a:cubicBezTo>
                  <a:pt x="571903" y="315550"/>
                  <a:pt x="578738" y="329962"/>
                  <a:pt x="578738" y="345891"/>
                </a:cubicBezTo>
                <a:cubicBezTo>
                  <a:pt x="578738" y="361821"/>
                  <a:pt x="571903" y="375474"/>
                  <a:pt x="561270" y="386094"/>
                </a:cubicBezTo>
                <a:cubicBezTo>
                  <a:pt x="571903" y="395955"/>
                  <a:pt x="578738" y="410367"/>
                  <a:pt x="578738" y="425537"/>
                </a:cubicBezTo>
                <a:cubicBezTo>
                  <a:pt x="578738" y="442225"/>
                  <a:pt x="571903" y="456637"/>
                  <a:pt x="560511" y="466498"/>
                </a:cubicBezTo>
                <a:cubicBezTo>
                  <a:pt x="570384" y="477118"/>
                  <a:pt x="576460" y="490771"/>
                  <a:pt x="576460" y="505942"/>
                </a:cubicBezTo>
                <a:cubicBezTo>
                  <a:pt x="576460" y="534008"/>
                  <a:pt x="555195" y="557522"/>
                  <a:pt x="527095" y="560556"/>
                </a:cubicBezTo>
                <a:cubicBezTo>
                  <a:pt x="525576" y="560556"/>
                  <a:pt x="524816" y="561315"/>
                  <a:pt x="523298" y="561315"/>
                </a:cubicBezTo>
                <a:lnTo>
                  <a:pt x="224830" y="561315"/>
                </a:lnTo>
                <a:cubicBezTo>
                  <a:pt x="201287" y="561315"/>
                  <a:pt x="181541" y="541593"/>
                  <a:pt x="181541" y="518079"/>
                </a:cubicBezTo>
                <a:lnTo>
                  <a:pt x="181541" y="253350"/>
                </a:lnTo>
                <a:cubicBezTo>
                  <a:pt x="181541" y="230594"/>
                  <a:pt x="199768" y="211631"/>
                  <a:pt x="222552" y="210872"/>
                </a:cubicBezTo>
                <a:cubicBezTo>
                  <a:pt x="223311" y="210872"/>
                  <a:pt x="224071" y="210114"/>
                  <a:pt x="224830" y="210114"/>
                </a:cubicBezTo>
                <a:lnTo>
                  <a:pt x="229387" y="210114"/>
                </a:lnTo>
                <a:cubicBezTo>
                  <a:pt x="232425" y="210114"/>
                  <a:pt x="235463" y="208597"/>
                  <a:pt x="237741" y="205563"/>
                </a:cubicBezTo>
                <a:cubicBezTo>
                  <a:pt x="238500" y="203287"/>
                  <a:pt x="240019" y="201011"/>
                  <a:pt x="240779" y="198736"/>
                </a:cubicBezTo>
                <a:cubicBezTo>
                  <a:pt x="255209" y="170670"/>
                  <a:pt x="277233" y="115297"/>
                  <a:pt x="266600" y="66751"/>
                </a:cubicBezTo>
                <a:cubicBezTo>
                  <a:pt x="265841" y="65234"/>
                  <a:pt x="265841" y="62958"/>
                  <a:pt x="266600" y="60683"/>
                </a:cubicBezTo>
                <a:cubicBezTo>
                  <a:pt x="265841" y="59166"/>
                  <a:pt x="265841" y="56890"/>
                  <a:pt x="265841" y="55373"/>
                </a:cubicBezTo>
                <a:cubicBezTo>
                  <a:pt x="265841" y="25032"/>
                  <a:pt x="290903" y="0"/>
                  <a:pt x="321281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4" name="椭圆 7"/>
          <p:cNvSpPr/>
          <p:nvPr/>
        </p:nvSpPr>
        <p:spPr>
          <a:xfrm>
            <a:off x="6497176" y="4102323"/>
            <a:ext cx="432010" cy="431356"/>
          </a:xfrm>
          <a:custGeom>
            <a:avLst/>
            <a:gdLst>
              <a:gd name="connsiteX0" fmla="*/ 288111 w 575551"/>
              <a:gd name="connsiteY0" fmla="*/ 195956 h 574680"/>
              <a:gd name="connsiteX1" fmla="*/ 250987 w 575551"/>
              <a:gd name="connsiteY1" fmla="*/ 204012 h 574680"/>
              <a:gd name="connsiteX2" fmla="*/ 204180 w 575551"/>
              <a:gd name="connsiteY2" fmla="*/ 324853 h 574680"/>
              <a:gd name="connsiteX3" fmla="*/ 288111 w 575551"/>
              <a:gd name="connsiteY3" fmla="*/ 378828 h 574680"/>
              <a:gd name="connsiteX4" fmla="*/ 325234 w 575551"/>
              <a:gd name="connsiteY4" fmla="*/ 370772 h 574680"/>
              <a:gd name="connsiteX5" fmla="*/ 371234 w 575551"/>
              <a:gd name="connsiteY5" fmla="*/ 250737 h 574680"/>
              <a:gd name="connsiteX6" fmla="*/ 288111 w 575551"/>
              <a:gd name="connsiteY6" fmla="*/ 195956 h 574680"/>
              <a:gd name="connsiteX7" fmla="*/ 288111 w 575551"/>
              <a:gd name="connsiteY7" fmla="*/ 163732 h 574680"/>
              <a:gd name="connsiteX8" fmla="*/ 401094 w 575551"/>
              <a:gd name="connsiteY8" fmla="*/ 237042 h 574680"/>
              <a:gd name="connsiteX9" fmla="*/ 338146 w 575551"/>
              <a:gd name="connsiteY9" fmla="*/ 400579 h 574680"/>
              <a:gd name="connsiteX10" fmla="*/ 288111 w 575551"/>
              <a:gd name="connsiteY10" fmla="*/ 411052 h 574680"/>
              <a:gd name="connsiteX11" fmla="*/ 175127 w 575551"/>
              <a:gd name="connsiteY11" fmla="*/ 337742 h 574680"/>
              <a:gd name="connsiteX12" fmla="*/ 237268 w 575551"/>
              <a:gd name="connsiteY12" fmla="*/ 175011 h 574680"/>
              <a:gd name="connsiteX13" fmla="*/ 288111 w 575551"/>
              <a:gd name="connsiteY13" fmla="*/ 163732 h 574680"/>
              <a:gd name="connsiteX14" fmla="*/ 307478 w 575551"/>
              <a:gd name="connsiteY14" fmla="*/ 33198 h 574680"/>
              <a:gd name="connsiteX15" fmla="*/ 260674 w 575551"/>
              <a:gd name="connsiteY15" fmla="*/ 34004 h 574680"/>
              <a:gd name="connsiteX16" fmla="*/ 255025 w 575551"/>
              <a:gd name="connsiteY16" fmla="*/ 64624 h 574680"/>
              <a:gd name="connsiteX17" fmla="*/ 179171 w 575551"/>
              <a:gd name="connsiteY17" fmla="*/ 116999 h 574680"/>
              <a:gd name="connsiteX18" fmla="*/ 150120 w 575551"/>
              <a:gd name="connsiteY18" fmla="*/ 111359 h 574680"/>
              <a:gd name="connsiteX19" fmla="*/ 121876 w 575551"/>
              <a:gd name="connsiteY19" fmla="*/ 93631 h 574680"/>
              <a:gd name="connsiteX20" fmla="*/ 88791 w 575551"/>
              <a:gd name="connsiteY20" fmla="*/ 127474 h 574680"/>
              <a:gd name="connsiteX21" fmla="*/ 107351 w 575551"/>
              <a:gd name="connsiteY21" fmla="*/ 153259 h 574680"/>
              <a:gd name="connsiteX22" fmla="*/ 108965 w 575551"/>
              <a:gd name="connsiteY22" fmla="*/ 215304 h 574680"/>
              <a:gd name="connsiteX23" fmla="*/ 66196 w 575551"/>
              <a:gd name="connsiteY23" fmla="*/ 260427 h 574680"/>
              <a:gd name="connsiteX24" fmla="*/ 33110 w 575551"/>
              <a:gd name="connsiteY24" fmla="*/ 267679 h 574680"/>
              <a:gd name="connsiteX25" fmla="*/ 33917 w 575551"/>
              <a:gd name="connsiteY25" fmla="*/ 314414 h 574680"/>
              <a:gd name="connsiteX26" fmla="*/ 65389 w 575551"/>
              <a:gd name="connsiteY26" fmla="*/ 320055 h 574680"/>
              <a:gd name="connsiteX27" fmla="*/ 110579 w 575551"/>
              <a:gd name="connsiteY27" fmla="*/ 362761 h 574680"/>
              <a:gd name="connsiteX28" fmla="*/ 112193 w 575551"/>
              <a:gd name="connsiteY28" fmla="*/ 424806 h 574680"/>
              <a:gd name="connsiteX29" fmla="*/ 93633 w 575551"/>
              <a:gd name="connsiteY29" fmla="*/ 453008 h 574680"/>
              <a:gd name="connsiteX30" fmla="*/ 127525 w 575551"/>
              <a:gd name="connsiteY30" fmla="*/ 486045 h 574680"/>
              <a:gd name="connsiteX31" fmla="*/ 154155 w 575551"/>
              <a:gd name="connsiteY31" fmla="*/ 467512 h 574680"/>
              <a:gd name="connsiteX32" fmla="*/ 187240 w 575551"/>
              <a:gd name="connsiteY32" fmla="*/ 460260 h 574680"/>
              <a:gd name="connsiteX33" fmla="*/ 261481 w 575551"/>
              <a:gd name="connsiteY33" fmla="*/ 508606 h 574680"/>
              <a:gd name="connsiteX34" fmla="*/ 268743 w 575551"/>
              <a:gd name="connsiteY34" fmla="*/ 541643 h 574680"/>
              <a:gd name="connsiteX35" fmla="*/ 315547 w 575551"/>
              <a:gd name="connsiteY35" fmla="*/ 541643 h 574680"/>
              <a:gd name="connsiteX36" fmla="*/ 321196 w 575551"/>
              <a:gd name="connsiteY36" fmla="*/ 508606 h 574680"/>
              <a:gd name="connsiteX37" fmla="*/ 397050 w 575551"/>
              <a:gd name="connsiteY37" fmla="*/ 457037 h 574680"/>
              <a:gd name="connsiteX38" fmla="*/ 426101 w 575551"/>
              <a:gd name="connsiteY38" fmla="*/ 461871 h 574680"/>
              <a:gd name="connsiteX39" fmla="*/ 454345 w 575551"/>
              <a:gd name="connsiteY39" fmla="*/ 481210 h 574680"/>
              <a:gd name="connsiteX40" fmla="*/ 487430 w 575551"/>
              <a:gd name="connsiteY40" fmla="*/ 446562 h 574680"/>
              <a:gd name="connsiteX41" fmla="*/ 468870 w 575551"/>
              <a:gd name="connsiteY41" fmla="*/ 420777 h 574680"/>
              <a:gd name="connsiteX42" fmla="*/ 510025 w 575551"/>
              <a:gd name="connsiteY42" fmla="*/ 313609 h 574680"/>
              <a:gd name="connsiteX43" fmla="*/ 543111 w 575551"/>
              <a:gd name="connsiteY43" fmla="*/ 306357 h 574680"/>
              <a:gd name="connsiteX44" fmla="*/ 541497 w 575551"/>
              <a:gd name="connsiteY44" fmla="*/ 258816 h 574680"/>
              <a:gd name="connsiteX45" fmla="*/ 510832 w 575551"/>
              <a:gd name="connsiteY45" fmla="*/ 253981 h 574680"/>
              <a:gd name="connsiteX46" fmla="*/ 464028 w 575551"/>
              <a:gd name="connsiteY46" fmla="*/ 149230 h 574680"/>
              <a:gd name="connsiteX47" fmla="*/ 481781 w 575551"/>
              <a:gd name="connsiteY47" fmla="*/ 121028 h 574680"/>
              <a:gd name="connsiteX48" fmla="*/ 447889 w 575551"/>
              <a:gd name="connsiteY48" fmla="*/ 88797 h 574680"/>
              <a:gd name="connsiteX49" fmla="*/ 422066 w 575551"/>
              <a:gd name="connsiteY49" fmla="*/ 106524 h 574680"/>
              <a:gd name="connsiteX50" fmla="*/ 388981 w 575551"/>
              <a:gd name="connsiteY50" fmla="*/ 113776 h 574680"/>
              <a:gd name="connsiteX51" fmla="*/ 314740 w 575551"/>
              <a:gd name="connsiteY51" fmla="*/ 65429 h 574680"/>
              <a:gd name="connsiteX52" fmla="*/ 307478 w 575551"/>
              <a:gd name="connsiteY52" fmla="*/ 33198 h 574680"/>
              <a:gd name="connsiteX53" fmla="*/ 327652 w 575551"/>
              <a:gd name="connsiteY53" fmla="*/ 2579 h 574680"/>
              <a:gd name="connsiteX54" fmla="*/ 338142 w 575551"/>
              <a:gd name="connsiteY54" fmla="*/ 9831 h 574680"/>
              <a:gd name="connsiteX55" fmla="*/ 340563 w 575551"/>
              <a:gd name="connsiteY55" fmla="*/ 21917 h 574680"/>
              <a:gd name="connsiteX56" fmla="*/ 343791 w 575551"/>
              <a:gd name="connsiteY56" fmla="*/ 52537 h 574680"/>
              <a:gd name="connsiteX57" fmla="*/ 388981 w 575551"/>
              <a:gd name="connsiteY57" fmla="*/ 81545 h 574680"/>
              <a:gd name="connsiteX58" fmla="*/ 409155 w 575551"/>
              <a:gd name="connsiteY58" fmla="*/ 76710 h 574680"/>
              <a:gd name="connsiteX59" fmla="*/ 430943 w 575551"/>
              <a:gd name="connsiteY59" fmla="*/ 57372 h 574680"/>
              <a:gd name="connsiteX60" fmla="*/ 441433 w 575551"/>
              <a:gd name="connsiteY60" fmla="*/ 50120 h 574680"/>
              <a:gd name="connsiteX61" fmla="*/ 454345 w 575551"/>
              <a:gd name="connsiteY61" fmla="*/ 52537 h 574680"/>
              <a:gd name="connsiteX62" fmla="*/ 517288 w 575551"/>
              <a:gd name="connsiteY62" fmla="*/ 113776 h 574680"/>
              <a:gd name="connsiteX63" fmla="*/ 519709 w 575551"/>
              <a:gd name="connsiteY63" fmla="*/ 125863 h 574680"/>
              <a:gd name="connsiteX64" fmla="*/ 513253 w 575551"/>
              <a:gd name="connsiteY64" fmla="*/ 137143 h 574680"/>
              <a:gd name="connsiteX65" fmla="*/ 493886 w 575551"/>
              <a:gd name="connsiteY65" fmla="*/ 160511 h 574680"/>
              <a:gd name="connsiteX66" fmla="*/ 522130 w 575551"/>
              <a:gd name="connsiteY66" fmla="*/ 224167 h 574680"/>
              <a:gd name="connsiteX67" fmla="*/ 551987 w 575551"/>
              <a:gd name="connsiteY67" fmla="*/ 225779 h 574680"/>
              <a:gd name="connsiteX68" fmla="*/ 564092 w 575551"/>
              <a:gd name="connsiteY68" fmla="*/ 227391 h 574680"/>
              <a:gd name="connsiteX69" fmla="*/ 571354 w 575551"/>
              <a:gd name="connsiteY69" fmla="*/ 238671 h 574680"/>
              <a:gd name="connsiteX70" fmla="*/ 572968 w 575551"/>
              <a:gd name="connsiteY70" fmla="*/ 326501 h 574680"/>
              <a:gd name="connsiteX71" fmla="*/ 566513 w 575551"/>
              <a:gd name="connsiteY71" fmla="*/ 336976 h 574680"/>
              <a:gd name="connsiteX72" fmla="*/ 553601 w 575551"/>
              <a:gd name="connsiteY72" fmla="*/ 339393 h 574680"/>
              <a:gd name="connsiteX73" fmla="*/ 522937 w 575551"/>
              <a:gd name="connsiteY73" fmla="*/ 342617 h 574680"/>
              <a:gd name="connsiteX74" fmla="*/ 497921 w 575551"/>
              <a:gd name="connsiteY74" fmla="*/ 407884 h 574680"/>
              <a:gd name="connsiteX75" fmla="*/ 518095 w 575551"/>
              <a:gd name="connsiteY75" fmla="*/ 429640 h 574680"/>
              <a:gd name="connsiteX76" fmla="*/ 526164 w 575551"/>
              <a:gd name="connsiteY76" fmla="*/ 440116 h 574680"/>
              <a:gd name="connsiteX77" fmla="*/ 522937 w 575551"/>
              <a:gd name="connsiteY77" fmla="*/ 453008 h 574680"/>
              <a:gd name="connsiteX78" fmla="*/ 461607 w 575551"/>
              <a:gd name="connsiteY78" fmla="*/ 516664 h 574680"/>
              <a:gd name="connsiteX79" fmla="*/ 449503 w 575551"/>
              <a:gd name="connsiteY79" fmla="*/ 519082 h 574680"/>
              <a:gd name="connsiteX80" fmla="*/ 438205 w 575551"/>
              <a:gd name="connsiteY80" fmla="*/ 511830 h 574680"/>
              <a:gd name="connsiteX81" fmla="*/ 414804 w 575551"/>
              <a:gd name="connsiteY81" fmla="*/ 492491 h 574680"/>
              <a:gd name="connsiteX82" fmla="*/ 397050 w 575551"/>
              <a:gd name="connsiteY82" fmla="*/ 489268 h 574680"/>
              <a:gd name="connsiteX83" fmla="*/ 351054 w 575551"/>
              <a:gd name="connsiteY83" fmla="*/ 520693 h 574680"/>
              <a:gd name="connsiteX84" fmla="*/ 349440 w 575551"/>
              <a:gd name="connsiteY84" fmla="*/ 550507 h 574680"/>
              <a:gd name="connsiteX85" fmla="*/ 347826 w 575551"/>
              <a:gd name="connsiteY85" fmla="*/ 563399 h 574680"/>
              <a:gd name="connsiteX86" fmla="*/ 336528 w 575551"/>
              <a:gd name="connsiteY86" fmla="*/ 570651 h 574680"/>
              <a:gd name="connsiteX87" fmla="*/ 288110 w 575551"/>
              <a:gd name="connsiteY87" fmla="*/ 574680 h 574680"/>
              <a:gd name="connsiteX88" fmla="*/ 248569 w 575551"/>
              <a:gd name="connsiteY88" fmla="*/ 572263 h 574680"/>
              <a:gd name="connsiteX89" fmla="*/ 237272 w 575551"/>
              <a:gd name="connsiteY89" fmla="*/ 565011 h 574680"/>
              <a:gd name="connsiteX90" fmla="*/ 234851 w 575551"/>
              <a:gd name="connsiteY90" fmla="*/ 552924 h 574680"/>
              <a:gd name="connsiteX91" fmla="*/ 232430 w 575551"/>
              <a:gd name="connsiteY91" fmla="*/ 521499 h 574680"/>
              <a:gd name="connsiteX92" fmla="*/ 187240 w 575551"/>
              <a:gd name="connsiteY92" fmla="*/ 492491 h 574680"/>
              <a:gd name="connsiteX93" fmla="*/ 167066 w 575551"/>
              <a:gd name="connsiteY93" fmla="*/ 496520 h 574680"/>
              <a:gd name="connsiteX94" fmla="*/ 144471 w 575551"/>
              <a:gd name="connsiteY94" fmla="*/ 516664 h 574680"/>
              <a:gd name="connsiteX95" fmla="*/ 133981 w 575551"/>
              <a:gd name="connsiteY95" fmla="*/ 524722 h 574680"/>
              <a:gd name="connsiteX96" fmla="*/ 121069 w 575551"/>
              <a:gd name="connsiteY96" fmla="*/ 522305 h 574680"/>
              <a:gd name="connsiteX97" fmla="*/ 58126 w 575551"/>
              <a:gd name="connsiteY97" fmla="*/ 460260 h 574680"/>
              <a:gd name="connsiteX98" fmla="*/ 54898 w 575551"/>
              <a:gd name="connsiteY98" fmla="*/ 448173 h 574680"/>
              <a:gd name="connsiteX99" fmla="*/ 62161 w 575551"/>
              <a:gd name="connsiteY99" fmla="*/ 436892 h 574680"/>
              <a:gd name="connsiteX100" fmla="*/ 82335 w 575551"/>
              <a:gd name="connsiteY100" fmla="*/ 413525 h 574680"/>
              <a:gd name="connsiteX101" fmla="*/ 81528 w 575551"/>
              <a:gd name="connsiteY101" fmla="*/ 375653 h 574680"/>
              <a:gd name="connsiteX102" fmla="*/ 54091 w 575551"/>
              <a:gd name="connsiteY102" fmla="*/ 349869 h 574680"/>
              <a:gd name="connsiteX103" fmla="*/ 24234 w 575551"/>
              <a:gd name="connsiteY103" fmla="*/ 348257 h 574680"/>
              <a:gd name="connsiteX104" fmla="*/ 11322 w 575551"/>
              <a:gd name="connsiteY104" fmla="*/ 346645 h 574680"/>
              <a:gd name="connsiteX105" fmla="*/ 4060 w 575551"/>
              <a:gd name="connsiteY105" fmla="*/ 335365 h 574680"/>
              <a:gd name="connsiteX106" fmla="*/ 3253 w 575551"/>
              <a:gd name="connsiteY106" fmla="*/ 247535 h 574680"/>
              <a:gd name="connsiteX107" fmla="*/ 9708 w 575551"/>
              <a:gd name="connsiteY107" fmla="*/ 236254 h 574680"/>
              <a:gd name="connsiteX108" fmla="*/ 22620 w 575551"/>
              <a:gd name="connsiteY108" fmla="*/ 233837 h 574680"/>
              <a:gd name="connsiteX109" fmla="*/ 53284 w 575551"/>
              <a:gd name="connsiteY109" fmla="*/ 230614 h 574680"/>
              <a:gd name="connsiteX110" fmla="*/ 79107 w 575551"/>
              <a:gd name="connsiteY110" fmla="*/ 204023 h 574680"/>
              <a:gd name="connsiteX111" fmla="*/ 78300 w 575551"/>
              <a:gd name="connsiteY111" fmla="*/ 166152 h 574680"/>
              <a:gd name="connsiteX112" fmla="*/ 58126 w 575551"/>
              <a:gd name="connsiteY112" fmla="*/ 144395 h 574680"/>
              <a:gd name="connsiteX113" fmla="*/ 50864 w 575551"/>
              <a:gd name="connsiteY113" fmla="*/ 133920 h 574680"/>
              <a:gd name="connsiteX114" fmla="*/ 53284 w 575551"/>
              <a:gd name="connsiteY114" fmla="*/ 121028 h 574680"/>
              <a:gd name="connsiteX115" fmla="*/ 114614 w 575551"/>
              <a:gd name="connsiteY115" fmla="*/ 58177 h 574680"/>
              <a:gd name="connsiteX116" fmla="*/ 127525 w 575551"/>
              <a:gd name="connsiteY116" fmla="*/ 54954 h 574680"/>
              <a:gd name="connsiteX117" fmla="*/ 138015 w 575551"/>
              <a:gd name="connsiteY117" fmla="*/ 62206 h 574680"/>
              <a:gd name="connsiteX118" fmla="*/ 161417 w 575551"/>
              <a:gd name="connsiteY118" fmla="*/ 81545 h 574680"/>
              <a:gd name="connsiteX119" fmla="*/ 179171 w 575551"/>
              <a:gd name="connsiteY119" fmla="*/ 84768 h 574680"/>
              <a:gd name="connsiteX120" fmla="*/ 225167 w 575551"/>
              <a:gd name="connsiteY120" fmla="*/ 53343 h 574680"/>
              <a:gd name="connsiteX121" fmla="*/ 226781 w 575551"/>
              <a:gd name="connsiteY121" fmla="*/ 24335 h 574680"/>
              <a:gd name="connsiteX122" fmla="*/ 229202 w 575551"/>
              <a:gd name="connsiteY122" fmla="*/ 11442 h 574680"/>
              <a:gd name="connsiteX123" fmla="*/ 239693 w 575551"/>
              <a:gd name="connsiteY123" fmla="*/ 4190 h 574680"/>
              <a:gd name="connsiteX124" fmla="*/ 327652 w 575551"/>
              <a:gd name="connsiteY124" fmla="*/ 2579 h 574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575551" h="574680">
                <a:moveTo>
                  <a:pt x="288111" y="195956"/>
                </a:moveTo>
                <a:cubicBezTo>
                  <a:pt x="275198" y="195956"/>
                  <a:pt x="262286" y="199179"/>
                  <a:pt x="250987" y="204012"/>
                </a:cubicBezTo>
                <a:cubicBezTo>
                  <a:pt x="204987" y="224958"/>
                  <a:pt x="184004" y="278933"/>
                  <a:pt x="204180" y="324853"/>
                </a:cubicBezTo>
                <a:cubicBezTo>
                  <a:pt x="218706" y="357882"/>
                  <a:pt x="251794" y="378828"/>
                  <a:pt x="288111" y="378828"/>
                </a:cubicBezTo>
                <a:cubicBezTo>
                  <a:pt x="301023" y="378828"/>
                  <a:pt x="313128" y="376411"/>
                  <a:pt x="325234" y="370772"/>
                </a:cubicBezTo>
                <a:cubicBezTo>
                  <a:pt x="371234" y="350632"/>
                  <a:pt x="392217" y="296657"/>
                  <a:pt x="371234" y="250737"/>
                </a:cubicBezTo>
                <a:cubicBezTo>
                  <a:pt x="356708" y="217708"/>
                  <a:pt x="323620" y="195956"/>
                  <a:pt x="288111" y="195956"/>
                </a:cubicBezTo>
                <a:close/>
                <a:moveTo>
                  <a:pt x="288111" y="163732"/>
                </a:moveTo>
                <a:cubicBezTo>
                  <a:pt x="336532" y="163732"/>
                  <a:pt x="380919" y="192734"/>
                  <a:pt x="401094" y="237042"/>
                </a:cubicBezTo>
                <a:cubicBezTo>
                  <a:pt x="428533" y="299879"/>
                  <a:pt x="400287" y="372383"/>
                  <a:pt x="338146" y="400579"/>
                </a:cubicBezTo>
                <a:cubicBezTo>
                  <a:pt x="322006" y="407830"/>
                  <a:pt x="305058" y="411052"/>
                  <a:pt x="288111" y="411052"/>
                </a:cubicBezTo>
                <a:cubicBezTo>
                  <a:pt x="238882" y="411052"/>
                  <a:pt x="194496" y="382050"/>
                  <a:pt x="175127" y="337742"/>
                </a:cubicBezTo>
                <a:cubicBezTo>
                  <a:pt x="146881" y="275711"/>
                  <a:pt x="175127" y="202401"/>
                  <a:pt x="237268" y="175011"/>
                </a:cubicBezTo>
                <a:cubicBezTo>
                  <a:pt x="253408" y="167760"/>
                  <a:pt x="270356" y="163732"/>
                  <a:pt x="288111" y="163732"/>
                </a:cubicBezTo>
                <a:close/>
                <a:moveTo>
                  <a:pt x="307478" y="33198"/>
                </a:moveTo>
                <a:cubicBezTo>
                  <a:pt x="292145" y="31587"/>
                  <a:pt x="276006" y="32392"/>
                  <a:pt x="260674" y="34004"/>
                </a:cubicBezTo>
                <a:cubicBezTo>
                  <a:pt x="260674" y="44479"/>
                  <a:pt x="259060" y="54954"/>
                  <a:pt x="255025" y="64624"/>
                </a:cubicBezTo>
                <a:cubicBezTo>
                  <a:pt x="242921" y="96049"/>
                  <a:pt x="212256" y="116999"/>
                  <a:pt x="179171" y="116999"/>
                </a:cubicBezTo>
                <a:cubicBezTo>
                  <a:pt x="168680" y="116999"/>
                  <a:pt x="158997" y="115387"/>
                  <a:pt x="150120" y="111359"/>
                </a:cubicBezTo>
                <a:cubicBezTo>
                  <a:pt x="139629" y="107330"/>
                  <a:pt x="129946" y="101689"/>
                  <a:pt x="121876" y="93631"/>
                </a:cubicBezTo>
                <a:cubicBezTo>
                  <a:pt x="109772" y="103301"/>
                  <a:pt x="99281" y="114582"/>
                  <a:pt x="88791" y="127474"/>
                </a:cubicBezTo>
                <a:cubicBezTo>
                  <a:pt x="96860" y="134726"/>
                  <a:pt x="103316" y="143590"/>
                  <a:pt x="107351" y="153259"/>
                </a:cubicBezTo>
                <a:cubicBezTo>
                  <a:pt x="116228" y="172598"/>
                  <a:pt x="117034" y="195160"/>
                  <a:pt x="108965" y="215304"/>
                </a:cubicBezTo>
                <a:cubicBezTo>
                  <a:pt x="100895" y="235448"/>
                  <a:pt x="86370" y="251564"/>
                  <a:pt x="66196" y="260427"/>
                </a:cubicBezTo>
                <a:cubicBezTo>
                  <a:pt x="55705" y="265262"/>
                  <a:pt x="44408" y="267679"/>
                  <a:pt x="33110" y="267679"/>
                </a:cubicBezTo>
                <a:cubicBezTo>
                  <a:pt x="31496" y="282989"/>
                  <a:pt x="32303" y="299105"/>
                  <a:pt x="33917" y="314414"/>
                </a:cubicBezTo>
                <a:cubicBezTo>
                  <a:pt x="44408" y="313609"/>
                  <a:pt x="55705" y="316026"/>
                  <a:pt x="65389" y="320055"/>
                </a:cubicBezTo>
                <a:cubicBezTo>
                  <a:pt x="85563" y="327307"/>
                  <a:pt x="101702" y="342617"/>
                  <a:pt x="110579" y="362761"/>
                </a:cubicBezTo>
                <a:cubicBezTo>
                  <a:pt x="119455" y="382100"/>
                  <a:pt x="120262" y="404661"/>
                  <a:pt x="112193" y="424806"/>
                </a:cubicBezTo>
                <a:cubicBezTo>
                  <a:pt x="108158" y="435281"/>
                  <a:pt x="101702" y="444950"/>
                  <a:pt x="93633" y="453008"/>
                </a:cubicBezTo>
                <a:cubicBezTo>
                  <a:pt x="104123" y="465095"/>
                  <a:pt x="115421" y="476375"/>
                  <a:pt x="127525" y="486045"/>
                </a:cubicBezTo>
                <a:cubicBezTo>
                  <a:pt x="134788" y="477987"/>
                  <a:pt x="143664" y="471541"/>
                  <a:pt x="154155" y="467512"/>
                </a:cubicBezTo>
                <a:cubicBezTo>
                  <a:pt x="164645" y="462677"/>
                  <a:pt x="175943" y="460260"/>
                  <a:pt x="187240" y="460260"/>
                </a:cubicBezTo>
                <a:cubicBezTo>
                  <a:pt x="219519" y="460260"/>
                  <a:pt x="248569" y="478793"/>
                  <a:pt x="261481" y="508606"/>
                </a:cubicBezTo>
                <a:cubicBezTo>
                  <a:pt x="266323" y="519082"/>
                  <a:pt x="268743" y="530362"/>
                  <a:pt x="268743" y="541643"/>
                </a:cubicBezTo>
                <a:cubicBezTo>
                  <a:pt x="284076" y="543255"/>
                  <a:pt x="300215" y="543255"/>
                  <a:pt x="315547" y="541643"/>
                </a:cubicBezTo>
                <a:cubicBezTo>
                  <a:pt x="315547" y="530362"/>
                  <a:pt x="317161" y="519082"/>
                  <a:pt x="321196" y="508606"/>
                </a:cubicBezTo>
                <a:cubicBezTo>
                  <a:pt x="333300" y="477987"/>
                  <a:pt x="363965" y="457037"/>
                  <a:pt x="397050" y="457037"/>
                </a:cubicBezTo>
                <a:cubicBezTo>
                  <a:pt x="406734" y="457037"/>
                  <a:pt x="417224" y="458648"/>
                  <a:pt x="426101" y="461871"/>
                </a:cubicBezTo>
                <a:cubicBezTo>
                  <a:pt x="437399" y="466706"/>
                  <a:pt x="446275" y="472347"/>
                  <a:pt x="454345" y="481210"/>
                </a:cubicBezTo>
                <a:cubicBezTo>
                  <a:pt x="466449" y="470735"/>
                  <a:pt x="477747" y="459454"/>
                  <a:pt x="487430" y="446562"/>
                </a:cubicBezTo>
                <a:cubicBezTo>
                  <a:pt x="479361" y="439310"/>
                  <a:pt x="472905" y="430446"/>
                  <a:pt x="468870" y="420777"/>
                </a:cubicBezTo>
                <a:cubicBezTo>
                  <a:pt x="450310" y="379682"/>
                  <a:pt x="468870" y="331336"/>
                  <a:pt x="510025" y="313609"/>
                </a:cubicBezTo>
                <a:cubicBezTo>
                  <a:pt x="520516" y="308774"/>
                  <a:pt x="531006" y="306357"/>
                  <a:pt x="543111" y="306357"/>
                </a:cubicBezTo>
                <a:cubicBezTo>
                  <a:pt x="543918" y="290241"/>
                  <a:pt x="543918" y="274931"/>
                  <a:pt x="541497" y="258816"/>
                </a:cubicBezTo>
                <a:cubicBezTo>
                  <a:pt x="531006" y="259622"/>
                  <a:pt x="520516" y="258010"/>
                  <a:pt x="510832" y="253981"/>
                </a:cubicBezTo>
                <a:cubicBezTo>
                  <a:pt x="468870" y="237866"/>
                  <a:pt x="447889" y="190325"/>
                  <a:pt x="464028" y="149230"/>
                </a:cubicBezTo>
                <a:cubicBezTo>
                  <a:pt x="468063" y="138755"/>
                  <a:pt x="473712" y="129086"/>
                  <a:pt x="481781" y="121028"/>
                </a:cubicBezTo>
                <a:cubicBezTo>
                  <a:pt x="471291" y="108941"/>
                  <a:pt x="459993" y="98466"/>
                  <a:pt x="447889" y="88797"/>
                </a:cubicBezTo>
                <a:cubicBezTo>
                  <a:pt x="440626" y="96049"/>
                  <a:pt x="431750" y="102495"/>
                  <a:pt x="422066" y="106524"/>
                </a:cubicBezTo>
                <a:cubicBezTo>
                  <a:pt x="411576" y="111359"/>
                  <a:pt x="400278" y="113776"/>
                  <a:pt x="388981" y="113776"/>
                </a:cubicBezTo>
                <a:cubicBezTo>
                  <a:pt x="356702" y="113776"/>
                  <a:pt x="327652" y="94437"/>
                  <a:pt x="314740" y="65429"/>
                </a:cubicBezTo>
                <a:cubicBezTo>
                  <a:pt x="309898" y="54954"/>
                  <a:pt x="307478" y="44479"/>
                  <a:pt x="307478" y="33198"/>
                </a:cubicBezTo>
                <a:close/>
                <a:moveTo>
                  <a:pt x="327652" y="2579"/>
                </a:moveTo>
                <a:cubicBezTo>
                  <a:pt x="331686" y="3385"/>
                  <a:pt x="335721" y="5802"/>
                  <a:pt x="338142" y="9831"/>
                </a:cubicBezTo>
                <a:cubicBezTo>
                  <a:pt x="340563" y="13054"/>
                  <a:pt x="341370" y="17889"/>
                  <a:pt x="340563" y="21917"/>
                </a:cubicBezTo>
                <a:cubicBezTo>
                  <a:pt x="338949" y="32392"/>
                  <a:pt x="339756" y="42868"/>
                  <a:pt x="343791" y="52537"/>
                </a:cubicBezTo>
                <a:cubicBezTo>
                  <a:pt x="351861" y="70264"/>
                  <a:pt x="369614" y="81545"/>
                  <a:pt x="388981" y="81545"/>
                </a:cubicBezTo>
                <a:cubicBezTo>
                  <a:pt x="395436" y="81545"/>
                  <a:pt x="402699" y="79933"/>
                  <a:pt x="409155" y="76710"/>
                </a:cubicBezTo>
                <a:cubicBezTo>
                  <a:pt x="418031" y="72681"/>
                  <a:pt x="425294" y="66235"/>
                  <a:pt x="430943" y="57372"/>
                </a:cubicBezTo>
                <a:cubicBezTo>
                  <a:pt x="433364" y="54148"/>
                  <a:pt x="437399" y="50925"/>
                  <a:pt x="441433" y="50120"/>
                </a:cubicBezTo>
                <a:cubicBezTo>
                  <a:pt x="445468" y="49314"/>
                  <a:pt x="450310" y="50120"/>
                  <a:pt x="454345" y="52537"/>
                </a:cubicBezTo>
                <a:cubicBezTo>
                  <a:pt x="477747" y="69458"/>
                  <a:pt x="499535" y="90408"/>
                  <a:pt x="517288" y="113776"/>
                </a:cubicBezTo>
                <a:cubicBezTo>
                  <a:pt x="519709" y="116999"/>
                  <a:pt x="520516" y="121834"/>
                  <a:pt x="519709" y="125863"/>
                </a:cubicBezTo>
                <a:cubicBezTo>
                  <a:pt x="519709" y="130697"/>
                  <a:pt x="516481" y="134726"/>
                  <a:pt x="513253" y="137143"/>
                </a:cubicBezTo>
                <a:cubicBezTo>
                  <a:pt x="504376" y="142784"/>
                  <a:pt x="497114" y="150842"/>
                  <a:pt x="493886" y="160511"/>
                </a:cubicBezTo>
                <a:cubicBezTo>
                  <a:pt x="484202" y="185490"/>
                  <a:pt x="497114" y="214498"/>
                  <a:pt x="522130" y="224167"/>
                </a:cubicBezTo>
                <a:cubicBezTo>
                  <a:pt x="531813" y="227391"/>
                  <a:pt x="541497" y="228196"/>
                  <a:pt x="551987" y="225779"/>
                </a:cubicBezTo>
                <a:cubicBezTo>
                  <a:pt x="556022" y="224167"/>
                  <a:pt x="560864" y="224973"/>
                  <a:pt x="564092" y="227391"/>
                </a:cubicBezTo>
                <a:cubicBezTo>
                  <a:pt x="568126" y="229808"/>
                  <a:pt x="570547" y="233837"/>
                  <a:pt x="571354" y="238671"/>
                </a:cubicBezTo>
                <a:cubicBezTo>
                  <a:pt x="576196" y="267679"/>
                  <a:pt x="577003" y="296687"/>
                  <a:pt x="572968" y="326501"/>
                </a:cubicBezTo>
                <a:cubicBezTo>
                  <a:pt x="572161" y="330530"/>
                  <a:pt x="569740" y="334559"/>
                  <a:pt x="566513" y="336976"/>
                </a:cubicBezTo>
                <a:cubicBezTo>
                  <a:pt x="562478" y="339393"/>
                  <a:pt x="558443" y="341005"/>
                  <a:pt x="553601" y="339393"/>
                </a:cubicBezTo>
                <a:cubicBezTo>
                  <a:pt x="543111" y="337782"/>
                  <a:pt x="532620" y="338588"/>
                  <a:pt x="522937" y="342617"/>
                </a:cubicBezTo>
                <a:cubicBezTo>
                  <a:pt x="498728" y="353897"/>
                  <a:pt x="487430" y="382905"/>
                  <a:pt x="497921" y="407884"/>
                </a:cubicBezTo>
                <a:cubicBezTo>
                  <a:pt x="501956" y="416748"/>
                  <a:pt x="509218" y="424806"/>
                  <a:pt x="518095" y="429640"/>
                </a:cubicBezTo>
                <a:cubicBezTo>
                  <a:pt x="522130" y="432058"/>
                  <a:pt x="524550" y="436087"/>
                  <a:pt x="526164" y="440116"/>
                </a:cubicBezTo>
                <a:cubicBezTo>
                  <a:pt x="526971" y="444950"/>
                  <a:pt x="526164" y="448979"/>
                  <a:pt x="522937" y="453008"/>
                </a:cubicBezTo>
                <a:cubicBezTo>
                  <a:pt x="505990" y="477181"/>
                  <a:pt x="485816" y="498937"/>
                  <a:pt x="461607" y="516664"/>
                </a:cubicBezTo>
                <a:cubicBezTo>
                  <a:pt x="458380" y="519082"/>
                  <a:pt x="453538" y="520693"/>
                  <a:pt x="449503" y="519082"/>
                </a:cubicBezTo>
                <a:cubicBezTo>
                  <a:pt x="444661" y="518276"/>
                  <a:pt x="440626" y="515858"/>
                  <a:pt x="438205" y="511830"/>
                </a:cubicBezTo>
                <a:cubicBezTo>
                  <a:pt x="432557" y="502966"/>
                  <a:pt x="424487" y="495714"/>
                  <a:pt x="414804" y="492491"/>
                </a:cubicBezTo>
                <a:cubicBezTo>
                  <a:pt x="409155" y="490074"/>
                  <a:pt x="403506" y="489268"/>
                  <a:pt x="397050" y="489268"/>
                </a:cubicBezTo>
                <a:cubicBezTo>
                  <a:pt x="376876" y="489268"/>
                  <a:pt x="358316" y="501355"/>
                  <a:pt x="351054" y="520693"/>
                </a:cubicBezTo>
                <a:cubicBezTo>
                  <a:pt x="347826" y="530362"/>
                  <a:pt x="347019" y="540838"/>
                  <a:pt x="349440" y="550507"/>
                </a:cubicBezTo>
                <a:cubicBezTo>
                  <a:pt x="351054" y="555342"/>
                  <a:pt x="350247" y="559370"/>
                  <a:pt x="347826" y="563399"/>
                </a:cubicBezTo>
                <a:cubicBezTo>
                  <a:pt x="345405" y="567428"/>
                  <a:pt x="341370" y="569845"/>
                  <a:pt x="336528" y="570651"/>
                </a:cubicBezTo>
                <a:cubicBezTo>
                  <a:pt x="321196" y="573874"/>
                  <a:pt x="304250" y="574680"/>
                  <a:pt x="288110" y="574680"/>
                </a:cubicBezTo>
                <a:cubicBezTo>
                  <a:pt x="275199" y="574680"/>
                  <a:pt x="261481" y="573874"/>
                  <a:pt x="248569" y="572263"/>
                </a:cubicBezTo>
                <a:cubicBezTo>
                  <a:pt x="243728" y="571457"/>
                  <a:pt x="239693" y="569040"/>
                  <a:pt x="237272" y="565011"/>
                </a:cubicBezTo>
                <a:cubicBezTo>
                  <a:pt x="234851" y="561788"/>
                  <a:pt x="234044" y="556953"/>
                  <a:pt x="234851" y="552924"/>
                </a:cubicBezTo>
                <a:cubicBezTo>
                  <a:pt x="237272" y="542449"/>
                  <a:pt x="236465" y="531168"/>
                  <a:pt x="232430" y="521499"/>
                </a:cubicBezTo>
                <a:cubicBezTo>
                  <a:pt x="224360" y="503772"/>
                  <a:pt x="206607" y="492491"/>
                  <a:pt x="187240" y="492491"/>
                </a:cubicBezTo>
                <a:cubicBezTo>
                  <a:pt x="179978" y="492491"/>
                  <a:pt x="173522" y="494103"/>
                  <a:pt x="167066" y="496520"/>
                </a:cubicBezTo>
                <a:cubicBezTo>
                  <a:pt x="157383" y="500549"/>
                  <a:pt x="150120" y="507801"/>
                  <a:pt x="144471" y="516664"/>
                </a:cubicBezTo>
                <a:cubicBezTo>
                  <a:pt x="142050" y="520693"/>
                  <a:pt x="138822" y="523916"/>
                  <a:pt x="133981" y="524722"/>
                </a:cubicBezTo>
                <a:cubicBezTo>
                  <a:pt x="129946" y="525528"/>
                  <a:pt x="125104" y="524722"/>
                  <a:pt x="121069" y="522305"/>
                </a:cubicBezTo>
                <a:cubicBezTo>
                  <a:pt x="96860" y="504578"/>
                  <a:pt x="75879" y="484433"/>
                  <a:pt x="58126" y="460260"/>
                </a:cubicBezTo>
                <a:cubicBezTo>
                  <a:pt x="54898" y="457037"/>
                  <a:pt x="54091" y="452202"/>
                  <a:pt x="54898" y="448173"/>
                </a:cubicBezTo>
                <a:cubicBezTo>
                  <a:pt x="55705" y="443339"/>
                  <a:pt x="58126" y="439310"/>
                  <a:pt x="62161" y="436892"/>
                </a:cubicBezTo>
                <a:cubicBezTo>
                  <a:pt x="71845" y="431252"/>
                  <a:pt x="78300" y="423194"/>
                  <a:pt x="82335" y="413525"/>
                </a:cubicBezTo>
                <a:cubicBezTo>
                  <a:pt x="87177" y="400632"/>
                  <a:pt x="86370" y="387740"/>
                  <a:pt x="81528" y="375653"/>
                </a:cubicBezTo>
                <a:cubicBezTo>
                  <a:pt x="75879" y="363567"/>
                  <a:pt x="66196" y="354703"/>
                  <a:pt x="54091" y="349869"/>
                </a:cubicBezTo>
                <a:cubicBezTo>
                  <a:pt x="44408" y="345840"/>
                  <a:pt x="33917" y="345840"/>
                  <a:pt x="24234" y="348257"/>
                </a:cubicBezTo>
                <a:cubicBezTo>
                  <a:pt x="19392" y="349063"/>
                  <a:pt x="15357" y="349063"/>
                  <a:pt x="11322" y="346645"/>
                </a:cubicBezTo>
                <a:cubicBezTo>
                  <a:pt x="7288" y="343422"/>
                  <a:pt x="4867" y="340199"/>
                  <a:pt x="4060" y="335365"/>
                </a:cubicBezTo>
                <a:cubicBezTo>
                  <a:pt x="-782" y="306357"/>
                  <a:pt x="-1589" y="276543"/>
                  <a:pt x="3253" y="247535"/>
                </a:cubicBezTo>
                <a:cubicBezTo>
                  <a:pt x="3253" y="242700"/>
                  <a:pt x="5674" y="238671"/>
                  <a:pt x="9708" y="236254"/>
                </a:cubicBezTo>
                <a:cubicBezTo>
                  <a:pt x="13743" y="233837"/>
                  <a:pt x="17778" y="233031"/>
                  <a:pt x="22620" y="233837"/>
                </a:cubicBezTo>
                <a:cubicBezTo>
                  <a:pt x="33110" y="236254"/>
                  <a:pt x="43601" y="235448"/>
                  <a:pt x="53284" y="230614"/>
                </a:cubicBezTo>
                <a:cubicBezTo>
                  <a:pt x="65389" y="225779"/>
                  <a:pt x="74265" y="216110"/>
                  <a:pt x="79107" y="204023"/>
                </a:cubicBezTo>
                <a:cubicBezTo>
                  <a:pt x="83949" y="191131"/>
                  <a:pt x="83142" y="178238"/>
                  <a:pt x="78300" y="166152"/>
                </a:cubicBezTo>
                <a:cubicBezTo>
                  <a:pt x="73459" y="157288"/>
                  <a:pt x="67003" y="149230"/>
                  <a:pt x="58126" y="144395"/>
                </a:cubicBezTo>
                <a:cubicBezTo>
                  <a:pt x="54091" y="141978"/>
                  <a:pt x="51671" y="137949"/>
                  <a:pt x="50864" y="133920"/>
                </a:cubicBezTo>
                <a:cubicBezTo>
                  <a:pt x="50057" y="129086"/>
                  <a:pt x="50864" y="124251"/>
                  <a:pt x="53284" y="121028"/>
                </a:cubicBezTo>
                <a:cubicBezTo>
                  <a:pt x="70231" y="96855"/>
                  <a:pt x="91212" y="75904"/>
                  <a:pt x="114614" y="58177"/>
                </a:cubicBezTo>
                <a:cubicBezTo>
                  <a:pt x="118648" y="55760"/>
                  <a:pt x="122683" y="54148"/>
                  <a:pt x="127525" y="54954"/>
                </a:cubicBezTo>
                <a:cubicBezTo>
                  <a:pt x="131560" y="55760"/>
                  <a:pt x="135595" y="58177"/>
                  <a:pt x="138015" y="62206"/>
                </a:cubicBezTo>
                <a:cubicBezTo>
                  <a:pt x="143664" y="71070"/>
                  <a:pt x="151734" y="77516"/>
                  <a:pt x="161417" y="81545"/>
                </a:cubicBezTo>
                <a:cubicBezTo>
                  <a:pt x="167066" y="83962"/>
                  <a:pt x="172715" y="84768"/>
                  <a:pt x="179171" y="84768"/>
                </a:cubicBezTo>
                <a:cubicBezTo>
                  <a:pt x="199345" y="84768"/>
                  <a:pt x="217905" y="71876"/>
                  <a:pt x="225167" y="53343"/>
                </a:cubicBezTo>
                <a:cubicBezTo>
                  <a:pt x="228395" y="43673"/>
                  <a:pt x="229202" y="34004"/>
                  <a:pt x="226781" y="24335"/>
                </a:cubicBezTo>
                <a:cubicBezTo>
                  <a:pt x="225974" y="19500"/>
                  <a:pt x="226781" y="14665"/>
                  <a:pt x="229202" y="11442"/>
                </a:cubicBezTo>
                <a:cubicBezTo>
                  <a:pt x="231623" y="7413"/>
                  <a:pt x="235658" y="4996"/>
                  <a:pt x="239693" y="4190"/>
                </a:cubicBezTo>
                <a:cubicBezTo>
                  <a:pt x="268743" y="-644"/>
                  <a:pt x="297794" y="-1450"/>
                  <a:pt x="327652" y="2579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 animBg="1"/>
      <p:bldP spid="8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9568" y="1759004"/>
            <a:ext cx="4256552" cy="416174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745890" y="5182472"/>
            <a:ext cx="4433314" cy="738280"/>
            <a:chOff x="1369372" y="4924858"/>
            <a:chExt cx="4433314" cy="738280"/>
          </a:xfrm>
        </p:grpSpPr>
        <p:sp>
          <p:nvSpPr>
            <p:cNvPr id="81" name="文本框 80"/>
            <p:cNvSpPr txBox="1"/>
            <p:nvPr/>
          </p:nvSpPr>
          <p:spPr>
            <a:xfrm>
              <a:off x="1369372" y="5293998"/>
              <a:ext cx="4433313" cy="36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chemeClr val="bg2"/>
                  </a:solidFill>
                  <a:latin typeface="+mj-ea"/>
                  <a:ea typeface="+mj-ea"/>
                </a:defRPr>
              </a:lvl1pPr>
            </a:lstStyle>
            <a:p>
              <a:pPr marL="285750" indent="-285750" algn="just" defTabSz="913765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</a:pPr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市公司</a:t>
              </a:r>
              <a:r>
                <a:rPr lang="en-US" altLang="zh-CN" sz="1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2019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年</a:t>
              </a:r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秋季劳动竞赛第一名</a:t>
              </a:r>
              <a:endParaRPr lang="zh-CN" altLang="en-US" sz="1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1369373" y="4924858"/>
              <a:ext cx="4433313" cy="3691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600">
                  <a:solidFill>
                    <a:schemeClr val="bg2"/>
                  </a:solidFill>
                  <a:latin typeface="+mj-ea"/>
                  <a:ea typeface="+mj-ea"/>
                </a:defRPr>
              </a:lvl1pPr>
            </a:lstStyle>
            <a:p>
              <a:pPr marL="285750" indent="-285750" algn="just" defTabSz="913765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n"/>
              </a:pPr>
              <a:r>
                <a:rPr lang="en-US" altLang="zh-CN" sz="1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2019</a:t>
              </a:r>
              <a:r>
                <a:rPr lang="zh-CN" altLang="en-US" sz="1800" dirty="0" smtClean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年</a:t>
              </a:r>
              <a:r>
                <a:rPr lang="zh-CN" altLang="en-US" sz="1800" dirty="0">
                  <a:solidFill>
                    <a:schemeClr val="bg1"/>
                  </a:solidFill>
                  <a:latin typeface="+mn-lt"/>
                  <a:ea typeface="+mn-ea"/>
                  <a:cs typeface="+mn-ea"/>
                  <a:sym typeface="+mn-lt"/>
                </a:rPr>
                <a:t>全市先进基层党支部</a:t>
              </a:r>
              <a:endParaRPr lang="zh-CN" altLang="en-US" sz="18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endParaRPr>
            </a:p>
          </p:txBody>
        </p:sp>
      </p:grpSp>
      <p:sp>
        <p:nvSpPr>
          <p:cNvPr id="85" name="任意多边形: 形状 84"/>
          <p:cNvSpPr/>
          <p:nvPr/>
        </p:nvSpPr>
        <p:spPr>
          <a:xfrm flipH="1">
            <a:off x="2051707" y="2708208"/>
            <a:ext cx="546212" cy="440386"/>
          </a:xfrm>
          <a:custGeom>
            <a:avLst/>
            <a:gdLst>
              <a:gd name="connsiteX0" fmla="*/ 0 w 1749027"/>
              <a:gd name="connsiteY0" fmla="*/ 0 h 451665"/>
              <a:gd name="connsiteX1" fmla="*/ 1746411 w 1749027"/>
              <a:gd name="connsiteY1" fmla="*/ 0 h 451665"/>
              <a:gd name="connsiteX2" fmla="*/ 1464701 w 1749027"/>
              <a:gd name="connsiteY2" fmla="*/ 224789 h 451665"/>
              <a:gd name="connsiteX3" fmla="*/ 1749027 w 1749027"/>
              <a:gd name="connsiteY3" fmla="*/ 451665 h 451665"/>
              <a:gd name="connsiteX4" fmla="*/ 0 w 1749027"/>
              <a:gd name="connsiteY4" fmla="*/ 451665 h 45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027" h="451665">
                <a:moveTo>
                  <a:pt x="0" y="0"/>
                </a:moveTo>
                <a:lnTo>
                  <a:pt x="1746411" y="0"/>
                </a:lnTo>
                <a:lnTo>
                  <a:pt x="1464701" y="224789"/>
                </a:lnTo>
                <a:lnTo>
                  <a:pt x="1749027" y="451665"/>
                </a:lnTo>
                <a:lnTo>
                  <a:pt x="0" y="4516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6" name="任意多边形: 形状 85"/>
          <p:cNvSpPr/>
          <p:nvPr/>
        </p:nvSpPr>
        <p:spPr>
          <a:xfrm>
            <a:off x="4217859" y="2708209"/>
            <a:ext cx="537773" cy="440386"/>
          </a:xfrm>
          <a:custGeom>
            <a:avLst/>
            <a:gdLst>
              <a:gd name="connsiteX0" fmla="*/ 0 w 1749027"/>
              <a:gd name="connsiteY0" fmla="*/ 0 h 451665"/>
              <a:gd name="connsiteX1" fmla="*/ 1746411 w 1749027"/>
              <a:gd name="connsiteY1" fmla="*/ 0 h 451665"/>
              <a:gd name="connsiteX2" fmla="*/ 1464701 w 1749027"/>
              <a:gd name="connsiteY2" fmla="*/ 224789 h 451665"/>
              <a:gd name="connsiteX3" fmla="*/ 1749027 w 1749027"/>
              <a:gd name="connsiteY3" fmla="*/ 451665 h 451665"/>
              <a:gd name="connsiteX4" fmla="*/ 0 w 1749027"/>
              <a:gd name="connsiteY4" fmla="*/ 451665 h 45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027" h="451665">
                <a:moveTo>
                  <a:pt x="0" y="0"/>
                </a:moveTo>
                <a:lnTo>
                  <a:pt x="1746411" y="0"/>
                </a:lnTo>
                <a:lnTo>
                  <a:pt x="1464701" y="224789"/>
                </a:lnTo>
                <a:lnTo>
                  <a:pt x="1749027" y="451665"/>
                </a:lnTo>
                <a:lnTo>
                  <a:pt x="0" y="4516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7" name="等腰三角形 86"/>
          <p:cNvSpPr/>
          <p:nvPr/>
        </p:nvSpPr>
        <p:spPr>
          <a:xfrm rot="5400000" flipH="1">
            <a:off x="4247410" y="2889303"/>
            <a:ext cx="229741" cy="28884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8" name="等腰三角形 87"/>
          <p:cNvSpPr/>
          <p:nvPr/>
        </p:nvSpPr>
        <p:spPr>
          <a:xfrm rot="16200000">
            <a:off x="2338631" y="2889303"/>
            <a:ext cx="229741" cy="28884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9" name="矩形 88"/>
          <p:cNvSpPr/>
          <p:nvPr/>
        </p:nvSpPr>
        <p:spPr>
          <a:xfrm>
            <a:off x="2309080" y="2527939"/>
            <a:ext cx="2189182" cy="5095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80" name="文本框 79"/>
          <p:cNvSpPr txBox="1"/>
          <p:nvPr/>
        </p:nvSpPr>
        <p:spPr>
          <a:xfrm>
            <a:off x="1669125" y="2003506"/>
            <a:ext cx="3510595" cy="3692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latin typeface="+mn-lt"/>
                <a:ea typeface="+mn-ea"/>
                <a:cs typeface="+mn-ea"/>
                <a:sym typeface="+mn-lt"/>
              </a:rPr>
              <a:t>集团公司秋季生产竞赛</a:t>
            </a:r>
            <a:endParaRPr lang="en-US" altLang="zh-CN" sz="28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721462" y="2505694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32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第五名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1" name="insignia_95291"/>
          <p:cNvSpPr>
            <a:spLocks noChangeAspect="1"/>
          </p:cNvSpPr>
          <p:nvPr/>
        </p:nvSpPr>
        <p:spPr bwMode="auto">
          <a:xfrm>
            <a:off x="1483805" y="1937110"/>
            <a:ext cx="329135" cy="473201"/>
          </a:xfrm>
          <a:custGeom>
            <a:avLst/>
            <a:gdLst>
              <a:gd name="connsiteX0" fmla="*/ 210186 w 421417"/>
              <a:gd name="connsiteY0" fmla="*/ 250860 h 605875"/>
              <a:gd name="connsiteX1" fmla="*/ 252739 w 421417"/>
              <a:gd name="connsiteY1" fmla="*/ 336915 h 605875"/>
              <a:gd name="connsiteX2" fmla="*/ 347676 w 421417"/>
              <a:gd name="connsiteY2" fmla="*/ 350567 h 605875"/>
              <a:gd name="connsiteX3" fmla="*/ 279008 w 421417"/>
              <a:gd name="connsiteY3" fmla="*/ 417601 h 605875"/>
              <a:gd name="connsiteX4" fmla="*/ 295138 w 421417"/>
              <a:gd name="connsiteY4" fmla="*/ 512093 h 605875"/>
              <a:gd name="connsiteX5" fmla="*/ 210186 w 421417"/>
              <a:gd name="connsiteY5" fmla="*/ 467455 h 605875"/>
              <a:gd name="connsiteX6" fmla="*/ 125080 w 421417"/>
              <a:gd name="connsiteY6" fmla="*/ 512093 h 605875"/>
              <a:gd name="connsiteX7" fmla="*/ 141363 w 421417"/>
              <a:gd name="connsiteY7" fmla="*/ 417601 h 605875"/>
              <a:gd name="connsiteX8" fmla="*/ 72541 w 421417"/>
              <a:gd name="connsiteY8" fmla="*/ 350567 h 605875"/>
              <a:gd name="connsiteX9" fmla="*/ 167633 w 421417"/>
              <a:gd name="connsiteY9" fmla="*/ 336915 h 605875"/>
              <a:gd name="connsiteX10" fmla="*/ 210171 w 421417"/>
              <a:gd name="connsiteY10" fmla="*/ 220158 h 605875"/>
              <a:gd name="connsiteX11" fmla="*/ 182517 w 421417"/>
              <a:gd name="connsiteY11" fmla="*/ 237188 h 605875"/>
              <a:gd name="connsiteX12" fmla="*/ 147181 w 421417"/>
              <a:gd name="connsiteY12" fmla="*/ 308839 h 605875"/>
              <a:gd name="connsiteX13" fmla="*/ 68213 w 421417"/>
              <a:gd name="connsiteY13" fmla="*/ 320346 h 605875"/>
              <a:gd name="connsiteX14" fmla="*/ 43324 w 421417"/>
              <a:gd name="connsiteY14" fmla="*/ 341213 h 605875"/>
              <a:gd name="connsiteX15" fmla="*/ 51160 w 421417"/>
              <a:gd name="connsiteY15" fmla="*/ 372665 h 605875"/>
              <a:gd name="connsiteX16" fmla="*/ 108312 w 421417"/>
              <a:gd name="connsiteY16" fmla="*/ 428359 h 605875"/>
              <a:gd name="connsiteX17" fmla="*/ 94792 w 421417"/>
              <a:gd name="connsiteY17" fmla="*/ 506914 h 605875"/>
              <a:gd name="connsiteX18" fmla="*/ 107083 w 421417"/>
              <a:gd name="connsiteY18" fmla="*/ 536986 h 605875"/>
              <a:gd name="connsiteX19" fmla="*/ 125058 w 421417"/>
              <a:gd name="connsiteY19" fmla="*/ 542816 h 605875"/>
              <a:gd name="connsiteX20" fmla="*/ 139346 w 421417"/>
              <a:gd name="connsiteY20" fmla="*/ 539288 h 605875"/>
              <a:gd name="connsiteX21" fmla="*/ 210171 w 421417"/>
              <a:gd name="connsiteY21" fmla="*/ 502158 h 605875"/>
              <a:gd name="connsiteX22" fmla="*/ 280842 w 421417"/>
              <a:gd name="connsiteY22" fmla="*/ 539288 h 605875"/>
              <a:gd name="connsiteX23" fmla="*/ 295130 w 421417"/>
              <a:gd name="connsiteY23" fmla="*/ 542816 h 605875"/>
              <a:gd name="connsiteX24" fmla="*/ 313259 w 421417"/>
              <a:gd name="connsiteY24" fmla="*/ 536986 h 605875"/>
              <a:gd name="connsiteX25" fmla="*/ 325396 w 421417"/>
              <a:gd name="connsiteY25" fmla="*/ 506914 h 605875"/>
              <a:gd name="connsiteX26" fmla="*/ 311876 w 421417"/>
              <a:gd name="connsiteY26" fmla="*/ 428359 h 605875"/>
              <a:gd name="connsiteX27" fmla="*/ 369182 w 421417"/>
              <a:gd name="connsiteY27" fmla="*/ 372665 h 605875"/>
              <a:gd name="connsiteX28" fmla="*/ 376863 w 421417"/>
              <a:gd name="connsiteY28" fmla="*/ 341213 h 605875"/>
              <a:gd name="connsiteX29" fmla="*/ 352128 w 421417"/>
              <a:gd name="connsiteY29" fmla="*/ 320346 h 605875"/>
              <a:gd name="connsiteX30" fmla="*/ 273007 w 421417"/>
              <a:gd name="connsiteY30" fmla="*/ 308839 h 605875"/>
              <a:gd name="connsiteX31" fmla="*/ 237671 w 421417"/>
              <a:gd name="connsiteY31" fmla="*/ 237188 h 605875"/>
              <a:gd name="connsiteX32" fmla="*/ 210171 w 421417"/>
              <a:gd name="connsiteY32" fmla="*/ 220158 h 605875"/>
              <a:gd name="connsiteX33" fmla="*/ 210786 w 421417"/>
              <a:gd name="connsiteY33" fmla="*/ 185023 h 605875"/>
              <a:gd name="connsiteX34" fmla="*/ 421417 w 421417"/>
              <a:gd name="connsiteY34" fmla="*/ 395526 h 605875"/>
              <a:gd name="connsiteX35" fmla="*/ 210786 w 421417"/>
              <a:gd name="connsiteY35" fmla="*/ 605875 h 605875"/>
              <a:gd name="connsiteX36" fmla="*/ 0 w 421417"/>
              <a:gd name="connsiteY36" fmla="*/ 395526 h 605875"/>
              <a:gd name="connsiteX37" fmla="*/ 210786 w 421417"/>
              <a:gd name="connsiteY37" fmla="*/ 185023 h 605875"/>
              <a:gd name="connsiteX38" fmla="*/ 224469 w 421417"/>
              <a:gd name="connsiteY38" fmla="*/ 0 h 605875"/>
              <a:gd name="connsiteX39" fmla="*/ 325391 w 421417"/>
              <a:gd name="connsiteY39" fmla="*/ 0 h 605875"/>
              <a:gd name="connsiteX40" fmla="*/ 345207 w 421417"/>
              <a:gd name="connsiteY40" fmla="*/ 20404 h 605875"/>
              <a:gd name="connsiteX41" fmla="*/ 345207 w 421417"/>
              <a:gd name="connsiteY41" fmla="*/ 195607 h 605875"/>
              <a:gd name="connsiteX42" fmla="*/ 224469 w 421417"/>
              <a:gd name="connsiteY42" fmla="*/ 154798 h 605875"/>
              <a:gd name="connsiteX43" fmla="*/ 94033 w 421417"/>
              <a:gd name="connsiteY43" fmla="*/ 0 h 605875"/>
              <a:gd name="connsiteX44" fmla="*/ 193773 w 421417"/>
              <a:gd name="connsiteY44" fmla="*/ 0 h 605875"/>
              <a:gd name="connsiteX45" fmla="*/ 193773 w 421417"/>
              <a:gd name="connsiteY45" fmla="*/ 154966 h 605875"/>
              <a:gd name="connsiteX46" fmla="*/ 72824 w 421417"/>
              <a:gd name="connsiteY46" fmla="*/ 197160 h 605875"/>
              <a:gd name="connsiteX47" fmla="*/ 72824 w 421417"/>
              <a:gd name="connsiteY47" fmla="*/ 20406 h 605875"/>
              <a:gd name="connsiteX48" fmla="*/ 94033 w 421417"/>
              <a:gd name="connsiteY48" fmla="*/ 0 h 6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21417" h="605875">
                <a:moveTo>
                  <a:pt x="210186" y="250860"/>
                </a:moveTo>
                <a:lnTo>
                  <a:pt x="252739" y="336915"/>
                </a:lnTo>
                <a:lnTo>
                  <a:pt x="347676" y="350567"/>
                </a:lnTo>
                <a:lnTo>
                  <a:pt x="279008" y="417601"/>
                </a:lnTo>
                <a:lnTo>
                  <a:pt x="295138" y="512093"/>
                </a:lnTo>
                <a:lnTo>
                  <a:pt x="210186" y="467455"/>
                </a:lnTo>
                <a:lnTo>
                  <a:pt x="125080" y="512093"/>
                </a:lnTo>
                <a:lnTo>
                  <a:pt x="141363" y="417601"/>
                </a:lnTo>
                <a:lnTo>
                  <a:pt x="72541" y="350567"/>
                </a:lnTo>
                <a:lnTo>
                  <a:pt x="167633" y="336915"/>
                </a:lnTo>
                <a:close/>
                <a:moveTo>
                  <a:pt x="210171" y="220158"/>
                </a:moveTo>
                <a:cubicBezTo>
                  <a:pt x="198495" y="220158"/>
                  <a:pt x="187741" y="226755"/>
                  <a:pt x="182517" y="237188"/>
                </a:cubicBezTo>
                <a:lnTo>
                  <a:pt x="147181" y="308839"/>
                </a:lnTo>
                <a:lnTo>
                  <a:pt x="68213" y="320346"/>
                </a:lnTo>
                <a:cubicBezTo>
                  <a:pt x="56537" y="321881"/>
                  <a:pt x="47012" y="330012"/>
                  <a:pt x="43324" y="341213"/>
                </a:cubicBezTo>
                <a:cubicBezTo>
                  <a:pt x="39791" y="352259"/>
                  <a:pt x="42710" y="364534"/>
                  <a:pt x="51160" y="372665"/>
                </a:cubicBezTo>
                <a:lnTo>
                  <a:pt x="108312" y="428359"/>
                </a:lnTo>
                <a:lnTo>
                  <a:pt x="94792" y="506914"/>
                </a:lnTo>
                <a:cubicBezTo>
                  <a:pt x="92795" y="518421"/>
                  <a:pt x="97558" y="530082"/>
                  <a:pt x="107083" y="536986"/>
                </a:cubicBezTo>
                <a:cubicBezTo>
                  <a:pt x="112460" y="540822"/>
                  <a:pt x="118759" y="542816"/>
                  <a:pt x="125058" y="542816"/>
                </a:cubicBezTo>
                <a:cubicBezTo>
                  <a:pt x="129974" y="542816"/>
                  <a:pt x="134891" y="541742"/>
                  <a:pt x="139346" y="539288"/>
                </a:cubicBezTo>
                <a:lnTo>
                  <a:pt x="210171" y="502158"/>
                </a:lnTo>
                <a:lnTo>
                  <a:pt x="280842" y="539288"/>
                </a:lnTo>
                <a:cubicBezTo>
                  <a:pt x="285298" y="541742"/>
                  <a:pt x="290214" y="542816"/>
                  <a:pt x="295130" y="542816"/>
                </a:cubicBezTo>
                <a:cubicBezTo>
                  <a:pt x="301583" y="542816"/>
                  <a:pt x="307882" y="540822"/>
                  <a:pt x="313259" y="536986"/>
                </a:cubicBezTo>
                <a:cubicBezTo>
                  <a:pt x="322631" y="530082"/>
                  <a:pt x="327393" y="518421"/>
                  <a:pt x="325396" y="506914"/>
                </a:cubicBezTo>
                <a:lnTo>
                  <a:pt x="311876" y="428359"/>
                </a:lnTo>
                <a:lnTo>
                  <a:pt x="369182" y="372665"/>
                </a:lnTo>
                <a:cubicBezTo>
                  <a:pt x="377478" y="364534"/>
                  <a:pt x="380551" y="352259"/>
                  <a:pt x="376863" y="341213"/>
                </a:cubicBezTo>
                <a:cubicBezTo>
                  <a:pt x="373330" y="330012"/>
                  <a:pt x="363651" y="321881"/>
                  <a:pt x="352128" y="320346"/>
                </a:cubicBezTo>
                <a:lnTo>
                  <a:pt x="273007" y="308839"/>
                </a:lnTo>
                <a:lnTo>
                  <a:pt x="237671" y="237188"/>
                </a:lnTo>
                <a:cubicBezTo>
                  <a:pt x="232448" y="226755"/>
                  <a:pt x="221847" y="220158"/>
                  <a:pt x="210171" y="220158"/>
                </a:cubicBezTo>
                <a:close/>
                <a:moveTo>
                  <a:pt x="210786" y="185023"/>
                </a:moveTo>
                <a:cubicBezTo>
                  <a:pt x="327086" y="185023"/>
                  <a:pt x="421417" y="279228"/>
                  <a:pt x="421417" y="395526"/>
                </a:cubicBezTo>
                <a:cubicBezTo>
                  <a:pt x="421417" y="511671"/>
                  <a:pt x="327086" y="605875"/>
                  <a:pt x="210786" y="605875"/>
                </a:cubicBezTo>
                <a:cubicBezTo>
                  <a:pt x="94331" y="605875"/>
                  <a:pt x="0" y="511671"/>
                  <a:pt x="0" y="395526"/>
                </a:cubicBezTo>
                <a:cubicBezTo>
                  <a:pt x="0" y="279228"/>
                  <a:pt x="94331" y="185023"/>
                  <a:pt x="210786" y="185023"/>
                </a:cubicBezTo>
                <a:close/>
                <a:moveTo>
                  <a:pt x="224469" y="0"/>
                </a:moveTo>
                <a:lnTo>
                  <a:pt x="325391" y="0"/>
                </a:lnTo>
                <a:cubicBezTo>
                  <a:pt x="336759" y="0"/>
                  <a:pt x="345207" y="9205"/>
                  <a:pt x="345207" y="20404"/>
                </a:cubicBezTo>
                <a:lnTo>
                  <a:pt x="345207" y="195607"/>
                </a:lnTo>
                <a:cubicBezTo>
                  <a:pt x="310491" y="171520"/>
                  <a:pt x="269477" y="157406"/>
                  <a:pt x="224469" y="154798"/>
                </a:cubicBezTo>
                <a:close/>
                <a:moveTo>
                  <a:pt x="94033" y="0"/>
                </a:moveTo>
                <a:lnTo>
                  <a:pt x="193773" y="0"/>
                </a:lnTo>
                <a:lnTo>
                  <a:pt x="193773" y="154966"/>
                </a:lnTo>
                <a:cubicBezTo>
                  <a:pt x="150742" y="157881"/>
                  <a:pt x="109708" y="172457"/>
                  <a:pt x="72824" y="197160"/>
                </a:cubicBezTo>
                <a:lnTo>
                  <a:pt x="72824" y="20406"/>
                </a:lnTo>
                <a:cubicBezTo>
                  <a:pt x="72824" y="9206"/>
                  <a:pt x="82660" y="0"/>
                  <a:pt x="940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1448761" y="3647764"/>
            <a:ext cx="3510595" cy="40011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>
            <a:defPPr>
              <a:defRPr lang="zh-CN"/>
            </a:defPPr>
            <a:lvl1pPr algn="ctr">
              <a:defRPr sz="320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600" dirty="0">
                <a:latin typeface="+mn-lt"/>
                <a:ea typeface="+mn-ea"/>
                <a:cs typeface="+mn-ea"/>
                <a:sym typeface="+mn-lt"/>
              </a:rPr>
              <a:t>省分公司营销转型</a:t>
            </a:r>
            <a:endParaRPr lang="en-US" altLang="zh-CN" sz="2600" dirty="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91" name="任意多边形: 形状 90"/>
          <p:cNvSpPr/>
          <p:nvPr/>
        </p:nvSpPr>
        <p:spPr>
          <a:xfrm flipH="1">
            <a:off x="2048002" y="4346351"/>
            <a:ext cx="546212" cy="440386"/>
          </a:xfrm>
          <a:custGeom>
            <a:avLst/>
            <a:gdLst>
              <a:gd name="connsiteX0" fmla="*/ 0 w 1749027"/>
              <a:gd name="connsiteY0" fmla="*/ 0 h 451665"/>
              <a:gd name="connsiteX1" fmla="*/ 1746411 w 1749027"/>
              <a:gd name="connsiteY1" fmla="*/ 0 h 451665"/>
              <a:gd name="connsiteX2" fmla="*/ 1464701 w 1749027"/>
              <a:gd name="connsiteY2" fmla="*/ 224789 h 451665"/>
              <a:gd name="connsiteX3" fmla="*/ 1749027 w 1749027"/>
              <a:gd name="connsiteY3" fmla="*/ 451665 h 451665"/>
              <a:gd name="connsiteX4" fmla="*/ 0 w 1749027"/>
              <a:gd name="connsiteY4" fmla="*/ 451665 h 45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027" h="451665">
                <a:moveTo>
                  <a:pt x="0" y="0"/>
                </a:moveTo>
                <a:lnTo>
                  <a:pt x="1746411" y="0"/>
                </a:lnTo>
                <a:lnTo>
                  <a:pt x="1464701" y="224789"/>
                </a:lnTo>
                <a:lnTo>
                  <a:pt x="1749027" y="451665"/>
                </a:lnTo>
                <a:lnTo>
                  <a:pt x="0" y="4516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2" name="任意多边形: 形状 91"/>
          <p:cNvSpPr/>
          <p:nvPr/>
        </p:nvSpPr>
        <p:spPr>
          <a:xfrm>
            <a:off x="4214154" y="4346352"/>
            <a:ext cx="537773" cy="440386"/>
          </a:xfrm>
          <a:custGeom>
            <a:avLst/>
            <a:gdLst>
              <a:gd name="connsiteX0" fmla="*/ 0 w 1749027"/>
              <a:gd name="connsiteY0" fmla="*/ 0 h 451665"/>
              <a:gd name="connsiteX1" fmla="*/ 1746411 w 1749027"/>
              <a:gd name="connsiteY1" fmla="*/ 0 h 451665"/>
              <a:gd name="connsiteX2" fmla="*/ 1464701 w 1749027"/>
              <a:gd name="connsiteY2" fmla="*/ 224789 h 451665"/>
              <a:gd name="connsiteX3" fmla="*/ 1749027 w 1749027"/>
              <a:gd name="connsiteY3" fmla="*/ 451665 h 451665"/>
              <a:gd name="connsiteX4" fmla="*/ 0 w 1749027"/>
              <a:gd name="connsiteY4" fmla="*/ 451665 h 45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027" h="451665">
                <a:moveTo>
                  <a:pt x="0" y="0"/>
                </a:moveTo>
                <a:lnTo>
                  <a:pt x="1746411" y="0"/>
                </a:lnTo>
                <a:lnTo>
                  <a:pt x="1464701" y="224789"/>
                </a:lnTo>
                <a:lnTo>
                  <a:pt x="1749027" y="451665"/>
                </a:lnTo>
                <a:lnTo>
                  <a:pt x="0" y="45166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3" name="等腰三角形 92"/>
          <p:cNvSpPr/>
          <p:nvPr/>
        </p:nvSpPr>
        <p:spPr>
          <a:xfrm rot="5400000" flipH="1">
            <a:off x="4243705" y="4527446"/>
            <a:ext cx="229741" cy="28884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4" name="等腰三角形 93"/>
          <p:cNvSpPr/>
          <p:nvPr/>
        </p:nvSpPr>
        <p:spPr>
          <a:xfrm rot="16200000">
            <a:off x="2334926" y="4527446"/>
            <a:ext cx="229741" cy="288843"/>
          </a:xfrm>
          <a:prstGeom prst="triangl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2305375" y="4166082"/>
            <a:ext cx="2189182" cy="5095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 prst="angle"/>
            </a:sp3d>
          </a:bodyPr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615164" y="4178525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标杆单位</a:t>
            </a:r>
            <a:endParaRPr lang="zh-CN" altLang="en-US" sz="28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03" name="insignia_95291"/>
          <p:cNvSpPr>
            <a:spLocks noChangeAspect="1"/>
          </p:cNvSpPr>
          <p:nvPr/>
        </p:nvSpPr>
        <p:spPr bwMode="auto">
          <a:xfrm>
            <a:off x="1483805" y="3594322"/>
            <a:ext cx="329135" cy="473201"/>
          </a:xfrm>
          <a:custGeom>
            <a:avLst/>
            <a:gdLst>
              <a:gd name="connsiteX0" fmla="*/ 210186 w 421417"/>
              <a:gd name="connsiteY0" fmla="*/ 250860 h 605875"/>
              <a:gd name="connsiteX1" fmla="*/ 252739 w 421417"/>
              <a:gd name="connsiteY1" fmla="*/ 336915 h 605875"/>
              <a:gd name="connsiteX2" fmla="*/ 347676 w 421417"/>
              <a:gd name="connsiteY2" fmla="*/ 350567 h 605875"/>
              <a:gd name="connsiteX3" fmla="*/ 279008 w 421417"/>
              <a:gd name="connsiteY3" fmla="*/ 417601 h 605875"/>
              <a:gd name="connsiteX4" fmla="*/ 295138 w 421417"/>
              <a:gd name="connsiteY4" fmla="*/ 512093 h 605875"/>
              <a:gd name="connsiteX5" fmla="*/ 210186 w 421417"/>
              <a:gd name="connsiteY5" fmla="*/ 467455 h 605875"/>
              <a:gd name="connsiteX6" fmla="*/ 125080 w 421417"/>
              <a:gd name="connsiteY6" fmla="*/ 512093 h 605875"/>
              <a:gd name="connsiteX7" fmla="*/ 141363 w 421417"/>
              <a:gd name="connsiteY7" fmla="*/ 417601 h 605875"/>
              <a:gd name="connsiteX8" fmla="*/ 72541 w 421417"/>
              <a:gd name="connsiteY8" fmla="*/ 350567 h 605875"/>
              <a:gd name="connsiteX9" fmla="*/ 167633 w 421417"/>
              <a:gd name="connsiteY9" fmla="*/ 336915 h 605875"/>
              <a:gd name="connsiteX10" fmla="*/ 210171 w 421417"/>
              <a:gd name="connsiteY10" fmla="*/ 220158 h 605875"/>
              <a:gd name="connsiteX11" fmla="*/ 182517 w 421417"/>
              <a:gd name="connsiteY11" fmla="*/ 237188 h 605875"/>
              <a:gd name="connsiteX12" fmla="*/ 147181 w 421417"/>
              <a:gd name="connsiteY12" fmla="*/ 308839 h 605875"/>
              <a:gd name="connsiteX13" fmla="*/ 68213 w 421417"/>
              <a:gd name="connsiteY13" fmla="*/ 320346 h 605875"/>
              <a:gd name="connsiteX14" fmla="*/ 43324 w 421417"/>
              <a:gd name="connsiteY14" fmla="*/ 341213 h 605875"/>
              <a:gd name="connsiteX15" fmla="*/ 51160 w 421417"/>
              <a:gd name="connsiteY15" fmla="*/ 372665 h 605875"/>
              <a:gd name="connsiteX16" fmla="*/ 108312 w 421417"/>
              <a:gd name="connsiteY16" fmla="*/ 428359 h 605875"/>
              <a:gd name="connsiteX17" fmla="*/ 94792 w 421417"/>
              <a:gd name="connsiteY17" fmla="*/ 506914 h 605875"/>
              <a:gd name="connsiteX18" fmla="*/ 107083 w 421417"/>
              <a:gd name="connsiteY18" fmla="*/ 536986 h 605875"/>
              <a:gd name="connsiteX19" fmla="*/ 125058 w 421417"/>
              <a:gd name="connsiteY19" fmla="*/ 542816 h 605875"/>
              <a:gd name="connsiteX20" fmla="*/ 139346 w 421417"/>
              <a:gd name="connsiteY20" fmla="*/ 539288 h 605875"/>
              <a:gd name="connsiteX21" fmla="*/ 210171 w 421417"/>
              <a:gd name="connsiteY21" fmla="*/ 502158 h 605875"/>
              <a:gd name="connsiteX22" fmla="*/ 280842 w 421417"/>
              <a:gd name="connsiteY22" fmla="*/ 539288 h 605875"/>
              <a:gd name="connsiteX23" fmla="*/ 295130 w 421417"/>
              <a:gd name="connsiteY23" fmla="*/ 542816 h 605875"/>
              <a:gd name="connsiteX24" fmla="*/ 313259 w 421417"/>
              <a:gd name="connsiteY24" fmla="*/ 536986 h 605875"/>
              <a:gd name="connsiteX25" fmla="*/ 325396 w 421417"/>
              <a:gd name="connsiteY25" fmla="*/ 506914 h 605875"/>
              <a:gd name="connsiteX26" fmla="*/ 311876 w 421417"/>
              <a:gd name="connsiteY26" fmla="*/ 428359 h 605875"/>
              <a:gd name="connsiteX27" fmla="*/ 369182 w 421417"/>
              <a:gd name="connsiteY27" fmla="*/ 372665 h 605875"/>
              <a:gd name="connsiteX28" fmla="*/ 376863 w 421417"/>
              <a:gd name="connsiteY28" fmla="*/ 341213 h 605875"/>
              <a:gd name="connsiteX29" fmla="*/ 352128 w 421417"/>
              <a:gd name="connsiteY29" fmla="*/ 320346 h 605875"/>
              <a:gd name="connsiteX30" fmla="*/ 273007 w 421417"/>
              <a:gd name="connsiteY30" fmla="*/ 308839 h 605875"/>
              <a:gd name="connsiteX31" fmla="*/ 237671 w 421417"/>
              <a:gd name="connsiteY31" fmla="*/ 237188 h 605875"/>
              <a:gd name="connsiteX32" fmla="*/ 210171 w 421417"/>
              <a:gd name="connsiteY32" fmla="*/ 220158 h 605875"/>
              <a:gd name="connsiteX33" fmla="*/ 210786 w 421417"/>
              <a:gd name="connsiteY33" fmla="*/ 185023 h 605875"/>
              <a:gd name="connsiteX34" fmla="*/ 421417 w 421417"/>
              <a:gd name="connsiteY34" fmla="*/ 395526 h 605875"/>
              <a:gd name="connsiteX35" fmla="*/ 210786 w 421417"/>
              <a:gd name="connsiteY35" fmla="*/ 605875 h 605875"/>
              <a:gd name="connsiteX36" fmla="*/ 0 w 421417"/>
              <a:gd name="connsiteY36" fmla="*/ 395526 h 605875"/>
              <a:gd name="connsiteX37" fmla="*/ 210786 w 421417"/>
              <a:gd name="connsiteY37" fmla="*/ 185023 h 605875"/>
              <a:gd name="connsiteX38" fmla="*/ 224469 w 421417"/>
              <a:gd name="connsiteY38" fmla="*/ 0 h 605875"/>
              <a:gd name="connsiteX39" fmla="*/ 325391 w 421417"/>
              <a:gd name="connsiteY39" fmla="*/ 0 h 605875"/>
              <a:gd name="connsiteX40" fmla="*/ 345207 w 421417"/>
              <a:gd name="connsiteY40" fmla="*/ 20404 h 605875"/>
              <a:gd name="connsiteX41" fmla="*/ 345207 w 421417"/>
              <a:gd name="connsiteY41" fmla="*/ 195607 h 605875"/>
              <a:gd name="connsiteX42" fmla="*/ 224469 w 421417"/>
              <a:gd name="connsiteY42" fmla="*/ 154798 h 605875"/>
              <a:gd name="connsiteX43" fmla="*/ 94033 w 421417"/>
              <a:gd name="connsiteY43" fmla="*/ 0 h 605875"/>
              <a:gd name="connsiteX44" fmla="*/ 193773 w 421417"/>
              <a:gd name="connsiteY44" fmla="*/ 0 h 605875"/>
              <a:gd name="connsiteX45" fmla="*/ 193773 w 421417"/>
              <a:gd name="connsiteY45" fmla="*/ 154966 h 605875"/>
              <a:gd name="connsiteX46" fmla="*/ 72824 w 421417"/>
              <a:gd name="connsiteY46" fmla="*/ 197160 h 605875"/>
              <a:gd name="connsiteX47" fmla="*/ 72824 w 421417"/>
              <a:gd name="connsiteY47" fmla="*/ 20406 h 605875"/>
              <a:gd name="connsiteX48" fmla="*/ 94033 w 421417"/>
              <a:gd name="connsiteY48" fmla="*/ 0 h 605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421417" h="605875">
                <a:moveTo>
                  <a:pt x="210186" y="250860"/>
                </a:moveTo>
                <a:lnTo>
                  <a:pt x="252739" y="336915"/>
                </a:lnTo>
                <a:lnTo>
                  <a:pt x="347676" y="350567"/>
                </a:lnTo>
                <a:lnTo>
                  <a:pt x="279008" y="417601"/>
                </a:lnTo>
                <a:lnTo>
                  <a:pt x="295138" y="512093"/>
                </a:lnTo>
                <a:lnTo>
                  <a:pt x="210186" y="467455"/>
                </a:lnTo>
                <a:lnTo>
                  <a:pt x="125080" y="512093"/>
                </a:lnTo>
                <a:lnTo>
                  <a:pt x="141363" y="417601"/>
                </a:lnTo>
                <a:lnTo>
                  <a:pt x="72541" y="350567"/>
                </a:lnTo>
                <a:lnTo>
                  <a:pt x="167633" y="336915"/>
                </a:lnTo>
                <a:close/>
                <a:moveTo>
                  <a:pt x="210171" y="220158"/>
                </a:moveTo>
                <a:cubicBezTo>
                  <a:pt x="198495" y="220158"/>
                  <a:pt x="187741" y="226755"/>
                  <a:pt x="182517" y="237188"/>
                </a:cubicBezTo>
                <a:lnTo>
                  <a:pt x="147181" y="308839"/>
                </a:lnTo>
                <a:lnTo>
                  <a:pt x="68213" y="320346"/>
                </a:lnTo>
                <a:cubicBezTo>
                  <a:pt x="56537" y="321881"/>
                  <a:pt x="47012" y="330012"/>
                  <a:pt x="43324" y="341213"/>
                </a:cubicBezTo>
                <a:cubicBezTo>
                  <a:pt x="39791" y="352259"/>
                  <a:pt x="42710" y="364534"/>
                  <a:pt x="51160" y="372665"/>
                </a:cubicBezTo>
                <a:lnTo>
                  <a:pt x="108312" y="428359"/>
                </a:lnTo>
                <a:lnTo>
                  <a:pt x="94792" y="506914"/>
                </a:lnTo>
                <a:cubicBezTo>
                  <a:pt x="92795" y="518421"/>
                  <a:pt x="97558" y="530082"/>
                  <a:pt x="107083" y="536986"/>
                </a:cubicBezTo>
                <a:cubicBezTo>
                  <a:pt x="112460" y="540822"/>
                  <a:pt x="118759" y="542816"/>
                  <a:pt x="125058" y="542816"/>
                </a:cubicBezTo>
                <a:cubicBezTo>
                  <a:pt x="129974" y="542816"/>
                  <a:pt x="134891" y="541742"/>
                  <a:pt x="139346" y="539288"/>
                </a:cubicBezTo>
                <a:lnTo>
                  <a:pt x="210171" y="502158"/>
                </a:lnTo>
                <a:lnTo>
                  <a:pt x="280842" y="539288"/>
                </a:lnTo>
                <a:cubicBezTo>
                  <a:pt x="285298" y="541742"/>
                  <a:pt x="290214" y="542816"/>
                  <a:pt x="295130" y="542816"/>
                </a:cubicBezTo>
                <a:cubicBezTo>
                  <a:pt x="301583" y="542816"/>
                  <a:pt x="307882" y="540822"/>
                  <a:pt x="313259" y="536986"/>
                </a:cubicBezTo>
                <a:cubicBezTo>
                  <a:pt x="322631" y="530082"/>
                  <a:pt x="327393" y="518421"/>
                  <a:pt x="325396" y="506914"/>
                </a:cubicBezTo>
                <a:lnTo>
                  <a:pt x="311876" y="428359"/>
                </a:lnTo>
                <a:lnTo>
                  <a:pt x="369182" y="372665"/>
                </a:lnTo>
                <a:cubicBezTo>
                  <a:pt x="377478" y="364534"/>
                  <a:pt x="380551" y="352259"/>
                  <a:pt x="376863" y="341213"/>
                </a:cubicBezTo>
                <a:cubicBezTo>
                  <a:pt x="373330" y="330012"/>
                  <a:pt x="363651" y="321881"/>
                  <a:pt x="352128" y="320346"/>
                </a:cubicBezTo>
                <a:lnTo>
                  <a:pt x="273007" y="308839"/>
                </a:lnTo>
                <a:lnTo>
                  <a:pt x="237671" y="237188"/>
                </a:lnTo>
                <a:cubicBezTo>
                  <a:pt x="232448" y="226755"/>
                  <a:pt x="221847" y="220158"/>
                  <a:pt x="210171" y="220158"/>
                </a:cubicBezTo>
                <a:close/>
                <a:moveTo>
                  <a:pt x="210786" y="185023"/>
                </a:moveTo>
                <a:cubicBezTo>
                  <a:pt x="327086" y="185023"/>
                  <a:pt x="421417" y="279228"/>
                  <a:pt x="421417" y="395526"/>
                </a:cubicBezTo>
                <a:cubicBezTo>
                  <a:pt x="421417" y="511671"/>
                  <a:pt x="327086" y="605875"/>
                  <a:pt x="210786" y="605875"/>
                </a:cubicBezTo>
                <a:cubicBezTo>
                  <a:pt x="94331" y="605875"/>
                  <a:pt x="0" y="511671"/>
                  <a:pt x="0" y="395526"/>
                </a:cubicBezTo>
                <a:cubicBezTo>
                  <a:pt x="0" y="279228"/>
                  <a:pt x="94331" y="185023"/>
                  <a:pt x="210786" y="185023"/>
                </a:cubicBezTo>
                <a:close/>
                <a:moveTo>
                  <a:pt x="224469" y="0"/>
                </a:moveTo>
                <a:lnTo>
                  <a:pt x="325391" y="0"/>
                </a:lnTo>
                <a:cubicBezTo>
                  <a:pt x="336759" y="0"/>
                  <a:pt x="345207" y="9205"/>
                  <a:pt x="345207" y="20404"/>
                </a:cubicBezTo>
                <a:lnTo>
                  <a:pt x="345207" y="195607"/>
                </a:lnTo>
                <a:cubicBezTo>
                  <a:pt x="310491" y="171520"/>
                  <a:pt x="269477" y="157406"/>
                  <a:pt x="224469" y="154798"/>
                </a:cubicBezTo>
                <a:close/>
                <a:moveTo>
                  <a:pt x="94033" y="0"/>
                </a:moveTo>
                <a:lnTo>
                  <a:pt x="193773" y="0"/>
                </a:lnTo>
                <a:lnTo>
                  <a:pt x="193773" y="154966"/>
                </a:lnTo>
                <a:cubicBezTo>
                  <a:pt x="150742" y="157881"/>
                  <a:pt x="109708" y="172457"/>
                  <a:pt x="72824" y="197160"/>
                </a:cubicBezTo>
                <a:lnTo>
                  <a:pt x="72824" y="20406"/>
                </a:lnTo>
                <a:cubicBezTo>
                  <a:pt x="72824" y="9206"/>
                  <a:pt x="82660" y="0"/>
                  <a:pt x="9403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33677" y="382819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所获荣誉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230511" y="1637510"/>
            <a:ext cx="1597030" cy="1396203"/>
            <a:chOff x="1230511" y="1637510"/>
            <a:chExt cx="1597030" cy="1396203"/>
          </a:xfrm>
          <a:solidFill>
            <a:schemeClr val="bg1"/>
          </a:solidFill>
        </p:grpSpPr>
        <p:grpSp>
          <p:nvGrpSpPr>
            <p:cNvPr id="2" name="组合 1"/>
            <p:cNvGrpSpPr/>
            <p:nvPr/>
          </p:nvGrpSpPr>
          <p:grpSpPr>
            <a:xfrm>
              <a:off x="1230511" y="1637510"/>
              <a:ext cx="1597030" cy="1396203"/>
              <a:chOff x="1230511" y="1637510"/>
              <a:chExt cx="1597030" cy="1396203"/>
            </a:xfrm>
            <a:grpFill/>
          </p:grpSpPr>
          <p:sp>
            <p:nvSpPr>
              <p:cNvPr id="27" name="Freeform 6"/>
              <p:cNvSpPr>
                <a:spLocks noEditPoints="1"/>
              </p:cNvSpPr>
              <p:nvPr/>
            </p:nvSpPr>
            <p:spPr bwMode="auto">
              <a:xfrm>
                <a:off x="1230511" y="1637510"/>
                <a:ext cx="1597030" cy="1396203"/>
              </a:xfrm>
              <a:custGeom>
                <a:avLst/>
                <a:gdLst>
                  <a:gd name="T0" fmla="*/ 0 w 2205"/>
                  <a:gd name="T1" fmla="*/ 1922 h 1922"/>
                  <a:gd name="T2" fmla="*/ 0 w 2205"/>
                  <a:gd name="T3" fmla="*/ 480 h 1922"/>
                  <a:gd name="T4" fmla="*/ 1103 w 2205"/>
                  <a:gd name="T5" fmla="*/ 0 h 1922"/>
                  <a:gd name="T6" fmla="*/ 2205 w 2205"/>
                  <a:gd name="T7" fmla="*/ 480 h 1922"/>
                  <a:gd name="T8" fmla="*/ 2205 w 2205"/>
                  <a:gd name="T9" fmla="*/ 1922 h 1922"/>
                  <a:gd name="T10" fmla="*/ 1103 w 2205"/>
                  <a:gd name="T11" fmla="*/ 1441 h 1922"/>
                  <a:gd name="T12" fmla="*/ 0 w 2205"/>
                  <a:gd name="T13" fmla="*/ 1922 h 1922"/>
                  <a:gd name="T14" fmla="*/ 552 w 2205"/>
                  <a:gd name="T15" fmla="*/ 1682 h 1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05" h="1922">
                    <a:moveTo>
                      <a:pt x="0" y="1922"/>
                    </a:moveTo>
                    <a:lnTo>
                      <a:pt x="0" y="480"/>
                    </a:lnTo>
                    <a:lnTo>
                      <a:pt x="1103" y="0"/>
                    </a:lnTo>
                    <a:lnTo>
                      <a:pt x="2205" y="480"/>
                    </a:lnTo>
                    <a:lnTo>
                      <a:pt x="2205" y="1922"/>
                    </a:lnTo>
                    <a:lnTo>
                      <a:pt x="1103" y="1441"/>
                    </a:lnTo>
                    <a:lnTo>
                      <a:pt x="0" y="1922"/>
                    </a:lnTo>
                    <a:close/>
                    <a:moveTo>
                      <a:pt x="552" y="1682"/>
                    </a:moveTo>
                  </a:path>
                </a:pathLst>
              </a:custGeom>
              <a:grpFill/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0" tIns="0" rIns="0" bIns="0" numCol="1" rtlCol="0" anchor="ctr" anchorCtr="0" compatLnSpc="1"/>
              <a:lstStyle/>
              <a:p>
                <a:pPr algn="ctr"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200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386837" y="2040151"/>
                <a:ext cx="1210588" cy="58445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pPr algn="ctr" defTabSz="913765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3200" kern="1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cs typeface="+mn-ea"/>
                    <a:sym typeface="+mn-lt"/>
                  </a:rPr>
                  <a:t>0.04%</a:t>
                </a:r>
                <a:endParaRPr lang="zh-CN" altLang="en-US" sz="32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706030" y="1870169"/>
              <a:ext cx="594725" cy="33837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zh-CN" sz="1600" kern="1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提升</a:t>
              </a:r>
              <a:endPara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</p:grpSp>
      <p:sp>
        <p:nvSpPr>
          <p:cNvPr id="28" name="Freeform 7"/>
          <p:cNvSpPr>
            <a:spLocks noEditPoints="1"/>
          </p:cNvSpPr>
          <p:nvPr/>
        </p:nvSpPr>
        <p:spPr bwMode="auto">
          <a:xfrm>
            <a:off x="1230511" y="2998422"/>
            <a:ext cx="1597030" cy="1399395"/>
          </a:xfrm>
          <a:custGeom>
            <a:avLst/>
            <a:gdLst>
              <a:gd name="T0" fmla="*/ 0 w 2205"/>
              <a:gd name="T1" fmla="*/ 1923 h 1923"/>
              <a:gd name="T2" fmla="*/ 0 w 2205"/>
              <a:gd name="T3" fmla="*/ 481 h 1923"/>
              <a:gd name="T4" fmla="*/ 1103 w 2205"/>
              <a:gd name="T5" fmla="*/ 0 h 1923"/>
              <a:gd name="T6" fmla="*/ 2205 w 2205"/>
              <a:gd name="T7" fmla="*/ 481 h 1923"/>
              <a:gd name="T8" fmla="*/ 2205 w 2205"/>
              <a:gd name="T9" fmla="*/ 1923 h 1923"/>
              <a:gd name="T10" fmla="*/ 1103 w 2205"/>
              <a:gd name="T11" fmla="*/ 1442 h 1923"/>
              <a:gd name="T12" fmla="*/ 0 w 2205"/>
              <a:gd name="T13" fmla="*/ 1923 h 1923"/>
              <a:gd name="T14" fmla="*/ 552 w 2205"/>
              <a:gd name="T15" fmla="*/ 1682 h 1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5" h="1923">
                <a:moveTo>
                  <a:pt x="0" y="1923"/>
                </a:moveTo>
                <a:lnTo>
                  <a:pt x="0" y="481"/>
                </a:lnTo>
                <a:lnTo>
                  <a:pt x="1103" y="0"/>
                </a:lnTo>
                <a:lnTo>
                  <a:pt x="2205" y="481"/>
                </a:lnTo>
                <a:lnTo>
                  <a:pt x="2205" y="1923"/>
                </a:lnTo>
                <a:lnTo>
                  <a:pt x="1103" y="1442"/>
                </a:lnTo>
                <a:lnTo>
                  <a:pt x="0" y="1923"/>
                </a:lnTo>
                <a:close/>
                <a:moveTo>
                  <a:pt x="552" y="1682"/>
                </a:move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1270263" y="3442516"/>
            <a:ext cx="1495143" cy="584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37.64</a:t>
            </a:r>
            <a:r>
              <a:rPr lang="zh-CN" altLang="zh-CN" sz="20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元</a:t>
            </a:r>
            <a:endParaRPr lang="zh-CN" altLang="en-US" sz="3200" kern="1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706030" y="3250780"/>
            <a:ext cx="594725" cy="338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提升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29" name="Freeform 8"/>
          <p:cNvSpPr>
            <a:spLocks noEditPoints="1"/>
          </p:cNvSpPr>
          <p:nvPr/>
        </p:nvSpPr>
        <p:spPr bwMode="auto">
          <a:xfrm>
            <a:off x="1230511" y="4362526"/>
            <a:ext cx="1597030" cy="1396203"/>
          </a:xfrm>
          <a:custGeom>
            <a:avLst/>
            <a:gdLst>
              <a:gd name="T0" fmla="*/ 0 w 2205"/>
              <a:gd name="T1" fmla="*/ 1923 h 1923"/>
              <a:gd name="T2" fmla="*/ 0 w 2205"/>
              <a:gd name="T3" fmla="*/ 481 h 1923"/>
              <a:gd name="T4" fmla="*/ 1103 w 2205"/>
              <a:gd name="T5" fmla="*/ 0 h 1923"/>
              <a:gd name="T6" fmla="*/ 2205 w 2205"/>
              <a:gd name="T7" fmla="*/ 481 h 1923"/>
              <a:gd name="T8" fmla="*/ 2205 w 2205"/>
              <a:gd name="T9" fmla="*/ 1923 h 1923"/>
              <a:gd name="T10" fmla="*/ 1103 w 2205"/>
              <a:gd name="T11" fmla="*/ 1442 h 1923"/>
              <a:gd name="T12" fmla="*/ 0 w 2205"/>
              <a:gd name="T13" fmla="*/ 1923 h 1923"/>
              <a:gd name="T14" fmla="*/ 552 w 2205"/>
              <a:gd name="T15" fmla="*/ 1683 h 1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5" h="1923">
                <a:moveTo>
                  <a:pt x="0" y="1923"/>
                </a:moveTo>
                <a:lnTo>
                  <a:pt x="0" y="481"/>
                </a:lnTo>
                <a:lnTo>
                  <a:pt x="1103" y="0"/>
                </a:lnTo>
                <a:lnTo>
                  <a:pt x="2205" y="481"/>
                </a:lnTo>
                <a:lnTo>
                  <a:pt x="2205" y="1923"/>
                </a:lnTo>
                <a:lnTo>
                  <a:pt x="1103" y="1442"/>
                </a:lnTo>
                <a:lnTo>
                  <a:pt x="0" y="1923"/>
                </a:lnTo>
                <a:close/>
                <a:moveTo>
                  <a:pt x="552" y="1683"/>
                </a:move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1310314" y="4790835"/>
            <a:ext cx="1467907" cy="5844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4.98</a:t>
            </a:r>
            <a:r>
              <a:rPr lang="zh-CN" altLang="zh-CN" sz="18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万元</a:t>
            </a:r>
            <a:endParaRPr lang="zh-CN" altLang="en-US" sz="1800" kern="1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1706030" y="4594372"/>
            <a:ext cx="594725" cy="338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提升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2906594" y="2113702"/>
            <a:ext cx="2792536" cy="584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总资产周转率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1.97%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、提升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0.04%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2906594" y="3387897"/>
            <a:ext cx="2792536" cy="584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某某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收益率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344.69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元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万元、提升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37.64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元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万元</a:t>
            </a:r>
            <a:r>
              <a:rPr lang="zh-CN" altLang="en-US" sz="1600" kern="100" dirty="0">
                <a:solidFill>
                  <a:schemeClr val="bg1"/>
                </a:solidFill>
                <a:cs typeface="+mn-ea"/>
                <a:sym typeface="+mn-lt"/>
              </a:rPr>
              <a:t>。</a:t>
            </a:r>
            <a:endParaRPr lang="zh-CN" altLang="en-US" sz="1600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2906594" y="4832815"/>
            <a:ext cx="2792536" cy="584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劳动生产率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22.21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万元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人、提升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4.98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万元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/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人</a:t>
            </a:r>
            <a:endParaRPr lang="zh-CN" altLang="en-US" sz="1600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8261830" y="1953447"/>
            <a:ext cx="2792536" cy="584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企业成本费用率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98.35%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、下降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2.27%</a:t>
            </a:r>
            <a:endParaRPr lang="zh-CN" altLang="en-US" sz="1600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8261830" y="3227643"/>
            <a:ext cx="2792536" cy="584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资产负债率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44.13%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、下降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0.13%</a:t>
            </a:r>
            <a:endParaRPr lang="zh-CN" altLang="en-US" sz="1600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8261830" y="4672560"/>
            <a:ext cx="2792536" cy="5844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管理成本率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0.96%</a:t>
            </a:r>
            <a:r>
              <a:rPr lang="zh-CN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、下降</a:t>
            </a:r>
            <a:r>
              <a:rPr lang="en-US" altLang="zh-CN" sz="1600" kern="100" dirty="0">
                <a:solidFill>
                  <a:schemeClr val="bg1"/>
                </a:solidFill>
                <a:cs typeface="+mn-ea"/>
                <a:sym typeface="+mn-lt"/>
              </a:rPr>
              <a:t>0.61%</a:t>
            </a:r>
            <a:endParaRPr lang="zh-CN" altLang="en-US" sz="1600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Freeform 11"/>
          <p:cNvSpPr>
            <a:spLocks noEditPoints="1"/>
          </p:cNvSpPr>
          <p:nvPr/>
        </p:nvSpPr>
        <p:spPr bwMode="auto">
          <a:xfrm>
            <a:off x="6624009" y="1637509"/>
            <a:ext cx="1597030" cy="1396203"/>
          </a:xfrm>
          <a:custGeom>
            <a:avLst/>
            <a:gdLst>
              <a:gd name="T0" fmla="*/ 0 w 2205"/>
              <a:gd name="T1" fmla="*/ 0 h 1923"/>
              <a:gd name="T2" fmla="*/ 0 w 2205"/>
              <a:gd name="T3" fmla="*/ 1442 h 1923"/>
              <a:gd name="T4" fmla="*/ 1103 w 2205"/>
              <a:gd name="T5" fmla="*/ 1923 h 1923"/>
              <a:gd name="T6" fmla="*/ 2205 w 2205"/>
              <a:gd name="T7" fmla="*/ 1442 h 1923"/>
              <a:gd name="T8" fmla="*/ 2205 w 2205"/>
              <a:gd name="T9" fmla="*/ 0 h 1923"/>
              <a:gd name="T10" fmla="*/ 1103 w 2205"/>
              <a:gd name="T11" fmla="*/ 481 h 1923"/>
              <a:gd name="T12" fmla="*/ 0 w 2205"/>
              <a:gd name="T13" fmla="*/ 0 h 1923"/>
              <a:gd name="T14" fmla="*/ 552 w 2205"/>
              <a:gd name="T15" fmla="*/ 241 h 1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5" h="1923">
                <a:moveTo>
                  <a:pt x="0" y="0"/>
                </a:moveTo>
                <a:lnTo>
                  <a:pt x="0" y="1442"/>
                </a:lnTo>
                <a:lnTo>
                  <a:pt x="1103" y="1923"/>
                </a:lnTo>
                <a:lnTo>
                  <a:pt x="2205" y="1442"/>
                </a:lnTo>
                <a:lnTo>
                  <a:pt x="2205" y="0"/>
                </a:lnTo>
                <a:lnTo>
                  <a:pt x="1103" y="481"/>
                </a:lnTo>
                <a:lnTo>
                  <a:pt x="0" y="0"/>
                </a:lnTo>
                <a:close/>
                <a:moveTo>
                  <a:pt x="552" y="241"/>
                </a:move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6803448" y="2216039"/>
            <a:ext cx="1210588" cy="584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2.27%</a:t>
            </a:r>
            <a:endParaRPr lang="zh-CN" altLang="en-US" sz="32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7125844" y="2007035"/>
            <a:ext cx="594725" cy="338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下降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1" name="Freeform 10"/>
          <p:cNvSpPr>
            <a:spLocks noEditPoints="1"/>
          </p:cNvSpPr>
          <p:nvPr/>
        </p:nvSpPr>
        <p:spPr bwMode="auto">
          <a:xfrm>
            <a:off x="6624009" y="3000017"/>
            <a:ext cx="1597030" cy="1396203"/>
          </a:xfrm>
          <a:custGeom>
            <a:avLst/>
            <a:gdLst>
              <a:gd name="T0" fmla="*/ 0 w 2205"/>
              <a:gd name="T1" fmla="*/ 0 h 1922"/>
              <a:gd name="T2" fmla="*/ 0 w 2205"/>
              <a:gd name="T3" fmla="*/ 1442 h 1922"/>
              <a:gd name="T4" fmla="*/ 1103 w 2205"/>
              <a:gd name="T5" fmla="*/ 1922 h 1922"/>
              <a:gd name="T6" fmla="*/ 2205 w 2205"/>
              <a:gd name="T7" fmla="*/ 1442 h 1922"/>
              <a:gd name="T8" fmla="*/ 2205 w 2205"/>
              <a:gd name="T9" fmla="*/ 0 h 1922"/>
              <a:gd name="T10" fmla="*/ 1103 w 2205"/>
              <a:gd name="T11" fmla="*/ 480 h 1922"/>
              <a:gd name="T12" fmla="*/ 0 w 2205"/>
              <a:gd name="T13" fmla="*/ 0 h 1922"/>
              <a:gd name="T14" fmla="*/ 552 w 2205"/>
              <a:gd name="T15" fmla="*/ 240 h 19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5" h="1922">
                <a:moveTo>
                  <a:pt x="0" y="0"/>
                </a:moveTo>
                <a:lnTo>
                  <a:pt x="0" y="1442"/>
                </a:lnTo>
                <a:lnTo>
                  <a:pt x="1103" y="1922"/>
                </a:lnTo>
                <a:lnTo>
                  <a:pt x="2205" y="1442"/>
                </a:lnTo>
                <a:lnTo>
                  <a:pt x="2205" y="0"/>
                </a:lnTo>
                <a:lnTo>
                  <a:pt x="1103" y="480"/>
                </a:lnTo>
                <a:lnTo>
                  <a:pt x="0" y="0"/>
                </a:lnTo>
                <a:close/>
                <a:moveTo>
                  <a:pt x="552" y="240"/>
                </a:move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6795434" y="3593418"/>
            <a:ext cx="1210588" cy="584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0.13%</a:t>
            </a:r>
            <a:endParaRPr lang="zh-CN" altLang="en-US" sz="3200" kern="1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125844" y="3359433"/>
            <a:ext cx="594725" cy="338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下降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30" name="Freeform 9"/>
          <p:cNvSpPr>
            <a:spLocks noEditPoints="1"/>
          </p:cNvSpPr>
          <p:nvPr/>
        </p:nvSpPr>
        <p:spPr bwMode="auto">
          <a:xfrm>
            <a:off x="6624009" y="4362525"/>
            <a:ext cx="1597030" cy="1396203"/>
          </a:xfrm>
          <a:custGeom>
            <a:avLst/>
            <a:gdLst>
              <a:gd name="T0" fmla="*/ 0 w 2205"/>
              <a:gd name="T1" fmla="*/ 0 h 1923"/>
              <a:gd name="T2" fmla="*/ 0 w 2205"/>
              <a:gd name="T3" fmla="*/ 1442 h 1923"/>
              <a:gd name="T4" fmla="*/ 1103 w 2205"/>
              <a:gd name="T5" fmla="*/ 1923 h 1923"/>
              <a:gd name="T6" fmla="*/ 2205 w 2205"/>
              <a:gd name="T7" fmla="*/ 1442 h 1923"/>
              <a:gd name="T8" fmla="*/ 2205 w 2205"/>
              <a:gd name="T9" fmla="*/ 0 h 1923"/>
              <a:gd name="T10" fmla="*/ 1103 w 2205"/>
              <a:gd name="T11" fmla="*/ 481 h 1923"/>
              <a:gd name="T12" fmla="*/ 0 w 2205"/>
              <a:gd name="T13" fmla="*/ 0 h 1923"/>
              <a:gd name="T14" fmla="*/ 552 w 2205"/>
              <a:gd name="T15" fmla="*/ 241 h 1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205" h="1923">
                <a:moveTo>
                  <a:pt x="0" y="0"/>
                </a:moveTo>
                <a:lnTo>
                  <a:pt x="0" y="1442"/>
                </a:lnTo>
                <a:lnTo>
                  <a:pt x="1103" y="1923"/>
                </a:lnTo>
                <a:lnTo>
                  <a:pt x="2205" y="1442"/>
                </a:lnTo>
                <a:lnTo>
                  <a:pt x="2205" y="0"/>
                </a:lnTo>
                <a:lnTo>
                  <a:pt x="1103" y="481"/>
                </a:lnTo>
                <a:lnTo>
                  <a:pt x="0" y="0"/>
                </a:lnTo>
                <a:close/>
                <a:moveTo>
                  <a:pt x="552" y="241"/>
                </a:moveTo>
              </a:path>
            </a:pathLst>
          </a:cu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7125844" y="4739096"/>
            <a:ext cx="594725" cy="3383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6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下降</a:t>
            </a:r>
            <a:endParaRPr lang="zh-CN" altLang="en-US" sz="16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6793832" y="4926940"/>
            <a:ext cx="1210588" cy="5844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3200" kern="1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0.61%</a:t>
            </a:r>
            <a:endParaRPr lang="zh-CN" altLang="en-US" sz="3200" kern="1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533677" y="382819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六项主要指标三升三降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  <p:bldP spid="48" grpId="0"/>
      <p:bldP spid="49" grpId="0"/>
      <p:bldP spid="50" grpId="0"/>
      <p:bldP spid="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Cover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76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110366" y="3170932"/>
            <a:ext cx="597126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zh-CN" altLang="en-US" sz="4800" b="1" dirty="0" smtClean="0">
                <a:solidFill>
                  <a:srgbClr val="FFFFFF"/>
                </a:solidFill>
                <a:cs typeface="+mn-ea"/>
                <a:sym typeface="+mn-lt"/>
              </a:rPr>
              <a:t>主要做法和经验</a:t>
            </a:r>
            <a:endParaRPr lang="zh-CN" altLang="en-US" sz="4800" b="1" dirty="0" smtClea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72987" y="1778849"/>
            <a:ext cx="324602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文本框 47"/>
          <p:cNvSpPr txBox="1"/>
          <p:nvPr/>
        </p:nvSpPr>
        <p:spPr>
          <a:xfrm>
            <a:off x="533677" y="382819"/>
            <a:ext cx="3342582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五个指导思想贯穿始终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9" name="矩形 48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0" name="矩形 49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2" name="Freeform 5"/>
          <p:cNvSpPr/>
          <p:nvPr/>
        </p:nvSpPr>
        <p:spPr bwMode="auto">
          <a:xfrm>
            <a:off x="789305" y="2525078"/>
            <a:ext cx="9359119" cy="4124283"/>
          </a:xfrm>
          <a:custGeom>
            <a:avLst/>
            <a:gdLst>
              <a:gd name="T0" fmla="*/ 9047948 w 1735"/>
              <a:gd name="T1" fmla="*/ 3841811 h 784"/>
              <a:gd name="T2" fmla="*/ 9217451 w 1735"/>
              <a:gd name="T3" fmla="*/ 3676511 h 784"/>
              <a:gd name="T4" fmla="*/ 10140950 w 1735"/>
              <a:gd name="T5" fmla="*/ 4126812 h 784"/>
              <a:gd name="T6" fmla="*/ 8399161 w 1735"/>
              <a:gd name="T7" fmla="*/ 4468813 h 784"/>
              <a:gd name="T8" fmla="*/ 8615424 w 1735"/>
              <a:gd name="T9" fmla="*/ 4263612 h 784"/>
              <a:gd name="T10" fmla="*/ 7762064 w 1735"/>
              <a:gd name="T11" fmla="*/ 4229412 h 784"/>
              <a:gd name="T12" fmla="*/ 5435783 w 1735"/>
              <a:gd name="T13" fmla="*/ 3944411 h 784"/>
              <a:gd name="T14" fmla="*/ 3337454 w 1735"/>
              <a:gd name="T15" fmla="*/ 2838608 h 784"/>
              <a:gd name="T16" fmla="*/ 4103139 w 1735"/>
              <a:gd name="T17" fmla="*/ 2057706 h 784"/>
              <a:gd name="T18" fmla="*/ 5540992 w 1735"/>
              <a:gd name="T19" fmla="*/ 1345204 h 784"/>
              <a:gd name="T20" fmla="*/ 0 w 1735"/>
              <a:gd name="T21" fmla="*/ 0 h 784"/>
              <a:gd name="T22" fmla="*/ 5804013 w 1735"/>
              <a:gd name="T23" fmla="*/ 1385104 h 784"/>
              <a:gd name="T24" fmla="*/ 4541509 w 1735"/>
              <a:gd name="T25" fmla="*/ 2046306 h 784"/>
              <a:gd name="T26" fmla="*/ 3962861 w 1735"/>
              <a:gd name="T27" fmla="*/ 2964009 h 784"/>
              <a:gd name="T28" fmla="*/ 7762064 w 1735"/>
              <a:gd name="T29" fmla="*/ 3819011 h 784"/>
              <a:gd name="T30" fmla="*/ 9047948 w 1735"/>
              <a:gd name="T31" fmla="*/ 3841811 h 78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735" h="784">
                <a:moveTo>
                  <a:pt x="1548" y="674"/>
                </a:moveTo>
                <a:cubicBezTo>
                  <a:pt x="1577" y="645"/>
                  <a:pt x="1577" y="645"/>
                  <a:pt x="1577" y="645"/>
                </a:cubicBezTo>
                <a:cubicBezTo>
                  <a:pt x="1735" y="724"/>
                  <a:pt x="1735" y="724"/>
                  <a:pt x="1735" y="724"/>
                </a:cubicBezTo>
                <a:cubicBezTo>
                  <a:pt x="1437" y="784"/>
                  <a:pt x="1437" y="784"/>
                  <a:pt x="1437" y="784"/>
                </a:cubicBezTo>
                <a:cubicBezTo>
                  <a:pt x="1474" y="748"/>
                  <a:pt x="1474" y="748"/>
                  <a:pt x="1474" y="748"/>
                </a:cubicBezTo>
                <a:cubicBezTo>
                  <a:pt x="1425" y="747"/>
                  <a:pt x="1376" y="745"/>
                  <a:pt x="1328" y="742"/>
                </a:cubicBezTo>
                <a:cubicBezTo>
                  <a:pt x="1190" y="733"/>
                  <a:pt x="1058" y="716"/>
                  <a:pt x="930" y="692"/>
                </a:cubicBezTo>
                <a:cubicBezTo>
                  <a:pt x="698" y="635"/>
                  <a:pt x="578" y="571"/>
                  <a:pt x="571" y="498"/>
                </a:cubicBezTo>
                <a:cubicBezTo>
                  <a:pt x="562" y="453"/>
                  <a:pt x="606" y="407"/>
                  <a:pt x="702" y="361"/>
                </a:cubicBezTo>
                <a:cubicBezTo>
                  <a:pt x="824" y="313"/>
                  <a:pt x="906" y="271"/>
                  <a:pt x="948" y="236"/>
                </a:cubicBezTo>
                <a:cubicBezTo>
                  <a:pt x="1053" y="130"/>
                  <a:pt x="737" y="51"/>
                  <a:pt x="0" y="0"/>
                </a:cubicBezTo>
                <a:cubicBezTo>
                  <a:pt x="754" y="31"/>
                  <a:pt x="1085" y="112"/>
                  <a:pt x="993" y="243"/>
                </a:cubicBezTo>
                <a:cubicBezTo>
                  <a:pt x="968" y="274"/>
                  <a:pt x="896" y="312"/>
                  <a:pt x="777" y="359"/>
                </a:cubicBezTo>
                <a:cubicBezTo>
                  <a:pt x="664" y="409"/>
                  <a:pt x="631" y="463"/>
                  <a:pt x="678" y="520"/>
                </a:cubicBezTo>
                <a:cubicBezTo>
                  <a:pt x="761" y="606"/>
                  <a:pt x="977" y="656"/>
                  <a:pt x="1328" y="670"/>
                </a:cubicBezTo>
                <a:cubicBezTo>
                  <a:pt x="1396" y="673"/>
                  <a:pt x="1470" y="674"/>
                  <a:pt x="1548" y="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4" name="Freeform 116"/>
          <p:cNvSpPr>
            <a:spLocks noEditPoints="1"/>
          </p:cNvSpPr>
          <p:nvPr/>
        </p:nvSpPr>
        <p:spPr bwMode="auto">
          <a:xfrm>
            <a:off x="1317136" y="1812290"/>
            <a:ext cx="384175" cy="309563"/>
          </a:xfrm>
          <a:custGeom>
            <a:avLst/>
            <a:gdLst>
              <a:gd name="T0" fmla="*/ 370695 w 57"/>
              <a:gd name="T1" fmla="*/ 181700 h 46"/>
              <a:gd name="T2" fmla="*/ 363955 w 57"/>
              <a:gd name="T3" fmla="*/ 181700 h 46"/>
              <a:gd name="T4" fmla="*/ 363955 w 57"/>
              <a:gd name="T5" fmla="*/ 181700 h 46"/>
              <a:gd name="T6" fmla="*/ 357215 w 57"/>
              <a:gd name="T7" fmla="*/ 181700 h 46"/>
              <a:gd name="T8" fmla="*/ 188718 w 57"/>
              <a:gd name="T9" fmla="*/ 40378 h 46"/>
              <a:gd name="T10" fmla="*/ 26960 w 57"/>
              <a:gd name="T11" fmla="*/ 181700 h 46"/>
              <a:gd name="T12" fmla="*/ 20220 w 57"/>
              <a:gd name="T13" fmla="*/ 181700 h 46"/>
              <a:gd name="T14" fmla="*/ 13480 w 57"/>
              <a:gd name="T15" fmla="*/ 181700 h 46"/>
              <a:gd name="T16" fmla="*/ 0 w 57"/>
              <a:gd name="T17" fmla="*/ 161511 h 46"/>
              <a:gd name="T18" fmla="*/ 0 w 57"/>
              <a:gd name="T19" fmla="*/ 154782 h 46"/>
              <a:gd name="T20" fmla="*/ 175238 w 57"/>
              <a:gd name="T21" fmla="*/ 6730 h 46"/>
              <a:gd name="T22" fmla="*/ 208937 w 57"/>
              <a:gd name="T23" fmla="*/ 6730 h 46"/>
              <a:gd name="T24" fmla="*/ 269596 w 57"/>
              <a:gd name="T25" fmla="*/ 53837 h 46"/>
              <a:gd name="T26" fmla="*/ 269596 w 57"/>
              <a:gd name="T27" fmla="*/ 6730 h 46"/>
              <a:gd name="T28" fmla="*/ 276336 w 57"/>
              <a:gd name="T29" fmla="*/ 0 h 46"/>
              <a:gd name="T30" fmla="*/ 323516 w 57"/>
              <a:gd name="T31" fmla="*/ 0 h 46"/>
              <a:gd name="T32" fmla="*/ 330256 w 57"/>
              <a:gd name="T33" fmla="*/ 6730 h 46"/>
              <a:gd name="T34" fmla="*/ 330256 w 57"/>
              <a:gd name="T35" fmla="*/ 107674 h 46"/>
              <a:gd name="T36" fmla="*/ 384175 w 57"/>
              <a:gd name="T37" fmla="*/ 154782 h 46"/>
              <a:gd name="T38" fmla="*/ 384175 w 57"/>
              <a:gd name="T39" fmla="*/ 161511 h 46"/>
              <a:gd name="T40" fmla="*/ 370695 w 57"/>
              <a:gd name="T41" fmla="*/ 181700 h 46"/>
              <a:gd name="T42" fmla="*/ 330256 w 57"/>
              <a:gd name="T43" fmla="*/ 296104 h 46"/>
              <a:gd name="T44" fmla="*/ 316776 w 57"/>
              <a:gd name="T45" fmla="*/ 309563 h 46"/>
              <a:gd name="T46" fmla="*/ 222417 w 57"/>
              <a:gd name="T47" fmla="*/ 309563 h 46"/>
              <a:gd name="T48" fmla="*/ 222417 w 57"/>
              <a:gd name="T49" fmla="*/ 215348 h 46"/>
              <a:gd name="T50" fmla="*/ 161758 w 57"/>
              <a:gd name="T51" fmla="*/ 215348 h 46"/>
              <a:gd name="T52" fmla="*/ 161758 w 57"/>
              <a:gd name="T53" fmla="*/ 309563 h 46"/>
              <a:gd name="T54" fmla="*/ 67399 w 57"/>
              <a:gd name="T55" fmla="*/ 309563 h 46"/>
              <a:gd name="T56" fmla="*/ 53919 w 57"/>
              <a:gd name="T57" fmla="*/ 296104 h 46"/>
              <a:gd name="T58" fmla="*/ 53919 w 57"/>
              <a:gd name="T59" fmla="*/ 181700 h 46"/>
              <a:gd name="T60" fmla="*/ 53919 w 57"/>
              <a:gd name="T61" fmla="*/ 174970 h 46"/>
              <a:gd name="T62" fmla="*/ 188718 w 57"/>
              <a:gd name="T63" fmla="*/ 60567 h 46"/>
              <a:gd name="T64" fmla="*/ 330256 w 57"/>
              <a:gd name="T65" fmla="*/ 174970 h 46"/>
              <a:gd name="T66" fmla="*/ 330256 w 57"/>
              <a:gd name="T67" fmla="*/ 181700 h 46"/>
              <a:gd name="T68" fmla="*/ 330256 w 57"/>
              <a:gd name="T69" fmla="*/ 296104 h 4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0" t="0" r="r" b="b"/>
            <a:pathLst>
              <a:path w="57" h="46">
                <a:moveTo>
                  <a:pt x="55" y="27"/>
                </a:moveTo>
                <a:cubicBezTo>
                  <a:pt x="55" y="27"/>
                  <a:pt x="54" y="27"/>
                  <a:pt x="54" y="27"/>
                </a:cubicBezTo>
                <a:cubicBezTo>
                  <a:pt x="54" y="27"/>
                  <a:pt x="54" y="27"/>
                  <a:pt x="54" y="27"/>
                </a:cubicBezTo>
                <a:cubicBezTo>
                  <a:pt x="54" y="27"/>
                  <a:pt x="53" y="27"/>
                  <a:pt x="53" y="27"/>
                </a:cubicBezTo>
                <a:cubicBezTo>
                  <a:pt x="28" y="6"/>
                  <a:pt x="28" y="6"/>
                  <a:pt x="28" y="6"/>
                </a:cubicBezTo>
                <a:cubicBezTo>
                  <a:pt x="4" y="27"/>
                  <a:pt x="4" y="27"/>
                  <a:pt x="4" y="27"/>
                </a:cubicBezTo>
                <a:cubicBezTo>
                  <a:pt x="4" y="27"/>
                  <a:pt x="3" y="27"/>
                  <a:pt x="3" y="27"/>
                </a:cubicBezTo>
                <a:cubicBezTo>
                  <a:pt x="3" y="27"/>
                  <a:pt x="2" y="27"/>
                  <a:pt x="2" y="27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0" y="23"/>
                </a:cubicBezTo>
                <a:cubicBezTo>
                  <a:pt x="26" y="1"/>
                  <a:pt x="26" y="1"/>
                  <a:pt x="26" y="1"/>
                </a:cubicBezTo>
                <a:cubicBezTo>
                  <a:pt x="27" y="0"/>
                  <a:pt x="30" y="0"/>
                  <a:pt x="31" y="1"/>
                </a:cubicBezTo>
                <a:cubicBezTo>
                  <a:pt x="40" y="8"/>
                  <a:pt x="40" y="8"/>
                  <a:pt x="40" y="8"/>
                </a:cubicBezTo>
                <a:cubicBezTo>
                  <a:pt x="40" y="1"/>
                  <a:pt x="40" y="1"/>
                  <a:pt x="40" y="1"/>
                </a:cubicBezTo>
                <a:cubicBezTo>
                  <a:pt x="40" y="1"/>
                  <a:pt x="40" y="0"/>
                  <a:pt x="41" y="0"/>
                </a:cubicBezTo>
                <a:cubicBezTo>
                  <a:pt x="48" y="0"/>
                  <a:pt x="48" y="0"/>
                  <a:pt x="48" y="0"/>
                </a:cubicBezTo>
                <a:cubicBezTo>
                  <a:pt x="49" y="0"/>
                  <a:pt x="49" y="1"/>
                  <a:pt x="49" y="1"/>
                </a:cubicBezTo>
                <a:cubicBezTo>
                  <a:pt x="49" y="16"/>
                  <a:pt x="49" y="16"/>
                  <a:pt x="49" y="16"/>
                </a:cubicBezTo>
                <a:cubicBezTo>
                  <a:pt x="57" y="23"/>
                  <a:pt x="57" y="23"/>
                  <a:pt x="57" y="23"/>
                </a:cubicBezTo>
                <a:cubicBezTo>
                  <a:pt x="57" y="23"/>
                  <a:pt x="57" y="24"/>
                  <a:pt x="57" y="24"/>
                </a:cubicBezTo>
                <a:lnTo>
                  <a:pt x="55" y="27"/>
                </a:lnTo>
                <a:close/>
                <a:moveTo>
                  <a:pt x="49" y="44"/>
                </a:moveTo>
                <a:cubicBezTo>
                  <a:pt x="49" y="45"/>
                  <a:pt x="48" y="46"/>
                  <a:pt x="47" y="46"/>
                </a:cubicBezTo>
                <a:cubicBezTo>
                  <a:pt x="33" y="46"/>
                  <a:pt x="33" y="46"/>
                  <a:pt x="33" y="46"/>
                </a:cubicBezTo>
                <a:cubicBezTo>
                  <a:pt x="33" y="32"/>
                  <a:pt x="33" y="32"/>
                  <a:pt x="33" y="32"/>
                </a:cubicBezTo>
                <a:cubicBezTo>
                  <a:pt x="24" y="32"/>
                  <a:pt x="24" y="32"/>
                  <a:pt x="24" y="32"/>
                </a:cubicBezTo>
                <a:cubicBezTo>
                  <a:pt x="24" y="46"/>
                  <a:pt x="24" y="46"/>
                  <a:pt x="24" y="46"/>
                </a:cubicBezTo>
                <a:cubicBezTo>
                  <a:pt x="10" y="46"/>
                  <a:pt x="10" y="46"/>
                  <a:pt x="10" y="46"/>
                </a:cubicBezTo>
                <a:cubicBezTo>
                  <a:pt x="9" y="46"/>
                  <a:pt x="8" y="45"/>
                  <a:pt x="8" y="44"/>
                </a:cubicBezTo>
                <a:cubicBezTo>
                  <a:pt x="8" y="27"/>
                  <a:pt x="8" y="27"/>
                  <a:pt x="8" y="27"/>
                </a:cubicBezTo>
                <a:cubicBezTo>
                  <a:pt x="8" y="27"/>
                  <a:pt x="8" y="26"/>
                  <a:pt x="8" y="26"/>
                </a:cubicBezTo>
                <a:cubicBezTo>
                  <a:pt x="28" y="9"/>
                  <a:pt x="28" y="9"/>
                  <a:pt x="28" y="9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49" y="27"/>
                  <a:pt x="49" y="27"/>
                </a:cubicBezTo>
                <a:lnTo>
                  <a:pt x="49" y="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6" name="Freeform 105"/>
          <p:cNvSpPr>
            <a:spLocks noEditPoints="1"/>
          </p:cNvSpPr>
          <p:nvPr/>
        </p:nvSpPr>
        <p:spPr bwMode="auto">
          <a:xfrm>
            <a:off x="5897073" y="2674244"/>
            <a:ext cx="417513" cy="412750"/>
          </a:xfrm>
          <a:custGeom>
            <a:avLst/>
            <a:gdLst>
              <a:gd name="T0" fmla="*/ 384895 w 64"/>
              <a:gd name="T1" fmla="*/ 412750 h 63"/>
              <a:gd name="T2" fmla="*/ 358800 w 64"/>
              <a:gd name="T3" fmla="*/ 399647 h 63"/>
              <a:gd name="T4" fmla="*/ 273993 w 64"/>
              <a:gd name="T5" fmla="*/ 314476 h 63"/>
              <a:gd name="T6" fmla="*/ 176138 w 64"/>
              <a:gd name="T7" fmla="*/ 347234 h 63"/>
              <a:gd name="T8" fmla="*/ 0 w 64"/>
              <a:gd name="T9" fmla="*/ 170341 h 63"/>
              <a:gd name="T10" fmla="*/ 176138 w 64"/>
              <a:gd name="T11" fmla="*/ 0 h 63"/>
              <a:gd name="T12" fmla="*/ 352277 w 64"/>
              <a:gd name="T13" fmla="*/ 170341 h 63"/>
              <a:gd name="T14" fmla="*/ 319658 w 64"/>
              <a:gd name="T15" fmla="*/ 268615 h 63"/>
              <a:gd name="T16" fmla="*/ 404466 w 64"/>
              <a:gd name="T17" fmla="*/ 353786 h 63"/>
              <a:gd name="T18" fmla="*/ 417513 w 64"/>
              <a:gd name="T19" fmla="*/ 379992 h 63"/>
              <a:gd name="T20" fmla="*/ 384895 w 64"/>
              <a:gd name="T21" fmla="*/ 412750 h 63"/>
              <a:gd name="T22" fmla="*/ 176138 w 64"/>
              <a:gd name="T23" fmla="*/ 58964 h 63"/>
              <a:gd name="T24" fmla="*/ 65236 w 64"/>
              <a:gd name="T25" fmla="*/ 170341 h 63"/>
              <a:gd name="T26" fmla="*/ 176138 w 64"/>
              <a:gd name="T27" fmla="*/ 281718 h 63"/>
              <a:gd name="T28" fmla="*/ 287040 w 64"/>
              <a:gd name="T29" fmla="*/ 170341 h 63"/>
              <a:gd name="T30" fmla="*/ 176138 w 64"/>
              <a:gd name="T31" fmla="*/ 58964 h 6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4" h="63">
                <a:moveTo>
                  <a:pt x="59" y="63"/>
                </a:moveTo>
                <a:cubicBezTo>
                  <a:pt x="57" y="63"/>
                  <a:pt x="56" y="62"/>
                  <a:pt x="55" y="61"/>
                </a:cubicBezTo>
                <a:cubicBezTo>
                  <a:pt x="42" y="48"/>
                  <a:pt x="42" y="48"/>
                  <a:pt x="42" y="48"/>
                </a:cubicBezTo>
                <a:cubicBezTo>
                  <a:pt x="38" y="51"/>
                  <a:pt x="33" y="53"/>
                  <a:pt x="27" y="53"/>
                </a:cubicBezTo>
                <a:cubicBezTo>
                  <a:pt x="12" y="53"/>
                  <a:pt x="0" y="41"/>
                  <a:pt x="0" y="26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4" y="12"/>
                  <a:pt x="54" y="26"/>
                </a:cubicBezTo>
                <a:cubicBezTo>
                  <a:pt x="54" y="32"/>
                  <a:pt x="52" y="37"/>
                  <a:pt x="49" y="41"/>
                </a:cubicBezTo>
                <a:cubicBezTo>
                  <a:pt x="62" y="54"/>
                  <a:pt x="62" y="54"/>
                  <a:pt x="62" y="54"/>
                </a:cubicBezTo>
                <a:cubicBezTo>
                  <a:pt x="63" y="55"/>
                  <a:pt x="64" y="57"/>
                  <a:pt x="64" y="58"/>
                </a:cubicBezTo>
                <a:cubicBezTo>
                  <a:pt x="64" y="61"/>
                  <a:pt x="61" y="63"/>
                  <a:pt x="59" y="63"/>
                </a:cubicBezTo>
                <a:close/>
                <a:moveTo>
                  <a:pt x="27" y="9"/>
                </a:moveTo>
                <a:cubicBezTo>
                  <a:pt x="18" y="9"/>
                  <a:pt x="10" y="17"/>
                  <a:pt x="10" y="26"/>
                </a:cubicBezTo>
                <a:cubicBezTo>
                  <a:pt x="10" y="36"/>
                  <a:pt x="18" y="43"/>
                  <a:pt x="27" y="43"/>
                </a:cubicBezTo>
                <a:cubicBezTo>
                  <a:pt x="37" y="43"/>
                  <a:pt x="44" y="36"/>
                  <a:pt x="44" y="26"/>
                </a:cubicBezTo>
                <a:cubicBezTo>
                  <a:pt x="44" y="17"/>
                  <a:pt x="37" y="9"/>
                  <a:pt x="27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Freeform 178"/>
          <p:cNvSpPr>
            <a:spLocks noEditPoints="1"/>
          </p:cNvSpPr>
          <p:nvPr/>
        </p:nvSpPr>
        <p:spPr bwMode="auto">
          <a:xfrm>
            <a:off x="3526939" y="3977640"/>
            <a:ext cx="496888" cy="374650"/>
          </a:xfrm>
          <a:custGeom>
            <a:avLst/>
            <a:gdLst>
              <a:gd name="T0" fmla="*/ 496888 w 158"/>
              <a:gd name="T1" fmla="*/ 374650 h 119"/>
              <a:gd name="T2" fmla="*/ 0 w 158"/>
              <a:gd name="T3" fmla="*/ 374650 h 119"/>
              <a:gd name="T4" fmla="*/ 0 w 158"/>
              <a:gd name="T5" fmla="*/ 0 h 119"/>
              <a:gd name="T6" fmla="*/ 28304 w 158"/>
              <a:gd name="T7" fmla="*/ 0 h 119"/>
              <a:gd name="T8" fmla="*/ 28304 w 158"/>
              <a:gd name="T9" fmla="*/ 340018 h 119"/>
              <a:gd name="T10" fmla="*/ 496888 w 158"/>
              <a:gd name="T11" fmla="*/ 340018 h 119"/>
              <a:gd name="T12" fmla="*/ 496888 w 158"/>
              <a:gd name="T13" fmla="*/ 374650 h 119"/>
              <a:gd name="T14" fmla="*/ 157243 w 158"/>
              <a:gd name="T15" fmla="*/ 311684 h 119"/>
              <a:gd name="T16" fmla="*/ 91201 w 158"/>
              <a:gd name="T17" fmla="*/ 311684 h 119"/>
              <a:gd name="T18" fmla="*/ 91201 w 158"/>
              <a:gd name="T19" fmla="*/ 188899 h 119"/>
              <a:gd name="T20" fmla="*/ 157243 w 158"/>
              <a:gd name="T21" fmla="*/ 188899 h 119"/>
              <a:gd name="T22" fmla="*/ 157243 w 158"/>
              <a:gd name="T23" fmla="*/ 311684 h 119"/>
              <a:gd name="T24" fmla="*/ 245299 w 158"/>
              <a:gd name="T25" fmla="*/ 311684 h 119"/>
              <a:gd name="T26" fmla="*/ 185547 w 158"/>
              <a:gd name="T27" fmla="*/ 311684 h 119"/>
              <a:gd name="T28" fmla="*/ 185547 w 158"/>
              <a:gd name="T29" fmla="*/ 59818 h 119"/>
              <a:gd name="T30" fmla="*/ 245299 w 158"/>
              <a:gd name="T31" fmla="*/ 59818 h 119"/>
              <a:gd name="T32" fmla="*/ 245299 w 158"/>
              <a:gd name="T33" fmla="*/ 311684 h 119"/>
              <a:gd name="T34" fmla="*/ 342790 w 158"/>
              <a:gd name="T35" fmla="*/ 311684 h 119"/>
              <a:gd name="T36" fmla="*/ 279893 w 158"/>
              <a:gd name="T37" fmla="*/ 311684 h 119"/>
              <a:gd name="T38" fmla="*/ 279893 w 158"/>
              <a:gd name="T39" fmla="*/ 122784 h 119"/>
              <a:gd name="T40" fmla="*/ 342790 w 158"/>
              <a:gd name="T41" fmla="*/ 122784 h 119"/>
              <a:gd name="T42" fmla="*/ 342790 w 158"/>
              <a:gd name="T43" fmla="*/ 311684 h 119"/>
              <a:gd name="T44" fmla="*/ 437136 w 158"/>
              <a:gd name="T45" fmla="*/ 311684 h 119"/>
              <a:gd name="T46" fmla="*/ 374238 w 158"/>
              <a:gd name="T47" fmla="*/ 311684 h 119"/>
              <a:gd name="T48" fmla="*/ 374238 w 158"/>
              <a:gd name="T49" fmla="*/ 34632 h 119"/>
              <a:gd name="T50" fmla="*/ 437136 w 158"/>
              <a:gd name="T51" fmla="*/ 34632 h 119"/>
              <a:gd name="T52" fmla="*/ 437136 w 158"/>
              <a:gd name="T53" fmla="*/ 311684 h 119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158" h="119">
                <a:moveTo>
                  <a:pt x="158" y="119"/>
                </a:moveTo>
                <a:lnTo>
                  <a:pt x="0" y="119"/>
                </a:lnTo>
                <a:lnTo>
                  <a:pt x="0" y="0"/>
                </a:lnTo>
                <a:lnTo>
                  <a:pt x="9" y="0"/>
                </a:lnTo>
                <a:lnTo>
                  <a:pt x="9" y="108"/>
                </a:lnTo>
                <a:lnTo>
                  <a:pt x="158" y="108"/>
                </a:lnTo>
                <a:lnTo>
                  <a:pt x="158" y="119"/>
                </a:lnTo>
                <a:close/>
                <a:moveTo>
                  <a:pt x="50" y="99"/>
                </a:moveTo>
                <a:lnTo>
                  <a:pt x="29" y="99"/>
                </a:lnTo>
                <a:lnTo>
                  <a:pt x="29" y="60"/>
                </a:lnTo>
                <a:lnTo>
                  <a:pt x="50" y="60"/>
                </a:lnTo>
                <a:lnTo>
                  <a:pt x="50" y="99"/>
                </a:lnTo>
                <a:close/>
                <a:moveTo>
                  <a:pt x="78" y="99"/>
                </a:moveTo>
                <a:lnTo>
                  <a:pt x="59" y="99"/>
                </a:lnTo>
                <a:lnTo>
                  <a:pt x="59" y="19"/>
                </a:lnTo>
                <a:lnTo>
                  <a:pt x="78" y="19"/>
                </a:lnTo>
                <a:lnTo>
                  <a:pt x="78" y="99"/>
                </a:lnTo>
                <a:close/>
                <a:moveTo>
                  <a:pt x="109" y="99"/>
                </a:moveTo>
                <a:lnTo>
                  <a:pt x="89" y="99"/>
                </a:lnTo>
                <a:lnTo>
                  <a:pt x="89" y="39"/>
                </a:lnTo>
                <a:lnTo>
                  <a:pt x="109" y="39"/>
                </a:lnTo>
                <a:lnTo>
                  <a:pt x="109" y="99"/>
                </a:lnTo>
                <a:close/>
                <a:moveTo>
                  <a:pt x="139" y="99"/>
                </a:moveTo>
                <a:lnTo>
                  <a:pt x="119" y="99"/>
                </a:lnTo>
                <a:lnTo>
                  <a:pt x="119" y="11"/>
                </a:lnTo>
                <a:lnTo>
                  <a:pt x="139" y="11"/>
                </a:lnTo>
                <a:lnTo>
                  <a:pt x="139" y="9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1" name="Freeform 62"/>
          <p:cNvSpPr>
            <a:spLocks noChangeAspect="1" noEditPoints="1"/>
          </p:cNvSpPr>
          <p:nvPr/>
        </p:nvSpPr>
        <p:spPr bwMode="auto">
          <a:xfrm>
            <a:off x="5072210" y="4545955"/>
            <a:ext cx="409575" cy="412750"/>
          </a:xfrm>
          <a:custGeom>
            <a:avLst/>
            <a:gdLst>
              <a:gd name="T0" fmla="*/ 409575 w 58"/>
              <a:gd name="T1" fmla="*/ 234841 h 58"/>
              <a:gd name="T2" fmla="*/ 402513 w 58"/>
              <a:gd name="T3" fmla="*/ 241957 h 58"/>
              <a:gd name="T4" fmla="*/ 353082 w 58"/>
              <a:gd name="T5" fmla="*/ 249073 h 58"/>
              <a:gd name="T6" fmla="*/ 346020 w 58"/>
              <a:gd name="T7" fmla="*/ 277539 h 58"/>
              <a:gd name="T8" fmla="*/ 374267 w 58"/>
              <a:gd name="T9" fmla="*/ 313121 h 58"/>
              <a:gd name="T10" fmla="*/ 374267 w 58"/>
              <a:gd name="T11" fmla="*/ 320237 h 58"/>
              <a:gd name="T12" fmla="*/ 374267 w 58"/>
              <a:gd name="T13" fmla="*/ 327353 h 58"/>
              <a:gd name="T14" fmla="*/ 317774 w 58"/>
              <a:gd name="T15" fmla="*/ 377168 h 58"/>
              <a:gd name="T16" fmla="*/ 310712 w 58"/>
              <a:gd name="T17" fmla="*/ 370052 h 58"/>
              <a:gd name="T18" fmla="*/ 275404 w 58"/>
              <a:gd name="T19" fmla="*/ 341586 h 58"/>
              <a:gd name="T20" fmla="*/ 254219 w 58"/>
              <a:gd name="T21" fmla="*/ 355819 h 58"/>
              <a:gd name="T22" fmla="*/ 240096 w 58"/>
              <a:gd name="T23" fmla="*/ 405634 h 58"/>
              <a:gd name="T24" fmla="*/ 233034 w 58"/>
              <a:gd name="T25" fmla="*/ 412750 h 58"/>
              <a:gd name="T26" fmla="*/ 176541 w 58"/>
              <a:gd name="T27" fmla="*/ 412750 h 58"/>
              <a:gd name="T28" fmla="*/ 162418 w 58"/>
              <a:gd name="T29" fmla="*/ 405634 h 58"/>
              <a:gd name="T30" fmla="*/ 155356 w 58"/>
              <a:gd name="T31" fmla="*/ 355819 h 58"/>
              <a:gd name="T32" fmla="*/ 134171 w 58"/>
              <a:gd name="T33" fmla="*/ 341586 h 58"/>
              <a:gd name="T34" fmla="*/ 98863 w 58"/>
              <a:gd name="T35" fmla="*/ 370052 h 58"/>
              <a:gd name="T36" fmla="*/ 91801 w 58"/>
              <a:gd name="T37" fmla="*/ 377168 h 58"/>
              <a:gd name="T38" fmla="*/ 84740 w 58"/>
              <a:gd name="T39" fmla="*/ 370052 h 58"/>
              <a:gd name="T40" fmla="*/ 35308 w 58"/>
              <a:gd name="T41" fmla="*/ 327353 h 58"/>
              <a:gd name="T42" fmla="*/ 35308 w 58"/>
              <a:gd name="T43" fmla="*/ 320237 h 58"/>
              <a:gd name="T44" fmla="*/ 35308 w 58"/>
              <a:gd name="T45" fmla="*/ 313121 h 58"/>
              <a:gd name="T46" fmla="*/ 63555 w 58"/>
              <a:gd name="T47" fmla="*/ 277539 h 58"/>
              <a:gd name="T48" fmla="*/ 56493 w 58"/>
              <a:gd name="T49" fmla="*/ 249073 h 58"/>
              <a:gd name="T50" fmla="*/ 7062 w 58"/>
              <a:gd name="T51" fmla="*/ 241957 h 58"/>
              <a:gd name="T52" fmla="*/ 0 w 58"/>
              <a:gd name="T53" fmla="*/ 234841 h 58"/>
              <a:gd name="T54" fmla="*/ 0 w 58"/>
              <a:gd name="T55" fmla="*/ 170793 h 58"/>
              <a:gd name="T56" fmla="*/ 7062 w 58"/>
              <a:gd name="T57" fmla="*/ 163677 h 58"/>
              <a:gd name="T58" fmla="*/ 56493 w 58"/>
              <a:gd name="T59" fmla="*/ 156560 h 58"/>
              <a:gd name="T60" fmla="*/ 63555 w 58"/>
              <a:gd name="T61" fmla="*/ 128095 h 58"/>
              <a:gd name="T62" fmla="*/ 35308 w 58"/>
              <a:gd name="T63" fmla="*/ 92513 h 58"/>
              <a:gd name="T64" fmla="*/ 35308 w 58"/>
              <a:gd name="T65" fmla="*/ 85397 h 58"/>
              <a:gd name="T66" fmla="*/ 35308 w 58"/>
              <a:gd name="T67" fmla="*/ 78280 h 58"/>
              <a:gd name="T68" fmla="*/ 91801 w 58"/>
              <a:gd name="T69" fmla="*/ 35582 h 58"/>
              <a:gd name="T70" fmla="*/ 98863 w 58"/>
              <a:gd name="T71" fmla="*/ 35582 h 58"/>
              <a:gd name="T72" fmla="*/ 134171 w 58"/>
              <a:gd name="T73" fmla="*/ 64047 h 58"/>
              <a:gd name="T74" fmla="*/ 155356 w 58"/>
              <a:gd name="T75" fmla="*/ 56931 h 58"/>
              <a:gd name="T76" fmla="*/ 162418 w 58"/>
              <a:gd name="T77" fmla="*/ 7116 h 58"/>
              <a:gd name="T78" fmla="*/ 176541 w 58"/>
              <a:gd name="T79" fmla="*/ 0 h 58"/>
              <a:gd name="T80" fmla="*/ 233034 w 58"/>
              <a:gd name="T81" fmla="*/ 0 h 58"/>
              <a:gd name="T82" fmla="*/ 240096 w 58"/>
              <a:gd name="T83" fmla="*/ 7116 h 58"/>
              <a:gd name="T84" fmla="*/ 254219 w 58"/>
              <a:gd name="T85" fmla="*/ 56931 h 58"/>
              <a:gd name="T86" fmla="*/ 275404 w 58"/>
              <a:gd name="T87" fmla="*/ 64047 h 58"/>
              <a:gd name="T88" fmla="*/ 310712 w 58"/>
              <a:gd name="T89" fmla="*/ 35582 h 58"/>
              <a:gd name="T90" fmla="*/ 317774 w 58"/>
              <a:gd name="T91" fmla="*/ 35582 h 58"/>
              <a:gd name="T92" fmla="*/ 324835 w 58"/>
              <a:gd name="T93" fmla="*/ 35582 h 58"/>
              <a:gd name="T94" fmla="*/ 367205 w 58"/>
              <a:gd name="T95" fmla="*/ 85397 h 58"/>
              <a:gd name="T96" fmla="*/ 374267 w 58"/>
              <a:gd name="T97" fmla="*/ 85397 h 58"/>
              <a:gd name="T98" fmla="*/ 367205 w 58"/>
              <a:gd name="T99" fmla="*/ 92513 h 58"/>
              <a:gd name="T100" fmla="*/ 338959 w 58"/>
              <a:gd name="T101" fmla="*/ 128095 h 58"/>
              <a:gd name="T102" fmla="*/ 353082 w 58"/>
              <a:gd name="T103" fmla="*/ 156560 h 58"/>
              <a:gd name="T104" fmla="*/ 402513 w 58"/>
              <a:gd name="T105" fmla="*/ 163677 h 58"/>
              <a:gd name="T106" fmla="*/ 409575 w 58"/>
              <a:gd name="T107" fmla="*/ 177909 h 58"/>
              <a:gd name="T108" fmla="*/ 409575 w 58"/>
              <a:gd name="T109" fmla="*/ 234841 h 58"/>
              <a:gd name="T110" fmla="*/ 204788 w 58"/>
              <a:gd name="T111" fmla="*/ 135211 h 58"/>
              <a:gd name="T112" fmla="*/ 134171 w 58"/>
              <a:gd name="T113" fmla="*/ 206375 h 58"/>
              <a:gd name="T114" fmla="*/ 204788 w 58"/>
              <a:gd name="T115" fmla="*/ 270422 h 58"/>
              <a:gd name="T116" fmla="*/ 275404 w 58"/>
              <a:gd name="T117" fmla="*/ 206375 h 58"/>
              <a:gd name="T118" fmla="*/ 204788 w 58"/>
              <a:gd name="T119" fmla="*/ 135211 h 58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58" h="58">
                <a:moveTo>
                  <a:pt x="58" y="33"/>
                </a:moveTo>
                <a:cubicBezTo>
                  <a:pt x="58" y="34"/>
                  <a:pt x="58" y="34"/>
                  <a:pt x="57" y="34"/>
                </a:cubicBezTo>
                <a:cubicBezTo>
                  <a:pt x="50" y="35"/>
                  <a:pt x="50" y="35"/>
                  <a:pt x="50" y="35"/>
                </a:cubicBezTo>
                <a:cubicBezTo>
                  <a:pt x="50" y="37"/>
                  <a:pt x="49" y="38"/>
                  <a:pt x="49" y="39"/>
                </a:cubicBezTo>
                <a:cubicBezTo>
                  <a:pt x="50" y="41"/>
                  <a:pt x="51" y="42"/>
                  <a:pt x="53" y="44"/>
                </a:cubicBezTo>
                <a:cubicBezTo>
                  <a:pt x="53" y="44"/>
                  <a:pt x="53" y="45"/>
                  <a:pt x="53" y="45"/>
                </a:cubicBezTo>
                <a:cubicBezTo>
                  <a:pt x="53" y="45"/>
                  <a:pt x="53" y="46"/>
                  <a:pt x="53" y="46"/>
                </a:cubicBezTo>
                <a:cubicBezTo>
                  <a:pt x="52" y="47"/>
                  <a:pt x="47" y="53"/>
                  <a:pt x="45" y="53"/>
                </a:cubicBezTo>
                <a:cubicBezTo>
                  <a:pt x="45" y="53"/>
                  <a:pt x="45" y="53"/>
                  <a:pt x="44" y="52"/>
                </a:cubicBezTo>
                <a:cubicBezTo>
                  <a:pt x="39" y="48"/>
                  <a:pt x="39" y="48"/>
                  <a:pt x="39" y="48"/>
                </a:cubicBezTo>
                <a:cubicBezTo>
                  <a:pt x="38" y="49"/>
                  <a:pt x="37" y="49"/>
                  <a:pt x="36" y="50"/>
                </a:cubicBezTo>
                <a:cubicBezTo>
                  <a:pt x="35" y="52"/>
                  <a:pt x="35" y="55"/>
                  <a:pt x="34" y="57"/>
                </a:cubicBezTo>
                <a:cubicBezTo>
                  <a:pt x="34" y="57"/>
                  <a:pt x="34" y="58"/>
                  <a:pt x="33" y="58"/>
                </a:cubicBezTo>
                <a:cubicBezTo>
                  <a:pt x="25" y="58"/>
                  <a:pt x="25" y="58"/>
                  <a:pt x="25" y="58"/>
                </a:cubicBezTo>
                <a:cubicBezTo>
                  <a:pt x="24" y="58"/>
                  <a:pt x="23" y="57"/>
                  <a:pt x="23" y="57"/>
                </a:cubicBezTo>
                <a:cubicBezTo>
                  <a:pt x="22" y="50"/>
                  <a:pt x="22" y="50"/>
                  <a:pt x="22" y="50"/>
                </a:cubicBezTo>
                <a:cubicBezTo>
                  <a:pt x="21" y="49"/>
                  <a:pt x="20" y="49"/>
                  <a:pt x="19" y="48"/>
                </a:cubicBezTo>
                <a:cubicBezTo>
                  <a:pt x="14" y="52"/>
                  <a:pt x="14" y="52"/>
                  <a:pt x="14" y="52"/>
                </a:cubicBezTo>
                <a:cubicBezTo>
                  <a:pt x="13" y="53"/>
                  <a:pt x="13" y="53"/>
                  <a:pt x="13" y="53"/>
                </a:cubicBezTo>
                <a:cubicBezTo>
                  <a:pt x="12" y="53"/>
                  <a:pt x="12" y="53"/>
                  <a:pt x="12" y="52"/>
                </a:cubicBezTo>
                <a:cubicBezTo>
                  <a:pt x="10" y="50"/>
                  <a:pt x="7" y="48"/>
                  <a:pt x="5" y="46"/>
                </a:cubicBezTo>
                <a:cubicBezTo>
                  <a:pt x="5" y="46"/>
                  <a:pt x="5" y="45"/>
                  <a:pt x="5" y="45"/>
                </a:cubicBezTo>
                <a:cubicBezTo>
                  <a:pt x="5" y="45"/>
                  <a:pt x="5" y="44"/>
                  <a:pt x="5" y="44"/>
                </a:cubicBezTo>
                <a:cubicBezTo>
                  <a:pt x="7" y="42"/>
                  <a:pt x="8" y="41"/>
                  <a:pt x="9" y="39"/>
                </a:cubicBezTo>
                <a:cubicBezTo>
                  <a:pt x="9" y="38"/>
                  <a:pt x="8" y="37"/>
                  <a:pt x="8" y="35"/>
                </a:cubicBezTo>
                <a:cubicBezTo>
                  <a:pt x="1" y="34"/>
                  <a:pt x="1" y="34"/>
                  <a:pt x="1" y="34"/>
                </a:cubicBezTo>
                <a:cubicBezTo>
                  <a:pt x="0" y="34"/>
                  <a:pt x="0" y="33"/>
                  <a:pt x="0" y="33"/>
                </a:cubicBezTo>
                <a:cubicBezTo>
                  <a:pt x="0" y="24"/>
                  <a:pt x="0" y="24"/>
                  <a:pt x="0" y="24"/>
                </a:cubicBezTo>
                <a:cubicBezTo>
                  <a:pt x="0" y="24"/>
                  <a:pt x="0" y="23"/>
                  <a:pt x="1" y="23"/>
                </a:cubicBezTo>
                <a:cubicBezTo>
                  <a:pt x="8" y="22"/>
                  <a:pt x="8" y="22"/>
                  <a:pt x="8" y="22"/>
                </a:cubicBezTo>
                <a:cubicBezTo>
                  <a:pt x="8" y="21"/>
                  <a:pt x="9" y="20"/>
                  <a:pt x="9" y="18"/>
                </a:cubicBezTo>
                <a:cubicBezTo>
                  <a:pt x="8" y="17"/>
                  <a:pt x="7" y="15"/>
                  <a:pt x="5" y="13"/>
                </a:cubicBezTo>
                <a:cubicBezTo>
                  <a:pt x="5" y="13"/>
                  <a:pt x="5" y="13"/>
                  <a:pt x="5" y="12"/>
                </a:cubicBezTo>
                <a:cubicBezTo>
                  <a:pt x="5" y="12"/>
                  <a:pt x="5" y="12"/>
                  <a:pt x="5" y="11"/>
                </a:cubicBezTo>
                <a:cubicBezTo>
                  <a:pt x="6" y="10"/>
                  <a:pt x="11" y="5"/>
                  <a:pt x="13" y="5"/>
                </a:cubicBezTo>
                <a:cubicBezTo>
                  <a:pt x="13" y="5"/>
                  <a:pt x="13" y="5"/>
                  <a:pt x="14" y="5"/>
                </a:cubicBezTo>
                <a:cubicBezTo>
                  <a:pt x="19" y="9"/>
                  <a:pt x="19" y="9"/>
                  <a:pt x="19" y="9"/>
                </a:cubicBezTo>
                <a:cubicBezTo>
                  <a:pt x="20" y="9"/>
                  <a:pt x="21" y="8"/>
                  <a:pt x="22" y="8"/>
                </a:cubicBezTo>
                <a:cubicBezTo>
                  <a:pt x="22" y="5"/>
                  <a:pt x="23" y="3"/>
                  <a:pt x="23" y="1"/>
                </a:cubicBezTo>
                <a:cubicBezTo>
                  <a:pt x="23" y="0"/>
                  <a:pt x="24" y="0"/>
                  <a:pt x="25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4" y="0"/>
                  <a:pt x="34" y="0"/>
                  <a:pt x="34" y="1"/>
                </a:cubicBezTo>
                <a:cubicBezTo>
                  <a:pt x="36" y="8"/>
                  <a:pt x="36" y="8"/>
                  <a:pt x="36" y="8"/>
                </a:cubicBezTo>
                <a:cubicBezTo>
                  <a:pt x="37" y="8"/>
                  <a:pt x="38" y="9"/>
                  <a:pt x="39" y="9"/>
                </a:cubicBezTo>
                <a:cubicBezTo>
                  <a:pt x="44" y="5"/>
                  <a:pt x="44" y="5"/>
                  <a:pt x="44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8" y="7"/>
                  <a:pt x="51" y="9"/>
                  <a:pt x="52" y="12"/>
                </a:cubicBezTo>
                <a:cubicBezTo>
                  <a:pt x="53" y="12"/>
                  <a:pt x="53" y="12"/>
                  <a:pt x="53" y="12"/>
                </a:cubicBezTo>
                <a:cubicBezTo>
                  <a:pt x="53" y="13"/>
                  <a:pt x="53" y="13"/>
                  <a:pt x="52" y="13"/>
                </a:cubicBezTo>
                <a:cubicBezTo>
                  <a:pt x="51" y="15"/>
                  <a:pt x="50" y="17"/>
                  <a:pt x="48" y="18"/>
                </a:cubicBezTo>
                <a:cubicBezTo>
                  <a:pt x="49" y="20"/>
                  <a:pt x="50" y="21"/>
                  <a:pt x="50" y="22"/>
                </a:cubicBezTo>
                <a:cubicBezTo>
                  <a:pt x="57" y="23"/>
                  <a:pt x="57" y="23"/>
                  <a:pt x="57" y="23"/>
                </a:cubicBezTo>
                <a:cubicBezTo>
                  <a:pt x="58" y="23"/>
                  <a:pt x="58" y="24"/>
                  <a:pt x="58" y="25"/>
                </a:cubicBezTo>
                <a:lnTo>
                  <a:pt x="58" y="33"/>
                </a:lnTo>
                <a:close/>
                <a:moveTo>
                  <a:pt x="29" y="19"/>
                </a:moveTo>
                <a:cubicBezTo>
                  <a:pt x="24" y="19"/>
                  <a:pt x="19" y="23"/>
                  <a:pt x="19" y="29"/>
                </a:cubicBezTo>
                <a:cubicBezTo>
                  <a:pt x="19" y="34"/>
                  <a:pt x="24" y="38"/>
                  <a:pt x="29" y="38"/>
                </a:cubicBezTo>
                <a:cubicBezTo>
                  <a:pt x="34" y="38"/>
                  <a:pt x="39" y="34"/>
                  <a:pt x="39" y="29"/>
                </a:cubicBezTo>
                <a:cubicBezTo>
                  <a:pt x="39" y="23"/>
                  <a:pt x="34" y="19"/>
                  <a:pt x="29" y="1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2" name="Freeform 45"/>
          <p:cNvSpPr>
            <a:spLocks noEditPoints="1"/>
          </p:cNvSpPr>
          <p:nvPr/>
        </p:nvSpPr>
        <p:spPr bwMode="auto">
          <a:xfrm>
            <a:off x="8504945" y="5307211"/>
            <a:ext cx="376238" cy="376238"/>
          </a:xfrm>
          <a:custGeom>
            <a:avLst/>
            <a:gdLst>
              <a:gd name="T0" fmla="*/ 184699 w 55"/>
              <a:gd name="T1" fmla="*/ 376238 h 55"/>
              <a:gd name="T2" fmla="*/ 0 w 55"/>
              <a:gd name="T3" fmla="*/ 184699 h 55"/>
              <a:gd name="T4" fmla="*/ 184699 w 55"/>
              <a:gd name="T5" fmla="*/ 0 h 55"/>
              <a:gd name="T6" fmla="*/ 376238 w 55"/>
              <a:gd name="T7" fmla="*/ 184699 h 55"/>
              <a:gd name="T8" fmla="*/ 184699 w 55"/>
              <a:gd name="T9" fmla="*/ 376238 h 55"/>
              <a:gd name="T10" fmla="*/ 307831 w 55"/>
              <a:gd name="T11" fmla="*/ 136814 h 55"/>
              <a:gd name="T12" fmla="*/ 287309 w 55"/>
              <a:gd name="T13" fmla="*/ 116292 h 55"/>
              <a:gd name="T14" fmla="*/ 273628 w 55"/>
              <a:gd name="T15" fmla="*/ 109451 h 55"/>
              <a:gd name="T16" fmla="*/ 259946 w 55"/>
              <a:gd name="T17" fmla="*/ 116292 h 55"/>
              <a:gd name="T18" fmla="*/ 164177 w 55"/>
              <a:gd name="T19" fmla="*/ 212061 h 55"/>
              <a:gd name="T20" fmla="*/ 109451 w 55"/>
              <a:gd name="T21" fmla="*/ 157336 h 55"/>
              <a:gd name="T22" fmla="*/ 95770 w 55"/>
              <a:gd name="T23" fmla="*/ 150495 h 55"/>
              <a:gd name="T24" fmla="*/ 88929 w 55"/>
              <a:gd name="T25" fmla="*/ 157336 h 55"/>
              <a:gd name="T26" fmla="*/ 61566 w 55"/>
              <a:gd name="T27" fmla="*/ 177858 h 55"/>
              <a:gd name="T28" fmla="*/ 61566 w 55"/>
              <a:gd name="T29" fmla="*/ 191539 h 55"/>
              <a:gd name="T30" fmla="*/ 61566 w 55"/>
              <a:gd name="T31" fmla="*/ 205221 h 55"/>
              <a:gd name="T32" fmla="*/ 150495 w 55"/>
              <a:gd name="T33" fmla="*/ 294150 h 55"/>
              <a:gd name="T34" fmla="*/ 164177 w 55"/>
              <a:gd name="T35" fmla="*/ 294150 h 55"/>
              <a:gd name="T36" fmla="*/ 177858 w 55"/>
              <a:gd name="T37" fmla="*/ 294150 h 55"/>
              <a:gd name="T38" fmla="*/ 307831 w 55"/>
              <a:gd name="T39" fmla="*/ 157336 h 55"/>
              <a:gd name="T40" fmla="*/ 314672 w 55"/>
              <a:gd name="T41" fmla="*/ 150495 h 55"/>
              <a:gd name="T42" fmla="*/ 307831 w 55"/>
              <a:gd name="T43" fmla="*/ 136814 h 55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55" h="55">
                <a:moveTo>
                  <a:pt x="27" y="55"/>
                </a:moveTo>
                <a:cubicBezTo>
                  <a:pt x="12" y="55"/>
                  <a:pt x="0" y="42"/>
                  <a:pt x="0" y="27"/>
                </a:cubicBezTo>
                <a:cubicBezTo>
                  <a:pt x="0" y="12"/>
                  <a:pt x="12" y="0"/>
                  <a:pt x="27" y="0"/>
                </a:cubicBezTo>
                <a:cubicBezTo>
                  <a:pt x="42" y="0"/>
                  <a:pt x="55" y="12"/>
                  <a:pt x="55" y="27"/>
                </a:cubicBezTo>
                <a:cubicBezTo>
                  <a:pt x="55" y="42"/>
                  <a:pt x="42" y="55"/>
                  <a:pt x="27" y="55"/>
                </a:cubicBezTo>
                <a:close/>
                <a:moveTo>
                  <a:pt x="45" y="20"/>
                </a:moveTo>
                <a:cubicBezTo>
                  <a:pt x="42" y="17"/>
                  <a:pt x="42" y="17"/>
                  <a:pt x="42" y="17"/>
                </a:cubicBezTo>
                <a:cubicBezTo>
                  <a:pt x="41" y="16"/>
                  <a:pt x="41" y="16"/>
                  <a:pt x="40" y="16"/>
                </a:cubicBezTo>
                <a:cubicBezTo>
                  <a:pt x="39" y="16"/>
                  <a:pt x="39" y="16"/>
                  <a:pt x="38" y="17"/>
                </a:cubicBezTo>
                <a:cubicBezTo>
                  <a:pt x="24" y="31"/>
                  <a:pt x="24" y="31"/>
                  <a:pt x="24" y="31"/>
                </a:cubicBezTo>
                <a:cubicBezTo>
                  <a:pt x="16" y="23"/>
                  <a:pt x="16" y="23"/>
                  <a:pt x="16" y="23"/>
                </a:cubicBezTo>
                <a:cubicBezTo>
                  <a:pt x="15" y="23"/>
                  <a:pt x="15" y="22"/>
                  <a:pt x="14" y="22"/>
                </a:cubicBezTo>
                <a:cubicBezTo>
                  <a:pt x="14" y="22"/>
                  <a:pt x="13" y="23"/>
                  <a:pt x="13" y="23"/>
                </a:cubicBezTo>
                <a:cubicBezTo>
                  <a:pt x="9" y="26"/>
                  <a:pt x="9" y="26"/>
                  <a:pt x="9" y="26"/>
                </a:cubicBezTo>
                <a:cubicBezTo>
                  <a:pt x="9" y="27"/>
                  <a:pt x="9" y="27"/>
                  <a:pt x="9" y="28"/>
                </a:cubicBezTo>
                <a:cubicBezTo>
                  <a:pt x="9" y="29"/>
                  <a:pt x="9" y="29"/>
                  <a:pt x="9" y="30"/>
                </a:cubicBezTo>
                <a:cubicBezTo>
                  <a:pt x="22" y="43"/>
                  <a:pt x="22" y="43"/>
                  <a:pt x="22" y="43"/>
                </a:cubicBezTo>
                <a:cubicBezTo>
                  <a:pt x="23" y="43"/>
                  <a:pt x="23" y="43"/>
                  <a:pt x="24" y="43"/>
                </a:cubicBezTo>
                <a:cubicBezTo>
                  <a:pt x="25" y="43"/>
                  <a:pt x="25" y="43"/>
                  <a:pt x="26" y="43"/>
                </a:cubicBezTo>
                <a:cubicBezTo>
                  <a:pt x="45" y="23"/>
                  <a:pt x="45" y="23"/>
                  <a:pt x="45" y="23"/>
                </a:cubicBezTo>
                <a:cubicBezTo>
                  <a:pt x="45" y="23"/>
                  <a:pt x="46" y="22"/>
                  <a:pt x="46" y="22"/>
                </a:cubicBezTo>
                <a:cubicBezTo>
                  <a:pt x="46" y="21"/>
                  <a:pt x="45" y="20"/>
                  <a:pt x="45" y="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682" tIns="60841" rIns="121682" bIns="60841"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TextBox 19"/>
          <p:cNvSpPr txBox="1"/>
          <p:nvPr/>
        </p:nvSpPr>
        <p:spPr>
          <a:xfrm>
            <a:off x="1966049" y="1497671"/>
            <a:ext cx="161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贯彻公司精神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2" name="TextBox 20"/>
          <p:cNvSpPr txBox="1"/>
          <p:nvPr/>
        </p:nvSpPr>
        <p:spPr>
          <a:xfrm>
            <a:off x="1966049" y="1771049"/>
            <a:ext cx="5119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600">
                <a:latin typeface="+mj-ea"/>
                <a:ea typeface="+mj-ea"/>
              </a:defRPr>
            </a:lvl1pPr>
          </a:lstStyle>
          <a:p>
            <a:pPr algn="l"/>
            <a:r>
              <a:rPr lang="zh-CN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深入贯彻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公司董事会年初</a:t>
            </a:r>
            <a:r>
              <a:rPr lang="zh-CN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工作会议精神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68" name="TextBox 19"/>
          <p:cNvSpPr txBox="1"/>
          <p:nvPr/>
        </p:nvSpPr>
        <p:spPr>
          <a:xfrm>
            <a:off x="6578932" y="2525078"/>
            <a:ext cx="21319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贯彻</a:t>
            </a:r>
            <a:r>
              <a:rPr lang="en-US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112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工作要求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0" name="TextBox 20"/>
          <p:cNvSpPr txBox="1"/>
          <p:nvPr/>
        </p:nvSpPr>
        <p:spPr>
          <a:xfrm>
            <a:off x="6578932" y="2798457"/>
            <a:ext cx="3435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600"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4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一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统领，一中心，两个重点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1" name="TextBox 19"/>
          <p:cNvSpPr txBox="1"/>
          <p:nvPr/>
        </p:nvSpPr>
        <p:spPr>
          <a:xfrm>
            <a:off x="944592" y="3893788"/>
            <a:ext cx="2403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遵循十三五规划布局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2" name="TextBox 20"/>
          <p:cNvSpPr txBox="1"/>
          <p:nvPr/>
        </p:nvSpPr>
        <p:spPr>
          <a:xfrm>
            <a:off x="800477" y="4167166"/>
            <a:ext cx="2547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600">
                <a:latin typeface="+mj-ea"/>
                <a:ea typeface="+mj-ea"/>
              </a:defRPr>
            </a:lvl1pPr>
          </a:lstStyle>
          <a:p>
            <a:pPr algn="r"/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沿着市公司“十三五”规划总体布局，加快发展，提质增效。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3" name="TextBox 19"/>
          <p:cNvSpPr txBox="1"/>
          <p:nvPr/>
        </p:nvSpPr>
        <p:spPr>
          <a:xfrm>
            <a:off x="5738585" y="4351832"/>
            <a:ext cx="161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精准管理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74" name="TextBox 20"/>
          <p:cNvSpPr txBox="1"/>
          <p:nvPr/>
        </p:nvSpPr>
        <p:spPr>
          <a:xfrm>
            <a:off x="5738585" y="4625210"/>
            <a:ext cx="25860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600"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继续关注三大指标，实施准细化管理，促进提质增效。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3" name="TextBox 19"/>
          <p:cNvSpPr txBox="1"/>
          <p:nvPr/>
        </p:nvSpPr>
        <p:spPr>
          <a:xfrm>
            <a:off x="9157634" y="5148430"/>
            <a:ext cx="16128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tx2"/>
                </a:soli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开拓创新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84" name="TextBox 20"/>
          <p:cNvSpPr txBox="1"/>
          <p:nvPr/>
        </p:nvSpPr>
        <p:spPr>
          <a:xfrm>
            <a:off x="9157635" y="5421808"/>
            <a:ext cx="24951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defRPr sz="1600">
                <a:latin typeface="+mj-ea"/>
                <a:ea typeface="+mj-ea"/>
              </a:defRPr>
            </a:lvl1pPr>
          </a:lstStyle>
          <a:p>
            <a:pPr algn="l"/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坚持创新引领，在管理、技术层面推动创新。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/>
          <p:cNvSpPr txBox="1"/>
          <p:nvPr/>
        </p:nvSpPr>
        <p:spPr>
          <a:xfrm>
            <a:off x="533677" y="382819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>
                <a:solidFill>
                  <a:schemeClr val="bg1"/>
                </a:solidFill>
                <a:cs typeface="+mn-ea"/>
                <a:sym typeface="+mn-lt"/>
              </a:rPr>
              <a:t>主要</a:t>
            </a:r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做法和经验</a:t>
            </a:r>
            <a:endParaRPr lang="zh-CN" altLang="en-US" sz="2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TextBox 24"/>
          <p:cNvSpPr txBox="1"/>
          <p:nvPr/>
        </p:nvSpPr>
        <p:spPr>
          <a:xfrm>
            <a:off x="2404684" y="4917303"/>
            <a:ext cx="7697438" cy="6809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根据集团公司要求，我们一直在着力打造学习型团队，通过头脑风暴制度化、集体学习、参加各类研讨会等活动，团队的能力有了大幅提升。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905954" y="4669365"/>
            <a:ext cx="8444293" cy="1116413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844283" y="4613904"/>
            <a:ext cx="118788" cy="1214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285357" y="4613904"/>
            <a:ext cx="118788" cy="12140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200">
              <a:cs typeface="+mn-ea"/>
              <a:sym typeface="+mn-lt"/>
            </a:endParaRPr>
          </a:p>
        </p:txBody>
      </p:sp>
      <p:sp>
        <p:nvSpPr>
          <p:cNvPr id="26" name="Freeform 5"/>
          <p:cNvSpPr/>
          <p:nvPr/>
        </p:nvSpPr>
        <p:spPr bwMode="auto">
          <a:xfrm>
            <a:off x="2283813" y="1547299"/>
            <a:ext cx="2490363" cy="22453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bg1"/>
          </a:solidFill>
          <a:effectLst>
            <a:innerShdw blurRad="114300" dist="50800" dir="13500000">
              <a:prstClr val="black">
                <a:alpha val="5000"/>
              </a:prstClr>
            </a:innerShdw>
          </a:effectLst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65555">
              <a:lnSpc>
                <a:spcPct val="130000"/>
              </a:lnSpc>
              <a:spcBef>
                <a:spcPts val="1335"/>
              </a:spcBef>
              <a:buFont typeface="Arial" panose="020B0604020202020204" pitchFamily="34" charset="0"/>
              <a:buChar char="•"/>
            </a:pPr>
            <a:endParaRPr lang="zh-CN" altLang="en-US" sz="3200" b="1">
              <a:solidFill>
                <a:srgbClr val="FBFB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2" name="Freeform 5"/>
          <p:cNvSpPr/>
          <p:nvPr/>
        </p:nvSpPr>
        <p:spPr bwMode="auto">
          <a:xfrm>
            <a:off x="4867215" y="1547299"/>
            <a:ext cx="2490363" cy="2245342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bg1"/>
          </a:solidFill>
          <a:effectLst>
            <a:innerShdw blurRad="114300" dist="50800" dir="13500000">
              <a:prstClr val="black">
                <a:alpha val="5000"/>
              </a:prstClr>
            </a:innerShdw>
          </a:effectLst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65555">
              <a:lnSpc>
                <a:spcPct val="130000"/>
              </a:lnSpc>
              <a:spcBef>
                <a:spcPts val="1335"/>
              </a:spcBef>
              <a:buFont typeface="Arial" panose="020B0604020202020204" pitchFamily="34" charset="0"/>
              <a:buChar char="•"/>
            </a:pPr>
            <a:endParaRPr lang="zh-CN" altLang="en-US" sz="3200" b="1">
              <a:solidFill>
                <a:srgbClr val="FBFB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3" name="Freeform 5"/>
          <p:cNvSpPr/>
          <p:nvPr/>
        </p:nvSpPr>
        <p:spPr bwMode="auto">
          <a:xfrm>
            <a:off x="7450618" y="1547300"/>
            <a:ext cx="2490363" cy="224534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chemeClr val="bg1"/>
          </a:solidFill>
          <a:effectLst>
            <a:innerShdw blurRad="114300" dist="50800" dir="13500000">
              <a:prstClr val="black">
                <a:alpha val="5000"/>
              </a:prstClr>
            </a:innerShdw>
          </a:effectLst>
        </p:spPr>
        <p:txBody>
          <a:bodyPr wrap="none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65555">
              <a:lnSpc>
                <a:spcPct val="130000"/>
              </a:lnSpc>
              <a:spcBef>
                <a:spcPts val="1335"/>
              </a:spcBef>
              <a:buFont typeface="Arial" panose="020B0604020202020204" pitchFamily="34" charset="0"/>
              <a:buChar char="•"/>
            </a:pPr>
            <a:endParaRPr lang="zh-CN" altLang="en-US" sz="3200" b="1">
              <a:solidFill>
                <a:srgbClr val="FBFBF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34" name="Freeform 5"/>
          <p:cNvSpPr/>
          <p:nvPr/>
        </p:nvSpPr>
        <p:spPr bwMode="auto">
          <a:xfrm>
            <a:off x="2388981" y="1642123"/>
            <a:ext cx="2280025" cy="205569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35" name="Freeform 5"/>
          <p:cNvSpPr/>
          <p:nvPr/>
        </p:nvSpPr>
        <p:spPr bwMode="auto">
          <a:xfrm>
            <a:off x="4972384" y="1642123"/>
            <a:ext cx="2280025" cy="205569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sp>
        <p:nvSpPr>
          <p:cNvPr id="36" name="Freeform 5"/>
          <p:cNvSpPr/>
          <p:nvPr/>
        </p:nvSpPr>
        <p:spPr bwMode="auto">
          <a:xfrm>
            <a:off x="7555788" y="1642123"/>
            <a:ext cx="2280025" cy="2055699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noFill/>
          <a:ln w="127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121920" tIns="60960" rIns="121920" bIns="6096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3200" b="1">
              <a:cs typeface="+mn-ea"/>
              <a:sym typeface="+mn-lt"/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4379058" y="2586733"/>
            <a:ext cx="861304" cy="166479"/>
            <a:chOff x="3005398" y="2593891"/>
            <a:chExt cx="817496" cy="158010"/>
          </a:xfrm>
        </p:grpSpPr>
        <p:grpSp>
          <p:nvGrpSpPr>
            <p:cNvPr id="43" name="组合 42"/>
            <p:cNvGrpSpPr/>
            <p:nvPr/>
          </p:nvGrpSpPr>
          <p:grpSpPr>
            <a:xfrm rot="5400000">
              <a:off x="3005399" y="2593890"/>
              <a:ext cx="158010" cy="158012"/>
              <a:chOff x="4486616" y="3001075"/>
              <a:chExt cx="274695" cy="274699"/>
            </a:xfrm>
          </p:grpSpPr>
          <p:sp>
            <p:nvSpPr>
              <p:cNvPr id="63" name="椭圆 62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45" name="组合 44"/>
            <p:cNvGrpSpPr/>
            <p:nvPr/>
          </p:nvGrpSpPr>
          <p:grpSpPr>
            <a:xfrm rot="5400000">
              <a:off x="3664883" y="2593890"/>
              <a:ext cx="158010" cy="158012"/>
              <a:chOff x="4486616" y="3001075"/>
              <a:chExt cx="274695" cy="274699"/>
            </a:xfrm>
          </p:grpSpPr>
          <p:sp>
            <p:nvSpPr>
              <p:cNvPr id="61" name="椭圆 60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282238"/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 rot="16200000">
              <a:off x="3384091" y="2354716"/>
              <a:ext cx="67821" cy="636364"/>
              <a:chOff x="1235365" y="2098390"/>
              <a:chExt cx="67821" cy="384317"/>
            </a:xfrm>
          </p:grpSpPr>
          <p:sp>
            <p:nvSpPr>
              <p:cNvPr id="59" name="圆角矩形 105"/>
              <p:cNvSpPr/>
              <p:nvPr/>
            </p:nvSpPr>
            <p:spPr>
              <a:xfrm rot="10800000">
                <a:off x="1274386" y="2098391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0" name="圆角矩形 106"/>
              <p:cNvSpPr/>
              <p:nvPr/>
            </p:nvSpPr>
            <p:spPr>
              <a:xfrm rot="10800000">
                <a:off x="1235365" y="2098390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65" name="组合 64"/>
          <p:cNvGrpSpPr/>
          <p:nvPr/>
        </p:nvGrpSpPr>
        <p:grpSpPr>
          <a:xfrm>
            <a:off x="6968642" y="2586733"/>
            <a:ext cx="861304" cy="166479"/>
            <a:chOff x="3005398" y="2593891"/>
            <a:chExt cx="817496" cy="158010"/>
          </a:xfrm>
        </p:grpSpPr>
        <p:grpSp>
          <p:nvGrpSpPr>
            <p:cNvPr id="66" name="组合 65"/>
            <p:cNvGrpSpPr/>
            <p:nvPr/>
          </p:nvGrpSpPr>
          <p:grpSpPr>
            <a:xfrm rot="5400000">
              <a:off x="3005399" y="2593890"/>
              <a:ext cx="158010" cy="158012"/>
              <a:chOff x="4486616" y="3001075"/>
              <a:chExt cx="274695" cy="274699"/>
            </a:xfrm>
          </p:grpSpPr>
          <p:sp>
            <p:nvSpPr>
              <p:cNvPr id="73" name="椭圆 72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4" name="椭圆 73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rgbClr val="282238"/>
              </a:solidFill>
              <a:ln>
                <a:solidFill>
                  <a:srgbClr val="282238"/>
                </a:solidFill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7" name="组合 66"/>
            <p:cNvGrpSpPr/>
            <p:nvPr/>
          </p:nvGrpSpPr>
          <p:grpSpPr>
            <a:xfrm rot="5400000">
              <a:off x="3664883" y="2593890"/>
              <a:ext cx="158010" cy="158012"/>
              <a:chOff x="4486616" y="3001075"/>
              <a:chExt cx="274695" cy="274699"/>
            </a:xfrm>
          </p:grpSpPr>
          <p:sp>
            <p:nvSpPr>
              <p:cNvPr id="71" name="椭圆 70"/>
              <p:cNvSpPr/>
              <p:nvPr/>
            </p:nvSpPr>
            <p:spPr>
              <a:xfrm rot="16200000">
                <a:off x="4486614" y="3001077"/>
                <a:ext cx="274699" cy="274695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 rot="16200000">
                <a:off x="4511585" y="3026055"/>
                <a:ext cx="224753" cy="224751"/>
              </a:xfrm>
              <a:prstGeom prst="ellipse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 rot="16200000">
              <a:off x="3384091" y="2354716"/>
              <a:ext cx="67821" cy="636364"/>
              <a:chOff x="1235365" y="2098390"/>
              <a:chExt cx="67821" cy="384317"/>
            </a:xfrm>
          </p:grpSpPr>
          <p:sp>
            <p:nvSpPr>
              <p:cNvPr id="69" name="圆角矩形 96"/>
              <p:cNvSpPr/>
              <p:nvPr/>
            </p:nvSpPr>
            <p:spPr>
              <a:xfrm rot="10800000">
                <a:off x="1274386" y="2098391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70" name="圆角矩形 97"/>
              <p:cNvSpPr/>
              <p:nvPr/>
            </p:nvSpPr>
            <p:spPr>
              <a:xfrm rot="10800000">
                <a:off x="1235365" y="2098390"/>
                <a:ext cx="28800" cy="384316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9525">
                <a:noFill/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b="1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88" name="组合 87"/>
          <p:cNvGrpSpPr/>
          <p:nvPr/>
        </p:nvGrpSpPr>
        <p:grpSpPr>
          <a:xfrm>
            <a:off x="3227203" y="1918533"/>
            <a:ext cx="365920" cy="349959"/>
            <a:chOff x="1004888" y="993775"/>
            <a:chExt cx="2438400" cy="2332038"/>
          </a:xfrm>
          <a:solidFill>
            <a:srgbClr val="002060"/>
          </a:solidFill>
          <a:effectLst/>
        </p:grpSpPr>
        <p:sp>
          <p:nvSpPr>
            <p:cNvPr id="89" name="Freeform 25"/>
            <p:cNvSpPr/>
            <p:nvPr/>
          </p:nvSpPr>
          <p:spPr bwMode="auto">
            <a:xfrm>
              <a:off x="1898651" y="2670175"/>
              <a:ext cx="655638" cy="655638"/>
            </a:xfrm>
            <a:custGeom>
              <a:avLst/>
              <a:gdLst>
                <a:gd name="T0" fmla="*/ 206 w 413"/>
                <a:gd name="T1" fmla="*/ 413 h 413"/>
                <a:gd name="T2" fmla="*/ 0 w 413"/>
                <a:gd name="T3" fmla="*/ 0 h 413"/>
                <a:gd name="T4" fmla="*/ 413 w 413"/>
                <a:gd name="T5" fmla="*/ 0 h 413"/>
                <a:gd name="T6" fmla="*/ 206 w 413"/>
                <a:gd name="T7" fmla="*/ 413 h 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3" h="413">
                  <a:moveTo>
                    <a:pt x="206" y="413"/>
                  </a:moveTo>
                  <a:lnTo>
                    <a:pt x="0" y="0"/>
                  </a:lnTo>
                  <a:lnTo>
                    <a:pt x="413" y="0"/>
                  </a:lnTo>
                  <a:lnTo>
                    <a:pt x="206" y="41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0" name="任意多边形 89"/>
            <p:cNvSpPr>
              <a:spLocks noChangeArrowheads="1"/>
            </p:cNvSpPr>
            <p:nvPr/>
          </p:nvSpPr>
          <p:spPr bwMode="auto">
            <a:xfrm>
              <a:off x="1004888" y="993775"/>
              <a:ext cx="2438400" cy="1774825"/>
            </a:xfrm>
            <a:custGeom>
              <a:avLst/>
              <a:gdLst>
                <a:gd name="connsiteX0" fmla="*/ 290196 w 2438400"/>
                <a:gd name="connsiteY0" fmla="*/ 0 h 1774825"/>
                <a:gd name="connsiteX1" fmla="*/ 2151973 w 2438400"/>
                <a:gd name="connsiteY1" fmla="*/ 0 h 1774825"/>
                <a:gd name="connsiteX2" fmla="*/ 2438400 w 2438400"/>
                <a:gd name="connsiteY2" fmla="*/ 286384 h 1774825"/>
                <a:gd name="connsiteX3" fmla="*/ 2438400 w 2438400"/>
                <a:gd name="connsiteY3" fmla="*/ 1484673 h 1774825"/>
                <a:gd name="connsiteX4" fmla="*/ 2151973 w 2438400"/>
                <a:gd name="connsiteY4" fmla="*/ 1774825 h 1774825"/>
                <a:gd name="connsiteX5" fmla="*/ 290196 w 2438400"/>
                <a:gd name="connsiteY5" fmla="*/ 1774825 h 1774825"/>
                <a:gd name="connsiteX6" fmla="*/ 0 w 2438400"/>
                <a:gd name="connsiteY6" fmla="*/ 1484673 h 1774825"/>
                <a:gd name="connsiteX7" fmla="*/ 0 w 2438400"/>
                <a:gd name="connsiteY7" fmla="*/ 286384 h 1774825"/>
                <a:gd name="connsiteX8" fmla="*/ 290196 w 2438400"/>
                <a:gd name="connsiteY8" fmla="*/ 0 h 1774825"/>
                <a:gd name="connsiteX9" fmla="*/ 471488 w 2438400"/>
                <a:gd name="connsiteY9" fmla="*/ 425450 h 1774825"/>
                <a:gd name="connsiteX10" fmla="*/ 471488 w 2438400"/>
                <a:gd name="connsiteY10" fmla="*/ 598488 h 1774825"/>
                <a:gd name="connsiteX11" fmla="*/ 1971676 w 2438400"/>
                <a:gd name="connsiteY11" fmla="*/ 598488 h 1774825"/>
                <a:gd name="connsiteX12" fmla="*/ 1971676 w 2438400"/>
                <a:gd name="connsiteY12" fmla="*/ 425450 h 1774825"/>
                <a:gd name="connsiteX13" fmla="*/ 471488 w 2438400"/>
                <a:gd name="connsiteY13" fmla="*/ 425450 h 1774825"/>
                <a:gd name="connsiteX14" fmla="*/ 471488 w 2438400"/>
                <a:gd name="connsiteY14" fmla="*/ 801688 h 1774825"/>
                <a:gd name="connsiteX15" fmla="*/ 471488 w 2438400"/>
                <a:gd name="connsiteY15" fmla="*/ 971551 h 1774825"/>
                <a:gd name="connsiteX16" fmla="*/ 1971676 w 2438400"/>
                <a:gd name="connsiteY16" fmla="*/ 971551 h 1774825"/>
                <a:gd name="connsiteX17" fmla="*/ 1971676 w 2438400"/>
                <a:gd name="connsiteY17" fmla="*/ 801688 h 1774825"/>
                <a:gd name="connsiteX18" fmla="*/ 471488 w 2438400"/>
                <a:gd name="connsiteY18" fmla="*/ 801688 h 1774825"/>
                <a:gd name="connsiteX19" fmla="*/ 471488 w 2438400"/>
                <a:gd name="connsiteY19" fmla="*/ 1174750 h 1774825"/>
                <a:gd name="connsiteX20" fmla="*/ 471488 w 2438400"/>
                <a:gd name="connsiteY20" fmla="*/ 1347788 h 1774825"/>
                <a:gd name="connsiteX21" fmla="*/ 1971676 w 2438400"/>
                <a:gd name="connsiteY21" fmla="*/ 1347788 h 1774825"/>
                <a:gd name="connsiteX22" fmla="*/ 1971676 w 2438400"/>
                <a:gd name="connsiteY22" fmla="*/ 1174750 h 1774825"/>
                <a:gd name="connsiteX23" fmla="*/ 471488 w 2438400"/>
                <a:gd name="connsiteY23" fmla="*/ 1174750 h 1774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438400" h="1774825">
                  <a:moveTo>
                    <a:pt x="290196" y="0"/>
                  </a:moveTo>
                  <a:cubicBezTo>
                    <a:pt x="2151973" y="0"/>
                    <a:pt x="2151973" y="0"/>
                    <a:pt x="2151973" y="0"/>
                  </a:cubicBezTo>
                  <a:cubicBezTo>
                    <a:pt x="2310262" y="0"/>
                    <a:pt x="2438400" y="128119"/>
                    <a:pt x="2438400" y="286384"/>
                  </a:cubicBezTo>
                  <a:lnTo>
                    <a:pt x="2438400" y="1484673"/>
                  </a:lnTo>
                  <a:cubicBezTo>
                    <a:pt x="2438400" y="1646706"/>
                    <a:pt x="2310262" y="1774825"/>
                    <a:pt x="2151973" y="1774825"/>
                  </a:cubicBezTo>
                  <a:cubicBezTo>
                    <a:pt x="290196" y="1774825"/>
                    <a:pt x="290196" y="1774825"/>
                    <a:pt x="290196" y="1774825"/>
                  </a:cubicBezTo>
                  <a:cubicBezTo>
                    <a:pt x="131907" y="1774825"/>
                    <a:pt x="0" y="1646706"/>
                    <a:pt x="0" y="1484673"/>
                  </a:cubicBezTo>
                  <a:cubicBezTo>
                    <a:pt x="0" y="286384"/>
                    <a:pt x="0" y="286384"/>
                    <a:pt x="0" y="286384"/>
                  </a:cubicBezTo>
                  <a:cubicBezTo>
                    <a:pt x="0" y="128119"/>
                    <a:pt x="131907" y="0"/>
                    <a:pt x="290196" y="0"/>
                  </a:cubicBezTo>
                  <a:close/>
                  <a:moveTo>
                    <a:pt x="471488" y="425450"/>
                  </a:moveTo>
                  <a:lnTo>
                    <a:pt x="471488" y="598488"/>
                  </a:lnTo>
                  <a:lnTo>
                    <a:pt x="1971676" y="598488"/>
                  </a:lnTo>
                  <a:lnTo>
                    <a:pt x="1971676" y="425450"/>
                  </a:lnTo>
                  <a:lnTo>
                    <a:pt x="471488" y="425450"/>
                  </a:lnTo>
                  <a:close/>
                  <a:moveTo>
                    <a:pt x="471488" y="801688"/>
                  </a:moveTo>
                  <a:lnTo>
                    <a:pt x="471488" y="971551"/>
                  </a:lnTo>
                  <a:lnTo>
                    <a:pt x="1971676" y="971551"/>
                  </a:lnTo>
                  <a:lnTo>
                    <a:pt x="1971676" y="801688"/>
                  </a:lnTo>
                  <a:lnTo>
                    <a:pt x="471488" y="801688"/>
                  </a:lnTo>
                  <a:close/>
                  <a:moveTo>
                    <a:pt x="471488" y="1174750"/>
                  </a:moveTo>
                  <a:lnTo>
                    <a:pt x="471488" y="1347788"/>
                  </a:lnTo>
                  <a:lnTo>
                    <a:pt x="1971676" y="1347788"/>
                  </a:lnTo>
                  <a:lnTo>
                    <a:pt x="1971676" y="1174750"/>
                  </a:lnTo>
                  <a:lnTo>
                    <a:pt x="471488" y="1174750"/>
                  </a:lnTo>
                  <a:close/>
                </a:path>
              </a:pathLst>
            </a:custGeom>
            <a:grpFill/>
            <a:ln w="9525">
              <a:noFill/>
              <a:miter lim="800000"/>
            </a:ln>
          </p:spPr>
          <p:txBody>
            <a:bodyPr vert="horz" wrap="square" lIns="91440" tIns="45720" rIns="91440" bIns="45720" numCol="1" anchor="t" anchorCtr="0" compatLnSpc="1">
              <a:noAutofit/>
            </a:bodyPr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5958474" y="1872190"/>
            <a:ext cx="355364" cy="351698"/>
            <a:chOff x="6967126" y="4092464"/>
            <a:chExt cx="453105" cy="448433"/>
          </a:xfrm>
          <a:solidFill>
            <a:srgbClr val="002060"/>
          </a:solidFill>
          <a:effectLst/>
        </p:grpSpPr>
        <p:sp>
          <p:nvSpPr>
            <p:cNvPr id="92" name="Freeform 136"/>
            <p:cNvSpPr/>
            <p:nvPr/>
          </p:nvSpPr>
          <p:spPr bwMode="auto">
            <a:xfrm>
              <a:off x="6967126" y="4343773"/>
              <a:ext cx="453105" cy="197124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3" name="Freeform 137"/>
            <p:cNvSpPr>
              <a:spLocks noEditPoints="1"/>
            </p:cNvSpPr>
            <p:nvPr/>
          </p:nvSpPr>
          <p:spPr bwMode="auto">
            <a:xfrm>
              <a:off x="6967126" y="4092464"/>
              <a:ext cx="453105" cy="260652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466586" y="1834415"/>
            <a:ext cx="546946" cy="415572"/>
            <a:chOff x="4268086" y="4221191"/>
            <a:chExt cx="509646" cy="387231"/>
          </a:xfrm>
          <a:solidFill>
            <a:srgbClr val="002060"/>
          </a:solidFill>
          <a:effectLst/>
        </p:grpSpPr>
        <p:sp>
          <p:nvSpPr>
            <p:cNvPr id="95" name="Freeform 20"/>
            <p:cNvSpPr>
              <a:spLocks noEditPoints="1"/>
            </p:cNvSpPr>
            <p:nvPr/>
          </p:nvSpPr>
          <p:spPr bwMode="auto">
            <a:xfrm>
              <a:off x="4268086" y="4273030"/>
              <a:ext cx="337890" cy="335392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96" name="Freeform 21"/>
            <p:cNvSpPr>
              <a:spLocks noEditPoints="1"/>
            </p:cNvSpPr>
            <p:nvPr/>
          </p:nvSpPr>
          <p:spPr bwMode="auto">
            <a:xfrm>
              <a:off x="4577871" y="4221191"/>
              <a:ext cx="199861" cy="199861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5324713" y="2537234"/>
            <a:ext cx="1655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部门员工在进行头脑风暴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679355" y="2586734"/>
            <a:ext cx="16774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请行业名师为团队集体培训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041404" y="2626654"/>
            <a:ext cx="14002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参加全国行业研讨会</a:t>
            </a:r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3048323" y="3480034"/>
            <a:ext cx="250127" cy="500253"/>
            <a:chOff x="6689558" y="882773"/>
            <a:chExt cx="250257" cy="500514"/>
          </a:xfrm>
        </p:grpSpPr>
        <p:cxnSp>
          <p:nvCxnSpPr>
            <p:cNvPr id="45" name="直接连接符 44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矩形 29"/>
          <p:cNvSpPr/>
          <p:nvPr/>
        </p:nvSpPr>
        <p:spPr bwMode="auto">
          <a:xfrm>
            <a:off x="817162" y="2191512"/>
            <a:ext cx="1963292" cy="3197187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/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 bwMode="auto">
          <a:xfrm>
            <a:off x="817162" y="2119542"/>
            <a:ext cx="1978786" cy="4306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4" name="TextBox 27"/>
          <p:cNvSpPr txBox="1"/>
          <p:nvPr/>
        </p:nvSpPr>
        <p:spPr>
          <a:xfrm>
            <a:off x="919125" y="2134922"/>
            <a:ext cx="1759364" cy="39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zh-CN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下沉经营职能</a:t>
            </a:r>
            <a:endParaRPr lang="en-US" altLang="zh-CN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65" name="TextBox 28"/>
          <p:cNvSpPr txBox="1"/>
          <p:nvPr/>
        </p:nvSpPr>
        <p:spPr>
          <a:xfrm>
            <a:off x="911278" y="2821114"/>
            <a:ext cx="1692307" cy="1937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zh-CN" altLang="zh-CN" sz="16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将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部分</a:t>
            </a:r>
            <a:r>
              <a:rPr lang="zh-CN" altLang="zh-CN" sz="16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经营职能划归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下级</a:t>
            </a:r>
            <a:r>
              <a:rPr lang="zh-CN" altLang="zh-CN" sz="16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分公司，整合生产与经营资源，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cs typeface="+mn-ea"/>
                <a:sym typeface="+mn-lt"/>
              </a:rPr>
              <a:t>更利于业务发展。</a:t>
            </a:r>
            <a:endParaRPr lang="zh-CN" altLang="zh-CN" sz="1600" dirty="0">
              <a:solidFill>
                <a:schemeClr val="bg1"/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 bwMode="auto">
          <a:xfrm>
            <a:off x="3574968" y="2191512"/>
            <a:ext cx="1963292" cy="3197187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/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 bwMode="auto">
          <a:xfrm>
            <a:off x="3574968" y="2119542"/>
            <a:ext cx="1978786" cy="4306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6" name="TextBox 33"/>
          <p:cNvSpPr txBox="1"/>
          <p:nvPr/>
        </p:nvSpPr>
        <p:spPr>
          <a:xfrm>
            <a:off x="3735276" y="2138137"/>
            <a:ext cx="1759364" cy="39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accent1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zh-CN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推行融合发展</a:t>
            </a:r>
            <a:endParaRPr lang="en-US" altLang="zh-CN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67" name="TextBox 34"/>
          <p:cNvSpPr txBox="1"/>
          <p:nvPr/>
        </p:nvSpPr>
        <p:spPr>
          <a:xfrm>
            <a:off x="3735277" y="2859200"/>
            <a:ext cx="1711414" cy="15688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60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大力推行</a:t>
            </a:r>
            <a:r>
              <a:rPr lang="zh-CN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线上</a:t>
            </a:r>
            <a:r>
              <a:rPr lang="en-US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  <a:r>
              <a:rPr lang="zh-CN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线下宣传融合</a:t>
            </a:r>
            <a:r>
              <a:rPr lang="zh-CN" altLang="en-US" sz="16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，</a:t>
            </a:r>
            <a:r>
              <a:rPr lang="zh-CN" altLang="zh-CN" sz="1600" dirty="0" smtClean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转型</a:t>
            </a:r>
            <a:r>
              <a:rPr lang="en-US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+</a:t>
            </a:r>
            <a:r>
              <a:rPr lang="zh-CN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联动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的</a:t>
            </a:r>
            <a:r>
              <a:rPr lang="zh-CN" altLang="zh-CN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专业融合</a:t>
            </a:r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 bwMode="auto">
          <a:xfrm>
            <a:off x="9138681" y="2191512"/>
            <a:ext cx="1963292" cy="3197187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/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 bwMode="auto">
          <a:xfrm>
            <a:off x="9138681" y="2119542"/>
            <a:ext cx="1978786" cy="4306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8" name="TextBox 37"/>
          <p:cNvSpPr txBox="1"/>
          <p:nvPr/>
        </p:nvSpPr>
        <p:spPr>
          <a:xfrm>
            <a:off x="9248391" y="2134922"/>
            <a:ext cx="1759364" cy="39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rPr>
              <a:t>创新宣传模式</a:t>
            </a:r>
            <a:endParaRPr lang="en-US" altLang="zh-CN" sz="2000" dirty="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69" name="TextBox 38"/>
          <p:cNvSpPr txBox="1"/>
          <p:nvPr/>
        </p:nvSpPr>
        <p:spPr>
          <a:xfrm>
            <a:off x="9272455" y="2859200"/>
            <a:ext cx="1695741" cy="1937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60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结合互联网营销新特点，组建网络营销专班，探索网络营销与传统方式结合。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 bwMode="auto">
          <a:xfrm>
            <a:off x="6380875" y="2191512"/>
            <a:ext cx="1963292" cy="3197187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92" tIns="45696" rIns="91392" bIns="45696" numCol="1" rtlCol="0" anchor="t" anchorCtr="0" compatLnSpc="1"/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18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 bwMode="auto">
          <a:xfrm>
            <a:off x="6380875" y="2119542"/>
            <a:ext cx="1978786" cy="430663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/>
            <a:endParaRPr lang="zh-CN" altLang="en-US" sz="2000">
              <a:solidFill>
                <a:schemeClr val="tx1">
                  <a:lumMod val="95000"/>
                  <a:lumOff val="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0" name="TextBox 33"/>
          <p:cNvSpPr txBox="1"/>
          <p:nvPr/>
        </p:nvSpPr>
        <p:spPr>
          <a:xfrm>
            <a:off x="6501308" y="2134922"/>
            <a:ext cx="1759364" cy="3999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2"/>
                </a:solidFill>
                <a:latin typeface="+mn-ea"/>
                <a:ea typeface="+mn-ea"/>
              </a:defRPr>
            </a:lvl1pPr>
          </a:lstStyle>
          <a:p>
            <a:pPr algn="ctr"/>
            <a:r>
              <a:rPr lang="zh-CN" altLang="en-US" sz="2000" b="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ea"/>
                <a:sym typeface="+mn-lt"/>
              </a:rPr>
              <a:t>内部项目孵化</a:t>
            </a:r>
            <a:endParaRPr lang="en-US" altLang="zh-CN" sz="2000" b="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ea"/>
              <a:sym typeface="+mn-lt"/>
            </a:endParaRPr>
          </a:p>
        </p:txBody>
      </p:sp>
      <p:sp>
        <p:nvSpPr>
          <p:cNvPr id="71" name="TextBox 34"/>
          <p:cNvSpPr txBox="1"/>
          <p:nvPr/>
        </p:nvSpPr>
        <p:spPr>
          <a:xfrm>
            <a:off x="6476886" y="2821113"/>
            <a:ext cx="1743290" cy="1937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600">
                <a:solidFill>
                  <a:schemeClr val="bg1">
                    <a:lumMod val="8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r>
              <a:rPr lang="zh-CN" altLang="en-US" sz="16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市公司专门设立创新基金，设立机制，鼓励员工创业创新，扶持培养一批项目。</a:t>
            </a:r>
            <a:endParaRPr lang="zh-CN" altLang="en-US" sz="16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5866255" y="3480034"/>
            <a:ext cx="250127" cy="500253"/>
            <a:chOff x="6689558" y="882773"/>
            <a:chExt cx="250257" cy="500514"/>
          </a:xfrm>
        </p:grpSpPr>
        <p:cxnSp>
          <p:nvCxnSpPr>
            <p:cNvPr id="73" name="直接连接符 72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组合 74"/>
          <p:cNvGrpSpPr/>
          <p:nvPr/>
        </p:nvGrpSpPr>
        <p:grpSpPr>
          <a:xfrm>
            <a:off x="8617547" y="3480034"/>
            <a:ext cx="250127" cy="500253"/>
            <a:chOff x="6689558" y="882773"/>
            <a:chExt cx="250257" cy="500514"/>
          </a:xfrm>
        </p:grpSpPr>
        <p:cxnSp>
          <p:nvCxnSpPr>
            <p:cNvPr id="76" name="直接连接符 75"/>
            <p:cNvCxnSpPr/>
            <p:nvPr/>
          </p:nvCxnSpPr>
          <p:spPr>
            <a:xfrm>
              <a:off x="6689558" y="882773"/>
              <a:ext cx="250257" cy="2502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 flipV="1">
              <a:off x="6689558" y="1133030"/>
              <a:ext cx="250257" cy="250257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文本框 45"/>
          <p:cNvSpPr txBox="1"/>
          <p:nvPr/>
        </p:nvSpPr>
        <p:spPr>
          <a:xfrm>
            <a:off x="533677" y="382819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明确实现路径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矩形 47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Cover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76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110366" y="3170932"/>
            <a:ext cx="597126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zh-CN" altLang="en-US" sz="4800" b="1" dirty="0" smtClean="0">
                <a:solidFill>
                  <a:srgbClr val="FFFFFF"/>
                </a:solidFill>
                <a:cs typeface="+mn-ea"/>
                <a:sym typeface="+mn-lt"/>
              </a:rPr>
              <a:t>不足之处与形势分析</a:t>
            </a:r>
            <a:endParaRPr lang="zh-CN" altLang="en-US" sz="4800" b="1" dirty="0" smtClea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72987" y="1778849"/>
            <a:ext cx="324602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21" y="2036115"/>
            <a:ext cx="4347889" cy="3257466"/>
          </a:xfrm>
          <a:prstGeom prst="rect">
            <a:avLst/>
          </a:prstGeom>
        </p:spPr>
      </p:pic>
      <p:sp>
        <p:nvSpPr>
          <p:cNvPr id="47" name="TextBox 14"/>
          <p:cNvSpPr txBox="1"/>
          <p:nvPr/>
        </p:nvSpPr>
        <p:spPr>
          <a:xfrm>
            <a:off x="6731873" y="4479317"/>
            <a:ext cx="4366103" cy="101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、以同一题材为基础，统筹其他因素。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、围绕核心题材开发，迎合市场需求。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algn="just" fontAlgn="auto"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、借助</a:t>
            </a:r>
            <a:r>
              <a:rPr lang="en-US" altLang="zh-CN" sz="1400" dirty="0">
                <a:solidFill>
                  <a:schemeClr val="bg1"/>
                </a:solidFill>
                <a:cs typeface="+mn-ea"/>
                <a:sym typeface="+mn-lt"/>
              </a:rPr>
              <a:t>IP</a:t>
            </a: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效应，考虑区域文化特色。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TextBox 16"/>
          <p:cNvSpPr txBox="1"/>
          <p:nvPr/>
        </p:nvSpPr>
        <p:spPr>
          <a:xfrm>
            <a:off x="6731873" y="2378586"/>
            <a:ext cx="4341895" cy="1011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auto">
              <a:lnSpc>
                <a:spcPct val="200000"/>
              </a:lnSpc>
              <a:defRPr>
                <a:solidFill>
                  <a:schemeClr val="bg1">
                    <a:lumMod val="9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1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、突出文化特色，突出独立贵金属开发。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2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、建立梯次明确的产品价格层级。</a:t>
            </a:r>
            <a:endParaRPr lang="zh-CN" altLang="en-US"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3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、</a:t>
            </a:r>
            <a:r>
              <a:rPr sz="1400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渠道</a:t>
            </a:r>
            <a:r>
              <a:rPr lang="zh-CN" altLang="en-US"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外以</a:t>
            </a:r>
            <a:r>
              <a:rPr sz="1400" dirty="0" err="1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贵金属为主，少量配比套票资源</a:t>
            </a:r>
            <a:r>
              <a:rPr sz="1400" dirty="0">
                <a:solidFill>
                  <a:schemeClr val="bg1"/>
                </a:solidFill>
                <a:latin typeface="+mn-lt"/>
                <a:ea typeface="+mn-ea"/>
                <a:cs typeface="+mn-ea"/>
                <a:sym typeface="+mn-lt"/>
              </a:rPr>
              <a:t>。</a:t>
            </a:r>
            <a:endParaRPr sz="1400" dirty="0">
              <a:solidFill>
                <a:schemeClr val="bg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229830" y="1903094"/>
            <a:ext cx="1319556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开发方向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7229830" y="4018424"/>
            <a:ext cx="1319556" cy="399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产品选择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533677" y="382819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业务开发方向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731872" y="1951035"/>
            <a:ext cx="288481" cy="285505"/>
            <a:chOff x="5958474" y="1872190"/>
            <a:chExt cx="355364" cy="351698"/>
          </a:xfrm>
          <a:solidFill>
            <a:schemeClr val="bg1"/>
          </a:solidFill>
        </p:grpSpPr>
        <p:sp>
          <p:nvSpPr>
            <p:cNvPr id="18" name="Freeform 136"/>
            <p:cNvSpPr/>
            <p:nvPr/>
          </p:nvSpPr>
          <p:spPr bwMode="auto">
            <a:xfrm>
              <a:off x="5958474" y="2069287"/>
              <a:ext cx="355364" cy="154601"/>
            </a:xfrm>
            <a:custGeom>
              <a:avLst/>
              <a:gdLst>
                <a:gd name="T0" fmla="*/ 103 w 205"/>
                <a:gd name="T1" fmla="*/ 19 h 89"/>
                <a:gd name="T2" fmla="*/ 47 w 205"/>
                <a:gd name="T3" fmla="*/ 0 h 89"/>
                <a:gd name="T4" fmla="*/ 0 w 205"/>
                <a:gd name="T5" fmla="*/ 0 h 89"/>
                <a:gd name="T6" fmla="*/ 0 w 205"/>
                <a:gd name="T7" fmla="*/ 67 h 89"/>
                <a:gd name="T8" fmla="*/ 22 w 205"/>
                <a:gd name="T9" fmla="*/ 89 h 89"/>
                <a:gd name="T10" fmla="*/ 183 w 205"/>
                <a:gd name="T11" fmla="*/ 89 h 89"/>
                <a:gd name="T12" fmla="*/ 205 w 205"/>
                <a:gd name="T13" fmla="*/ 67 h 89"/>
                <a:gd name="T14" fmla="*/ 205 w 205"/>
                <a:gd name="T15" fmla="*/ 0 h 89"/>
                <a:gd name="T16" fmla="*/ 158 w 205"/>
                <a:gd name="T17" fmla="*/ 0 h 89"/>
                <a:gd name="T18" fmla="*/ 103 w 205"/>
                <a:gd name="T19" fmla="*/ 1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5" h="89">
                  <a:moveTo>
                    <a:pt x="103" y="19"/>
                  </a:moveTo>
                  <a:cubicBezTo>
                    <a:pt x="82" y="19"/>
                    <a:pt x="62" y="12"/>
                    <a:pt x="4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9"/>
                    <a:pt x="10" y="89"/>
                    <a:pt x="22" y="89"/>
                  </a:cubicBezTo>
                  <a:cubicBezTo>
                    <a:pt x="183" y="89"/>
                    <a:pt x="183" y="89"/>
                    <a:pt x="183" y="89"/>
                  </a:cubicBezTo>
                  <a:cubicBezTo>
                    <a:pt x="195" y="89"/>
                    <a:pt x="205" y="79"/>
                    <a:pt x="205" y="67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143" y="12"/>
                    <a:pt x="124" y="19"/>
                    <a:pt x="103" y="19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9" name="Freeform 137"/>
            <p:cNvSpPr>
              <a:spLocks noEditPoints="1"/>
            </p:cNvSpPr>
            <p:nvPr/>
          </p:nvSpPr>
          <p:spPr bwMode="auto">
            <a:xfrm>
              <a:off x="5958474" y="1872190"/>
              <a:ext cx="355364" cy="204425"/>
            </a:xfrm>
            <a:custGeom>
              <a:avLst/>
              <a:gdLst>
                <a:gd name="T0" fmla="*/ 183 w 205"/>
                <a:gd name="T1" fmla="*/ 42 h 118"/>
                <a:gd name="T2" fmla="*/ 180 w 205"/>
                <a:gd name="T3" fmla="*/ 42 h 118"/>
                <a:gd name="T4" fmla="*/ 154 w 205"/>
                <a:gd name="T5" fmla="*/ 42 h 118"/>
                <a:gd name="T6" fmla="*/ 154 w 205"/>
                <a:gd name="T7" fmla="*/ 22 h 118"/>
                <a:gd name="T8" fmla="*/ 132 w 205"/>
                <a:gd name="T9" fmla="*/ 0 h 118"/>
                <a:gd name="T10" fmla="*/ 73 w 205"/>
                <a:gd name="T11" fmla="*/ 0 h 118"/>
                <a:gd name="T12" fmla="*/ 51 w 205"/>
                <a:gd name="T13" fmla="*/ 22 h 118"/>
                <a:gd name="T14" fmla="*/ 51 w 205"/>
                <a:gd name="T15" fmla="*/ 42 h 118"/>
                <a:gd name="T16" fmla="*/ 25 w 205"/>
                <a:gd name="T17" fmla="*/ 42 h 118"/>
                <a:gd name="T18" fmla="*/ 22 w 205"/>
                <a:gd name="T19" fmla="*/ 42 h 118"/>
                <a:gd name="T20" fmla="*/ 0 w 205"/>
                <a:gd name="T21" fmla="*/ 64 h 118"/>
                <a:gd name="T22" fmla="*/ 0 w 205"/>
                <a:gd name="T23" fmla="*/ 101 h 118"/>
                <a:gd name="T24" fmla="*/ 54 w 205"/>
                <a:gd name="T25" fmla="*/ 101 h 118"/>
                <a:gd name="T26" fmla="*/ 103 w 205"/>
                <a:gd name="T27" fmla="*/ 118 h 118"/>
                <a:gd name="T28" fmla="*/ 151 w 205"/>
                <a:gd name="T29" fmla="*/ 101 h 118"/>
                <a:gd name="T30" fmla="*/ 205 w 205"/>
                <a:gd name="T31" fmla="*/ 101 h 118"/>
                <a:gd name="T32" fmla="*/ 205 w 205"/>
                <a:gd name="T33" fmla="*/ 64 h 118"/>
                <a:gd name="T34" fmla="*/ 183 w 205"/>
                <a:gd name="T35" fmla="*/ 42 h 118"/>
                <a:gd name="T36" fmla="*/ 67 w 205"/>
                <a:gd name="T37" fmla="*/ 26 h 118"/>
                <a:gd name="T38" fmla="*/ 67 w 205"/>
                <a:gd name="T39" fmla="*/ 22 h 118"/>
                <a:gd name="T40" fmla="*/ 73 w 205"/>
                <a:gd name="T41" fmla="*/ 17 h 118"/>
                <a:gd name="T42" fmla="*/ 132 w 205"/>
                <a:gd name="T43" fmla="*/ 17 h 118"/>
                <a:gd name="T44" fmla="*/ 138 w 205"/>
                <a:gd name="T45" fmla="*/ 22 h 118"/>
                <a:gd name="T46" fmla="*/ 138 w 205"/>
                <a:gd name="T47" fmla="*/ 26 h 118"/>
                <a:gd name="T48" fmla="*/ 138 w 205"/>
                <a:gd name="T49" fmla="*/ 42 h 118"/>
                <a:gd name="T50" fmla="*/ 67 w 205"/>
                <a:gd name="T51" fmla="*/ 42 h 118"/>
                <a:gd name="T52" fmla="*/ 67 w 205"/>
                <a:gd name="T53" fmla="*/ 26 h 118"/>
                <a:gd name="T54" fmla="*/ 101 w 205"/>
                <a:gd name="T55" fmla="*/ 101 h 118"/>
                <a:gd name="T56" fmla="*/ 85 w 205"/>
                <a:gd name="T57" fmla="*/ 86 h 118"/>
                <a:gd name="T58" fmla="*/ 101 w 205"/>
                <a:gd name="T59" fmla="*/ 70 h 118"/>
                <a:gd name="T60" fmla="*/ 117 w 205"/>
                <a:gd name="T61" fmla="*/ 86 h 118"/>
                <a:gd name="T62" fmla="*/ 101 w 205"/>
                <a:gd name="T63" fmla="*/ 101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5" h="118">
                  <a:moveTo>
                    <a:pt x="183" y="42"/>
                  </a:moveTo>
                  <a:cubicBezTo>
                    <a:pt x="180" y="42"/>
                    <a:pt x="180" y="42"/>
                    <a:pt x="180" y="42"/>
                  </a:cubicBezTo>
                  <a:cubicBezTo>
                    <a:pt x="154" y="42"/>
                    <a:pt x="154" y="42"/>
                    <a:pt x="154" y="42"/>
                  </a:cubicBezTo>
                  <a:cubicBezTo>
                    <a:pt x="154" y="22"/>
                    <a:pt x="154" y="22"/>
                    <a:pt x="154" y="22"/>
                  </a:cubicBezTo>
                  <a:cubicBezTo>
                    <a:pt x="154" y="10"/>
                    <a:pt x="144" y="0"/>
                    <a:pt x="132" y="0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61" y="0"/>
                    <a:pt x="51" y="10"/>
                    <a:pt x="51" y="22"/>
                  </a:cubicBezTo>
                  <a:cubicBezTo>
                    <a:pt x="51" y="42"/>
                    <a:pt x="51" y="42"/>
                    <a:pt x="51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10" y="42"/>
                    <a:pt x="0" y="52"/>
                    <a:pt x="0" y="64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12"/>
                    <a:pt x="84" y="118"/>
                    <a:pt x="103" y="118"/>
                  </a:cubicBezTo>
                  <a:cubicBezTo>
                    <a:pt x="121" y="118"/>
                    <a:pt x="138" y="112"/>
                    <a:pt x="151" y="101"/>
                  </a:cubicBezTo>
                  <a:cubicBezTo>
                    <a:pt x="205" y="101"/>
                    <a:pt x="205" y="101"/>
                    <a:pt x="205" y="101"/>
                  </a:cubicBezTo>
                  <a:cubicBezTo>
                    <a:pt x="205" y="64"/>
                    <a:pt x="205" y="64"/>
                    <a:pt x="205" y="64"/>
                  </a:cubicBezTo>
                  <a:cubicBezTo>
                    <a:pt x="205" y="52"/>
                    <a:pt x="195" y="42"/>
                    <a:pt x="183" y="42"/>
                  </a:cubicBezTo>
                  <a:close/>
                  <a:moveTo>
                    <a:pt x="67" y="26"/>
                  </a:moveTo>
                  <a:cubicBezTo>
                    <a:pt x="67" y="22"/>
                    <a:pt x="67" y="22"/>
                    <a:pt x="67" y="22"/>
                  </a:cubicBezTo>
                  <a:cubicBezTo>
                    <a:pt x="67" y="19"/>
                    <a:pt x="70" y="17"/>
                    <a:pt x="73" y="17"/>
                  </a:cubicBezTo>
                  <a:cubicBezTo>
                    <a:pt x="132" y="17"/>
                    <a:pt x="132" y="17"/>
                    <a:pt x="132" y="17"/>
                  </a:cubicBezTo>
                  <a:cubicBezTo>
                    <a:pt x="135" y="17"/>
                    <a:pt x="138" y="19"/>
                    <a:pt x="138" y="22"/>
                  </a:cubicBezTo>
                  <a:cubicBezTo>
                    <a:pt x="138" y="26"/>
                    <a:pt x="138" y="26"/>
                    <a:pt x="138" y="26"/>
                  </a:cubicBezTo>
                  <a:cubicBezTo>
                    <a:pt x="138" y="42"/>
                    <a:pt x="138" y="42"/>
                    <a:pt x="138" y="42"/>
                  </a:cubicBezTo>
                  <a:cubicBezTo>
                    <a:pt x="67" y="42"/>
                    <a:pt x="67" y="42"/>
                    <a:pt x="67" y="42"/>
                  </a:cubicBezTo>
                  <a:lnTo>
                    <a:pt x="67" y="26"/>
                  </a:lnTo>
                  <a:close/>
                  <a:moveTo>
                    <a:pt x="101" y="101"/>
                  </a:moveTo>
                  <a:cubicBezTo>
                    <a:pt x="92" y="101"/>
                    <a:pt x="85" y="94"/>
                    <a:pt x="85" y="86"/>
                  </a:cubicBezTo>
                  <a:cubicBezTo>
                    <a:pt x="85" y="77"/>
                    <a:pt x="92" y="70"/>
                    <a:pt x="101" y="70"/>
                  </a:cubicBezTo>
                  <a:cubicBezTo>
                    <a:pt x="110" y="70"/>
                    <a:pt x="117" y="77"/>
                    <a:pt x="117" y="86"/>
                  </a:cubicBezTo>
                  <a:cubicBezTo>
                    <a:pt x="117" y="94"/>
                    <a:pt x="110" y="101"/>
                    <a:pt x="101" y="10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731872" y="4044288"/>
            <a:ext cx="497957" cy="382396"/>
            <a:chOff x="6228018" y="3966233"/>
            <a:chExt cx="546946" cy="420016"/>
          </a:xfrm>
          <a:solidFill>
            <a:schemeClr val="bg1"/>
          </a:solidFill>
        </p:grpSpPr>
        <p:sp>
          <p:nvSpPr>
            <p:cNvPr id="20" name="Freeform 20"/>
            <p:cNvSpPr>
              <a:spLocks noEditPoints="1"/>
            </p:cNvSpPr>
            <p:nvPr/>
          </p:nvSpPr>
          <p:spPr bwMode="auto">
            <a:xfrm>
              <a:off x="6228018" y="4018850"/>
              <a:ext cx="362620" cy="367399"/>
            </a:xfrm>
            <a:custGeom>
              <a:avLst/>
              <a:gdLst>
                <a:gd name="T0" fmla="*/ 229 w 229"/>
                <a:gd name="T1" fmla="*/ 128 h 227"/>
                <a:gd name="T2" fmla="*/ 229 w 229"/>
                <a:gd name="T3" fmla="*/ 98 h 227"/>
                <a:gd name="T4" fmla="*/ 206 w 229"/>
                <a:gd name="T5" fmla="*/ 93 h 227"/>
                <a:gd name="T6" fmla="*/ 200 w 229"/>
                <a:gd name="T7" fmla="*/ 76 h 227"/>
                <a:gd name="T8" fmla="*/ 216 w 229"/>
                <a:gd name="T9" fmla="*/ 58 h 227"/>
                <a:gd name="T10" fmla="*/ 198 w 229"/>
                <a:gd name="T11" fmla="*/ 34 h 227"/>
                <a:gd name="T12" fmla="*/ 176 w 229"/>
                <a:gd name="T13" fmla="*/ 44 h 227"/>
                <a:gd name="T14" fmla="*/ 161 w 229"/>
                <a:gd name="T15" fmla="*/ 33 h 227"/>
                <a:gd name="T16" fmla="*/ 164 w 229"/>
                <a:gd name="T17" fmla="*/ 9 h 227"/>
                <a:gd name="T18" fmla="*/ 135 w 229"/>
                <a:gd name="T19" fmla="*/ 0 h 227"/>
                <a:gd name="T20" fmla="*/ 123 w 229"/>
                <a:gd name="T21" fmla="*/ 20 h 227"/>
                <a:gd name="T22" fmla="*/ 114 w 229"/>
                <a:gd name="T23" fmla="*/ 20 h 227"/>
                <a:gd name="T24" fmla="*/ 105 w 229"/>
                <a:gd name="T25" fmla="*/ 20 h 227"/>
                <a:gd name="T26" fmla="*/ 93 w 229"/>
                <a:gd name="T27" fmla="*/ 0 h 227"/>
                <a:gd name="T28" fmla="*/ 65 w 229"/>
                <a:gd name="T29" fmla="*/ 9 h 227"/>
                <a:gd name="T30" fmla="*/ 67 w 229"/>
                <a:gd name="T31" fmla="*/ 33 h 227"/>
                <a:gd name="T32" fmla="*/ 52 w 229"/>
                <a:gd name="T33" fmla="*/ 44 h 227"/>
                <a:gd name="T34" fmla="*/ 30 w 229"/>
                <a:gd name="T35" fmla="*/ 34 h 227"/>
                <a:gd name="T36" fmla="*/ 13 w 229"/>
                <a:gd name="T37" fmla="*/ 58 h 227"/>
                <a:gd name="T38" fmla="*/ 29 w 229"/>
                <a:gd name="T39" fmla="*/ 76 h 227"/>
                <a:gd name="T40" fmla="*/ 23 w 229"/>
                <a:gd name="T41" fmla="*/ 94 h 227"/>
                <a:gd name="T42" fmla="*/ 0 w 229"/>
                <a:gd name="T43" fmla="*/ 98 h 227"/>
                <a:gd name="T44" fmla="*/ 0 w 229"/>
                <a:gd name="T45" fmla="*/ 128 h 227"/>
                <a:gd name="T46" fmla="*/ 23 w 229"/>
                <a:gd name="T47" fmla="*/ 133 h 227"/>
                <a:gd name="T48" fmla="*/ 29 w 229"/>
                <a:gd name="T49" fmla="*/ 151 h 227"/>
                <a:gd name="T50" fmla="*/ 13 w 229"/>
                <a:gd name="T51" fmla="*/ 169 h 227"/>
                <a:gd name="T52" fmla="*/ 31 w 229"/>
                <a:gd name="T53" fmla="*/ 193 h 227"/>
                <a:gd name="T54" fmla="*/ 52 w 229"/>
                <a:gd name="T55" fmla="*/ 183 h 227"/>
                <a:gd name="T56" fmla="*/ 67 w 229"/>
                <a:gd name="T57" fmla="*/ 194 h 227"/>
                <a:gd name="T58" fmla="*/ 65 w 229"/>
                <a:gd name="T59" fmla="*/ 218 h 227"/>
                <a:gd name="T60" fmla="*/ 93 w 229"/>
                <a:gd name="T61" fmla="*/ 227 h 227"/>
                <a:gd name="T62" fmla="*/ 105 w 229"/>
                <a:gd name="T63" fmla="*/ 206 h 227"/>
                <a:gd name="T64" fmla="*/ 114 w 229"/>
                <a:gd name="T65" fmla="*/ 207 h 227"/>
                <a:gd name="T66" fmla="*/ 124 w 229"/>
                <a:gd name="T67" fmla="*/ 206 h 227"/>
                <a:gd name="T68" fmla="*/ 135 w 229"/>
                <a:gd name="T69" fmla="*/ 227 h 227"/>
                <a:gd name="T70" fmla="*/ 164 w 229"/>
                <a:gd name="T71" fmla="*/ 217 h 227"/>
                <a:gd name="T72" fmla="*/ 161 w 229"/>
                <a:gd name="T73" fmla="*/ 194 h 227"/>
                <a:gd name="T74" fmla="*/ 176 w 229"/>
                <a:gd name="T75" fmla="*/ 183 h 227"/>
                <a:gd name="T76" fmla="*/ 198 w 229"/>
                <a:gd name="T77" fmla="*/ 193 h 227"/>
                <a:gd name="T78" fmla="*/ 216 w 229"/>
                <a:gd name="T79" fmla="*/ 168 h 227"/>
                <a:gd name="T80" fmla="*/ 200 w 229"/>
                <a:gd name="T81" fmla="*/ 151 h 227"/>
                <a:gd name="T82" fmla="*/ 206 w 229"/>
                <a:gd name="T83" fmla="*/ 133 h 227"/>
                <a:gd name="T84" fmla="*/ 229 w 229"/>
                <a:gd name="T85" fmla="*/ 128 h 227"/>
                <a:gd name="T86" fmla="*/ 114 w 229"/>
                <a:gd name="T87" fmla="*/ 180 h 227"/>
                <a:gd name="T88" fmla="*/ 47 w 229"/>
                <a:gd name="T89" fmla="*/ 113 h 227"/>
                <a:gd name="T90" fmla="*/ 114 w 229"/>
                <a:gd name="T91" fmla="*/ 46 h 227"/>
                <a:gd name="T92" fmla="*/ 181 w 229"/>
                <a:gd name="T93" fmla="*/ 113 h 227"/>
                <a:gd name="T94" fmla="*/ 114 w 229"/>
                <a:gd name="T95" fmla="*/ 18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229" h="227">
                  <a:moveTo>
                    <a:pt x="229" y="128"/>
                  </a:moveTo>
                  <a:cubicBezTo>
                    <a:pt x="229" y="98"/>
                    <a:pt x="229" y="98"/>
                    <a:pt x="229" y="98"/>
                  </a:cubicBezTo>
                  <a:cubicBezTo>
                    <a:pt x="206" y="93"/>
                    <a:pt x="206" y="93"/>
                    <a:pt x="206" y="93"/>
                  </a:cubicBezTo>
                  <a:cubicBezTo>
                    <a:pt x="204" y="87"/>
                    <a:pt x="202" y="81"/>
                    <a:pt x="200" y="76"/>
                  </a:cubicBezTo>
                  <a:cubicBezTo>
                    <a:pt x="216" y="58"/>
                    <a:pt x="216" y="58"/>
                    <a:pt x="216" y="58"/>
                  </a:cubicBezTo>
                  <a:cubicBezTo>
                    <a:pt x="198" y="34"/>
                    <a:pt x="198" y="34"/>
                    <a:pt x="198" y="34"/>
                  </a:cubicBezTo>
                  <a:cubicBezTo>
                    <a:pt x="176" y="44"/>
                    <a:pt x="176" y="44"/>
                    <a:pt x="176" y="44"/>
                  </a:cubicBezTo>
                  <a:cubicBezTo>
                    <a:pt x="172" y="39"/>
                    <a:pt x="167" y="36"/>
                    <a:pt x="161" y="33"/>
                  </a:cubicBezTo>
                  <a:cubicBezTo>
                    <a:pt x="164" y="9"/>
                    <a:pt x="164" y="9"/>
                    <a:pt x="164" y="9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23" y="20"/>
                    <a:pt x="123" y="20"/>
                    <a:pt x="123" y="20"/>
                  </a:cubicBezTo>
                  <a:cubicBezTo>
                    <a:pt x="120" y="20"/>
                    <a:pt x="117" y="20"/>
                    <a:pt x="114" y="20"/>
                  </a:cubicBezTo>
                  <a:cubicBezTo>
                    <a:pt x="111" y="20"/>
                    <a:pt x="108" y="20"/>
                    <a:pt x="105" y="2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5" y="9"/>
                    <a:pt x="65" y="9"/>
                    <a:pt x="65" y="9"/>
                  </a:cubicBezTo>
                  <a:cubicBezTo>
                    <a:pt x="67" y="33"/>
                    <a:pt x="67" y="33"/>
                    <a:pt x="67" y="33"/>
                  </a:cubicBezTo>
                  <a:cubicBezTo>
                    <a:pt x="62" y="36"/>
                    <a:pt x="57" y="39"/>
                    <a:pt x="52" y="44"/>
                  </a:cubicBezTo>
                  <a:cubicBezTo>
                    <a:pt x="30" y="34"/>
                    <a:pt x="30" y="34"/>
                    <a:pt x="30" y="34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29" y="76"/>
                    <a:pt x="29" y="76"/>
                    <a:pt x="29" y="76"/>
                  </a:cubicBezTo>
                  <a:cubicBezTo>
                    <a:pt x="26" y="81"/>
                    <a:pt x="24" y="87"/>
                    <a:pt x="23" y="94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128"/>
                    <a:pt x="0" y="128"/>
                    <a:pt x="0" y="128"/>
                  </a:cubicBezTo>
                  <a:cubicBezTo>
                    <a:pt x="23" y="133"/>
                    <a:pt x="23" y="133"/>
                    <a:pt x="23" y="133"/>
                  </a:cubicBezTo>
                  <a:cubicBezTo>
                    <a:pt x="24" y="139"/>
                    <a:pt x="26" y="145"/>
                    <a:pt x="29" y="151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31" y="193"/>
                    <a:pt x="31" y="193"/>
                    <a:pt x="31" y="193"/>
                  </a:cubicBezTo>
                  <a:cubicBezTo>
                    <a:pt x="52" y="183"/>
                    <a:pt x="52" y="183"/>
                    <a:pt x="52" y="183"/>
                  </a:cubicBezTo>
                  <a:cubicBezTo>
                    <a:pt x="57" y="187"/>
                    <a:pt x="62" y="191"/>
                    <a:pt x="67" y="194"/>
                  </a:cubicBezTo>
                  <a:cubicBezTo>
                    <a:pt x="65" y="218"/>
                    <a:pt x="65" y="218"/>
                    <a:pt x="65" y="218"/>
                  </a:cubicBezTo>
                  <a:cubicBezTo>
                    <a:pt x="93" y="227"/>
                    <a:pt x="93" y="227"/>
                    <a:pt x="93" y="227"/>
                  </a:cubicBezTo>
                  <a:cubicBezTo>
                    <a:pt x="105" y="206"/>
                    <a:pt x="105" y="206"/>
                    <a:pt x="105" y="206"/>
                  </a:cubicBezTo>
                  <a:cubicBezTo>
                    <a:pt x="108" y="207"/>
                    <a:pt x="111" y="207"/>
                    <a:pt x="114" y="207"/>
                  </a:cubicBezTo>
                  <a:cubicBezTo>
                    <a:pt x="117" y="207"/>
                    <a:pt x="121" y="207"/>
                    <a:pt x="124" y="206"/>
                  </a:cubicBezTo>
                  <a:cubicBezTo>
                    <a:pt x="135" y="227"/>
                    <a:pt x="135" y="227"/>
                    <a:pt x="135" y="227"/>
                  </a:cubicBezTo>
                  <a:cubicBezTo>
                    <a:pt x="164" y="217"/>
                    <a:pt x="164" y="217"/>
                    <a:pt x="164" y="217"/>
                  </a:cubicBezTo>
                  <a:cubicBezTo>
                    <a:pt x="161" y="194"/>
                    <a:pt x="161" y="194"/>
                    <a:pt x="161" y="194"/>
                  </a:cubicBezTo>
                  <a:cubicBezTo>
                    <a:pt x="167" y="191"/>
                    <a:pt x="172" y="187"/>
                    <a:pt x="176" y="183"/>
                  </a:cubicBezTo>
                  <a:cubicBezTo>
                    <a:pt x="198" y="193"/>
                    <a:pt x="198" y="193"/>
                    <a:pt x="198" y="193"/>
                  </a:cubicBezTo>
                  <a:cubicBezTo>
                    <a:pt x="216" y="168"/>
                    <a:pt x="216" y="168"/>
                    <a:pt x="216" y="168"/>
                  </a:cubicBezTo>
                  <a:cubicBezTo>
                    <a:pt x="200" y="151"/>
                    <a:pt x="200" y="151"/>
                    <a:pt x="200" y="151"/>
                  </a:cubicBezTo>
                  <a:cubicBezTo>
                    <a:pt x="202" y="145"/>
                    <a:pt x="204" y="139"/>
                    <a:pt x="206" y="133"/>
                  </a:cubicBezTo>
                  <a:lnTo>
                    <a:pt x="229" y="128"/>
                  </a:lnTo>
                  <a:close/>
                  <a:moveTo>
                    <a:pt x="114" y="180"/>
                  </a:moveTo>
                  <a:cubicBezTo>
                    <a:pt x="77" y="180"/>
                    <a:pt x="47" y="150"/>
                    <a:pt x="47" y="113"/>
                  </a:cubicBezTo>
                  <a:cubicBezTo>
                    <a:pt x="47" y="76"/>
                    <a:pt x="77" y="46"/>
                    <a:pt x="114" y="46"/>
                  </a:cubicBezTo>
                  <a:cubicBezTo>
                    <a:pt x="151" y="46"/>
                    <a:pt x="181" y="76"/>
                    <a:pt x="181" y="113"/>
                  </a:cubicBezTo>
                  <a:cubicBezTo>
                    <a:pt x="181" y="150"/>
                    <a:pt x="151" y="180"/>
                    <a:pt x="114" y="18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1" name="Freeform 21"/>
            <p:cNvSpPr>
              <a:spLocks noEditPoints="1"/>
            </p:cNvSpPr>
            <p:nvPr/>
          </p:nvSpPr>
          <p:spPr bwMode="auto">
            <a:xfrm>
              <a:off x="6560476" y="3966233"/>
              <a:ext cx="214488" cy="218934"/>
            </a:xfrm>
            <a:custGeom>
              <a:avLst/>
              <a:gdLst>
                <a:gd name="T0" fmla="*/ 135 w 135"/>
                <a:gd name="T1" fmla="*/ 76 h 135"/>
                <a:gd name="T2" fmla="*/ 135 w 135"/>
                <a:gd name="T3" fmla="*/ 58 h 135"/>
                <a:gd name="T4" fmla="*/ 122 w 135"/>
                <a:gd name="T5" fmla="*/ 55 h 135"/>
                <a:gd name="T6" fmla="*/ 118 w 135"/>
                <a:gd name="T7" fmla="*/ 45 h 135"/>
                <a:gd name="T8" fmla="*/ 128 w 135"/>
                <a:gd name="T9" fmla="*/ 34 h 135"/>
                <a:gd name="T10" fmla="*/ 117 w 135"/>
                <a:gd name="T11" fmla="*/ 20 h 135"/>
                <a:gd name="T12" fmla="*/ 104 w 135"/>
                <a:gd name="T13" fmla="*/ 26 h 135"/>
                <a:gd name="T14" fmla="*/ 96 w 135"/>
                <a:gd name="T15" fmla="*/ 19 h 135"/>
                <a:gd name="T16" fmla="*/ 97 w 135"/>
                <a:gd name="T17" fmla="*/ 5 h 135"/>
                <a:gd name="T18" fmla="*/ 80 w 135"/>
                <a:gd name="T19" fmla="*/ 0 h 135"/>
                <a:gd name="T20" fmla="*/ 73 w 135"/>
                <a:gd name="T21" fmla="*/ 12 h 135"/>
                <a:gd name="T22" fmla="*/ 67 w 135"/>
                <a:gd name="T23" fmla="*/ 12 h 135"/>
                <a:gd name="T24" fmla="*/ 62 w 135"/>
                <a:gd name="T25" fmla="*/ 12 h 135"/>
                <a:gd name="T26" fmla="*/ 55 w 135"/>
                <a:gd name="T27" fmla="*/ 0 h 135"/>
                <a:gd name="T28" fmla="*/ 38 w 135"/>
                <a:gd name="T29" fmla="*/ 5 h 135"/>
                <a:gd name="T30" fmla="*/ 39 w 135"/>
                <a:gd name="T31" fmla="*/ 19 h 135"/>
                <a:gd name="T32" fmla="*/ 30 w 135"/>
                <a:gd name="T33" fmla="*/ 26 h 135"/>
                <a:gd name="T34" fmla="*/ 18 w 135"/>
                <a:gd name="T35" fmla="*/ 20 h 135"/>
                <a:gd name="T36" fmla="*/ 7 w 135"/>
                <a:gd name="T37" fmla="*/ 34 h 135"/>
                <a:gd name="T38" fmla="*/ 17 w 135"/>
                <a:gd name="T39" fmla="*/ 45 h 135"/>
                <a:gd name="T40" fmla="*/ 13 w 135"/>
                <a:gd name="T41" fmla="*/ 55 h 135"/>
                <a:gd name="T42" fmla="*/ 0 w 135"/>
                <a:gd name="T43" fmla="*/ 58 h 135"/>
                <a:gd name="T44" fmla="*/ 0 w 135"/>
                <a:gd name="T45" fmla="*/ 76 h 135"/>
                <a:gd name="T46" fmla="*/ 13 w 135"/>
                <a:gd name="T47" fmla="*/ 79 h 135"/>
                <a:gd name="T48" fmla="*/ 17 w 135"/>
                <a:gd name="T49" fmla="*/ 90 h 135"/>
                <a:gd name="T50" fmla="*/ 7 w 135"/>
                <a:gd name="T51" fmla="*/ 100 h 135"/>
                <a:gd name="T52" fmla="*/ 18 w 135"/>
                <a:gd name="T53" fmla="*/ 114 h 135"/>
                <a:gd name="T54" fmla="*/ 31 w 135"/>
                <a:gd name="T55" fmla="*/ 109 h 135"/>
                <a:gd name="T56" fmla="*/ 39 w 135"/>
                <a:gd name="T57" fmla="*/ 115 h 135"/>
                <a:gd name="T58" fmla="*/ 38 w 135"/>
                <a:gd name="T59" fmla="*/ 129 h 135"/>
                <a:gd name="T60" fmla="*/ 55 w 135"/>
                <a:gd name="T61" fmla="*/ 135 h 135"/>
                <a:gd name="T62" fmla="*/ 62 w 135"/>
                <a:gd name="T63" fmla="*/ 122 h 135"/>
                <a:gd name="T64" fmla="*/ 68 w 135"/>
                <a:gd name="T65" fmla="*/ 123 h 135"/>
                <a:gd name="T66" fmla="*/ 73 w 135"/>
                <a:gd name="T67" fmla="*/ 122 h 135"/>
                <a:gd name="T68" fmla="*/ 80 w 135"/>
                <a:gd name="T69" fmla="*/ 135 h 135"/>
                <a:gd name="T70" fmla="*/ 97 w 135"/>
                <a:gd name="T71" fmla="*/ 129 h 135"/>
                <a:gd name="T72" fmla="*/ 96 w 135"/>
                <a:gd name="T73" fmla="*/ 115 h 135"/>
                <a:gd name="T74" fmla="*/ 104 w 135"/>
                <a:gd name="T75" fmla="*/ 109 h 135"/>
                <a:gd name="T76" fmla="*/ 117 w 135"/>
                <a:gd name="T77" fmla="*/ 114 h 135"/>
                <a:gd name="T78" fmla="*/ 128 w 135"/>
                <a:gd name="T79" fmla="*/ 100 h 135"/>
                <a:gd name="T80" fmla="*/ 118 w 135"/>
                <a:gd name="T81" fmla="*/ 89 h 135"/>
                <a:gd name="T82" fmla="*/ 122 w 135"/>
                <a:gd name="T83" fmla="*/ 79 h 135"/>
                <a:gd name="T84" fmla="*/ 135 w 135"/>
                <a:gd name="T85" fmla="*/ 76 h 135"/>
                <a:gd name="T86" fmla="*/ 67 w 135"/>
                <a:gd name="T87" fmla="*/ 107 h 135"/>
                <a:gd name="T88" fmla="*/ 28 w 135"/>
                <a:gd name="T89" fmla="*/ 67 h 135"/>
                <a:gd name="T90" fmla="*/ 67 w 135"/>
                <a:gd name="T91" fmla="*/ 27 h 135"/>
                <a:gd name="T92" fmla="*/ 107 w 135"/>
                <a:gd name="T93" fmla="*/ 67 h 135"/>
                <a:gd name="T94" fmla="*/ 67 w 135"/>
                <a:gd name="T95" fmla="*/ 10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5" h="135">
                  <a:moveTo>
                    <a:pt x="135" y="76"/>
                  </a:moveTo>
                  <a:cubicBezTo>
                    <a:pt x="135" y="58"/>
                    <a:pt x="135" y="58"/>
                    <a:pt x="135" y="58"/>
                  </a:cubicBezTo>
                  <a:cubicBezTo>
                    <a:pt x="122" y="55"/>
                    <a:pt x="122" y="55"/>
                    <a:pt x="122" y="55"/>
                  </a:cubicBezTo>
                  <a:cubicBezTo>
                    <a:pt x="121" y="52"/>
                    <a:pt x="120" y="48"/>
                    <a:pt x="118" y="45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2" y="23"/>
                    <a:pt x="99" y="21"/>
                    <a:pt x="96" y="19"/>
                  </a:cubicBezTo>
                  <a:cubicBezTo>
                    <a:pt x="97" y="5"/>
                    <a:pt x="97" y="5"/>
                    <a:pt x="97" y="5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3" y="12"/>
                    <a:pt x="73" y="12"/>
                    <a:pt x="73" y="12"/>
                  </a:cubicBezTo>
                  <a:cubicBezTo>
                    <a:pt x="71" y="12"/>
                    <a:pt x="69" y="12"/>
                    <a:pt x="67" y="12"/>
                  </a:cubicBezTo>
                  <a:cubicBezTo>
                    <a:pt x="66" y="12"/>
                    <a:pt x="64" y="12"/>
                    <a:pt x="62" y="12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38" y="5"/>
                    <a:pt x="38" y="5"/>
                    <a:pt x="38" y="5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6" y="21"/>
                    <a:pt x="33" y="23"/>
                    <a:pt x="30" y="26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17" y="45"/>
                    <a:pt x="17" y="45"/>
                    <a:pt x="17" y="45"/>
                  </a:cubicBezTo>
                  <a:cubicBezTo>
                    <a:pt x="15" y="48"/>
                    <a:pt x="14" y="52"/>
                    <a:pt x="13" y="55"/>
                  </a:cubicBezTo>
                  <a:cubicBezTo>
                    <a:pt x="0" y="58"/>
                    <a:pt x="0" y="58"/>
                    <a:pt x="0" y="5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79"/>
                    <a:pt x="13" y="79"/>
                    <a:pt x="13" y="79"/>
                  </a:cubicBezTo>
                  <a:cubicBezTo>
                    <a:pt x="14" y="83"/>
                    <a:pt x="15" y="86"/>
                    <a:pt x="17" y="9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18" y="114"/>
                    <a:pt x="18" y="114"/>
                    <a:pt x="18" y="114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3" y="111"/>
                    <a:pt x="36" y="113"/>
                    <a:pt x="39" y="115"/>
                  </a:cubicBezTo>
                  <a:cubicBezTo>
                    <a:pt x="38" y="129"/>
                    <a:pt x="38" y="129"/>
                    <a:pt x="38" y="129"/>
                  </a:cubicBezTo>
                  <a:cubicBezTo>
                    <a:pt x="55" y="135"/>
                    <a:pt x="55" y="135"/>
                    <a:pt x="55" y="135"/>
                  </a:cubicBezTo>
                  <a:cubicBezTo>
                    <a:pt x="62" y="122"/>
                    <a:pt x="62" y="122"/>
                    <a:pt x="62" y="122"/>
                  </a:cubicBezTo>
                  <a:cubicBezTo>
                    <a:pt x="64" y="123"/>
                    <a:pt x="66" y="123"/>
                    <a:pt x="68" y="123"/>
                  </a:cubicBezTo>
                  <a:cubicBezTo>
                    <a:pt x="69" y="123"/>
                    <a:pt x="71" y="123"/>
                    <a:pt x="73" y="122"/>
                  </a:cubicBezTo>
                  <a:cubicBezTo>
                    <a:pt x="80" y="135"/>
                    <a:pt x="80" y="135"/>
                    <a:pt x="80" y="135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6" y="115"/>
                    <a:pt x="96" y="115"/>
                    <a:pt x="96" y="115"/>
                  </a:cubicBezTo>
                  <a:cubicBezTo>
                    <a:pt x="99" y="113"/>
                    <a:pt x="102" y="111"/>
                    <a:pt x="104" y="109"/>
                  </a:cubicBezTo>
                  <a:cubicBezTo>
                    <a:pt x="117" y="114"/>
                    <a:pt x="117" y="114"/>
                    <a:pt x="117" y="114"/>
                  </a:cubicBezTo>
                  <a:cubicBezTo>
                    <a:pt x="128" y="100"/>
                    <a:pt x="128" y="100"/>
                    <a:pt x="128" y="100"/>
                  </a:cubicBezTo>
                  <a:cubicBezTo>
                    <a:pt x="118" y="89"/>
                    <a:pt x="118" y="89"/>
                    <a:pt x="118" y="89"/>
                  </a:cubicBezTo>
                  <a:cubicBezTo>
                    <a:pt x="120" y="86"/>
                    <a:pt x="121" y="83"/>
                    <a:pt x="122" y="79"/>
                  </a:cubicBezTo>
                  <a:lnTo>
                    <a:pt x="135" y="76"/>
                  </a:lnTo>
                  <a:close/>
                  <a:moveTo>
                    <a:pt x="67" y="107"/>
                  </a:moveTo>
                  <a:cubicBezTo>
                    <a:pt x="46" y="107"/>
                    <a:pt x="28" y="89"/>
                    <a:pt x="28" y="67"/>
                  </a:cubicBezTo>
                  <a:cubicBezTo>
                    <a:pt x="28" y="45"/>
                    <a:pt x="46" y="27"/>
                    <a:pt x="67" y="27"/>
                  </a:cubicBezTo>
                  <a:cubicBezTo>
                    <a:pt x="89" y="27"/>
                    <a:pt x="107" y="45"/>
                    <a:pt x="107" y="67"/>
                  </a:cubicBezTo>
                  <a:cubicBezTo>
                    <a:pt x="107" y="89"/>
                    <a:pt x="89" y="107"/>
                    <a:pt x="67" y="107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6144747" y="1903842"/>
            <a:ext cx="3673063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县市发展不平衡的问题依然凸显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6144747" y="2345046"/>
            <a:ext cx="4483470" cy="4867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2017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年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1-5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月份，某某分公司集邮收入进度仅达到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39.85%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，离全市</a:t>
            </a: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62%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的平均进度差距较大。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144747" y="3529839"/>
            <a:ext cx="384557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“</a:t>
            </a:r>
            <a:r>
              <a:rPr lang="en-US" altLang="zh-CN" b="1" dirty="0">
                <a:solidFill>
                  <a:schemeClr val="bg1"/>
                </a:solidFill>
                <a:cs typeface="+mn-ea"/>
                <a:sym typeface="+mn-lt"/>
              </a:rPr>
              <a:t>141”</a:t>
            </a:r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工程建设有待加强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144747" y="3972516"/>
            <a:ext cx="4694038" cy="48673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主要表现在示范网点、专区标准化建设还比较滞后，柜台未单设、专柜标准不一等。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6144747" y="4947490"/>
            <a:ext cx="2133781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项目开发有待加强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6144747" y="5455730"/>
            <a:ext cx="4769862" cy="2762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en-US" altLang="zh-CN" sz="1200" dirty="0">
                <a:solidFill>
                  <a:schemeClr val="bg1"/>
                </a:solidFill>
                <a:cs typeface="+mn-ea"/>
                <a:sym typeface="+mn-lt"/>
              </a:rPr>
              <a:t>2017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年，全市项目开发未达到序时进度，后续发展压力大。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33677" y="382819"/>
            <a:ext cx="2395207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存在的主要问题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306981" y="1969488"/>
            <a:ext cx="5220591" cy="4153703"/>
            <a:chOff x="90140" y="1194594"/>
            <a:chExt cx="5707063" cy="4468813"/>
          </a:xfrm>
          <a:solidFill>
            <a:schemeClr val="bg1"/>
          </a:solidFill>
        </p:grpSpPr>
        <p:sp>
          <p:nvSpPr>
            <p:cNvPr id="43" name="任意多边形: 形状 16"/>
            <p:cNvSpPr/>
            <p:nvPr/>
          </p:nvSpPr>
          <p:spPr bwMode="auto">
            <a:xfrm>
              <a:off x="1879253" y="4277519"/>
              <a:ext cx="277813" cy="422275"/>
            </a:xfrm>
            <a:custGeom>
              <a:avLst/>
              <a:gdLst>
                <a:gd name="T0" fmla="*/ 58 w 175"/>
                <a:gd name="T1" fmla="*/ 0 h 266"/>
                <a:gd name="T2" fmla="*/ 61 w 175"/>
                <a:gd name="T3" fmla="*/ 2 h 266"/>
                <a:gd name="T4" fmla="*/ 66 w 175"/>
                <a:gd name="T5" fmla="*/ 3 h 266"/>
                <a:gd name="T6" fmla="*/ 74 w 175"/>
                <a:gd name="T7" fmla="*/ 7 h 266"/>
                <a:gd name="T8" fmla="*/ 84 w 175"/>
                <a:gd name="T9" fmla="*/ 12 h 266"/>
                <a:gd name="T10" fmla="*/ 96 w 175"/>
                <a:gd name="T11" fmla="*/ 18 h 266"/>
                <a:gd name="T12" fmla="*/ 109 w 175"/>
                <a:gd name="T13" fmla="*/ 28 h 266"/>
                <a:gd name="T14" fmla="*/ 122 w 175"/>
                <a:gd name="T15" fmla="*/ 38 h 266"/>
                <a:gd name="T16" fmla="*/ 135 w 175"/>
                <a:gd name="T17" fmla="*/ 51 h 266"/>
                <a:gd name="T18" fmla="*/ 148 w 175"/>
                <a:gd name="T19" fmla="*/ 65 h 266"/>
                <a:gd name="T20" fmla="*/ 158 w 175"/>
                <a:gd name="T21" fmla="*/ 82 h 266"/>
                <a:gd name="T22" fmla="*/ 167 w 175"/>
                <a:gd name="T23" fmla="*/ 100 h 266"/>
                <a:gd name="T24" fmla="*/ 173 w 175"/>
                <a:gd name="T25" fmla="*/ 121 h 266"/>
                <a:gd name="T26" fmla="*/ 175 w 175"/>
                <a:gd name="T27" fmla="*/ 146 h 266"/>
                <a:gd name="T28" fmla="*/ 174 w 175"/>
                <a:gd name="T29" fmla="*/ 172 h 266"/>
                <a:gd name="T30" fmla="*/ 167 w 175"/>
                <a:gd name="T31" fmla="*/ 200 h 266"/>
                <a:gd name="T32" fmla="*/ 157 w 175"/>
                <a:gd name="T33" fmla="*/ 233 h 266"/>
                <a:gd name="T34" fmla="*/ 140 w 175"/>
                <a:gd name="T35" fmla="*/ 266 h 266"/>
                <a:gd name="T36" fmla="*/ 137 w 175"/>
                <a:gd name="T37" fmla="*/ 266 h 266"/>
                <a:gd name="T38" fmla="*/ 131 w 175"/>
                <a:gd name="T39" fmla="*/ 264 h 266"/>
                <a:gd name="T40" fmla="*/ 122 w 175"/>
                <a:gd name="T41" fmla="*/ 260 h 266"/>
                <a:gd name="T42" fmla="*/ 110 w 175"/>
                <a:gd name="T43" fmla="*/ 255 h 266"/>
                <a:gd name="T44" fmla="*/ 96 w 175"/>
                <a:gd name="T45" fmla="*/ 247 h 266"/>
                <a:gd name="T46" fmla="*/ 80 w 175"/>
                <a:gd name="T47" fmla="*/ 238 h 266"/>
                <a:gd name="T48" fmla="*/ 65 w 175"/>
                <a:gd name="T49" fmla="*/ 226 h 266"/>
                <a:gd name="T50" fmla="*/ 49 w 175"/>
                <a:gd name="T51" fmla="*/ 214 h 266"/>
                <a:gd name="T52" fmla="*/ 35 w 175"/>
                <a:gd name="T53" fmla="*/ 199 h 266"/>
                <a:gd name="T54" fmla="*/ 22 w 175"/>
                <a:gd name="T55" fmla="*/ 183 h 266"/>
                <a:gd name="T56" fmla="*/ 11 w 175"/>
                <a:gd name="T57" fmla="*/ 164 h 266"/>
                <a:gd name="T58" fmla="*/ 4 w 175"/>
                <a:gd name="T59" fmla="*/ 144 h 266"/>
                <a:gd name="T60" fmla="*/ 0 w 175"/>
                <a:gd name="T61" fmla="*/ 121 h 266"/>
                <a:gd name="T62" fmla="*/ 0 w 175"/>
                <a:gd name="T63" fmla="*/ 96 h 266"/>
                <a:gd name="T64" fmla="*/ 6 w 175"/>
                <a:gd name="T65" fmla="*/ 70 h 266"/>
                <a:gd name="T66" fmla="*/ 18 w 175"/>
                <a:gd name="T67" fmla="*/ 41 h 266"/>
                <a:gd name="T68" fmla="*/ 36 w 175"/>
                <a:gd name="T69" fmla="*/ 9 h 266"/>
                <a:gd name="T70" fmla="*/ 35 w 175"/>
                <a:gd name="T71" fmla="*/ 13 h 266"/>
                <a:gd name="T72" fmla="*/ 32 w 175"/>
                <a:gd name="T73" fmla="*/ 21 h 266"/>
                <a:gd name="T74" fmla="*/ 30 w 175"/>
                <a:gd name="T75" fmla="*/ 33 h 266"/>
                <a:gd name="T76" fmla="*/ 26 w 175"/>
                <a:gd name="T77" fmla="*/ 48 h 266"/>
                <a:gd name="T78" fmla="*/ 24 w 175"/>
                <a:gd name="T79" fmla="*/ 66 h 266"/>
                <a:gd name="T80" fmla="*/ 26 w 175"/>
                <a:gd name="T81" fmla="*/ 87 h 266"/>
                <a:gd name="T82" fmla="*/ 30 w 175"/>
                <a:gd name="T83" fmla="*/ 109 h 266"/>
                <a:gd name="T84" fmla="*/ 37 w 175"/>
                <a:gd name="T85" fmla="*/ 131 h 266"/>
                <a:gd name="T86" fmla="*/ 50 w 175"/>
                <a:gd name="T87" fmla="*/ 153 h 266"/>
                <a:gd name="T88" fmla="*/ 49 w 175"/>
                <a:gd name="T89" fmla="*/ 150 h 266"/>
                <a:gd name="T90" fmla="*/ 46 w 175"/>
                <a:gd name="T91" fmla="*/ 142 h 266"/>
                <a:gd name="T92" fmla="*/ 43 w 175"/>
                <a:gd name="T93" fmla="*/ 127 h 266"/>
                <a:gd name="T94" fmla="*/ 40 w 175"/>
                <a:gd name="T95" fmla="*/ 109 h 266"/>
                <a:gd name="T96" fmla="*/ 37 w 175"/>
                <a:gd name="T97" fmla="*/ 89 h 266"/>
                <a:gd name="T98" fmla="*/ 37 w 175"/>
                <a:gd name="T99" fmla="*/ 66 h 266"/>
                <a:gd name="T100" fmla="*/ 40 w 175"/>
                <a:gd name="T101" fmla="*/ 44 h 266"/>
                <a:gd name="T102" fmla="*/ 46 w 175"/>
                <a:gd name="T103" fmla="*/ 22 h 266"/>
                <a:gd name="T104" fmla="*/ 58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58" y="0"/>
                  </a:moveTo>
                  <a:lnTo>
                    <a:pt x="61" y="2"/>
                  </a:lnTo>
                  <a:lnTo>
                    <a:pt x="66" y="3"/>
                  </a:lnTo>
                  <a:lnTo>
                    <a:pt x="74" y="7"/>
                  </a:lnTo>
                  <a:lnTo>
                    <a:pt x="84" y="12"/>
                  </a:lnTo>
                  <a:lnTo>
                    <a:pt x="96" y="18"/>
                  </a:lnTo>
                  <a:lnTo>
                    <a:pt x="109" y="28"/>
                  </a:lnTo>
                  <a:lnTo>
                    <a:pt x="122" y="38"/>
                  </a:lnTo>
                  <a:lnTo>
                    <a:pt x="135" y="51"/>
                  </a:lnTo>
                  <a:lnTo>
                    <a:pt x="148" y="65"/>
                  </a:lnTo>
                  <a:lnTo>
                    <a:pt x="158" y="82"/>
                  </a:lnTo>
                  <a:lnTo>
                    <a:pt x="167" y="100"/>
                  </a:lnTo>
                  <a:lnTo>
                    <a:pt x="173" y="121"/>
                  </a:lnTo>
                  <a:lnTo>
                    <a:pt x="175" y="146"/>
                  </a:lnTo>
                  <a:lnTo>
                    <a:pt x="174" y="172"/>
                  </a:lnTo>
                  <a:lnTo>
                    <a:pt x="167" y="200"/>
                  </a:lnTo>
                  <a:lnTo>
                    <a:pt x="157" y="233"/>
                  </a:lnTo>
                  <a:lnTo>
                    <a:pt x="140" y="266"/>
                  </a:lnTo>
                  <a:lnTo>
                    <a:pt x="137" y="266"/>
                  </a:lnTo>
                  <a:lnTo>
                    <a:pt x="131" y="264"/>
                  </a:lnTo>
                  <a:lnTo>
                    <a:pt x="122" y="260"/>
                  </a:lnTo>
                  <a:lnTo>
                    <a:pt x="110" y="255"/>
                  </a:lnTo>
                  <a:lnTo>
                    <a:pt x="96" y="247"/>
                  </a:lnTo>
                  <a:lnTo>
                    <a:pt x="80" y="238"/>
                  </a:lnTo>
                  <a:lnTo>
                    <a:pt x="65" y="226"/>
                  </a:lnTo>
                  <a:lnTo>
                    <a:pt x="49" y="214"/>
                  </a:lnTo>
                  <a:lnTo>
                    <a:pt x="35" y="199"/>
                  </a:lnTo>
                  <a:lnTo>
                    <a:pt x="22" y="183"/>
                  </a:lnTo>
                  <a:lnTo>
                    <a:pt x="11" y="164"/>
                  </a:lnTo>
                  <a:lnTo>
                    <a:pt x="4" y="144"/>
                  </a:lnTo>
                  <a:lnTo>
                    <a:pt x="0" y="121"/>
                  </a:lnTo>
                  <a:lnTo>
                    <a:pt x="0" y="96"/>
                  </a:lnTo>
                  <a:lnTo>
                    <a:pt x="6" y="70"/>
                  </a:lnTo>
                  <a:lnTo>
                    <a:pt x="18" y="41"/>
                  </a:lnTo>
                  <a:lnTo>
                    <a:pt x="36" y="9"/>
                  </a:lnTo>
                  <a:lnTo>
                    <a:pt x="35" y="13"/>
                  </a:lnTo>
                  <a:lnTo>
                    <a:pt x="32" y="21"/>
                  </a:lnTo>
                  <a:lnTo>
                    <a:pt x="30" y="33"/>
                  </a:lnTo>
                  <a:lnTo>
                    <a:pt x="26" y="48"/>
                  </a:lnTo>
                  <a:lnTo>
                    <a:pt x="24" y="66"/>
                  </a:lnTo>
                  <a:lnTo>
                    <a:pt x="26" y="87"/>
                  </a:lnTo>
                  <a:lnTo>
                    <a:pt x="30" y="109"/>
                  </a:lnTo>
                  <a:lnTo>
                    <a:pt x="37" y="131"/>
                  </a:lnTo>
                  <a:lnTo>
                    <a:pt x="50" y="153"/>
                  </a:lnTo>
                  <a:lnTo>
                    <a:pt x="49" y="150"/>
                  </a:lnTo>
                  <a:lnTo>
                    <a:pt x="46" y="142"/>
                  </a:lnTo>
                  <a:lnTo>
                    <a:pt x="43" y="127"/>
                  </a:lnTo>
                  <a:lnTo>
                    <a:pt x="40" y="109"/>
                  </a:lnTo>
                  <a:lnTo>
                    <a:pt x="37" y="89"/>
                  </a:lnTo>
                  <a:lnTo>
                    <a:pt x="37" y="66"/>
                  </a:lnTo>
                  <a:lnTo>
                    <a:pt x="40" y="44"/>
                  </a:lnTo>
                  <a:lnTo>
                    <a:pt x="46" y="22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4" name="任意多边形: 形状 17"/>
            <p:cNvSpPr/>
            <p:nvPr/>
          </p:nvSpPr>
          <p:spPr bwMode="auto">
            <a:xfrm>
              <a:off x="1469678" y="4490244"/>
              <a:ext cx="279400" cy="422275"/>
            </a:xfrm>
            <a:custGeom>
              <a:avLst/>
              <a:gdLst>
                <a:gd name="T0" fmla="*/ 60 w 176"/>
                <a:gd name="T1" fmla="*/ 0 h 266"/>
                <a:gd name="T2" fmla="*/ 61 w 176"/>
                <a:gd name="T3" fmla="*/ 0 h 266"/>
                <a:gd name="T4" fmla="*/ 67 w 176"/>
                <a:gd name="T5" fmla="*/ 3 h 266"/>
                <a:gd name="T6" fmla="*/ 74 w 176"/>
                <a:gd name="T7" fmla="*/ 6 h 266"/>
                <a:gd name="T8" fmla="*/ 85 w 176"/>
                <a:gd name="T9" fmla="*/ 12 h 266"/>
                <a:gd name="T10" fmla="*/ 98 w 176"/>
                <a:gd name="T11" fmla="*/ 18 h 266"/>
                <a:gd name="T12" fmla="*/ 110 w 176"/>
                <a:gd name="T13" fmla="*/ 26 h 266"/>
                <a:gd name="T14" fmla="*/ 124 w 176"/>
                <a:gd name="T15" fmla="*/ 36 h 266"/>
                <a:gd name="T16" fmla="*/ 137 w 176"/>
                <a:gd name="T17" fmla="*/ 49 h 266"/>
                <a:gd name="T18" fmla="*/ 149 w 176"/>
                <a:gd name="T19" fmla="*/ 64 h 266"/>
                <a:gd name="T20" fmla="*/ 159 w 176"/>
                <a:gd name="T21" fmla="*/ 80 h 266"/>
                <a:gd name="T22" fmla="*/ 168 w 176"/>
                <a:gd name="T23" fmla="*/ 100 h 266"/>
                <a:gd name="T24" fmla="*/ 173 w 176"/>
                <a:gd name="T25" fmla="*/ 121 h 266"/>
                <a:gd name="T26" fmla="*/ 176 w 176"/>
                <a:gd name="T27" fmla="*/ 144 h 266"/>
                <a:gd name="T28" fmla="*/ 175 w 176"/>
                <a:gd name="T29" fmla="*/ 171 h 266"/>
                <a:gd name="T30" fmla="*/ 169 w 176"/>
                <a:gd name="T31" fmla="*/ 200 h 266"/>
                <a:gd name="T32" fmla="*/ 158 w 176"/>
                <a:gd name="T33" fmla="*/ 231 h 266"/>
                <a:gd name="T34" fmla="*/ 141 w 176"/>
                <a:gd name="T35" fmla="*/ 266 h 266"/>
                <a:gd name="T36" fmla="*/ 139 w 176"/>
                <a:gd name="T37" fmla="*/ 265 h 266"/>
                <a:gd name="T38" fmla="*/ 133 w 176"/>
                <a:gd name="T39" fmla="*/ 264 h 266"/>
                <a:gd name="T40" fmla="*/ 123 w 176"/>
                <a:gd name="T41" fmla="*/ 258 h 266"/>
                <a:gd name="T42" fmla="*/ 111 w 176"/>
                <a:gd name="T43" fmla="*/ 253 h 266"/>
                <a:gd name="T44" fmla="*/ 97 w 176"/>
                <a:gd name="T45" fmla="*/ 245 h 266"/>
                <a:gd name="T46" fmla="*/ 81 w 176"/>
                <a:gd name="T47" fmla="*/ 236 h 266"/>
                <a:gd name="T48" fmla="*/ 65 w 176"/>
                <a:gd name="T49" fmla="*/ 226 h 266"/>
                <a:gd name="T50" fmla="*/ 50 w 176"/>
                <a:gd name="T51" fmla="*/ 213 h 266"/>
                <a:gd name="T52" fmla="*/ 35 w 176"/>
                <a:gd name="T53" fmla="*/ 199 h 266"/>
                <a:gd name="T54" fmla="*/ 22 w 176"/>
                <a:gd name="T55" fmla="*/ 182 h 266"/>
                <a:gd name="T56" fmla="*/ 12 w 176"/>
                <a:gd name="T57" fmla="*/ 164 h 266"/>
                <a:gd name="T58" fmla="*/ 4 w 176"/>
                <a:gd name="T59" fmla="*/ 143 h 266"/>
                <a:gd name="T60" fmla="*/ 0 w 176"/>
                <a:gd name="T61" fmla="*/ 121 h 266"/>
                <a:gd name="T62" fmla="*/ 2 w 176"/>
                <a:gd name="T63" fmla="*/ 96 h 266"/>
                <a:gd name="T64" fmla="*/ 7 w 176"/>
                <a:gd name="T65" fmla="*/ 69 h 266"/>
                <a:gd name="T66" fmla="*/ 19 w 176"/>
                <a:gd name="T67" fmla="*/ 40 h 266"/>
                <a:gd name="T68" fmla="*/ 37 w 176"/>
                <a:gd name="T69" fmla="*/ 9 h 266"/>
                <a:gd name="T70" fmla="*/ 35 w 176"/>
                <a:gd name="T71" fmla="*/ 12 h 266"/>
                <a:gd name="T72" fmla="*/ 33 w 176"/>
                <a:gd name="T73" fmla="*/ 19 h 266"/>
                <a:gd name="T74" fmla="*/ 30 w 176"/>
                <a:gd name="T75" fmla="*/ 32 h 266"/>
                <a:gd name="T76" fmla="*/ 28 w 176"/>
                <a:gd name="T77" fmla="*/ 48 h 266"/>
                <a:gd name="T78" fmla="*/ 25 w 176"/>
                <a:gd name="T79" fmla="*/ 66 h 266"/>
                <a:gd name="T80" fmla="*/ 26 w 176"/>
                <a:gd name="T81" fmla="*/ 87 h 266"/>
                <a:gd name="T82" fmla="*/ 30 w 176"/>
                <a:gd name="T83" fmla="*/ 108 h 266"/>
                <a:gd name="T84" fmla="*/ 38 w 176"/>
                <a:gd name="T85" fmla="*/ 131 h 266"/>
                <a:gd name="T86" fmla="*/ 51 w 176"/>
                <a:gd name="T87" fmla="*/ 152 h 266"/>
                <a:gd name="T88" fmla="*/ 50 w 176"/>
                <a:gd name="T89" fmla="*/ 149 h 266"/>
                <a:gd name="T90" fmla="*/ 47 w 176"/>
                <a:gd name="T91" fmla="*/ 140 h 266"/>
                <a:gd name="T92" fmla="*/ 43 w 176"/>
                <a:gd name="T93" fmla="*/ 126 h 266"/>
                <a:gd name="T94" fmla="*/ 41 w 176"/>
                <a:gd name="T95" fmla="*/ 109 h 266"/>
                <a:gd name="T96" fmla="*/ 38 w 176"/>
                <a:gd name="T97" fmla="*/ 88 h 266"/>
                <a:gd name="T98" fmla="*/ 38 w 176"/>
                <a:gd name="T99" fmla="*/ 66 h 266"/>
                <a:gd name="T100" fmla="*/ 41 w 176"/>
                <a:gd name="T101" fmla="*/ 43 h 266"/>
                <a:gd name="T102" fmla="*/ 48 w 176"/>
                <a:gd name="T103" fmla="*/ 21 h 266"/>
                <a:gd name="T104" fmla="*/ 60 w 176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66">
                  <a:moveTo>
                    <a:pt x="60" y="0"/>
                  </a:moveTo>
                  <a:lnTo>
                    <a:pt x="61" y="0"/>
                  </a:lnTo>
                  <a:lnTo>
                    <a:pt x="67" y="3"/>
                  </a:lnTo>
                  <a:lnTo>
                    <a:pt x="74" y="6"/>
                  </a:lnTo>
                  <a:lnTo>
                    <a:pt x="85" y="12"/>
                  </a:lnTo>
                  <a:lnTo>
                    <a:pt x="98" y="18"/>
                  </a:lnTo>
                  <a:lnTo>
                    <a:pt x="110" y="26"/>
                  </a:lnTo>
                  <a:lnTo>
                    <a:pt x="124" y="36"/>
                  </a:lnTo>
                  <a:lnTo>
                    <a:pt x="137" y="49"/>
                  </a:lnTo>
                  <a:lnTo>
                    <a:pt x="149" y="64"/>
                  </a:lnTo>
                  <a:lnTo>
                    <a:pt x="159" y="80"/>
                  </a:lnTo>
                  <a:lnTo>
                    <a:pt x="168" y="100"/>
                  </a:lnTo>
                  <a:lnTo>
                    <a:pt x="173" y="121"/>
                  </a:lnTo>
                  <a:lnTo>
                    <a:pt x="176" y="144"/>
                  </a:lnTo>
                  <a:lnTo>
                    <a:pt x="175" y="171"/>
                  </a:lnTo>
                  <a:lnTo>
                    <a:pt x="169" y="200"/>
                  </a:lnTo>
                  <a:lnTo>
                    <a:pt x="158" y="231"/>
                  </a:lnTo>
                  <a:lnTo>
                    <a:pt x="141" y="266"/>
                  </a:lnTo>
                  <a:lnTo>
                    <a:pt x="139" y="265"/>
                  </a:lnTo>
                  <a:lnTo>
                    <a:pt x="133" y="264"/>
                  </a:lnTo>
                  <a:lnTo>
                    <a:pt x="123" y="258"/>
                  </a:lnTo>
                  <a:lnTo>
                    <a:pt x="111" y="253"/>
                  </a:lnTo>
                  <a:lnTo>
                    <a:pt x="97" y="245"/>
                  </a:lnTo>
                  <a:lnTo>
                    <a:pt x="81" y="236"/>
                  </a:lnTo>
                  <a:lnTo>
                    <a:pt x="65" y="226"/>
                  </a:lnTo>
                  <a:lnTo>
                    <a:pt x="50" y="213"/>
                  </a:lnTo>
                  <a:lnTo>
                    <a:pt x="35" y="199"/>
                  </a:lnTo>
                  <a:lnTo>
                    <a:pt x="22" y="182"/>
                  </a:lnTo>
                  <a:lnTo>
                    <a:pt x="12" y="164"/>
                  </a:lnTo>
                  <a:lnTo>
                    <a:pt x="4" y="143"/>
                  </a:lnTo>
                  <a:lnTo>
                    <a:pt x="0" y="121"/>
                  </a:lnTo>
                  <a:lnTo>
                    <a:pt x="2" y="96"/>
                  </a:lnTo>
                  <a:lnTo>
                    <a:pt x="7" y="69"/>
                  </a:lnTo>
                  <a:lnTo>
                    <a:pt x="19" y="40"/>
                  </a:lnTo>
                  <a:lnTo>
                    <a:pt x="37" y="9"/>
                  </a:lnTo>
                  <a:lnTo>
                    <a:pt x="35" y="12"/>
                  </a:lnTo>
                  <a:lnTo>
                    <a:pt x="33" y="19"/>
                  </a:lnTo>
                  <a:lnTo>
                    <a:pt x="30" y="32"/>
                  </a:lnTo>
                  <a:lnTo>
                    <a:pt x="28" y="48"/>
                  </a:lnTo>
                  <a:lnTo>
                    <a:pt x="25" y="66"/>
                  </a:lnTo>
                  <a:lnTo>
                    <a:pt x="26" y="87"/>
                  </a:lnTo>
                  <a:lnTo>
                    <a:pt x="30" y="108"/>
                  </a:lnTo>
                  <a:lnTo>
                    <a:pt x="38" y="131"/>
                  </a:lnTo>
                  <a:lnTo>
                    <a:pt x="51" y="152"/>
                  </a:lnTo>
                  <a:lnTo>
                    <a:pt x="50" y="149"/>
                  </a:lnTo>
                  <a:lnTo>
                    <a:pt x="47" y="140"/>
                  </a:lnTo>
                  <a:lnTo>
                    <a:pt x="43" y="126"/>
                  </a:lnTo>
                  <a:lnTo>
                    <a:pt x="41" y="109"/>
                  </a:lnTo>
                  <a:lnTo>
                    <a:pt x="38" y="88"/>
                  </a:lnTo>
                  <a:lnTo>
                    <a:pt x="38" y="66"/>
                  </a:lnTo>
                  <a:lnTo>
                    <a:pt x="41" y="43"/>
                  </a:lnTo>
                  <a:lnTo>
                    <a:pt x="48" y="21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5" name="任意多边形: 形状 18"/>
            <p:cNvSpPr/>
            <p:nvPr/>
          </p:nvSpPr>
          <p:spPr bwMode="auto">
            <a:xfrm>
              <a:off x="783878" y="4561681"/>
              <a:ext cx="279400" cy="404813"/>
            </a:xfrm>
            <a:custGeom>
              <a:avLst/>
              <a:gdLst>
                <a:gd name="T0" fmla="*/ 133 w 176"/>
                <a:gd name="T1" fmla="*/ 0 h 255"/>
                <a:gd name="T2" fmla="*/ 131 w 176"/>
                <a:gd name="T3" fmla="*/ 2 h 255"/>
                <a:gd name="T4" fmla="*/ 124 w 176"/>
                <a:gd name="T5" fmla="*/ 4 h 255"/>
                <a:gd name="T6" fmla="*/ 113 w 176"/>
                <a:gd name="T7" fmla="*/ 11 h 255"/>
                <a:gd name="T8" fmla="*/ 100 w 176"/>
                <a:gd name="T9" fmla="*/ 20 h 255"/>
                <a:gd name="T10" fmla="*/ 85 w 176"/>
                <a:gd name="T11" fmla="*/ 32 h 255"/>
                <a:gd name="T12" fmla="*/ 72 w 176"/>
                <a:gd name="T13" fmla="*/ 47 h 255"/>
                <a:gd name="T14" fmla="*/ 59 w 176"/>
                <a:gd name="T15" fmla="*/ 65 h 255"/>
                <a:gd name="T16" fmla="*/ 49 w 176"/>
                <a:gd name="T17" fmla="*/ 86 h 255"/>
                <a:gd name="T18" fmla="*/ 42 w 176"/>
                <a:gd name="T19" fmla="*/ 111 h 255"/>
                <a:gd name="T20" fmla="*/ 44 w 176"/>
                <a:gd name="T21" fmla="*/ 108 h 255"/>
                <a:gd name="T22" fmla="*/ 49 w 176"/>
                <a:gd name="T23" fmla="*/ 100 h 255"/>
                <a:gd name="T24" fmla="*/ 55 w 176"/>
                <a:gd name="T25" fmla="*/ 87 h 255"/>
                <a:gd name="T26" fmla="*/ 66 w 176"/>
                <a:gd name="T27" fmla="*/ 73 h 255"/>
                <a:gd name="T28" fmla="*/ 79 w 176"/>
                <a:gd name="T29" fmla="*/ 58 h 255"/>
                <a:gd name="T30" fmla="*/ 94 w 176"/>
                <a:gd name="T31" fmla="*/ 42 h 255"/>
                <a:gd name="T32" fmla="*/ 113 w 176"/>
                <a:gd name="T33" fmla="*/ 28 h 255"/>
                <a:gd name="T34" fmla="*/ 133 w 176"/>
                <a:gd name="T35" fmla="*/ 16 h 255"/>
                <a:gd name="T36" fmla="*/ 157 w 176"/>
                <a:gd name="T37" fmla="*/ 10 h 255"/>
                <a:gd name="T38" fmla="*/ 158 w 176"/>
                <a:gd name="T39" fmla="*/ 12 h 255"/>
                <a:gd name="T40" fmla="*/ 161 w 176"/>
                <a:gd name="T41" fmla="*/ 17 h 255"/>
                <a:gd name="T42" fmla="*/ 163 w 176"/>
                <a:gd name="T43" fmla="*/ 26 h 255"/>
                <a:gd name="T44" fmla="*/ 167 w 176"/>
                <a:gd name="T45" fmla="*/ 39 h 255"/>
                <a:gd name="T46" fmla="*/ 171 w 176"/>
                <a:gd name="T47" fmla="*/ 54 h 255"/>
                <a:gd name="T48" fmla="*/ 175 w 176"/>
                <a:gd name="T49" fmla="*/ 71 h 255"/>
                <a:gd name="T50" fmla="*/ 176 w 176"/>
                <a:gd name="T51" fmla="*/ 89 h 255"/>
                <a:gd name="T52" fmla="*/ 175 w 176"/>
                <a:gd name="T53" fmla="*/ 108 h 255"/>
                <a:gd name="T54" fmla="*/ 172 w 176"/>
                <a:gd name="T55" fmla="*/ 129 h 255"/>
                <a:gd name="T56" fmla="*/ 166 w 176"/>
                <a:gd name="T57" fmla="*/ 148 h 255"/>
                <a:gd name="T58" fmla="*/ 156 w 176"/>
                <a:gd name="T59" fmla="*/ 169 h 255"/>
                <a:gd name="T60" fmla="*/ 141 w 176"/>
                <a:gd name="T61" fmla="*/ 190 h 255"/>
                <a:gd name="T62" fmla="*/ 122 w 176"/>
                <a:gd name="T63" fmla="*/ 208 h 255"/>
                <a:gd name="T64" fmla="*/ 96 w 176"/>
                <a:gd name="T65" fmla="*/ 226 h 255"/>
                <a:gd name="T66" fmla="*/ 65 w 176"/>
                <a:gd name="T67" fmla="*/ 242 h 255"/>
                <a:gd name="T68" fmla="*/ 26 w 176"/>
                <a:gd name="T69" fmla="*/ 255 h 255"/>
                <a:gd name="T70" fmla="*/ 24 w 176"/>
                <a:gd name="T71" fmla="*/ 254 h 255"/>
                <a:gd name="T72" fmla="*/ 22 w 176"/>
                <a:gd name="T73" fmla="*/ 247 h 255"/>
                <a:gd name="T74" fmla="*/ 18 w 176"/>
                <a:gd name="T75" fmla="*/ 238 h 255"/>
                <a:gd name="T76" fmla="*/ 14 w 176"/>
                <a:gd name="T77" fmla="*/ 225 h 255"/>
                <a:gd name="T78" fmla="*/ 9 w 176"/>
                <a:gd name="T79" fmla="*/ 209 h 255"/>
                <a:gd name="T80" fmla="*/ 5 w 176"/>
                <a:gd name="T81" fmla="*/ 193 h 255"/>
                <a:gd name="T82" fmla="*/ 1 w 176"/>
                <a:gd name="T83" fmla="*/ 173 h 255"/>
                <a:gd name="T84" fmla="*/ 0 w 176"/>
                <a:gd name="T85" fmla="*/ 154 h 255"/>
                <a:gd name="T86" fmla="*/ 0 w 176"/>
                <a:gd name="T87" fmla="*/ 133 h 255"/>
                <a:gd name="T88" fmla="*/ 2 w 176"/>
                <a:gd name="T89" fmla="*/ 112 h 255"/>
                <a:gd name="T90" fmla="*/ 7 w 176"/>
                <a:gd name="T91" fmla="*/ 91 h 255"/>
                <a:gd name="T92" fmla="*/ 16 w 176"/>
                <a:gd name="T93" fmla="*/ 72 h 255"/>
                <a:gd name="T94" fmla="*/ 29 w 176"/>
                <a:gd name="T95" fmla="*/ 52 h 255"/>
                <a:gd name="T96" fmla="*/ 48 w 176"/>
                <a:gd name="T97" fmla="*/ 35 h 255"/>
                <a:gd name="T98" fmla="*/ 71 w 176"/>
                <a:gd name="T99" fmla="*/ 21 h 255"/>
                <a:gd name="T100" fmla="*/ 100 w 176"/>
                <a:gd name="T101" fmla="*/ 10 h 255"/>
                <a:gd name="T102" fmla="*/ 133 w 176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6" h="255">
                  <a:moveTo>
                    <a:pt x="133" y="0"/>
                  </a:moveTo>
                  <a:lnTo>
                    <a:pt x="131" y="2"/>
                  </a:lnTo>
                  <a:lnTo>
                    <a:pt x="124" y="4"/>
                  </a:lnTo>
                  <a:lnTo>
                    <a:pt x="113" y="11"/>
                  </a:lnTo>
                  <a:lnTo>
                    <a:pt x="100" y="20"/>
                  </a:lnTo>
                  <a:lnTo>
                    <a:pt x="85" y="32"/>
                  </a:lnTo>
                  <a:lnTo>
                    <a:pt x="72" y="47"/>
                  </a:lnTo>
                  <a:lnTo>
                    <a:pt x="59" y="65"/>
                  </a:lnTo>
                  <a:lnTo>
                    <a:pt x="49" y="86"/>
                  </a:lnTo>
                  <a:lnTo>
                    <a:pt x="42" y="111"/>
                  </a:lnTo>
                  <a:lnTo>
                    <a:pt x="44" y="108"/>
                  </a:lnTo>
                  <a:lnTo>
                    <a:pt x="49" y="100"/>
                  </a:lnTo>
                  <a:lnTo>
                    <a:pt x="55" y="87"/>
                  </a:lnTo>
                  <a:lnTo>
                    <a:pt x="66" y="73"/>
                  </a:lnTo>
                  <a:lnTo>
                    <a:pt x="79" y="58"/>
                  </a:lnTo>
                  <a:lnTo>
                    <a:pt x="94" y="42"/>
                  </a:lnTo>
                  <a:lnTo>
                    <a:pt x="113" y="28"/>
                  </a:lnTo>
                  <a:lnTo>
                    <a:pt x="133" y="16"/>
                  </a:lnTo>
                  <a:lnTo>
                    <a:pt x="157" y="10"/>
                  </a:lnTo>
                  <a:lnTo>
                    <a:pt x="158" y="12"/>
                  </a:lnTo>
                  <a:lnTo>
                    <a:pt x="161" y="17"/>
                  </a:lnTo>
                  <a:lnTo>
                    <a:pt x="163" y="26"/>
                  </a:lnTo>
                  <a:lnTo>
                    <a:pt x="167" y="39"/>
                  </a:lnTo>
                  <a:lnTo>
                    <a:pt x="171" y="54"/>
                  </a:lnTo>
                  <a:lnTo>
                    <a:pt x="175" y="71"/>
                  </a:lnTo>
                  <a:lnTo>
                    <a:pt x="176" y="89"/>
                  </a:lnTo>
                  <a:lnTo>
                    <a:pt x="175" y="108"/>
                  </a:lnTo>
                  <a:lnTo>
                    <a:pt x="172" y="129"/>
                  </a:lnTo>
                  <a:lnTo>
                    <a:pt x="166" y="148"/>
                  </a:lnTo>
                  <a:lnTo>
                    <a:pt x="156" y="169"/>
                  </a:lnTo>
                  <a:lnTo>
                    <a:pt x="141" y="190"/>
                  </a:lnTo>
                  <a:lnTo>
                    <a:pt x="122" y="208"/>
                  </a:lnTo>
                  <a:lnTo>
                    <a:pt x="96" y="226"/>
                  </a:lnTo>
                  <a:lnTo>
                    <a:pt x="65" y="242"/>
                  </a:lnTo>
                  <a:lnTo>
                    <a:pt x="26" y="255"/>
                  </a:lnTo>
                  <a:lnTo>
                    <a:pt x="24" y="254"/>
                  </a:lnTo>
                  <a:lnTo>
                    <a:pt x="22" y="247"/>
                  </a:lnTo>
                  <a:lnTo>
                    <a:pt x="18" y="238"/>
                  </a:lnTo>
                  <a:lnTo>
                    <a:pt x="14" y="225"/>
                  </a:lnTo>
                  <a:lnTo>
                    <a:pt x="9" y="209"/>
                  </a:lnTo>
                  <a:lnTo>
                    <a:pt x="5" y="193"/>
                  </a:lnTo>
                  <a:lnTo>
                    <a:pt x="1" y="173"/>
                  </a:lnTo>
                  <a:lnTo>
                    <a:pt x="0" y="154"/>
                  </a:lnTo>
                  <a:lnTo>
                    <a:pt x="0" y="133"/>
                  </a:lnTo>
                  <a:lnTo>
                    <a:pt x="2" y="112"/>
                  </a:lnTo>
                  <a:lnTo>
                    <a:pt x="7" y="91"/>
                  </a:lnTo>
                  <a:lnTo>
                    <a:pt x="16" y="72"/>
                  </a:lnTo>
                  <a:lnTo>
                    <a:pt x="29" y="52"/>
                  </a:lnTo>
                  <a:lnTo>
                    <a:pt x="48" y="35"/>
                  </a:lnTo>
                  <a:lnTo>
                    <a:pt x="71" y="21"/>
                  </a:lnTo>
                  <a:lnTo>
                    <a:pt x="100" y="10"/>
                  </a:lnTo>
                  <a:lnTo>
                    <a:pt x="1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6" name="任意多边形: 形状 19"/>
            <p:cNvSpPr/>
            <p:nvPr/>
          </p:nvSpPr>
          <p:spPr bwMode="auto">
            <a:xfrm>
              <a:off x="620365" y="4071144"/>
              <a:ext cx="406400" cy="280988"/>
            </a:xfrm>
            <a:custGeom>
              <a:avLst/>
              <a:gdLst>
                <a:gd name="T0" fmla="*/ 103 w 256"/>
                <a:gd name="T1" fmla="*/ 0 h 177"/>
                <a:gd name="T2" fmla="*/ 123 w 256"/>
                <a:gd name="T3" fmla="*/ 0 h 177"/>
                <a:gd name="T4" fmla="*/ 144 w 256"/>
                <a:gd name="T5" fmla="*/ 3 h 177"/>
                <a:gd name="T6" fmla="*/ 165 w 256"/>
                <a:gd name="T7" fmla="*/ 8 h 177"/>
                <a:gd name="T8" fmla="*/ 184 w 256"/>
                <a:gd name="T9" fmla="*/ 19 h 177"/>
                <a:gd name="T10" fmla="*/ 203 w 256"/>
                <a:gd name="T11" fmla="*/ 32 h 177"/>
                <a:gd name="T12" fmla="*/ 220 w 256"/>
                <a:gd name="T13" fmla="*/ 48 h 177"/>
                <a:gd name="T14" fmla="*/ 235 w 256"/>
                <a:gd name="T15" fmla="*/ 72 h 177"/>
                <a:gd name="T16" fmla="*/ 247 w 256"/>
                <a:gd name="T17" fmla="*/ 100 h 177"/>
                <a:gd name="T18" fmla="*/ 256 w 256"/>
                <a:gd name="T19" fmla="*/ 135 h 177"/>
                <a:gd name="T20" fmla="*/ 255 w 256"/>
                <a:gd name="T21" fmla="*/ 133 h 177"/>
                <a:gd name="T22" fmla="*/ 251 w 256"/>
                <a:gd name="T23" fmla="*/ 125 h 177"/>
                <a:gd name="T24" fmla="*/ 244 w 256"/>
                <a:gd name="T25" fmla="*/ 115 h 177"/>
                <a:gd name="T26" fmla="*/ 235 w 256"/>
                <a:gd name="T27" fmla="*/ 102 h 177"/>
                <a:gd name="T28" fmla="*/ 223 w 256"/>
                <a:gd name="T29" fmla="*/ 87 h 177"/>
                <a:gd name="T30" fmla="*/ 209 w 256"/>
                <a:gd name="T31" fmla="*/ 73 h 177"/>
                <a:gd name="T32" fmla="*/ 191 w 256"/>
                <a:gd name="T33" fmla="*/ 60 h 177"/>
                <a:gd name="T34" fmla="*/ 169 w 256"/>
                <a:gd name="T35" fmla="*/ 51 h 177"/>
                <a:gd name="T36" fmla="*/ 144 w 256"/>
                <a:gd name="T37" fmla="*/ 45 h 177"/>
                <a:gd name="T38" fmla="*/ 147 w 256"/>
                <a:gd name="T39" fmla="*/ 46 h 177"/>
                <a:gd name="T40" fmla="*/ 156 w 256"/>
                <a:gd name="T41" fmla="*/ 50 h 177"/>
                <a:gd name="T42" fmla="*/ 168 w 256"/>
                <a:gd name="T43" fmla="*/ 58 h 177"/>
                <a:gd name="T44" fmla="*/ 183 w 256"/>
                <a:gd name="T45" fmla="*/ 68 h 177"/>
                <a:gd name="T46" fmla="*/ 199 w 256"/>
                <a:gd name="T47" fmla="*/ 81 h 177"/>
                <a:gd name="T48" fmla="*/ 214 w 256"/>
                <a:gd name="T49" fmla="*/ 97 h 177"/>
                <a:gd name="T50" fmla="*/ 229 w 256"/>
                <a:gd name="T51" fmla="*/ 115 h 177"/>
                <a:gd name="T52" fmla="*/ 239 w 256"/>
                <a:gd name="T53" fmla="*/ 135 h 177"/>
                <a:gd name="T54" fmla="*/ 247 w 256"/>
                <a:gd name="T55" fmla="*/ 159 h 177"/>
                <a:gd name="T56" fmla="*/ 244 w 256"/>
                <a:gd name="T57" fmla="*/ 159 h 177"/>
                <a:gd name="T58" fmla="*/ 238 w 256"/>
                <a:gd name="T59" fmla="*/ 161 h 177"/>
                <a:gd name="T60" fmla="*/ 229 w 256"/>
                <a:gd name="T61" fmla="*/ 165 h 177"/>
                <a:gd name="T62" fmla="*/ 217 w 256"/>
                <a:gd name="T63" fmla="*/ 169 h 177"/>
                <a:gd name="T64" fmla="*/ 203 w 256"/>
                <a:gd name="T65" fmla="*/ 173 h 177"/>
                <a:gd name="T66" fmla="*/ 186 w 256"/>
                <a:gd name="T67" fmla="*/ 176 h 177"/>
                <a:gd name="T68" fmla="*/ 168 w 256"/>
                <a:gd name="T69" fmla="*/ 177 h 177"/>
                <a:gd name="T70" fmla="*/ 148 w 256"/>
                <a:gd name="T71" fmla="*/ 177 h 177"/>
                <a:gd name="T72" fmla="*/ 127 w 256"/>
                <a:gd name="T73" fmla="*/ 173 h 177"/>
                <a:gd name="T74" fmla="*/ 106 w 256"/>
                <a:gd name="T75" fmla="*/ 168 h 177"/>
                <a:gd name="T76" fmla="*/ 86 w 256"/>
                <a:gd name="T77" fmla="*/ 158 h 177"/>
                <a:gd name="T78" fmla="*/ 66 w 256"/>
                <a:gd name="T79" fmla="*/ 142 h 177"/>
                <a:gd name="T80" fmla="*/ 47 w 256"/>
                <a:gd name="T81" fmla="*/ 122 h 177"/>
                <a:gd name="T82" fmla="*/ 30 w 256"/>
                <a:gd name="T83" fmla="*/ 98 h 177"/>
                <a:gd name="T84" fmla="*/ 14 w 256"/>
                <a:gd name="T85" fmla="*/ 65 h 177"/>
                <a:gd name="T86" fmla="*/ 0 w 256"/>
                <a:gd name="T87" fmla="*/ 28 h 177"/>
                <a:gd name="T88" fmla="*/ 2 w 256"/>
                <a:gd name="T89" fmla="*/ 26 h 177"/>
                <a:gd name="T90" fmla="*/ 9 w 256"/>
                <a:gd name="T91" fmla="*/ 24 h 177"/>
                <a:gd name="T92" fmla="*/ 18 w 256"/>
                <a:gd name="T93" fmla="*/ 20 h 177"/>
                <a:gd name="T94" fmla="*/ 31 w 256"/>
                <a:gd name="T95" fmla="*/ 15 h 177"/>
                <a:gd name="T96" fmla="*/ 45 w 256"/>
                <a:gd name="T97" fmla="*/ 11 h 177"/>
                <a:gd name="T98" fmla="*/ 64 w 256"/>
                <a:gd name="T99" fmla="*/ 6 h 177"/>
                <a:gd name="T100" fmla="*/ 82 w 256"/>
                <a:gd name="T101" fmla="*/ 3 h 177"/>
                <a:gd name="T102" fmla="*/ 103 w 256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7">
                  <a:moveTo>
                    <a:pt x="103" y="0"/>
                  </a:moveTo>
                  <a:lnTo>
                    <a:pt x="123" y="0"/>
                  </a:lnTo>
                  <a:lnTo>
                    <a:pt x="144" y="3"/>
                  </a:lnTo>
                  <a:lnTo>
                    <a:pt x="165" y="8"/>
                  </a:lnTo>
                  <a:lnTo>
                    <a:pt x="184" y="19"/>
                  </a:lnTo>
                  <a:lnTo>
                    <a:pt x="203" y="32"/>
                  </a:lnTo>
                  <a:lnTo>
                    <a:pt x="220" y="48"/>
                  </a:lnTo>
                  <a:lnTo>
                    <a:pt x="235" y="72"/>
                  </a:lnTo>
                  <a:lnTo>
                    <a:pt x="247" y="100"/>
                  </a:lnTo>
                  <a:lnTo>
                    <a:pt x="256" y="135"/>
                  </a:lnTo>
                  <a:lnTo>
                    <a:pt x="255" y="133"/>
                  </a:lnTo>
                  <a:lnTo>
                    <a:pt x="251" y="125"/>
                  </a:lnTo>
                  <a:lnTo>
                    <a:pt x="244" y="115"/>
                  </a:lnTo>
                  <a:lnTo>
                    <a:pt x="235" y="102"/>
                  </a:lnTo>
                  <a:lnTo>
                    <a:pt x="223" y="87"/>
                  </a:lnTo>
                  <a:lnTo>
                    <a:pt x="209" y="73"/>
                  </a:lnTo>
                  <a:lnTo>
                    <a:pt x="191" y="60"/>
                  </a:lnTo>
                  <a:lnTo>
                    <a:pt x="169" y="51"/>
                  </a:lnTo>
                  <a:lnTo>
                    <a:pt x="144" y="45"/>
                  </a:lnTo>
                  <a:lnTo>
                    <a:pt x="147" y="46"/>
                  </a:lnTo>
                  <a:lnTo>
                    <a:pt x="156" y="50"/>
                  </a:lnTo>
                  <a:lnTo>
                    <a:pt x="168" y="58"/>
                  </a:lnTo>
                  <a:lnTo>
                    <a:pt x="183" y="68"/>
                  </a:lnTo>
                  <a:lnTo>
                    <a:pt x="199" y="81"/>
                  </a:lnTo>
                  <a:lnTo>
                    <a:pt x="214" y="97"/>
                  </a:lnTo>
                  <a:lnTo>
                    <a:pt x="229" y="115"/>
                  </a:lnTo>
                  <a:lnTo>
                    <a:pt x="239" y="135"/>
                  </a:lnTo>
                  <a:lnTo>
                    <a:pt x="247" y="159"/>
                  </a:lnTo>
                  <a:lnTo>
                    <a:pt x="244" y="159"/>
                  </a:lnTo>
                  <a:lnTo>
                    <a:pt x="238" y="161"/>
                  </a:lnTo>
                  <a:lnTo>
                    <a:pt x="229" y="165"/>
                  </a:lnTo>
                  <a:lnTo>
                    <a:pt x="217" y="169"/>
                  </a:lnTo>
                  <a:lnTo>
                    <a:pt x="203" y="173"/>
                  </a:lnTo>
                  <a:lnTo>
                    <a:pt x="186" y="176"/>
                  </a:lnTo>
                  <a:lnTo>
                    <a:pt x="168" y="177"/>
                  </a:lnTo>
                  <a:lnTo>
                    <a:pt x="148" y="177"/>
                  </a:lnTo>
                  <a:lnTo>
                    <a:pt x="127" y="173"/>
                  </a:lnTo>
                  <a:lnTo>
                    <a:pt x="106" y="168"/>
                  </a:lnTo>
                  <a:lnTo>
                    <a:pt x="86" y="158"/>
                  </a:lnTo>
                  <a:lnTo>
                    <a:pt x="66" y="142"/>
                  </a:lnTo>
                  <a:lnTo>
                    <a:pt x="47" y="122"/>
                  </a:lnTo>
                  <a:lnTo>
                    <a:pt x="30" y="98"/>
                  </a:lnTo>
                  <a:lnTo>
                    <a:pt x="14" y="65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9" y="24"/>
                  </a:lnTo>
                  <a:lnTo>
                    <a:pt x="18" y="20"/>
                  </a:lnTo>
                  <a:lnTo>
                    <a:pt x="31" y="15"/>
                  </a:lnTo>
                  <a:lnTo>
                    <a:pt x="45" y="11"/>
                  </a:lnTo>
                  <a:lnTo>
                    <a:pt x="64" y="6"/>
                  </a:lnTo>
                  <a:lnTo>
                    <a:pt x="82" y="3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7" name="任意多边形: 形状 20"/>
            <p:cNvSpPr/>
            <p:nvPr/>
          </p:nvSpPr>
          <p:spPr bwMode="auto">
            <a:xfrm>
              <a:off x="90140" y="3694906"/>
              <a:ext cx="404813" cy="279400"/>
            </a:xfrm>
            <a:custGeom>
              <a:avLst/>
              <a:gdLst>
                <a:gd name="T0" fmla="*/ 101 w 255"/>
                <a:gd name="T1" fmla="*/ 0 h 176"/>
                <a:gd name="T2" fmla="*/ 122 w 255"/>
                <a:gd name="T3" fmla="*/ 0 h 176"/>
                <a:gd name="T4" fmla="*/ 143 w 255"/>
                <a:gd name="T5" fmla="*/ 2 h 176"/>
                <a:gd name="T6" fmla="*/ 164 w 255"/>
                <a:gd name="T7" fmla="*/ 8 h 176"/>
                <a:gd name="T8" fmla="*/ 183 w 255"/>
                <a:gd name="T9" fmla="*/ 17 h 176"/>
                <a:gd name="T10" fmla="*/ 203 w 255"/>
                <a:gd name="T11" fmla="*/ 30 h 176"/>
                <a:gd name="T12" fmla="*/ 220 w 255"/>
                <a:gd name="T13" fmla="*/ 48 h 176"/>
                <a:gd name="T14" fmla="*/ 234 w 255"/>
                <a:gd name="T15" fmla="*/ 71 h 176"/>
                <a:gd name="T16" fmla="*/ 246 w 255"/>
                <a:gd name="T17" fmla="*/ 100 h 176"/>
                <a:gd name="T18" fmla="*/ 255 w 255"/>
                <a:gd name="T19" fmla="*/ 135 h 176"/>
                <a:gd name="T20" fmla="*/ 255 w 255"/>
                <a:gd name="T21" fmla="*/ 132 h 176"/>
                <a:gd name="T22" fmla="*/ 251 w 255"/>
                <a:gd name="T23" fmla="*/ 125 h 176"/>
                <a:gd name="T24" fmla="*/ 244 w 255"/>
                <a:gd name="T25" fmla="*/ 113 h 176"/>
                <a:gd name="T26" fmla="*/ 235 w 255"/>
                <a:gd name="T27" fmla="*/ 100 h 176"/>
                <a:gd name="T28" fmla="*/ 223 w 255"/>
                <a:gd name="T29" fmla="*/ 86 h 176"/>
                <a:gd name="T30" fmla="*/ 208 w 255"/>
                <a:gd name="T31" fmla="*/ 73 h 176"/>
                <a:gd name="T32" fmla="*/ 190 w 255"/>
                <a:gd name="T33" fmla="*/ 60 h 176"/>
                <a:gd name="T34" fmla="*/ 169 w 255"/>
                <a:gd name="T35" fmla="*/ 49 h 176"/>
                <a:gd name="T36" fmla="*/ 144 w 255"/>
                <a:gd name="T37" fmla="*/ 43 h 176"/>
                <a:gd name="T38" fmla="*/ 147 w 255"/>
                <a:gd name="T39" fmla="*/ 44 h 176"/>
                <a:gd name="T40" fmla="*/ 155 w 255"/>
                <a:gd name="T41" fmla="*/ 49 h 176"/>
                <a:gd name="T42" fmla="*/ 168 w 255"/>
                <a:gd name="T43" fmla="*/ 56 h 176"/>
                <a:gd name="T44" fmla="*/ 182 w 255"/>
                <a:gd name="T45" fmla="*/ 66 h 176"/>
                <a:gd name="T46" fmla="*/ 197 w 255"/>
                <a:gd name="T47" fmla="*/ 79 h 176"/>
                <a:gd name="T48" fmla="*/ 214 w 255"/>
                <a:gd name="T49" fmla="*/ 95 h 176"/>
                <a:gd name="T50" fmla="*/ 227 w 255"/>
                <a:gd name="T51" fmla="*/ 113 h 176"/>
                <a:gd name="T52" fmla="*/ 239 w 255"/>
                <a:gd name="T53" fmla="*/ 134 h 176"/>
                <a:gd name="T54" fmla="*/ 246 w 255"/>
                <a:gd name="T55" fmla="*/ 157 h 176"/>
                <a:gd name="T56" fmla="*/ 243 w 255"/>
                <a:gd name="T57" fmla="*/ 158 h 176"/>
                <a:gd name="T58" fmla="*/ 238 w 255"/>
                <a:gd name="T59" fmla="*/ 161 h 176"/>
                <a:gd name="T60" fmla="*/ 229 w 255"/>
                <a:gd name="T61" fmla="*/ 165 h 176"/>
                <a:gd name="T62" fmla="*/ 217 w 255"/>
                <a:gd name="T63" fmla="*/ 169 h 176"/>
                <a:gd name="T64" fmla="*/ 201 w 255"/>
                <a:gd name="T65" fmla="*/ 171 h 176"/>
                <a:gd name="T66" fmla="*/ 184 w 255"/>
                <a:gd name="T67" fmla="*/ 175 h 176"/>
                <a:gd name="T68" fmla="*/ 166 w 255"/>
                <a:gd name="T69" fmla="*/ 176 h 176"/>
                <a:gd name="T70" fmla="*/ 147 w 255"/>
                <a:gd name="T71" fmla="*/ 175 h 176"/>
                <a:gd name="T72" fmla="*/ 127 w 255"/>
                <a:gd name="T73" fmla="*/ 173 h 176"/>
                <a:gd name="T74" fmla="*/ 106 w 255"/>
                <a:gd name="T75" fmla="*/ 166 h 176"/>
                <a:gd name="T76" fmla="*/ 86 w 255"/>
                <a:gd name="T77" fmla="*/ 156 h 176"/>
                <a:gd name="T78" fmla="*/ 65 w 255"/>
                <a:gd name="T79" fmla="*/ 141 h 176"/>
                <a:gd name="T80" fmla="*/ 47 w 255"/>
                <a:gd name="T81" fmla="*/ 122 h 176"/>
                <a:gd name="T82" fmla="*/ 28 w 255"/>
                <a:gd name="T83" fmla="*/ 96 h 176"/>
                <a:gd name="T84" fmla="*/ 13 w 255"/>
                <a:gd name="T85" fmla="*/ 65 h 176"/>
                <a:gd name="T86" fmla="*/ 0 w 255"/>
                <a:gd name="T87" fmla="*/ 26 h 176"/>
                <a:gd name="T88" fmla="*/ 1 w 255"/>
                <a:gd name="T89" fmla="*/ 26 h 176"/>
                <a:gd name="T90" fmla="*/ 8 w 255"/>
                <a:gd name="T91" fmla="*/ 22 h 176"/>
                <a:gd name="T92" fmla="*/ 18 w 255"/>
                <a:gd name="T93" fmla="*/ 18 h 176"/>
                <a:gd name="T94" fmla="*/ 30 w 255"/>
                <a:gd name="T95" fmla="*/ 14 h 176"/>
                <a:gd name="T96" fmla="*/ 45 w 255"/>
                <a:gd name="T97" fmla="*/ 9 h 176"/>
                <a:gd name="T98" fmla="*/ 62 w 255"/>
                <a:gd name="T99" fmla="*/ 5 h 176"/>
                <a:gd name="T100" fmla="*/ 82 w 255"/>
                <a:gd name="T101" fmla="*/ 1 h 176"/>
                <a:gd name="T102" fmla="*/ 101 w 255"/>
                <a:gd name="T10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" h="176">
                  <a:moveTo>
                    <a:pt x="101" y="0"/>
                  </a:moveTo>
                  <a:lnTo>
                    <a:pt x="122" y="0"/>
                  </a:lnTo>
                  <a:lnTo>
                    <a:pt x="143" y="2"/>
                  </a:lnTo>
                  <a:lnTo>
                    <a:pt x="164" y="8"/>
                  </a:lnTo>
                  <a:lnTo>
                    <a:pt x="183" y="17"/>
                  </a:lnTo>
                  <a:lnTo>
                    <a:pt x="203" y="30"/>
                  </a:lnTo>
                  <a:lnTo>
                    <a:pt x="220" y="48"/>
                  </a:lnTo>
                  <a:lnTo>
                    <a:pt x="234" y="71"/>
                  </a:lnTo>
                  <a:lnTo>
                    <a:pt x="246" y="100"/>
                  </a:lnTo>
                  <a:lnTo>
                    <a:pt x="255" y="135"/>
                  </a:lnTo>
                  <a:lnTo>
                    <a:pt x="255" y="132"/>
                  </a:lnTo>
                  <a:lnTo>
                    <a:pt x="251" y="125"/>
                  </a:lnTo>
                  <a:lnTo>
                    <a:pt x="244" y="113"/>
                  </a:lnTo>
                  <a:lnTo>
                    <a:pt x="235" y="100"/>
                  </a:lnTo>
                  <a:lnTo>
                    <a:pt x="223" y="86"/>
                  </a:lnTo>
                  <a:lnTo>
                    <a:pt x="208" y="73"/>
                  </a:lnTo>
                  <a:lnTo>
                    <a:pt x="190" y="60"/>
                  </a:lnTo>
                  <a:lnTo>
                    <a:pt x="169" y="49"/>
                  </a:lnTo>
                  <a:lnTo>
                    <a:pt x="144" y="43"/>
                  </a:lnTo>
                  <a:lnTo>
                    <a:pt x="147" y="44"/>
                  </a:lnTo>
                  <a:lnTo>
                    <a:pt x="155" y="49"/>
                  </a:lnTo>
                  <a:lnTo>
                    <a:pt x="168" y="56"/>
                  </a:lnTo>
                  <a:lnTo>
                    <a:pt x="182" y="66"/>
                  </a:lnTo>
                  <a:lnTo>
                    <a:pt x="197" y="79"/>
                  </a:lnTo>
                  <a:lnTo>
                    <a:pt x="214" y="95"/>
                  </a:lnTo>
                  <a:lnTo>
                    <a:pt x="227" y="113"/>
                  </a:lnTo>
                  <a:lnTo>
                    <a:pt x="239" y="134"/>
                  </a:lnTo>
                  <a:lnTo>
                    <a:pt x="246" y="157"/>
                  </a:lnTo>
                  <a:lnTo>
                    <a:pt x="243" y="158"/>
                  </a:lnTo>
                  <a:lnTo>
                    <a:pt x="238" y="161"/>
                  </a:lnTo>
                  <a:lnTo>
                    <a:pt x="229" y="165"/>
                  </a:lnTo>
                  <a:lnTo>
                    <a:pt x="217" y="169"/>
                  </a:lnTo>
                  <a:lnTo>
                    <a:pt x="201" y="171"/>
                  </a:lnTo>
                  <a:lnTo>
                    <a:pt x="184" y="175"/>
                  </a:lnTo>
                  <a:lnTo>
                    <a:pt x="166" y="176"/>
                  </a:lnTo>
                  <a:lnTo>
                    <a:pt x="147" y="175"/>
                  </a:lnTo>
                  <a:lnTo>
                    <a:pt x="127" y="173"/>
                  </a:lnTo>
                  <a:lnTo>
                    <a:pt x="106" y="166"/>
                  </a:lnTo>
                  <a:lnTo>
                    <a:pt x="86" y="156"/>
                  </a:lnTo>
                  <a:lnTo>
                    <a:pt x="65" y="141"/>
                  </a:lnTo>
                  <a:lnTo>
                    <a:pt x="47" y="122"/>
                  </a:lnTo>
                  <a:lnTo>
                    <a:pt x="28" y="96"/>
                  </a:lnTo>
                  <a:lnTo>
                    <a:pt x="13" y="65"/>
                  </a:lnTo>
                  <a:lnTo>
                    <a:pt x="0" y="26"/>
                  </a:lnTo>
                  <a:lnTo>
                    <a:pt x="1" y="26"/>
                  </a:lnTo>
                  <a:lnTo>
                    <a:pt x="8" y="22"/>
                  </a:lnTo>
                  <a:lnTo>
                    <a:pt x="18" y="18"/>
                  </a:lnTo>
                  <a:lnTo>
                    <a:pt x="30" y="14"/>
                  </a:lnTo>
                  <a:lnTo>
                    <a:pt x="45" y="9"/>
                  </a:lnTo>
                  <a:lnTo>
                    <a:pt x="62" y="5"/>
                  </a:lnTo>
                  <a:lnTo>
                    <a:pt x="82" y="1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8" name="任意多边形: 形状 21"/>
            <p:cNvSpPr/>
            <p:nvPr/>
          </p:nvSpPr>
          <p:spPr bwMode="auto">
            <a:xfrm>
              <a:off x="482253" y="3086894"/>
              <a:ext cx="277813" cy="422275"/>
            </a:xfrm>
            <a:custGeom>
              <a:avLst/>
              <a:gdLst>
                <a:gd name="T0" fmla="*/ 35 w 175"/>
                <a:gd name="T1" fmla="*/ 0 h 266"/>
                <a:gd name="T2" fmla="*/ 36 w 175"/>
                <a:gd name="T3" fmla="*/ 1 h 266"/>
                <a:gd name="T4" fmla="*/ 43 w 175"/>
                <a:gd name="T5" fmla="*/ 4 h 266"/>
                <a:gd name="T6" fmla="*/ 53 w 175"/>
                <a:gd name="T7" fmla="*/ 8 h 266"/>
                <a:gd name="T8" fmla="*/ 65 w 175"/>
                <a:gd name="T9" fmla="*/ 13 h 266"/>
                <a:gd name="T10" fmla="*/ 79 w 175"/>
                <a:gd name="T11" fmla="*/ 21 h 266"/>
                <a:gd name="T12" fmla="*/ 95 w 175"/>
                <a:gd name="T13" fmla="*/ 30 h 266"/>
                <a:gd name="T14" fmla="*/ 110 w 175"/>
                <a:gd name="T15" fmla="*/ 40 h 266"/>
                <a:gd name="T16" fmla="*/ 126 w 175"/>
                <a:gd name="T17" fmla="*/ 53 h 266"/>
                <a:gd name="T18" fmla="*/ 140 w 175"/>
                <a:gd name="T19" fmla="*/ 67 h 266"/>
                <a:gd name="T20" fmla="*/ 153 w 175"/>
                <a:gd name="T21" fmla="*/ 84 h 266"/>
                <a:gd name="T22" fmla="*/ 164 w 175"/>
                <a:gd name="T23" fmla="*/ 102 h 266"/>
                <a:gd name="T24" fmla="*/ 171 w 175"/>
                <a:gd name="T25" fmla="*/ 123 h 266"/>
                <a:gd name="T26" fmla="*/ 175 w 175"/>
                <a:gd name="T27" fmla="*/ 145 h 266"/>
                <a:gd name="T28" fmla="*/ 174 w 175"/>
                <a:gd name="T29" fmla="*/ 170 h 266"/>
                <a:gd name="T30" fmla="*/ 169 w 175"/>
                <a:gd name="T31" fmla="*/ 197 h 266"/>
                <a:gd name="T32" fmla="*/ 157 w 175"/>
                <a:gd name="T33" fmla="*/ 226 h 266"/>
                <a:gd name="T34" fmla="*/ 139 w 175"/>
                <a:gd name="T35" fmla="*/ 257 h 266"/>
                <a:gd name="T36" fmla="*/ 140 w 175"/>
                <a:gd name="T37" fmla="*/ 254 h 266"/>
                <a:gd name="T38" fmla="*/ 143 w 175"/>
                <a:gd name="T39" fmla="*/ 247 h 266"/>
                <a:gd name="T40" fmla="*/ 145 w 175"/>
                <a:gd name="T41" fmla="*/ 235 h 266"/>
                <a:gd name="T42" fmla="*/ 148 w 175"/>
                <a:gd name="T43" fmla="*/ 219 h 266"/>
                <a:gd name="T44" fmla="*/ 149 w 175"/>
                <a:gd name="T45" fmla="*/ 200 h 266"/>
                <a:gd name="T46" fmla="*/ 149 w 175"/>
                <a:gd name="T47" fmla="*/ 180 h 266"/>
                <a:gd name="T48" fmla="*/ 145 w 175"/>
                <a:gd name="T49" fmla="*/ 158 h 266"/>
                <a:gd name="T50" fmla="*/ 138 w 175"/>
                <a:gd name="T51" fmla="*/ 136 h 266"/>
                <a:gd name="T52" fmla="*/ 125 w 175"/>
                <a:gd name="T53" fmla="*/ 114 h 266"/>
                <a:gd name="T54" fmla="*/ 126 w 175"/>
                <a:gd name="T55" fmla="*/ 117 h 266"/>
                <a:gd name="T56" fmla="*/ 128 w 175"/>
                <a:gd name="T57" fmla="*/ 126 h 266"/>
                <a:gd name="T58" fmla="*/ 131 w 175"/>
                <a:gd name="T59" fmla="*/ 140 h 266"/>
                <a:gd name="T60" fmla="*/ 135 w 175"/>
                <a:gd name="T61" fmla="*/ 157 h 266"/>
                <a:gd name="T62" fmla="*/ 138 w 175"/>
                <a:gd name="T63" fmla="*/ 178 h 266"/>
                <a:gd name="T64" fmla="*/ 138 w 175"/>
                <a:gd name="T65" fmla="*/ 200 h 266"/>
                <a:gd name="T66" fmla="*/ 134 w 175"/>
                <a:gd name="T67" fmla="*/ 223 h 266"/>
                <a:gd name="T68" fmla="*/ 127 w 175"/>
                <a:gd name="T69" fmla="*/ 245 h 266"/>
                <a:gd name="T70" fmla="*/ 115 w 175"/>
                <a:gd name="T71" fmla="*/ 266 h 266"/>
                <a:gd name="T72" fmla="*/ 114 w 175"/>
                <a:gd name="T73" fmla="*/ 266 h 266"/>
                <a:gd name="T74" fmla="*/ 109 w 175"/>
                <a:gd name="T75" fmla="*/ 263 h 266"/>
                <a:gd name="T76" fmla="*/ 100 w 175"/>
                <a:gd name="T77" fmla="*/ 260 h 266"/>
                <a:gd name="T78" fmla="*/ 89 w 175"/>
                <a:gd name="T79" fmla="*/ 254 h 266"/>
                <a:gd name="T80" fmla="*/ 78 w 175"/>
                <a:gd name="T81" fmla="*/ 248 h 266"/>
                <a:gd name="T82" fmla="*/ 65 w 175"/>
                <a:gd name="T83" fmla="*/ 240 h 266"/>
                <a:gd name="T84" fmla="*/ 52 w 175"/>
                <a:gd name="T85" fmla="*/ 230 h 266"/>
                <a:gd name="T86" fmla="*/ 39 w 175"/>
                <a:gd name="T87" fmla="*/ 217 h 266"/>
                <a:gd name="T88" fmla="*/ 27 w 175"/>
                <a:gd name="T89" fmla="*/ 202 h 266"/>
                <a:gd name="T90" fmla="*/ 17 w 175"/>
                <a:gd name="T91" fmla="*/ 186 h 266"/>
                <a:gd name="T92" fmla="*/ 8 w 175"/>
                <a:gd name="T93" fmla="*/ 167 h 266"/>
                <a:gd name="T94" fmla="*/ 2 w 175"/>
                <a:gd name="T95" fmla="*/ 145 h 266"/>
                <a:gd name="T96" fmla="*/ 0 w 175"/>
                <a:gd name="T97" fmla="*/ 122 h 266"/>
                <a:gd name="T98" fmla="*/ 1 w 175"/>
                <a:gd name="T99" fmla="*/ 96 h 266"/>
                <a:gd name="T100" fmla="*/ 6 w 175"/>
                <a:gd name="T101" fmla="*/ 66 h 266"/>
                <a:gd name="T102" fmla="*/ 18 w 175"/>
                <a:gd name="T103" fmla="*/ 35 h 266"/>
                <a:gd name="T104" fmla="*/ 35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35" y="0"/>
                  </a:moveTo>
                  <a:lnTo>
                    <a:pt x="36" y="1"/>
                  </a:lnTo>
                  <a:lnTo>
                    <a:pt x="43" y="4"/>
                  </a:lnTo>
                  <a:lnTo>
                    <a:pt x="53" y="8"/>
                  </a:lnTo>
                  <a:lnTo>
                    <a:pt x="65" y="13"/>
                  </a:lnTo>
                  <a:lnTo>
                    <a:pt x="79" y="21"/>
                  </a:lnTo>
                  <a:lnTo>
                    <a:pt x="95" y="30"/>
                  </a:lnTo>
                  <a:lnTo>
                    <a:pt x="110" y="40"/>
                  </a:lnTo>
                  <a:lnTo>
                    <a:pt x="126" y="53"/>
                  </a:lnTo>
                  <a:lnTo>
                    <a:pt x="140" y="67"/>
                  </a:lnTo>
                  <a:lnTo>
                    <a:pt x="153" y="84"/>
                  </a:lnTo>
                  <a:lnTo>
                    <a:pt x="164" y="102"/>
                  </a:lnTo>
                  <a:lnTo>
                    <a:pt x="171" y="123"/>
                  </a:lnTo>
                  <a:lnTo>
                    <a:pt x="175" y="145"/>
                  </a:lnTo>
                  <a:lnTo>
                    <a:pt x="174" y="170"/>
                  </a:lnTo>
                  <a:lnTo>
                    <a:pt x="169" y="197"/>
                  </a:lnTo>
                  <a:lnTo>
                    <a:pt x="157" y="226"/>
                  </a:lnTo>
                  <a:lnTo>
                    <a:pt x="139" y="257"/>
                  </a:lnTo>
                  <a:lnTo>
                    <a:pt x="140" y="254"/>
                  </a:lnTo>
                  <a:lnTo>
                    <a:pt x="143" y="247"/>
                  </a:lnTo>
                  <a:lnTo>
                    <a:pt x="145" y="235"/>
                  </a:lnTo>
                  <a:lnTo>
                    <a:pt x="148" y="219"/>
                  </a:lnTo>
                  <a:lnTo>
                    <a:pt x="149" y="200"/>
                  </a:lnTo>
                  <a:lnTo>
                    <a:pt x="149" y="180"/>
                  </a:lnTo>
                  <a:lnTo>
                    <a:pt x="145" y="158"/>
                  </a:lnTo>
                  <a:lnTo>
                    <a:pt x="138" y="136"/>
                  </a:lnTo>
                  <a:lnTo>
                    <a:pt x="125" y="114"/>
                  </a:lnTo>
                  <a:lnTo>
                    <a:pt x="126" y="117"/>
                  </a:lnTo>
                  <a:lnTo>
                    <a:pt x="128" y="126"/>
                  </a:lnTo>
                  <a:lnTo>
                    <a:pt x="131" y="140"/>
                  </a:lnTo>
                  <a:lnTo>
                    <a:pt x="135" y="157"/>
                  </a:lnTo>
                  <a:lnTo>
                    <a:pt x="138" y="178"/>
                  </a:lnTo>
                  <a:lnTo>
                    <a:pt x="138" y="200"/>
                  </a:lnTo>
                  <a:lnTo>
                    <a:pt x="134" y="223"/>
                  </a:lnTo>
                  <a:lnTo>
                    <a:pt x="127" y="245"/>
                  </a:lnTo>
                  <a:lnTo>
                    <a:pt x="115" y="266"/>
                  </a:lnTo>
                  <a:lnTo>
                    <a:pt x="114" y="266"/>
                  </a:lnTo>
                  <a:lnTo>
                    <a:pt x="109" y="263"/>
                  </a:lnTo>
                  <a:lnTo>
                    <a:pt x="100" y="260"/>
                  </a:lnTo>
                  <a:lnTo>
                    <a:pt x="89" y="254"/>
                  </a:lnTo>
                  <a:lnTo>
                    <a:pt x="78" y="248"/>
                  </a:lnTo>
                  <a:lnTo>
                    <a:pt x="65" y="240"/>
                  </a:lnTo>
                  <a:lnTo>
                    <a:pt x="52" y="230"/>
                  </a:lnTo>
                  <a:lnTo>
                    <a:pt x="39" y="217"/>
                  </a:lnTo>
                  <a:lnTo>
                    <a:pt x="27" y="202"/>
                  </a:lnTo>
                  <a:lnTo>
                    <a:pt x="17" y="186"/>
                  </a:lnTo>
                  <a:lnTo>
                    <a:pt x="8" y="167"/>
                  </a:lnTo>
                  <a:lnTo>
                    <a:pt x="2" y="145"/>
                  </a:lnTo>
                  <a:lnTo>
                    <a:pt x="0" y="122"/>
                  </a:lnTo>
                  <a:lnTo>
                    <a:pt x="1" y="96"/>
                  </a:lnTo>
                  <a:lnTo>
                    <a:pt x="6" y="66"/>
                  </a:lnTo>
                  <a:lnTo>
                    <a:pt x="18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49" name="任意多边形: 形状 22"/>
            <p:cNvSpPr/>
            <p:nvPr/>
          </p:nvSpPr>
          <p:spPr bwMode="auto">
            <a:xfrm>
              <a:off x="977553" y="3031331"/>
              <a:ext cx="277813" cy="422275"/>
            </a:xfrm>
            <a:custGeom>
              <a:avLst/>
              <a:gdLst>
                <a:gd name="T0" fmla="*/ 35 w 175"/>
                <a:gd name="T1" fmla="*/ 0 h 266"/>
                <a:gd name="T2" fmla="*/ 37 w 175"/>
                <a:gd name="T3" fmla="*/ 1 h 266"/>
                <a:gd name="T4" fmla="*/ 44 w 175"/>
                <a:gd name="T5" fmla="*/ 4 h 266"/>
                <a:gd name="T6" fmla="*/ 53 w 175"/>
                <a:gd name="T7" fmla="*/ 8 h 266"/>
                <a:gd name="T8" fmla="*/ 66 w 175"/>
                <a:gd name="T9" fmla="*/ 13 h 266"/>
                <a:gd name="T10" fmla="*/ 79 w 175"/>
                <a:gd name="T11" fmla="*/ 21 h 266"/>
                <a:gd name="T12" fmla="*/ 95 w 175"/>
                <a:gd name="T13" fmla="*/ 30 h 266"/>
                <a:gd name="T14" fmla="*/ 110 w 175"/>
                <a:gd name="T15" fmla="*/ 40 h 266"/>
                <a:gd name="T16" fmla="*/ 126 w 175"/>
                <a:gd name="T17" fmla="*/ 53 h 266"/>
                <a:gd name="T18" fmla="*/ 140 w 175"/>
                <a:gd name="T19" fmla="*/ 69 h 266"/>
                <a:gd name="T20" fmla="*/ 153 w 175"/>
                <a:gd name="T21" fmla="*/ 84 h 266"/>
                <a:gd name="T22" fmla="*/ 165 w 175"/>
                <a:gd name="T23" fmla="*/ 104 h 266"/>
                <a:gd name="T24" fmla="*/ 171 w 175"/>
                <a:gd name="T25" fmla="*/ 123 h 266"/>
                <a:gd name="T26" fmla="*/ 175 w 175"/>
                <a:gd name="T27" fmla="*/ 147 h 266"/>
                <a:gd name="T28" fmla="*/ 175 w 175"/>
                <a:gd name="T29" fmla="*/ 171 h 266"/>
                <a:gd name="T30" fmla="*/ 169 w 175"/>
                <a:gd name="T31" fmla="*/ 197 h 266"/>
                <a:gd name="T32" fmla="*/ 157 w 175"/>
                <a:gd name="T33" fmla="*/ 226 h 266"/>
                <a:gd name="T34" fmla="*/ 139 w 175"/>
                <a:gd name="T35" fmla="*/ 257 h 266"/>
                <a:gd name="T36" fmla="*/ 140 w 175"/>
                <a:gd name="T37" fmla="*/ 254 h 266"/>
                <a:gd name="T38" fmla="*/ 143 w 175"/>
                <a:gd name="T39" fmla="*/ 247 h 266"/>
                <a:gd name="T40" fmla="*/ 147 w 175"/>
                <a:gd name="T41" fmla="*/ 235 h 266"/>
                <a:gd name="T42" fmla="*/ 149 w 175"/>
                <a:gd name="T43" fmla="*/ 219 h 266"/>
                <a:gd name="T44" fmla="*/ 150 w 175"/>
                <a:gd name="T45" fmla="*/ 200 h 266"/>
                <a:gd name="T46" fmla="*/ 150 w 175"/>
                <a:gd name="T47" fmla="*/ 180 h 266"/>
                <a:gd name="T48" fmla="*/ 147 w 175"/>
                <a:gd name="T49" fmla="*/ 158 h 266"/>
                <a:gd name="T50" fmla="*/ 137 w 175"/>
                <a:gd name="T51" fmla="*/ 136 h 266"/>
                <a:gd name="T52" fmla="*/ 125 w 175"/>
                <a:gd name="T53" fmla="*/ 114 h 266"/>
                <a:gd name="T54" fmla="*/ 126 w 175"/>
                <a:gd name="T55" fmla="*/ 117 h 266"/>
                <a:gd name="T56" fmla="*/ 128 w 175"/>
                <a:gd name="T57" fmla="*/ 126 h 266"/>
                <a:gd name="T58" fmla="*/ 132 w 175"/>
                <a:gd name="T59" fmla="*/ 140 h 266"/>
                <a:gd name="T60" fmla="*/ 136 w 175"/>
                <a:gd name="T61" fmla="*/ 158 h 266"/>
                <a:gd name="T62" fmla="*/ 137 w 175"/>
                <a:gd name="T63" fmla="*/ 178 h 266"/>
                <a:gd name="T64" fmla="*/ 137 w 175"/>
                <a:gd name="T65" fmla="*/ 200 h 266"/>
                <a:gd name="T66" fmla="*/ 135 w 175"/>
                <a:gd name="T67" fmla="*/ 223 h 266"/>
                <a:gd name="T68" fmla="*/ 128 w 175"/>
                <a:gd name="T69" fmla="*/ 245 h 266"/>
                <a:gd name="T70" fmla="*/ 117 w 175"/>
                <a:gd name="T71" fmla="*/ 266 h 266"/>
                <a:gd name="T72" fmla="*/ 114 w 175"/>
                <a:gd name="T73" fmla="*/ 266 h 266"/>
                <a:gd name="T74" fmla="*/ 109 w 175"/>
                <a:gd name="T75" fmla="*/ 263 h 266"/>
                <a:gd name="T76" fmla="*/ 101 w 175"/>
                <a:gd name="T77" fmla="*/ 261 h 266"/>
                <a:gd name="T78" fmla="*/ 91 w 175"/>
                <a:gd name="T79" fmla="*/ 256 h 266"/>
                <a:gd name="T80" fmla="*/ 79 w 175"/>
                <a:gd name="T81" fmla="*/ 248 h 266"/>
                <a:gd name="T82" fmla="*/ 66 w 175"/>
                <a:gd name="T83" fmla="*/ 240 h 266"/>
                <a:gd name="T84" fmla="*/ 53 w 175"/>
                <a:gd name="T85" fmla="*/ 230 h 266"/>
                <a:gd name="T86" fmla="*/ 40 w 175"/>
                <a:gd name="T87" fmla="*/ 217 h 266"/>
                <a:gd name="T88" fmla="*/ 27 w 175"/>
                <a:gd name="T89" fmla="*/ 202 h 266"/>
                <a:gd name="T90" fmla="*/ 17 w 175"/>
                <a:gd name="T91" fmla="*/ 186 h 266"/>
                <a:gd name="T92" fmla="*/ 9 w 175"/>
                <a:gd name="T93" fmla="*/ 167 h 266"/>
                <a:gd name="T94" fmla="*/ 2 w 175"/>
                <a:gd name="T95" fmla="*/ 145 h 266"/>
                <a:gd name="T96" fmla="*/ 0 w 175"/>
                <a:gd name="T97" fmla="*/ 122 h 266"/>
                <a:gd name="T98" fmla="*/ 1 w 175"/>
                <a:gd name="T99" fmla="*/ 96 h 266"/>
                <a:gd name="T100" fmla="*/ 8 w 175"/>
                <a:gd name="T101" fmla="*/ 66 h 266"/>
                <a:gd name="T102" fmla="*/ 18 w 175"/>
                <a:gd name="T103" fmla="*/ 35 h 266"/>
                <a:gd name="T104" fmla="*/ 35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35" y="0"/>
                  </a:moveTo>
                  <a:lnTo>
                    <a:pt x="37" y="1"/>
                  </a:lnTo>
                  <a:lnTo>
                    <a:pt x="44" y="4"/>
                  </a:lnTo>
                  <a:lnTo>
                    <a:pt x="53" y="8"/>
                  </a:lnTo>
                  <a:lnTo>
                    <a:pt x="66" y="13"/>
                  </a:lnTo>
                  <a:lnTo>
                    <a:pt x="79" y="21"/>
                  </a:lnTo>
                  <a:lnTo>
                    <a:pt x="95" y="30"/>
                  </a:lnTo>
                  <a:lnTo>
                    <a:pt x="110" y="40"/>
                  </a:lnTo>
                  <a:lnTo>
                    <a:pt x="126" y="53"/>
                  </a:lnTo>
                  <a:lnTo>
                    <a:pt x="140" y="69"/>
                  </a:lnTo>
                  <a:lnTo>
                    <a:pt x="153" y="84"/>
                  </a:lnTo>
                  <a:lnTo>
                    <a:pt x="165" y="104"/>
                  </a:lnTo>
                  <a:lnTo>
                    <a:pt x="171" y="123"/>
                  </a:lnTo>
                  <a:lnTo>
                    <a:pt x="175" y="147"/>
                  </a:lnTo>
                  <a:lnTo>
                    <a:pt x="175" y="171"/>
                  </a:lnTo>
                  <a:lnTo>
                    <a:pt x="169" y="197"/>
                  </a:lnTo>
                  <a:lnTo>
                    <a:pt x="157" y="226"/>
                  </a:lnTo>
                  <a:lnTo>
                    <a:pt x="139" y="257"/>
                  </a:lnTo>
                  <a:lnTo>
                    <a:pt x="140" y="254"/>
                  </a:lnTo>
                  <a:lnTo>
                    <a:pt x="143" y="247"/>
                  </a:lnTo>
                  <a:lnTo>
                    <a:pt x="147" y="235"/>
                  </a:lnTo>
                  <a:lnTo>
                    <a:pt x="149" y="219"/>
                  </a:lnTo>
                  <a:lnTo>
                    <a:pt x="150" y="200"/>
                  </a:lnTo>
                  <a:lnTo>
                    <a:pt x="150" y="180"/>
                  </a:lnTo>
                  <a:lnTo>
                    <a:pt x="147" y="158"/>
                  </a:lnTo>
                  <a:lnTo>
                    <a:pt x="137" y="136"/>
                  </a:lnTo>
                  <a:lnTo>
                    <a:pt x="125" y="114"/>
                  </a:lnTo>
                  <a:lnTo>
                    <a:pt x="126" y="117"/>
                  </a:lnTo>
                  <a:lnTo>
                    <a:pt x="128" y="126"/>
                  </a:lnTo>
                  <a:lnTo>
                    <a:pt x="132" y="140"/>
                  </a:lnTo>
                  <a:lnTo>
                    <a:pt x="136" y="158"/>
                  </a:lnTo>
                  <a:lnTo>
                    <a:pt x="137" y="178"/>
                  </a:lnTo>
                  <a:lnTo>
                    <a:pt x="137" y="200"/>
                  </a:lnTo>
                  <a:lnTo>
                    <a:pt x="135" y="223"/>
                  </a:lnTo>
                  <a:lnTo>
                    <a:pt x="128" y="245"/>
                  </a:lnTo>
                  <a:lnTo>
                    <a:pt x="117" y="266"/>
                  </a:lnTo>
                  <a:lnTo>
                    <a:pt x="114" y="266"/>
                  </a:lnTo>
                  <a:lnTo>
                    <a:pt x="109" y="263"/>
                  </a:lnTo>
                  <a:lnTo>
                    <a:pt x="101" y="261"/>
                  </a:lnTo>
                  <a:lnTo>
                    <a:pt x="91" y="256"/>
                  </a:lnTo>
                  <a:lnTo>
                    <a:pt x="79" y="248"/>
                  </a:lnTo>
                  <a:lnTo>
                    <a:pt x="66" y="240"/>
                  </a:lnTo>
                  <a:lnTo>
                    <a:pt x="53" y="230"/>
                  </a:lnTo>
                  <a:lnTo>
                    <a:pt x="40" y="217"/>
                  </a:lnTo>
                  <a:lnTo>
                    <a:pt x="27" y="202"/>
                  </a:lnTo>
                  <a:lnTo>
                    <a:pt x="17" y="186"/>
                  </a:lnTo>
                  <a:lnTo>
                    <a:pt x="9" y="167"/>
                  </a:lnTo>
                  <a:lnTo>
                    <a:pt x="2" y="145"/>
                  </a:lnTo>
                  <a:lnTo>
                    <a:pt x="0" y="122"/>
                  </a:lnTo>
                  <a:lnTo>
                    <a:pt x="1" y="96"/>
                  </a:lnTo>
                  <a:lnTo>
                    <a:pt x="8" y="66"/>
                  </a:lnTo>
                  <a:lnTo>
                    <a:pt x="18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0" name="任意多边形: 形状 23"/>
            <p:cNvSpPr/>
            <p:nvPr/>
          </p:nvSpPr>
          <p:spPr bwMode="auto">
            <a:xfrm>
              <a:off x="1525240" y="3032919"/>
              <a:ext cx="280988" cy="406400"/>
            </a:xfrm>
            <a:custGeom>
              <a:avLst/>
              <a:gdLst>
                <a:gd name="T0" fmla="*/ 150 w 177"/>
                <a:gd name="T1" fmla="*/ 0 h 256"/>
                <a:gd name="T2" fmla="*/ 151 w 177"/>
                <a:gd name="T3" fmla="*/ 3 h 256"/>
                <a:gd name="T4" fmla="*/ 154 w 177"/>
                <a:gd name="T5" fmla="*/ 8 h 256"/>
                <a:gd name="T6" fmla="*/ 158 w 177"/>
                <a:gd name="T7" fmla="*/ 18 h 256"/>
                <a:gd name="T8" fmla="*/ 163 w 177"/>
                <a:gd name="T9" fmla="*/ 30 h 256"/>
                <a:gd name="T10" fmla="*/ 167 w 177"/>
                <a:gd name="T11" fmla="*/ 46 h 256"/>
                <a:gd name="T12" fmla="*/ 172 w 177"/>
                <a:gd name="T13" fmla="*/ 62 h 256"/>
                <a:gd name="T14" fmla="*/ 175 w 177"/>
                <a:gd name="T15" fmla="*/ 82 h 256"/>
                <a:gd name="T16" fmla="*/ 177 w 177"/>
                <a:gd name="T17" fmla="*/ 101 h 256"/>
                <a:gd name="T18" fmla="*/ 177 w 177"/>
                <a:gd name="T19" fmla="*/ 122 h 256"/>
                <a:gd name="T20" fmla="*/ 175 w 177"/>
                <a:gd name="T21" fmla="*/ 143 h 256"/>
                <a:gd name="T22" fmla="*/ 168 w 177"/>
                <a:gd name="T23" fmla="*/ 164 h 256"/>
                <a:gd name="T24" fmla="*/ 159 w 177"/>
                <a:gd name="T25" fmla="*/ 185 h 256"/>
                <a:gd name="T26" fmla="*/ 146 w 177"/>
                <a:gd name="T27" fmla="*/ 203 h 256"/>
                <a:gd name="T28" fmla="*/ 128 w 177"/>
                <a:gd name="T29" fmla="*/ 220 h 256"/>
                <a:gd name="T30" fmla="*/ 106 w 177"/>
                <a:gd name="T31" fmla="*/ 234 h 256"/>
                <a:gd name="T32" fmla="*/ 77 w 177"/>
                <a:gd name="T33" fmla="*/ 247 h 256"/>
                <a:gd name="T34" fmla="*/ 42 w 177"/>
                <a:gd name="T35" fmla="*/ 256 h 256"/>
                <a:gd name="T36" fmla="*/ 45 w 177"/>
                <a:gd name="T37" fmla="*/ 255 h 256"/>
                <a:gd name="T38" fmla="*/ 52 w 177"/>
                <a:gd name="T39" fmla="*/ 251 h 256"/>
                <a:gd name="T40" fmla="*/ 63 w 177"/>
                <a:gd name="T41" fmla="*/ 244 h 256"/>
                <a:gd name="T42" fmla="*/ 76 w 177"/>
                <a:gd name="T43" fmla="*/ 235 h 256"/>
                <a:gd name="T44" fmla="*/ 90 w 177"/>
                <a:gd name="T45" fmla="*/ 223 h 256"/>
                <a:gd name="T46" fmla="*/ 104 w 177"/>
                <a:gd name="T47" fmla="*/ 208 h 256"/>
                <a:gd name="T48" fmla="*/ 116 w 177"/>
                <a:gd name="T49" fmla="*/ 190 h 256"/>
                <a:gd name="T50" fmla="*/ 127 w 177"/>
                <a:gd name="T51" fmla="*/ 169 h 256"/>
                <a:gd name="T52" fmla="*/ 133 w 177"/>
                <a:gd name="T53" fmla="*/ 144 h 256"/>
                <a:gd name="T54" fmla="*/ 132 w 177"/>
                <a:gd name="T55" fmla="*/ 147 h 256"/>
                <a:gd name="T56" fmla="*/ 128 w 177"/>
                <a:gd name="T57" fmla="*/ 156 h 256"/>
                <a:gd name="T58" fmla="*/ 120 w 177"/>
                <a:gd name="T59" fmla="*/ 168 h 256"/>
                <a:gd name="T60" fmla="*/ 110 w 177"/>
                <a:gd name="T61" fmla="*/ 182 h 256"/>
                <a:gd name="T62" fmla="*/ 97 w 177"/>
                <a:gd name="T63" fmla="*/ 199 h 256"/>
                <a:gd name="T64" fmla="*/ 81 w 177"/>
                <a:gd name="T65" fmla="*/ 214 h 256"/>
                <a:gd name="T66" fmla="*/ 63 w 177"/>
                <a:gd name="T67" fmla="*/ 229 h 256"/>
                <a:gd name="T68" fmla="*/ 42 w 177"/>
                <a:gd name="T69" fmla="*/ 239 h 256"/>
                <a:gd name="T70" fmla="*/ 19 w 177"/>
                <a:gd name="T71" fmla="*/ 246 h 256"/>
                <a:gd name="T72" fmla="*/ 19 w 177"/>
                <a:gd name="T73" fmla="*/ 244 h 256"/>
                <a:gd name="T74" fmla="*/ 16 w 177"/>
                <a:gd name="T75" fmla="*/ 238 h 256"/>
                <a:gd name="T76" fmla="*/ 12 w 177"/>
                <a:gd name="T77" fmla="*/ 229 h 256"/>
                <a:gd name="T78" fmla="*/ 8 w 177"/>
                <a:gd name="T79" fmla="*/ 217 h 256"/>
                <a:gd name="T80" fmla="*/ 4 w 177"/>
                <a:gd name="T81" fmla="*/ 201 h 256"/>
                <a:gd name="T82" fmla="*/ 2 w 177"/>
                <a:gd name="T83" fmla="*/ 186 h 256"/>
                <a:gd name="T84" fmla="*/ 0 w 177"/>
                <a:gd name="T85" fmla="*/ 166 h 256"/>
                <a:gd name="T86" fmla="*/ 0 w 177"/>
                <a:gd name="T87" fmla="*/ 147 h 256"/>
                <a:gd name="T88" fmla="*/ 3 w 177"/>
                <a:gd name="T89" fmla="*/ 127 h 256"/>
                <a:gd name="T90" fmla="*/ 10 w 177"/>
                <a:gd name="T91" fmla="*/ 107 h 256"/>
                <a:gd name="T92" fmla="*/ 20 w 177"/>
                <a:gd name="T93" fmla="*/ 86 h 256"/>
                <a:gd name="T94" fmla="*/ 36 w 177"/>
                <a:gd name="T95" fmla="*/ 66 h 256"/>
                <a:gd name="T96" fmla="*/ 55 w 177"/>
                <a:gd name="T97" fmla="*/ 47 h 256"/>
                <a:gd name="T98" fmla="*/ 80 w 177"/>
                <a:gd name="T99" fmla="*/ 29 h 256"/>
                <a:gd name="T100" fmla="*/ 111 w 177"/>
                <a:gd name="T101" fmla="*/ 13 h 256"/>
                <a:gd name="T102" fmla="*/ 150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50" y="0"/>
                  </a:moveTo>
                  <a:lnTo>
                    <a:pt x="151" y="3"/>
                  </a:lnTo>
                  <a:lnTo>
                    <a:pt x="154" y="8"/>
                  </a:lnTo>
                  <a:lnTo>
                    <a:pt x="158" y="18"/>
                  </a:lnTo>
                  <a:lnTo>
                    <a:pt x="163" y="30"/>
                  </a:lnTo>
                  <a:lnTo>
                    <a:pt x="167" y="46"/>
                  </a:lnTo>
                  <a:lnTo>
                    <a:pt x="172" y="62"/>
                  </a:lnTo>
                  <a:lnTo>
                    <a:pt x="175" y="82"/>
                  </a:lnTo>
                  <a:lnTo>
                    <a:pt x="177" y="101"/>
                  </a:lnTo>
                  <a:lnTo>
                    <a:pt x="177" y="122"/>
                  </a:lnTo>
                  <a:lnTo>
                    <a:pt x="175" y="143"/>
                  </a:lnTo>
                  <a:lnTo>
                    <a:pt x="168" y="164"/>
                  </a:lnTo>
                  <a:lnTo>
                    <a:pt x="159" y="185"/>
                  </a:lnTo>
                  <a:lnTo>
                    <a:pt x="146" y="203"/>
                  </a:lnTo>
                  <a:lnTo>
                    <a:pt x="128" y="220"/>
                  </a:lnTo>
                  <a:lnTo>
                    <a:pt x="106" y="234"/>
                  </a:lnTo>
                  <a:lnTo>
                    <a:pt x="77" y="247"/>
                  </a:lnTo>
                  <a:lnTo>
                    <a:pt x="42" y="256"/>
                  </a:lnTo>
                  <a:lnTo>
                    <a:pt x="45" y="255"/>
                  </a:lnTo>
                  <a:lnTo>
                    <a:pt x="52" y="251"/>
                  </a:lnTo>
                  <a:lnTo>
                    <a:pt x="63" y="244"/>
                  </a:lnTo>
                  <a:lnTo>
                    <a:pt x="76" y="235"/>
                  </a:lnTo>
                  <a:lnTo>
                    <a:pt x="90" y="223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7" y="169"/>
                  </a:lnTo>
                  <a:lnTo>
                    <a:pt x="133" y="144"/>
                  </a:lnTo>
                  <a:lnTo>
                    <a:pt x="132" y="147"/>
                  </a:lnTo>
                  <a:lnTo>
                    <a:pt x="128" y="156"/>
                  </a:lnTo>
                  <a:lnTo>
                    <a:pt x="120" y="168"/>
                  </a:lnTo>
                  <a:lnTo>
                    <a:pt x="110" y="182"/>
                  </a:lnTo>
                  <a:lnTo>
                    <a:pt x="97" y="199"/>
                  </a:lnTo>
                  <a:lnTo>
                    <a:pt x="81" y="214"/>
                  </a:lnTo>
                  <a:lnTo>
                    <a:pt x="63" y="229"/>
                  </a:lnTo>
                  <a:lnTo>
                    <a:pt x="42" y="239"/>
                  </a:lnTo>
                  <a:lnTo>
                    <a:pt x="19" y="246"/>
                  </a:lnTo>
                  <a:lnTo>
                    <a:pt x="19" y="244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7"/>
                  </a:lnTo>
                  <a:lnTo>
                    <a:pt x="4" y="201"/>
                  </a:lnTo>
                  <a:lnTo>
                    <a:pt x="2" y="186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7"/>
                  </a:lnTo>
                  <a:lnTo>
                    <a:pt x="10" y="107"/>
                  </a:lnTo>
                  <a:lnTo>
                    <a:pt x="20" y="86"/>
                  </a:lnTo>
                  <a:lnTo>
                    <a:pt x="36" y="66"/>
                  </a:lnTo>
                  <a:lnTo>
                    <a:pt x="55" y="47"/>
                  </a:lnTo>
                  <a:lnTo>
                    <a:pt x="80" y="29"/>
                  </a:lnTo>
                  <a:lnTo>
                    <a:pt x="111" y="1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1" name="任意多边形: 形状 24"/>
            <p:cNvSpPr/>
            <p:nvPr/>
          </p:nvSpPr>
          <p:spPr bwMode="auto">
            <a:xfrm>
              <a:off x="1703040" y="3596481"/>
              <a:ext cx="423863" cy="277813"/>
            </a:xfrm>
            <a:custGeom>
              <a:avLst/>
              <a:gdLst>
                <a:gd name="T0" fmla="*/ 144 w 267"/>
                <a:gd name="T1" fmla="*/ 0 h 175"/>
                <a:gd name="T2" fmla="*/ 172 w 267"/>
                <a:gd name="T3" fmla="*/ 1 h 175"/>
                <a:gd name="T4" fmla="*/ 200 w 267"/>
                <a:gd name="T5" fmla="*/ 6 h 175"/>
                <a:gd name="T6" fmla="*/ 232 w 267"/>
                <a:gd name="T7" fmla="*/ 18 h 175"/>
                <a:gd name="T8" fmla="*/ 267 w 267"/>
                <a:gd name="T9" fmla="*/ 35 h 175"/>
                <a:gd name="T10" fmla="*/ 265 w 267"/>
                <a:gd name="T11" fmla="*/ 36 h 175"/>
                <a:gd name="T12" fmla="*/ 264 w 267"/>
                <a:gd name="T13" fmla="*/ 42 h 175"/>
                <a:gd name="T14" fmla="*/ 259 w 267"/>
                <a:gd name="T15" fmla="*/ 53 h 175"/>
                <a:gd name="T16" fmla="*/ 254 w 267"/>
                <a:gd name="T17" fmla="*/ 64 h 175"/>
                <a:gd name="T18" fmla="*/ 246 w 267"/>
                <a:gd name="T19" fmla="*/ 79 h 175"/>
                <a:gd name="T20" fmla="*/ 237 w 267"/>
                <a:gd name="T21" fmla="*/ 94 h 175"/>
                <a:gd name="T22" fmla="*/ 226 w 267"/>
                <a:gd name="T23" fmla="*/ 110 h 175"/>
                <a:gd name="T24" fmla="*/ 213 w 267"/>
                <a:gd name="T25" fmla="*/ 125 h 175"/>
                <a:gd name="T26" fmla="*/ 199 w 267"/>
                <a:gd name="T27" fmla="*/ 140 h 175"/>
                <a:gd name="T28" fmla="*/ 182 w 267"/>
                <a:gd name="T29" fmla="*/ 153 h 175"/>
                <a:gd name="T30" fmla="*/ 164 w 267"/>
                <a:gd name="T31" fmla="*/ 163 h 175"/>
                <a:gd name="T32" fmla="*/ 143 w 267"/>
                <a:gd name="T33" fmla="*/ 171 h 175"/>
                <a:gd name="T34" fmla="*/ 121 w 267"/>
                <a:gd name="T35" fmla="*/ 175 h 175"/>
                <a:gd name="T36" fmla="*/ 96 w 267"/>
                <a:gd name="T37" fmla="*/ 174 h 175"/>
                <a:gd name="T38" fmla="*/ 69 w 267"/>
                <a:gd name="T39" fmla="*/ 168 h 175"/>
                <a:gd name="T40" fmla="*/ 41 w 267"/>
                <a:gd name="T41" fmla="*/ 157 h 175"/>
                <a:gd name="T42" fmla="*/ 9 w 267"/>
                <a:gd name="T43" fmla="*/ 138 h 175"/>
                <a:gd name="T44" fmla="*/ 12 w 267"/>
                <a:gd name="T45" fmla="*/ 140 h 175"/>
                <a:gd name="T46" fmla="*/ 20 w 267"/>
                <a:gd name="T47" fmla="*/ 142 h 175"/>
                <a:gd name="T48" fmla="*/ 33 w 267"/>
                <a:gd name="T49" fmla="*/ 145 h 175"/>
                <a:gd name="T50" fmla="*/ 48 w 267"/>
                <a:gd name="T51" fmla="*/ 148 h 175"/>
                <a:gd name="T52" fmla="*/ 67 w 267"/>
                <a:gd name="T53" fmla="*/ 150 h 175"/>
                <a:gd name="T54" fmla="*/ 87 w 267"/>
                <a:gd name="T55" fmla="*/ 149 h 175"/>
                <a:gd name="T56" fmla="*/ 108 w 267"/>
                <a:gd name="T57" fmla="*/ 145 h 175"/>
                <a:gd name="T58" fmla="*/ 131 w 267"/>
                <a:gd name="T59" fmla="*/ 137 h 175"/>
                <a:gd name="T60" fmla="*/ 154 w 267"/>
                <a:gd name="T61" fmla="*/ 124 h 175"/>
                <a:gd name="T62" fmla="*/ 150 w 267"/>
                <a:gd name="T63" fmla="*/ 125 h 175"/>
                <a:gd name="T64" fmla="*/ 141 w 267"/>
                <a:gd name="T65" fmla="*/ 128 h 175"/>
                <a:gd name="T66" fmla="*/ 126 w 267"/>
                <a:gd name="T67" fmla="*/ 131 h 175"/>
                <a:gd name="T68" fmla="*/ 109 w 267"/>
                <a:gd name="T69" fmla="*/ 135 h 175"/>
                <a:gd name="T70" fmla="*/ 89 w 267"/>
                <a:gd name="T71" fmla="*/ 137 h 175"/>
                <a:gd name="T72" fmla="*/ 67 w 267"/>
                <a:gd name="T73" fmla="*/ 137 h 175"/>
                <a:gd name="T74" fmla="*/ 43 w 267"/>
                <a:gd name="T75" fmla="*/ 133 h 175"/>
                <a:gd name="T76" fmla="*/ 21 w 267"/>
                <a:gd name="T77" fmla="*/ 127 h 175"/>
                <a:gd name="T78" fmla="*/ 0 w 267"/>
                <a:gd name="T79" fmla="*/ 115 h 175"/>
                <a:gd name="T80" fmla="*/ 0 w 267"/>
                <a:gd name="T81" fmla="*/ 114 h 175"/>
                <a:gd name="T82" fmla="*/ 3 w 267"/>
                <a:gd name="T83" fmla="*/ 109 h 175"/>
                <a:gd name="T84" fmla="*/ 7 w 267"/>
                <a:gd name="T85" fmla="*/ 100 h 175"/>
                <a:gd name="T86" fmla="*/ 12 w 267"/>
                <a:gd name="T87" fmla="*/ 90 h 175"/>
                <a:gd name="T88" fmla="*/ 18 w 267"/>
                <a:gd name="T89" fmla="*/ 77 h 175"/>
                <a:gd name="T90" fmla="*/ 26 w 267"/>
                <a:gd name="T91" fmla="*/ 64 h 175"/>
                <a:gd name="T92" fmla="*/ 38 w 267"/>
                <a:gd name="T93" fmla="*/ 52 h 175"/>
                <a:gd name="T94" fmla="*/ 50 w 267"/>
                <a:gd name="T95" fmla="*/ 39 h 175"/>
                <a:gd name="T96" fmla="*/ 64 w 267"/>
                <a:gd name="T97" fmla="*/ 27 h 175"/>
                <a:gd name="T98" fmla="*/ 81 w 267"/>
                <a:gd name="T99" fmla="*/ 16 h 175"/>
                <a:gd name="T100" fmla="*/ 100 w 267"/>
                <a:gd name="T101" fmla="*/ 7 h 175"/>
                <a:gd name="T102" fmla="*/ 121 w 267"/>
                <a:gd name="T103" fmla="*/ 2 h 175"/>
                <a:gd name="T104" fmla="*/ 144 w 267"/>
                <a:gd name="T10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5">
                  <a:moveTo>
                    <a:pt x="144" y="0"/>
                  </a:moveTo>
                  <a:lnTo>
                    <a:pt x="172" y="1"/>
                  </a:lnTo>
                  <a:lnTo>
                    <a:pt x="200" y="6"/>
                  </a:lnTo>
                  <a:lnTo>
                    <a:pt x="232" y="18"/>
                  </a:lnTo>
                  <a:lnTo>
                    <a:pt x="267" y="35"/>
                  </a:lnTo>
                  <a:lnTo>
                    <a:pt x="265" y="36"/>
                  </a:lnTo>
                  <a:lnTo>
                    <a:pt x="264" y="42"/>
                  </a:lnTo>
                  <a:lnTo>
                    <a:pt x="259" y="53"/>
                  </a:lnTo>
                  <a:lnTo>
                    <a:pt x="254" y="64"/>
                  </a:lnTo>
                  <a:lnTo>
                    <a:pt x="246" y="79"/>
                  </a:lnTo>
                  <a:lnTo>
                    <a:pt x="237" y="94"/>
                  </a:lnTo>
                  <a:lnTo>
                    <a:pt x="226" y="110"/>
                  </a:lnTo>
                  <a:lnTo>
                    <a:pt x="213" y="125"/>
                  </a:lnTo>
                  <a:lnTo>
                    <a:pt x="199" y="140"/>
                  </a:lnTo>
                  <a:lnTo>
                    <a:pt x="182" y="153"/>
                  </a:lnTo>
                  <a:lnTo>
                    <a:pt x="164" y="163"/>
                  </a:lnTo>
                  <a:lnTo>
                    <a:pt x="143" y="171"/>
                  </a:lnTo>
                  <a:lnTo>
                    <a:pt x="121" y="175"/>
                  </a:lnTo>
                  <a:lnTo>
                    <a:pt x="96" y="174"/>
                  </a:lnTo>
                  <a:lnTo>
                    <a:pt x="69" y="168"/>
                  </a:lnTo>
                  <a:lnTo>
                    <a:pt x="41" y="157"/>
                  </a:lnTo>
                  <a:lnTo>
                    <a:pt x="9" y="138"/>
                  </a:lnTo>
                  <a:lnTo>
                    <a:pt x="12" y="140"/>
                  </a:lnTo>
                  <a:lnTo>
                    <a:pt x="20" y="142"/>
                  </a:lnTo>
                  <a:lnTo>
                    <a:pt x="33" y="145"/>
                  </a:lnTo>
                  <a:lnTo>
                    <a:pt x="48" y="148"/>
                  </a:lnTo>
                  <a:lnTo>
                    <a:pt x="67" y="150"/>
                  </a:lnTo>
                  <a:lnTo>
                    <a:pt x="87" y="149"/>
                  </a:lnTo>
                  <a:lnTo>
                    <a:pt x="108" y="145"/>
                  </a:lnTo>
                  <a:lnTo>
                    <a:pt x="131" y="137"/>
                  </a:lnTo>
                  <a:lnTo>
                    <a:pt x="154" y="124"/>
                  </a:lnTo>
                  <a:lnTo>
                    <a:pt x="150" y="125"/>
                  </a:lnTo>
                  <a:lnTo>
                    <a:pt x="141" y="128"/>
                  </a:lnTo>
                  <a:lnTo>
                    <a:pt x="126" y="131"/>
                  </a:lnTo>
                  <a:lnTo>
                    <a:pt x="109" y="135"/>
                  </a:lnTo>
                  <a:lnTo>
                    <a:pt x="89" y="137"/>
                  </a:lnTo>
                  <a:lnTo>
                    <a:pt x="67" y="137"/>
                  </a:lnTo>
                  <a:lnTo>
                    <a:pt x="43" y="133"/>
                  </a:lnTo>
                  <a:lnTo>
                    <a:pt x="21" y="127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3" y="109"/>
                  </a:lnTo>
                  <a:lnTo>
                    <a:pt x="7" y="100"/>
                  </a:lnTo>
                  <a:lnTo>
                    <a:pt x="12" y="90"/>
                  </a:lnTo>
                  <a:lnTo>
                    <a:pt x="18" y="77"/>
                  </a:lnTo>
                  <a:lnTo>
                    <a:pt x="26" y="64"/>
                  </a:lnTo>
                  <a:lnTo>
                    <a:pt x="38" y="52"/>
                  </a:lnTo>
                  <a:lnTo>
                    <a:pt x="50" y="39"/>
                  </a:lnTo>
                  <a:lnTo>
                    <a:pt x="64" y="27"/>
                  </a:lnTo>
                  <a:lnTo>
                    <a:pt x="81" y="16"/>
                  </a:lnTo>
                  <a:lnTo>
                    <a:pt x="100" y="7"/>
                  </a:lnTo>
                  <a:lnTo>
                    <a:pt x="121" y="2"/>
                  </a:lnTo>
                  <a:lnTo>
                    <a:pt x="1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2" name="任意多边形: 形状 25"/>
            <p:cNvSpPr/>
            <p:nvPr/>
          </p:nvSpPr>
          <p:spPr bwMode="auto">
            <a:xfrm>
              <a:off x="1122015" y="2429669"/>
              <a:ext cx="422275" cy="277813"/>
            </a:xfrm>
            <a:custGeom>
              <a:avLst/>
              <a:gdLst>
                <a:gd name="T0" fmla="*/ 145 w 266"/>
                <a:gd name="T1" fmla="*/ 0 h 175"/>
                <a:gd name="T2" fmla="*/ 170 w 266"/>
                <a:gd name="T3" fmla="*/ 0 h 175"/>
                <a:gd name="T4" fmla="*/ 197 w 266"/>
                <a:gd name="T5" fmla="*/ 6 h 175"/>
                <a:gd name="T6" fmla="*/ 226 w 266"/>
                <a:gd name="T7" fmla="*/ 18 h 175"/>
                <a:gd name="T8" fmla="*/ 257 w 266"/>
                <a:gd name="T9" fmla="*/ 36 h 175"/>
                <a:gd name="T10" fmla="*/ 254 w 266"/>
                <a:gd name="T11" fmla="*/ 35 h 175"/>
                <a:gd name="T12" fmla="*/ 247 w 266"/>
                <a:gd name="T13" fmla="*/ 32 h 175"/>
                <a:gd name="T14" fmla="*/ 235 w 266"/>
                <a:gd name="T15" fmla="*/ 30 h 175"/>
                <a:gd name="T16" fmla="*/ 218 w 266"/>
                <a:gd name="T17" fmla="*/ 26 h 175"/>
                <a:gd name="T18" fmla="*/ 200 w 266"/>
                <a:gd name="T19" fmla="*/ 24 h 175"/>
                <a:gd name="T20" fmla="*/ 179 w 266"/>
                <a:gd name="T21" fmla="*/ 26 h 175"/>
                <a:gd name="T22" fmla="*/ 158 w 266"/>
                <a:gd name="T23" fmla="*/ 30 h 175"/>
                <a:gd name="T24" fmla="*/ 136 w 266"/>
                <a:gd name="T25" fmla="*/ 37 h 175"/>
                <a:gd name="T26" fmla="*/ 114 w 266"/>
                <a:gd name="T27" fmla="*/ 50 h 175"/>
                <a:gd name="T28" fmla="*/ 117 w 266"/>
                <a:gd name="T29" fmla="*/ 49 h 175"/>
                <a:gd name="T30" fmla="*/ 126 w 266"/>
                <a:gd name="T31" fmla="*/ 47 h 175"/>
                <a:gd name="T32" fmla="*/ 140 w 266"/>
                <a:gd name="T33" fmla="*/ 43 h 175"/>
                <a:gd name="T34" fmla="*/ 157 w 266"/>
                <a:gd name="T35" fmla="*/ 40 h 175"/>
                <a:gd name="T36" fmla="*/ 178 w 266"/>
                <a:gd name="T37" fmla="*/ 37 h 175"/>
                <a:gd name="T38" fmla="*/ 200 w 266"/>
                <a:gd name="T39" fmla="*/ 37 h 175"/>
                <a:gd name="T40" fmla="*/ 223 w 266"/>
                <a:gd name="T41" fmla="*/ 40 h 175"/>
                <a:gd name="T42" fmla="*/ 245 w 266"/>
                <a:gd name="T43" fmla="*/ 48 h 175"/>
                <a:gd name="T44" fmla="*/ 266 w 266"/>
                <a:gd name="T45" fmla="*/ 58 h 175"/>
                <a:gd name="T46" fmla="*/ 266 w 266"/>
                <a:gd name="T47" fmla="*/ 61 h 175"/>
                <a:gd name="T48" fmla="*/ 264 w 266"/>
                <a:gd name="T49" fmla="*/ 66 h 175"/>
                <a:gd name="T50" fmla="*/ 260 w 266"/>
                <a:gd name="T51" fmla="*/ 74 h 175"/>
                <a:gd name="T52" fmla="*/ 254 w 266"/>
                <a:gd name="T53" fmla="*/ 84 h 175"/>
                <a:gd name="T54" fmla="*/ 248 w 266"/>
                <a:gd name="T55" fmla="*/ 96 h 175"/>
                <a:gd name="T56" fmla="*/ 240 w 266"/>
                <a:gd name="T57" fmla="*/ 109 h 175"/>
                <a:gd name="T58" fmla="*/ 230 w 266"/>
                <a:gd name="T59" fmla="*/ 123 h 175"/>
                <a:gd name="T60" fmla="*/ 217 w 266"/>
                <a:gd name="T61" fmla="*/ 136 h 175"/>
                <a:gd name="T62" fmla="*/ 202 w 266"/>
                <a:gd name="T63" fmla="*/ 148 h 175"/>
                <a:gd name="T64" fmla="*/ 186 w 266"/>
                <a:gd name="T65" fmla="*/ 158 h 175"/>
                <a:gd name="T66" fmla="*/ 166 w 266"/>
                <a:gd name="T67" fmla="*/ 167 h 175"/>
                <a:gd name="T68" fmla="*/ 145 w 266"/>
                <a:gd name="T69" fmla="*/ 172 h 175"/>
                <a:gd name="T70" fmla="*/ 122 w 266"/>
                <a:gd name="T71" fmla="*/ 175 h 175"/>
                <a:gd name="T72" fmla="*/ 96 w 266"/>
                <a:gd name="T73" fmla="*/ 174 h 175"/>
                <a:gd name="T74" fmla="*/ 66 w 266"/>
                <a:gd name="T75" fmla="*/ 169 h 175"/>
                <a:gd name="T76" fmla="*/ 35 w 266"/>
                <a:gd name="T77" fmla="*/ 157 h 175"/>
                <a:gd name="T78" fmla="*/ 0 w 266"/>
                <a:gd name="T79" fmla="*/ 140 h 175"/>
                <a:gd name="T80" fmla="*/ 1 w 266"/>
                <a:gd name="T81" fmla="*/ 137 h 175"/>
                <a:gd name="T82" fmla="*/ 4 w 266"/>
                <a:gd name="T83" fmla="*/ 132 h 175"/>
                <a:gd name="T84" fmla="*/ 8 w 266"/>
                <a:gd name="T85" fmla="*/ 122 h 175"/>
                <a:gd name="T86" fmla="*/ 13 w 266"/>
                <a:gd name="T87" fmla="*/ 110 h 175"/>
                <a:gd name="T88" fmla="*/ 21 w 266"/>
                <a:gd name="T89" fmla="*/ 96 h 175"/>
                <a:gd name="T90" fmla="*/ 30 w 266"/>
                <a:gd name="T91" fmla="*/ 80 h 175"/>
                <a:gd name="T92" fmla="*/ 40 w 266"/>
                <a:gd name="T93" fmla="*/ 65 h 175"/>
                <a:gd name="T94" fmla="*/ 53 w 266"/>
                <a:gd name="T95" fmla="*/ 49 h 175"/>
                <a:gd name="T96" fmla="*/ 67 w 266"/>
                <a:gd name="T97" fmla="*/ 35 h 175"/>
                <a:gd name="T98" fmla="*/ 84 w 266"/>
                <a:gd name="T99" fmla="*/ 22 h 175"/>
                <a:gd name="T100" fmla="*/ 102 w 266"/>
                <a:gd name="T101" fmla="*/ 11 h 175"/>
                <a:gd name="T102" fmla="*/ 123 w 266"/>
                <a:gd name="T103" fmla="*/ 4 h 175"/>
                <a:gd name="T104" fmla="*/ 145 w 266"/>
                <a:gd name="T10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6" h="175">
                  <a:moveTo>
                    <a:pt x="145" y="0"/>
                  </a:moveTo>
                  <a:lnTo>
                    <a:pt x="170" y="0"/>
                  </a:lnTo>
                  <a:lnTo>
                    <a:pt x="197" y="6"/>
                  </a:lnTo>
                  <a:lnTo>
                    <a:pt x="226" y="18"/>
                  </a:lnTo>
                  <a:lnTo>
                    <a:pt x="257" y="36"/>
                  </a:lnTo>
                  <a:lnTo>
                    <a:pt x="254" y="35"/>
                  </a:lnTo>
                  <a:lnTo>
                    <a:pt x="247" y="32"/>
                  </a:lnTo>
                  <a:lnTo>
                    <a:pt x="235" y="30"/>
                  </a:lnTo>
                  <a:lnTo>
                    <a:pt x="218" y="26"/>
                  </a:lnTo>
                  <a:lnTo>
                    <a:pt x="200" y="24"/>
                  </a:lnTo>
                  <a:lnTo>
                    <a:pt x="179" y="26"/>
                  </a:lnTo>
                  <a:lnTo>
                    <a:pt x="158" y="30"/>
                  </a:lnTo>
                  <a:lnTo>
                    <a:pt x="136" y="37"/>
                  </a:lnTo>
                  <a:lnTo>
                    <a:pt x="114" y="50"/>
                  </a:lnTo>
                  <a:lnTo>
                    <a:pt x="117" y="49"/>
                  </a:lnTo>
                  <a:lnTo>
                    <a:pt x="126" y="47"/>
                  </a:lnTo>
                  <a:lnTo>
                    <a:pt x="140" y="43"/>
                  </a:lnTo>
                  <a:lnTo>
                    <a:pt x="157" y="40"/>
                  </a:lnTo>
                  <a:lnTo>
                    <a:pt x="178" y="37"/>
                  </a:lnTo>
                  <a:lnTo>
                    <a:pt x="200" y="37"/>
                  </a:lnTo>
                  <a:lnTo>
                    <a:pt x="223" y="40"/>
                  </a:lnTo>
                  <a:lnTo>
                    <a:pt x="245" y="48"/>
                  </a:lnTo>
                  <a:lnTo>
                    <a:pt x="266" y="58"/>
                  </a:lnTo>
                  <a:lnTo>
                    <a:pt x="266" y="61"/>
                  </a:lnTo>
                  <a:lnTo>
                    <a:pt x="264" y="66"/>
                  </a:lnTo>
                  <a:lnTo>
                    <a:pt x="260" y="74"/>
                  </a:lnTo>
                  <a:lnTo>
                    <a:pt x="254" y="84"/>
                  </a:lnTo>
                  <a:lnTo>
                    <a:pt x="248" y="96"/>
                  </a:lnTo>
                  <a:lnTo>
                    <a:pt x="240" y="109"/>
                  </a:lnTo>
                  <a:lnTo>
                    <a:pt x="230" y="123"/>
                  </a:lnTo>
                  <a:lnTo>
                    <a:pt x="217" y="136"/>
                  </a:lnTo>
                  <a:lnTo>
                    <a:pt x="202" y="148"/>
                  </a:lnTo>
                  <a:lnTo>
                    <a:pt x="186" y="158"/>
                  </a:lnTo>
                  <a:lnTo>
                    <a:pt x="166" y="167"/>
                  </a:lnTo>
                  <a:lnTo>
                    <a:pt x="145" y="172"/>
                  </a:lnTo>
                  <a:lnTo>
                    <a:pt x="122" y="175"/>
                  </a:lnTo>
                  <a:lnTo>
                    <a:pt x="96" y="174"/>
                  </a:lnTo>
                  <a:lnTo>
                    <a:pt x="66" y="169"/>
                  </a:lnTo>
                  <a:lnTo>
                    <a:pt x="35" y="157"/>
                  </a:lnTo>
                  <a:lnTo>
                    <a:pt x="0" y="140"/>
                  </a:lnTo>
                  <a:lnTo>
                    <a:pt x="1" y="137"/>
                  </a:lnTo>
                  <a:lnTo>
                    <a:pt x="4" y="132"/>
                  </a:lnTo>
                  <a:lnTo>
                    <a:pt x="8" y="122"/>
                  </a:lnTo>
                  <a:lnTo>
                    <a:pt x="13" y="110"/>
                  </a:lnTo>
                  <a:lnTo>
                    <a:pt x="21" y="96"/>
                  </a:lnTo>
                  <a:lnTo>
                    <a:pt x="30" y="80"/>
                  </a:lnTo>
                  <a:lnTo>
                    <a:pt x="40" y="65"/>
                  </a:lnTo>
                  <a:lnTo>
                    <a:pt x="53" y="49"/>
                  </a:lnTo>
                  <a:lnTo>
                    <a:pt x="67" y="35"/>
                  </a:lnTo>
                  <a:lnTo>
                    <a:pt x="84" y="22"/>
                  </a:lnTo>
                  <a:lnTo>
                    <a:pt x="102" y="11"/>
                  </a:lnTo>
                  <a:lnTo>
                    <a:pt x="123" y="4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53" name="任意多边形: 形状 26"/>
            <p:cNvSpPr/>
            <p:nvPr/>
          </p:nvSpPr>
          <p:spPr bwMode="auto">
            <a:xfrm>
              <a:off x="1171228" y="1870869"/>
              <a:ext cx="404813" cy="280988"/>
            </a:xfrm>
            <a:custGeom>
              <a:avLst/>
              <a:gdLst>
                <a:gd name="T0" fmla="*/ 101 w 255"/>
                <a:gd name="T1" fmla="*/ 0 h 177"/>
                <a:gd name="T2" fmla="*/ 122 w 255"/>
                <a:gd name="T3" fmla="*/ 0 h 177"/>
                <a:gd name="T4" fmla="*/ 143 w 255"/>
                <a:gd name="T5" fmla="*/ 3 h 177"/>
                <a:gd name="T6" fmla="*/ 164 w 255"/>
                <a:gd name="T7" fmla="*/ 8 h 177"/>
                <a:gd name="T8" fmla="*/ 183 w 255"/>
                <a:gd name="T9" fmla="*/ 17 h 177"/>
                <a:gd name="T10" fmla="*/ 201 w 255"/>
                <a:gd name="T11" fmla="*/ 31 h 177"/>
                <a:gd name="T12" fmla="*/ 220 w 255"/>
                <a:gd name="T13" fmla="*/ 48 h 177"/>
                <a:gd name="T14" fmla="*/ 234 w 255"/>
                <a:gd name="T15" fmla="*/ 71 h 177"/>
                <a:gd name="T16" fmla="*/ 246 w 255"/>
                <a:gd name="T17" fmla="*/ 100 h 177"/>
                <a:gd name="T18" fmla="*/ 255 w 255"/>
                <a:gd name="T19" fmla="*/ 135 h 177"/>
                <a:gd name="T20" fmla="*/ 253 w 255"/>
                <a:gd name="T21" fmla="*/ 132 h 177"/>
                <a:gd name="T22" fmla="*/ 249 w 255"/>
                <a:gd name="T23" fmla="*/ 125 h 177"/>
                <a:gd name="T24" fmla="*/ 244 w 255"/>
                <a:gd name="T25" fmla="*/ 114 h 177"/>
                <a:gd name="T26" fmla="*/ 235 w 255"/>
                <a:gd name="T27" fmla="*/ 101 h 177"/>
                <a:gd name="T28" fmla="*/ 222 w 255"/>
                <a:gd name="T29" fmla="*/ 87 h 177"/>
                <a:gd name="T30" fmla="*/ 208 w 255"/>
                <a:gd name="T31" fmla="*/ 73 h 177"/>
                <a:gd name="T32" fmla="*/ 190 w 255"/>
                <a:gd name="T33" fmla="*/ 60 h 177"/>
                <a:gd name="T34" fmla="*/ 168 w 255"/>
                <a:gd name="T35" fmla="*/ 49 h 177"/>
                <a:gd name="T36" fmla="*/ 143 w 255"/>
                <a:gd name="T37" fmla="*/ 44 h 177"/>
                <a:gd name="T38" fmla="*/ 147 w 255"/>
                <a:gd name="T39" fmla="*/ 45 h 177"/>
                <a:gd name="T40" fmla="*/ 155 w 255"/>
                <a:gd name="T41" fmla="*/ 49 h 177"/>
                <a:gd name="T42" fmla="*/ 168 w 255"/>
                <a:gd name="T43" fmla="*/ 57 h 177"/>
                <a:gd name="T44" fmla="*/ 182 w 255"/>
                <a:gd name="T45" fmla="*/ 68 h 177"/>
                <a:gd name="T46" fmla="*/ 197 w 255"/>
                <a:gd name="T47" fmla="*/ 80 h 177"/>
                <a:gd name="T48" fmla="*/ 213 w 255"/>
                <a:gd name="T49" fmla="*/ 96 h 177"/>
                <a:gd name="T50" fmla="*/ 227 w 255"/>
                <a:gd name="T51" fmla="*/ 114 h 177"/>
                <a:gd name="T52" fmla="*/ 239 w 255"/>
                <a:gd name="T53" fmla="*/ 135 h 177"/>
                <a:gd name="T54" fmla="*/ 246 w 255"/>
                <a:gd name="T55" fmla="*/ 157 h 177"/>
                <a:gd name="T56" fmla="*/ 243 w 255"/>
                <a:gd name="T57" fmla="*/ 158 h 177"/>
                <a:gd name="T58" fmla="*/ 238 w 255"/>
                <a:gd name="T59" fmla="*/ 161 h 177"/>
                <a:gd name="T60" fmla="*/ 229 w 255"/>
                <a:gd name="T61" fmla="*/ 165 h 177"/>
                <a:gd name="T62" fmla="*/ 216 w 255"/>
                <a:gd name="T63" fmla="*/ 169 h 177"/>
                <a:gd name="T64" fmla="*/ 201 w 255"/>
                <a:gd name="T65" fmla="*/ 173 h 177"/>
                <a:gd name="T66" fmla="*/ 184 w 255"/>
                <a:gd name="T67" fmla="*/ 175 h 177"/>
                <a:gd name="T68" fmla="*/ 166 w 255"/>
                <a:gd name="T69" fmla="*/ 177 h 177"/>
                <a:gd name="T70" fmla="*/ 147 w 255"/>
                <a:gd name="T71" fmla="*/ 177 h 177"/>
                <a:gd name="T72" fmla="*/ 126 w 255"/>
                <a:gd name="T73" fmla="*/ 173 h 177"/>
                <a:gd name="T74" fmla="*/ 105 w 255"/>
                <a:gd name="T75" fmla="*/ 166 h 177"/>
                <a:gd name="T76" fmla="*/ 86 w 255"/>
                <a:gd name="T77" fmla="*/ 157 h 177"/>
                <a:gd name="T78" fmla="*/ 65 w 255"/>
                <a:gd name="T79" fmla="*/ 141 h 177"/>
                <a:gd name="T80" fmla="*/ 47 w 255"/>
                <a:gd name="T81" fmla="*/ 122 h 177"/>
                <a:gd name="T82" fmla="*/ 28 w 255"/>
                <a:gd name="T83" fmla="*/ 97 h 177"/>
                <a:gd name="T84" fmla="*/ 13 w 255"/>
                <a:gd name="T85" fmla="*/ 65 h 177"/>
                <a:gd name="T86" fmla="*/ 0 w 255"/>
                <a:gd name="T87" fmla="*/ 27 h 177"/>
                <a:gd name="T88" fmla="*/ 1 w 255"/>
                <a:gd name="T89" fmla="*/ 26 h 177"/>
                <a:gd name="T90" fmla="*/ 8 w 255"/>
                <a:gd name="T91" fmla="*/ 23 h 177"/>
                <a:gd name="T92" fmla="*/ 17 w 255"/>
                <a:gd name="T93" fmla="*/ 19 h 177"/>
                <a:gd name="T94" fmla="*/ 30 w 255"/>
                <a:gd name="T95" fmla="*/ 14 h 177"/>
                <a:gd name="T96" fmla="*/ 45 w 255"/>
                <a:gd name="T97" fmla="*/ 10 h 177"/>
                <a:gd name="T98" fmla="*/ 62 w 255"/>
                <a:gd name="T99" fmla="*/ 5 h 177"/>
                <a:gd name="T100" fmla="*/ 82 w 255"/>
                <a:gd name="T101" fmla="*/ 3 h 177"/>
                <a:gd name="T102" fmla="*/ 101 w 255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" h="177">
                  <a:moveTo>
                    <a:pt x="101" y="0"/>
                  </a:moveTo>
                  <a:lnTo>
                    <a:pt x="122" y="0"/>
                  </a:lnTo>
                  <a:lnTo>
                    <a:pt x="143" y="3"/>
                  </a:lnTo>
                  <a:lnTo>
                    <a:pt x="164" y="8"/>
                  </a:lnTo>
                  <a:lnTo>
                    <a:pt x="183" y="17"/>
                  </a:lnTo>
                  <a:lnTo>
                    <a:pt x="201" y="31"/>
                  </a:lnTo>
                  <a:lnTo>
                    <a:pt x="220" y="48"/>
                  </a:lnTo>
                  <a:lnTo>
                    <a:pt x="234" y="71"/>
                  </a:lnTo>
                  <a:lnTo>
                    <a:pt x="246" y="100"/>
                  </a:lnTo>
                  <a:lnTo>
                    <a:pt x="255" y="135"/>
                  </a:lnTo>
                  <a:lnTo>
                    <a:pt x="253" y="132"/>
                  </a:lnTo>
                  <a:lnTo>
                    <a:pt x="249" y="125"/>
                  </a:lnTo>
                  <a:lnTo>
                    <a:pt x="244" y="114"/>
                  </a:lnTo>
                  <a:lnTo>
                    <a:pt x="235" y="101"/>
                  </a:lnTo>
                  <a:lnTo>
                    <a:pt x="222" y="87"/>
                  </a:lnTo>
                  <a:lnTo>
                    <a:pt x="208" y="73"/>
                  </a:lnTo>
                  <a:lnTo>
                    <a:pt x="190" y="60"/>
                  </a:lnTo>
                  <a:lnTo>
                    <a:pt x="168" y="49"/>
                  </a:lnTo>
                  <a:lnTo>
                    <a:pt x="143" y="44"/>
                  </a:lnTo>
                  <a:lnTo>
                    <a:pt x="147" y="45"/>
                  </a:lnTo>
                  <a:lnTo>
                    <a:pt x="155" y="49"/>
                  </a:lnTo>
                  <a:lnTo>
                    <a:pt x="168" y="57"/>
                  </a:lnTo>
                  <a:lnTo>
                    <a:pt x="182" y="68"/>
                  </a:lnTo>
                  <a:lnTo>
                    <a:pt x="197" y="80"/>
                  </a:lnTo>
                  <a:lnTo>
                    <a:pt x="213" y="96"/>
                  </a:lnTo>
                  <a:lnTo>
                    <a:pt x="227" y="114"/>
                  </a:lnTo>
                  <a:lnTo>
                    <a:pt x="239" y="135"/>
                  </a:lnTo>
                  <a:lnTo>
                    <a:pt x="246" y="157"/>
                  </a:lnTo>
                  <a:lnTo>
                    <a:pt x="243" y="158"/>
                  </a:lnTo>
                  <a:lnTo>
                    <a:pt x="238" y="161"/>
                  </a:lnTo>
                  <a:lnTo>
                    <a:pt x="229" y="165"/>
                  </a:lnTo>
                  <a:lnTo>
                    <a:pt x="216" y="169"/>
                  </a:lnTo>
                  <a:lnTo>
                    <a:pt x="201" y="173"/>
                  </a:lnTo>
                  <a:lnTo>
                    <a:pt x="184" y="175"/>
                  </a:lnTo>
                  <a:lnTo>
                    <a:pt x="166" y="177"/>
                  </a:lnTo>
                  <a:lnTo>
                    <a:pt x="147" y="177"/>
                  </a:lnTo>
                  <a:lnTo>
                    <a:pt x="126" y="173"/>
                  </a:lnTo>
                  <a:lnTo>
                    <a:pt x="105" y="166"/>
                  </a:lnTo>
                  <a:lnTo>
                    <a:pt x="86" y="157"/>
                  </a:lnTo>
                  <a:lnTo>
                    <a:pt x="65" y="141"/>
                  </a:lnTo>
                  <a:lnTo>
                    <a:pt x="47" y="122"/>
                  </a:lnTo>
                  <a:lnTo>
                    <a:pt x="28" y="97"/>
                  </a:lnTo>
                  <a:lnTo>
                    <a:pt x="13" y="65"/>
                  </a:lnTo>
                  <a:lnTo>
                    <a:pt x="0" y="27"/>
                  </a:lnTo>
                  <a:lnTo>
                    <a:pt x="1" y="26"/>
                  </a:lnTo>
                  <a:lnTo>
                    <a:pt x="8" y="23"/>
                  </a:lnTo>
                  <a:lnTo>
                    <a:pt x="17" y="19"/>
                  </a:lnTo>
                  <a:lnTo>
                    <a:pt x="30" y="14"/>
                  </a:lnTo>
                  <a:lnTo>
                    <a:pt x="45" y="10"/>
                  </a:lnTo>
                  <a:lnTo>
                    <a:pt x="62" y="5"/>
                  </a:lnTo>
                  <a:lnTo>
                    <a:pt x="82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0" name="任意多边形: 形状 27"/>
            <p:cNvSpPr/>
            <p:nvPr/>
          </p:nvSpPr>
          <p:spPr bwMode="auto">
            <a:xfrm>
              <a:off x="1645890" y="1396206"/>
              <a:ext cx="277813" cy="423863"/>
            </a:xfrm>
            <a:custGeom>
              <a:avLst/>
              <a:gdLst>
                <a:gd name="T0" fmla="*/ 35 w 175"/>
                <a:gd name="T1" fmla="*/ 0 h 267"/>
                <a:gd name="T2" fmla="*/ 38 w 175"/>
                <a:gd name="T3" fmla="*/ 0 h 267"/>
                <a:gd name="T4" fmla="*/ 44 w 175"/>
                <a:gd name="T5" fmla="*/ 3 h 267"/>
                <a:gd name="T6" fmla="*/ 53 w 175"/>
                <a:gd name="T7" fmla="*/ 7 h 267"/>
                <a:gd name="T8" fmla="*/ 66 w 175"/>
                <a:gd name="T9" fmla="*/ 13 h 267"/>
                <a:gd name="T10" fmla="*/ 79 w 175"/>
                <a:gd name="T11" fmla="*/ 20 h 267"/>
                <a:gd name="T12" fmla="*/ 95 w 175"/>
                <a:gd name="T13" fmla="*/ 29 h 267"/>
                <a:gd name="T14" fmla="*/ 110 w 175"/>
                <a:gd name="T15" fmla="*/ 41 h 267"/>
                <a:gd name="T16" fmla="*/ 126 w 175"/>
                <a:gd name="T17" fmla="*/ 54 h 267"/>
                <a:gd name="T18" fmla="*/ 140 w 175"/>
                <a:gd name="T19" fmla="*/ 68 h 267"/>
                <a:gd name="T20" fmla="*/ 153 w 175"/>
                <a:gd name="T21" fmla="*/ 85 h 267"/>
                <a:gd name="T22" fmla="*/ 165 w 175"/>
                <a:gd name="T23" fmla="*/ 103 h 267"/>
                <a:gd name="T24" fmla="*/ 171 w 175"/>
                <a:gd name="T25" fmla="*/ 124 h 267"/>
                <a:gd name="T26" fmla="*/ 175 w 175"/>
                <a:gd name="T27" fmla="*/ 146 h 267"/>
                <a:gd name="T28" fmla="*/ 175 w 175"/>
                <a:gd name="T29" fmla="*/ 170 h 267"/>
                <a:gd name="T30" fmla="*/ 169 w 175"/>
                <a:gd name="T31" fmla="*/ 196 h 267"/>
                <a:gd name="T32" fmla="*/ 157 w 175"/>
                <a:gd name="T33" fmla="*/ 226 h 267"/>
                <a:gd name="T34" fmla="*/ 139 w 175"/>
                <a:gd name="T35" fmla="*/ 257 h 267"/>
                <a:gd name="T36" fmla="*/ 140 w 175"/>
                <a:gd name="T37" fmla="*/ 255 h 267"/>
                <a:gd name="T38" fmla="*/ 143 w 175"/>
                <a:gd name="T39" fmla="*/ 246 h 267"/>
                <a:gd name="T40" fmla="*/ 147 w 175"/>
                <a:gd name="T41" fmla="*/ 234 h 267"/>
                <a:gd name="T42" fmla="*/ 149 w 175"/>
                <a:gd name="T43" fmla="*/ 219 h 267"/>
                <a:gd name="T44" fmla="*/ 151 w 175"/>
                <a:gd name="T45" fmla="*/ 200 h 267"/>
                <a:gd name="T46" fmla="*/ 151 w 175"/>
                <a:gd name="T47" fmla="*/ 180 h 267"/>
                <a:gd name="T48" fmla="*/ 147 w 175"/>
                <a:gd name="T49" fmla="*/ 157 h 267"/>
                <a:gd name="T50" fmla="*/ 138 w 175"/>
                <a:gd name="T51" fmla="*/ 135 h 267"/>
                <a:gd name="T52" fmla="*/ 125 w 175"/>
                <a:gd name="T53" fmla="*/ 113 h 267"/>
                <a:gd name="T54" fmla="*/ 126 w 175"/>
                <a:gd name="T55" fmla="*/ 117 h 267"/>
                <a:gd name="T56" fmla="*/ 129 w 175"/>
                <a:gd name="T57" fmla="*/ 126 h 267"/>
                <a:gd name="T58" fmla="*/ 132 w 175"/>
                <a:gd name="T59" fmla="*/ 139 h 267"/>
                <a:gd name="T60" fmla="*/ 136 w 175"/>
                <a:gd name="T61" fmla="*/ 157 h 267"/>
                <a:gd name="T62" fmla="*/ 138 w 175"/>
                <a:gd name="T63" fmla="*/ 178 h 267"/>
                <a:gd name="T64" fmla="*/ 138 w 175"/>
                <a:gd name="T65" fmla="*/ 200 h 267"/>
                <a:gd name="T66" fmla="*/ 135 w 175"/>
                <a:gd name="T67" fmla="*/ 222 h 267"/>
                <a:gd name="T68" fmla="*/ 129 w 175"/>
                <a:gd name="T69" fmla="*/ 244 h 267"/>
                <a:gd name="T70" fmla="*/ 117 w 175"/>
                <a:gd name="T71" fmla="*/ 267 h 267"/>
                <a:gd name="T72" fmla="*/ 114 w 175"/>
                <a:gd name="T73" fmla="*/ 265 h 267"/>
                <a:gd name="T74" fmla="*/ 109 w 175"/>
                <a:gd name="T75" fmla="*/ 264 h 267"/>
                <a:gd name="T76" fmla="*/ 101 w 175"/>
                <a:gd name="T77" fmla="*/ 260 h 267"/>
                <a:gd name="T78" fmla="*/ 91 w 175"/>
                <a:gd name="T79" fmla="*/ 255 h 267"/>
                <a:gd name="T80" fmla="*/ 79 w 175"/>
                <a:gd name="T81" fmla="*/ 248 h 267"/>
                <a:gd name="T82" fmla="*/ 66 w 175"/>
                <a:gd name="T83" fmla="*/ 239 h 267"/>
                <a:gd name="T84" fmla="*/ 53 w 175"/>
                <a:gd name="T85" fmla="*/ 229 h 267"/>
                <a:gd name="T86" fmla="*/ 40 w 175"/>
                <a:gd name="T87" fmla="*/ 217 h 267"/>
                <a:gd name="T88" fmla="*/ 27 w 175"/>
                <a:gd name="T89" fmla="*/ 202 h 267"/>
                <a:gd name="T90" fmla="*/ 17 w 175"/>
                <a:gd name="T91" fmla="*/ 186 h 267"/>
                <a:gd name="T92" fmla="*/ 9 w 175"/>
                <a:gd name="T93" fmla="*/ 167 h 267"/>
                <a:gd name="T94" fmla="*/ 2 w 175"/>
                <a:gd name="T95" fmla="*/ 146 h 267"/>
                <a:gd name="T96" fmla="*/ 0 w 175"/>
                <a:gd name="T97" fmla="*/ 121 h 267"/>
                <a:gd name="T98" fmla="*/ 1 w 175"/>
                <a:gd name="T99" fmla="*/ 95 h 267"/>
                <a:gd name="T100" fmla="*/ 8 w 175"/>
                <a:gd name="T101" fmla="*/ 67 h 267"/>
                <a:gd name="T102" fmla="*/ 18 w 175"/>
                <a:gd name="T103" fmla="*/ 34 h 267"/>
                <a:gd name="T104" fmla="*/ 35 w 175"/>
                <a:gd name="T105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7">
                  <a:moveTo>
                    <a:pt x="35" y="0"/>
                  </a:moveTo>
                  <a:lnTo>
                    <a:pt x="38" y="0"/>
                  </a:lnTo>
                  <a:lnTo>
                    <a:pt x="44" y="3"/>
                  </a:lnTo>
                  <a:lnTo>
                    <a:pt x="53" y="7"/>
                  </a:lnTo>
                  <a:lnTo>
                    <a:pt x="66" y="13"/>
                  </a:lnTo>
                  <a:lnTo>
                    <a:pt x="79" y="20"/>
                  </a:lnTo>
                  <a:lnTo>
                    <a:pt x="95" y="29"/>
                  </a:lnTo>
                  <a:lnTo>
                    <a:pt x="110" y="41"/>
                  </a:lnTo>
                  <a:lnTo>
                    <a:pt x="126" y="54"/>
                  </a:lnTo>
                  <a:lnTo>
                    <a:pt x="140" y="68"/>
                  </a:lnTo>
                  <a:lnTo>
                    <a:pt x="153" y="85"/>
                  </a:lnTo>
                  <a:lnTo>
                    <a:pt x="165" y="103"/>
                  </a:lnTo>
                  <a:lnTo>
                    <a:pt x="171" y="124"/>
                  </a:lnTo>
                  <a:lnTo>
                    <a:pt x="175" y="146"/>
                  </a:lnTo>
                  <a:lnTo>
                    <a:pt x="175" y="170"/>
                  </a:lnTo>
                  <a:lnTo>
                    <a:pt x="169" y="196"/>
                  </a:lnTo>
                  <a:lnTo>
                    <a:pt x="157" y="226"/>
                  </a:lnTo>
                  <a:lnTo>
                    <a:pt x="139" y="257"/>
                  </a:lnTo>
                  <a:lnTo>
                    <a:pt x="140" y="255"/>
                  </a:lnTo>
                  <a:lnTo>
                    <a:pt x="143" y="246"/>
                  </a:lnTo>
                  <a:lnTo>
                    <a:pt x="147" y="234"/>
                  </a:lnTo>
                  <a:lnTo>
                    <a:pt x="149" y="219"/>
                  </a:lnTo>
                  <a:lnTo>
                    <a:pt x="151" y="200"/>
                  </a:lnTo>
                  <a:lnTo>
                    <a:pt x="151" y="180"/>
                  </a:lnTo>
                  <a:lnTo>
                    <a:pt x="147" y="157"/>
                  </a:lnTo>
                  <a:lnTo>
                    <a:pt x="138" y="135"/>
                  </a:lnTo>
                  <a:lnTo>
                    <a:pt x="125" y="113"/>
                  </a:lnTo>
                  <a:lnTo>
                    <a:pt x="126" y="117"/>
                  </a:lnTo>
                  <a:lnTo>
                    <a:pt x="129" y="126"/>
                  </a:lnTo>
                  <a:lnTo>
                    <a:pt x="132" y="139"/>
                  </a:lnTo>
                  <a:lnTo>
                    <a:pt x="136" y="157"/>
                  </a:lnTo>
                  <a:lnTo>
                    <a:pt x="138" y="178"/>
                  </a:lnTo>
                  <a:lnTo>
                    <a:pt x="138" y="200"/>
                  </a:lnTo>
                  <a:lnTo>
                    <a:pt x="135" y="222"/>
                  </a:lnTo>
                  <a:lnTo>
                    <a:pt x="129" y="244"/>
                  </a:lnTo>
                  <a:lnTo>
                    <a:pt x="117" y="267"/>
                  </a:lnTo>
                  <a:lnTo>
                    <a:pt x="114" y="265"/>
                  </a:lnTo>
                  <a:lnTo>
                    <a:pt x="109" y="264"/>
                  </a:lnTo>
                  <a:lnTo>
                    <a:pt x="101" y="260"/>
                  </a:lnTo>
                  <a:lnTo>
                    <a:pt x="91" y="255"/>
                  </a:lnTo>
                  <a:lnTo>
                    <a:pt x="79" y="248"/>
                  </a:lnTo>
                  <a:lnTo>
                    <a:pt x="66" y="239"/>
                  </a:lnTo>
                  <a:lnTo>
                    <a:pt x="53" y="229"/>
                  </a:lnTo>
                  <a:lnTo>
                    <a:pt x="40" y="217"/>
                  </a:lnTo>
                  <a:lnTo>
                    <a:pt x="27" y="202"/>
                  </a:lnTo>
                  <a:lnTo>
                    <a:pt x="17" y="186"/>
                  </a:lnTo>
                  <a:lnTo>
                    <a:pt x="9" y="167"/>
                  </a:lnTo>
                  <a:lnTo>
                    <a:pt x="2" y="146"/>
                  </a:lnTo>
                  <a:lnTo>
                    <a:pt x="0" y="121"/>
                  </a:lnTo>
                  <a:lnTo>
                    <a:pt x="1" y="95"/>
                  </a:lnTo>
                  <a:lnTo>
                    <a:pt x="8" y="67"/>
                  </a:lnTo>
                  <a:lnTo>
                    <a:pt x="18" y="34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1" name="任意多边形: 形状 28"/>
            <p:cNvSpPr/>
            <p:nvPr/>
          </p:nvSpPr>
          <p:spPr bwMode="auto">
            <a:xfrm>
              <a:off x="2157065" y="1499394"/>
              <a:ext cx="280988" cy="406400"/>
            </a:xfrm>
            <a:custGeom>
              <a:avLst/>
              <a:gdLst>
                <a:gd name="T0" fmla="*/ 150 w 177"/>
                <a:gd name="T1" fmla="*/ 0 h 256"/>
                <a:gd name="T2" fmla="*/ 151 w 177"/>
                <a:gd name="T3" fmla="*/ 3 h 256"/>
                <a:gd name="T4" fmla="*/ 154 w 177"/>
                <a:gd name="T5" fmla="*/ 9 h 256"/>
                <a:gd name="T6" fmla="*/ 157 w 177"/>
                <a:gd name="T7" fmla="*/ 18 h 256"/>
                <a:gd name="T8" fmla="*/ 163 w 177"/>
                <a:gd name="T9" fmla="*/ 31 h 256"/>
                <a:gd name="T10" fmla="*/ 167 w 177"/>
                <a:gd name="T11" fmla="*/ 47 h 256"/>
                <a:gd name="T12" fmla="*/ 172 w 177"/>
                <a:gd name="T13" fmla="*/ 64 h 256"/>
                <a:gd name="T14" fmla="*/ 174 w 177"/>
                <a:gd name="T15" fmla="*/ 82 h 256"/>
                <a:gd name="T16" fmla="*/ 177 w 177"/>
                <a:gd name="T17" fmla="*/ 103 h 256"/>
                <a:gd name="T18" fmla="*/ 177 w 177"/>
                <a:gd name="T19" fmla="*/ 124 h 256"/>
                <a:gd name="T20" fmla="*/ 174 w 177"/>
                <a:gd name="T21" fmla="*/ 144 h 256"/>
                <a:gd name="T22" fmla="*/ 169 w 177"/>
                <a:gd name="T23" fmla="*/ 165 h 256"/>
                <a:gd name="T24" fmla="*/ 159 w 177"/>
                <a:gd name="T25" fmla="*/ 185 h 256"/>
                <a:gd name="T26" fmla="*/ 146 w 177"/>
                <a:gd name="T27" fmla="*/ 203 h 256"/>
                <a:gd name="T28" fmla="*/ 129 w 177"/>
                <a:gd name="T29" fmla="*/ 220 h 256"/>
                <a:gd name="T30" fmla="*/ 105 w 177"/>
                <a:gd name="T31" fmla="*/ 235 h 256"/>
                <a:gd name="T32" fmla="*/ 77 w 177"/>
                <a:gd name="T33" fmla="*/ 247 h 256"/>
                <a:gd name="T34" fmla="*/ 42 w 177"/>
                <a:gd name="T35" fmla="*/ 256 h 256"/>
                <a:gd name="T36" fmla="*/ 44 w 177"/>
                <a:gd name="T37" fmla="*/ 255 h 256"/>
                <a:gd name="T38" fmla="*/ 52 w 177"/>
                <a:gd name="T39" fmla="*/ 251 h 256"/>
                <a:gd name="T40" fmla="*/ 63 w 177"/>
                <a:gd name="T41" fmla="*/ 244 h 256"/>
                <a:gd name="T42" fmla="*/ 76 w 177"/>
                <a:gd name="T43" fmla="*/ 235 h 256"/>
                <a:gd name="T44" fmla="*/ 90 w 177"/>
                <a:gd name="T45" fmla="*/ 224 h 256"/>
                <a:gd name="T46" fmla="*/ 104 w 177"/>
                <a:gd name="T47" fmla="*/ 209 h 256"/>
                <a:gd name="T48" fmla="*/ 117 w 177"/>
                <a:gd name="T49" fmla="*/ 191 h 256"/>
                <a:gd name="T50" fmla="*/ 126 w 177"/>
                <a:gd name="T51" fmla="*/ 169 h 256"/>
                <a:gd name="T52" fmla="*/ 133 w 177"/>
                <a:gd name="T53" fmla="*/ 144 h 256"/>
                <a:gd name="T54" fmla="*/ 131 w 177"/>
                <a:gd name="T55" fmla="*/ 148 h 256"/>
                <a:gd name="T56" fmla="*/ 128 w 177"/>
                <a:gd name="T57" fmla="*/ 156 h 256"/>
                <a:gd name="T58" fmla="*/ 120 w 177"/>
                <a:gd name="T59" fmla="*/ 168 h 256"/>
                <a:gd name="T60" fmla="*/ 109 w 177"/>
                <a:gd name="T61" fmla="*/ 183 h 256"/>
                <a:gd name="T62" fmla="*/ 96 w 177"/>
                <a:gd name="T63" fmla="*/ 199 h 256"/>
                <a:gd name="T64" fmla="*/ 81 w 177"/>
                <a:gd name="T65" fmla="*/ 215 h 256"/>
                <a:gd name="T66" fmla="*/ 63 w 177"/>
                <a:gd name="T67" fmla="*/ 229 h 256"/>
                <a:gd name="T68" fmla="*/ 42 w 177"/>
                <a:gd name="T69" fmla="*/ 240 h 256"/>
                <a:gd name="T70" fmla="*/ 20 w 177"/>
                <a:gd name="T71" fmla="*/ 247 h 256"/>
                <a:gd name="T72" fmla="*/ 18 w 177"/>
                <a:gd name="T73" fmla="*/ 244 h 256"/>
                <a:gd name="T74" fmla="*/ 16 w 177"/>
                <a:gd name="T75" fmla="*/ 239 h 256"/>
                <a:gd name="T76" fmla="*/ 12 w 177"/>
                <a:gd name="T77" fmla="*/ 229 h 256"/>
                <a:gd name="T78" fmla="*/ 8 w 177"/>
                <a:gd name="T79" fmla="*/ 217 h 256"/>
                <a:gd name="T80" fmla="*/ 4 w 177"/>
                <a:gd name="T81" fmla="*/ 203 h 256"/>
                <a:gd name="T82" fmla="*/ 1 w 177"/>
                <a:gd name="T83" fmla="*/ 186 h 256"/>
                <a:gd name="T84" fmla="*/ 0 w 177"/>
                <a:gd name="T85" fmla="*/ 168 h 256"/>
                <a:gd name="T86" fmla="*/ 0 w 177"/>
                <a:gd name="T87" fmla="*/ 148 h 256"/>
                <a:gd name="T88" fmla="*/ 4 w 177"/>
                <a:gd name="T89" fmla="*/ 128 h 256"/>
                <a:gd name="T90" fmla="*/ 9 w 177"/>
                <a:gd name="T91" fmla="*/ 107 h 256"/>
                <a:gd name="T92" fmla="*/ 20 w 177"/>
                <a:gd name="T93" fmla="*/ 86 h 256"/>
                <a:gd name="T94" fmla="*/ 35 w 177"/>
                <a:gd name="T95" fmla="*/ 67 h 256"/>
                <a:gd name="T96" fmla="*/ 55 w 177"/>
                <a:gd name="T97" fmla="*/ 47 h 256"/>
                <a:gd name="T98" fmla="*/ 79 w 177"/>
                <a:gd name="T99" fmla="*/ 30 h 256"/>
                <a:gd name="T100" fmla="*/ 112 w 177"/>
                <a:gd name="T101" fmla="*/ 15 h 256"/>
                <a:gd name="T102" fmla="*/ 150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50" y="0"/>
                  </a:moveTo>
                  <a:lnTo>
                    <a:pt x="151" y="3"/>
                  </a:lnTo>
                  <a:lnTo>
                    <a:pt x="154" y="9"/>
                  </a:lnTo>
                  <a:lnTo>
                    <a:pt x="157" y="18"/>
                  </a:lnTo>
                  <a:lnTo>
                    <a:pt x="163" y="31"/>
                  </a:lnTo>
                  <a:lnTo>
                    <a:pt x="167" y="47"/>
                  </a:lnTo>
                  <a:lnTo>
                    <a:pt x="172" y="64"/>
                  </a:lnTo>
                  <a:lnTo>
                    <a:pt x="174" y="82"/>
                  </a:lnTo>
                  <a:lnTo>
                    <a:pt x="177" y="103"/>
                  </a:lnTo>
                  <a:lnTo>
                    <a:pt x="177" y="124"/>
                  </a:lnTo>
                  <a:lnTo>
                    <a:pt x="174" y="144"/>
                  </a:lnTo>
                  <a:lnTo>
                    <a:pt x="169" y="165"/>
                  </a:lnTo>
                  <a:lnTo>
                    <a:pt x="159" y="185"/>
                  </a:lnTo>
                  <a:lnTo>
                    <a:pt x="146" y="203"/>
                  </a:lnTo>
                  <a:lnTo>
                    <a:pt x="129" y="220"/>
                  </a:lnTo>
                  <a:lnTo>
                    <a:pt x="105" y="235"/>
                  </a:lnTo>
                  <a:lnTo>
                    <a:pt x="77" y="247"/>
                  </a:lnTo>
                  <a:lnTo>
                    <a:pt x="42" y="256"/>
                  </a:lnTo>
                  <a:lnTo>
                    <a:pt x="44" y="255"/>
                  </a:lnTo>
                  <a:lnTo>
                    <a:pt x="52" y="251"/>
                  </a:lnTo>
                  <a:lnTo>
                    <a:pt x="63" y="244"/>
                  </a:lnTo>
                  <a:lnTo>
                    <a:pt x="76" y="235"/>
                  </a:lnTo>
                  <a:lnTo>
                    <a:pt x="90" y="224"/>
                  </a:lnTo>
                  <a:lnTo>
                    <a:pt x="104" y="209"/>
                  </a:lnTo>
                  <a:lnTo>
                    <a:pt x="117" y="191"/>
                  </a:lnTo>
                  <a:lnTo>
                    <a:pt x="126" y="169"/>
                  </a:lnTo>
                  <a:lnTo>
                    <a:pt x="133" y="144"/>
                  </a:lnTo>
                  <a:lnTo>
                    <a:pt x="131" y="148"/>
                  </a:lnTo>
                  <a:lnTo>
                    <a:pt x="128" y="156"/>
                  </a:lnTo>
                  <a:lnTo>
                    <a:pt x="120" y="168"/>
                  </a:lnTo>
                  <a:lnTo>
                    <a:pt x="109" y="183"/>
                  </a:lnTo>
                  <a:lnTo>
                    <a:pt x="96" y="199"/>
                  </a:lnTo>
                  <a:lnTo>
                    <a:pt x="81" y="215"/>
                  </a:lnTo>
                  <a:lnTo>
                    <a:pt x="63" y="229"/>
                  </a:lnTo>
                  <a:lnTo>
                    <a:pt x="42" y="240"/>
                  </a:lnTo>
                  <a:lnTo>
                    <a:pt x="20" y="247"/>
                  </a:lnTo>
                  <a:lnTo>
                    <a:pt x="18" y="244"/>
                  </a:lnTo>
                  <a:lnTo>
                    <a:pt x="16" y="239"/>
                  </a:lnTo>
                  <a:lnTo>
                    <a:pt x="12" y="229"/>
                  </a:lnTo>
                  <a:lnTo>
                    <a:pt x="8" y="217"/>
                  </a:lnTo>
                  <a:lnTo>
                    <a:pt x="4" y="203"/>
                  </a:lnTo>
                  <a:lnTo>
                    <a:pt x="1" y="186"/>
                  </a:lnTo>
                  <a:lnTo>
                    <a:pt x="0" y="168"/>
                  </a:lnTo>
                  <a:lnTo>
                    <a:pt x="0" y="148"/>
                  </a:lnTo>
                  <a:lnTo>
                    <a:pt x="4" y="128"/>
                  </a:lnTo>
                  <a:lnTo>
                    <a:pt x="9" y="107"/>
                  </a:lnTo>
                  <a:lnTo>
                    <a:pt x="20" y="86"/>
                  </a:lnTo>
                  <a:lnTo>
                    <a:pt x="35" y="67"/>
                  </a:lnTo>
                  <a:lnTo>
                    <a:pt x="55" y="47"/>
                  </a:lnTo>
                  <a:lnTo>
                    <a:pt x="79" y="30"/>
                  </a:lnTo>
                  <a:lnTo>
                    <a:pt x="112" y="15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2" name="任意多边形: 形状 29"/>
            <p:cNvSpPr/>
            <p:nvPr/>
          </p:nvSpPr>
          <p:spPr bwMode="auto">
            <a:xfrm>
              <a:off x="2596803" y="1775619"/>
              <a:ext cx="280988" cy="404813"/>
            </a:xfrm>
            <a:custGeom>
              <a:avLst/>
              <a:gdLst>
                <a:gd name="T0" fmla="*/ 149 w 177"/>
                <a:gd name="T1" fmla="*/ 0 h 255"/>
                <a:gd name="T2" fmla="*/ 151 w 177"/>
                <a:gd name="T3" fmla="*/ 2 h 255"/>
                <a:gd name="T4" fmla="*/ 153 w 177"/>
                <a:gd name="T5" fmla="*/ 8 h 255"/>
                <a:gd name="T6" fmla="*/ 157 w 177"/>
                <a:gd name="T7" fmla="*/ 17 h 255"/>
                <a:gd name="T8" fmla="*/ 162 w 177"/>
                <a:gd name="T9" fmla="*/ 30 h 255"/>
                <a:gd name="T10" fmla="*/ 166 w 177"/>
                <a:gd name="T11" fmla="*/ 46 h 255"/>
                <a:gd name="T12" fmla="*/ 170 w 177"/>
                <a:gd name="T13" fmla="*/ 63 h 255"/>
                <a:gd name="T14" fmla="*/ 174 w 177"/>
                <a:gd name="T15" fmla="*/ 82 h 255"/>
                <a:gd name="T16" fmla="*/ 177 w 177"/>
                <a:gd name="T17" fmla="*/ 102 h 255"/>
                <a:gd name="T18" fmla="*/ 177 w 177"/>
                <a:gd name="T19" fmla="*/ 122 h 255"/>
                <a:gd name="T20" fmla="*/ 174 w 177"/>
                <a:gd name="T21" fmla="*/ 143 h 255"/>
                <a:gd name="T22" fmla="*/ 168 w 177"/>
                <a:gd name="T23" fmla="*/ 164 h 255"/>
                <a:gd name="T24" fmla="*/ 159 w 177"/>
                <a:gd name="T25" fmla="*/ 183 h 255"/>
                <a:gd name="T26" fmla="*/ 146 w 177"/>
                <a:gd name="T27" fmla="*/ 203 h 255"/>
                <a:gd name="T28" fmla="*/ 127 w 177"/>
                <a:gd name="T29" fmla="*/ 220 h 255"/>
                <a:gd name="T30" fmla="*/ 105 w 177"/>
                <a:gd name="T31" fmla="*/ 234 h 255"/>
                <a:gd name="T32" fmla="*/ 77 w 177"/>
                <a:gd name="T33" fmla="*/ 246 h 255"/>
                <a:gd name="T34" fmla="*/ 42 w 177"/>
                <a:gd name="T35" fmla="*/ 255 h 255"/>
                <a:gd name="T36" fmla="*/ 44 w 177"/>
                <a:gd name="T37" fmla="*/ 253 h 255"/>
                <a:gd name="T38" fmla="*/ 51 w 177"/>
                <a:gd name="T39" fmla="*/ 250 h 255"/>
                <a:gd name="T40" fmla="*/ 62 w 177"/>
                <a:gd name="T41" fmla="*/ 244 h 255"/>
                <a:gd name="T42" fmla="*/ 75 w 177"/>
                <a:gd name="T43" fmla="*/ 235 h 255"/>
                <a:gd name="T44" fmla="*/ 90 w 177"/>
                <a:gd name="T45" fmla="*/ 222 h 255"/>
                <a:gd name="T46" fmla="*/ 104 w 177"/>
                <a:gd name="T47" fmla="*/ 208 h 255"/>
                <a:gd name="T48" fmla="*/ 116 w 177"/>
                <a:gd name="T49" fmla="*/ 190 h 255"/>
                <a:gd name="T50" fmla="*/ 126 w 177"/>
                <a:gd name="T51" fmla="*/ 169 h 255"/>
                <a:gd name="T52" fmla="*/ 133 w 177"/>
                <a:gd name="T53" fmla="*/ 143 h 255"/>
                <a:gd name="T54" fmla="*/ 131 w 177"/>
                <a:gd name="T55" fmla="*/ 147 h 255"/>
                <a:gd name="T56" fmla="*/ 127 w 177"/>
                <a:gd name="T57" fmla="*/ 155 h 255"/>
                <a:gd name="T58" fmla="*/ 120 w 177"/>
                <a:gd name="T59" fmla="*/ 168 h 255"/>
                <a:gd name="T60" fmla="*/ 109 w 177"/>
                <a:gd name="T61" fmla="*/ 182 h 255"/>
                <a:gd name="T62" fmla="*/ 96 w 177"/>
                <a:gd name="T63" fmla="*/ 198 h 255"/>
                <a:gd name="T64" fmla="*/ 81 w 177"/>
                <a:gd name="T65" fmla="*/ 213 h 255"/>
                <a:gd name="T66" fmla="*/ 62 w 177"/>
                <a:gd name="T67" fmla="*/ 227 h 255"/>
                <a:gd name="T68" fmla="*/ 42 w 177"/>
                <a:gd name="T69" fmla="*/ 239 h 255"/>
                <a:gd name="T70" fmla="*/ 18 w 177"/>
                <a:gd name="T71" fmla="*/ 246 h 255"/>
                <a:gd name="T72" fmla="*/ 18 w 177"/>
                <a:gd name="T73" fmla="*/ 243 h 255"/>
                <a:gd name="T74" fmla="*/ 16 w 177"/>
                <a:gd name="T75" fmla="*/ 238 h 255"/>
                <a:gd name="T76" fmla="*/ 12 w 177"/>
                <a:gd name="T77" fmla="*/ 229 h 255"/>
                <a:gd name="T78" fmla="*/ 8 w 177"/>
                <a:gd name="T79" fmla="*/ 216 h 255"/>
                <a:gd name="T80" fmla="*/ 4 w 177"/>
                <a:gd name="T81" fmla="*/ 201 h 255"/>
                <a:gd name="T82" fmla="*/ 1 w 177"/>
                <a:gd name="T83" fmla="*/ 185 h 255"/>
                <a:gd name="T84" fmla="*/ 0 w 177"/>
                <a:gd name="T85" fmla="*/ 166 h 255"/>
                <a:gd name="T86" fmla="*/ 0 w 177"/>
                <a:gd name="T87" fmla="*/ 147 h 255"/>
                <a:gd name="T88" fmla="*/ 3 w 177"/>
                <a:gd name="T89" fmla="*/ 126 h 255"/>
                <a:gd name="T90" fmla="*/ 9 w 177"/>
                <a:gd name="T91" fmla="*/ 105 h 255"/>
                <a:gd name="T92" fmla="*/ 19 w 177"/>
                <a:gd name="T93" fmla="*/ 86 h 255"/>
                <a:gd name="T94" fmla="*/ 34 w 177"/>
                <a:gd name="T95" fmla="*/ 65 h 255"/>
                <a:gd name="T96" fmla="*/ 55 w 177"/>
                <a:gd name="T97" fmla="*/ 47 h 255"/>
                <a:gd name="T98" fmla="*/ 79 w 177"/>
                <a:gd name="T99" fmla="*/ 29 h 255"/>
                <a:gd name="T100" fmla="*/ 110 w 177"/>
                <a:gd name="T101" fmla="*/ 13 h 255"/>
                <a:gd name="T102" fmla="*/ 149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49" y="0"/>
                  </a:moveTo>
                  <a:lnTo>
                    <a:pt x="151" y="2"/>
                  </a:lnTo>
                  <a:lnTo>
                    <a:pt x="153" y="8"/>
                  </a:lnTo>
                  <a:lnTo>
                    <a:pt x="157" y="17"/>
                  </a:lnTo>
                  <a:lnTo>
                    <a:pt x="162" y="30"/>
                  </a:lnTo>
                  <a:lnTo>
                    <a:pt x="166" y="46"/>
                  </a:lnTo>
                  <a:lnTo>
                    <a:pt x="170" y="63"/>
                  </a:lnTo>
                  <a:lnTo>
                    <a:pt x="174" y="82"/>
                  </a:lnTo>
                  <a:lnTo>
                    <a:pt x="177" y="102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8" y="164"/>
                  </a:lnTo>
                  <a:lnTo>
                    <a:pt x="159" y="183"/>
                  </a:lnTo>
                  <a:lnTo>
                    <a:pt x="146" y="203"/>
                  </a:lnTo>
                  <a:lnTo>
                    <a:pt x="127" y="220"/>
                  </a:lnTo>
                  <a:lnTo>
                    <a:pt x="105" y="234"/>
                  </a:lnTo>
                  <a:lnTo>
                    <a:pt x="77" y="246"/>
                  </a:lnTo>
                  <a:lnTo>
                    <a:pt x="42" y="255"/>
                  </a:lnTo>
                  <a:lnTo>
                    <a:pt x="44" y="253"/>
                  </a:lnTo>
                  <a:lnTo>
                    <a:pt x="51" y="250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2"/>
                  </a:lnTo>
                  <a:lnTo>
                    <a:pt x="104" y="208"/>
                  </a:lnTo>
                  <a:lnTo>
                    <a:pt x="116" y="190"/>
                  </a:lnTo>
                  <a:lnTo>
                    <a:pt x="126" y="169"/>
                  </a:lnTo>
                  <a:lnTo>
                    <a:pt x="133" y="143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8"/>
                  </a:lnTo>
                  <a:lnTo>
                    <a:pt x="81" y="213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18" y="246"/>
                  </a:lnTo>
                  <a:lnTo>
                    <a:pt x="18" y="243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6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3" y="126"/>
                  </a:lnTo>
                  <a:lnTo>
                    <a:pt x="9" y="105"/>
                  </a:lnTo>
                  <a:lnTo>
                    <a:pt x="19" y="86"/>
                  </a:lnTo>
                  <a:lnTo>
                    <a:pt x="34" y="65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0" y="13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3" name="任意多边形: 形状 30"/>
            <p:cNvSpPr/>
            <p:nvPr/>
          </p:nvSpPr>
          <p:spPr bwMode="auto">
            <a:xfrm>
              <a:off x="2987328" y="1288256"/>
              <a:ext cx="279400" cy="422275"/>
            </a:xfrm>
            <a:custGeom>
              <a:avLst/>
              <a:gdLst>
                <a:gd name="T0" fmla="*/ 35 w 176"/>
                <a:gd name="T1" fmla="*/ 0 h 266"/>
                <a:gd name="T2" fmla="*/ 37 w 176"/>
                <a:gd name="T3" fmla="*/ 1 h 266"/>
                <a:gd name="T4" fmla="*/ 44 w 176"/>
                <a:gd name="T5" fmla="*/ 4 h 266"/>
                <a:gd name="T6" fmla="*/ 53 w 176"/>
                <a:gd name="T7" fmla="*/ 7 h 266"/>
                <a:gd name="T8" fmla="*/ 66 w 176"/>
                <a:gd name="T9" fmla="*/ 13 h 266"/>
                <a:gd name="T10" fmla="*/ 80 w 176"/>
                <a:gd name="T11" fmla="*/ 20 h 266"/>
                <a:gd name="T12" fmla="*/ 95 w 176"/>
                <a:gd name="T13" fmla="*/ 29 h 266"/>
                <a:gd name="T14" fmla="*/ 110 w 176"/>
                <a:gd name="T15" fmla="*/ 40 h 266"/>
                <a:gd name="T16" fmla="*/ 126 w 176"/>
                <a:gd name="T17" fmla="*/ 53 h 266"/>
                <a:gd name="T18" fmla="*/ 141 w 176"/>
                <a:gd name="T19" fmla="*/ 68 h 266"/>
                <a:gd name="T20" fmla="*/ 154 w 176"/>
                <a:gd name="T21" fmla="*/ 84 h 266"/>
                <a:gd name="T22" fmla="*/ 165 w 176"/>
                <a:gd name="T23" fmla="*/ 103 h 266"/>
                <a:gd name="T24" fmla="*/ 173 w 176"/>
                <a:gd name="T25" fmla="*/ 123 h 266"/>
                <a:gd name="T26" fmla="*/ 176 w 176"/>
                <a:gd name="T27" fmla="*/ 146 h 266"/>
                <a:gd name="T28" fmla="*/ 175 w 176"/>
                <a:gd name="T29" fmla="*/ 171 h 266"/>
                <a:gd name="T30" fmla="*/ 170 w 176"/>
                <a:gd name="T31" fmla="*/ 197 h 266"/>
                <a:gd name="T32" fmla="*/ 158 w 176"/>
                <a:gd name="T33" fmla="*/ 225 h 266"/>
                <a:gd name="T34" fmla="*/ 140 w 176"/>
                <a:gd name="T35" fmla="*/ 257 h 266"/>
                <a:gd name="T36" fmla="*/ 140 w 176"/>
                <a:gd name="T37" fmla="*/ 254 h 266"/>
                <a:gd name="T38" fmla="*/ 143 w 176"/>
                <a:gd name="T39" fmla="*/ 246 h 266"/>
                <a:gd name="T40" fmla="*/ 147 w 176"/>
                <a:gd name="T41" fmla="*/ 235 h 266"/>
                <a:gd name="T42" fmla="*/ 149 w 176"/>
                <a:gd name="T43" fmla="*/ 219 h 266"/>
                <a:gd name="T44" fmla="*/ 150 w 176"/>
                <a:gd name="T45" fmla="*/ 201 h 266"/>
                <a:gd name="T46" fmla="*/ 150 w 176"/>
                <a:gd name="T47" fmla="*/ 180 h 266"/>
                <a:gd name="T48" fmla="*/ 147 w 176"/>
                <a:gd name="T49" fmla="*/ 158 h 266"/>
                <a:gd name="T50" fmla="*/ 139 w 176"/>
                <a:gd name="T51" fmla="*/ 136 h 266"/>
                <a:gd name="T52" fmla="*/ 126 w 176"/>
                <a:gd name="T53" fmla="*/ 114 h 266"/>
                <a:gd name="T54" fmla="*/ 127 w 176"/>
                <a:gd name="T55" fmla="*/ 116 h 266"/>
                <a:gd name="T56" fmla="*/ 130 w 176"/>
                <a:gd name="T57" fmla="*/ 126 h 266"/>
                <a:gd name="T58" fmla="*/ 132 w 176"/>
                <a:gd name="T59" fmla="*/ 140 h 266"/>
                <a:gd name="T60" fmla="*/ 136 w 176"/>
                <a:gd name="T61" fmla="*/ 158 h 266"/>
                <a:gd name="T62" fmla="*/ 137 w 176"/>
                <a:gd name="T63" fmla="*/ 177 h 266"/>
                <a:gd name="T64" fmla="*/ 137 w 176"/>
                <a:gd name="T65" fmla="*/ 200 h 266"/>
                <a:gd name="T66" fmla="*/ 135 w 176"/>
                <a:gd name="T67" fmla="*/ 223 h 266"/>
                <a:gd name="T68" fmla="*/ 128 w 176"/>
                <a:gd name="T69" fmla="*/ 245 h 266"/>
                <a:gd name="T70" fmla="*/ 117 w 176"/>
                <a:gd name="T71" fmla="*/ 266 h 266"/>
                <a:gd name="T72" fmla="*/ 115 w 176"/>
                <a:gd name="T73" fmla="*/ 266 h 266"/>
                <a:gd name="T74" fmla="*/ 109 w 176"/>
                <a:gd name="T75" fmla="*/ 263 h 266"/>
                <a:gd name="T76" fmla="*/ 101 w 176"/>
                <a:gd name="T77" fmla="*/ 261 h 266"/>
                <a:gd name="T78" fmla="*/ 91 w 176"/>
                <a:gd name="T79" fmla="*/ 255 h 266"/>
                <a:gd name="T80" fmla="*/ 79 w 176"/>
                <a:gd name="T81" fmla="*/ 248 h 266"/>
                <a:gd name="T82" fmla="*/ 66 w 176"/>
                <a:gd name="T83" fmla="*/ 240 h 266"/>
                <a:gd name="T84" fmla="*/ 53 w 176"/>
                <a:gd name="T85" fmla="*/ 229 h 266"/>
                <a:gd name="T86" fmla="*/ 40 w 176"/>
                <a:gd name="T87" fmla="*/ 216 h 266"/>
                <a:gd name="T88" fmla="*/ 28 w 176"/>
                <a:gd name="T89" fmla="*/ 202 h 266"/>
                <a:gd name="T90" fmla="*/ 17 w 176"/>
                <a:gd name="T91" fmla="*/ 185 h 266"/>
                <a:gd name="T92" fmla="*/ 9 w 176"/>
                <a:gd name="T93" fmla="*/ 167 h 266"/>
                <a:gd name="T94" fmla="*/ 2 w 176"/>
                <a:gd name="T95" fmla="*/ 145 h 266"/>
                <a:gd name="T96" fmla="*/ 0 w 176"/>
                <a:gd name="T97" fmla="*/ 122 h 266"/>
                <a:gd name="T98" fmla="*/ 1 w 176"/>
                <a:gd name="T99" fmla="*/ 96 h 266"/>
                <a:gd name="T100" fmla="*/ 7 w 176"/>
                <a:gd name="T101" fmla="*/ 66 h 266"/>
                <a:gd name="T102" fmla="*/ 18 w 176"/>
                <a:gd name="T103" fmla="*/ 35 h 266"/>
                <a:gd name="T104" fmla="*/ 35 w 176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6" h="266">
                  <a:moveTo>
                    <a:pt x="35" y="0"/>
                  </a:moveTo>
                  <a:lnTo>
                    <a:pt x="37" y="1"/>
                  </a:lnTo>
                  <a:lnTo>
                    <a:pt x="44" y="4"/>
                  </a:lnTo>
                  <a:lnTo>
                    <a:pt x="53" y="7"/>
                  </a:lnTo>
                  <a:lnTo>
                    <a:pt x="66" y="13"/>
                  </a:lnTo>
                  <a:lnTo>
                    <a:pt x="80" y="20"/>
                  </a:lnTo>
                  <a:lnTo>
                    <a:pt x="95" y="29"/>
                  </a:lnTo>
                  <a:lnTo>
                    <a:pt x="110" y="40"/>
                  </a:lnTo>
                  <a:lnTo>
                    <a:pt x="126" y="53"/>
                  </a:lnTo>
                  <a:lnTo>
                    <a:pt x="141" y="68"/>
                  </a:lnTo>
                  <a:lnTo>
                    <a:pt x="154" y="84"/>
                  </a:lnTo>
                  <a:lnTo>
                    <a:pt x="165" y="103"/>
                  </a:lnTo>
                  <a:lnTo>
                    <a:pt x="173" y="123"/>
                  </a:lnTo>
                  <a:lnTo>
                    <a:pt x="176" y="146"/>
                  </a:lnTo>
                  <a:lnTo>
                    <a:pt x="175" y="171"/>
                  </a:lnTo>
                  <a:lnTo>
                    <a:pt x="170" y="197"/>
                  </a:lnTo>
                  <a:lnTo>
                    <a:pt x="158" y="225"/>
                  </a:lnTo>
                  <a:lnTo>
                    <a:pt x="140" y="257"/>
                  </a:lnTo>
                  <a:lnTo>
                    <a:pt x="140" y="254"/>
                  </a:lnTo>
                  <a:lnTo>
                    <a:pt x="143" y="246"/>
                  </a:lnTo>
                  <a:lnTo>
                    <a:pt x="147" y="235"/>
                  </a:lnTo>
                  <a:lnTo>
                    <a:pt x="149" y="219"/>
                  </a:lnTo>
                  <a:lnTo>
                    <a:pt x="150" y="201"/>
                  </a:lnTo>
                  <a:lnTo>
                    <a:pt x="150" y="180"/>
                  </a:lnTo>
                  <a:lnTo>
                    <a:pt x="147" y="158"/>
                  </a:lnTo>
                  <a:lnTo>
                    <a:pt x="139" y="136"/>
                  </a:lnTo>
                  <a:lnTo>
                    <a:pt x="126" y="114"/>
                  </a:lnTo>
                  <a:lnTo>
                    <a:pt x="127" y="116"/>
                  </a:lnTo>
                  <a:lnTo>
                    <a:pt x="130" y="126"/>
                  </a:lnTo>
                  <a:lnTo>
                    <a:pt x="132" y="140"/>
                  </a:lnTo>
                  <a:lnTo>
                    <a:pt x="136" y="158"/>
                  </a:lnTo>
                  <a:lnTo>
                    <a:pt x="137" y="177"/>
                  </a:lnTo>
                  <a:lnTo>
                    <a:pt x="137" y="200"/>
                  </a:lnTo>
                  <a:lnTo>
                    <a:pt x="135" y="223"/>
                  </a:lnTo>
                  <a:lnTo>
                    <a:pt x="128" y="245"/>
                  </a:lnTo>
                  <a:lnTo>
                    <a:pt x="117" y="266"/>
                  </a:lnTo>
                  <a:lnTo>
                    <a:pt x="115" y="266"/>
                  </a:lnTo>
                  <a:lnTo>
                    <a:pt x="109" y="263"/>
                  </a:lnTo>
                  <a:lnTo>
                    <a:pt x="101" y="261"/>
                  </a:lnTo>
                  <a:lnTo>
                    <a:pt x="91" y="255"/>
                  </a:lnTo>
                  <a:lnTo>
                    <a:pt x="79" y="248"/>
                  </a:lnTo>
                  <a:lnTo>
                    <a:pt x="66" y="240"/>
                  </a:lnTo>
                  <a:lnTo>
                    <a:pt x="53" y="229"/>
                  </a:lnTo>
                  <a:lnTo>
                    <a:pt x="40" y="216"/>
                  </a:lnTo>
                  <a:lnTo>
                    <a:pt x="28" y="202"/>
                  </a:lnTo>
                  <a:lnTo>
                    <a:pt x="17" y="185"/>
                  </a:lnTo>
                  <a:lnTo>
                    <a:pt x="9" y="167"/>
                  </a:lnTo>
                  <a:lnTo>
                    <a:pt x="2" y="145"/>
                  </a:lnTo>
                  <a:lnTo>
                    <a:pt x="0" y="122"/>
                  </a:lnTo>
                  <a:lnTo>
                    <a:pt x="1" y="96"/>
                  </a:lnTo>
                  <a:lnTo>
                    <a:pt x="7" y="66"/>
                  </a:lnTo>
                  <a:lnTo>
                    <a:pt x="18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4" name="任意多边形: 形状 31"/>
            <p:cNvSpPr/>
            <p:nvPr/>
          </p:nvSpPr>
          <p:spPr bwMode="auto">
            <a:xfrm>
              <a:off x="2904778" y="2055019"/>
              <a:ext cx="277813" cy="423863"/>
            </a:xfrm>
            <a:custGeom>
              <a:avLst/>
              <a:gdLst>
                <a:gd name="T0" fmla="*/ 35 w 175"/>
                <a:gd name="T1" fmla="*/ 0 h 267"/>
                <a:gd name="T2" fmla="*/ 36 w 175"/>
                <a:gd name="T3" fmla="*/ 1 h 267"/>
                <a:gd name="T4" fmla="*/ 43 w 175"/>
                <a:gd name="T5" fmla="*/ 3 h 267"/>
                <a:gd name="T6" fmla="*/ 53 w 175"/>
                <a:gd name="T7" fmla="*/ 7 h 267"/>
                <a:gd name="T8" fmla="*/ 65 w 175"/>
                <a:gd name="T9" fmla="*/ 13 h 267"/>
                <a:gd name="T10" fmla="*/ 79 w 175"/>
                <a:gd name="T11" fmla="*/ 20 h 267"/>
                <a:gd name="T12" fmla="*/ 95 w 175"/>
                <a:gd name="T13" fmla="*/ 29 h 267"/>
                <a:gd name="T14" fmla="*/ 110 w 175"/>
                <a:gd name="T15" fmla="*/ 41 h 267"/>
                <a:gd name="T16" fmla="*/ 126 w 175"/>
                <a:gd name="T17" fmla="*/ 53 h 267"/>
                <a:gd name="T18" fmla="*/ 140 w 175"/>
                <a:gd name="T19" fmla="*/ 68 h 267"/>
                <a:gd name="T20" fmla="*/ 153 w 175"/>
                <a:gd name="T21" fmla="*/ 84 h 267"/>
                <a:gd name="T22" fmla="*/ 163 w 175"/>
                <a:gd name="T23" fmla="*/ 103 h 267"/>
                <a:gd name="T24" fmla="*/ 171 w 175"/>
                <a:gd name="T25" fmla="*/ 123 h 267"/>
                <a:gd name="T26" fmla="*/ 175 w 175"/>
                <a:gd name="T27" fmla="*/ 146 h 267"/>
                <a:gd name="T28" fmla="*/ 174 w 175"/>
                <a:gd name="T29" fmla="*/ 171 h 267"/>
                <a:gd name="T30" fmla="*/ 169 w 175"/>
                <a:gd name="T31" fmla="*/ 197 h 267"/>
                <a:gd name="T32" fmla="*/ 157 w 175"/>
                <a:gd name="T33" fmla="*/ 225 h 267"/>
                <a:gd name="T34" fmla="*/ 139 w 175"/>
                <a:gd name="T35" fmla="*/ 257 h 267"/>
                <a:gd name="T36" fmla="*/ 140 w 175"/>
                <a:gd name="T37" fmla="*/ 254 h 267"/>
                <a:gd name="T38" fmla="*/ 143 w 175"/>
                <a:gd name="T39" fmla="*/ 246 h 267"/>
                <a:gd name="T40" fmla="*/ 145 w 175"/>
                <a:gd name="T41" fmla="*/ 235 h 267"/>
                <a:gd name="T42" fmla="*/ 148 w 175"/>
                <a:gd name="T43" fmla="*/ 219 h 267"/>
                <a:gd name="T44" fmla="*/ 150 w 175"/>
                <a:gd name="T45" fmla="*/ 201 h 267"/>
                <a:gd name="T46" fmla="*/ 149 w 175"/>
                <a:gd name="T47" fmla="*/ 180 h 267"/>
                <a:gd name="T48" fmla="*/ 145 w 175"/>
                <a:gd name="T49" fmla="*/ 158 h 267"/>
                <a:gd name="T50" fmla="*/ 137 w 175"/>
                <a:gd name="T51" fmla="*/ 136 h 267"/>
                <a:gd name="T52" fmla="*/ 124 w 175"/>
                <a:gd name="T53" fmla="*/ 114 h 267"/>
                <a:gd name="T54" fmla="*/ 126 w 175"/>
                <a:gd name="T55" fmla="*/ 116 h 267"/>
                <a:gd name="T56" fmla="*/ 128 w 175"/>
                <a:gd name="T57" fmla="*/ 125 h 267"/>
                <a:gd name="T58" fmla="*/ 132 w 175"/>
                <a:gd name="T59" fmla="*/ 140 h 267"/>
                <a:gd name="T60" fmla="*/ 135 w 175"/>
                <a:gd name="T61" fmla="*/ 158 h 267"/>
                <a:gd name="T62" fmla="*/ 137 w 175"/>
                <a:gd name="T63" fmla="*/ 177 h 267"/>
                <a:gd name="T64" fmla="*/ 137 w 175"/>
                <a:gd name="T65" fmla="*/ 199 h 267"/>
                <a:gd name="T66" fmla="*/ 134 w 175"/>
                <a:gd name="T67" fmla="*/ 223 h 267"/>
                <a:gd name="T68" fmla="*/ 127 w 175"/>
                <a:gd name="T69" fmla="*/ 245 h 267"/>
                <a:gd name="T70" fmla="*/ 115 w 175"/>
                <a:gd name="T71" fmla="*/ 267 h 267"/>
                <a:gd name="T72" fmla="*/ 114 w 175"/>
                <a:gd name="T73" fmla="*/ 266 h 267"/>
                <a:gd name="T74" fmla="*/ 109 w 175"/>
                <a:gd name="T75" fmla="*/ 263 h 267"/>
                <a:gd name="T76" fmla="*/ 101 w 175"/>
                <a:gd name="T77" fmla="*/ 260 h 267"/>
                <a:gd name="T78" fmla="*/ 91 w 175"/>
                <a:gd name="T79" fmla="*/ 255 h 267"/>
                <a:gd name="T80" fmla="*/ 78 w 175"/>
                <a:gd name="T81" fmla="*/ 249 h 267"/>
                <a:gd name="T82" fmla="*/ 65 w 175"/>
                <a:gd name="T83" fmla="*/ 240 h 267"/>
                <a:gd name="T84" fmla="*/ 52 w 175"/>
                <a:gd name="T85" fmla="*/ 229 h 267"/>
                <a:gd name="T86" fmla="*/ 39 w 175"/>
                <a:gd name="T87" fmla="*/ 216 h 267"/>
                <a:gd name="T88" fmla="*/ 27 w 175"/>
                <a:gd name="T89" fmla="*/ 202 h 267"/>
                <a:gd name="T90" fmla="*/ 17 w 175"/>
                <a:gd name="T91" fmla="*/ 185 h 267"/>
                <a:gd name="T92" fmla="*/ 7 w 175"/>
                <a:gd name="T93" fmla="*/ 167 h 267"/>
                <a:gd name="T94" fmla="*/ 2 w 175"/>
                <a:gd name="T95" fmla="*/ 145 h 267"/>
                <a:gd name="T96" fmla="*/ 0 w 175"/>
                <a:gd name="T97" fmla="*/ 122 h 267"/>
                <a:gd name="T98" fmla="*/ 1 w 175"/>
                <a:gd name="T99" fmla="*/ 96 h 267"/>
                <a:gd name="T100" fmla="*/ 6 w 175"/>
                <a:gd name="T101" fmla="*/ 67 h 267"/>
                <a:gd name="T102" fmla="*/ 18 w 175"/>
                <a:gd name="T103" fmla="*/ 35 h 267"/>
                <a:gd name="T104" fmla="*/ 35 w 175"/>
                <a:gd name="T105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7">
                  <a:moveTo>
                    <a:pt x="35" y="0"/>
                  </a:moveTo>
                  <a:lnTo>
                    <a:pt x="36" y="1"/>
                  </a:lnTo>
                  <a:lnTo>
                    <a:pt x="43" y="3"/>
                  </a:lnTo>
                  <a:lnTo>
                    <a:pt x="53" y="7"/>
                  </a:lnTo>
                  <a:lnTo>
                    <a:pt x="65" y="13"/>
                  </a:lnTo>
                  <a:lnTo>
                    <a:pt x="79" y="20"/>
                  </a:lnTo>
                  <a:lnTo>
                    <a:pt x="95" y="29"/>
                  </a:lnTo>
                  <a:lnTo>
                    <a:pt x="110" y="41"/>
                  </a:lnTo>
                  <a:lnTo>
                    <a:pt x="126" y="53"/>
                  </a:lnTo>
                  <a:lnTo>
                    <a:pt x="140" y="68"/>
                  </a:lnTo>
                  <a:lnTo>
                    <a:pt x="153" y="84"/>
                  </a:lnTo>
                  <a:lnTo>
                    <a:pt x="163" y="103"/>
                  </a:lnTo>
                  <a:lnTo>
                    <a:pt x="171" y="123"/>
                  </a:lnTo>
                  <a:lnTo>
                    <a:pt x="175" y="146"/>
                  </a:lnTo>
                  <a:lnTo>
                    <a:pt x="174" y="171"/>
                  </a:lnTo>
                  <a:lnTo>
                    <a:pt x="169" y="197"/>
                  </a:lnTo>
                  <a:lnTo>
                    <a:pt x="157" y="225"/>
                  </a:lnTo>
                  <a:lnTo>
                    <a:pt x="139" y="257"/>
                  </a:lnTo>
                  <a:lnTo>
                    <a:pt x="140" y="254"/>
                  </a:lnTo>
                  <a:lnTo>
                    <a:pt x="143" y="246"/>
                  </a:lnTo>
                  <a:lnTo>
                    <a:pt x="145" y="235"/>
                  </a:lnTo>
                  <a:lnTo>
                    <a:pt x="148" y="219"/>
                  </a:lnTo>
                  <a:lnTo>
                    <a:pt x="150" y="201"/>
                  </a:lnTo>
                  <a:lnTo>
                    <a:pt x="149" y="180"/>
                  </a:lnTo>
                  <a:lnTo>
                    <a:pt x="145" y="158"/>
                  </a:lnTo>
                  <a:lnTo>
                    <a:pt x="137" y="136"/>
                  </a:lnTo>
                  <a:lnTo>
                    <a:pt x="124" y="114"/>
                  </a:lnTo>
                  <a:lnTo>
                    <a:pt x="126" y="116"/>
                  </a:lnTo>
                  <a:lnTo>
                    <a:pt x="128" y="125"/>
                  </a:lnTo>
                  <a:lnTo>
                    <a:pt x="132" y="140"/>
                  </a:lnTo>
                  <a:lnTo>
                    <a:pt x="135" y="158"/>
                  </a:lnTo>
                  <a:lnTo>
                    <a:pt x="137" y="177"/>
                  </a:lnTo>
                  <a:lnTo>
                    <a:pt x="137" y="199"/>
                  </a:lnTo>
                  <a:lnTo>
                    <a:pt x="134" y="223"/>
                  </a:lnTo>
                  <a:lnTo>
                    <a:pt x="127" y="245"/>
                  </a:lnTo>
                  <a:lnTo>
                    <a:pt x="115" y="267"/>
                  </a:lnTo>
                  <a:lnTo>
                    <a:pt x="114" y="266"/>
                  </a:lnTo>
                  <a:lnTo>
                    <a:pt x="109" y="263"/>
                  </a:lnTo>
                  <a:lnTo>
                    <a:pt x="101" y="260"/>
                  </a:lnTo>
                  <a:lnTo>
                    <a:pt x="91" y="255"/>
                  </a:lnTo>
                  <a:lnTo>
                    <a:pt x="78" y="249"/>
                  </a:lnTo>
                  <a:lnTo>
                    <a:pt x="65" y="240"/>
                  </a:lnTo>
                  <a:lnTo>
                    <a:pt x="52" y="229"/>
                  </a:lnTo>
                  <a:lnTo>
                    <a:pt x="39" y="216"/>
                  </a:lnTo>
                  <a:lnTo>
                    <a:pt x="27" y="202"/>
                  </a:lnTo>
                  <a:lnTo>
                    <a:pt x="17" y="185"/>
                  </a:lnTo>
                  <a:lnTo>
                    <a:pt x="7" y="167"/>
                  </a:lnTo>
                  <a:lnTo>
                    <a:pt x="2" y="145"/>
                  </a:lnTo>
                  <a:lnTo>
                    <a:pt x="0" y="122"/>
                  </a:lnTo>
                  <a:lnTo>
                    <a:pt x="1" y="96"/>
                  </a:lnTo>
                  <a:lnTo>
                    <a:pt x="6" y="67"/>
                  </a:lnTo>
                  <a:lnTo>
                    <a:pt x="18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5" name="任意多边形: 形状 32"/>
            <p:cNvSpPr/>
            <p:nvPr/>
          </p:nvSpPr>
          <p:spPr bwMode="auto">
            <a:xfrm>
              <a:off x="3512790" y="1194594"/>
              <a:ext cx="280988" cy="406400"/>
            </a:xfrm>
            <a:custGeom>
              <a:avLst/>
              <a:gdLst>
                <a:gd name="T0" fmla="*/ 150 w 177"/>
                <a:gd name="T1" fmla="*/ 0 h 256"/>
                <a:gd name="T2" fmla="*/ 151 w 177"/>
                <a:gd name="T3" fmla="*/ 3 h 256"/>
                <a:gd name="T4" fmla="*/ 153 w 177"/>
                <a:gd name="T5" fmla="*/ 8 h 256"/>
                <a:gd name="T6" fmla="*/ 157 w 177"/>
                <a:gd name="T7" fmla="*/ 18 h 256"/>
                <a:gd name="T8" fmla="*/ 163 w 177"/>
                <a:gd name="T9" fmla="*/ 30 h 256"/>
                <a:gd name="T10" fmla="*/ 168 w 177"/>
                <a:gd name="T11" fmla="*/ 46 h 256"/>
                <a:gd name="T12" fmla="*/ 172 w 177"/>
                <a:gd name="T13" fmla="*/ 63 h 256"/>
                <a:gd name="T14" fmla="*/ 174 w 177"/>
                <a:gd name="T15" fmla="*/ 82 h 256"/>
                <a:gd name="T16" fmla="*/ 177 w 177"/>
                <a:gd name="T17" fmla="*/ 101 h 256"/>
                <a:gd name="T18" fmla="*/ 177 w 177"/>
                <a:gd name="T19" fmla="*/ 122 h 256"/>
                <a:gd name="T20" fmla="*/ 174 w 177"/>
                <a:gd name="T21" fmla="*/ 143 h 256"/>
                <a:gd name="T22" fmla="*/ 169 w 177"/>
                <a:gd name="T23" fmla="*/ 164 h 256"/>
                <a:gd name="T24" fmla="*/ 160 w 177"/>
                <a:gd name="T25" fmla="*/ 183 h 256"/>
                <a:gd name="T26" fmla="*/ 147 w 177"/>
                <a:gd name="T27" fmla="*/ 203 h 256"/>
                <a:gd name="T28" fmla="*/ 129 w 177"/>
                <a:gd name="T29" fmla="*/ 220 h 256"/>
                <a:gd name="T30" fmla="*/ 105 w 177"/>
                <a:gd name="T31" fmla="*/ 234 h 256"/>
                <a:gd name="T32" fmla="*/ 77 w 177"/>
                <a:gd name="T33" fmla="*/ 247 h 256"/>
                <a:gd name="T34" fmla="*/ 42 w 177"/>
                <a:gd name="T35" fmla="*/ 256 h 256"/>
                <a:gd name="T36" fmla="*/ 44 w 177"/>
                <a:gd name="T37" fmla="*/ 255 h 256"/>
                <a:gd name="T38" fmla="*/ 52 w 177"/>
                <a:gd name="T39" fmla="*/ 251 h 256"/>
                <a:gd name="T40" fmla="*/ 62 w 177"/>
                <a:gd name="T41" fmla="*/ 244 h 256"/>
                <a:gd name="T42" fmla="*/ 75 w 177"/>
                <a:gd name="T43" fmla="*/ 235 h 256"/>
                <a:gd name="T44" fmla="*/ 90 w 177"/>
                <a:gd name="T45" fmla="*/ 223 h 256"/>
                <a:gd name="T46" fmla="*/ 104 w 177"/>
                <a:gd name="T47" fmla="*/ 208 h 256"/>
                <a:gd name="T48" fmla="*/ 117 w 177"/>
                <a:gd name="T49" fmla="*/ 190 h 256"/>
                <a:gd name="T50" fmla="*/ 127 w 177"/>
                <a:gd name="T51" fmla="*/ 169 h 256"/>
                <a:gd name="T52" fmla="*/ 134 w 177"/>
                <a:gd name="T53" fmla="*/ 144 h 256"/>
                <a:gd name="T54" fmla="*/ 131 w 177"/>
                <a:gd name="T55" fmla="*/ 147 h 256"/>
                <a:gd name="T56" fmla="*/ 127 w 177"/>
                <a:gd name="T57" fmla="*/ 155 h 256"/>
                <a:gd name="T58" fmla="*/ 120 w 177"/>
                <a:gd name="T59" fmla="*/ 168 h 256"/>
                <a:gd name="T60" fmla="*/ 109 w 177"/>
                <a:gd name="T61" fmla="*/ 182 h 256"/>
                <a:gd name="T62" fmla="*/ 96 w 177"/>
                <a:gd name="T63" fmla="*/ 199 h 256"/>
                <a:gd name="T64" fmla="*/ 81 w 177"/>
                <a:gd name="T65" fmla="*/ 214 h 256"/>
                <a:gd name="T66" fmla="*/ 62 w 177"/>
                <a:gd name="T67" fmla="*/ 227 h 256"/>
                <a:gd name="T68" fmla="*/ 42 w 177"/>
                <a:gd name="T69" fmla="*/ 239 h 256"/>
                <a:gd name="T70" fmla="*/ 20 w 177"/>
                <a:gd name="T71" fmla="*/ 246 h 256"/>
                <a:gd name="T72" fmla="*/ 18 w 177"/>
                <a:gd name="T73" fmla="*/ 244 h 256"/>
                <a:gd name="T74" fmla="*/ 16 w 177"/>
                <a:gd name="T75" fmla="*/ 238 h 256"/>
                <a:gd name="T76" fmla="*/ 12 w 177"/>
                <a:gd name="T77" fmla="*/ 229 h 256"/>
                <a:gd name="T78" fmla="*/ 8 w 177"/>
                <a:gd name="T79" fmla="*/ 217 h 256"/>
                <a:gd name="T80" fmla="*/ 4 w 177"/>
                <a:gd name="T81" fmla="*/ 201 h 256"/>
                <a:gd name="T82" fmla="*/ 1 w 177"/>
                <a:gd name="T83" fmla="*/ 185 h 256"/>
                <a:gd name="T84" fmla="*/ 0 w 177"/>
                <a:gd name="T85" fmla="*/ 166 h 256"/>
                <a:gd name="T86" fmla="*/ 0 w 177"/>
                <a:gd name="T87" fmla="*/ 147 h 256"/>
                <a:gd name="T88" fmla="*/ 4 w 177"/>
                <a:gd name="T89" fmla="*/ 127 h 256"/>
                <a:gd name="T90" fmla="*/ 10 w 177"/>
                <a:gd name="T91" fmla="*/ 107 h 256"/>
                <a:gd name="T92" fmla="*/ 21 w 177"/>
                <a:gd name="T93" fmla="*/ 86 h 256"/>
                <a:gd name="T94" fmla="*/ 35 w 177"/>
                <a:gd name="T95" fmla="*/ 66 h 256"/>
                <a:gd name="T96" fmla="*/ 55 w 177"/>
                <a:gd name="T97" fmla="*/ 47 h 256"/>
                <a:gd name="T98" fmla="*/ 79 w 177"/>
                <a:gd name="T99" fmla="*/ 29 h 256"/>
                <a:gd name="T100" fmla="*/ 112 w 177"/>
                <a:gd name="T101" fmla="*/ 13 h 256"/>
                <a:gd name="T102" fmla="*/ 150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50" y="0"/>
                  </a:moveTo>
                  <a:lnTo>
                    <a:pt x="151" y="3"/>
                  </a:lnTo>
                  <a:lnTo>
                    <a:pt x="153" y="8"/>
                  </a:lnTo>
                  <a:lnTo>
                    <a:pt x="157" y="18"/>
                  </a:lnTo>
                  <a:lnTo>
                    <a:pt x="163" y="30"/>
                  </a:lnTo>
                  <a:lnTo>
                    <a:pt x="168" y="46"/>
                  </a:lnTo>
                  <a:lnTo>
                    <a:pt x="172" y="63"/>
                  </a:lnTo>
                  <a:lnTo>
                    <a:pt x="174" y="82"/>
                  </a:lnTo>
                  <a:lnTo>
                    <a:pt x="177" y="101"/>
                  </a:lnTo>
                  <a:lnTo>
                    <a:pt x="177" y="122"/>
                  </a:lnTo>
                  <a:lnTo>
                    <a:pt x="174" y="143"/>
                  </a:lnTo>
                  <a:lnTo>
                    <a:pt x="169" y="164"/>
                  </a:lnTo>
                  <a:lnTo>
                    <a:pt x="160" y="183"/>
                  </a:lnTo>
                  <a:lnTo>
                    <a:pt x="147" y="203"/>
                  </a:lnTo>
                  <a:lnTo>
                    <a:pt x="129" y="220"/>
                  </a:lnTo>
                  <a:lnTo>
                    <a:pt x="105" y="234"/>
                  </a:lnTo>
                  <a:lnTo>
                    <a:pt x="77" y="247"/>
                  </a:lnTo>
                  <a:lnTo>
                    <a:pt x="42" y="256"/>
                  </a:lnTo>
                  <a:lnTo>
                    <a:pt x="44" y="255"/>
                  </a:lnTo>
                  <a:lnTo>
                    <a:pt x="52" y="251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3"/>
                  </a:lnTo>
                  <a:lnTo>
                    <a:pt x="104" y="208"/>
                  </a:lnTo>
                  <a:lnTo>
                    <a:pt x="117" y="190"/>
                  </a:lnTo>
                  <a:lnTo>
                    <a:pt x="127" y="169"/>
                  </a:lnTo>
                  <a:lnTo>
                    <a:pt x="134" y="144"/>
                  </a:lnTo>
                  <a:lnTo>
                    <a:pt x="131" y="147"/>
                  </a:lnTo>
                  <a:lnTo>
                    <a:pt x="127" y="155"/>
                  </a:lnTo>
                  <a:lnTo>
                    <a:pt x="120" y="168"/>
                  </a:lnTo>
                  <a:lnTo>
                    <a:pt x="109" y="182"/>
                  </a:lnTo>
                  <a:lnTo>
                    <a:pt x="96" y="199"/>
                  </a:lnTo>
                  <a:lnTo>
                    <a:pt x="81" y="214"/>
                  </a:lnTo>
                  <a:lnTo>
                    <a:pt x="62" y="227"/>
                  </a:lnTo>
                  <a:lnTo>
                    <a:pt x="42" y="239"/>
                  </a:lnTo>
                  <a:lnTo>
                    <a:pt x="20" y="246"/>
                  </a:lnTo>
                  <a:lnTo>
                    <a:pt x="18" y="244"/>
                  </a:lnTo>
                  <a:lnTo>
                    <a:pt x="16" y="238"/>
                  </a:lnTo>
                  <a:lnTo>
                    <a:pt x="12" y="229"/>
                  </a:lnTo>
                  <a:lnTo>
                    <a:pt x="8" y="217"/>
                  </a:lnTo>
                  <a:lnTo>
                    <a:pt x="4" y="201"/>
                  </a:lnTo>
                  <a:lnTo>
                    <a:pt x="1" y="185"/>
                  </a:lnTo>
                  <a:lnTo>
                    <a:pt x="0" y="166"/>
                  </a:lnTo>
                  <a:lnTo>
                    <a:pt x="0" y="147"/>
                  </a:lnTo>
                  <a:lnTo>
                    <a:pt x="4" y="127"/>
                  </a:lnTo>
                  <a:lnTo>
                    <a:pt x="10" y="107"/>
                  </a:lnTo>
                  <a:lnTo>
                    <a:pt x="21" y="86"/>
                  </a:lnTo>
                  <a:lnTo>
                    <a:pt x="35" y="66"/>
                  </a:lnTo>
                  <a:lnTo>
                    <a:pt x="55" y="47"/>
                  </a:lnTo>
                  <a:lnTo>
                    <a:pt x="79" y="29"/>
                  </a:lnTo>
                  <a:lnTo>
                    <a:pt x="112" y="13"/>
                  </a:lnTo>
                  <a:lnTo>
                    <a:pt x="1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6" name="任意多边形: 形状 33"/>
            <p:cNvSpPr/>
            <p:nvPr/>
          </p:nvSpPr>
          <p:spPr bwMode="auto">
            <a:xfrm>
              <a:off x="3541365" y="1831181"/>
              <a:ext cx="423863" cy="279400"/>
            </a:xfrm>
            <a:custGeom>
              <a:avLst/>
              <a:gdLst>
                <a:gd name="T0" fmla="*/ 145 w 267"/>
                <a:gd name="T1" fmla="*/ 0 h 176"/>
                <a:gd name="T2" fmla="*/ 171 w 267"/>
                <a:gd name="T3" fmla="*/ 2 h 176"/>
                <a:gd name="T4" fmla="*/ 200 w 267"/>
                <a:gd name="T5" fmla="*/ 7 h 176"/>
                <a:gd name="T6" fmla="*/ 232 w 267"/>
                <a:gd name="T7" fmla="*/ 19 h 176"/>
                <a:gd name="T8" fmla="*/ 267 w 267"/>
                <a:gd name="T9" fmla="*/ 35 h 176"/>
                <a:gd name="T10" fmla="*/ 265 w 267"/>
                <a:gd name="T11" fmla="*/ 37 h 176"/>
                <a:gd name="T12" fmla="*/ 263 w 267"/>
                <a:gd name="T13" fmla="*/ 43 h 176"/>
                <a:gd name="T14" fmla="*/ 259 w 267"/>
                <a:gd name="T15" fmla="*/ 54 h 176"/>
                <a:gd name="T16" fmla="*/ 254 w 267"/>
                <a:gd name="T17" fmla="*/ 65 h 176"/>
                <a:gd name="T18" fmla="*/ 246 w 267"/>
                <a:gd name="T19" fmla="*/ 80 h 176"/>
                <a:gd name="T20" fmla="*/ 237 w 267"/>
                <a:gd name="T21" fmla="*/ 94 h 176"/>
                <a:gd name="T22" fmla="*/ 226 w 267"/>
                <a:gd name="T23" fmla="*/ 111 h 176"/>
                <a:gd name="T24" fmla="*/ 213 w 267"/>
                <a:gd name="T25" fmla="*/ 126 h 176"/>
                <a:gd name="T26" fmla="*/ 199 w 267"/>
                <a:gd name="T27" fmla="*/ 141 h 176"/>
                <a:gd name="T28" fmla="*/ 182 w 267"/>
                <a:gd name="T29" fmla="*/ 154 h 176"/>
                <a:gd name="T30" fmla="*/ 164 w 267"/>
                <a:gd name="T31" fmla="*/ 164 h 176"/>
                <a:gd name="T32" fmla="*/ 143 w 267"/>
                <a:gd name="T33" fmla="*/ 172 h 176"/>
                <a:gd name="T34" fmla="*/ 121 w 267"/>
                <a:gd name="T35" fmla="*/ 176 h 176"/>
                <a:gd name="T36" fmla="*/ 96 w 267"/>
                <a:gd name="T37" fmla="*/ 174 h 176"/>
                <a:gd name="T38" fmla="*/ 69 w 267"/>
                <a:gd name="T39" fmla="*/ 169 h 176"/>
                <a:gd name="T40" fmla="*/ 41 w 267"/>
                <a:gd name="T41" fmla="*/ 157 h 176"/>
                <a:gd name="T42" fmla="*/ 9 w 267"/>
                <a:gd name="T43" fmla="*/ 139 h 176"/>
                <a:gd name="T44" fmla="*/ 12 w 267"/>
                <a:gd name="T45" fmla="*/ 141 h 176"/>
                <a:gd name="T46" fmla="*/ 20 w 267"/>
                <a:gd name="T47" fmla="*/ 143 h 176"/>
                <a:gd name="T48" fmla="*/ 31 w 267"/>
                <a:gd name="T49" fmla="*/ 146 h 176"/>
                <a:gd name="T50" fmla="*/ 48 w 267"/>
                <a:gd name="T51" fmla="*/ 148 h 176"/>
                <a:gd name="T52" fmla="*/ 67 w 267"/>
                <a:gd name="T53" fmla="*/ 150 h 176"/>
                <a:gd name="T54" fmla="*/ 87 w 267"/>
                <a:gd name="T55" fmla="*/ 150 h 176"/>
                <a:gd name="T56" fmla="*/ 108 w 267"/>
                <a:gd name="T57" fmla="*/ 146 h 176"/>
                <a:gd name="T58" fmla="*/ 130 w 267"/>
                <a:gd name="T59" fmla="*/ 138 h 176"/>
                <a:gd name="T60" fmla="*/ 152 w 267"/>
                <a:gd name="T61" fmla="*/ 125 h 176"/>
                <a:gd name="T62" fmla="*/ 150 w 267"/>
                <a:gd name="T63" fmla="*/ 126 h 176"/>
                <a:gd name="T64" fmla="*/ 141 w 267"/>
                <a:gd name="T65" fmla="*/ 129 h 176"/>
                <a:gd name="T66" fmla="*/ 126 w 267"/>
                <a:gd name="T67" fmla="*/ 131 h 176"/>
                <a:gd name="T68" fmla="*/ 109 w 267"/>
                <a:gd name="T69" fmla="*/ 135 h 176"/>
                <a:gd name="T70" fmla="*/ 89 w 267"/>
                <a:gd name="T71" fmla="*/ 138 h 176"/>
                <a:gd name="T72" fmla="*/ 67 w 267"/>
                <a:gd name="T73" fmla="*/ 138 h 176"/>
                <a:gd name="T74" fmla="*/ 43 w 267"/>
                <a:gd name="T75" fmla="*/ 134 h 176"/>
                <a:gd name="T76" fmla="*/ 21 w 267"/>
                <a:gd name="T77" fmla="*/ 128 h 176"/>
                <a:gd name="T78" fmla="*/ 0 w 267"/>
                <a:gd name="T79" fmla="*/ 116 h 176"/>
                <a:gd name="T80" fmla="*/ 0 w 267"/>
                <a:gd name="T81" fmla="*/ 115 h 176"/>
                <a:gd name="T82" fmla="*/ 3 w 267"/>
                <a:gd name="T83" fmla="*/ 109 h 176"/>
                <a:gd name="T84" fmla="*/ 7 w 267"/>
                <a:gd name="T85" fmla="*/ 100 h 176"/>
                <a:gd name="T86" fmla="*/ 12 w 267"/>
                <a:gd name="T87" fmla="*/ 90 h 176"/>
                <a:gd name="T88" fmla="*/ 18 w 267"/>
                <a:gd name="T89" fmla="*/ 78 h 176"/>
                <a:gd name="T90" fmla="*/ 26 w 267"/>
                <a:gd name="T91" fmla="*/ 65 h 176"/>
                <a:gd name="T92" fmla="*/ 37 w 267"/>
                <a:gd name="T93" fmla="*/ 52 h 176"/>
                <a:gd name="T94" fmla="*/ 50 w 267"/>
                <a:gd name="T95" fmla="*/ 39 h 176"/>
                <a:gd name="T96" fmla="*/ 64 w 267"/>
                <a:gd name="T97" fmla="*/ 28 h 176"/>
                <a:gd name="T98" fmla="*/ 81 w 267"/>
                <a:gd name="T99" fmla="*/ 17 h 176"/>
                <a:gd name="T100" fmla="*/ 100 w 267"/>
                <a:gd name="T101" fmla="*/ 8 h 176"/>
                <a:gd name="T102" fmla="*/ 121 w 267"/>
                <a:gd name="T103" fmla="*/ 3 h 176"/>
                <a:gd name="T104" fmla="*/ 145 w 267"/>
                <a:gd name="T10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6">
                  <a:moveTo>
                    <a:pt x="145" y="0"/>
                  </a:moveTo>
                  <a:lnTo>
                    <a:pt x="171" y="2"/>
                  </a:lnTo>
                  <a:lnTo>
                    <a:pt x="200" y="7"/>
                  </a:lnTo>
                  <a:lnTo>
                    <a:pt x="232" y="19"/>
                  </a:lnTo>
                  <a:lnTo>
                    <a:pt x="267" y="35"/>
                  </a:lnTo>
                  <a:lnTo>
                    <a:pt x="265" y="37"/>
                  </a:lnTo>
                  <a:lnTo>
                    <a:pt x="263" y="43"/>
                  </a:lnTo>
                  <a:lnTo>
                    <a:pt x="259" y="54"/>
                  </a:lnTo>
                  <a:lnTo>
                    <a:pt x="254" y="65"/>
                  </a:lnTo>
                  <a:lnTo>
                    <a:pt x="246" y="80"/>
                  </a:lnTo>
                  <a:lnTo>
                    <a:pt x="237" y="94"/>
                  </a:lnTo>
                  <a:lnTo>
                    <a:pt x="226" y="111"/>
                  </a:lnTo>
                  <a:lnTo>
                    <a:pt x="213" y="126"/>
                  </a:lnTo>
                  <a:lnTo>
                    <a:pt x="199" y="141"/>
                  </a:lnTo>
                  <a:lnTo>
                    <a:pt x="182" y="154"/>
                  </a:lnTo>
                  <a:lnTo>
                    <a:pt x="164" y="164"/>
                  </a:lnTo>
                  <a:lnTo>
                    <a:pt x="143" y="172"/>
                  </a:lnTo>
                  <a:lnTo>
                    <a:pt x="121" y="176"/>
                  </a:lnTo>
                  <a:lnTo>
                    <a:pt x="96" y="174"/>
                  </a:lnTo>
                  <a:lnTo>
                    <a:pt x="69" y="169"/>
                  </a:lnTo>
                  <a:lnTo>
                    <a:pt x="41" y="157"/>
                  </a:lnTo>
                  <a:lnTo>
                    <a:pt x="9" y="139"/>
                  </a:lnTo>
                  <a:lnTo>
                    <a:pt x="12" y="141"/>
                  </a:lnTo>
                  <a:lnTo>
                    <a:pt x="20" y="143"/>
                  </a:lnTo>
                  <a:lnTo>
                    <a:pt x="31" y="146"/>
                  </a:lnTo>
                  <a:lnTo>
                    <a:pt x="48" y="148"/>
                  </a:lnTo>
                  <a:lnTo>
                    <a:pt x="67" y="150"/>
                  </a:lnTo>
                  <a:lnTo>
                    <a:pt x="87" y="150"/>
                  </a:lnTo>
                  <a:lnTo>
                    <a:pt x="108" y="146"/>
                  </a:lnTo>
                  <a:lnTo>
                    <a:pt x="130" y="138"/>
                  </a:lnTo>
                  <a:lnTo>
                    <a:pt x="152" y="125"/>
                  </a:lnTo>
                  <a:lnTo>
                    <a:pt x="150" y="126"/>
                  </a:lnTo>
                  <a:lnTo>
                    <a:pt x="141" y="129"/>
                  </a:lnTo>
                  <a:lnTo>
                    <a:pt x="126" y="131"/>
                  </a:lnTo>
                  <a:lnTo>
                    <a:pt x="109" y="135"/>
                  </a:lnTo>
                  <a:lnTo>
                    <a:pt x="89" y="138"/>
                  </a:lnTo>
                  <a:lnTo>
                    <a:pt x="67" y="138"/>
                  </a:lnTo>
                  <a:lnTo>
                    <a:pt x="43" y="134"/>
                  </a:lnTo>
                  <a:lnTo>
                    <a:pt x="21" y="128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3" y="109"/>
                  </a:lnTo>
                  <a:lnTo>
                    <a:pt x="7" y="100"/>
                  </a:lnTo>
                  <a:lnTo>
                    <a:pt x="12" y="90"/>
                  </a:lnTo>
                  <a:lnTo>
                    <a:pt x="18" y="78"/>
                  </a:lnTo>
                  <a:lnTo>
                    <a:pt x="26" y="65"/>
                  </a:lnTo>
                  <a:lnTo>
                    <a:pt x="37" y="52"/>
                  </a:lnTo>
                  <a:lnTo>
                    <a:pt x="50" y="39"/>
                  </a:lnTo>
                  <a:lnTo>
                    <a:pt x="64" y="28"/>
                  </a:lnTo>
                  <a:lnTo>
                    <a:pt x="81" y="17"/>
                  </a:lnTo>
                  <a:lnTo>
                    <a:pt x="100" y="8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7" name="任意多边形: 形状 34"/>
            <p:cNvSpPr/>
            <p:nvPr/>
          </p:nvSpPr>
          <p:spPr bwMode="auto">
            <a:xfrm>
              <a:off x="3631853" y="2258219"/>
              <a:ext cx="423863" cy="280988"/>
            </a:xfrm>
            <a:custGeom>
              <a:avLst/>
              <a:gdLst>
                <a:gd name="T0" fmla="*/ 145 w 267"/>
                <a:gd name="T1" fmla="*/ 0 h 177"/>
                <a:gd name="T2" fmla="*/ 172 w 267"/>
                <a:gd name="T3" fmla="*/ 3 h 177"/>
                <a:gd name="T4" fmla="*/ 201 w 267"/>
                <a:gd name="T5" fmla="*/ 8 h 177"/>
                <a:gd name="T6" fmla="*/ 232 w 267"/>
                <a:gd name="T7" fmla="*/ 20 h 177"/>
                <a:gd name="T8" fmla="*/ 267 w 267"/>
                <a:gd name="T9" fmla="*/ 36 h 177"/>
                <a:gd name="T10" fmla="*/ 267 w 267"/>
                <a:gd name="T11" fmla="*/ 38 h 177"/>
                <a:gd name="T12" fmla="*/ 264 w 267"/>
                <a:gd name="T13" fmla="*/ 44 h 177"/>
                <a:gd name="T14" fmla="*/ 260 w 267"/>
                <a:gd name="T15" fmla="*/ 53 h 177"/>
                <a:gd name="T16" fmla="*/ 254 w 267"/>
                <a:gd name="T17" fmla="*/ 66 h 177"/>
                <a:gd name="T18" fmla="*/ 247 w 267"/>
                <a:gd name="T19" fmla="*/ 81 h 177"/>
                <a:gd name="T20" fmla="*/ 238 w 267"/>
                <a:gd name="T21" fmla="*/ 95 h 177"/>
                <a:gd name="T22" fmla="*/ 227 w 267"/>
                <a:gd name="T23" fmla="*/ 112 h 177"/>
                <a:gd name="T24" fmla="*/ 214 w 267"/>
                <a:gd name="T25" fmla="*/ 127 h 177"/>
                <a:gd name="T26" fmla="*/ 199 w 267"/>
                <a:gd name="T27" fmla="*/ 142 h 177"/>
                <a:gd name="T28" fmla="*/ 182 w 267"/>
                <a:gd name="T29" fmla="*/ 155 h 177"/>
                <a:gd name="T30" fmla="*/ 164 w 267"/>
                <a:gd name="T31" fmla="*/ 165 h 177"/>
                <a:gd name="T32" fmla="*/ 143 w 267"/>
                <a:gd name="T33" fmla="*/ 173 h 177"/>
                <a:gd name="T34" fmla="*/ 121 w 267"/>
                <a:gd name="T35" fmla="*/ 177 h 177"/>
                <a:gd name="T36" fmla="*/ 97 w 267"/>
                <a:gd name="T37" fmla="*/ 175 h 177"/>
                <a:gd name="T38" fmla="*/ 69 w 267"/>
                <a:gd name="T39" fmla="*/ 170 h 177"/>
                <a:gd name="T40" fmla="*/ 41 w 267"/>
                <a:gd name="T41" fmla="*/ 158 h 177"/>
                <a:gd name="T42" fmla="*/ 10 w 267"/>
                <a:gd name="T43" fmla="*/ 140 h 177"/>
                <a:gd name="T44" fmla="*/ 12 w 267"/>
                <a:gd name="T45" fmla="*/ 142 h 177"/>
                <a:gd name="T46" fmla="*/ 20 w 267"/>
                <a:gd name="T47" fmla="*/ 144 h 177"/>
                <a:gd name="T48" fmla="*/ 33 w 267"/>
                <a:gd name="T49" fmla="*/ 147 h 177"/>
                <a:gd name="T50" fmla="*/ 49 w 267"/>
                <a:gd name="T51" fmla="*/ 149 h 177"/>
                <a:gd name="T52" fmla="*/ 67 w 267"/>
                <a:gd name="T53" fmla="*/ 151 h 177"/>
                <a:gd name="T54" fmla="*/ 88 w 267"/>
                <a:gd name="T55" fmla="*/ 151 h 177"/>
                <a:gd name="T56" fmla="*/ 110 w 267"/>
                <a:gd name="T57" fmla="*/ 147 h 177"/>
                <a:gd name="T58" fmla="*/ 132 w 267"/>
                <a:gd name="T59" fmla="*/ 139 h 177"/>
                <a:gd name="T60" fmla="*/ 154 w 267"/>
                <a:gd name="T61" fmla="*/ 126 h 177"/>
                <a:gd name="T62" fmla="*/ 150 w 267"/>
                <a:gd name="T63" fmla="*/ 127 h 177"/>
                <a:gd name="T64" fmla="*/ 141 w 267"/>
                <a:gd name="T65" fmla="*/ 130 h 177"/>
                <a:gd name="T66" fmla="*/ 127 w 267"/>
                <a:gd name="T67" fmla="*/ 132 h 177"/>
                <a:gd name="T68" fmla="*/ 110 w 267"/>
                <a:gd name="T69" fmla="*/ 136 h 177"/>
                <a:gd name="T70" fmla="*/ 89 w 267"/>
                <a:gd name="T71" fmla="*/ 138 h 177"/>
                <a:gd name="T72" fmla="*/ 67 w 267"/>
                <a:gd name="T73" fmla="*/ 139 h 177"/>
                <a:gd name="T74" fmla="*/ 45 w 267"/>
                <a:gd name="T75" fmla="*/ 135 h 177"/>
                <a:gd name="T76" fmla="*/ 21 w 267"/>
                <a:gd name="T77" fmla="*/ 129 h 177"/>
                <a:gd name="T78" fmla="*/ 0 w 267"/>
                <a:gd name="T79" fmla="*/ 117 h 177"/>
                <a:gd name="T80" fmla="*/ 2 w 267"/>
                <a:gd name="T81" fmla="*/ 116 h 177"/>
                <a:gd name="T82" fmla="*/ 3 w 267"/>
                <a:gd name="T83" fmla="*/ 110 h 177"/>
                <a:gd name="T84" fmla="*/ 7 w 267"/>
                <a:gd name="T85" fmla="*/ 101 h 177"/>
                <a:gd name="T86" fmla="*/ 12 w 267"/>
                <a:gd name="T87" fmla="*/ 91 h 177"/>
                <a:gd name="T88" fmla="*/ 19 w 267"/>
                <a:gd name="T89" fmla="*/ 79 h 177"/>
                <a:gd name="T90" fmla="*/ 28 w 267"/>
                <a:gd name="T91" fmla="*/ 66 h 177"/>
                <a:gd name="T92" fmla="*/ 38 w 267"/>
                <a:gd name="T93" fmla="*/ 53 h 177"/>
                <a:gd name="T94" fmla="*/ 50 w 267"/>
                <a:gd name="T95" fmla="*/ 40 h 177"/>
                <a:gd name="T96" fmla="*/ 64 w 267"/>
                <a:gd name="T97" fmla="*/ 29 h 177"/>
                <a:gd name="T98" fmla="*/ 81 w 267"/>
                <a:gd name="T99" fmla="*/ 18 h 177"/>
                <a:gd name="T100" fmla="*/ 101 w 267"/>
                <a:gd name="T101" fmla="*/ 9 h 177"/>
                <a:gd name="T102" fmla="*/ 121 w 267"/>
                <a:gd name="T103" fmla="*/ 3 h 177"/>
                <a:gd name="T104" fmla="*/ 145 w 267"/>
                <a:gd name="T10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7">
                  <a:moveTo>
                    <a:pt x="145" y="0"/>
                  </a:moveTo>
                  <a:lnTo>
                    <a:pt x="172" y="3"/>
                  </a:lnTo>
                  <a:lnTo>
                    <a:pt x="201" y="8"/>
                  </a:lnTo>
                  <a:lnTo>
                    <a:pt x="232" y="20"/>
                  </a:lnTo>
                  <a:lnTo>
                    <a:pt x="267" y="36"/>
                  </a:lnTo>
                  <a:lnTo>
                    <a:pt x="267" y="38"/>
                  </a:lnTo>
                  <a:lnTo>
                    <a:pt x="264" y="44"/>
                  </a:lnTo>
                  <a:lnTo>
                    <a:pt x="260" y="53"/>
                  </a:lnTo>
                  <a:lnTo>
                    <a:pt x="254" y="66"/>
                  </a:lnTo>
                  <a:lnTo>
                    <a:pt x="247" y="81"/>
                  </a:lnTo>
                  <a:lnTo>
                    <a:pt x="238" y="95"/>
                  </a:lnTo>
                  <a:lnTo>
                    <a:pt x="227" y="112"/>
                  </a:lnTo>
                  <a:lnTo>
                    <a:pt x="214" y="127"/>
                  </a:lnTo>
                  <a:lnTo>
                    <a:pt x="199" y="142"/>
                  </a:lnTo>
                  <a:lnTo>
                    <a:pt x="182" y="155"/>
                  </a:lnTo>
                  <a:lnTo>
                    <a:pt x="164" y="165"/>
                  </a:lnTo>
                  <a:lnTo>
                    <a:pt x="143" y="173"/>
                  </a:lnTo>
                  <a:lnTo>
                    <a:pt x="121" y="177"/>
                  </a:lnTo>
                  <a:lnTo>
                    <a:pt x="97" y="175"/>
                  </a:lnTo>
                  <a:lnTo>
                    <a:pt x="69" y="170"/>
                  </a:lnTo>
                  <a:lnTo>
                    <a:pt x="41" y="158"/>
                  </a:lnTo>
                  <a:lnTo>
                    <a:pt x="10" y="140"/>
                  </a:lnTo>
                  <a:lnTo>
                    <a:pt x="12" y="142"/>
                  </a:lnTo>
                  <a:lnTo>
                    <a:pt x="20" y="144"/>
                  </a:lnTo>
                  <a:lnTo>
                    <a:pt x="33" y="147"/>
                  </a:lnTo>
                  <a:lnTo>
                    <a:pt x="49" y="149"/>
                  </a:lnTo>
                  <a:lnTo>
                    <a:pt x="67" y="151"/>
                  </a:lnTo>
                  <a:lnTo>
                    <a:pt x="88" y="151"/>
                  </a:lnTo>
                  <a:lnTo>
                    <a:pt x="110" y="147"/>
                  </a:lnTo>
                  <a:lnTo>
                    <a:pt x="132" y="139"/>
                  </a:lnTo>
                  <a:lnTo>
                    <a:pt x="154" y="126"/>
                  </a:lnTo>
                  <a:lnTo>
                    <a:pt x="150" y="127"/>
                  </a:lnTo>
                  <a:lnTo>
                    <a:pt x="141" y="130"/>
                  </a:lnTo>
                  <a:lnTo>
                    <a:pt x="127" y="132"/>
                  </a:lnTo>
                  <a:lnTo>
                    <a:pt x="110" y="136"/>
                  </a:lnTo>
                  <a:lnTo>
                    <a:pt x="89" y="138"/>
                  </a:lnTo>
                  <a:lnTo>
                    <a:pt x="67" y="139"/>
                  </a:lnTo>
                  <a:lnTo>
                    <a:pt x="45" y="135"/>
                  </a:lnTo>
                  <a:lnTo>
                    <a:pt x="21" y="129"/>
                  </a:lnTo>
                  <a:lnTo>
                    <a:pt x="0" y="117"/>
                  </a:lnTo>
                  <a:lnTo>
                    <a:pt x="2" y="116"/>
                  </a:lnTo>
                  <a:lnTo>
                    <a:pt x="3" y="110"/>
                  </a:lnTo>
                  <a:lnTo>
                    <a:pt x="7" y="101"/>
                  </a:lnTo>
                  <a:lnTo>
                    <a:pt x="12" y="91"/>
                  </a:lnTo>
                  <a:lnTo>
                    <a:pt x="19" y="79"/>
                  </a:lnTo>
                  <a:lnTo>
                    <a:pt x="28" y="66"/>
                  </a:lnTo>
                  <a:lnTo>
                    <a:pt x="38" y="53"/>
                  </a:lnTo>
                  <a:lnTo>
                    <a:pt x="50" y="40"/>
                  </a:lnTo>
                  <a:lnTo>
                    <a:pt x="64" y="29"/>
                  </a:lnTo>
                  <a:lnTo>
                    <a:pt x="81" y="18"/>
                  </a:lnTo>
                  <a:lnTo>
                    <a:pt x="101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8" name="任意多边形: 形状 35"/>
            <p:cNvSpPr/>
            <p:nvPr/>
          </p:nvSpPr>
          <p:spPr bwMode="auto">
            <a:xfrm>
              <a:off x="4027140" y="2499519"/>
              <a:ext cx="422275" cy="277813"/>
            </a:xfrm>
            <a:custGeom>
              <a:avLst/>
              <a:gdLst>
                <a:gd name="T0" fmla="*/ 145 w 266"/>
                <a:gd name="T1" fmla="*/ 0 h 175"/>
                <a:gd name="T2" fmla="*/ 171 w 266"/>
                <a:gd name="T3" fmla="*/ 1 h 175"/>
                <a:gd name="T4" fmla="*/ 200 w 266"/>
                <a:gd name="T5" fmla="*/ 8 h 175"/>
                <a:gd name="T6" fmla="*/ 232 w 266"/>
                <a:gd name="T7" fmla="*/ 18 h 175"/>
                <a:gd name="T8" fmla="*/ 266 w 266"/>
                <a:gd name="T9" fmla="*/ 35 h 175"/>
                <a:gd name="T10" fmla="*/ 266 w 266"/>
                <a:gd name="T11" fmla="*/ 38 h 175"/>
                <a:gd name="T12" fmla="*/ 264 w 266"/>
                <a:gd name="T13" fmla="*/ 44 h 175"/>
                <a:gd name="T14" fmla="*/ 260 w 266"/>
                <a:gd name="T15" fmla="*/ 53 h 175"/>
                <a:gd name="T16" fmla="*/ 253 w 266"/>
                <a:gd name="T17" fmla="*/ 66 h 175"/>
                <a:gd name="T18" fmla="*/ 247 w 266"/>
                <a:gd name="T19" fmla="*/ 79 h 175"/>
                <a:gd name="T20" fmla="*/ 238 w 266"/>
                <a:gd name="T21" fmla="*/ 95 h 175"/>
                <a:gd name="T22" fmla="*/ 226 w 266"/>
                <a:gd name="T23" fmla="*/ 110 h 175"/>
                <a:gd name="T24" fmla="*/ 213 w 266"/>
                <a:gd name="T25" fmla="*/ 126 h 175"/>
                <a:gd name="T26" fmla="*/ 199 w 266"/>
                <a:gd name="T27" fmla="*/ 141 h 175"/>
                <a:gd name="T28" fmla="*/ 182 w 266"/>
                <a:gd name="T29" fmla="*/ 153 h 175"/>
                <a:gd name="T30" fmla="*/ 163 w 266"/>
                <a:gd name="T31" fmla="*/ 165 h 175"/>
                <a:gd name="T32" fmla="*/ 143 w 266"/>
                <a:gd name="T33" fmla="*/ 173 h 175"/>
                <a:gd name="T34" fmla="*/ 121 w 266"/>
                <a:gd name="T35" fmla="*/ 175 h 175"/>
                <a:gd name="T36" fmla="*/ 96 w 266"/>
                <a:gd name="T37" fmla="*/ 175 h 175"/>
                <a:gd name="T38" fmla="*/ 70 w 266"/>
                <a:gd name="T39" fmla="*/ 169 h 175"/>
                <a:gd name="T40" fmla="*/ 40 w 266"/>
                <a:gd name="T41" fmla="*/ 157 h 175"/>
                <a:gd name="T42" fmla="*/ 9 w 266"/>
                <a:gd name="T43" fmla="*/ 139 h 175"/>
                <a:gd name="T44" fmla="*/ 13 w 266"/>
                <a:gd name="T45" fmla="*/ 140 h 175"/>
                <a:gd name="T46" fmla="*/ 20 w 266"/>
                <a:gd name="T47" fmla="*/ 143 h 175"/>
                <a:gd name="T48" fmla="*/ 32 w 266"/>
                <a:gd name="T49" fmla="*/ 147 h 175"/>
                <a:gd name="T50" fmla="*/ 48 w 266"/>
                <a:gd name="T51" fmla="*/ 149 h 175"/>
                <a:gd name="T52" fmla="*/ 66 w 266"/>
                <a:gd name="T53" fmla="*/ 151 h 175"/>
                <a:gd name="T54" fmla="*/ 87 w 266"/>
                <a:gd name="T55" fmla="*/ 151 h 175"/>
                <a:gd name="T56" fmla="*/ 109 w 266"/>
                <a:gd name="T57" fmla="*/ 147 h 175"/>
                <a:gd name="T58" fmla="*/ 131 w 266"/>
                <a:gd name="T59" fmla="*/ 138 h 175"/>
                <a:gd name="T60" fmla="*/ 153 w 266"/>
                <a:gd name="T61" fmla="*/ 125 h 175"/>
                <a:gd name="T62" fmla="*/ 149 w 266"/>
                <a:gd name="T63" fmla="*/ 126 h 175"/>
                <a:gd name="T64" fmla="*/ 140 w 266"/>
                <a:gd name="T65" fmla="*/ 128 h 175"/>
                <a:gd name="T66" fmla="*/ 127 w 266"/>
                <a:gd name="T67" fmla="*/ 132 h 175"/>
                <a:gd name="T68" fmla="*/ 109 w 266"/>
                <a:gd name="T69" fmla="*/ 136 h 175"/>
                <a:gd name="T70" fmla="*/ 88 w 266"/>
                <a:gd name="T71" fmla="*/ 138 h 175"/>
                <a:gd name="T72" fmla="*/ 66 w 266"/>
                <a:gd name="T73" fmla="*/ 138 h 175"/>
                <a:gd name="T74" fmla="*/ 44 w 266"/>
                <a:gd name="T75" fmla="*/ 135 h 175"/>
                <a:gd name="T76" fmla="*/ 22 w 266"/>
                <a:gd name="T77" fmla="*/ 128 h 175"/>
                <a:gd name="T78" fmla="*/ 0 w 266"/>
                <a:gd name="T79" fmla="*/ 117 h 175"/>
                <a:gd name="T80" fmla="*/ 1 w 266"/>
                <a:gd name="T81" fmla="*/ 114 h 175"/>
                <a:gd name="T82" fmla="*/ 2 w 266"/>
                <a:gd name="T83" fmla="*/ 109 h 175"/>
                <a:gd name="T84" fmla="*/ 6 w 266"/>
                <a:gd name="T85" fmla="*/ 101 h 175"/>
                <a:gd name="T86" fmla="*/ 11 w 266"/>
                <a:gd name="T87" fmla="*/ 91 h 175"/>
                <a:gd name="T88" fmla="*/ 18 w 266"/>
                <a:gd name="T89" fmla="*/ 79 h 175"/>
                <a:gd name="T90" fmla="*/ 27 w 266"/>
                <a:gd name="T91" fmla="*/ 66 h 175"/>
                <a:gd name="T92" fmla="*/ 37 w 266"/>
                <a:gd name="T93" fmla="*/ 53 h 175"/>
                <a:gd name="T94" fmla="*/ 49 w 266"/>
                <a:gd name="T95" fmla="*/ 40 h 175"/>
                <a:gd name="T96" fmla="*/ 65 w 266"/>
                <a:gd name="T97" fmla="*/ 27 h 175"/>
                <a:gd name="T98" fmla="*/ 80 w 266"/>
                <a:gd name="T99" fmla="*/ 17 h 175"/>
                <a:gd name="T100" fmla="*/ 100 w 266"/>
                <a:gd name="T101" fmla="*/ 9 h 175"/>
                <a:gd name="T102" fmla="*/ 121 w 266"/>
                <a:gd name="T103" fmla="*/ 3 h 175"/>
                <a:gd name="T104" fmla="*/ 145 w 266"/>
                <a:gd name="T10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6" h="175">
                  <a:moveTo>
                    <a:pt x="145" y="0"/>
                  </a:moveTo>
                  <a:lnTo>
                    <a:pt x="171" y="1"/>
                  </a:lnTo>
                  <a:lnTo>
                    <a:pt x="200" y="8"/>
                  </a:lnTo>
                  <a:lnTo>
                    <a:pt x="232" y="18"/>
                  </a:lnTo>
                  <a:lnTo>
                    <a:pt x="266" y="35"/>
                  </a:lnTo>
                  <a:lnTo>
                    <a:pt x="266" y="38"/>
                  </a:lnTo>
                  <a:lnTo>
                    <a:pt x="264" y="44"/>
                  </a:lnTo>
                  <a:lnTo>
                    <a:pt x="260" y="53"/>
                  </a:lnTo>
                  <a:lnTo>
                    <a:pt x="253" y="66"/>
                  </a:lnTo>
                  <a:lnTo>
                    <a:pt x="247" y="79"/>
                  </a:lnTo>
                  <a:lnTo>
                    <a:pt x="238" y="95"/>
                  </a:lnTo>
                  <a:lnTo>
                    <a:pt x="226" y="110"/>
                  </a:lnTo>
                  <a:lnTo>
                    <a:pt x="213" y="126"/>
                  </a:lnTo>
                  <a:lnTo>
                    <a:pt x="199" y="141"/>
                  </a:lnTo>
                  <a:lnTo>
                    <a:pt x="182" y="153"/>
                  </a:lnTo>
                  <a:lnTo>
                    <a:pt x="163" y="165"/>
                  </a:lnTo>
                  <a:lnTo>
                    <a:pt x="143" y="173"/>
                  </a:lnTo>
                  <a:lnTo>
                    <a:pt x="121" y="175"/>
                  </a:lnTo>
                  <a:lnTo>
                    <a:pt x="96" y="175"/>
                  </a:lnTo>
                  <a:lnTo>
                    <a:pt x="70" y="169"/>
                  </a:lnTo>
                  <a:lnTo>
                    <a:pt x="40" y="157"/>
                  </a:lnTo>
                  <a:lnTo>
                    <a:pt x="9" y="139"/>
                  </a:lnTo>
                  <a:lnTo>
                    <a:pt x="13" y="140"/>
                  </a:lnTo>
                  <a:lnTo>
                    <a:pt x="20" y="143"/>
                  </a:lnTo>
                  <a:lnTo>
                    <a:pt x="32" y="147"/>
                  </a:lnTo>
                  <a:lnTo>
                    <a:pt x="48" y="149"/>
                  </a:lnTo>
                  <a:lnTo>
                    <a:pt x="66" y="151"/>
                  </a:lnTo>
                  <a:lnTo>
                    <a:pt x="87" y="151"/>
                  </a:lnTo>
                  <a:lnTo>
                    <a:pt x="109" y="147"/>
                  </a:lnTo>
                  <a:lnTo>
                    <a:pt x="131" y="138"/>
                  </a:lnTo>
                  <a:lnTo>
                    <a:pt x="153" y="125"/>
                  </a:lnTo>
                  <a:lnTo>
                    <a:pt x="149" y="126"/>
                  </a:lnTo>
                  <a:lnTo>
                    <a:pt x="140" y="128"/>
                  </a:lnTo>
                  <a:lnTo>
                    <a:pt x="127" y="132"/>
                  </a:lnTo>
                  <a:lnTo>
                    <a:pt x="109" y="136"/>
                  </a:lnTo>
                  <a:lnTo>
                    <a:pt x="88" y="138"/>
                  </a:lnTo>
                  <a:lnTo>
                    <a:pt x="66" y="138"/>
                  </a:lnTo>
                  <a:lnTo>
                    <a:pt x="44" y="135"/>
                  </a:lnTo>
                  <a:lnTo>
                    <a:pt x="22" y="128"/>
                  </a:lnTo>
                  <a:lnTo>
                    <a:pt x="0" y="117"/>
                  </a:lnTo>
                  <a:lnTo>
                    <a:pt x="1" y="114"/>
                  </a:lnTo>
                  <a:lnTo>
                    <a:pt x="2" y="109"/>
                  </a:lnTo>
                  <a:lnTo>
                    <a:pt x="6" y="101"/>
                  </a:lnTo>
                  <a:lnTo>
                    <a:pt x="11" y="91"/>
                  </a:lnTo>
                  <a:lnTo>
                    <a:pt x="18" y="79"/>
                  </a:lnTo>
                  <a:lnTo>
                    <a:pt x="27" y="66"/>
                  </a:lnTo>
                  <a:lnTo>
                    <a:pt x="37" y="53"/>
                  </a:lnTo>
                  <a:lnTo>
                    <a:pt x="49" y="40"/>
                  </a:lnTo>
                  <a:lnTo>
                    <a:pt x="65" y="27"/>
                  </a:lnTo>
                  <a:lnTo>
                    <a:pt x="80" y="17"/>
                  </a:lnTo>
                  <a:lnTo>
                    <a:pt x="100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69" name="任意多边形: 形状 36"/>
            <p:cNvSpPr/>
            <p:nvPr/>
          </p:nvSpPr>
          <p:spPr bwMode="auto">
            <a:xfrm>
              <a:off x="4374803" y="1786731"/>
              <a:ext cx="280988" cy="422275"/>
            </a:xfrm>
            <a:custGeom>
              <a:avLst/>
              <a:gdLst>
                <a:gd name="T0" fmla="*/ 35 w 177"/>
                <a:gd name="T1" fmla="*/ 0 h 266"/>
                <a:gd name="T2" fmla="*/ 38 w 177"/>
                <a:gd name="T3" fmla="*/ 1 h 266"/>
                <a:gd name="T4" fmla="*/ 45 w 177"/>
                <a:gd name="T5" fmla="*/ 4 h 266"/>
                <a:gd name="T6" fmla="*/ 54 w 177"/>
                <a:gd name="T7" fmla="*/ 8 h 266"/>
                <a:gd name="T8" fmla="*/ 67 w 177"/>
                <a:gd name="T9" fmla="*/ 13 h 266"/>
                <a:gd name="T10" fmla="*/ 81 w 177"/>
                <a:gd name="T11" fmla="*/ 21 h 266"/>
                <a:gd name="T12" fmla="*/ 95 w 177"/>
                <a:gd name="T13" fmla="*/ 30 h 266"/>
                <a:gd name="T14" fmla="*/ 111 w 177"/>
                <a:gd name="T15" fmla="*/ 40 h 266"/>
                <a:gd name="T16" fmla="*/ 126 w 177"/>
                <a:gd name="T17" fmla="*/ 53 h 266"/>
                <a:gd name="T18" fmla="*/ 142 w 177"/>
                <a:gd name="T19" fmla="*/ 67 h 266"/>
                <a:gd name="T20" fmla="*/ 155 w 177"/>
                <a:gd name="T21" fmla="*/ 84 h 266"/>
                <a:gd name="T22" fmla="*/ 165 w 177"/>
                <a:gd name="T23" fmla="*/ 102 h 266"/>
                <a:gd name="T24" fmla="*/ 173 w 177"/>
                <a:gd name="T25" fmla="*/ 123 h 266"/>
                <a:gd name="T26" fmla="*/ 177 w 177"/>
                <a:gd name="T27" fmla="*/ 146 h 266"/>
                <a:gd name="T28" fmla="*/ 176 w 177"/>
                <a:gd name="T29" fmla="*/ 171 h 266"/>
                <a:gd name="T30" fmla="*/ 171 w 177"/>
                <a:gd name="T31" fmla="*/ 197 h 266"/>
                <a:gd name="T32" fmla="*/ 159 w 177"/>
                <a:gd name="T33" fmla="*/ 226 h 266"/>
                <a:gd name="T34" fmla="*/ 141 w 177"/>
                <a:gd name="T35" fmla="*/ 257 h 266"/>
                <a:gd name="T36" fmla="*/ 141 w 177"/>
                <a:gd name="T37" fmla="*/ 254 h 266"/>
                <a:gd name="T38" fmla="*/ 143 w 177"/>
                <a:gd name="T39" fmla="*/ 246 h 266"/>
                <a:gd name="T40" fmla="*/ 147 w 177"/>
                <a:gd name="T41" fmla="*/ 235 h 266"/>
                <a:gd name="T42" fmla="*/ 150 w 177"/>
                <a:gd name="T43" fmla="*/ 219 h 266"/>
                <a:gd name="T44" fmla="*/ 151 w 177"/>
                <a:gd name="T45" fmla="*/ 200 h 266"/>
                <a:gd name="T46" fmla="*/ 151 w 177"/>
                <a:gd name="T47" fmla="*/ 180 h 266"/>
                <a:gd name="T48" fmla="*/ 147 w 177"/>
                <a:gd name="T49" fmla="*/ 158 h 266"/>
                <a:gd name="T50" fmla="*/ 139 w 177"/>
                <a:gd name="T51" fmla="*/ 136 h 266"/>
                <a:gd name="T52" fmla="*/ 126 w 177"/>
                <a:gd name="T53" fmla="*/ 114 h 266"/>
                <a:gd name="T54" fmla="*/ 128 w 177"/>
                <a:gd name="T55" fmla="*/ 117 h 266"/>
                <a:gd name="T56" fmla="*/ 130 w 177"/>
                <a:gd name="T57" fmla="*/ 126 h 266"/>
                <a:gd name="T58" fmla="*/ 133 w 177"/>
                <a:gd name="T59" fmla="*/ 140 h 266"/>
                <a:gd name="T60" fmla="*/ 137 w 177"/>
                <a:gd name="T61" fmla="*/ 158 h 266"/>
                <a:gd name="T62" fmla="*/ 138 w 177"/>
                <a:gd name="T63" fmla="*/ 178 h 266"/>
                <a:gd name="T64" fmla="*/ 138 w 177"/>
                <a:gd name="T65" fmla="*/ 200 h 266"/>
                <a:gd name="T66" fmla="*/ 136 w 177"/>
                <a:gd name="T67" fmla="*/ 223 h 266"/>
                <a:gd name="T68" fmla="*/ 129 w 177"/>
                <a:gd name="T69" fmla="*/ 245 h 266"/>
                <a:gd name="T70" fmla="*/ 117 w 177"/>
                <a:gd name="T71" fmla="*/ 266 h 266"/>
                <a:gd name="T72" fmla="*/ 116 w 177"/>
                <a:gd name="T73" fmla="*/ 266 h 266"/>
                <a:gd name="T74" fmla="*/ 110 w 177"/>
                <a:gd name="T75" fmla="*/ 263 h 266"/>
                <a:gd name="T76" fmla="*/ 102 w 177"/>
                <a:gd name="T77" fmla="*/ 261 h 266"/>
                <a:gd name="T78" fmla="*/ 91 w 177"/>
                <a:gd name="T79" fmla="*/ 256 h 266"/>
                <a:gd name="T80" fmla="*/ 80 w 177"/>
                <a:gd name="T81" fmla="*/ 248 h 266"/>
                <a:gd name="T82" fmla="*/ 67 w 177"/>
                <a:gd name="T83" fmla="*/ 240 h 266"/>
                <a:gd name="T84" fmla="*/ 54 w 177"/>
                <a:gd name="T85" fmla="*/ 230 h 266"/>
                <a:gd name="T86" fmla="*/ 41 w 177"/>
                <a:gd name="T87" fmla="*/ 217 h 266"/>
                <a:gd name="T88" fmla="*/ 29 w 177"/>
                <a:gd name="T89" fmla="*/ 202 h 266"/>
                <a:gd name="T90" fmla="*/ 17 w 177"/>
                <a:gd name="T91" fmla="*/ 185 h 266"/>
                <a:gd name="T92" fmla="*/ 9 w 177"/>
                <a:gd name="T93" fmla="*/ 167 h 266"/>
                <a:gd name="T94" fmla="*/ 3 w 177"/>
                <a:gd name="T95" fmla="*/ 145 h 266"/>
                <a:gd name="T96" fmla="*/ 0 w 177"/>
                <a:gd name="T97" fmla="*/ 122 h 266"/>
                <a:gd name="T98" fmla="*/ 2 w 177"/>
                <a:gd name="T99" fmla="*/ 96 h 266"/>
                <a:gd name="T100" fmla="*/ 8 w 177"/>
                <a:gd name="T101" fmla="*/ 66 h 266"/>
                <a:gd name="T102" fmla="*/ 19 w 177"/>
                <a:gd name="T103" fmla="*/ 35 h 266"/>
                <a:gd name="T104" fmla="*/ 35 w 177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266">
                  <a:moveTo>
                    <a:pt x="35" y="0"/>
                  </a:moveTo>
                  <a:lnTo>
                    <a:pt x="38" y="1"/>
                  </a:lnTo>
                  <a:lnTo>
                    <a:pt x="45" y="4"/>
                  </a:lnTo>
                  <a:lnTo>
                    <a:pt x="54" y="8"/>
                  </a:lnTo>
                  <a:lnTo>
                    <a:pt x="67" y="13"/>
                  </a:lnTo>
                  <a:lnTo>
                    <a:pt x="81" y="21"/>
                  </a:lnTo>
                  <a:lnTo>
                    <a:pt x="95" y="30"/>
                  </a:lnTo>
                  <a:lnTo>
                    <a:pt x="111" y="40"/>
                  </a:lnTo>
                  <a:lnTo>
                    <a:pt x="126" y="53"/>
                  </a:lnTo>
                  <a:lnTo>
                    <a:pt x="142" y="67"/>
                  </a:lnTo>
                  <a:lnTo>
                    <a:pt x="155" y="84"/>
                  </a:lnTo>
                  <a:lnTo>
                    <a:pt x="165" y="102"/>
                  </a:lnTo>
                  <a:lnTo>
                    <a:pt x="173" y="123"/>
                  </a:lnTo>
                  <a:lnTo>
                    <a:pt x="177" y="146"/>
                  </a:lnTo>
                  <a:lnTo>
                    <a:pt x="176" y="171"/>
                  </a:lnTo>
                  <a:lnTo>
                    <a:pt x="171" y="197"/>
                  </a:lnTo>
                  <a:lnTo>
                    <a:pt x="159" y="226"/>
                  </a:lnTo>
                  <a:lnTo>
                    <a:pt x="141" y="257"/>
                  </a:lnTo>
                  <a:lnTo>
                    <a:pt x="141" y="254"/>
                  </a:lnTo>
                  <a:lnTo>
                    <a:pt x="143" y="246"/>
                  </a:lnTo>
                  <a:lnTo>
                    <a:pt x="147" y="235"/>
                  </a:lnTo>
                  <a:lnTo>
                    <a:pt x="150" y="219"/>
                  </a:lnTo>
                  <a:lnTo>
                    <a:pt x="151" y="200"/>
                  </a:lnTo>
                  <a:lnTo>
                    <a:pt x="151" y="180"/>
                  </a:lnTo>
                  <a:lnTo>
                    <a:pt x="147" y="158"/>
                  </a:lnTo>
                  <a:lnTo>
                    <a:pt x="139" y="136"/>
                  </a:lnTo>
                  <a:lnTo>
                    <a:pt x="126" y="114"/>
                  </a:lnTo>
                  <a:lnTo>
                    <a:pt x="128" y="117"/>
                  </a:lnTo>
                  <a:lnTo>
                    <a:pt x="130" y="126"/>
                  </a:lnTo>
                  <a:lnTo>
                    <a:pt x="133" y="140"/>
                  </a:lnTo>
                  <a:lnTo>
                    <a:pt x="137" y="158"/>
                  </a:lnTo>
                  <a:lnTo>
                    <a:pt x="138" y="178"/>
                  </a:lnTo>
                  <a:lnTo>
                    <a:pt x="138" y="200"/>
                  </a:lnTo>
                  <a:lnTo>
                    <a:pt x="136" y="223"/>
                  </a:lnTo>
                  <a:lnTo>
                    <a:pt x="129" y="245"/>
                  </a:lnTo>
                  <a:lnTo>
                    <a:pt x="117" y="266"/>
                  </a:lnTo>
                  <a:lnTo>
                    <a:pt x="116" y="266"/>
                  </a:lnTo>
                  <a:lnTo>
                    <a:pt x="110" y="263"/>
                  </a:lnTo>
                  <a:lnTo>
                    <a:pt x="102" y="261"/>
                  </a:lnTo>
                  <a:lnTo>
                    <a:pt x="91" y="256"/>
                  </a:lnTo>
                  <a:lnTo>
                    <a:pt x="80" y="248"/>
                  </a:lnTo>
                  <a:lnTo>
                    <a:pt x="67" y="240"/>
                  </a:lnTo>
                  <a:lnTo>
                    <a:pt x="54" y="230"/>
                  </a:lnTo>
                  <a:lnTo>
                    <a:pt x="41" y="217"/>
                  </a:lnTo>
                  <a:lnTo>
                    <a:pt x="29" y="202"/>
                  </a:lnTo>
                  <a:lnTo>
                    <a:pt x="17" y="185"/>
                  </a:lnTo>
                  <a:lnTo>
                    <a:pt x="9" y="167"/>
                  </a:lnTo>
                  <a:lnTo>
                    <a:pt x="3" y="145"/>
                  </a:lnTo>
                  <a:lnTo>
                    <a:pt x="0" y="122"/>
                  </a:lnTo>
                  <a:lnTo>
                    <a:pt x="2" y="96"/>
                  </a:lnTo>
                  <a:lnTo>
                    <a:pt x="8" y="66"/>
                  </a:lnTo>
                  <a:lnTo>
                    <a:pt x="19" y="35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0" name="任意多边形: 形状 37"/>
            <p:cNvSpPr/>
            <p:nvPr/>
          </p:nvSpPr>
          <p:spPr bwMode="auto">
            <a:xfrm>
              <a:off x="4827240" y="1767681"/>
              <a:ext cx="280988" cy="406400"/>
            </a:xfrm>
            <a:custGeom>
              <a:avLst/>
              <a:gdLst>
                <a:gd name="T0" fmla="*/ 149 w 177"/>
                <a:gd name="T1" fmla="*/ 0 h 256"/>
                <a:gd name="T2" fmla="*/ 151 w 177"/>
                <a:gd name="T3" fmla="*/ 3 h 256"/>
                <a:gd name="T4" fmla="*/ 153 w 177"/>
                <a:gd name="T5" fmla="*/ 9 h 256"/>
                <a:gd name="T6" fmla="*/ 157 w 177"/>
                <a:gd name="T7" fmla="*/ 18 h 256"/>
                <a:gd name="T8" fmla="*/ 162 w 177"/>
                <a:gd name="T9" fmla="*/ 31 h 256"/>
                <a:gd name="T10" fmla="*/ 166 w 177"/>
                <a:gd name="T11" fmla="*/ 47 h 256"/>
                <a:gd name="T12" fmla="*/ 172 w 177"/>
                <a:gd name="T13" fmla="*/ 64 h 256"/>
                <a:gd name="T14" fmla="*/ 174 w 177"/>
                <a:gd name="T15" fmla="*/ 82 h 256"/>
                <a:gd name="T16" fmla="*/ 177 w 177"/>
                <a:gd name="T17" fmla="*/ 103 h 256"/>
                <a:gd name="T18" fmla="*/ 177 w 177"/>
                <a:gd name="T19" fmla="*/ 123 h 256"/>
                <a:gd name="T20" fmla="*/ 174 w 177"/>
                <a:gd name="T21" fmla="*/ 144 h 256"/>
                <a:gd name="T22" fmla="*/ 168 w 177"/>
                <a:gd name="T23" fmla="*/ 165 h 256"/>
                <a:gd name="T24" fmla="*/ 159 w 177"/>
                <a:gd name="T25" fmla="*/ 184 h 256"/>
                <a:gd name="T26" fmla="*/ 146 w 177"/>
                <a:gd name="T27" fmla="*/ 203 h 256"/>
                <a:gd name="T28" fmla="*/ 129 w 177"/>
                <a:gd name="T29" fmla="*/ 219 h 256"/>
                <a:gd name="T30" fmla="*/ 105 w 177"/>
                <a:gd name="T31" fmla="*/ 235 h 256"/>
                <a:gd name="T32" fmla="*/ 77 w 177"/>
                <a:gd name="T33" fmla="*/ 247 h 256"/>
                <a:gd name="T34" fmla="*/ 42 w 177"/>
                <a:gd name="T35" fmla="*/ 256 h 256"/>
                <a:gd name="T36" fmla="*/ 44 w 177"/>
                <a:gd name="T37" fmla="*/ 255 h 256"/>
                <a:gd name="T38" fmla="*/ 52 w 177"/>
                <a:gd name="T39" fmla="*/ 251 h 256"/>
                <a:gd name="T40" fmla="*/ 62 w 177"/>
                <a:gd name="T41" fmla="*/ 244 h 256"/>
                <a:gd name="T42" fmla="*/ 75 w 177"/>
                <a:gd name="T43" fmla="*/ 235 h 256"/>
                <a:gd name="T44" fmla="*/ 90 w 177"/>
                <a:gd name="T45" fmla="*/ 223 h 256"/>
                <a:gd name="T46" fmla="*/ 104 w 177"/>
                <a:gd name="T47" fmla="*/ 209 h 256"/>
                <a:gd name="T48" fmla="*/ 117 w 177"/>
                <a:gd name="T49" fmla="*/ 191 h 256"/>
                <a:gd name="T50" fmla="*/ 126 w 177"/>
                <a:gd name="T51" fmla="*/ 169 h 256"/>
                <a:gd name="T52" fmla="*/ 133 w 177"/>
                <a:gd name="T53" fmla="*/ 144 h 256"/>
                <a:gd name="T54" fmla="*/ 131 w 177"/>
                <a:gd name="T55" fmla="*/ 148 h 256"/>
                <a:gd name="T56" fmla="*/ 127 w 177"/>
                <a:gd name="T57" fmla="*/ 156 h 256"/>
                <a:gd name="T58" fmla="*/ 120 w 177"/>
                <a:gd name="T59" fmla="*/ 168 h 256"/>
                <a:gd name="T60" fmla="*/ 109 w 177"/>
                <a:gd name="T61" fmla="*/ 183 h 256"/>
                <a:gd name="T62" fmla="*/ 96 w 177"/>
                <a:gd name="T63" fmla="*/ 199 h 256"/>
                <a:gd name="T64" fmla="*/ 81 w 177"/>
                <a:gd name="T65" fmla="*/ 214 h 256"/>
                <a:gd name="T66" fmla="*/ 62 w 177"/>
                <a:gd name="T67" fmla="*/ 229 h 256"/>
                <a:gd name="T68" fmla="*/ 42 w 177"/>
                <a:gd name="T69" fmla="*/ 240 h 256"/>
                <a:gd name="T70" fmla="*/ 18 w 177"/>
                <a:gd name="T71" fmla="*/ 247 h 256"/>
                <a:gd name="T72" fmla="*/ 18 w 177"/>
                <a:gd name="T73" fmla="*/ 244 h 256"/>
                <a:gd name="T74" fmla="*/ 16 w 177"/>
                <a:gd name="T75" fmla="*/ 239 h 256"/>
                <a:gd name="T76" fmla="*/ 12 w 177"/>
                <a:gd name="T77" fmla="*/ 230 h 256"/>
                <a:gd name="T78" fmla="*/ 8 w 177"/>
                <a:gd name="T79" fmla="*/ 217 h 256"/>
                <a:gd name="T80" fmla="*/ 4 w 177"/>
                <a:gd name="T81" fmla="*/ 203 h 256"/>
                <a:gd name="T82" fmla="*/ 1 w 177"/>
                <a:gd name="T83" fmla="*/ 186 h 256"/>
                <a:gd name="T84" fmla="*/ 0 w 177"/>
                <a:gd name="T85" fmla="*/ 168 h 256"/>
                <a:gd name="T86" fmla="*/ 0 w 177"/>
                <a:gd name="T87" fmla="*/ 148 h 256"/>
                <a:gd name="T88" fmla="*/ 4 w 177"/>
                <a:gd name="T89" fmla="*/ 127 h 256"/>
                <a:gd name="T90" fmla="*/ 9 w 177"/>
                <a:gd name="T91" fmla="*/ 107 h 256"/>
                <a:gd name="T92" fmla="*/ 19 w 177"/>
                <a:gd name="T93" fmla="*/ 86 h 256"/>
                <a:gd name="T94" fmla="*/ 35 w 177"/>
                <a:gd name="T95" fmla="*/ 66 h 256"/>
                <a:gd name="T96" fmla="*/ 55 w 177"/>
                <a:gd name="T97" fmla="*/ 47 h 256"/>
                <a:gd name="T98" fmla="*/ 79 w 177"/>
                <a:gd name="T99" fmla="*/ 30 h 256"/>
                <a:gd name="T100" fmla="*/ 112 w 177"/>
                <a:gd name="T101" fmla="*/ 14 h 256"/>
                <a:gd name="T102" fmla="*/ 149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49" y="0"/>
                  </a:moveTo>
                  <a:lnTo>
                    <a:pt x="151" y="3"/>
                  </a:lnTo>
                  <a:lnTo>
                    <a:pt x="153" y="9"/>
                  </a:lnTo>
                  <a:lnTo>
                    <a:pt x="157" y="18"/>
                  </a:lnTo>
                  <a:lnTo>
                    <a:pt x="162" y="31"/>
                  </a:lnTo>
                  <a:lnTo>
                    <a:pt x="166" y="47"/>
                  </a:lnTo>
                  <a:lnTo>
                    <a:pt x="172" y="64"/>
                  </a:lnTo>
                  <a:lnTo>
                    <a:pt x="174" y="82"/>
                  </a:lnTo>
                  <a:lnTo>
                    <a:pt x="177" y="103"/>
                  </a:lnTo>
                  <a:lnTo>
                    <a:pt x="177" y="123"/>
                  </a:lnTo>
                  <a:lnTo>
                    <a:pt x="174" y="144"/>
                  </a:lnTo>
                  <a:lnTo>
                    <a:pt x="168" y="165"/>
                  </a:lnTo>
                  <a:lnTo>
                    <a:pt x="159" y="184"/>
                  </a:lnTo>
                  <a:lnTo>
                    <a:pt x="146" y="203"/>
                  </a:lnTo>
                  <a:lnTo>
                    <a:pt x="129" y="219"/>
                  </a:lnTo>
                  <a:lnTo>
                    <a:pt x="105" y="235"/>
                  </a:lnTo>
                  <a:lnTo>
                    <a:pt x="77" y="247"/>
                  </a:lnTo>
                  <a:lnTo>
                    <a:pt x="42" y="256"/>
                  </a:lnTo>
                  <a:lnTo>
                    <a:pt x="44" y="255"/>
                  </a:lnTo>
                  <a:lnTo>
                    <a:pt x="52" y="251"/>
                  </a:lnTo>
                  <a:lnTo>
                    <a:pt x="62" y="244"/>
                  </a:lnTo>
                  <a:lnTo>
                    <a:pt x="75" y="235"/>
                  </a:lnTo>
                  <a:lnTo>
                    <a:pt x="90" y="223"/>
                  </a:lnTo>
                  <a:lnTo>
                    <a:pt x="104" y="209"/>
                  </a:lnTo>
                  <a:lnTo>
                    <a:pt x="117" y="191"/>
                  </a:lnTo>
                  <a:lnTo>
                    <a:pt x="126" y="169"/>
                  </a:lnTo>
                  <a:lnTo>
                    <a:pt x="133" y="144"/>
                  </a:lnTo>
                  <a:lnTo>
                    <a:pt x="131" y="148"/>
                  </a:lnTo>
                  <a:lnTo>
                    <a:pt x="127" y="156"/>
                  </a:lnTo>
                  <a:lnTo>
                    <a:pt x="120" y="168"/>
                  </a:lnTo>
                  <a:lnTo>
                    <a:pt x="109" y="183"/>
                  </a:lnTo>
                  <a:lnTo>
                    <a:pt x="96" y="199"/>
                  </a:lnTo>
                  <a:lnTo>
                    <a:pt x="81" y="214"/>
                  </a:lnTo>
                  <a:lnTo>
                    <a:pt x="62" y="229"/>
                  </a:lnTo>
                  <a:lnTo>
                    <a:pt x="42" y="240"/>
                  </a:lnTo>
                  <a:lnTo>
                    <a:pt x="18" y="247"/>
                  </a:lnTo>
                  <a:lnTo>
                    <a:pt x="18" y="244"/>
                  </a:lnTo>
                  <a:lnTo>
                    <a:pt x="16" y="239"/>
                  </a:lnTo>
                  <a:lnTo>
                    <a:pt x="12" y="230"/>
                  </a:lnTo>
                  <a:lnTo>
                    <a:pt x="8" y="217"/>
                  </a:lnTo>
                  <a:lnTo>
                    <a:pt x="4" y="203"/>
                  </a:lnTo>
                  <a:lnTo>
                    <a:pt x="1" y="186"/>
                  </a:lnTo>
                  <a:lnTo>
                    <a:pt x="0" y="168"/>
                  </a:lnTo>
                  <a:lnTo>
                    <a:pt x="0" y="148"/>
                  </a:lnTo>
                  <a:lnTo>
                    <a:pt x="4" y="127"/>
                  </a:lnTo>
                  <a:lnTo>
                    <a:pt x="9" y="107"/>
                  </a:lnTo>
                  <a:lnTo>
                    <a:pt x="19" y="86"/>
                  </a:lnTo>
                  <a:lnTo>
                    <a:pt x="35" y="66"/>
                  </a:lnTo>
                  <a:lnTo>
                    <a:pt x="55" y="47"/>
                  </a:lnTo>
                  <a:lnTo>
                    <a:pt x="79" y="30"/>
                  </a:lnTo>
                  <a:lnTo>
                    <a:pt x="112" y="14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1" name="任意多边形: 形状 38"/>
            <p:cNvSpPr/>
            <p:nvPr/>
          </p:nvSpPr>
          <p:spPr bwMode="auto">
            <a:xfrm>
              <a:off x="5235228" y="2183606"/>
              <a:ext cx="423863" cy="280988"/>
            </a:xfrm>
            <a:custGeom>
              <a:avLst/>
              <a:gdLst>
                <a:gd name="T0" fmla="*/ 145 w 267"/>
                <a:gd name="T1" fmla="*/ 0 h 177"/>
                <a:gd name="T2" fmla="*/ 171 w 267"/>
                <a:gd name="T3" fmla="*/ 3 h 177"/>
                <a:gd name="T4" fmla="*/ 200 w 267"/>
                <a:gd name="T5" fmla="*/ 8 h 177"/>
                <a:gd name="T6" fmla="*/ 232 w 267"/>
                <a:gd name="T7" fmla="*/ 20 h 177"/>
                <a:gd name="T8" fmla="*/ 267 w 267"/>
                <a:gd name="T9" fmla="*/ 37 h 177"/>
                <a:gd name="T10" fmla="*/ 265 w 267"/>
                <a:gd name="T11" fmla="*/ 38 h 177"/>
                <a:gd name="T12" fmla="*/ 263 w 267"/>
                <a:gd name="T13" fmla="*/ 44 h 177"/>
                <a:gd name="T14" fmla="*/ 259 w 267"/>
                <a:gd name="T15" fmla="*/ 54 h 177"/>
                <a:gd name="T16" fmla="*/ 254 w 267"/>
                <a:gd name="T17" fmla="*/ 67 h 177"/>
                <a:gd name="T18" fmla="*/ 246 w 267"/>
                <a:gd name="T19" fmla="*/ 81 h 177"/>
                <a:gd name="T20" fmla="*/ 237 w 267"/>
                <a:gd name="T21" fmla="*/ 95 h 177"/>
                <a:gd name="T22" fmla="*/ 226 w 267"/>
                <a:gd name="T23" fmla="*/ 112 h 177"/>
                <a:gd name="T24" fmla="*/ 213 w 267"/>
                <a:gd name="T25" fmla="*/ 128 h 177"/>
                <a:gd name="T26" fmla="*/ 198 w 267"/>
                <a:gd name="T27" fmla="*/ 142 h 177"/>
                <a:gd name="T28" fmla="*/ 182 w 267"/>
                <a:gd name="T29" fmla="*/ 155 h 177"/>
                <a:gd name="T30" fmla="*/ 163 w 267"/>
                <a:gd name="T31" fmla="*/ 165 h 177"/>
                <a:gd name="T32" fmla="*/ 143 w 267"/>
                <a:gd name="T33" fmla="*/ 173 h 177"/>
                <a:gd name="T34" fmla="*/ 120 w 267"/>
                <a:gd name="T35" fmla="*/ 177 h 177"/>
                <a:gd name="T36" fmla="*/ 95 w 267"/>
                <a:gd name="T37" fmla="*/ 176 h 177"/>
                <a:gd name="T38" fmla="*/ 69 w 267"/>
                <a:gd name="T39" fmla="*/ 170 h 177"/>
                <a:gd name="T40" fmla="*/ 41 w 267"/>
                <a:gd name="T41" fmla="*/ 159 h 177"/>
                <a:gd name="T42" fmla="*/ 9 w 267"/>
                <a:gd name="T43" fmla="*/ 141 h 177"/>
                <a:gd name="T44" fmla="*/ 12 w 267"/>
                <a:gd name="T45" fmla="*/ 141 h 177"/>
                <a:gd name="T46" fmla="*/ 20 w 267"/>
                <a:gd name="T47" fmla="*/ 143 h 177"/>
                <a:gd name="T48" fmla="*/ 32 w 267"/>
                <a:gd name="T49" fmla="*/ 147 h 177"/>
                <a:gd name="T50" fmla="*/ 47 w 267"/>
                <a:gd name="T51" fmla="*/ 150 h 177"/>
                <a:gd name="T52" fmla="*/ 65 w 267"/>
                <a:gd name="T53" fmla="*/ 151 h 177"/>
                <a:gd name="T54" fmla="*/ 86 w 267"/>
                <a:gd name="T55" fmla="*/ 151 h 177"/>
                <a:gd name="T56" fmla="*/ 108 w 267"/>
                <a:gd name="T57" fmla="*/ 147 h 177"/>
                <a:gd name="T58" fmla="*/ 130 w 267"/>
                <a:gd name="T59" fmla="*/ 139 h 177"/>
                <a:gd name="T60" fmla="*/ 152 w 267"/>
                <a:gd name="T61" fmla="*/ 126 h 177"/>
                <a:gd name="T62" fmla="*/ 150 w 267"/>
                <a:gd name="T63" fmla="*/ 128 h 177"/>
                <a:gd name="T64" fmla="*/ 141 w 267"/>
                <a:gd name="T65" fmla="*/ 130 h 177"/>
                <a:gd name="T66" fmla="*/ 126 w 267"/>
                <a:gd name="T67" fmla="*/ 133 h 177"/>
                <a:gd name="T68" fmla="*/ 108 w 267"/>
                <a:gd name="T69" fmla="*/ 137 h 177"/>
                <a:gd name="T70" fmla="*/ 89 w 267"/>
                <a:gd name="T71" fmla="*/ 138 h 177"/>
                <a:gd name="T72" fmla="*/ 67 w 267"/>
                <a:gd name="T73" fmla="*/ 139 h 177"/>
                <a:gd name="T74" fmla="*/ 43 w 267"/>
                <a:gd name="T75" fmla="*/ 135 h 177"/>
                <a:gd name="T76" fmla="*/ 21 w 267"/>
                <a:gd name="T77" fmla="*/ 129 h 177"/>
                <a:gd name="T78" fmla="*/ 0 w 267"/>
                <a:gd name="T79" fmla="*/ 117 h 177"/>
                <a:gd name="T80" fmla="*/ 0 w 267"/>
                <a:gd name="T81" fmla="*/ 116 h 177"/>
                <a:gd name="T82" fmla="*/ 3 w 267"/>
                <a:gd name="T83" fmla="*/ 111 h 177"/>
                <a:gd name="T84" fmla="*/ 6 w 267"/>
                <a:gd name="T85" fmla="*/ 102 h 177"/>
                <a:gd name="T86" fmla="*/ 11 w 267"/>
                <a:gd name="T87" fmla="*/ 91 h 177"/>
                <a:gd name="T88" fmla="*/ 19 w 267"/>
                <a:gd name="T89" fmla="*/ 80 h 177"/>
                <a:gd name="T90" fmla="*/ 26 w 267"/>
                <a:gd name="T91" fmla="*/ 67 h 177"/>
                <a:gd name="T92" fmla="*/ 37 w 267"/>
                <a:gd name="T93" fmla="*/ 54 h 177"/>
                <a:gd name="T94" fmla="*/ 50 w 267"/>
                <a:gd name="T95" fmla="*/ 41 h 177"/>
                <a:gd name="T96" fmla="*/ 64 w 267"/>
                <a:gd name="T97" fmla="*/ 29 h 177"/>
                <a:gd name="T98" fmla="*/ 81 w 267"/>
                <a:gd name="T99" fmla="*/ 18 h 177"/>
                <a:gd name="T100" fmla="*/ 99 w 267"/>
                <a:gd name="T101" fmla="*/ 9 h 177"/>
                <a:gd name="T102" fmla="*/ 121 w 267"/>
                <a:gd name="T103" fmla="*/ 3 h 177"/>
                <a:gd name="T104" fmla="*/ 145 w 267"/>
                <a:gd name="T105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7">
                  <a:moveTo>
                    <a:pt x="145" y="0"/>
                  </a:moveTo>
                  <a:lnTo>
                    <a:pt x="171" y="3"/>
                  </a:lnTo>
                  <a:lnTo>
                    <a:pt x="200" y="8"/>
                  </a:lnTo>
                  <a:lnTo>
                    <a:pt x="232" y="20"/>
                  </a:lnTo>
                  <a:lnTo>
                    <a:pt x="267" y="37"/>
                  </a:lnTo>
                  <a:lnTo>
                    <a:pt x="265" y="38"/>
                  </a:lnTo>
                  <a:lnTo>
                    <a:pt x="263" y="44"/>
                  </a:lnTo>
                  <a:lnTo>
                    <a:pt x="259" y="54"/>
                  </a:lnTo>
                  <a:lnTo>
                    <a:pt x="254" y="67"/>
                  </a:lnTo>
                  <a:lnTo>
                    <a:pt x="246" y="81"/>
                  </a:lnTo>
                  <a:lnTo>
                    <a:pt x="237" y="95"/>
                  </a:lnTo>
                  <a:lnTo>
                    <a:pt x="226" y="112"/>
                  </a:lnTo>
                  <a:lnTo>
                    <a:pt x="213" y="128"/>
                  </a:lnTo>
                  <a:lnTo>
                    <a:pt x="198" y="142"/>
                  </a:lnTo>
                  <a:lnTo>
                    <a:pt x="182" y="155"/>
                  </a:lnTo>
                  <a:lnTo>
                    <a:pt x="163" y="165"/>
                  </a:lnTo>
                  <a:lnTo>
                    <a:pt x="143" y="173"/>
                  </a:lnTo>
                  <a:lnTo>
                    <a:pt x="120" y="177"/>
                  </a:lnTo>
                  <a:lnTo>
                    <a:pt x="95" y="176"/>
                  </a:lnTo>
                  <a:lnTo>
                    <a:pt x="69" y="170"/>
                  </a:lnTo>
                  <a:lnTo>
                    <a:pt x="41" y="159"/>
                  </a:lnTo>
                  <a:lnTo>
                    <a:pt x="9" y="141"/>
                  </a:lnTo>
                  <a:lnTo>
                    <a:pt x="12" y="141"/>
                  </a:lnTo>
                  <a:lnTo>
                    <a:pt x="20" y="143"/>
                  </a:lnTo>
                  <a:lnTo>
                    <a:pt x="32" y="147"/>
                  </a:lnTo>
                  <a:lnTo>
                    <a:pt x="47" y="150"/>
                  </a:lnTo>
                  <a:lnTo>
                    <a:pt x="65" y="151"/>
                  </a:lnTo>
                  <a:lnTo>
                    <a:pt x="86" y="151"/>
                  </a:lnTo>
                  <a:lnTo>
                    <a:pt x="108" y="147"/>
                  </a:lnTo>
                  <a:lnTo>
                    <a:pt x="130" y="139"/>
                  </a:lnTo>
                  <a:lnTo>
                    <a:pt x="152" y="126"/>
                  </a:lnTo>
                  <a:lnTo>
                    <a:pt x="150" y="128"/>
                  </a:lnTo>
                  <a:lnTo>
                    <a:pt x="141" y="130"/>
                  </a:lnTo>
                  <a:lnTo>
                    <a:pt x="126" y="133"/>
                  </a:lnTo>
                  <a:lnTo>
                    <a:pt x="108" y="137"/>
                  </a:lnTo>
                  <a:lnTo>
                    <a:pt x="89" y="138"/>
                  </a:lnTo>
                  <a:lnTo>
                    <a:pt x="67" y="139"/>
                  </a:lnTo>
                  <a:lnTo>
                    <a:pt x="43" y="135"/>
                  </a:lnTo>
                  <a:lnTo>
                    <a:pt x="21" y="129"/>
                  </a:lnTo>
                  <a:lnTo>
                    <a:pt x="0" y="117"/>
                  </a:lnTo>
                  <a:lnTo>
                    <a:pt x="0" y="116"/>
                  </a:lnTo>
                  <a:lnTo>
                    <a:pt x="3" y="111"/>
                  </a:lnTo>
                  <a:lnTo>
                    <a:pt x="6" y="102"/>
                  </a:lnTo>
                  <a:lnTo>
                    <a:pt x="11" y="91"/>
                  </a:lnTo>
                  <a:lnTo>
                    <a:pt x="19" y="80"/>
                  </a:lnTo>
                  <a:lnTo>
                    <a:pt x="26" y="67"/>
                  </a:lnTo>
                  <a:lnTo>
                    <a:pt x="37" y="54"/>
                  </a:lnTo>
                  <a:lnTo>
                    <a:pt x="50" y="41"/>
                  </a:lnTo>
                  <a:lnTo>
                    <a:pt x="64" y="29"/>
                  </a:lnTo>
                  <a:lnTo>
                    <a:pt x="81" y="18"/>
                  </a:lnTo>
                  <a:lnTo>
                    <a:pt x="99" y="9"/>
                  </a:lnTo>
                  <a:lnTo>
                    <a:pt x="121" y="3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2" name="任意多边形: 形状 39"/>
            <p:cNvSpPr/>
            <p:nvPr/>
          </p:nvSpPr>
          <p:spPr bwMode="auto">
            <a:xfrm>
              <a:off x="5162203" y="2720181"/>
              <a:ext cx="422275" cy="277813"/>
            </a:xfrm>
            <a:custGeom>
              <a:avLst/>
              <a:gdLst>
                <a:gd name="T0" fmla="*/ 145 w 266"/>
                <a:gd name="T1" fmla="*/ 0 h 175"/>
                <a:gd name="T2" fmla="*/ 171 w 266"/>
                <a:gd name="T3" fmla="*/ 1 h 175"/>
                <a:gd name="T4" fmla="*/ 200 w 266"/>
                <a:gd name="T5" fmla="*/ 6 h 175"/>
                <a:gd name="T6" fmla="*/ 232 w 266"/>
                <a:gd name="T7" fmla="*/ 18 h 175"/>
                <a:gd name="T8" fmla="*/ 266 w 266"/>
                <a:gd name="T9" fmla="*/ 35 h 175"/>
                <a:gd name="T10" fmla="*/ 266 w 266"/>
                <a:gd name="T11" fmla="*/ 36 h 175"/>
                <a:gd name="T12" fmla="*/ 263 w 266"/>
                <a:gd name="T13" fmla="*/ 43 h 175"/>
                <a:gd name="T14" fmla="*/ 259 w 266"/>
                <a:gd name="T15" fmla="*/ 52 h 175"/>
                <a:gd name="T16" fmla="*/ 253 w 266"/>
                <a:gd name="T17" fmla="*/ 65 h 175"/>
                <a:gd name="T18" fmla="*/ 246 w 266"/>
                <a:gd name="T19" fmla="*/ 79 h 175"/>
                <a:gd name="T20" fmla="*/ 237 w 266"/>
                <a:gd name="T21" fmla="*/ 93 h 175"/>
                <a:gd name="T22" fmla="*/ 226 w 266"/>
                <a:gd name="T23" fmla="*/ 110 h 175"/>
                <a:gd name="T24" fmla="*/ 213 w 266"/>
                <a:gd name="T25" fmla="*/ 126 h 175"/>
                <a:gd name="T26" fmla="*/ 198 w 266"/>
                <a:gd name="T27" fmla="*/ 140 h 175"/>
                <a:gd name="T28" fmla="*/ 181 w 266"/>
                <a:gd name="T29" fmla="*/ 153 h 175"/>
                <a:gd name="T30" fmla="*/ 163 w 266"/>
                <a:gd name="T31" fmla="*/ 163 h 175"/>
                <a:gd name="T32" fmla="*/ 143 w 266"/>
                <a:gd name="T33" fmla="*/ 171 h 175"/>
                <a:gd name="T34" fmla="*/ 120 w 266"/>
                <a:gd name="T35" fmla="*/ 175 h 175"/>
                <a:gd name="T36" fmla="*/ 96 w 266"/>
                <a:gd name="T37" fmla="*/ 174 h 175"/>
                <a:gd name="T38" fmla="*/ 70 w 266"/>
                <a:gd name="T39" fmla="*/ 169 h 175"/>
                <a:gd name="T40" fmla="*/ 40 w 266"/>
                <a:gd name="T41" fmla="*/ 157 h 175"/>
                <a:gd name="T42" fmla="*/ 9 w 266"/>
                <a:gd name="T43" fmla="*/ 139 h 175"/>
                <a:gd name="T44" fmla="*/ 13 w 266"/>
                <a:gd name="T45" fmla="*/ 140 h 175"/>
                <a:gd name="T46" fmla="*/ 20 w 266"/>
                <a:gd name="T47" fmla="*/ 143 h 175"/>
                <a:gd name="T48" fmla="*/ 32 w 266"/>
                <a:gd name="T49" fmla="*/ 145 h 175"/>
                <a:gd name="T50" fmla="*/ 48 w 266"/>
                <a:gd name="T51" fmla="*/ 148 h 175"/>
                <a:gd name="T52" fmla="*/ 66 w 266"/>
                <a:gd name="T53" fmla="*/ 149 h 175"/>
                <a:gd name="T54" fmla="*/ 87 w 266"/>
                <a:gd name="T55" fmla="*/ 149 h 175"/>
                <a:gd name="T56" fmla="*/ 109 w 266"/>
                <a:gd name="T57" fmla="*/ 145 h 175"/>
                <a:gd name="T58" fmla="*/ 131 w 266"/>
                <a:gd name="T59" fmla="*/ 137 h 175"/>
                <a:gd name="T60" fmla="*/ 153 w 266"/>
                <a:gd name="T61" fmla="*/ 124 h 175"/>
                <a:gd name="T62" fmla="*/ 149 w 266"/>
                <a:gd name="T63" fmla="*/ 126 h 175"/>
                <a:gd name="T64" fmla="*/ 140 w 266"/>
                <a:gd name="T65" fmla="*/ 128 h 175"/>
                <a:gd name="T66" fmla="*/ 127 w 266"/>
                <a:gd name="T67" fmla="*/ 131 h 175"/>
                <a:gd name="T68" fmla="*/ 109 w 266"/>
                <a:gd name="T69" fmla="*/ 135 h 175"/>
                <a:gd name="T70" fmla="*/ 88 w 266"/>
                <a:gd name="T71" fmla="*/ 137 h 175"/>
                <a:gd name="T72" fmla="*/ 66 w 266"/>
                <a:gd name="T73" fmla="*/ 137 h 175"/>
                <a:gd name="T74" fmla="*/ 44 w 266"/>
                <a:gd name="T75" fmla="*/ 134 h 175"/>
                <a:gd name="T76" fmla="*/ 22 w 266"/>
                <a:gd name="T77" fmla="*/ 127 h 175"/>
                <a:gd name="T78" fmla="*/ 0 w 266"/>
                <a:gd name="T79" fmla="*/ 115 h 175"/>
                <a:gd name="T80" fmla="*/ 1 w 266"/>
                <a:gd name="T81" fmla="*/ 114 h 175"/>
                <a:gd name="T82" fmla="*/ 2 w 266"/>
                <a:gd name="T83" fmla="*/ 109 h 175"/>
                <a:gd name="T84" fmla="*/ 6 w 266"/>
                <a:gd name="T85" fmla="*/ 100 h 175"/>
                <a:gd name="T86" fmla="*/ 11 w 266"/>
                <a:gd name="T87" fmla="*/ 89 h 175"/>
                <a:gd name="T88" fmla="*/ 18 w 266"/>
                <a:gd name="T89" fmla="*/ 78 h 175"/>
                <a:gd name="T90" fmla="*/ 27 w 266"/>
                <a:gd name="T91" fmla="*/ 65 h 175"/>
                <a:gd name="T92" fmla="*/ 37 w 266"/>
                <a:gd name="T93" fmla="*/ 52 h 175"/>
                <a:gd name="T94" fmla="*/ 49 w 266"/>
                <a:gd name="T95" fmla="*/ 39 h 175"/>
                <a:gd name="T96" fmla="*/ 65 w 266"/>
                <a:gd name="T97" fmla="*/ 27 h 175"/>
                <a:gd name="T98" fmla="*/ 80 w 266"/>
                <a:gd name="T99" fmla="*/ 17 h 175"/>
                <a:gd name="T100" fmla="*/ 100 w 266"/>
                <a:gd name="T101" fmla="*/ 8 h 175"/>
                <a:gd name="T102" fmla="*/ 120 w 266"/>
                <a:gd name="T103" fmla="*/ 1 h 175"/>
                <a:gd name="T104" fmla="*/ 145 w 266"/>
                <a:gd name="T105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6" h="175">
                  <a:moveTo>
                    <a:pt x="145" y="0"/>
                  </a:moveTo>
                  <a:lnTo>
                    <a:pt x="171" y="1"/>
                  </a:lnTo>
                  <a:lnTo>
                    <a:pt x="200" y="6"/>
                  </a:lnTo>
                  <a:lnTo>
                    <a:pt x="232" y="18"/>
                  </a:lnTo>
                  <a:lnTo>
                    <a:pt x="266" y="35"/>
                  </a:lnTo>
                  <a:lnTo>
                    <a:pt x="266" y="36"/>
                  </a:lnTo>
                  <a:lnTo>
                    <a:pt x="263" y="43"/>
                  </a:lnTo>
                  <a:lnTo>
                    <a:pt x="259" y="52"/>
                  </a:lnTo>
                  <a:lnTo>
                    <a:pt x="253" y="65"/>
                  </a:lnTo>
                  <a:lnTo>
                    <a:pt x="246" y="79"/>
                  </a:lnTo>
                  <a:lnTo>
                    <a:pt x="237" y="93"/>
                  </a:lnTo>
                  <a:lnTo>
                    <a:pt x="226" y="110"/>
                  </a:lnTo>
                  <a:lnTo>
                    <a:pt x="213" y="126"/>
                  </a:lnTo>
                  <a:lnTo>
                    <a:pt x="198" y="140"/>
                  </a:lnTo>
                  <a:lnTo>
                    <a:pt x="181" y="153"/>
                  </a:lnTo>
                  <a:lnTo>
                    <a:pt x="163" y="163"/>
                  </a:lnTo>
                  <a:lnTo>
                    <a:pt x="143" y="171"/>
                  </a:lnTo>
                  <a:lnTo>
                    <a:pt x="120" y="175"/>
                  </a:lnTo>
                  <a:lnTo>
                    <a:pt x="96" y="174"/>
                  </a:lnTo>
                  <a:lnTo>
                    <a:pt x="70" y="169"/>
                  </a:lnTo>
                  <a:lnTo>
                    <a:pt x="40" y="157"/>
                  </a:lnTo>
                  <a:lnTo>
                    <a:pt x="9" y="139"/>
                  </a:lnTo>
                  <a:lnTo>
                    <a:pt x="13" y="140"/>
                  </a:lnTo>
                  <a:lnTo>
                    <a:pt x="20" y="143"/>
                  </a:lnTo>
                  <a:lnTo>
                    <a:pt x="32" y="145"/>
                  </a:lnTo>
                  <a:lnTo>
                    <a:pt x="48" y="148"/>
                  </a:lnTo>
                  <a:lnTo>
                    <a:pt x="66" y="149"/>
                  </a:lnTo>
                  <a:lnTo>
                    <a:pt x="87" y="149"/>
                  </a:lnTo>
                  <a:lnTo>
                    <a:pt x="109" y="145"/>
                  </a:lnTo>
                  <a:lnTo>
                    <a:pt x="131" y="137"/>
                  </a:lnTo>
                  <a:lnTo>
                    <a:pt x="153" y="124"/>
                  </a:lnTo>
                  <a:lnTo>
                    <a:pt x="149" y="126"/>
                  </a:lnTo>
                  <a:lnTo>
                    <a:pt x="140" y="128"/>
                  </a:lnTo>
                  <a:lnTo>
                    <a:pt x="127" y="131"/>
                  </a:lnTo>
                  <a:lnTo>
                    <a:pt x="109" y="135"/>
                  </a:lnTo>
                  <a:lnTo>
                    <a:pt x="88" y="137"/>
                  </a:lnTo>
                  <a:lnTo>
                    <a:pt x="66" y="137"/>
                  </a:lnTo>
                  <a:lnTo>
                    <a:pt x="44" y="134"/>
                  </a:lnTo>
                  <a:lnTo>
                    <a:pt x="22" y="127"/>
                  </a:lnTo>
                  <a:lnTo>
                    <a:pt x="0" y="115"/>
                  </a:lnTo>
                  <a:lnTo>
                    <a:pt x="1" y="114"/>
                  </a:lnTo>
                  <a:lnTo>
                    <a:pt x="2" y="109"/>
                  </a:lnTo>
                  <a:lnTo>
                    <a:pt x="6" y="100"/>
                  </a:lnTo>
                  <a:lnTo>
                    <a:pt x="11" y="89"/>
                  </a:lnTo>
                  <a:lnTo>
                    <a:pt x="18" y="78"/>
                  </a:lnTo>
                  <a:lnTo>
                    <a:pt x="27" y="65"/>
                  </a:lnTo>
                  <a:lnTo>
                    <a:pt x="37" y="52"/>
                  </a:lnTo>
                  <a:lnTo>
                    <a:pt x="49" y="39"/>
                  </a:lnTo>
                  <a:lnTo>
                    <a:pt x="65" y="27"/>
                  </a:lnTo>
                  <a:lnTo>
                    <a:pt x="80" y="17"/>
                  </a:lnTo>
                  <a:lnTo>
                    <a:pt x="100" y="8"/>
                  </a:lnTo>
                  <a:lnTo>
                    <a:pt x="120" y="1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3" name="任意多边形: 形状 40"/>
            <p:cNvSpPr/>
            <p:nvPr/>
          </p:nvSpPr>
          <p:spPr bwMode="auto">
            <a:xfrm>
              <a:off x="4836765" y="3088481"/>
              <a:ext cx="280988" cy="404813"/>
            </a:xfrm>
            <a:custGeom>
              <a:avLst/>
              <a:gdLst>
                <a:gd name="T0" fmla="*/ 151 w 177"/>
                <a:gd name="T1" fmla="*/ 0 h 255"/>
                <a:gd name="T2" fmla="*/ 153 w 177"/>
                <a:gd name="T3" fmla="*/ 2 h 255"/>
                <a:gd name="T4" fmla="*/ 155 w 177"/>
                <a:gd name="T5" fmla="*/ 8 h 255"/>
                <a:gd name="T6" fmla="*/ 159 w 177"/>
                <a:gd name="T7" fmla="*/ 18 h 255"/>
                <a:gd name="T8" fmla="*/ 163 w 177"/>
                <a:gd name="T9" fmla="*/ 30 h 255"/>
                <a:gd name="T10" fmla="*/ 168 w 177"/>
                <a:gd name="T11" fmla="*/ 46 h 255"/>
                <a:gd name="T12" fmla="*/ 172 w 177"/>
                <a:gd name="T13" fmla="*/ 63 h 255"/>
                <a:gd name="T14" fmla="*/ 176 w 177"/>
                <a:gd name="T15" fmla="*/ 82 h 255"/>
                <a:gd name="T16" fmla="*/ 177 w 177"/>
                <a:gd name="T17" fmla="*/ 101 h 255"/>
                <a:gd name="T18" fmla="*/ 177 w 177"/>
                <a:gd name="T19" fmla="*/ 122 h 255"/>
                <a:gd name="T20" fmla="*/ 175 w 177"/>
                <a:gd name="T21" fmla="*/ 143 h 255"/>
                <a:gd name="T22" fmla="*/ 169 w 177"/>
                <a:gd name="T23" fmla="*/ 164 h 255"/>
                <a:gd name="T24" fmla="*/ 160 w 177"/>
                <a:gd name="T25" fmla="*/ 183 h 255"/>
                <a:gd name="T26" fmla="*/ 147 w 177"/>
                <a:gd name="T27" fmla="*/ 203 h 255"/>
                <a:gd name="T28" fmla="*/ 129 w 177"/>
                <a:gd name="T29" fmla="*/ 220 h 255"/>
                <a:gd name="T30" fmla="*/ 107 w 177"/>
                <a:gd name="T31" fmla="*/ 234 h 255"/>
                <a:gd name="T32" fmla="*/ 77 w 177"/>
                <a:gd name="T33" fmla="*/ 246 h 255"/>
                <a:gd name="T34" fmla="*/ 43 w 177"/>
                <a:gd name="T35" fmla="*/ 255 h 255"/>
                <a:gd name="T36" fmla="*/ 46 w 177"/>
                <a:gd name="T37" fmla="*/ 255 h 255"/>
                <a:gd name="T38" fmla="*/ 52 w 177"/>
                <a:gd name="T39" fmla="*/ 251 h 255"/>
                <a:gd name="T40" fmla="*/ 64 w 177"/>
                <a:gd name="T41" fmla="*/ 244 h 255"/>
                <a:gd name="T42" fmla="*/ 77 w 177"/>
                <a:gd name="T43" fmla="*/ 235 h 255"/>
                <a:gd name="T44" fmla="*/ 91 w 177"/>
                <a:gd name="T45" fmla="*/ 224 h 255"/>
                <a:gd name="T46" fmla="*/ 104 w 177"/>
                <a:gd name="T47" fmla="*/ 208 h 255"/>
                <a:gd name="T48" fmla="*/ 117 w 177"/>
                <a:gd name="T49" fmla="*/ 190 h 255"/>
                <a:gd name="T50" fmla="*/ 128 w 177"/>
                <a:gd name="T51" fmla="*/ 169 h 255"/>
                <a:gd name="T52" fmla="*/ 134 w 177"/>
                <a:gd name="T53" fmla="*/ 144 h 255"/>
                <a:gd name="T54" fmla="*/ 133 w 177"/>
                <a:gd name="T55" fmla="*/ 147 h 255"/>
                <a:gd name="T56" fmla="*/ 128 w 177"/>
                <a:gd name="T57" fmla="*/ 155 h 255"/>
                <a:gd name="T58" fmla="*/ 121 w 177"/>
                <a:gd name="T59" fmla="*/ 168 h 255"/>
                <a:gd name="T60" fmla="*/ 111 w 177"/>
                <a:gd name="T61" fmla="*/ 182 h 255"/>
                <a:gd name="T62" fmla="*/ 98 w 177"/>
                <a:gd name="T63" fmla="*/ 198 h 255"/>
                <a:gd name="T64" fmla="*/ 82 w 177"/>
                <a:gd name="T65" fmla="*/ 214 h 255"/>
                <a:gd name="T66" fmla="*/ 64 w 177"/>
                <a:gd name="T67" fmla="*/ 227 h 255"/>
                <a:gd name="T68" fmla="*/ 43 w 177"/>
                <a:gd name="T69" fmla="*/ 239 h 255"/>
                <a:gd name="T70" fmla="*/ 20 w 177"/>
                <a:gd name="T71" fmla="*/ 246 h 255"/>
                <a:gd name="T72" fmla="*/ 19 w 177"/>
                <a:gd name="T73" fmla="*/ 243 h 255"/>
                <a:gd name="T74" fmla="*/ 16 w 177"/>
                <a:gd name="T75" fmla="*/ 238 h 255"/>
                <a:gd name="T76" fmla="*/ 13 w 177"/>
                <a:gd name="T77" fmla="*/ 229 h 255"/>
                <a:gd name="T78" fmla="*/ 10 w 177"/>
                <a:gd name="T79" fmla="*/ 217 h 255"/>
                <a:gd name="T80" fmla="*/ 6 w 177"/>
                <a:gd name="T81" fmla="*/ 201 h 255"/>
                <a:gd name="T82" fmla="*/ 2 w 177"/>
                <a:gd name="T83" fmla="*/ 185 h 255"/>
                <a:gd name="T84" fmla="*/ 0 w 177"/>
                <a:gd name="T85" fmla="*/ 166 h 255"/>
                <a:gd name="T86" fmla="*/ 2 w 177"/>
                <a:gd name="T87" fmla="*/ 147 h 255"/>
                <a:gd name="T88" fmla="*/ 4 w 177"/>
                <a:gd name="T89" fmla="*/ 127 h 255"/>
                <a:gd name="T90" fmla="*/ 11 w 177"/>
                <a:gd name="T91" fmla="*/ 107 h 255"/>
                <a:gd name="T92" fmla="*/ 21 w 177"/>
                <a:gd name="T93" fmla="*/ 86 h 255"/>
                <a:gd name="T94" fmla="*/ 36 w 177"/>
                <a:gd name="T95" fmla="*/ 65 h 255"/>
                <a:gd name="T96" fmla="*/ 55 w 177"/>
                <a:gd name="T97" fmla="*/ 47 h 255"/>
                <a:gd name="T98" fmla="*/ 81 w 177"/>
                <a:gd name="T99" fmla="*/ 29 h 255"/>
                <a:gd name="T100" fmla="*/ 112 w 177"/>
                <a:gd name="T101" fmla="*/ 13 h 255"/>
                <a:gd name="T102" fmla="*/ 151 w 177"/>
                <a:gd name="T103" fmla="*/ 0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5">
                  <a:moveTo>
                    <a:pt x="151" y="0"/>
                  </a:moveTo>
                  <a:lnTo>
                    <a:pt x="153" y="2"/>
                  </a:lnTo>
                  <a:lnTo>
                    <a:pt x="155" y="8"/>
                  </a:lnTo>
                  <a:lnTo>
                    <a:pt x="159" y="18"/>
                  </a:lnTo>
                  <a:lnTo>
                    <a:pt x="163" y="30"/>
                  </a:lnTo>
                  <a:lnTo>
                    <a:pt x="168" y="46"/>
                  </a:lnTo>
                  <a:lnTo>
                    <a:pt x="172" y="63"/>
                  </a:lnTo>
                  <a:lnTo>
                    <a:pt x="176" y="82"/>
                  </a:lnTo>
                  <a:lnTo>
                    <a:pt x="177" y="101"/>
                  </a:lnTo>
                  <a:lnTo>
                    <a:pt x="177" y="122"/>
                  </a:lnTo>
                  <a:lnTo>
                    <a:pt x="175" y="143"/>
                  </a:lnTo>
                  <a:lnTo>
                    <a:pt x="169" y="164"/>
                  </a:lnTo>
                  <a:lnTo>
                    <a:pt x="160" y="183"/>
                  </a:lnTo>
                  <a:lnTo>
                    <a:pt x="147" y="203"/>
                  </a:lnTo>
                  <a:lnTo>
                    <a:pt x="129" y="220"/>
                  </a:lnTo>
                  <a:lnTo>
                    <a:pt x="107" y="234"/>
                  </a:lnTo>
                  <a:lnTo>
                    <a:pt x="77" y="246"/>
                  </a:lnTo>
                  <a:lnTo>
                    <a:pt x="43" y="255"/>
                  </a:lnTo>
                  <a:lnTo>
                    <a:pt x="46" y="255"/>
                  </a:lnTo>
                  <a:lnTo>
                    <a:pt x="52" y="251"/>
                  </a:lnTo>
                  <a:lnTo>
                    <a:pt x="64" y="244"/>
                  </a:lnTo>
                  <a:lnTo>
                    <a:pt x="77" y="235"/>
                  </a:lnTo>
                  <a:lnTo>
                    <a:pt x="91" y="224"/>
                  </a:lnTo>
                  <a:lnTo>
                    <a:pt x="104" y="208"/>
                  </a:lnTo>
                  <a:lnTo>
                    <a:pt x="117" y="190"/>
                  </a:lnTo>
                  <a:lnTo>
                    <a:pt x="128" y="169"/>
                  </a:lnTo>
                  <a:lnTo>
                    <a:pt x="134" y="144"/>
                  </a:lnTo>
                  <a:lnTo>
                    <a:pt x="133" y="147"/>
                  </a:lnTo>
                  <a:lnTo>
                    <a:pt x="128" y="155"/>
                  </a:lnTo>
                  <a:lnTo>
                    <a:pt x="121" y="168"/>
                  </a:lnTo>
                  <a:lnTo>
                    <a:pt x="111" y="182"/>
                  </a:lnTo>
                  <a:lnTo>
                    <a:pt x="98" y="198"/>
                  </a:lnTo>
                  <a:lnTo>
                    <a:pt x="82" y="214"/>
                  </a:lnTo>
                  <a:lnTo>
                    <a:pt x="64" y="227"/>
                  </a:lnTo>
                  <a:lnTo>
                    <a:pt x="43" y="239"/>
                  </a:lnTo>
                  <a:lnTo>
                    <a:pt x="20" y="246"/>
                  </a:lnTo>
                  <a:lnTo>
                    <a:pt x="19" y="243"/>
                  </a:lnTo>
                  <a:lnTo>
                    <a:pt x="16" y="238"/>
                  </a:lnTo>
                  <a:lnTo>
                    <a:pt x="13" y="229"/>
                  </a:lnTo>
                  <a:lnTo>
                    <a:pt x="10" y="217"/>
                  </a:lnTo>
                  <a:lnTo>
                    <a:pt x="6" y="201"/>
                  </a:lnTo>
                  <a:lnTo>
                    <a:pt x="2" y="185"/>
                  </a:lnTo>
                  <a:lnTo>
                    <a:pt x="0" y="166"/>
                  </a:lnTo>
                  <a:lnTo>
                    <a:pt x="2" y="147"/>
                  </a:lnTo>
                  <a:lnTo>
                    <a:pt x="4" y="127"/>
                  </a:lnTo>
                  <a:lnTo>
                    <a:pt x="11" y="107"/>
                  </a:lnTo>
                  <a:lnTo>
                    <a:pt x="21" y="86"/>
                  </a:lnTo>
                  <a:lnTo>
                    <a:pt x="36" y="65"/>
                  </a:lnTo>
                  <a:lnTo>
                    <a:pt x="55" y="47"/>
                  </a:lnTo>
                  <a:lnTo>
                    <a:pt x="81" y="29"/>
                  </a:lnTo>
                  <a:lnTo>
                    <a:pt x="112" y="13"/>
                  </a:lnTo>
                  <a:lnTo>
                    <a:pt x="1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4" name="任意多边形: 形状 41"/>
            <p:cNvSpPr/>
            <p:nvPr/>
          </p:nvSpPr>
          <p:spPr bwMode="auto">
            <a:xfrm>
              <a:off x="5373340" y="3369469"/>
              <a:ext cx="423863" cy="279400"/>
            </a:xfrm>
            <a:custGeom>
              <a:avLst/>
              <a:gdLst>
                <a:gd name="T0" fmla="*/ 145 w 267"/>
                <a:gd name="T1" fmla="*/ 0 h 176"/>
                <a:gd name="T2" fmla="*/ 171 w 267"/>
                <a:gd name="T3" fmla="*/ 2 h 176"/>
                <a:gd name="T4" fmla="*/ 201 w 267"/>
                <a:gd name="T5" fmla="*/ 8 h 176"/>
                <a:gd name="T6" fmla="*/ 232 w 267"/>
                <a:gd name="T7" fmla="*/ 19 h 176"/>
                <a:gd name="T8" fmla="*/ 267 w 267"/>
                <a:gd name="T9" fmla="*/ 35 h 176"/>
                <a:gd name="T10" fmla="*/ 266 w 267"/>
                <a:gd name="T11" fmla="*/ 37 h 176"/>
                <a:gd name="T12" fmla="*/ 263 w 267"/>
                <a:gd name="T13" fmla="*/ 44 h 176"/>
                <a:gd name="T14" fmla="*/ 259 w 267"/>
                <a:gd name="T15" fmla="*/ 53 h 176"/>
                <a:gd name="T16" fmla="*/ 254 w 267"/>
                <a:gd name="T17" fmla="*/ 66 h 176"/>
                <a:gd name="T18" fmla="*/ 246 w 267"/>
                <a:gd name="T19" fmla="*/ 80 h 176"/>
                <a:gd name="T20" fmla="*/ 237 w 267"/>
                <a:gd name="T21" fmla="*/ 95 h 176"/>
                <a:gd name="T22" fmla="*/ 227 w 267"/>
                <a:gd name="T23" fmla="*/ 111 h 176"/>
                <a:gd name="T24" fmla="*/ 214 w 267"/>
                <a:gd name="T25" fmla="*/ 127 h 176"/>
                <a:gd name="T26" fmla="*/ 199 w 267"/>
                <a:gd name="T27" fmla="*/ 141 h 176"/>
                <a:gd name="T28" fmla="*/ 182 w 267"/>
                <a:gd name="T29" fmla="*/ 154 h 176"/>
                <a:gd name="T30" fmla="*/ 164 w 267"/>
                <a:gd name="T31" fmla="*/ 165 h 176"/>
                <a:gd name="T32" fmla="*/ 143 w 267"/>
                <a:gd name="T33" fmla="*/ 172 h 176"/>
                <a:gd name="T34" fmla="*/ 121 w 267"/>
                <a:gd name="T35" fmla="*/ 176 h 176"/>
                <a:gd name="T36" fmla="*/ 97 w 267"/>
                <a:gd name="T37" fmla="*/ 175 h 176"/>
                <a:gd name="T38" fmla="*/ 69 w 267"/>
                <a:gd name="T39" fmla="*/ 170 h 176"/>
                <a:gd name="T40" fmla="*/ 41 w 267"/>
                <a:gd name="T41" fmla="*/ 158 h 176"/>
                <a:gd name="T42" fmla="*/ 10 w 267"/>
                <a:gd name="T43" fmla="*/ 140 h 176"/>
                <a:gd name="T44" fmla="*/ 12 w 267"/>
                <a:gd name="T45" fmla="*/ 140 h 176"/>
                <a:gd name="T46" fmla="*/ 20 w 267"/>
                <a:gd name="T47" fmla="*/ 143 h 176"/>
                <a:gd name="T48" fmla="*/ 32 w 267"/>
                <a:gd name="T49" fmla="*/ 146 h 176"/>
                <a:gd name="T50" fmla="*/ 47 w 267"/>
                <a:gd name="T51" fmla="*/ 149 h 176"/>
                <a:gd name="T52" fmla="*/ 67 w 267"/>
                <a:gd name="T53" fmla="*/ 150 h 176"/>
                <a:gd name="T54" fmla="*/ 86 w 267"/>
                <a:gd name="T55" fmla="*/ 150 h 176"/>
                <a:gd name="T56" fmla="*/ 108 w 267"/>
                <a:gd name="T57" fmla="*/ 146 h 176"/>
                <a:gd name="T58" fmla="*/ 130 w 267"/>
                <a:gd name="T59" fmla="*/ 139 h 176"/>
                <a:gd name="T60" fmla="*/ 152 w 267"/>
                <a:gd name="T61" fmla="*/ 126 h 176"/>
                <a:gd name="T62" fmla="*/ 150 w 267"/>
                <a:gd name="T63" fmla="*/ 127 h 176"/>
                <a:gd name="T64" fmla="*/ 141 w 267"/>
                <a:gd name="T65" fmla="*/ 130 h 176"/>
                <a:gd name="T66" fmla="*/ 126 w 267"/>
                <a:gd name="T67" fmla="*/ 132 h 176"/>
                <a:gd name="T68" fmla="*/ 110 w 267"/>
                <a:gd name="T69" fmla="*/ 136 h 176"/>
                <a:gd name="T70" fmla="*/ 89 w 267"/>
                <a:gd name="T71" fmla="*/ 137 h 176"/>
                <a:gd name="T72" fmla="*/ 67 w 267"/>
                <a:gd name="T73" fmla="*/ 137 h 176"/>
                <a:gd name="T74" fmla="*/ 43 w 267"/>
                <a:gd name="T75" fmla="*/ 135 h 176"/>
                <a:gd name="T76" fmla="*/ 21 w 267"/>
                <a:gd name="T77" fmla="*/ 128 h 176"/>
                <a:gd name="T78" fmla="*/ 0 w 267"/>
                <a:gd name="T79" fmla="*/ 117 h 176"/>
                <a:gd name="T80" fmla="*/ 0 w 267"/>
                <a:gd name="T81" fmla="*/ 115 h 176"/>
                <a:gd name="T82" fmla="*/ 3 w 267"/>
                <a:gd name="T83" fmla="*/ 110 h 176"/>
                <a:gd name="T84" fmla="*/ 7 w 267"/>
                <a:gd name="T85" fmla="*/ 101 h 176"/>
                <a:gd name="T86" fmla="*/ 12 w 267"/>
                <a:gd name="T87" fmla="*/ 91 h 176"/>
                <a:gd name="T88" fmla="*/ 19 w 267"/>
                <a:gd name="T89" fmla="*/ 79 h 176"/>
                <a:gd name="T90" fmla="*/ 26 w 267"/>
                <a:gd name="T91" fmla="*/ 66 h 176"/>
                <a:gd name="T92" fmla="*/ 37 w 267"/>
                <a:gd name="T93" fmla="*/ 53 h 176"/>
                <a:gd name="T94" fmla="*/ 50 w 267"/>
                <a:gd name="T95" fmla="*/ 40 h 176"/>
                <a:gd name="T96" fmla="*/ 64 w 267"/>
                <a:gd name="T97" fmla="*/ 28 h 176"/>
                <a:gd name="T98" fmla="*/ 81 w 267"/>
                <a:gd name="T99" fmla="*/ 18 h 176"/>
                <a:gd name="T100" fmla="*/ 99 w 267"/>
                <a:gd name="T101" fmla="*/ 9 h 176"/>
                <a:gd name="T102" fmla="*/ 121 w 267"/>
                <a:gd name="T103" fmla="*/ 2 h 176"/>
                <a:gd name="T104" fmla="*/ 145 w 267"/>
                <a:gd name="T105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67" h="176">
                  <a:moveTo>
                    <a:pt x="145" y="0"/>
                  </a:moveTo>
                  <a:lnTo>
                    <a:pt x="171" y="2"/>
                  </a:lnTo>
                  <a:lnTo>
                    <a:pt x="201" y="8"/>
                  </a:lnTo>
                  <a:lnTo>
                    <a:pt x="232" y="19"/>
                  </a:lnTo>
                  <a:lnTo>
                    <a:pt x="267" y="35"/>
                  </a:lnTo>
                  <a:lnTo>
                    <a:pt x="266" y="37"/>
                  </a:lnTo>
                  <a:lnTo>
                    <a:pt x="263" y="44"/>
                  </a:lnTo>
                  <a:lnTo>
                    <a:pt x="259" y="53"/>
                  </a:lnTo>
                  <a:lnTo>
                    <a:pt x="254" y="66"/>
                  </a:lnTo>
                  <a:lnTo>
                    <a:pt x="246" y="80"/>
                  </a:lnTo>
                  <a:lnTo>
                    <a:pt x="237" y="95"/>
                  </a:lnTo>
                  <a:lnTo>
                    <a:pt x="227" y="111"/>
                  </a:lnTo>
                  <a:lnTo>
                    <a:pt x="214" y="127"/>
                  </a:lnTo>
                  <a:lnTo>
                    <a:pt x="199" y="141"/>
                  </a:lnTo>
                  <a:lnTo>
                    <a:pt x="182" y="154"/>
                  </a:lnTo>
                  <a:lnTo>
                    <a:pt x="164" y="165"/>
                  </a:lnTo>
                  <a:lnTo>
                    <a:pt x="143" y="172"/>
                  </a:lnTo>
                  <a:lnTo>
                    <a:pt x="121" y="176"/>
                  </a:lnTo>
                  <a:lnTo>
                    <a:pt x="97" y="175"/>
                  </a:lnTo>
                  <a:lnTo>
                    <a:pt x="69" y="170"/>
                  </a:lnTo>
                  <a:lnTo>
                    <a:pt x="41" y="158"/>
                  </a:lnTo>
                  <a:lnTo>
                    <a:pt x="10" y="140"/>
                  </a:lnTo>
                  <a:lnTo>
                    <a:pt x="12" y="140"/>
                  </a:lnTo>
                  <a:lnTo>
                    <a:pt x="20" y="143"/>
                  </a:lnTo>
                  <a:lnTo>
                    <a:pt x="32" y="146"/>
                  </a:lnTo>
                  <a:lnTo>
                    <a:pt x="47" y="149"/>
                  </a:lnTo>
                  <a:lnTo>
                    <a:pt x="67" y="150"/>
                  </a:lnTo>
                  <a:lnTo>
                    <a:pt x="86" y="150"/>
                  </a:lnTo>
                  <a:lnTo>
                    <a:pt x="108" y="146"/>
                  </a:lnTo>
                  <a:lnTo>
                    <a:pt x="130" y="139"/>
                  </a:lnTo>
                  <a:lnTo>
                    <a:pt x="152" y="126"/>
                  </a:lnTo>
                  <a:lnTo>
                    <a:pt x="150" y="127"/>
                  </a:lnTo>
                  <a:lnTo>
                    <a:pt x="141" y="130"/>
                  </a:lnTo>
                  <a:lnTo>
                    <a:pt x="126" y="132"/>
                  </a:lnTo>
                  <a:lnTo>
                    <a:pt x="110" y="136"/>
                  </a:lnTo>
                  <a:lnTo>
                    <a:pt x="89" y="137"/>
                  </a:lnTo>
                  <a:lnTo>
                    <a:pt x="67" y="137"/>
                  </a:lnTo>
                  <a:lnTo>
                    <a:pt x="43" y="135"/>
                  </a:lnTo>
                  <a:lnTo>
                    <a:pt x="21" y="128"/>
                  </a:lnTo>
                  <a:lnTo>
                    <a:pt x="0" y="117"/>
                  </a:lnTo>
                  <a:lnTo>
                    <a:pt x="0" y="115"/>
                  </a:lnTo>
                  <a:lnTo>
                    <a:pt x="3" y="110"/>
                  </a:lnTo>
                  <a:lnTo>
                    <a:pt x="7" y="101"/>
                  </a:lnTo>
                  <a:lnTo>
                    <a:pt x="12" y="91"/>
                  </a:lnTo>
                  <a:lnTo>
                    <a:pt x="19" y="79"/>
                  </a:lnTo>
                  <a:lnTo>
                    <a:pt x="26" y="66"/>
                  </a:lnTo>
                  <a:lnTo>
                    <a:pt x="37" y="53"/>
                  </a:lnTo>
                  <a:lnTo>
                    <a:pt x="50" y="40"/>
                  </a:lnTo>
                  <a:lnTo>
                    <a:pt x="64" y="28"/>
                  </a:lnTo>
                  <a:lnTo>
                    <a:pt x="81" y="18"/>
                  </a:lnTo>
                  <a:lnTo>
                    <a:pt x="99" y="9"/>
                  </a:lnTo>
                  <a:lnTo>
                    <a:pt x="121" y="2"/>
                  </a:lnTo>
                  <a:lnTo>
                    <a:pt x="14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5" name="任意多边形: 形状 42"/>
            <p:cNvSpPr/>
            <p:nvPr/>
          </p:nvSpPr>
          <p:spPr bwMode="auto">
            <a:xfrm>
              <a:off x="5046315" y="3877469"/>
              <a:ext cx="406400" cy="280988"/>
            </a:xfrm>
            <a:custGeom>
              <a:avLst/>
              <a:gdLst>
                <a:gd name="T0" fmla="*/ 89 w 256"/>
                <a:gd name="T1" fmla="*/ 0 h 177"/>
                <a:gd name="T2" fmla="*/ 109 w 256"/>
                <a:gd name="T3" fmla="*/ 2 h 177"/>
                <a:gd name="T4" fmla="*/ 128 w 256"/>
                <a:gd name="T5" fmla="*/ 4 h 177"/>
                <a:gd name="T6" fmla="*/ 149 w 256"/>
                <a:gd name="T7" fmla="*/ 11 h 177"/>
                <a:gd name="T8" fmla="*/ 170 w 256"/>
                <a:gd name="T9" fmla="*/ 21 h 177"/>
                <a:gd name="T10" fmla="*/ 190 w 256"/>
                <a:gd name="T11" fmla="*/ 35 h 177"/>
                <a:gd name="T12" fmla="*/ 209 w 256"/>
                <a:gd name="T13" fmla="*/ 55 h 177"/>
                <a:gd name="T14" fmla="*/ 227 w 256"/>
                <a:gd name="T15" fmla="*/ 81 h 177"/>
                <a:gd name="T16" fmla="*/ 243 w 256"/>
                <a:gd name="T17" fmla="*/ 112 h 177"/>
                <a:gd name="T18" fmla="*/ 256 w 256"/>
                <a:gd name="T19" fmla="*/ 151 h 177"/>
                <a:gd name="T20" fmla="*/ 253 w 256"/>
                <a:gd name="T21" fmla="*/ 151 h 177"/>
                <a:gd name="T22" fmla="*/ 248 w 256"/>
                <a:gd name="T23" fmla="*/ 155 h 177"/>
                <a:gd name="T24" fmla="*/ 238 w 256"/>
                <a:gd name="T25" fmla="*/ 159 h 177"/>
                <a:gd name="T26" fmla="*/ 226 w 256"/>
                <a:gd name="T27" fmla="*/ 163 h 177"/>
                <a:gd name="T28" fmla="*/ 210 w 256"/>
                <a:gd name="T29" fmla="*/ 168 h 177"/>
                <a:gd name="T30" fmla="*/ 193 w 256"/>
                <a:gd name="T31" fmla="*/ 172 h 177"/>
                <a:gd name="T32" fmla="*/ 174 w 256"/>
                <a:gd name="T33" fmla="*/ 176 h 177"/>
                <a:gd name="T34" fmla="*/ 154 w 256"/>
                <a:gd name="T35" fmla="*/ 177 h 177"/>
                <a:gd name="T36" fmla="*/ 134 w 256"/>
                <a:gd name="T37" fmla="*/ 177 h 177"/>
                <a:gd name="T38" fmla="*/ 113 w 256"/>
                <a:gd name="T39" fmla="*/ 174 h 177"/>
                <a:gd name="T40" fmla="*/ 92 w 256"/>
                <a:gd name="T41" fmla="*/ 169 h 177"/>
                <a:gd name="T42" fmla="*/ 71 w 256"/>
                <a:gd name="T43" fmla="*/ 160 h 177"/>
                <a:gd name="T44" fmla="*/ 53 w 256"/>
                <a:gd name="T45" fmla="*/ 147 h 177"/>
                <a:gd name="T46" fmla="*/ 36 w 256"/>
                <a:gd name="T47" fmla="*/ 129 h 177"/>
                <a:gd name="T48" fmla="*/ 22 w 256"/>
                <a:gd name="T49" fmla="*/ 106 h 177"/>
                <a:gd name="T50" fmla="*/ 9 w 256"/>
                <a:gd name="T51" fmla="*/ 77 h 177"/>
                <a:gd name="T52" fmla="*/ 0 w 256"/>
                <a:gd name="T53" fmla="*/ 42 h 177"/>
                <a:gd name="T54" fmla="*/ 1 w 256"/>
                <a:gd name="T55" fmla="*/ 45 h 177"/>
                <a:gd name="T56" fmla="*/ 5 w 256"/>
                <a:gd name="T57" fmla="*/ 52 h 177"/>
                <a:gd name="T58" fmla="*/ 11 w 256"/>
                <a:gd name="T59" fmla="*/ 63 h 177"/>
                <a:gd name="T60" fmla="*/ 21 w 256"/>
                <a:gd name="T61" fmla="*/ 77 h 177"/>
                <a:gd name="T62" fmla="*/ 32 w 256"/>
                <a:gd name="T63" fmla="*/ 90 h 177"/>
                <a:gd name="T64" fmla="*/ 48 w 256"/>
                <a:gd name="T65" fmla="*/ 104 h 177"/>
                <a:gd name="T66" fmla="*/ 66 w 256"/>
                <a:gd name="T67" fmla="*/ 117 h 177"/>
                <a:gd name="T68" fmla="*/ 87 w 256"/>
                <a:gd name="T69" fmla="*/ 128 h 177"/>
                <a:gd name="T70" fmla="*/ 112 w 256"/>
                <a:gd name="T71" fmla="*/ 134 h 177"/>
                <a:gd name="T72" fmla="*/ 109 w 256"/>
                <a:gd name="T73" fmla="*/ 133 h 177"/>
                <a:gd name="T74" fmla="*/ 100 w 256"/>
                <a:gd name="T75" fmla="*/ 128 h 177"/>
                <a:gd name="T76" fmla="*/ 88 w 256"/>
                <a:gd name="T77" fmla="*/ 120 h 177"/>
                <a:gd name="T78" fmla="*/ 74 w 256"/>
                <a:gd name="T79" fmla="*/ 111 h 177"/>
                <a:gd name="T80" fmla="*/ 57 w 256"/>
                <a:gd name="T81" fmla="*/ 98 h 177"/>
                <a:gd name="T82" fmla="*/ 41 w 256"/>
                <a:gd name="T83" fmla="*/ 82 h 177"/>
                <a:gd name="T84" fmla="*/ 27 w 256"/>
                <a:gd name="T85" fmla="*/ 64 h 177"/>
                <a:gd name="T86" fmla="*/ 17 w 256"/>
                <a:gd name="T87" fmla="*/ 43 h 177"/>
                <a:gd name="T88" fmla="*/ 10 w 256"/>
                <a:gd name="T89" fmla="*/ 20 h 177"/>
                <a:gd name="T90" fmla="*/ 11 w 256"/>
                <a:gd name="T91" fmla="*/ 19 h 177"/>
                <a:gd name="T92" fmla="*/ 18 w 256"/>
                <a:gd name="T93" fmla="*/ 16 h 177"/>
                <a:gd name="T94" fmla="*/ 27 w 256"/>
                <a:gd name="T95" fmla="*/ 12 h 177"/>
                <a:gd name="T96" fmla="*/ 39 w 256"/>
                <a:gd name="T97" fmla="*/ 8 h 177"/>
                <a:gd name="T98" fmla="*/ 54 w 256"/>
                <a:gd name="T99" fmla="*/ 6 h 177"/>
                <a:gd name="T100" fmla="*/ 70 w 256"/>
                <a:gd name="T101" fmla="*/ 2 h 177"/>
                <a:gd name="T102" fmla="*/ 89 w 256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7">
                  <a:moveTo>
                    <a:pt x="89" y="0"/>
                  </a:moveTo>
                  <a:lnTo>
                    <a:pt x="109" y="2"/>
                  </a:lnTo>
                  <a:lnTo>
                    <a:pt x="128" y="4"/>
                  </a:lnTo>
                  <a:lnTo>
                    <a:pt x="149" y="11"/>
                  </a:lnTo>
                  <a:lnTo>
                    <a:pt x="170" y="21"/>
                  </a:lnTo>
                  <a:lnTo>
                    <a:pt x="190" y="35"/>
                  </a:lnTo>
                  <a:lnTo>
                    <a:pt x="209" y="55"/>
                  </a:lnTo>
                  <a:lnTo>
                    <a:pt x="227" y="81"/>
                  </a:lnTo>
                  <a:lnTo>
                    <a:pt x="243" y="112"/>
                  </a:lnTo>
                  <a:lnTo>
                    <a:pt x="256" y="151"/>
                  </a:lnTo>
                  <a:lnTo>
                    <a:pt x="253" y="151"/>
                  </a:lnTo>
                  <a:lnTo>
                    <a:pt x="248" y="155"/>
                  </a:lnTo>
                  <a:lnTo>
                    <a:pt x="238" y="159"/>
                  </a:lnTo>
                  <a:lnTo>
                    <a:pt x="226" y="163"/>
                  </a:lnTo>
                  <a:lnTo>
                    <a:pt x="210" y="168"/>
                  </a:lnTo>
                  <a:lnTo>
                    <a:pt x="193" y="172"/>
                  </a:lnTo>
                  <a:lnTo>
                    <a:pt x="174" y="176"/>
                  </a:lnTo>
                  <a:lnTo>
                    <a:pt x="154" y="177"/>
                  </a:lnTo>
                  <a:lnTo>
                    <a:pt x="134" y="177"/>
                  </a:lnTo>
                  <a:lnTo>
                    <a:pt x="113" y="174"/>
                  </a:lnTo>
                  <a:lnTo>
                    <a:pt x="92" y="169"/>
                  </a:lnTo>
                  <a:lnTo>
                    <a:pt x="71" y="160"/>
                  </a:lnTo>
                  <a:lnTo>
                    <a:pt x="53" y="147"/>
                  </a:lnTo>
                  <a:lnTo>
                    <a:pt x="36" y="129"/>
                  </a:lnTo>
                  <a:lnTo>
                    <a:pt x="22" y="106"/>
                  </a:lnTo>
                  <a:lnTo>
                    <a:pt x="9" y="77"/>
                  </a:lnTo>
                  <a:lnTo>
                    <a:pt x="0" y="42"/>
                  </a:lnTo>
                  <a:lnTo>
                    <a:pt x="1" y="45"/>
                  </a:lnTo>
                  <a:lnTo>
                    <a:pt x="5" y="52"/>
                  </a:lnTo>
                  <a:lnTo>
                    <a:pt x="11" y="63"/>
                  </a:lnTo>
                  <a:lnTo>
                    <a:pt x="21" y="77"/>
                  </a:lnTo>
                  <a:lnTo>
                    <a:pt x="32" y="90"/>
                  </a:lnTo>
                  <a:lnTo>
                    <a:pt x="48" y="104"/>
                  </a:lnTo>
                  <a:lnTo>
                    <a:pt x="66" y="117"/>
                  </a:lnTo>
                  <a:lnTo>
                    <a:pt x="87" y="128"/>
                  </a:lnTo>
                  <a:lnTo>
                    <a:pt x="112" y="134"/>
                  </a:lnTo>
                  <a:lnTo>
                    <a:pt x="109" y="133"/>
                  </a:lnTo>
                  <a:lnTo>
                    <a:pt x="100" y="128"/>
                  </a:lnTo>
                  <a:lnTo>
                    <a:pt x="88" y="120"/>
                  </a:lnTo>
                  <a:lnTo>
                    <a:pt x="74" y="111"/>
                  </a:lnTo>
                  <a:lnTo>
                    <a:pt x="57" y="98"/>
                  </a:lnTo>
                  <a:lnTo>
                    <a:pt x="41" y="82"/>
                  </a:lnTo>
                  <a:lnTo>
                    <a:pt x="27" y="64"/>
                  </a:lnTo>
                  <a:lnTo>
                    <a:pt x="17" y="43"/>
                  </a:lnTo>
                  <a:lnTo>
                    <a:pt x="10" y="20"/>
                  </a:lnTo>
                  <a:lnTo>
                    <a:pt x="11" y="19"/>
                  </a:lnTo>
                  <a:lnTo>
                    <a:pt x="18" y="16"/>
                  </a:lnTo>
                  <a:lnTo>
                    <a:pt x="27" y="12"/>
                  </a:lnTo>
                  <a:lnTo>
                    <a:pt x="39" y="8"/>
                  </a:lnTo>
                  <a:lnTo>
                    <a:pt x="54" y="6"/>
                  </a:lnTo>
                  <a:lnTo>
                    <a:pt x="70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6" name="任意多边形: 形状 43"/>
            <p:cNvSpPr/>
            <p:nvPr/>
          </p:nvSpPr>
          <p:spPr bwMode="auto">
            <a:xfrm>
              <a:off x="4930428" y="4277519"/>
              <a:ext cx="404813" cy="282575"/>
            </a:xfrm>
            <a:custGeom>
              <a:avLst/>
              <a:gdLst>
                <a:gd name="T0" fmla="*/ 88 w 255"/>
                <a:gd name="T1" fmla="*/ 0 h 178"/>
                <a:gd name="T2" fmla="*/ 108 w 255"/>
                <a:gd name="T3" fmla="*/ 2 h 178"/>
                <a:gd name="T4" fmla="*/ 129 w 255"/>
                <a:gd name="T5" fmla="*/ 4 h 178"/>
                <a:gd name="T6" fmla="*/ 149 w 255"/>
                <a:gd name="T7" fmla="*/ 11 h 178"/>
                <a:gd name="T8" fmla="*/ 169 w 255"/>
                <a:gd name="T9" fmla="*/ 21 h 178"/>
                <a:gd name="T10" fmla="*/ 190 w 255"/>
                <a:gd name="T11" fmla="*/ 35 h 178"/>
                <a:gd name="T12" fmla="*/ 208 w 255"/>
                <a:gd name="T13" fmla="*/ 56 h 178"/>
                <a:gd name="T14" fmla="*/ 226 w 255"/>
                <a:gd name="T15" fmla="*/ 81 h 178"/>
                <a:gd name="T16" fmla="*/ 242 w 255"/>
                <a:gd name="T17" fmla="*/ 112 h 178"/>
                <a:gd name="T18" fmla="*/ 255 w 255"/>
                <a:gd name="T19" fmla="*/ 151 h 178"/>
                <a:gd name="T20" fmla="*/ 253 w 255"/>
                <a:gd name="T21" fmla="*/ 152 h 178"/>
                <a:gd name="T22" fmla="*/ 247 w 255"/>
                <a:gd name="T23" fmla="*/ 155 h 178"/>
                <a:gd name="T24" fmla="*/ 238 w 255"/>
                <a:gd name="T25" fmla="*/ 159 h 178"/>
                <a:gd name="T26" fmla="*/ 225 w 255"/>
                <a:gd name="T27" fmla="*/ 163 h 178"/>
                <a:gd name="T28" fmla="*/ 209 w 255"/>
                <a:gd name="T29" fmla="*/ 168 h 178"/>
                <a:gd name="T30" fmla="*/ 192 w 255"/>
                <a:gd name="T31" fmla="*/ 172 h 178"/>
                <a:gd name="T32" fmla="*/ 173 w 255"/>
                <a:gd name="T33" fmla="*/ 176 h 178"/>
                <a:gd name="T34" fmla="*/ 153 w 255"/>
                <a:gd name="T35" fmla="*/ 178 h 178"/>
                <a:gd name="T36" fmla="*/ 133 w 255"/>
                <a:gd name="T37" fmla="*/ 178 h 178"/>
                <a:gd name="T38" fmla="*/ 112 w 255"/>
                <a:gd name="T39" fmla="*/ 176 h 178"/>
                <a:gd name="T40" fmla="*/ 91 w 255"/>
                <a:gd name="T41" fmla="*/ 169 h 178"/>
                <a:gd name="T42" fmla="*/ 71 w 255"/>
                <a:gd name="T43" fmla="*/ 160 h 178"/>
                <a:gd name="T44" fmla="*/ 52 w 255"/>
                <a:gd name="T45" fmla="*/ 147 h 178"/>
                <a:gd name="T46" fmla="*/ 35 w 255"/>
                <a:gd name="T47" fmla="*/ 129 h 178"/>
                <a:gd name="T48" fmla="*/ 21 w 255"/>
                <a:gd name="T49" fmla="*/ 107 h 178"/>
                <a:gd name="T50" fmla="*/ 9 w 255"/>
                <a:gd name="T51" fmla="*/ 78 h 178"/>
                <a:gd name="T52" fmla="*/ 0 w 255"/>
                <a:gd name="T53" fmla="*/ 43 h 178"/>
                <a:gd name="T54" fmla="*/ 1 w 255"/>
                <a:gd name="T55" fmla="*/ 46 h 178"/>
                <a:gd name="T56" fmla="*/ 5 w 255"/>
                <a:gd name="T57" fmla="*/ 52 h 178"/>
                <a:gd name="T58" fmla="*/ 10 w 255"/>
                <a:gd name="T59" fmla="*/ 64 h 178"/>
                <a:gd name="T60" fmla="*/ 19 w 255"/>
                <a:gd name="T61" fmla="*/ 77 h 178"/>
                <a:gd name="T62" fmla="*/ 32 w 255"/>
                <a:gd name="T63" fmla="*/ 91 h 178"/>
                <a:gd name="T64" fmla="*/ 47 w 255"/>
                <a:gd name="T65" fmla="*/ 105 h 178"/>
                <a:gd name="T66" fmla="*/ 65 w 255"/>
                <a:gd name="T67" fmla="*/ 117 h 178"/>
                <a:gd name="T68" fmla="*/ 87 w 255"/>
                <a:gd name="T69" fmla="*/ 127 h 178"/>
                <a:gd name="T70" fmla="*/ 112 w 255"/>
                <a:gd name="T71" fmla="*/ 134 h 178"/>
                <a:gd name="T72" fmla="*/ 108 w 255"/>
                <a:gd name="T73" fmla="*/ 133 h 178"/>
                <a:gd name="T74" fmla="*/ 100 w 255"/>
                <a:gd name="T75" fmla="*/ 127 h 178"/>
                <a:gd name="T76" fmla="*/ 87 w 255"/>
                <a:gd name="T77" fmla="*/ 121 h 178"/>
                <a:gd name="T78" fmla="*/ 73 w 255"/>
                <a:gd name="T79" fmla="*/ 111 h 178"/>
                <a:gd name="T80" fmla="*/ 57 w 255"/>
                <a:gd name="T81" fmla="*/ 98 h 178"/>
                <a:gd name="T82" fmla="*/ 42 w 255"/>
                <a:gd name="T83" fmla="*/ 82 h 178"/>
                <a:gd name="T84" fmla="*/ 27 w 255"/>
                <a:gd name="T85" fmla="*/ 64 h 178"/>
                <a:gd name="T86" fmla="*/ 16 w 255"/>
                <a:gd name="T87" fmla="*/ 43 h 178"/>
                <a:gd name="T88" fmla="*/ 9 w 255"/>
                <a:gd name="T89" fmla="*/ 20 h 178"/>
                <a:gd name="T90" fmla="*/ 12 w 255"/>
                <a:gd name="T91" fmla="*/ 20 h 178"/>
                <a:gd name="T92" fmla="*/ 17 w 255"/>
                <a:gd name="T93" fmla="*/ 17 h 178"/>
                <a:gd name="T94" fmla="*/ 26 w 255"/>
                <a:gd name="T95" fmla="*/ 13 h 178"/>
                <a:gd name="T96" fmla="*/ 39 w 255"/>
                <a:gd name="T97" fmla="*/ 9 h 178"/>
                <a:gd name="T98" fmla="*/ 53 w 255"/>
                <a:gd name="T99" fmla="*/ 5 h 178"/>
                <a:gd name="T100" fmla="*/ 70 w 255"/>
                <a:gd name="T101" fmla="*/ 3 h 178"/>
                <a:gd name="T102" fmla="*/ 88 w 255"/>
                <a:gd name="T103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5" h="178">
                  <a:moveTo>
                    <a:pt x="88" y="0"/>
                  </a:moveTo>
                  <a:lnTo>
                    <a:pt x="108" y="2"/>
                  </a:lnTo>
                  <a:lnTo>
                    <a:pt x="129" y="4"/>
                  </a:lnTo>
                  <a:lnTo>
                    <a:pt x="149" y="11"/>
                  </a:lnTo>
                  <a:lnTo>
                    <a:pt x="169" y="21"/>
                  </a:lnTo>
                  <a:lnTo>
                    <a:pt x="190" y="35"/>
                  </a:lnTo>
                  <a:lnTo>
                    <a:pt x="208" y="56"/>
                  </a:lnTo>
                  <a:lnTo>
                    <a:pt x="226" y="81"/>
                  </a:lnTo>
                  <a:lnTo>
                    <a:pt x="242" y="112"/>
                  </a:lnTo>
                  <a:lnTo>
                    <a:pt x="255" y="151"/>
                  </a:lnTo>
                  <a:lnTo>
                    <a:pt x="253" y="152"/>
                  </a:lnTo>
                  <a:lnTo>
                    <a:pt x="247" y="155"/>
                  </a:lnTo>
                  <a:lnTo>
                    <a:pt x="238" y="159"/>
                  </a:lnTo>
                  <a:lnTo>
                    <a:pt x="225" y="163"/>
                  </a:lnTo>
                  <a:lnTo>
                    <a:pt x="209" y="168"/>
                  </a:lnTo>
                  <a:lnTo>
                    <a:pt x="192" y="172"/>
                  </a:lnTo>
                  <a:lnTo>
                    <a:pt x="173" y="176"/>
                  </a:lnTo>
                  <a:lnTo>
                    <a:pt x="153" y="178"/>
                  </a:lnTo>
                  <a:lnTo>
                    <a:pt x="133" y="178"/>
                  </a:lnTo>
                  <a:lnTo>
                    <a:pt x="112" y="176"/>
                  </a:lnTo>
                  <a:lnTo>
                    <a:pt x="91" y="169"/>
                  </a:lnTo>
                  <a:lnTo>
                    <a:pt x="71" y="160"/>
                  </a:lnTo>
                  <a:lnTo>
                    <a:pt x="52" y="147"/>
                  </a:lnTo>
                  <a:lnTo>
                    <a:pt x="35" y="129"/>
                  </a:lnTo>
                  <a:lnTo>
                    <a:pt x="21" y="107"/>
                  </a:lnTo>
                  <a:lnTo>
                    <a:pt x="9" y="78"/>
                  </a:lnTo>
                  <a:lnTo>
                    <a:pt x="0" y="43"/>
                  </a:lnTo>
                  <a:lnTo>
                    <a:pt x="1" y="46"/>
                  </a:lnTo>
                  <a:lnTo>
                    <a:pt x="5" y="52"/>
                  </a:lnTo>
                  <a:lnTo>
                    <a:pt x="10" y="64"/>
                  </a:lnTo>
                  <a:lnTo>
                    <a:pt x="19" y="77"/>
                  </a:lnTo>
                  <a:lnTo>
                    <a:pt x="32" y="91"/>
                  </a:lnTo>
                  <a:lnTo>
                    <a:pt x="47" y="105"/>
                  </a:lnTo>
                  <a:lnTo>
                    <a:pt x="65" y="117"/>
                  </a:lnTo>
                  <a:lnTo>
                    <a:pt x="87" y="127"/>
                  </a:lnTo>
                  <a:lnTo>
                    <a:pt x="112" y="134"/>
                  </a:lnTo>
                  <a:lnTo>
                    <a:pt x="108" y="133"/>
                  </a:lnTo>
                  <a:lnTo>
                    <a:pt x="100" y="127"/>
                  </a:lnTo>
                  <a:lnTo>
                    <a:pt x="87" y="121"/>
                  </a:lnTo>
                  <a:lnTo>
                    <a:pt x="73" y="111"/>
                  </a:lnTo>
                  <a:lnTo>
                    <a:pt x="57" y="98"/>
                  </a:lnTo>
                  <a:lnTo>
                    <a:pt x="42" y="82"/>
                  </a:lnTo>
                  <a:lnTo>
                    <a:pt x="27" y="64"/>
                  </a:lnTo>
                  <a:lnTo>
                    <a:pt x="16" y="43"/>
                  </a:lnTo>
                  <a:lnTo>
                    <a:pt x="9" y="20"/>
                  </a:lnTo>
                  <a:lnTo>
                    <a:pt x="12" y="20"/>
                  </a:lnTo>
                  <a:lnTo>
                    <a:pt x="17" y="17"/>
                  </a:lnTo>
                  <a:lnTo>
                    <a:pt x="26" y="13"/>
                  </a:lnTo>
                  <a:lnTo>
                    <a:pt x="39" y="9"/>
                  </a:lnTo>
                  <a:lnTo>
                    <a:pt x="53" y="5"/>
                  </a:lnTo>
                  <a:lnTo>
                    <a:pt x="70" y="3"/>
                  </a:lnTo>
                  <a:lnTo>
                    <a:pt x="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7" name="任意多边形: 形状 44"/>
            <p:cNvSpPr/>
            <p:nvPr/>
          </p:nvSpPr>
          <p:spPr bwMode="auto">
            <a:xfrm>
              <a:off x="4392265" y="3734594"/>
              <a:ext cx="406400" cy="279400"/>
            </a:xfrm>
            <a:custGeom>
              <a:avLst/>
              <a:gdLst>
                <a:gd name="T0" fmla="*/ 89 w 256"/>
                <a:gd name="T1" fmla="*/ 0 h 176"/>
                <a:gd name="T2" fmla="*/ 109 w 256"/>
                <a:gd name="T3" fmla="*/ 0 h 176"/>
                <a:gd name="T4" fmla="*/ 128 w 256"/>
                <a:gd name="T5" fmla="*/ 3 h 176"/>
                <a:gd name="T6" fmla="*/ 149 w 256"/>
                <a:gd name="T7" fmla="*/ 10 h 176"/>
                <a:gd name="T8" fmla="*/ 170 w 256"/>
                <a:gd name="T9" fmla="*/ 20 h 176"/>
                <a:gd name="T10" fmla="*/ 190 w 256"/>
                <a:gd name="T11" fmla="*/ 35 h 176"/>
                <a:gd name="T12" fmla="*/ 209 w 256"/>
                <a:gd name="T13" fmla="*/ 54 h 176"/>
                <a:gd name="T14" fmla="*/ 226 w 256"/>
                <a:gd name="T15" fmla="*/ 80 h 176"/>
                <a:gd name="T16" fmla="*/ 243 w 256"/>
                <a:gd name="T17" fmla="*/ 111 h 176"/>
                <a:gd name="T18" fmla="*/ 256 w 256"/>
                <a:gd name="T19" fmla="*/ 149 h 176"/>
                <a:gd name="T20" fmla="*/ 253 w 256"/>
                <a:gd name="T21" fmla="*/ 150 h 176"/>
                <a:gd name="T22" fmla="*/ 248 w 256"/>
                <a:gd name="T23" fmla="*/ 153 h 176"/>
                <a:gd name="T24" fmla="*/ 238 w 256"/>
                <a:gd name="T25" fmla="*/ 157 h 176"/>
                <a:gd name="T26" fmla="*/ 225 w 256"/>
                <a:gd name="T27" fmla="*/ 162 h 176"/>
                <a:gd name="T28" fmla="*/ 210 w 256"/>
                <a:gd name="T29" fmla="*/ 167 h 176"/>
                <a:gd name="T30" fmla="*/ 193 w 256"/>
                <a:gd name="T31" fmla="*/ 171 h 176"/>
                <a:gd name="T32" fmla="*/ 174 w 256"/>
                <a:gd name="T33" fmla="*/ 175 h 176"/>
                <a:gd name="T34" fmla="*/ 154 w 256"/>
                <a:gd name="T35" fmla="*/ 176 h 176"/>
                <a:gd name="T36" fmla="*/ 134 w 256"/>
                <a:gd name="T37" fmla="*/ 176 h 176"/>
                <a:gd name="T38" fmla="*/ 113 w 256"/>
                <a:gd name="T39" fmla="*/ 174 h 176"/>
                <a:gd name="T40" fmla="*/ 92 w 256"/>
                <a:gd name="T41" fmla="*/ 168 h 176"/>
                <a:gd name="T42" fmla="*/ 71 w 256"/>
                <a:gd name="T43" fmla="*/ 159 h 176"/>
                <a:gd name="T44" fmla="*/ 53 w 256"/>
                <a:gd name="T45" fmla="*/ 146 h 176"/>
                <a:gd name="T46" fmla="*/ 36 w 256"/>
                <a:gd name="T47" fmla="*/ 128 h 176"/>
                <a:gd name="T48" fmla="*/ 22 w 256"/>
                <a:gd name="T49" fmla="*/ 105 h 176"/>
                <a:gd name="T50" fmla="*/ 9 w 256"/>
                <a:gd name="T51" fmla="*/ 76 h 176"/>
                <a:gd name="T52" fmla="*/ 0 w 256"/>
                <a:gd name="T53" fmla="*/ 41 h 176"/>
                <a:gd name="T54" fmla="*/ 1 w 256"/>
                <a:gd name="T55" fmla="*/ 44 h 176"/>
                <a:gd name="T56" fmla="*/ 5 w 256"/>
                <a:gd name="T57" fmla="*/ 51 h 176"/>
                <a:gd name="T58" fmla="*/ 11 w 256"/>
                <a:gd name="T59" fmla="*/ 62 h 176"/>
                <a:gd name="T60" fmla="*/ 21 w 256"/>
                <a:gd name="T61" fmla="*/ 75 h 176"/>
                <a:gd name="T62" fmla="*/ 32 w 256"/>
                <a:gd name="T63" fmla="*/ 89 h 176"/>
                <a:gd name="T64" fmla="*/ 48 w 256"/>
                <a:gd name="T65" fmla="*/ 103 h 176"/>
                <a:gd name="T66" fmla="*/ 66 w 256"/>
                <a:gd name="T67" fmla="*/ 116 h 176"/>
                <a:gd name="T68" fmla="*/ 87 w 256"/>
                <a:gd name="T69" fmla="*/ 127 h 176"/>
                <a:gd name="T70" fmla="*/ 112 w 256"/>
                <a:gd name="T71" fmla="*/ 133 h 176"/>
                <a:gd name="T72" fmla="*/ 109 w 256"/>
                <a:gd name="T73" fmla="*/ 131 h 176"/>
                <a:gd name="T74" fmla="*/ 100 w 256"/>
                <a:gd name="T75" fmla="*/ 127 h 176"/>
                <a:gd name="T76" fmla="*/ 88 w 256"/>
                <a:gd name="T77" fmla="*/ 119 h 176"/>
                <a:gd name="T78" fmla="*/ 74 w 256"/>
                <a:gd name="T79" fmla="*/ 109 h 176"/>
                <a:gd name="T80" fmla="*/ 57 w 256"/>
                <a:gd name="T81" fmla="*/ 96 h 176"/>
                <a:gd name="T82" fmla="*/ 41 w 256"/>
                <a:gd name="T83" fmla="*/ 80 h 176"/>
                <a:gd name="T84" fmla="*/ 27 w 256"/>
                <a:gd name="T85" fmla="*/ 62 h 176"/>
                <a:gd name="T86" fmla="*/ 17 w 256"/>
                <a:gd name="T87" fmla="*/ 42 h 176"/>
                <a:gd name="T88" fmla="*/ 10 w 256"/>
                <a:gd name="T89" fmla="*/ 19 h 176"/>
                <a:gd name="T90" fmla="*/ 11 w 256"/>
                <a:gd name="T91" fmla="*/ 18 h 176"/>
                <a:gd name="T92" fmla="*/ 18 w 256"/>
                <a:gd name="T93" fmla="*/ 15 h 176"/>
                <a:gd name="T94" fmla="*/ 27 w 256"/>
                <a:gd name="T95" fmla="*/ 11 h 176"/>
                <a:gd name="T96" fmla="*/ 39 w 256"/>
                <a:gd name="T97" fmla="*/ 7 h 176"/>
                <a:gd name="T98" fmla="*/ 54 w 256"/>
                <a:gd name="T99" fmla="*/ 3 h 176"/>
                <a:gd name="T100" fmla="*/ 70 w 256"/>
                <a:gd name="T101" fmla="*/ 1 h 176"/>
                <a:gd name="T102" fmla="*/ 89 w 256"/>
                <a:gd name="T103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6">
                  <a:moveTo>
                    <a:pt x="89" y="0"/>
                  </a:moveTo>
                  <a:lnTo>
                    <a:pt x="109" y="0"/>
                  </a:lnTo>
                  <a:lnTo>
                    <a:pt x="128" y="3"/>
                  </a:lnTo>
                  <a:lnTo>
                    <a:pt x="149" y="10"/>
                  </a:lnTo>
                  <a:lnTo>
                    <a:pt x="170" y="20"/>
                  </a:lnTo>
                  <a:lnTo>
                    <a:pt x="190" y="35"/>
                  </a:lnTo>
                  <a:lnTo>
                    <a:pt x="209" y="54"/>
                  </a:lnTo>
                  <a:lnTo>
                    <a:pt x="226" y="80"/>
                  </a:lnTo>
                  <a:lnTo>
                    <a:pt x="243" y="111"/>
                  </a:lnTo>
                  <a:lnTo>
                    <a:pt x="256" y="149"/>
                  </a:lnTo>
                  <a:lnTo>
                    <a:pt x="253" y="150"/>
                  </a:lnTo>
                  <a:lnTo>
                    <a:pt x="248" y="153"/>
                  </a:lnTo>
                  <a:lnTo>
                    <a:pt x="238" y="157"/>
                  </a:lnTo>
                  <a:lnTo>
                    <a:pt x="225" y="162"/>
                  </a:lnTo>
                  <a:lnTo>
                    <a:pt x="210" y="167"/>
                  </a:lnTo>
                  <a:lnTo>
                    <a:pt x="193" y="171"/>
                  </a:lnTo>
                  <a:lnTo>
                    <a:pt x="174" y="175"/>
                  </a:lnTo>
                  <a:lnTo>
                    <a:pt x="154" y="176"/>
                  </a:lnTo>
                  <a:lnTo>
                    <a:pt x="134" y="176"/>
                  </a:lnTo>
                  <a:lnTo>
                    <a:pt x="113" y="174"/>
                  </a:lnTo>
                  <a:lnTo>
                    <a:pt x="92" y="168"/>
                  </a:lnTo>
                  <a:lnTo>
                    <a:pt x="71" y="159"/>
                  </a:lnTo>
                  <a:lnTo>
                    <a:pt x="53" y="146"/>
                  </a:lnTo>
                  <a:lnTo>
                    <a:pt x="36" y="128"/>
                  </a:lnTo>
                  <a:lnTo>
                    <a:pt x="22" y="105"/>
                  </a:lnTo>
                  <a:lnTo>
                    <a:pt x="9" y="76"/>
                  </a:lnTo>
                  <a:lnTo>
                    <a:pt x="0" y="41"/>
                  </a:lnTo>
                  <a:lnTo>
                    <a:pt x="1" y="44"/>
                  </a:lnTo>
                  <a:lnTo>
                    <a:pt x="5" y="51"/>
                  </a:lnTo>
                  <a:lnTo>
                    <a:pt x="11" y="62"/>
                  </a:lnTo>
                  <a:lnTo>
                    <a:pt x="21" y="75"/>
                  </a:lnTo>
                  <a:lnTo>
                    <a:pt x="32" y="89"/>
                  </a:lnTo>
                  <a:lnTo>
                    <a:pt x="48" y="103"/>
                  </a:lnTo>
                  <a:lnTo>
                    <a:pt x="66" y="116"/>
                  </a:lnTo>
                  <a:lnTo>
                    <a:pt x="87" y="127"/>
                  </a:lnTo>
                  <a:lnTo>
                    <a:pt x="112" y="133"/>
                  </a:lnTo>
                  <a:lnTo>
                    <a:pt x="109" y="131"/>
                  </a:lnTo>
                  <a:lnTo>
                    <a:pt x="100" y="127"/>
                  </a:lnTo>
                  <a:lnTo>
                    <a:pt x="88" y="119"/>
                  </a:lnTo>
                  <a:lnTo>
                    <a:pt x="74" y="109"/>
                  </a:lnTo>
                  <a:lnTo>
                    <a:pt x="57" y="96"/>
                  </a:lnTo>
                  <a:lnTo>
                    <a:pt x="41" y="80"/>
                  </a:lnTo>
                  <a:lnTo>
                    <a:pt x="27" y="62"/>
                  </a:lnTo>
                  <a:lnTo>
                    <a:pt x="17" y="42"/>
                  </a:lnTo>
                  <a:lnTo>
                    <a:pt x="10" y="19"/>
                  </a:lnTo>
                  <a:lnTo>
                    <a:pt x="11" y="18"/>
                  </a:lnTo>
                  <a:lnTo>
                    <a:pt x="18" y="15"/>
                  </a:lnTo>
                  <a:lnTo>
                    <a:pt x="27" y="11"/>
                  </a:lnTo>
                  <a:lnTo>
                    <a:pt x="39" y="7"/>
                  </a:lnTo>
                  <a:lnTo>
                    <a:pt x="54" y="3"/>
                  </a:lnTo>
                  <a:lnTo>
                    <a:pt x="70" y="1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8" name="任意多边形: 形状 45"/>
            <p:cNvSpPr/>
            <p:nvPr/>
          </p:nvSpPr>
          <p:spPr bwMode="auto">
            <a:xfrm>
              <a:off x="3800128" y="3780631"/>
              <a:ext cx="406400" cy="280988"/>
            </a:xfrm>
            <a:custGeom>
              <a:avLst/>
              <a:gdLst>
                <a:gd name="T0" fmla="*/ 101 w 256"/>
                <a:gd name="T1" fmla="*/ 0 h 177"/>
                <a:gd name="T2" fmla="*/ 122 w 256"/>
                <a:gd name="T3" fmla="*/ 0 h 177"/>
                <a:gd name="T4" fmla="*/ 143 w 256"/>
                <a:gd name="T5" fmla="*/ 3 h 177"/>
                <a:gd name="T6" fmla="*/ 163 w 256"/>
                <a:gd name="T7" fmla="*/ 8 h 177"/>
                <a:gd name="T8" fmla="*/ 184 w 256"/>
                <a:gd name="T9" fmla="*/ 17 h 177"/>
                <a:gd name="T10" fmla="*/ 202 w 256"/>
                <a:gd name="T11" fmla="*/ 30 h 177"/>
                <a:gd name="T12" fmla="*/ 219 w 256"/>
                <a:gd name="T13" fmla="*/ 48 h 177"/>
                <a:gd name="T14" fmla="*/ 234 w 256"/>
                <a:gd name="T15" fmla="*/ 72 h 177"/>
                <a:gd name="T16" fmla="*/ 247 w 256"/>
                <a:gd name="T17" fmla="*/ 100 h 177"/>
                <a:gd name="T18" fmla="*/ 256 w 256"/>
                <a:gd name="T19" fmla="*/ 135 h 177"/>
                <a:gd name="T20" fmla="*/ 254 w 256"/>
                <a:gd name="T21" fmla="*/ 133 h 177"/>
                <a:gd name="T22" fmla="*/ 251 w 256"/>
                <a:gd name="T23" fmla="*/ 125 h 177"/>
                <a:gd name="T24" fmla="*/ 244 w 256"/>
                <a:gd name="T25" fmla="*/ 115 h 177"/>
                <a:gd name="T26" fmla="*/ 235 w 256"/>
                <a:gd name="T27" fmla="*/ 102 h 177"/>
                <a:gd name="T28" fmla="*/ 223 w 256"/>
                <a:gd name="T29" fmla="*/ 87 h 177"/>
                <a:gd name="T30" fmla="*/ 208 w 256"/>
                <a:gd name="T31" fmla="*/ 73 h 177"/>
                <a:gd name="T32" fmla="*/ 189 w 256"/>
                <a:gd name="T33" fmla="*/ 60 h 177"/>
                <a:gd name="T34" fmla="*/ 169 w 256"/>
                <a:gd name="T35" fmla="*/ 50 h 177"/>
                <a:gd name="T36" fmla="*/ 144 w 256"/>
                <a:gd name="T37" fmla="*/ 43 h 177"/>
                <a:gd name="T38" fmla="*/ 147 w 256"/>
                <a:gd name="T39" fmla="*/ 46 h 177"/>
                <a:gd name="T40" fmla="*/ 156 w 256"/>
                <a:gd name="T41" fmla="*/ 50 h 177"/>
                <a:gd name="T42" fmla="*/ 167 w 256"/>
                <a:gd name="T43" fmla="*/ 58 h 177"/>
                <a:gd name="T44" fmla="*/ 182 w 256"/>
                <a:gd name="T45" fmla="*/ 68 h 177"/>
                <a:gd name="T46" fmla="*/ 199 w 256"/>
                <a:gd name="T47" fmla="*/ 81 h 177"/>
                <a:gd name="T48" fmla="*/ 214 w 256"/>
                <a:gd name="T49" fmla="*/ 96 h 177"/>
                <a:gd name="T50" fmla="*/ 228 w 256"/>
                <a:gd name="T51" fmla="*/ 115 h 177"/>
                <a:gd name="T52" fmla="*/ 239 w 256"/>
                <a:gd name="T53" fmla="*/ 135 h 177"/>
                <a:gd name="T54" fmla="*/ 245 w 256"/>
                <a:gd name="T55" fmla="*/ 157 h 177"/>
                <a:gd name="T56" fmla="*/ 244 w 256"/>
                <a:gd name="T57" fmla="*/ 159 h 177"/>
                <a:gd name="T58" fmla="*/ 238 w 256"/>
                <a:gd name="T59" fmla="*/ 161 h 177"/>
                <a:gd name="T60" fmla="*/ 228 w 256"/>
                <a:gd name="T61" fmla="*/ 165 h 177"/>
                <a:gd name="T62" fmla="*/ 217 w 256"/>
                <a:gd name="T63" fmla="*/ 169 h 177"/>
                <a:gd name="T64" fmla="*/ 201 w 256"/>
                <a:gd name="T65" fmla="*/ 173 h 177"/>
                <a:gd name="T66" fmla="*/ 186 w 256"/>
                <a:gd name="T67" fmla="*/ 176 h 177"/>
                <a:gd name="T68" fmla="*/ 166 w 256"/>
                <a:gd name="T69" fmla="*/ 177 h 177"/>
                <a:gd name="T70" fmla="*/ 147 w 256"/>
                <a:gd name="T71" fmla="*/ 177 h 177"/>
                <a:gd name="T72" fmla="*/ 127 w 256"/>
                <a:gd name="T73" fmla="*/ 173 h 177"/>
                <a:gd name="T74" fmla="*/ 106 w 256"/>
                <a:gd name="T75" fmla="*/ 167 h 177"/>
                <a:gd name="T76" fmla="*/ 86 w 256"/>
                <a:gd name="T77" fmla="*/ 156 h 177"/>
                <a:gd name="T78" fmla="*/ 66 w 256"/>
                <a:gd name="T79" fmla="*/ 142 h 177"/>
                <a:gd name="T80" fmla="*/ 47 w 256"/>
                <a:gd name="T81" fmla="*/ 122 h 177"/>
                <a:gd name="T82" fmla="*/ 28 w 256"/>
                <a:gd name="T83" fmla="*/ 96 h 177"/>
                <a:gd name="T84" fmla="*/ 13 w 256"/>
                <a:gd name="T85" fmla="*/ 65 h 177"/>
                <a:gd name="T86" fmla="*/ 0 w 256"/>
                <a:gd name="T87" fmla="*/ 28 h 177"/>
                <a:gd name="T88" fmla="*/ 2 w 256"/>
                <a:gd name="T89" fmla="*/ 26 h 177"/>
                <a:gd name="T90" fmla="*/ 8 w 256"/>
                <a:gd name="T91" fmla="*/ 24 h 177"/>
                <a:gd name="T92" fmla="*/ 18 w 256"/>
                <a:gd name="T93" fmla="*/ 20 h 177"/>
                <a:gd name="T94" fmla="*/ 30 w 256"/>
                <a:gd name="T95" fmla="*/ 15 h 177"/>
                <a:gd name="T96" fmla="*/ 45 w 256"/>
                <a:gd name="T97" fmla="*/ 9 h 177"/>
                <a:gd name="T98" fmla="*/ 62 w 256"/>
                <a:gd name="T99" fmla="*/ 6 h 177"/>
                <a:gd name="T100" fmla="*/ 82 w 256"/>
                <a:gd name="T101" fmla="*/ 3 h 177"/>
                <a:gd name="T102" fmla="*/ 101 w 256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7">
                  <a:moveTo>
                    <a:pt x="101" y="0"/>
                  </a:moveTo>
                  <a:lnTo>
                    <a:pt x="122" y="0"/>
                  </a:lnTo>
                  <a:lnTo>
                    <a:pt x="143" y="3"/>
                  </a:lnTo>
                  <a:lnTo>
                    <a:pt x="163" y="8"/>
                  </a:lnTo>
                  <a:lnTo>
                    <a:pt x="184" y="17"/>
                  </a:lnTo>
                  <a:lnTo>
                    <a:pt x="202" y="30"/>
                  </a:lnTo>
                  <a:lnTo>
                    <a:pt x="219" y="48"/>
                  </a:lnTo>
                  <a:lnTo>
                    <a:pt x="234" y="72"/>
                  </a:lnTo>
                  <a:lnTo>
                    <a:pt x="247" y="100"/>
                  </a:lnTo>
                  <a:lnTo>
                    <a:pt x="256" y="135"/>
                  </a:lnTo>
                  <a:lnTo>
                    <a:pt x="254" y="133"/>
                  </a:lnTo>
                  <a:lnTo>
                    <a:pt x="251" y="125"/>
                  </a:lnTo>
                  <a:lnTo>
                    <a:pt x="244" y="115"/>
                  </a:lnTo>
                  <a:lnTo>
                    <a:pt x="235" y="102"/>
                  </a:lnTo>
                  <a:lnTo>
                    <a:pt x="223" y="87"/>
                  </a:lnTo>
                  <a:lnTo>
                    <a:pt x="208" y="73"/>
                  </a:lnTo>
                  <a:lnTo>
                    <a:pt x="189" y="60"/>
                  </a:lnTo>
                  <a:lnTo>
                    <a:pt x="169" y="50"/>
                  </a:lnTo>
                  <a:lnTo>
                    <a:pt x="144" y="43"/>
                  </a:lnTo>
                  <a:lnTo>
                    <a:pt x="147" y="46"/>
                  </a:lnTo>
                  <a:lnTo>
                    <a:pt x="156" y="50"/>
                  </a:lnTo>
                  <a:lnTo>
                    <a:pt x="167" y="58"/>
                  </a:lnTo>
                  <a:lnTo>
                    <a:pt x="182" y="68"/>
                  </a:lnTo>
                  <a:lnTo>
                    <a:pt x="199" y="81"/>
                  </a:lnTo>
                  <a:lnTo>
                    <a:pt x="214" y="96"/>
                  </a:lnTo>
                  <a:lnTo>
                    <a:pt x="228" y="115"/>
                  </a:lnTo>
                  <a:lnTo>
                    <a:pt x="239" y="135"/>
                  </a:lnTo>
                  <a:lnTo>
                    <a:pt x="245" y="157"/>
                  </a:lnTo>
                  <a:lnTo>
                    <a:pt x="244" y="159"/>
                  </a:lnTo>
                  <a:lnTo>
                    <a:pt x="238" y="161"/>
                  </a:lnTo>
                  <a:lnTo>
                    <a:pt x="228" y="165"/>
                  </a:lnTo>
                  <a:lnTo>
                    <a:pt x="217" y="169"/>
                  </a:lnTo>
                  <a:lnTo>
                    <a:pt x="201" y="173"/>
                  </a:lnTo>
                  <a:lnTo>
                    <a:pt x="186" y="176"/>
                  </a:lnTo>
                  <a:lnTo>
                    <a:pt x="166" y="177"/>
                  </a:lnTo>
                  <a:lnTo>
                    <a:pt x="147" y="177"/>
                  </a:lnTo>
                  <a:lnTo>
                    <a:pt x="127" y="173"/>
                  </a:lnTo>
                  <a:lnTo>
                    <a:pt x="106" y="167"/>
                  </a:lnTo>
                  <a:lnTo>
                    <a:pt x="86" y="156"/>
                  </a:lnTo>
                  <a:lnTo>
                    <a:pt x="66" y="142"/>
                  </a:lnTo>
                  <a:lnTo>
                    <a:pt x="47" y="122"/>
                  </a:lnTo>
                  <a:lnTo>
                    <a:pt x="28" y="96"/>
                  </a:lnTo>
                  <a:lnTo>
                    <a:pt x="13" y="65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8" y="24"/>
                  </a:lnTo>
                  <a:lnTo>
                    <a:pt x="18" y="20"/>
                  </a:lnTo>
                  <a:lnTo>
                    <a:pt x="30" y="15"/>
                  </a:lnTo>
                  <a:lnTo>
                    <a:pt x="45" y="9"/>
                  </a:lnTo>
                  <a:lnTo>
                    <a:pt x="62" y="6"/>
                  </a:lnTo>
                  <a:lnTo>
                    <a:pt x="82" y="3"/>
                  </a:lnTo>
                  <a:lnTo>
                    <a:pt x="10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79" name="任意多边形: 形状 46"/>
            <p:cNvSpPr/>
            <p:nvPr/>
          </p:nvSpPr>
          <p:spPr bwMode="auto">
            <a:xfrm>
              <a:off x="3441353" y="4302919"/>
              <a:ext cx="277813" cy="422275"/>
            </a:xfrm>
            <a:custGeom>
              <a:avLst/>
              <a:gdLst>
                <a:gd name="T0" fmla="*/ 58 w 175"/>
                <a:gd name="T1" fmla="*/ 0 h 266"/>
                <a:gd name="T2" fmla="*/ 61 w 175"/>
                <a:gd name="T3" fmla="*/ 1 h 266"/>
                <a:gd name="T4" fmla="*/ 66 w 175"/>
                <a:gd name="T5" fmla="*/ 2 h 266"/>
                <a:gd name="T6" fmla="*/ 74 w 175"/>
                <a:gd name="T7" fmla="*/ 6 h 266"/>
                <a:gd name="T8" fmla="*/ 84 w 175"/>
                <a:gd name="T9" fmla="*/ 12 h 266"/>
                <a:gd name="T10" fmla="*/ 96 w 175"/>
                <a:gd name="T11" fmla="*/ 18 h 266"/>
                <a:gd name="T12" fmla="*/ 109 w 175"/>
                <a:gd name="T13" fmla="*/ 27 h 266"/>
                <a:gd name="T14" fmla="*/ 122 w 175"/>
                <a:gd name="T15" fmla="*/ 37 h 266"/>
                <a:gd name="T16" fmla="*/ 135 w 175"/>
                <a:gd name="T17" fmla="*/ 49 h 266"/>
                <a:gd name="T18" fmla="*/ 148 w 175"/>
                <a:gd name="T19" fmla="*/ 65 h 266"/>
                <a:gd name="T20" fmla="*/ 158 w 175"/>
                <a:gd name="T21" fmla="*/ 80 h 266"/>
                <a:gd name="T22" fmla="*/ 166 w 175"/>
                <a:gd name="T23" fmla="*/ 100 h 266"/>
                <a:gd name="T24" fmla="*/ 172 w 175"/>
                <a:gd name="T25" fmla="*/ 121 h 266"/>
                <a:gd name="T26" fmla="*/ 175 w 175"/>
                <a:gd name="T27" fmla="*/ 145 h 266"/>
                <a:gd name="T28" fmla="*/ 174 w 175"/>
                <a:gd name="T29" fmla="*/ 171 h 266"/>
                <a:gd name="T30" fmla="*/ 167 w 175"/>
                <a:gd name="T31" fmla="*/ 200 h 266"/>
                <a:gd name="T32" fmla="*/ 157 w 175"/>
                <a:gd name="T33" fmla="*/ 232 h 266"/>
                <a:gd name="T34" fmla="*/ 140 w 175"/>
                <a:gd name="T35" fmla="*/ 266 h 266"/>
                <a:gd name="T36" fmla="*/ 137 w 175"/>
                <a:gd name="T37" fmla="*/ 266 h 266"/>
                <a:gd name="T38" fmla="*/ 131 w 175"/>
                <a:gd name="T39" fmla="*/ 263 h 266"/>
                <a:gd name="T40" fmla="*/ 122 w 175"/>
                <a:gd name="T41" fmla="*/ 259 h 266"/>
                <a:gd name="T42" fmla="*/ 109 w 175"/>
                <a:gd name="T43" fmla="*/ 253 h 266"/>
                <a:gd name="T44" fmla="*/ 96 w 175"/>
                <a:gd name="T45" fmla="*/ 247 h 266"/>
                <a:gd name="T46" fmla="*/ 80 w 175"/>
                <a:gd name="T47" fmla="*/ 237 h 266"/>
                <a:gd name="T48" fmla="*/ 65 w 175"/>
                <a:gd name="T49" fmla="*/ 226 h 266"/>
                <a:gd name="T50" fmla="*/ 49 w 175"/>
                <a:gd name="T51" fmla="*/ 213 h 266"/>
                <a:gd name="T52" fmla="*/ 35 w 175"/>
                <a:gd name="T53" fmla="*/ 198 h 266"/>
                <a:gd name="T54" fmla="*/ 22 w 175"/>
                <a:gd name="T55" fmla="*/ 182 h 266"/>
                <a:gd name="T56" fmla="*/ 10 w 175"/>
                <a:gd name="T57" fmla="*/ 163 h 266"/>
                <a:gd name="T58" fmla="*/ 3 w 175"/>
                <a:gd name="T59" fmla="*/ 143 h 266"/>
                <a:gd name="T60" fmla="*/ 0 w 175"/>
                <a:gd name="T61" fmla="*/ 121 h 266"/>
                <a:gd name="T62" fmla="*/ 0 w 175"/>
                <a:gd name="T63" fmla="*/ 96 h 266"/>
                <a:gd name="T64" fmla="*/ 6 w 175"/>
                <a:gd name="T65" fmla="*/ 70 h 266"/>
                <a:gd name="T66" fmla="*/ 18 w 175"/>
                <a:gd name="T67" fmla="*/ 40 h 266"/>
                <a:gd name="T68" fmla="*/ 36 w 175"/>
                <a:gd name="T69" fmla="*/ 9 h 266"/>
                <a:gd name="T70" fmla="*/ 35 w 175"/>
                <a:gd name="T71" fmla="*/ 13 h 266"/>
                <a:gd name="T72" fmla="*/ 32 w 175"/>
                <a:gd name="T73" fmla="*/ 21 h 266"/>
                <a:gd name="T74" fmla="*/ 28 w 175"/>
                <a:gd name="T75" fmla="*/ 32 h 266"/>
                <a:gd name="T76" fmla="*/ 26 w 175"/>
                <a:gd name="T77" fmla="*/ 48 h 266"/>
                <a:gd name="T78" fmla="*/ 24 w 175"/>
                <a:gd name="T79" fmla="*/ 66 h 266"/>
                <a:gd name="T80" fmla="*/ 24 w 175"/>
                <a:gd name="T81" fmla="*/ 87 h 266"/>
                <a:gd name="T82" fmla="*/ 28 w 175"/>
                <a:gd name="T83" fmla="*/ 109 h 266"/>
                <a:gd name="T84" fmla="*/ 37 w 175"/>
                <a:gd name="T85" fmla="*/ 131 h 266"/>
                <a:gd name="T86" fmla="*/ 50 w 175"/>
                <a:gd name="T87" fmla="*/ 153 h 266"/>
                <a:gd name="T88" fmla="*/ 49 w 175"/>
                <a:gd name="T89" fmla="*/ 149 h 266"/>
                <a:gd name="T90" fmla="*/ 46 w 175"/>
                <a:gd name="T91" fmla="*/ 140 h 266"/>
                <a:gd name="T92" fmla="*/ 42 w 175"/>
                <a:gd name="T93" fmla="*/ 127 h 266"/>
                <a:gd name="T94" fmla="*/ 39 w 175"/>
                <a:gd name="T95" fmla="*/ 109 h 266"/>
                <a:gd name="T96" fmla="*/ 37 w 175"/>
                <a:gd name="T97" fmla="*/ 88 h 266"/>
                <a:gd name="T98" fmla="*/ 37 w 175"/>
                <a:gd name="T99" fmla="*/ 66 h 266"/>
                <a:gd name="T100" fmla="*/ 40 w 175"/>
                <a:gd name="T101" fmla="*/ 44 h 266"/>
                <a:gd name="T102" fmla="*/ 46 w 175"/>
                <a:gd name="T103" fmla="*/ 21 h 266"/>
                <a:gd name="T104" fmla="*/ 58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58" y="0"/>
                  </a:moveTo>
                  <a:lnTo>
                    <a:pt x="61" y="1"/>
                  </a:lnTo>
                  <a:lnTo>
                    <a:pt x="66" y="2"/>
                  </a:lnTo>
                  <a:lnTo>
                    <a:pt x="74" y="6"/>
                  </a:lnTo>
                  <a:lnTo>
                    <a:pt x="84" y="12"/>
                  </a:lnTo>
                  <a:lnTo>
                    <a:pt x="96" y="18"/>
                  </a:lnTo>
                  <a:lnTo>
                    <a:pt x="109" y="27"/>
                  </a:lnTo>
                  <a:lnTo>
                    <a:pt x="122" y="37"/>
                  </a:lnTo>
                  <a:lnTo>
                    <a:pt x="135" y="49"/>
                  </a:lnTo>
                  <a:lnTo>
                    <a:pt x="148" y="65"/>
                  </a:lnTo>
                  <a:lnTo>
                    <a:pt x="158" y="80"/>
                  </a:lnTo>
                  <a:lnTo>
                    <a:pt x="166" y="100"/>
                  </a:lnTo>
                  <a:lnTo>
                    <a:pt x="172" y="121"/>
                  </a:lnTo>
                  <a:lnTo>
                    <a:pt x="175" y="145"/>
                  </a:lnTo>
                  <a:lnTo>
                    <a:pt x="174" y="171"/>
                  </a:lnTo>
                  <a:lnTo>
                    <a:pt x="167" y="200"/>
                  </a:lnTo>
                  <a:lnTo>
                    <a:pt x="157" y="232"/>
                  </a:lnTo>
                  <a:lnTo>
                    <a:pt x="140" y="266"/>
                  </a:lnTo>
                  <a:lnTo>
                    <a:pt x="137" y="266"/>
                  </a:lnTo>
                  <a:lnTo>
                    <a:pt x="131" y="263"/>
                  </a:lnTo>
                  <a:lnTo>
                    <a:pt x="122" y="259"/>
                  </a:lnTo>
                  <a:lnTo>
                    <a:pt x="109" y="253"/>
                  </a:lnTo>
                  <a:lnTo>
                    <a:pt x="96" y="247"/>
                  </a:lnTo>
                  <a:lnTo>
                    <a:pt x="80" y="237"/>
                  </a:lnTo>
                  <a:lnTo>
                    <a:pt x="65" y="226"/>
                  </a:lnTo>
                  <a:lnTo>
                    <a:pt x="49" y="213"/>
                  </a:lnTo>
                  <a:lnTo>
                    <a:pt x="35" y="198"/>
                  </a:lnTo>
                  <a:lnTo>
                    <a:pt x="22" y="182"/>
                  </a:lnTo>
                  <a:lnTo>
                    <a:pt x="10" y="163"/>
                  </a:lnTo>
                  <a:lnTo>
                    <a:pt x="3" y="143"/>
                  </a:lnTo>
                  <a:lnTo>
                    <a:pt x="0" y="121"/>
                  </a:lnTo>
                  <a:lnTo>
                    <a:pt x="0" y="96"/>
                  </a:lnTo>
                  <a:lnTo>
                    <a:pt x="6" y="70"/>
                  </a:lnTo>
                  <a:lnTo>
                    <a:pt x="18" y="40"/>
                  </a:lnTo>
                  <a:lnTo>
                    <a:pt x="36" y="9"/>
                  </a:lnTo>
                  <a:lnTo>
                    <a:pt x="35" y="13"/>
                  </a:lnTo>
                  <a:lnTo>
                    <a:pt x="32" y="21"/>
                  </a:lnTo>
                  <a:lnTo>
                    <a:pt x="28" y="32"/>
                  </a:lnTo>
                  <a:lnTo>
                    <a:pt x="26" y="48"/>
                  </a:lnTo>
                  <a:lnTo>
                    <a:pt x="24" y="66"/>
                  </a:lnTo>
                  <a:lnTo>
                    <a:pt x="24" y="87"/>
                  </a:lnTo>
                  <a:lnTo>
                    <a:pt x="28" y="109"/>
                  </a:lnTo>
                  <a:lnTo>
                    <a:pt x="37" y="131"/>
                  </a:lnTo>
                  <a:lnTo>
                    <a:pt x="50" y="153"/>
                  </a:lnTo>
                  <a:lnTo>
                    <a:pt x="49" y="149"/>
                  </a:lnTo>
                  <a:lnTo>
                    <a:pt x="46" y="140"/>
                  </a:lnTo>
                  <a:lnTo>
                    <a:pt x="42" y="127"/>
                  </a:lnTo>
                  <a:lnTo>
                    <a:pt x="39" y="109"/>
                  </a:lnTo>
                  <a:lnTo>
                    <a:pt x="37" y="88"/>
                  </a:lnTo>
                  <a:lnTo>
                    <a:pt x="37" y="66"/>
                  </a:lnTo>
                  <a:lnTo>
                    <a:pt x="40" y="44"/>
                  </a:lnTo>
                  <a:lnTo>
                    <a:pt x="46" y="21"/>
                  </a:lnTo>
                  <a:lnTo>
                    <a:pt x="5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0" name="任意多边形: 形状 47"/>
            <p:cNvSpPr/>
            <p:nvPr/>
          </p:nvSpPr>
          <p:spPr bwMode="auto">
            <a:xfrm>
              <a:off x="4566890" y="4553744"/>
              <a:ext cx="406400" cy="280988"/>
            </a:xfrm>
            <a:custGeom>
              <a:avLst/>
              <a:gdLst>
                <a:gd name="T0" fmla="*/ 89 w 256"/>
                <a:gd name="T1" fmla="*/ 0 h 177"/>
                <a:gd name="T2" fmla="*/ 108 w 256"/>
                <a:gd name="T3" fmla="*/ 0 h 177"/>
                <a:gd name="T4" fmla="*/ 129 w 256"/>
                <a:gd name="T5" fmla="*/ 3 h 177"/>
                <a:gd name="T6" fmla="*/ 150 w 256"/>
                <a:gd name="T7" fmla="*/ 9 h 177"/>
                <a:gd name="T8" fmla="*/ 170 w 256"/>
                <a:gd name="T9" fmla="*/ 20 h 177"/>
                <a:gd name="T10" fmla="*/ 190 w 256"/>
                <a:gd name="T11" fmla="*/ 35 h 177"/>
                <a:gd name="T12" fmla="*/ 209 w 256"/>
                <a:gd name="T13" fmla="*/ 55 h 177"/>
                <a:gd name="T14" fmla="*/ 226 w 256"/>
                <a:gd name="T15" fmla="*/ 79 h 177"/>
                <a:gd name="T16" fmla="*/ 242 w 256"/>
                <a:gd name="T17" fmla="*/ 112 h 177"/>
                <a:gd name="T18" fmla="*/ 256 w 256"/>
                <a:gd name="T19" fmla="*/ 150 h 177"/>
                <a:gd name="T20" fmla="*/ 254 w 256"/>
                <a:gd name="T21" fmla="*/ 151 h 177"/>
                <a:gd name="T22" fmla="*/ 247 w 256"/>
                <a:gd name="T23" fmla="*/ 153 h 177"/>
                <a:gd name="T24" fmla="*/ 238 w 256"/>
                <a:gd name="T25" fmla="*/ 157 h 177"/>
                <a:gd name="T26" fmla="*/ 225 w 256"/>
                <a:gd name="T27" fmla="*/ 163 h 177"/>
                <a:gd name="T28" fmla="*/ 211 w 256"/>
                <a:gd name="T29" fmla="*/ 166 h 177"/>
                <a:gd name="T30" fmla="*/ 193 w 256"/>
                <a:gd name="T31" fmla="*/ 172 h 177"/>
                <a:gd name="T32" fmla="*/ 174 w 256"/>
                <a:gd name="T33" fmla="*/ 174 h 177"/>
                <a:gd name="T34" fmla="*/ 154 w 256"/>
                <a:gd name="T35" fmla="*/ 177 h 177"/>
                <a:gd name="T36" fmla="*/ 134 w 256"/>
                <a:gd name="T37" fmla="*/ 177 h 177"/>
                <a:gd name="T38" fmla="*/ 112 w 256"/>
                <a:gd name="T39" fmla="*/ 174 h 177"/>
                <a:gd name="T40" fmla="*/ 92 w 256"/>
                <a:gd name="T41" fmla="*/ 168 h 177"/>
                <a:gd name="T42" fmla="*/ 72 w 256"/>
                <a:gd name="T43" fmla="*/ 159 h 177"/>
                <a:gd name="T44" fmla="*/ 54 w 256"/>
                <a:gd name="T45" fmla="*/ 146 h 177"/>
                <a:gd name="T46" fmla="*/ 37 w 256"/>
                <a:gd name="T47" fmla="*/ 127 h 177"/>
                <a:gd name="T48" fmla="*/ 22 w 256"/>
                <a:gd name="T49" fmla="*/ 105 h 177"/>
                <a:gd name="T50" fmla="*/ 9 w 256"/>
                <a:gd name="T51" fmla="*/ 77 h 177"/>
                <a:gd name="T52" fmla="*/ 0 w 256"/>
                <a:gd name="T53" fmla="*/ 42 h 177"/>
                <a:gd name="T54" fmla="*/ 2 w 256"/>
                <a:gd name="T55" fmla="*/ 44 h 177"/>
                <a:gd name="T56" fmla="*/ 5 w 256"/>
                <a:gd name="T57" fmla="*/ 52 h 177"/>
                <a:gd name="T58" fmla="*/ 12 w 256"/>
                <a:gd name="T59" fmla="*/ 63 h 177"/>
                <a:gd name="T60" fmla="*/ 21 w 256"/>
                <a:gd name="T61" fmla="*/ 76 h 177"/>
                <a:gd name="T62" fmla="*/ 33 w 256"/>
                <a:gd name="T63" fmla="*/ 90 h 177"/>
                <a:gd name="T64" fmla="*/ 48 w 256"/>
                <a:gd name="T65" fmla="*/ 104 h 177"/>
                <a:gd name="T66" fmla="*/ 65 w 256"/>
                <a:gd name="T67" fmla="*/ 117 h 177"/>
                <a:gd name="T68" fmla="*/ 87 w 256"/>
                <a:gd name="T69" fmla="*/ 126 h 177"/>
                <a:gd name="T70" fmla="*/ 112 w 256"/>
                <a:gd name="T71" fmla="*/ 133 h 177"/>
                <a:gd name="T72" fmla="*/ 109 w 256"/>
                <a:gd name="T73" fmla="*/ 131 h 177"/>
                <a:gd name="T74" fmla="*/ 100 w 256"/>
                <a:gd name="T75" fmla="*/ 127 h 177"/>
                <a:gd name="T76" fmla="*/ 89 w 256"/>
                <a:gd name="T77" fmla="*/ 120 h 177"/>
                <a:gd name="T78" fmla="*/ 73 w 256"/>
                <a:gd name="T79" fmla="*/ 109 h 177"/>
                <a:gd name="T80" fmla="*/ 57 w 256"/>
                <a:gd name="T81" fmla="*/ 96 h 177"/>
                <a:gd name="T82" fmla="*/ 42 w 256"/>
                <a:gd name="T83" fmla="*/ 81 h 177"/>
                <a:gd name="T84" fmla="*/ 28 w 256"/>
                <a:gd name="T85" fmla="*/ 63 h 177"/>
                <a:gd name="T86" fmla="*/ 17 w 256"/>
                <a:gd name="T87" fmla="*/ 42 h 177"/>
                <a:gd name="T88" fmla="*/ 11 w 256"/>
                <a:gd name="T89" fmla="*/ 18 h 177"/>
                <a:gd name="T90" fmla="*/ 12 w 256"/>
                <a:gd name="T91" fmla="*/ 18 h 177"/>
                <a:gd name="T92" fmla="*/ 18 w 256"/>
                <a:gd name="T93" fmla="*/ 16 h 177"/>
                <a:gd name="T94" fmla="*/ 28 w 256"/>
                <a:gd name="T95" fmla="*/ 12 h 177"/>
                <a:gd name="T96" fmla="*/ 39 w 256"/>
                <a:gd name="T97" fmla="*/ 8 h 177"/>
                <a:gd name="T98" fmla="*/ 54 w 256"/>
                <a:gd name="T99" fmla="*/ 4 h 177"/>
                <a:gd name="T100" fmla="*/ 70 w 256"/>
                <a:gd name="T101" fmla="*/ 2 h 177"/>
                <a:gd name="T102" fmla="*/ 89 w 256"/>
                <a:gd name="T103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56" h="177">
                  <a:moveTo>
                    <a:pt x="89" y="0"/>
                  </a:moveTo>
                  <a:lnTo>
                    <a:pt x="108" y="0"/>
                  </a:lnTo>
                  <a:lnTo>
                    <a:pt x="129" y="3"/>
                  </a:lnTo>
                  <a:lnTo>
                    <a:pt x="150" y="9"/>
                  </a:lnTo>
                  <a:lnTo>
                    <a:pt x="170" y="20"/>
                  </a:lnTo>
                  <a:lnTo>
                    <a:pt x="190" y="35"/>
                  </a:lnTo>
                  <a:lnTo>
                    <a:pt x="209" y="55"/>
                  </a:lnTo>
                  <a:lnTo>
                    <a:pt x="226" y="79"/>
                  </a:lnTo>
                  <a:lnTo>
                    <a:pt x="242" y="112"/>
                  </a:lnTo>
                  <a:lnTo>
                    <a:pt x="256" y="150"/>
                  </a:lnTo>
                  <a:lnTo>
                    <a:pt x="254" y="151"/>
                  </a:lnTo>
                  <a:lnTo>
                    <a:pt x="247" y="153"/>
                  </a:lnTo>
                  <a:lnTo>
                    <a:pt x="238" y="157"/>
                  </a:lnTo>
                  <a:lnTo>
                    <a:pt x="225" y="163"/>
                  </a:lnTo>
                  <a:lnTo>
                    <a:pt x="211" y="166"/>
                  </a:lnTo>
                  <a:lnTo>
                    <a:pt x="193" y="172"/>
                  </a:lnTo>
                  <a:lnTo>
                    <a:pt x="174" y="174"/>
                  </a:lnTo>
                  <a:lnTo>
                    <a:pt x="154" y="177"/>
                  </a:lnTo>
                  <a:lnTo>
                    <a:pt x="134" y="177"/>
                  </a:lnTo>
                  <a:lnTo>
                    <a:pt x="112" y="174"/>
                  </a:lnTo>
                  <a:lnTo>
                    <a:pt x="92" y="168"/>
                  </a:lnTo>
                  <a:lnTo>
                    <a:pt x="72" y="159"/>
                  </a:lnTo>
                  <a:lnTo>
                    <a:pt x="54" y="146"/>
                  </a:lnTo>
                  <a:lnTo>
                    <a:pt x="37" y="127"/>
                  </a:lnTo>
                  <a:lnTo>
                    <a:pt x="22" y="105"/>
                  </a:lnTo>
                  <a:lnTo>
                    <a:pt x="9" y="77"/>
                  </a:lnTo>
                  <a:lnTo>
                    <a:pt x="0" y="42"/>
                  </a:lnTo>
                  <a:lnTo>
                    <a:pt x="2" y="44"/>
                  </a:lnTo>
                  <a:lnTo>
                    <a:pt x="5" y="52"/>
                  </a:lnTo>
                  <a:lnTo>
                    <a:pt x="12" y="63"/>
                  </a:lnTo>
                  <a:lnTo>
                    <a:pt x="21" y="76"/>
                  </a:lnTo>
                  <a:lnTo>
                    <a:pt x="33" y="90"/>
                  </a:lnTo>
                  <a:lnTo>
                    <a:pt x="48" y="104"/>
                  </a:lnTo>
                  <a:lnTo>
                    <a:pt x="65" y="117"/>
                  </a:lnTo>
                  <a:lnTo>
                    <a:pt x="87" y="126"/>
                  </a:lnTo>
                  <a:lnTo>
                    <a:pt x="112" y="133"/>
                  </a:lnTo>
                  <a:lnTo>
                    <a:pt x="109" y="131"/>
                  </a:lnTo>
                  <a:lnTo>
                    <a:pt x="100" y="127"/>
                  </a:lnTo>
                  <a:lnTo>
                    <a:pt x="89" y="120"/>
                  </a:lnTo>
                  <a:lnTo>
                    <a:pt x="73" y="109"/>
                  </a:lnTo>
                  <a:lnTo>
                    <a:pt x="57" y="96"/>
                  </a:lnTo>
                  <a:lnTo>
                    <a:pt x="42" y="81"/>
                  </a:lnTo>
                  <a:lnTo>
                    <a:pt x="28" y="63"/>
                  </a:lnTo>
                  <a:lnTo>
                    <a:pt x="17" y="42"/>
                  </a:lnTo>
                  <a:lnTo>
                    <a:pt x="11" y="18"/>
                  </a:lnTo>
                  <a:lnTo>
                    <a:pt x="12" y="18"/>
                  </a:lnTo>
                  <a:lnTo>
                    <a:pt x="18" y="16"/>
                  </a:lnTo>
                  <a:lnTo>
                    <a:pt x="28" y="12"/>
                  </a:lnTo>
                  <a:lnTo>
                    <a:pt x="39" y="8"/>
                  </a:lnTo>
                  <a:lnTo>
                    <a:pt x="54" y="4"/>
                  </a:lnTo>
                  <a:lnTo>
                    <a:pt x="70" y="2"/>
                  </a:lnTo>
                  <a:lnTo>
                    <a:pt x="8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1" name="任意多边形: 形状 48"/>
            <p:cNvSpPr/>
            <p:nvPr/>
          </p:nvSpPr>
          <p:spPr bwMode="auto">
            <a:xfrm>
              <a:off x="3925540" y="4442619"/>
              <a:ext cx="280988" cy="422275"/>
            </a:xfrm>
            <a:custGeom>
              <a:avLst/>
              <a:gdLst>
                <a:gd name="T0" fmla="*/ 60 w 177"/>
                <a:gd name="T1" fmla="*/ 0 h 266"/>
                <a:gd name="T2" fmla="*/ 61 w 177"/>
                <a:gd name="T3" fmla="*/ 1 h 266"/>
                <a:gd name="T4" fmla="*/ 66 w 177"/>
                <a:gd name="T5" fmla="*/ 3 h 266"/>
                <a:gd name="T6" fmla="*/ 75 w 177"/>
                <a:gd name="T7" fmla="*/ 7 h 266"/>
                <a:gd name="T8" fmla="*/ 86 w 177"/>
                <a:gd name="T9" fmla="*/ 12 h 266"/>
                <a:gd name="T10" fmla="*/ 97 w 177"/>
                <a:gd name="T11" fmla="*/ 18 h 266"/>
                <a:gd name="T12" fmla="*/ 110 w 177"/>
                <a:gd name="T13" fmla="*/ 27 h 266"/>
                <a:gd name="T14" fmla="*/ 123 w 177"/>
                <a:gd name="T15" fmla="*/ 38 h 266"/>
                <a:gd name="T16" fmla="*/ 136 w 177"/>
                <a:gd name="T17" fmla="*/ 49 h 266"/>
                <a:gd name="T18" fmla="*/ 148 w 177"/>
                <a:gd name="T19" fmla="*/ 64 h 266"/>
                <a:gd name="T20" fmla="*/ 160 w 177"/>
                <a:gd name="T21" fmla="*/ 81 h 266"/>
                <a:gd name="T22" fmla="*/ 168 w 177"/>
                <a:gd name="T23" fmla="*/ 100 h 266"/>
                <a:gd name="T24" fmla="*/ 174 w 177"/>
                <a:gd name="T25" fmla="*/ 121 h 266"/>
                <a:gd name="T26" fmla="*/ 177 w 177"/>
                <a:gd name="T27" fmla="*/ 144 h 266"/>
                <a:gd name="T28" fmla="*/ 175 w 177"/>
                <a:gd name="T29" fmla="*/ 171 h 266"/>
                <a:gd name="T30" fmla="*/ 169 w 177"/>
                <a:gd name="T31" fmla="*/ 200 h 266"/>
                <a:gd name="T32" fmla="*/ 157 w 177"/>
                <a:gd name="T33" fmla="*/ 231 h 266"/>
                <a:gd name="T34" fmla="*/ 142 w 177"/>
                <a:gd name="T35" fmla="*/ 266 h 266"/>
                <a:gd name="T36" fmla="*/ 139 w 177"/>
                <a:gd name="T37" fmla="*/ 265 h 266"/>
                <a:gd name="T38" fmla="*/ 133 w 177"/>
                <a:gd name="T39" fmla="*/ 264 h 266"/>
                <a:gd name="T40" fmla="*/ 123 w 177"/>
                <a:gd name="T41" fmla="*/ 260 h 266"/>
                <a:gd name="T42" fmla="*/ 110 w 177"/>
                <a:gd name="T43" fmla="*/ 253 h 266"/>
                <a:gd name="T44" fmla="*/ 96 w 177"/>
                <a:gd name="T45" fmla="*/ 247 h 266"/>
                <a:gd name="T46" fmla="*/ 82 w 177"/>
                <a:gd name="T47" fmla="*/ 236 h 266"/>
                <a:gd name="T48" fmla="*/ 65 w 177"/>
                <a:gd name="T49" fmla="*/ 226 h 266"/>
                <a:gd name="T50" fmla="*/ 51 w 177"/>
                <a:gd name="T51" fmla="*/ 213 h 266"/>
                <a:gd name="T52" fmla="*/ 35 w 177"/>
                <a:gd name="T53" fmla="*/ 199 h 266"/>
                <a:gd name="T54" fmla="*/ 22 w 177"/>
                <a:gd name="T55" fmla="*/ 182 h 266"/>
                <a:gd name="T56" fmla="*/ 12 w 177"/>
                <a:gd name="T57" fmla="*/ 164 h 266"/>
                <a:gd name="T58" fmla="*/ 4 w 177"/>
                <a:gd name="T59" fmla="*/ 143 h 266"/>
                <a:gd name="T60" fmla="*/ 0 w 177"/>
                <a:gd name="T61" fmla="*/ 121 h 266"/>
                <a:gd name="T62" fmla="*/ 1 w 177"/>
                <a:gd name="T63" fmla="*/ 96 h 266"/>
                <a:gd name="T64" fmla="*/ 7 w 177"/>
                <a:gd name="T65" fmla="*/ 69 h 266"/>
                <a:gd name="T66" fmla="*/ 18 w 177"/>
                <a:gd name="T67" fmla="*/ 40 h 266"/>
                <a:gd name="T68" fmla="*/ 36 w 177"/>
                <a:gd name="T69" fmla="*/ 9 h 266"/>
                <a:gd name="T70" fmla="*/ 36 w 177"/>
                <a:gd name="T71" fmla="*/ 12 h 266"/>
                <a:gd name="T72" fmla="*/ 34 w 177"/>
                <a:gd name="T73" fmla="*/ 20 h 266"/>
                <a:gd name="T74" fmla="*/ 30 w 177"/>
                <a:gd name="T75" fmla="*/ 33 h 266"/>
                <a:gd name="T76" fmla="*/ 27 w 177"/>
                <a:gd name="T77" fmla="*/ 48 h 266"/>
                <a:gd name="T78" fmla="*/ 26 w 177"/>
                <a:gd name="T79" fmla="*/ 66 h 266"/>
                <a:gd name="T80" fmla="*/ 26 w 177"/>
                <a:gd name="T81" fmla="*/ 87 h 266"/>
                <a:gd name="T82" fmla="*/ 30 w 177"/>
                <a:gd name="T83" fmla="*/ 108 h 266"/>
                <a:gd name="T84" fmla="*/ 38 w 177"/>
                <a:gd name="T85" fmla="*/ 131 h 266"/>
                <a:gd name="T86" fmla="*/ 51 w 177"/>
                <a:gd name="T87" fmla="*/ 153 h 266"/>
                <a:gd name="T88" fmla="*/ 49 w 177"/>
                <a:gd name="T89" fmla="*/ 149 h 266"/>
                <a:gd name="T90" fmla="*/ 47 w 177"/>
                <a:gd name="T91" fmla="*/ 140 h 266"/>
                <a:gd name="T92" fmla="*/ 44 w 177"/>
                <a:gd name="T93" fmla="*/ 126 h 266"/>
                <a:gd name="T94" fmla="*/ 40 w 177"/>
                <a:gd name="T95" fmla="*/ 109 h 266"/>
                <a:gd name="T96" fmla="*/ 39 w 177"/>
                <a:gd name="T97" fmla="*/ 88 h 266"/>
                <a:gd name="T98" fmla="*/ 39 w 177"/>
                <a:gd name="T99" fmla="*/ 66 h 266"/>
                <a:gd name="T100" fmla="*/ 42 w 177"/>
                <a:gd name="T101" fmla="*/ 44 h 266"/>
                <a:gd name="T102" fmla="*/ 48 w 177"/>
                <a:gd name="T103" fmla="*/ 21 h 266"/>
                <a:gd name="T104" fmla="*/ 60 w 177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7" h="266">
                  <a:moveTo>
                    <a:pt x="60" y="0"/>
                  </a:moveTo>
                  <a:lnTo>
                    <a:pt x="61" y="1"/>
                  </a:lnTo>
                  <a:lnTo>
                    <a:pt x="66" y="3"/>
                  </a:lnTo>
                  <a:lnTo>
                    <a:pt x="75" y="7"/>
                  </a:lnTo>
                  <a:lnTo>
                    <a:pt x="86" y="12"/>
                  </a:lnTo>
                  <a:lnTo>
                    <a:pt x="97" y="18"/>
                  </a:lnTo>
                  <a:lnTo>
                    <a:pt x="110" y="27"/>
                  </a:lnTo>
                  <a:lnTo>
                    <a:pt x="123" y="38"/>
                  </a:lnTo>
                  <a:lnTo>
                    <a:pt x="136" y="49"/>
                  </a:lnTo>
                  <a:lnTo>
                    <a:pt x="148" y="64"/>
                  </a:lnTo>
                  <a:lnTo>
                    <a:pt x="160" y="81"/>
                  </a:lnTo>
                  <a:lnTo>
                    <a:pt x="168" y="100"/>
                  </a:lnTo>
                  <a:lnTo>
                    <a:pt x="174" y="121"/>
                  </a:lnTo>
                  <a:lnTo>
                    <a:pt x="177" y="144"/>
                  </a:lnTo>
                  <a:lnTo>
                    <a:pt x="175" y="171"/>
                  </a:lnTo>
                  <a:lnTo>
                    <a:pt x="169" y="200"/>
                  </a:lnTo>
                  <a:lnTo>
                    <a:pt x="157" y="231"/>
                  </a:lnTo>
                  <a:lnTo>
                    <a:pt x="142" y="266"/>
                  </a:lnTo>
                  <a:lnTo>
                    <a:pt x="139" y="265"/>
                  </a:lnTo>
                  <a:lnTo>
                    <a:pt x="133" y="264"/>
                  </a:lnTo>
                  <a:lnTo>
                    <a:pt x="123" y="260"/>
                  </a:lnTo>
                  <a:lnTo>
                    <a:pt x="110" y="253"/>
                  </a:lnTo>
                  <a:lnTo>
                    <a:pt x="96" y="247"/>
                  </a:lnTo>
                  <a:lnTo>
                    <a:pt x="82" y="236"/>
                  </a:lnTo>
                  <a:lnTo>
                    <a:pt x="65" y="226"/>
                  </a:lnTo>
                  <a:lnTo>
                    <a:pt x="51" y="213"/>
                  </a:lnTo>
                  <a:lnTo>
                    <a:pt x="35" y="199"/>
                  </a:lnTo>
                  <a:lnTo>
                    <a:pt x="22" y="182"/>
                  </a:lnTo>
                  <a:lnTo>
                    <a:pt x="12" y="164"/>
                  </a:lnTo>
                  <a:lnTo>
                    <a:pt x="4" y="143"/>
                  </a:lnTo>
                  <a:lnTo>
                    <a:pt x="0" y="121"/>
                  </a:lnTo>
                  <a:lnTo>
                    <a:pt x="1" y="96"/>
                  </a:lnTo>
                  <a:lnTo>
                    <a:pt x="7" y="69"/>
                  </a:lnTo>
                  <a:lnTo>
                    <a:pt x="18" y="40"/>
                  </a:lnTo>
                  <a:lnTo>
                    <a:pt x="36" y="9"/>
                  </a:lnTo>
                  <a:lnTo>
                    <a:pt x="36" y="12"/>
                  </a:lnTo>
                  <a:lnTo>
                    <a:pt x="34" y="20"/>
                  </a:lnTo>
                  <a:lnTo>
                    <a:pt x="30" y="33"/>
                  </a:lnTo>
                  <a:lnTo>
                    <a:pt x="27" y="48"/>
                  </a:lnTo>
                  <a:lnTo>
                    <a:pt x="26" y="66"/>
                  </a:lnTo>
                  <a:lnTo>
                    <a:pt x="26" y="87"/>
                  </a:lnTo>
                  <a:lnTo>
                    <a:pt x="30" y="108"/>
                  </a:lnTo>
                  <a:lnTo>
                    <a:pt x="38" y="131"/>
                  </a:lnTo>
                  <a:lnTo>
                    <a:pt x="51" y="153"/>
                  </a:lnTo>
                  <a:lnTo>
                    <a:pt x="49" y="149"/>
                  </a:lnTo>
                  <a:lnTo>
                    <a:pt x="47" y="140"/>
                  </a:lnTo>
                  <a:lnTo>
                    <a:pt x="44" y="126"/>
                  </a:lnTo>
                  <a:lnTo>
                    <a:pt x="40" y="109"/>
                  </a:lnTo>
                  <a:lnTo>
                    <a:pt x="39" y="88"/>
                  </a:lnTo>
                  <a:lnTo>
                    <a:pt x="39" y="66"/>
                  </a:lnTo>
                  <a:lnTo>
                    <a:pt x="42" y="44"/>
                  </a:lnTo>
                  <a:lnTo>
                    <a:pt x="48" y="21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2" name="任意多边形: 形状 49"/>
            <p:cNvSpPr/>
            <p:nvPr/>
          </p:nvSpPr>
          <p:spPr bwMode="auto">
            <a:xfrm>
              <a:off x="3334990" y="2942431"/>
              <a:ext cx="280988" cy="406400"/>
            </a:xfrm>
            <a:custGeom>
              <a:avLst/>
              <a:gdLst>
                <a:gd name="T0" fmla="*/ 135 w 177"/>
                <a:gd name="T1" fmla="*/ 0 h 256"/>
                <a:gd name="T2" fmla="*/ 133 w 177"/>
                <a:gd name="T3" fmla="*/ 1 h 256"/>
                <a:gd name="T4" fmla="*/ 125 w 177"/>
                <a:gd name="T5" fmla="*/ 5 h 256"/>
                <a:gd name="T6" fmla="*/ 115 w 177"/>
                <a:gd name="T7" fmla="*/ 12 h 256"/>
                <a:gd name="T8" fmla="*/ 102 w 177"/>
                <a:gd name="T9" fmla="*/ 21 h 256"/>
                <a:gd name="T10" fmla="*/ 87 w 177"/>
                <a:gd name="T11" fmla="*/ 33 h 256"/>
                <a:gd name="T12" fmla="*/ 73 w 177"/>
                <a:gd name="T13" fmla="*/ 47 h 256"/>
                <a:gd name="T14" fmla="*/ 60 w 177"/>
                <a:gd name="T15" fmla="*/ 65 h 256"/>
                <a:gd name="T16" fmla="*/ 51 w 177"/>
                <a:gd name="T17" fmla="*/ 87 h 256"/>
                <a:gd name="T18" fmla="*/ 44 w 177"/>
                <a:gd name="T19" fmla="*/ 112 h 256"/>
                <a:gd name="T20" fmla="*/ 46 w 177"/>
                <a:gd name="T21" fmla="*/ 108 h 256"/>
                <a:gd name="T22" fmla="*/ 50 w 177"/>
                <a:gd name="T23" fmla="*/ 100 h 256"/>
                <a:gd name="T24" fmla="*/ 57 w 177"/>
                <a:gd name="T25" fmla="*/ 88 h 256"/>
                <a:gd name="T26" fmla="*/ 68 w 177"/>
                <a:gd name="T27" fmla="*/ 73 h 256"/>
                <a:gd name="T28" fmla="*/ 81 w 177"/>
                <a:gd name="T29" fmla="*/ 57 h 256"/>
                <a:gd name="T30" fmla="*/ 96 w 177"/>
                <a:gd name="T31" fmla="*/ 42 h 256"/>
                <a:gd name="T32" fmla="*/ 115 w 177"/>
                <a:gd name="T33" fmla="*/ 27 h 256"/>
                <a:gd name="T34" fmla="*/ 135 w 177"/>
                <a:gd name="T35" fmla="*/ 17 h 256"/>
                <a:gd name="T36" fmla="*/ 158 w 177"/>
                <a:gd name="T37" fmla="*/ 9 h 256"/>
                <a:gd name="T38" fmla="*/ 159 w 177"/>
                <a:gd name="T39" fmla="*/ 12 h 256"/>
                <a:gd name="T40" fmla="*/ 161 w 177"/>
                <a:gd name="T41" fmla="*/ 17 h 256"/>
                <a:gd name="T42" fmla="*/ 165 w 177"/>
                <a:gd name="T43" fmla="*/ 27 h 256"/>
                <a:gd name="T44" fmla="*/ 169 w 177"/>
                <a:gd name="T45" fmla="*/ 39 h 256"/>
                <a:gd name="T46" fmla="*/ 173 w 177"/>
                <a:gd name="T47" fmla="*/ 53 h 256"/>
                <a:gd name="T48" fmla="*/ 176 w 177"/>
                <a:gd name="T49" fmla="*/ 70 h 256"/>
                <a:gd name="T50" fmla="*/ 177 w 177"/>
                <a:gd name="T51" fmla="*/ 88 h 256"/>
                <a:gd name="T52" fmla="*/ 177 w 177"/>
                <a:gd name="T53" fmla="*/ 108 h 256"/>
                <a:gd name="T54" fmla="*/ 173 w 177"/>
                <a:gd name="T55" fmla="*/ 129 h 256"/>
                <a:gd name="T56" fmla="*/ 167 w 177"/>
                <a:gd name="T57" fmla="*/ 149 h 256"/>
                <a:gd name="T58" fmla="*/ 158 w 177"/>
                <a:gd name="T59" fmla="*/ 170 h 256"/>
                <a:gd name="T60" fmla="*/ 142 w 177"/>
                <a:gd name="T61" fmla="*/ 190 h 256"/>
                <a:gd name="T62" fmla="*/ 122 w 177"/>
                <a:gd name="T63" fmla="*/ 209 h 256"/>
                <a:gd name="T64" fmla="*/ 98 w 177"/>
                <a:gd name="T65" fmla="*/ 226 h 256"/>
                <a:gd name="T66" fmla="*/ 65 w 177"/>
                <a:gd name="T67" fmla="*/ 242 h 256"/>
                <a:gd name="T68" fmla="*/ 28 w 177"/>
                <a:gd name="T69" fmla="*/ 256 h 256"/>
                <a:gd name="T70" fmla="*/ 26 w 177"/>
                <a:gd name="T71" fmla="*/ 253 h 256"/>
                <a:gd name="T72" fmla="*/ 24 w 177"/>
                <a:gd name="T73" fmla="*/ 247 h 256"/>
                <a:gd name="T74" fmla="*/ 20 w 177"/>
                <a:gd name="T75" fmla="*/ 238 h 256"/>
                <a:gd name="T76" fmla="*/ 15 w 177"/>
                <a:gd name="T77" fmla="*/ 225 h 256"/>
                <a:gd name="T78" fmla="*/ 11 w 177"/>
                <a:gd name="T79" fmla="*/ 209 h 256"/>
                <a:gd name="T80" fmla="*/ 5 w 177"/>
                <a:gd name="T81" fmla="*/ 192 h 256"/>
                <a:gd name="T82" fmla="*/ 3 w 177"/>
                <a:gd name="T83" fmla="*/ 174 h 256"/>
                <a:gd name="T84" fmla="*/ 0 w 177"/>
                <a:gd name="T85" fmla="*/ 153 h 256"/>
                <a:gd name="T86" fmla="*/ 0 w 177"/>
                <a:gd name="T87" fmla="*/ 132 h 256"/>
                <a:gd name="T88" fmla="*/ 3 w 177"/>
                <a:gd name="T89" fmla="*/ 112 h 256"/>
                <a:gd name="T90" fmla="*/ 8 w 177"/>
                <a:gd name="T91" fmla="*/ 91 h 256"/>
                <a:gd name="T92" fmla="*/ 17 w 177"/>
                <a:gd name="T93" fmla="*/ 71 h 256"/>
                <a:gd name="T94" fmla="*/ 31 w 177"/>
                <a:gd name="T95" fmla="*/ 53 h 256"/>
                <a:gd name="T96" fmla="*/ 48 w 177"/>
                <a:gd name="T97" fmla="*/ 36 h 256"/>
                <a:gd name="T98" fmla="*/ 72 w 177"/>
                <a:gd name="T99" fmla="*/ 21 h 256"/>
                <a:gd name="T100" fmla="*/ 100 w 177"/>
                <a:gd name="T101" fmla="*/ 9 h 256"/>
                <a:gd name="T102" fmla="*/ 135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35" y="0"/>
                  </a:moveTo>
                  <a:lnTo>
                    <a:pt x="133" y="1"/>
                  </a:lnTo>
                  <a:lnTo>
                    <a:pt x="125" y="5"/>
                  </a:lnTo>
                  <a:lnTo>
                    <a:pt x="115" y="12"/>
                  </a:lnTo>
                  <a:lnTo>
                    <a:pt x="102" y="21"/>
                  </a:lnTo>
                  <a:lnTo>
                    <a:pt x="87" y="33"/>
                  </a:lnTo>
                  <a:lnTo>
                    <a:pt x="73" y="47"/>
                  </a:lnTo>
                  <a:lnTo>
                    <a:pt x="60" y="65"/>
                  </a:lnTo>
                  <a:lnTo>
                    <a:pt x="51" y="87"/>
                  </a:lnTo>
                  <a:lnTo>
                    <a:pt x="44" y="112"/>
                  </a:lnTo>
                  <a:lnTo>
                    <a:pt x="46" y="108"/>
                  </a:lnTo>
                  <a:lnTo>
                    <a:pt x="50" y="100"/>
                  </a:lnTo>
                  <a:lnTo>
                    <a:pt x="57" y="88"/>
                  </a:lnTo>
                  <a:lnTo>
                    <a:pt x="68" y="73"/>
                  </a:lnTo>
                  <a:lnTo>
                    <a:pt x="81" y="57"/>
                  </a:lnTo>
                  <a:lnTo>
                    <a:pt x="96" y="42"/>
                  </a:lnTo>
                  <a:lnTo>
                    <a:pt x="115" y="27"/>
                  </a:lnTo>
                  <a:lnTo>
                    <a:pt x="135" y="17"/>
                  </a:lnTo>
                  <a:lnTo>
                    <a:pt x="158" y="9"/>
                  </a:lnTo>
                  <a:lnTo>
                    <a:pt x="159" y="12"/>
                  </a:lnTo>
                  <a:lnTo>
                    <a:pt x="161" y="17"/>
                  </a:lnTo>
                  <a:lnTo>
                    <a:pt x="165" y="27"/>
                  </a:lnTo>
                  <a:lnTo>
                    <a:pt x="169" y="39"/>
                  </a:lnTo>
                  <a:lnTo>
                    <a:pt x="173" y="53"/>
                  </a:lnTo>
                  <a:lnTo>
                    <a:pt x="176" y="70"/>
                  </a:lnTo>
                  <a:lnTo>
                    <a:pt x="177" y="88"/>
                  </a:lnTo>
                  <a:lnTo>
                    <a:pt x="177" y="108"/>
                  </a:lnTo>
                  <a:lnTo>
                    <a:pt x="173" y="129"/>
                  </a:lnTo>
                  <a:lnTo>
                    <a:pt x="167" y="149"/>
                  </a:lnTo>
                  <a:lnTo>
                    <a:pt x="158" y="170"/>
                  </a:lnTo>
                  <a:lnTo>
                    <a:pt x="142" y="190"/>
                  </a:lnTo>
                  <a:lnTo>
                    <a:pt x="122" y="209"/>
                  </a:lnTo>
                  <a:lnTo>
                    <a:pt x="98" y="226"/>
                  </a:lnTo>
                  <a:lnTo>
                    <a:pt x="65" y="242"/>
                  </a:lnTo>
                  <a:lnTo>
                    <a:pt x="28" y="256"/>
                  </a:lnTo>
                  <a:lnTo>
                    <a:pt x="26" y="253"/>
                  </a:lnTo>
                  <a:lnTo>
                    <a:pt x="24" y="247"/>
                  </a:lnTo>
                  <a:lnTo>
                    <a:pt x="20" y="238"/>
                  </a:lnTo>
                  <a:lnTo>
                    <a:pt x="15" y="225"/>
                  </a:lnTo>
                  <a:lnTo>
                    <a:pt x="11" y="209"/>
                  </a:lnTo>
                  <a:lnTo>
                    <a:pt x="5" y="192"/>
                  </a:lnTo>
                  <a:lnTo>
                    <a:pt x="3" y="174"/>
                  </a:lnTo>
                  <a:lnTo>
                    <a:pt x="0" y="153"/>
                  </a:lnTo>
                  <a:lnTo>
                    <a:pt x="0" y="132"/>
                  </a:lnTo>
                  <a:lnTo>
                    <a:pt x="3" y="112"/>
                  </a:lnTo>
                  <a:lnTo>
                    <a:pt x="8" y="91"/>
                  </a:lnTo>
                  <a:lnTo>
                    <a:pt x="17" y="71"/>
                  </a:lnTo>
                  <a:lnTo>
                    <a:pt x="31" y="53"/>
                  </a:lnTo>
                  <a:lnTo>
                    <a:pt x="48" y="36"/>
                  </a:lnTo>
                  <a:lnTo>
                    <a:pt x="72" y="21"/>
                  </a:lnTo>
                  <a:lnTo>
                    <a:pt x="100" y="9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3" name="任意多边形: 形状 50"/>
            <p:cNvSpPr/>
            <p:nvPr/>
          </p:nvSpPr>
          <p:spPr bwMode="auto">
            <a:xfrm>
              <a:off x="2347565" y="2512219"/>
              <a:ext cx="277813" cy="422275"/>
            </a:xfrm>
            <a:custGeom>
              <a:avLst/>
              <a:gdLst>
                <a:gd name="T0" fmla="*/ 60 w 175"/>
                <a:gd name="T1" fmla="*/ 0 h 266"/>
                <a:gd name="T2" fmla="*/ 61 w 175"/>
                <a:gd name="T3" fmla="*/ 1 h 266"/>
                <a:gd name="T4" fmla="*/ 66 w 175"/>
                <a:gd name="T5" fmla="*/ 2 h 266"/>
                <a:gd name="T6" fmla="*/ 75 w 175"/>
                <a:gd name="T7" fmla="*/ 6 h 266"/>
                <a:gd name="T8" fmla="*/ 84 w 175"/>
                <a:gd name="T9" fmla="*/ 11 h 266"/>
                <a:gd name="T10" fmla="*/ 97 w 175"/>
                <a:gd name="T11" fmla="*/ 18 h 266"/>
                <a:gd name="T12" fmla="*/ 110 w 175"/>
                <a:gd name="T13" fmla="*/ 27 h 266"/>
                <a:gd name="T14" fmla="*/ 123 w 175"/>
                <a:gd name="T15" fmla="*/ 37 h 266"/>
                <a:gd name="T16" fmla="*/ 136 w 175"/>
                <a:gd name="T17" fmla="*/ 49 h 266"/>
                <a:gd name="T18" fmla="*/ 148 w 175"/>
                <a:gd name="T19" fmla="*/ 65 h 266"/>
                <a:gd name="T20" fmla="*/ 158 w 175"/>
                <a:gd name="T21" fmla="*/ 80 h 266"/>
                <a:gd name="T22" fmla="*/ 167 w 175"/>
                <a:gd name="T23" fmla="*/ 100 h 266"/>
                <a:gd name="T24" fmla="*/ 173 w 175"/>
                <a:gd name="T25" fmla="*/ 120 h 266"/>
                <a:gd name="T26" fmla="*/ 175 w 175"/>
                <a:gd name="T27" fmla="*/ 145 h 266"/>
                <a:gd name="T28" fmla="*/ 174 w 175"/>
                <a:gd name="T29" fmla="*/ 171 h 266"/>
                <a:gd name="T30" fmla="*/ 169 w 175"/>
                <a:gd name="T31" fmla="*/ 200 h 266"/>
                <a:gd name="T32" fmla="*/ 157 w 175"/>
                <a:gd name="T33" fmla="*/ 232 h 266"/>
                <a:gd name="T34" fmla="*/ 140 w 175"/>
                <a:gd name="T35" fmla="*/ 266 h 266"/>
                <a:gd name="T36" fmla="*/ 139 w 175"/>
                <a:gd name="T37" fmla="*/ 266 h 266"/>
                <a:gd name="T38" fmla="*/ 132 w 175"/>
                <a:gd name="T39" fmla="*/ 263 h 266"/>
                <a:gd name="T40" fmla="*/ 122 w 175"/>
                <a:gd name="T41" fmla="*/ 259 h 266"/>
                <a:gd name="T42" fmla="*/ 110 w 175"/>
                <a:gd name="T43" fmla="*/ 253 h 266"/>
                <a:gd name="T44" fmla="*/ 96 w 175"/>
                <a:gd name="T45" fmla="*/ 246 h 266"/>
                <a:gd name="T46" fmla="*/ 80 w 175"/>
                <a:gd name="T47" fmla="*/ 237 h 266"/>
                <a:gd name="T48" fmla="*/ 65 w 175"/>
                <a:gd name="T49" fmla="*/ 226 h 266"/>
                <a:gd name="T50" fmla="*/ 49 w 175"/>
                <a:gd name="T51" fmla="*/ 213 h 266"/>
                <a:gd name="T52" fmla="*/ 35 w 175"/>
                <a:gd name="T53" fmla="*/ 198 h 266"/>
                <a:gd name="T54" fmla="*/ 22 w 175"/>
                <a:gd name="T55" fmla="*/ 181 h 266"/>
                <a:gd name="T56" fmla="*/ 11 w 175"/>
                <a:gd name="T57" fmla="*/ 163 h 266"/>
                <a:gd name="T58" fmla="*/ 4 w 175"/>
                <a:gd name="T59" fmla="*/ 143 h 266"/>
                <a:gd name="T60" fmla="*/ 0 w 175"/>
                <a:gd name="T61" fmla="*/ 120 h 266"/>
                <a:gd name="T62" fmla="*/ 1 w 175"/>
                <a:gd name="T63" fmla="*/ 96 h 266"/>
                <a:gd name="T64" fmla="*/ 6 w 175"/>
                <a:gd name="T65" fmla="*/ 70 h 266"/>
                <a:gd name="T66" fmla="*/ 18 w 175"/>
                <a:gd name="T67" fmla="*/ 40 h 266"/>
                <a:gd name="T68" fmla="*/ 36 w 175"/>
                <a:gd name="T69" fmla="*/ 9 h 266"/>
                <a:gd name="T70" fmla="*/ 35 w 175"/>
                <a:gd name="T71" fmla="*/ 11 h 266"/>
                <a:gd name="T72" fmla="*/ 32 w 175"/>
                <a:gd name="T73" fmla="*/ 21 h 266"/>
                <a:gd name="T74" fmla="*/ 30 w 175"/>
                <a:gd name="T75" fmla="*/ 32 h 266"/>
                <a:gd name="T76" fmla="*/ 27 w 175"/>
                <a:gd name="T77" fmla="*/ 48 h 266"/>
                <a:gd name="T78" fmla="*/ 24 w 175"/>
                <a:gd name="T79" fmla="*/ 66 h 266"/>
                <a:gd name="T80" fmla="*/ 26 w 175"/>
                <a:gd name="T81" fmla="*/ 87 h 266"/>
                <a:gd name="T82" fmla="*/ 30 w 175"/>
                <a:gd name="T83" fmla="*/ 109 h 266"/>
                <a:gd name="T84" fmla="*/ 37 w 175"/>
                <a:gd name="T85" fmla="*/ 131 h 266"/>
                <a:gd name="T86" fmla="*/ 50 w 175"/>
                <a:gd name="T87" fmla="*/ 153 h 266"/>
                <a:gd name="T88" fmla="*/ 49 w 175"/>
                <a:gd name="T89" fmla="*/ 149 h 266"/>
                <a:gd name="T90" fmla="*/ 47 w 175"/>
                <a:gd name="T91" fmla="*/ 140 h 266"/>
                <a:gd name="T92" fmla="*/ 43 w 175"/>
                <a:gd name="T93" fmla="*/ 127 h 266"/>
                <a:gd name="T94" fmla="*/ 40 w 175"/>
                <a:gd name="T95" fmla="*/ 109 h 266"/>
                <a:gd name="T96" fmla="*/ 37 w 175"/>
                <a:gd name="T97" fmla="*/ 88 h 266"/>
                <a:gd name="T98" fmla="*/ 37 w 175"/>
                <a:gd name="T99" fmla="*/ 66 h 266"/>
                <a:gd name="T100" fmla="*/ 41 w 175"/>
                <a:gd name="T101" fmla="*/ 44 h 266"/>
                <a:gd name="T102" fmla="*/ 48 w 175"/>
                <a:gd name="T103" fmla="*/ 22 h 266"/>
                <a:gd name="T104" fmla="*/ 60 w 175"/>
                <a:gd name="T105" fmla="*/ 0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5" h="266">
                  <a:moveTo>
                    <a:pt x="60" y="0"/>
                  </a:moveTo>
                  <a:lnTo>
                    <a:pt x="61" y="1"/>
                  </a:lnTo>
                  <a:lnTo>
                    <a:pt x="66" y="2"/>
                  </a:lnTo>
                  <a:lnTo>
                    <a:pt x="75" y="6"/>
                  </a:lnTo>
                  <a:lnTo>
                    <a:pt x="84" y="11"/>
                  </a:lnTo>
                  <a:lnTo>
                    <a:pt x="97" y="18"/>
                  </a:lnTo>
                  <a:lnTo>
                    <a:pt x="110" y="27"/>
                  </a:lnTo>
                  <a:lnTo>
                    <a:pt x="123" y="37"/>
                  </a:lnTo>
                  <a:lnTo>
                    <a:pt x="136" y="49"/>
                  </a:lnTo>
                  <a:lnTo>
                    <a:pt x="148" y="65"/>
                  </a:lnTo>
                  <a:lnTo>
                    <a:pt x="158" y="80"/>
                  </a:lnTo>
                  <a:lnTo>
                    <a:pt x="167" y="100"/>
                  </a:lnTo>
                  <a:lnTo>
                    <a:pt x="173" y="120"/>
                  </a:lnTo>
                  <a:lnTo>
                    <a:pt x="175" y="145"/>
                  </a:lnTo>
                  <a:lnTo>
                    <a:pt x="174" y="171"/>
                  </a:lnTo>
                  <a:lnTo>
                    <a:pt x="169" y="200"/>
                  </a:lnTo>
                  <a:lnTo>
                    <a:pt x="157" y="232"/>
                  </a:lnTo>
                  <a:lnTo>
                    <a:pt x="140" y="266"/>
                  </a:lnTo>
                  <a:lnTo>
                    <a:pt x="139" y="266"/>
                  </a:lnTo>
                  <a:lnTo>
                    <a:pt x="132" y="263"/>
                  </a:lnTo>
                  <a:lnTo>
                    <a:pt x="122" y="259"/>
                  </a:lnTo>
                  <a:lnTo>
                    <a:pt x="110" y="253"/>
                  </a:lnTo>
                  <a:lnTo>
                    <a:pt x="96" y="246"/>
                  </a:lnTo>
                  <a:lnTo>
                    <a:pt x="80" y="237"/>
                  </a:lnTo>
                  <a:lnTo>
                    <a:pt x="65" y="226"/>
                  </a:lnTo>
                  <a:lnTo>
                    <a:pt x="49" y="213"/>
                  </a:lnTo>
                  <a:lnTo>
                    <a:pt x="35" y="198"/>
                  </a:lnTo>
                  <a:lnTo>
                    <a:pt x="22" y="181"/>
                  </a:lnTo>
                  <a:lnTo>
                    <a:pt x="11" y="163"/>
                  </a:lnTo>
                  <a:lnTo>
                    <a:pt x="4" y="143"/>
                  </a:lnTo>
                  <a:lnTo>
                    <a:pt x="0" y="120"/>
                  </a:lnTo>
                  <a:lnTo>
                    <a:pt x="1" y="96"/>
                  </a:lnTo>
                  <a:lnTo>
                    <a:pt x="6" y="70"/>
                  </a:lnTo>
                  <a:lnTo>
                    <a:pt x="18" y="40"/>
                  </a:lnTo>
                  <a:lnTo>
                    <a:pt x="36" y="9"/>
                  </a:lnTo>
                  <a:lnTo>
                    <a:pt x="35" y="11"/>
                  </a:lnTo>
                  <a:lnTo>
                    <a:pt x="32" y="21"/>
                  </a:lnTo>
                  <a:lnTo>
                    <a:pt x="30" y="32"/>
                  </a:lnTo>
                  <a:lnTo>
                    <a:pt x="27" y="48"/>
                  </a:lnTo>
                  <a:lnTo>
                    <a:pt x="24" y="66"/>
                  </a:lnTo>
                  <a:lnTo>
                    <a:pt x="26" y="87"/>
                  </a:lnTo>
                  <a:lnTo>
                    <a:pt x="30" y="109"/>
                  </a:lnTo>
                  <a:lnTo>
                    <a:pt x="37" y="131"/>
                  </a:lnTo>
                  <a:lnTo>
                    <a:pt x="50" y="153"/>
                  </a:lnTo>
                  <a:lnTo>
                    <a:pt x="49" y="149"/>
                  </a:lnTo>
                  <a:lnTo>
                    <a:pt x="47" y="140"/>
                  </a:lnTo>
                  <a:lnTo>
                    <a:pt x="43" y="127"/>
                  </a:lnTo>
                  <a:lnTo>
                    <a:pt x="40" y="109"/>
                  </a:lnTo>
                  <a:lnTo>
                    <a:pt x="37" y="88"/>
                  </a:lnTo>
                  <a:lnTo>
                    <a:pt x="37" y="66"/>
                  </a:lnTo>
                  <a:lnTo>
                    <a:pt x="41" y="44"/>
                  </a:lnTo>
                  <a:lnTo>
                    <a:pt x="48" y="22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4" name="任意多边形: 形状 51"/>
            <p:cNvSpPr/>
            <p:nvPr/>
          </p:nvSpPr>
          <p:spPr bwMode="auto">
            <a:xfrm>
              <a:off x="2658715" y="2934494"/>
              <a:ext cx="280988" cy="406400"/>
            </a:xfrm>
            <a:custGeom>
              <a:avLst/>
              <a:gdLst>
                <a:gd name="T0" fmla="*/ 135 w 177"/>
                <a:gd name="T1" fmla="*/ 0 h 256"/>
                <a:gd name="T2" fmla="*/ 133 w 177"/>
                <a:gd name="T3" fmla="*/ 1 h 256"/>
                <a:gd name="T4" fmla="*/ 125 w 177"/>
                <a:gd name="T5" fmla="*/ 5 h 256"/>
                <a:gd name="T6" fmla="*/ 114 w 177"/>
                <a:gd name="T7" fmla="*/ 12 h 256"/>
                <a:gd name="T8" fmla="*/ 101 w 177"/>
                <a:gd name="T9" fmla="*/ 21 h 256"/>
                <a:gd name="T10" fmla="*/ 87 w 177"/>
                <a:gd name="T11" fmla="*/ 32 h 256"/>
                <a:gd name="T12" fmla="*/ 73 w 177"/>
                <a:gd name="T13" fmla="*/ 48 h 256"/>
                <a:gd name="T14" fmla="*/ 61 w 177"/>
                <a:gd name="T15" fmla="*/ 66 h 256"/>
                <a:gd name="T16" fmla="*/ 51 w 177"/>
                <a:gd name="T17" fmla="*/ 87 h 256"/>
                <a:gd name="T18" fmla="*/ 44 w 177"/>
                <a:gd name="T19" fmla="*/ 112 h 256"/>
                <a:gd name="T20" fmla="*/ 45 w 177"/>
                <a:gd name="T21" fmla="*/ 109 h 256"/>
                <a:gd name="T22" fmla="*/ 49 w 177"/>
                <a:gd name="T23" fmla="*/ 100 h 256"/>
                <a:gd name="T24" fmla="*/ 57 w 177"/>
                <a:gd name="T25" fmla="*/ 88 h 256"/>
                <a:gd name="T26" fmla="*/ 68 w 177"/>
                <a:gd name="T27" fmla="*/ 74 h 256"/>
                <a:gd name="T28" fmla="*/ 81 w 177"/>
                <a:gd name="T29" fmla="*/ 57 h 256"/>
                <a:gd name="T30" fmla="*/ 96 w 177"/>
                <a:gd name="T31" fmla="*/ 41 h 256"/>
                <a:gd name="T32" fmla="*/ 114 w 177"/>
                <a:gd name="T33" fmla="*/ 27 h 256"/>
                <a:gd name="T34" fmla="*/ 135 w 177"/>
                <a:gd name="T35" fmla="*/ 17 h 256"/>
                <a:gd name="T36" fmla="*/ 159 w 177"/>
                <a:gd name="T37" fmla="*/ 10 h 256"/>
                <a:gd name="T38" fmla="*/ 159 w 177"/>
                <a:gd name="T39" fmla="*/ 12 h 256"/>
                <a:gd name="T40" fmla="*/ 161 w 177"/>
                <a:gd name="T41" fmla="*/ 18 h 256"/>
                <a:gd name="T42" fmla="*/ 165 w 177"/>
                <a:gd name="T43" fmla="*/ 27 h 256"/>
                <a:gd name="T44" fmla="*/ 169 w 177"/>
                <a:gd name="T45" fmla="*/ 39 h 256"/>
                <a:gd name="T46" fmla="*/ 173 w 177"/>
                <a:gd name="T47" fmla="*/ 54 h 256"/>
                <a:gd name="T48" fmla="*/ 175 w 177"/>
                <a:gd name="T49" fmla="*/ 70 h 256"/>
                <a:gd name="T50" fmla="*/ 177 w 177"/>
                <a:gd name="T51" fmla="*/ 89 h 256"/>
                <a:gd name="T52" fmla="*/ 177 w 177"/>
                <a:gd name="T53" fmla="*/ 109 h 256"/>
                <a:gd name="T54" fmla="*/ 174 w 177"/>
                <a:gd name="T55" fmla="*/ 128 h 256"/>
                <a:gd name="T56" fmla="*/ 168 w 177"/>
                <a:gd name="T57" fmla="*/ 149 h 256"/>
                <a:gd name="T58" fmla="*/ 157 w 177"/>
                <a:gd name="T59" fmla="*/ 170 h 256"/>
                <a:gd name="T60" fmla="*/ 143 w 177"/>
                <a:gd name="T61" fmla="*/ 189 h 256"/>
                <a:gd name="T62" fmla="*/ 122 w 177"/>
                <a:gd name="T63" fmla="*/ 209 h 256"/>
                <a:gd name="T64" fmla="*/ 97 w 177"/>
                <a:gd name="T65" fmla="*/ 226 h 256"/>
                <a:gd name="T66" fmla="*/ 66 w 177"/>
                <a:gd name="T67" fmla="*/ 243 h 256"/>
                <a:gd name="T68" fmla="*/ 27 w 177"/>
                <a:gd name="T69" fmla="*/ 256 h 256"/>
                <a:gd name="T70" fmla="*/ 26 w 177"/>
                <a:gd name="T71" fmla="*/ 253 h 256"/>
                <a:gd name="T72" fmla="*/ 23 w 177"/>
                <a:gd name="T73" fmla="*/ 248 h 256"/>
                <a:gd name="T74" fmla="*/ 19 w 177"/>
                <a:gd name="T75" fmla="*/ 237 h 256"/>
                <a:gd name="T76" fmla="*/ 14 w 177"/>
                <a:gd name="T77" fmla="*/ 224 h 256"/>
                <a:gd name="T78" fmla="*/ 10 w 177"/>
                <a:gd name="T79" fmla="*/ 210 h 256"/>
                <a:gd name="T80" fmla="*/ 5 w 177"/>
                <a:gd name="T81" fmla="*/ 192 h 256"/>
                <a:gd name="T82" fmla="*/ 3 w 177"/>
                <a:gd name="T83" fmla="*/ 174 h 256"/>
                <a:gd name="T84" fmla="*/ 0 w 177"/>
                <a:gd name="T85" fmla="*/ 154 h 256"/>
                <a:gd name="T86" fmla="*/ 0 w 177"/>
                <a:gd name="T87" fmla="*/ 134 h 256"/>
                <a:gd name="T88" fmla="*/ 3 w 177"/>
                <a:gd name="T89" fmla="*/ 113 h 256"/>
                <a:gd name="T90" fmla="*/ 9 w 177"/>
                <a:gd name="T91" fmla="*/ 92 h 256"/>
                <a:gd name="T92" fmla="*/ 18 w 177"/>
                <a:gd name="T93" fmla="*/ 71 h 256"/>
                <a:gd name="T94" fmla="*/ 31 w 177"/>
                <a:gd name="T95" fmla="*/ 53 h 256"/>
                <a:gd name="T96" fmla="*/ 49 w 177"/>
                <a:gd name="T97" fmla="*/ 36 h 256"/>
                <a:gd name="T98" fmla="*/ 71 w 177"/>
                <a:gd name="T99" fmla="*/ 22 h 256"/>
                <a:gd name="T100" fmla="*/ 100 w 177"/>
                <a:gd name="T101" fmla="*/ 9 h 256"/>
                <a:gd name="T102" fmla="*/ 135 w 177"/>
                <a:gd name="T103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7" h="256">
                  <a:moveTo>
                    <a:pt x="135" y="0"/>
                  </a:moveTo>
                  <a:lnTo>
                    <a:pt x="133" y="1"/>
                  </a:lnTo>
                  <a:lnTo>
                    <a:pt x="125" y="5"/>
                  </a:lnTo>
                  <a:lnTo>
                    <a:pt x="114" y="12"/>
                  </a:lnTo>
                  <a:lnTo>
                    <a:pt x="101" y="21"/>
                  </a:lnTo>
                  <a:lnTo>
                    <a:pt x="87" y="32"/>
                  </a:lnTo>
                  <a:lnTo>
                    <a:pt x="73" y="48"/>
                  </a:lnTo>
                  <a:lnTo>
                    <a:pt x="61" y="66"/>
                  </a:lnTo>
                  <a:lnTo>
                    <a:pt x="51" y="87"/>
                  </a:lnTo>
                  <a:lnTo>
                    <a:pt x="44" y="112"/>
                  </a:lnTo>
                  <a:lnTo>
                    <a:pt x="45" y="109"/>
                  </a:lnTo>
                  <a:lnTo>
                    <a:pt x="49" y="100"/>
                  </a:lnTo>
                  <a:lnTo>
                    <a:pt x="57" y="88"/>
                  </a:lnTo>
                  <a:lnTo>
                    <a:pt x="68" y="74"/>
                  </a:lnTo>
                  <a:lnTo>
                    <a:pt x="81" y="57"/>
                  </a:lnTo>
                  <a:lnTo>
                    <a:pt x="96" y="41"/>
                  </a:lnTo>
                  <a:lnTo>
                    <a:pt x="114" y="27"/>
                  </a:lnTo>
                  <a:lnTo>
                    <a:pt x="135" y="17"/>
                  </a:lnTo>
                  <a:lnTo>
                    <a:pt x="159" y="10"/>
                  </a:lnTo>
                  <a:lnTo>
                    <a:pt x="159" y="12"/>
                  </a:lnTo>
                  <a:lnTo>
                    <a:pt x="161" y="18"/>
                  </a:lnTo>
                  <a:lnTo>
                    <a:pt x="165" y="27"/>
                  </a:lnTo>
                  <a:lnTo>
                    <a:pt x="169" y="39"/>
                  </a:lnTo>
                  <a:lnTo>
                    <a:pt x="173" y="54"/>
                  </a:lnTo>
                  <a:lnTo>
                    <a:pt x="175" y="70"/>
                  </a:lnTo>
                  <a:lnTo>
                    <a:pt x="177" y="89"/>
                  </a:lnTo>
                  <a:lnTo>
                    <a:pt x="177" y="109"/>
                  </a:lnTo>
                  <a:lnTo>
                    <a:pt x="174" y="128"/>
                  </a:lnTo>
                  <a:lnTo>
                    <a:pt x="168" y="149"/>
                  </a:lnTo>
                  <a:lnTo>
                    <a:pt x="157" y="170"/>
                  </a:lnTo>
                  <a:lnTo>
                    <a:pt x="143" y="189"/>
                  </a:lnTo>
                  <a:lnTo>
                    <a:pt x="122" y="209"/>
                  </a:lnTo>
                  <a:lnTo>
                    <a:pt x="97" y="226"/>
                  </a:lnTo>
                  <a:lnTo>
                    <a:pt x="66" y="243"/>
                  </a:lnTo>
                  <a:lnTo>
                    <a:pt x="27" y="256"/>
                  </a:lnTo>
                  <a:lnTo>
                    <a:pt x="26" y="253"/>
                  </a:lnTo>
                  <a:lnTo>
                    <a:pt x="23" y="248"/>
                  </a:lnTo>
                  <a:lnTo>
                    <a:pt x="19" y="237"/>
                  </a:lnTo>
                  <a:lnTo>
                    <a:pt x="14" y="224"/>
                  </a:lnTo>
                  <a:lnTo>
                    <a:pt x="10" y="210"/>
                  </a:lnTo>
                  <a:lnTo>
                    <a:pt x="5" y="192"/>
                  </a:lnTo>
                  <a:lnTo>
                    <a:pt x="3" y="174"/>
                  </a:lnTo>
                  <a:lnTo>
                    <a:pt x="0" y="154"/>
                  </a:lnTo>
                  <a:lnTo>
                    <a:pt x="0" y="134"/>
                  </a:lnTo>
                  <a:lnTo>
                    <a:pt x="3" y="113"/>
                  </a:lnTo>
                  <a:lnTo>
                    <a:pt x="9" y="92"/>
                  </a:lnTo>
                  <a:lnTo>
                    <a:pt x="18" y="71"/>
                  </a:lnTo>
                  <a:lnTo>
                    <a:pt x="31" y="53"/>
                  </a:lnTo>
                  <a:lnTo>
                    <a:pt x="49" y="36"/>
                  </a:lnTo>
                  <a:lnTo>
                    <a:pt x="71" y="22"/>
                  </a:lnTo>
                  <a:lnTo>
                    <a:pt x="100" y="9"/>
                  </a:lnTo>
                  <a:lnTo>
                    <a:pt x="1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85" name="任意多边形: 形状 52"/>
            <p:cNvSpPr/>
            <p:nvPr/>
          </p:nvSpPr>
          <p:spPr bwMode="auto">
            <a:xfrm>
              <a:off x="582265" y="1702594"/>
              <a:ext cx="4622800" cy="3960813"/>
            </a:xfrm>
            <a:custGeom>
              <a:avLst/>
              <a:gdLst>
                <a:gd name="T0" fmla="*/ 1771 w 2912"/>
                <a:gd name="T1" fmla="*/ 212 h 2495"/>
                <a:gd name="T2" fmla="*/ 1821 w 2912"/>
                <a:gd name="T3" fmla="*/ 523 h 2495"/>
                <a:gd name="T4" fmla="*/ 2166 w 2912"/>
                <a:gd name="T5" fmla="*/ 719 h 2495"/>
                <a:gd name="T6" fmla="*/ 2127 w 2912"/>
                <a:gd name="T7" fmla="*/ 721 h 2495"/>
                <a:gd name="T8" fmla="*/ 1993 w 2912"/>
                <a:gd name="T9" fmla="*/ 734 h 2495"/>
                <a:gd name="T10" fmla="*/ 1970 w 2912"/>
                <a:gd name="T11" fmla="*/ 668 h 2495"/>
                <a:gd name="T12" fmla="*/ 1784 w 2912"/>
                <a:gd name="T13" fmla="*/ 579 h 2495"/>
                <a:gd name="T14" fmla="*/ 1693 w 2912"/>
                <a:gd name="T15" fmla="*/ 823 h 2495"/>
                <a:gd name="T16" fmla="*/ 1672 w 2912"/>
                <a:gd name="T17" fmla="*/ 1263 h 2495"/>
                <a:gd name="T18" fmla="*/ 2279 w 2912"/>
                <a:gd name="T19" fmla="*/ 1043 h 2495"/>
                <a:gd name="T20" fmla="*/ 2512 w 2912"/>
                <a:gd name="T21" fmla="*/ 751 h 2495"/>
                <a:gd name="T22" fmla="*/ 2531 w 2912"/>
                <a:gd name="T23" fmla="*/ 416 h 2495"/>
                <a:gd name="T24" fmla="*/ 2540 w 2912"/>
                <a:gd name="T25" fmla="*/ 680 h 2495"/>
                <a:gd name="T26" fmla="*/ 2714 w 2912"/>
                <a:gd name="T27" fmla="*/ 610 h 2495"/>
                <a:gd name="T28" fmla="*/ 2812 w 2912"/>
                <a:gd name="T29" fmla="*/ 553 h 2495"/>
                <a:gd name="T30" fmla="*/ 2414 w 2912"/>
                <a:gd name="T31" fmla="*/ 1060 h 2495"/>
                <a:gd name="T32" fmla="*/ 2656 w 2912"/>
                <a:gd name="T33" fmla="*/ 1202 h 2495"/>
                <a:gd name="T34" fmla="*/ 2899 w 2912"/>
                <a:gd name="T35" fmla="*/ 1204 h 2495"/>
                <a:gd name="T36" fmla="*/ 2652 w 2912"/>
                <a:gd name="T37" fmla="*/ 1277 h 2495"/>
                <a:gd name="T38" fmla="*/ 2305 w 2912"/>
                <a:gd name="T39" fmla="*/ 1129 h 2495"/>
                <a:gd name="T40" fmla="*/ 1921 w 2912"/>
                <a:gd name="T41" fmla="*/ 1342 h 2495"/>
                <a:gd name="T42" fmla="*/ 1916 w 2912"/>
                <a:gd name="T43" fmla="*/ 1456 h 2495"/>
                <a:gd name="T44" fmla="*/ 2436 w 2912"/>
                <a:gd name="T45" fmla="*/ 1563 h 2495"/>
                <a:gd name="T46" fmla="*/ 2652 w 2912"/>
                <a:gd name="T47" fmla="*/ 1526 h 2495"/>
                <a:gd name="T48" fmla="*/ 2372 w 2912"/>
                <a:gd name="T49" fmla="*/ 1620 h 2495"/>
                <a:gd name="T50" fmla="*/ 2395 w 2912"/>
                <a:gd name="T51" fmla="*/ 1808 h 2495"/>
                <a:gd name="T52" fmla="*/ 2223 w 2912"/>
                <a:gd name="T53" fmla="*/ 1608 h 2495"/>
                <a:gd name="T54" fmla="*/ 1763 w 2912"/>
                <a:gd name="T55" fmla="*/ 1592 h 2495"/>
                <a:gd name="T56" fmla="*/ 1711 w 2912"/>
                <a:gd name="T57" fmla="*/ 2043 h 2495"/>
                <a:gd name="T58" fmla="*/ 1944 w 2912"/>
                <a:gd name="T59" fmla="*/ 2432 h 2495"/>
                <a:gd name="T60" fmla="*/ 1675 w 2912"/>
                <a:gd name="T61" fmla="*/ 2448 h 2495"/>
                <a:gd name="T62" fmla="*/ 1097 w 2912"/>
                <a:gd name="T63" fmla="*/ 2487 h 2495"/>
                <a:gd name="T64" fmla="*/ 1415 w 2912"/>
                <a:gd name="T65" fmla="*/ 2369 h 2495"/>
                <a:gd name="T66" fmla="*/ 1296 w 2912"/>
                <a:gd name="T67" fmla="*/ 1765 h 2495"/>
                <a:gd name="T68" fmla="*/ 867 w 2912"/>
                <a:gd name="T69" fmla="*/ 1553 h 2495"/>
                <a:gd name="T70" fmla="*/ 596 w 2912"/>
                <a:gd name="T71" fmla="*/ 1669 h 2495"/>
                <a:gd name="T72" fmla="*/ 372 w 2912"/>
                <a:gd name="T73" fmla="*/ 1769 h 2495"/>
                <a:gd name="T74" fmla="*/ 574 w 2912"/>
                <a:gd name="T75" fmla="*/ 1595 h 2495"/>
                <a:gd name="T76" fmla="*/ 281 w 2912"/>
                <a:gd name="T77" fmla="*/ 1443 h 2495"/>
                <a:gd name="T78" fmla="*/ 2 w 2912"/>
                <a:gd name="T79" fmla="*/ 1182 h 2495"/>
                <a:gd name="T80" fmla="*/ 232 w 2912"/>
                <a:gd name="T81" fmla="*/ 1374 h 2495"/>
                <a:gd name="T82" fmla="*/ 367 w 2912"/>
                <a:gd name="T83" fmla="*/ 1342 h 2495"/>
                <a:gd name="T84" fmla="*/ 420 w 2912"/>
                <a:gd name="T85" fmla="*/ 1194 h 2495"/>
                <a:gd name="T86" fmla="*/ 488 w 2912"/>
                <a:gd name="T87" fmla="*/ 1417 h 2495"/>
                <a:gd name="T88" fmla="*/ 984 w 2912"/>
                <a:gd name="T89" fmla="*/ 1443 h 2495"/>
                <a:gd name="T90" fmla="*/ 1199 w 2912"/>
                <a:gd name="T91" fmla="*/ 1196 h 2495"/>
                <a:gd name="T92" fmla="*/ 926 w 2912"/>
                <a:gd name="T93" fmla="*/ 678 h 2495"/>
                <a:gd name="T94" fmla="*/ 648 w 2912"/>
                <a:gd name="T95" fmla="*/ 566 h 2495"/>
                <a:gd name="T96" fmla="*/ 849 w 2912"/>
                <a:gd name="T97" fmla="*/ 630 h 2495"/>
                <a:gd name="T98" fmla="*/ 837 w 2912"/>
                <a:gd name="T99" fmla="*/ 342 h 2495"/>
                <a:gd name="T100" fmla="*/ 912 w 2912"/>
                <a:gd name="T101" fmla="*/ 194 h 2495"/>
                <a:gd name="T102" fmla="*/ 940 w 2912"/>
                <a:gd name="T103" fmla="*/ 460 h 2495"/>
                <a:gd name="T104" fmla="*/ 1181 w 2912"/>
                <a:gd name="T105" fmla="*/ 331 h 2495"/>
                <a:gd name="T106" fmla="*/ 947 w 2912"/>
                <a:gd name="T107" fmla="*/ 528 h 2495"/>
                <a:gd name="T108" fmla="*/ 1166 w 2912"/>
                <a:gd name="T109" fmla="*/ 904 h 2495"/>
                <a:gd name="T110" fmla="*/ 1496 w 2912"/>
                <a:gd name="T111" fmla="*/ 1139 h 2495"/>
                <a:gd name="T112" fmla="*/ 1564 w 2912"/>
                <a:gd name="T113" fmla="*/ 746 h 2495"/>
                <a:gd name="T114" fmla="*/ 1334 w 2912"/>
                <a:gd name="T115" fmla="*/ 449 h 2495"/>
                <a:gd name="T116" fmla="*/ 1517 w 2912"/>
                <a:gd name="T117" fmla="*/ 654 h 2495"/>
                <a:gd name="T118" fmla="*/ 1701 w 2912"/>
                <a:gd name="T119" fmla="*/ 386 h 2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912" h="2495">
                  <a:moveTo>
                    <a:pt x="1750" y="0"/>
                  </a:moveTo>
                  <a:lnTo>
                    <a:pt x="1750" y="2"/>
                  </a:lnTo>
                  <a:lnTo>
                    <a:pt x="1752" y="7"/>
                  </a:lnTo>
                  <a:lnTo>
                    <a:pt x="1755" y="16"/>
                  </a:lnTo>
                  <a:lnTo>
                    <a:pt x="1759" y="31"/>
                  </a:lnTo>
                  <a:lnTo>
                    <a:pt x="1763" y="49"/>
                  </a:lnTo>
                  <a:lnTo>
                    <a:pt x="1765" y="72"/>
                  </a:lnTo>
                  <a:lnTo>
                    <a:pt x="1768" y="100"/>
                  </a:lnTo>
                  <a:lnTo>
                    <a:pt x="1771" y="132"/>
                  </a:lnTo>
                  <a:lnTo>
                    <a:pt x="1772" y="170"/>
                  </a:lnTo>
                  <a:lnTo>
                    <a:pt x="1771" y="212"/>
                  </a:lnTo>
                  <a:lnTo>
                    <a:pt x="1768" y="262"/>
                  </a:lnTo>
                  <a:lnTo>
                    <a:pt x="1763" y="315"/>
                  </a:lnTo>
                  <a:lnTo>
                    <a:pt x="1756" y="376"/>
                  </a:lnTo>
                  <a:lnTo>
                    <a:pt x="1746" y="442"/>
                  </a:lnTo>
                  <a:lnTo>
                    <a:pt x="1732" y="515"/>
                  </a:lnTo>
                  <a:lnTo>
                    <a:pt x="1734" y="515"/>
                  </a:lnTo>
                  <a:lnTo>
                    <a:pt x="1743" y="515"/>
                  </a:lnTo>
                  <a:lnTo>
                    <a:pt x="1756" y="516"/>
                  </a:lnTo>
                  <a:lnTo>
                    <a:pt x="1775" y="518"/>
                  </a:lnTo>
                  <a:lnTo>
                    <a:pt x="1797" y="519"/>
                  </a:lnTo>
                  <a:lnTo>
                    <a:pt x="1821" y="523"/>
                  </a:lnTo>
                  <a:lnTo>
                    <a:pt x="1850" y="528"/>
                  </a:lnTo>
                  <a:lnTo>
                    <a:pt x="1880" y="534"/>
                  </a:lnTo>
                  <a:lnTo>
                    <a:pt x="1912" y="543"/>
                  </a:lnTo>
                  <a:lnTo>
                    <a:pt x="1946" y="555"/>
                  </a:lnTo>
                  <a:lnTo>
                    <a:pt x="1980" y="568"/>
                  </a:lnTo>
                  <a:lnTo>
                    <a:pt x="2014" y="585"/>
                  </a:lnTo>
                  <a:lnTo>
                    <a:pt x="2048" y="604"/>
                  </a:lnTo>
                  <a:lnTo>
                    <a:pt x="2080" y="628"/>
                  </a:lnTo>
                  <a:lnTo>
                    <a:pt x="2111" y="654"/>
                  </a:lnTo>
                  <a:lnTo>
                    <a:pt x="2140" y="685"/>
                  </a:lnTo>
                  <a:lnTo>
                    <a:pt x="2166" y="719"/>
                  </a:lnTo>
                  <a:lnTo>
                    <a:pt x="2189" y="758"/>
                  </a:lnTo>
                  <a:lnTo>
                    <a:pt x="2207" y="802"/>
                  </a:lnTo>
                  <a:lnTo>
                    <a:pt x="2223" y="850"/>
                  </a:lnTo>
                  <a:lnTo>
                    <a:pt x="2222" y="847"/>
                  </a:lnTo>
                  <a:lnTo>
                    <a:pt x="2216" y="838"/>
                  </a:lnTo>
                  <a:lnTo>
                    <a:pt x="2209" y="825"/>
                  </a:lnTo>
                  <a:lnTo>
                    <a:pt x="2197" y="807"/>
                  </a:lnTo>
                  <a:lnTo>
                    <a:pt x="2183" y="788"/>
                  </a:lnTo>
                  <a:lnTo>
                    <a:pt x="2167" y="765"/>
                  </a:lnTo>
                  <a:lnTo>
                    <a:pt x="2148" y="743"/>
                  </a:lnTo>
                  <a:lnTo>
                    <a:pt x="2127" y="721"/>
                  </a:lnTo>
                  <a:lnTo>
                    <a:pt x="2103" y="699"/>
                  </a:lnTo>
                  <a:lnTo>
                    <a:pt x="2077" y="681"/>
                  </a:lnTo>
                  <a:lnTo>
                    <a:pt x="2051" y="666"/>
                  </a:lnTo>
                  <a:lnTo>
                    <a:pt x="2022" y="654"/>
                  </a:lnTo>
                  <a:lnTo>
                    <a:pt x="1992" y="647"/>
                  </a:lnTo>
                  <a:lnTo>
                    <a:pt x="1993" y="650"/>
                  </a:lnTo>
                  <a:lnTo>
                    <a:pt x="1996" y="659"/>
                  </a:lnTo>
                  <a:lnTo>
                    <a:pt x="1997" y="672"/>
                  </a:lnTo>
                  <a:lnTo>
                    <a:pt x="1998" y="690"/>
                  </a:lnTo>
                  <a:lnTo>
                    <a:pt x="1997" y="711"/>
                  </a:lnTo>
                  <a:lnTo>
                    <a:pt x="1993" y="734"/>
                  </a:lnTo>
                  <a:lnTo>
                    <a:pt x="1984" y="759"/>
                  </a:lnTo>
                  <a:lnTo>
                    <a:pt x="1968" y="785"/>
                  </a:lnTo>
                  <a:lnTo>
                    <a:pt x="1946" y="812"/>
                  </a:lnTo>
                  <a:lnTo>
                    <a:pt x="1949" y="810"/>
                  </a:lnTo>
                  <a:lnTo>
                    <a:pt x="1953" y="802"/>
                  </a:lnTo>
                  <a:lnTo>
                    <a:pt x="1960" y="790"/>
                  </a:lnTo>
                  <a:lnTo>
                    <a:pt x="1967" y="773"/>
                  </a:lnTo>
                  <a:lnTo>
                    <a:pt x="1972" y="751"/>
                  </a:lnTo>
                  <a:lnTo>
                    <a:pt x="1976" y="727"/>
                  </a:lnTo>
                  <a:lnTo>
                    <a:pt x="1976" y="699"/>
                  </a:lnTo>
                  <a:lnTo>
                    <a:pt x="1970" y="668"/>
                  </a:lnTo>
                  <a:lnTo>
                    <a:pt x="1958" y="633"/>
                  </a:lnTo>
                  <a:lnTo>
                    <a:pt x="1955" y="632"/>
                  </a:lnTo>
                  <a:lnTo>
                    <a:pt x="1947" y="628"/>
                  </a:lnTo>
                  <a:lnTo>
                    <a:pt x="1934" y="623"/>
                  </a:lnTo>
                  <a:lnTo>
                    <a:pt x="1919" y="615"/>
                  </a:lnTo>
                  <a:lnTo>
                    <a:pt x="1899" y="607"/>
                  </a:lnTo>
                  <a:lnTo>
                    <a:pt x="1877" y="599"/>
                  </a:lnTo>
                  <a:lnTo>
                    <a:pt x="1855" y="592"/>
                  </a:lnTo>
                  <a:lnTo>
                    <a:pt x="1830" y="585"/>
                  </a:lnTo>
                  <a:lnTo>
                    <a:pt x="1807" y="581"/>
                  </a:lnTo>
                  <a:lnTo>
                    <a:pt x="1784" y="579"/>
                  </a:lnTo>
                  <a:lnTo>
                    <a:pt x="1763" y="580"/>
                  </a:lnTo>
                  <a:lnTo>
                    <a:pt x="1742" y="584"/>
                  </a:lnTo>
                  <a:lnTo>
                    <a:pt x="1725" y="593"/>
                  </a:lnTo>
                  <a:lnTo>
                    <a:pt x="1725" y="597"/>
                  </a:lnTo>
                  <a:lnTo>
                    <a:pt x="1724" y="610"/>
                  </a:lnTo>
                  <a:lnTo>
                    <a:pt x="1721" y="629"/>
                  </a:lnTo>
                  <a:lnTo>
                    <a:pt x="1717" y="655"/>
                  </a:lnTo>
                  <a:lnTo>
                    <a:pt x="1712" y="689"/>
                  </a:lnTo>
                  <a:lnTo>
                    <a:pt x="1707" y="728"/>
                  </a:lnTo>
                  <a:lnTo>
                    <a:pt x="1701" y="773"/>
                  </a:lnTo>
                  <a:lnTo>
                    <a:pt x="1693" y="823"/>
                  </a:lnTo>
                  <a:lnTo>
                    <a:pt x="1684" y="877"/>
                  </a:lnTo>
                  <a:lnTo>
                    <a:pt x="1673" y="936"/>
                  </a:lnTo>
                  <a:lnTo>
                    <a:pt x="1662" y="998"/>
                  </a:lnTo>
                  <a:lnTo>
                    <a:pt x="1650" y="1063"/>
                  </a:lnTo>
                  <a:lnTo>
                    <a:pt x="1636" y="1130"/>
                  </a:lnTo>
                  <a:lnTo>
                    <a:pt x="1621" y="1199"/>
                  </a:lnTo>
                  <a:lnTo>
                    <a:pt x="1606" y="1269"/>
                  </a:lnTo>
                  <a:lnTo>
                    <a:pt x="1611" y="1269"/>
                  </a:lnTo>
                  <a:lnTo>
                    <a:pt x="1623" y="1268"/>
                  </a:lnTo>
                  <a:lnTo>
                    <a:pt x="1643" y="1267"/>
                  </a:lnTo>
                  <a:lnTo>
                    <a:pt x="1672" y="1263"/>
                  </a:lnTo>
                  <a:lnTo>
                    <a:pt x="1706" y="1257"/>
                  </a:lnTo>
                  <a:lnTo>
                    <a:pt x="1746" y="1250"/>
                  </a:lnTo>
                  <a:lnTo>
                    <a:pt x="1791" y="1241"/>
                  </a:lnTo>
                  <a:lnTo>
                    <a:pt x="1842" y="1228"/>
                  </a:lnTo>
                  <a:lnTo>
                    <a:pt x="1897" y="1213"/>
                  </a:lnTo>
                  <a:lnTo>
                    <a:pt x="1955" y="1195"/>
                  </a:lnTo>
                  <a:lnTo>
                    <a:pt x="2016" y="1173"/>
                  </a:lnTo>
                  <a:lnTo>
                    <a:pt x="2080" y="1147"/>
                  </a:lnTo>
                  <a:lnTo>
                    <a:pt x="2146" y="1117"/>
                  </a:lnTo>
                  <a:lnTo>
                    <a:pt x="2213" y="1082"/>
                  </a:lnTo>
                  <a:lnTo>
                    <a:pt x="2279" y="1043"/>
                  </a:lnTo>
                  <a:lnTo>
                    <a:pt x="2346" y="999"/>
                  </a:lnTo>
                  <a:lnTo>
                    <a:pt x="2413" y="950"/>
                  </a:lnTo>
                  <a:lnTo>
                    <a:pt x="2478" y="895"/>
                  </a:lnTo>
                  <a:lnTo>
                    <a:pt x="2541" y="833"/>
                  </a:lnTo>
                  <a:lnTo>
                    <a:pt x="2543" y="830"/>
                  </a:lnTo>
                  <a:lnTo>
                    <a:pt x="2540" y="824"/>
                  </a:lnTo>
                  <a:lnTo>
                    <a:pt x="2538" y="815"/>
                  </a:lnTo>
                  <a:lnTo>
                    <a:pt x="2531" y="803"/>
                  </a:lnTo>
                  <a:lnTo>
                    <a:pt x="2526" y="789"/>
                  </a:lnTo>
                  <a:lnTo>
                    <a:pt x="2518" y="772"/>
                  </a:lnTo>
                  <a:lnTo>
                    <a:pt x="2512" y="751"/>
                  </a:lnTo>
                  <a:lnTo>
                    <a:pt x="2505" y="728"/>
                  </a:lnTo>
                  <a:lnTo>
                    <a:pt x="2500" y="701"/>
                  </a:lnTo>
                  <a:lnTo>
                    <a:pt x="2496" y="671"/>
                  </a:lnTo>
                  <a:lnTo>
                    <a:pt x="2493" y="636"/>
                  </a:lnTo>
                  <a:lnTo>
                    <a:pt x="2495" y="598"/>
                  </a:lnTo>
                  <a:lnTo>
                    <a:pt x="2499" y="555"/>
                  </a:lnTo>
                  <a:lnTo>
                    <a:pt x="2505" y="510"/>
                  </a:lnTo>
                  <a:lnTo>
                    <a:pt x="2517" y="459"/>
                  </a:lnTo>
                  <a:lnTo>
                    <a:pt x="2532" y="405"/>
                  </a:lnTo>
                  <a:lnTo>
                    <a:pt x="2532" y="407"/>
                  </a:lnTo>
                  <a:lnTo>
                    <a:pt x="2531" y="416"/>
                  </a:lnTo>
                  <a:lnTo>
                    <a:pt x="2531" y="429"/>
                  </a:lnTo>
                  <a:lnTo>
                    <a:pt x="2531" y="446"/>
                  </a:lnTo>
                  <a:lnTo>
                    <a:pt x="2530" y="467"/>
                  </a:lnTo>
                  <a:lnTo>
                    <a:pt x="2530" y="490"/>
                  </a:lnTo>
                  <a:lnTo>
                    <a:pt x="2530" y="515"/>
                  </a:lnTo>
                  <a:lnTo>
                    <a:pt x="2530" y="542"/>
                  </a:lnTo>
                  <a:lnTo>
                    <a:pt x="2531" y="571"/>
                  </a:lnTo>
                  <a:lnTo>
                    <a:pt x="2532" y="599"/>
                  </a:lnTo>
                  <a:lnTo>
                    <a:pt x="2534" y="627"/>
                  </a:lnTo>
                  <a:lnTo>
                    <a:pt x="2536" y="654"/>
                  </a:lnTo>
                  <a:lnTo>
                    <a:pt x="2540" y="680"/>
                  </a:lnTo>
                  <a:lnTo>
                    <a:pt x="2544" y="703"/>
                  </a:lnTo>
                  <a:lnTo>
                    <a:pt x="2551" y="724"/>
                  </a:lnTo>
                  <a:lnTo>
                    <a:pt x="2557" y="742"/>
                  </a:lnTo>
                  <a:lnTo>
                    <a:pt x="2565" y="755"/>
                  </a:lnTo>
                  <a:lnTo>
                    <a:pt x="2573" y="763"/>
                  </a:lnTo>
                  <a:lnTo>
                    <a:pt x="2583" y="767"/>
                  </a:lnTo>
                  <a:lnTo>
                    <a:pt x="2596" y="764"/>
                  </a:lnTo>
                  <a:lnTo>
                    <a:pt x="2609" y="755"/>
                  </a:lnTo>
                  <a:lnTo>
                    <a:pt x="2625" y="740"/>
                  </a:lnTo>
                  <a:lnTo>
                    <a:pt x="2671" y="677"/>
                  </a:lnTo>
                  <a:lnTo>
                    <a:pt x="2714" y="610"/>
                  </a:lnTo>
                  <a:lnTo>
                    <a:pt x="2756" y="538"/>
                  </a:lnTo>
                  <a:lnTo>
                    <a:pt x="2794" y="462"/>
                  </a:lnTo>
                  <a:lnTo>
                    <a:pt x="2827" y="380"/>
                  </a:lnTo>
                  <a:lnTo>
                    <a:pt x="2829" y="384"/>
                  </a:lnTo>
                  <a:lnTo>
                    <a:pt x="2829" y="393"/>
                  </a:lnTo>
                  <a:lnTo>
                    <a:pt x="2830" y="407"/>
                  </a:lnTo>
                  <a:lnTo>
                    <a:pt x="2829" y="428"/>
                  </a:lnTo>
                  <a:lnTo>
                    <a:pt x="2827" y="453"/>
                  </a:lnTo>
                  <a:lnTo>
                    <a:pt x="2825" y="482"/>
                  </a:lnTo>
                  <a:lnTo>
                    <a:pt x="2820" y="515"/>
                  </a:lnTo>
                  <a:lnTo>
                    <a:pt x="2812" y="553"/>
                  </a:lnTo>
                  <a:lnTo>
                    <a:pt x="2801" y="592"/>
                  </a:lnTo>
                  <a:lnTo>
                    <a:pt x="2787" y="634"/>
                  </a:lnTo>
                  <a:lnTo>
                    <a:pt x="2768" y="678"/>
                  </a:lnTo>
                  <a:lnTo>
                    <a:pt x="2745" y="725"/>
                  </a:lnTo>
                  <a:lnTo>
                    <a:pt x="2717" y="773"/>
                  </a:lnTo>
                  <a:lnTo>
                    <a:pt x="2683" y="821"/>
                  </a:lnTo>
                  <a:lnTo>
                    <a:pt x="2643" y="869"/>
                  </a:lnTo>
                  <a:lnTo>
                    <a:pt x="2597" y="919"/>
                  </a:lnTo>
                  <a:lnTo>
                    <a:pt x="2544" y="967"/>
                  </a:lnTo>
                  <a:lnTo>
                    <a:pt x="2483" y="1015"/>
                  </a:lnTo>
                  <a:lnTo>
                    <a:pt x="2414" y="1060"/>
                  </a:lnTo>
                  <a:lnTo>
                    <a:pt x="2418" y="1063"/>
                  </a:lnTo>
                  <a:lnTo>
                    <a:pt x="2426" y="1068"/>
                  </a:lnTo>
                  <a:lnTo>
                    <a:pt x="2437" y="1078"/>
                  </a:lnTo>
                  <a:lnTo>
                    <a:pt x="2456" y="1090"/>
                  </a:lnTo>
                  <a:lnTo>
                    <a:pt x="2476" y="1104"/>
                  </a:lnTo>
                  <a:lnTo>
                    <a:pt x="2500" y="1121"/>
                  </a:lnTo>
                  <a:lnTo>
                    <a:pt x="2527" y="1138"/>
                  </a:lnTo>
                  <a:lnTo>
                    <a:pt x="2557" y="1155"/>
                  </a:lnTo>
                  <a:lnTo>
                    <a:pt x="2588" y="1172"/>
                  </a:lnTo>
                  <a:lnTo>
                    <a:pt x="2622" y="1187"/>
                  </a:lnTo>
                  <a:lnTo>
                    <a:pt x="2656" y="1202"/>
                  </a:lnTo>
                  <a:lnTo>
                    <a:pt x="2691" y="1215"/>
                  </a:lnTo>
                  <a:lnTo>
                    <a:pt x="2725" y="1225"/>
                  </a:lnTo>
                  <a:lnTo>
                    <a:pt x="2760" y="1230"/>
                  </a:lnTo>
                  <a:lnTo>
                    <a:pt x="2794" y="1233"/>
                  </a:lnTo>
                  <a:lnTo>
                    <a:pt x="2826" y="1232"/>
                  </a:lnTo>
                  <a:lnTo>
                    <a:pt x="2857" y="1224"/>
                  </a:lnTo>
                  <a:lnTo>
                    <a:pt x="2886" y="1211"/>
                  </a:lnTo>
                  <a:lnTo>
                    <a:pt x="2912" y="1191"/>
                  </a:lnTo>
                  <a:lnTo>
                    <a:pt x="2911" y="1194"/>
                  </a:lnTo>
                  <a:lnTo>
                    <a:pt x="2907" y="1198"/>
                  </a:lnTo>
                  <a:lnTo>
                    <a:pt x="2899" y="1204"/>
                  </a:lnTo>
                  <a:lnTo>
                    <a:pt x="2890" y="1213"/>
                  </a:lnTo>
                  <a:lnTo>
                    <a:pt x="2877" y="1224"/>
                  </a:lnTo>
                  <a:lnTo>
                    <a:pt x="2862" y="1234"/>
                  </a:lnTo>
                  <a:lnTo>
                    <a:pt x="2844" y="1245"/>
                  </a:lnTo>
                  <a:lnTo>
                    <a:pt x="2825" y="1255"/>
                  </a:lnTo>
                  <a:lnTo>
                    <a:pt x="2801" y="1264"/>
                  </a:lnTo>
                  <a:lnTo>
                    <a:pt x="2777" y="1272"/>
                  </a:lnTo>
                  <a:lnTo>
                    <a:pt x="2748" y="1277"/>
                  </a:lnTo>
                  <a:lnTo>
                    <a:pt x="2718" y="1281"/>
                  </a:lnTo>
                  <a:lnTo>
                    <a:pt x="2687" y="1281"/>
                  </a:lnTo>
                  <a:lnTo>
                    <a:pt x="2652" y="1277"/>
                  </a:lnTo>
                  <a:lnTo>
                    <a:pt x="2615" y="1269"/>
                  </a:lnTo>
                  <a:lnTo>
                    <a:pt x="2575" y="1256"/>
                  </a:lnTo>
                  <a:lnTo>
                    <a:pt x="2535" y="1238"/>
                  </a:lnTo>
                  <a:lnTo>
                    <a:pt x="2491" y="1215"/>
                  </a:lnTo>
                  <a:lnTo>
                    <a:pt x="2445" y="1185"/>
                  </a:lnTo>
                  <a:lnTo>
                    <a:pt x="2398" y="1147"/>
                  </a:lnTo>
                  <a:lnTo>
                    <a:pt x="2349" y="1102"/>
                  </a:lnTo>
                  <a:lnTo>
                    <a:pt x="2345" y="1104"/>
                  </a:lnTo>
                  <a:lnTo>
                    <a:pt x="2337" y="1109"/>
                  </a:lnTo>
                  <a:lnTo>
                    <a:pt x="2323" y="1117"/>
                  </a:lnTo>
                  <a:lnTo>
                    <a:pt x="2305" y="1129"/>
                  </a:lnTo>
                  <a:lnTo>
                    <a:pt x="2283" y="1143"/>
                  </a:lnTo>
                  <a:lnTo>
                    <a:pt x="2257" y="1159"/>
                  </a:lnTo>
                  <a:lnTo>
                    <a:pt x="2227" y="1176"/>
                  </a:lnTo>
                  <a:lnTo>
                    <a:pt x="2194" y="1195"/>
                  </a:lnTo>
                  <a:lnTo>
                    <a:pt x="2159" y="1216"/>
                  </a:lnTo>
                  <a:lnTo>
                    <a:pt x="2122" y="1237"/>
                  </a:lnTo>
                  <a:lnTo>
                    <a:pt x="2083" y="1257"/>
                  </a:lnTo>
                  <a:lnTo>
                    <a:pt x="2044" y="1280"/>
                  </a:lnTo>
                  <a:lnTo>
                    <a:pt x="2002" y="1300"/>
                  </a:lnTo>
                  <a:lnTo>
                    <a:pt x="1962" y="1321"/>
                  </a:lnTo>
                  <a:lnTo>
                    <a:pt x="1921" y="1342"/>
                  </a:lnTo>
                  <a:lnTo>
                    <a:pt x="1881" y="1360"/>
                  </a:lnTo>
                  <a:lnTo>
                    <a:pt x="1842" y="1378"/>
                  </a:lnTo>
                  <a:lnTo>
                    <a:pt x="1804" y="1392"/>
                  </a:lnTo>
                  <a:lnTo>
                    <a:pt x="1769" y="1405"/>
                  </a:lnTo>
                  <a:lnTo>
                    <a:pt x="1773" y="1407"/>
                  </a:lnTo>
                  <a:lnTo>
                    <a:pt x="1782" y="1411"/>
                  </a:lnTo>
                  <a:lnTo>
                    <a:pt x="1799" y="1417"/>
                  </a:lnTo>
                  <a:lnTo>
                    <a:pt x="1821" y="1425"/>
                  </a:lnTo>
                  <a:lnTo>
                    <a:pt x="1849" y="1434"/>
                  </a:lnTo>
                  <a:lnTo>
                    <a:pt x="1880" y="1444"/>
                  </a:lnTo>
                  <a:lnTo>
                    <a:pt x="1916" y="1456"/>
                  </a:lnTo>
                  <a:lnTo>
                    <a:pt x="1955" y="1468"/>
                  </a:lnTo>
                  <a:lnTo>
                    <a:pt x="1998" y="1481"/>
                  </a:lnTo>
                  <a:lnTo>
                    <a:pt x="2042" y="1494"/>
                  </a:lnTo>
                  <a:lnTo>
                    <a:pt x="2090" y="1505"/>
                  </a:lnTo>
                  <a:lnTo>
                    <a:pt x="2139" y="1518"/>
                  </a:lnTo>
                  <a:lnTo>
                    <a:pt x="2188" y="1529"/>
                  </a:lnTo>
                  <a:lnTo>
                    <a:pt x="2239" y="1539"/>
                  </a:lnTo>
                  <a:lnTo>
                    <a:pt x="2289" y="1548"/>
                  </a:lnTo>
                  <a:lnTo>
                    <a:pt x="2339" y="1555"/>
                  </a:lnTo>
                  <a:lnTo>
                    <a:pt x="2388" y="1560"/>
                  </a:lnTo>
                  <a:lnTo>
                    <a:pt x="2436" y="1563"/>
                  </a:lnTo>
                  <a:lnTo>
                    <a:pt x="2482" y="1564"/>
                  </a:lnTo>
                  <a:lnTo>
                    <a:pt x="2525" y="1561"/>
                  </a:lnTo>
                  <a:lnTo>
                    <a:pt x="2564" y="1556"/>
                  </a:lnTo>
                  <a:lnTo>
                    <a:pt x="2601" y="1547"/>
                  </a:lnTo>
                  <a:lnTo>
                    <a:pt x="2634" y="1534"/>
                  </a:lnTo>
                  <a:lnTo>
                    <a:pt x="2661" y="1518"/>
                  </a:lnTo>
                  <a:lnTo>
                    <a:pt x="2684" y="1498"/>
                  </a:lnTo>
                  <a:lnTo>
                    <a:pt x="2682" y="1499"/>
                  </a:lnTo>
                  <a:lnTo>
                    <a:pt x="2677" y="1505"/>
                  </a:lnTo>
                  <a:lnTo>
                    <a:pt x="2666" y="1515"/>
                  </a:lnTo>
                  <a:lnTo>
                    <a:pt x="2652" y="1526"/>
                  </a:lnTo>
                  <a:lnTo>
                    <a:pt x="2635" y="1540"/>
                  </a:lnTo>
                  <a:lnTo>
                    <a:pt x="2613" y="1555"/>
                  </a:lnTo>
                  <a:lnTo>
                    <a:pt x="2588" y="1569"/>
                  </a:lnTo>
                  <a:lnTo>
                    <a:pt x="2560" y="1582"/>
                  </a:lnTo>
                  <a:lnTo>
                    <a:pt x="2527" y="1594"/>
                  </a:lnTo>
                  <a:lnTo>
                    <a:pt x="2492" y="1603"/>
                  </a:lnTo>
                  <a:lnTo>
                    <a:pt x="2453" y="1609"/>
                  </a:lnTo>
                  <a:lnTo>
                    <a:pt x="2411" y="1612"/>
                  </a:lnTo>
                  <a:lnTo>
                    <a:pt x="2366" y="1609"/>
                  </a:lnTo>
                  <a:lnTo>
                    <a:pt x="2369" y="1612"/>
                  </a:lnTo>
                  <a:lnTo>
                    <a:pt x="2372" y="1620"/>
                  </a:lnTo>
                  <a:lnTo>
                    <a:pt x="2379" y="1633"/>
                  </a:lnTo>
                  <a:lnTo>
                    <a:pt x="2387" y="1650"/>
                  </a:lnTo>
                  <a:lnTo>
                    <a:pt x="2393" y="1670"/>
                  </a:lnTo>
                  <a:lnTo>
                    <a:pt x="2400" y="1696"/>
                  </a:lnTo>
                  <a:lnTo>
                    <a:pt x="2405" y="1726"/>
                  </a:lnTo>
                  <a:lnTo>
                    <a:pt x="2408" y="1760"/>
                  </a:lnTo>
                  <a:lnTo>
                    <a:pt x="2406" y="1798"/>
                  </a:lnTo>
                  <a:lnTo>
                    <a:pt x="2400" y="1838"/>
                  </a:lnTo>
                  <a:lnTo>
                    <a:pt x="2400" y="1835"/>
                  </a:lnTo>
                  <a:lnTo>
                    <a:pt x="2397" y="1825"/>
                  </a:lnTo>
                  <a:lnTo>
                    <a:pt x="2395" y="1808"/>
                  </a:lnTo>
                  <a:lnTo>
                    <a:pt x="2391" y="1788"/>
                  </a:lnTo>
                  <a:lnTo>
                    <a:pt x="2384" y="1765"/>
                  </a:lnTo>
                  <a:lnTo>
                    <a:pt x="2378" y="1740"/>
                  </a:lnTo>
                  <a:lnTo>
                    <a:pt x="2367" y="1714"/>
                  </a:lnTo>
                  <a:lnTo>
                    <a:pt x="2357" y="1688"/>
                  </a:lnTo>
                  <a:lnTo>
                    <a:pt x="2344" y="1665"/>
                  </a:lnTo>
                  <a:lnTo>
                    <a:pt x="2328" y="1644"/>
                  </a:lnTo>
                  <a:lnTo>
                    <a:pt x="2310" y="1627"/>
                  </a:lnTo>
                  <a:lnTo>
                    <a:pt x="2291" y="1616"/>
                  </a:lnTo>
                  <a:lnTo>
                    <a:pt x="2268" y="1611"/>
                  </a:lnTo>
                  <a:lnTo>
                    <a:pt x="2223" y="1608"/>
                  </a:lnTo>
                  <a:lnTo>
                    <a:pt x="2172" y="1604"/>
                  </a:lnTo>
                  <a:lnTo>
                    <a:pt x="2118" y="1600"/>
                  </a:lnTo>
                  <a:lnTo>
                    <a:pt x="2059" y="1594"/>
                  </a:lnTo>
                  <a:lnTo>
                    <a:pt x="1999" y="1586"/>
                  </a:lnTo>
                  <a:lnTo>
                    <a:pt x="1940" y="1576"/>
                  </a:lnTo>
                  <a:lnTo>
                    <a:pt x="1881" y="1563"/>
                  </a:lnTo>
                  <a:lnTo>
                    <a:pt x="1851" y="1557"/>
                  </a:lnTo>
                  <a:lnTo>
                    <a:pt x="1824" y="1559"/>
                  </a:lnTo>
                  <a:lnTo>
                    <a:pt x="1801" y="1565"/>
                  </a:lnTo>
                  <a:lnTo>
                    <a:pt x="1780" y="1576"/>
                  </a:lnTo>
                  <a:lnTo>
                    <a:pt x="1763" y="1592"/>
                  </a:lnTo>
                  <a:lnTo>
                    <a:pt x="1749" y="1613"/>
                  </a:lnTo>
                  <a:lnTo>
                    <a:pt x="1737" y="1639"/>
                  </a:lnTo>
                  <a:lnTo>
                    <a:pt x="1726" y="1669"/>
                  </a:lnTo>
                  <a:lnTo>
                    <a:pt x="1719" y="1704"/>
                  </a:lnTo>
                  <a:lnTo>
                    <a:pt x="1713" y="1742"/>
                  </a:lnTo>
                  <a:lnTo>
                    <a:pt x="1710" y="1785"/>
                  </a:lnTo>
                  <a:lnTo>
                    <a:pt x="1708" y="1830"/>
                  </a:lnTo>
                  <a:lnTo>
                    <a:pt x="1707" y="1879"/>
                  </a:lnTo>
                  <a:lnTo>
                    <a:pt x="1707" y="1931"/>
                  </a:lnTo>
                  <a:lnTo>
                    <a:pt x="1708" y="1986"/>
                  </a:lnTo>
                  <a:lnTo>
                    <a:pt x="1711" y="2043"/>
                  </a:lnTo>
                  <a:lnTo>
                    <a:pt x="1713" y="2104"/>
                  </a:lnTo>
                  <a:lnTo>
                    <a:pt x="1716" y="2166"/>
                  </a:lnTo>
                  <a:lnTo>
                    <a:pt x="1719" y="2231"/>
                  </a:lnTo>
                  <a:lnTo>
                    <a:pt x="1721" y="2297"/>
                  </a:lnTo>
                  <a:lnTo>
                    <a:pt x="1724" y="2365"/>
                  </a:lnTo>
                  <a:lnTo>
                    <a:pt x="1764" y="2371"/>
                  </a:lnTo>
                  <a:lnTo>
                    <a:pt x="1803" y="2382"/>
                  </a:lnTo>
                  <a:lnTo>
                    <a:pt x="1841" y="2392"/>
                  </a:lnTo>
                  <a:lnTo>
                    <a:pt x="1877" y="2405"/>
                  </a:lnTo>
                  <a:lnTo>
                    <a:pt x="1912" y="2418"/>
                  </a:lnTo>
                  <a:lnTo>
                    <a:pt x="1944" y="2432"/>
                  </a:lnTo>
                  <a:lnTo>
                    <a:pt x="1972" y="2445"/>
                  </a:lnTo>
                  <a:lnTo>
                    <a:pt x="1997" y="2458"/>
                  </a:lnTo>
                  <a:lnTo>
                    <a:pt x="2019" y="2470"/>
                  </a:lnTo>
                  <a:lnTo>
                    <a:pt x="2036" y="2480"/>
                  </a:lnTo>
                  <a:lnTo>
                    <a:pt x="2049" y="2487"/>
                  </a:lnTo>
                  <a:lnTo>
                    <a:pt x="2057" y="2492"/>
                  </a:lnTo>
                  <a:lnTo>
                    <a:pt x="2059" y="2495"/>
                  </a:lnTo>
                  <a:lnTo>
                    <a:pt x="1955" y="2478"/>
                  </a:lnTo>
                  <a:lnTo>
                    <a:pt x="1855" y="2465"/>
                  </a:lnTo>
                  <a:lnTo>
                    <a:pt x="1763" y="2454"/>
                  </a:lnTo>
                  <a:lnTo>
                    <a:pt x="1675" y="2448"/>
                  </a:lnTo>
                  <a:lnTo>
                    <a:pt x="1593" y="2445"/>
                  </a:lnTo>
                  <a:lnTo>
                    <a:pt x="1516" y="2444"/>
                  </a:lnTo>
                  <a:lnTo>
                    <a:pt x="1446" y="2445"/>
                  </a:lnTo>
                  <a:lnTo>
                    <a:pt x="1381" y="2448"/>
                  </a:lnTo>
                  <a:lnTo>
                    <a:pt x="1322" y="2452"/>
                  </a:lnTo>
                  <a:lnTo>
                    <a:pt x="1270" y="2457"/>
                  </a:lnTo>
                  <a:lnTo>
                    <a:pt x="1224" y="2462"/>
                  </a:lnTo>
                  <a:lnTo>
                    <a:pt x="1183" y="2469"/>
                  </a:lnTo>
                  <a:lnTo>
                    <a:pt x="1148" y="2475"/>
                  </a:lnTo>
                  <a:lnTo>
                    <a:pt x="1120" y="2482"/>
                  </a:lnTo>
                  <a:lnTo>
                    <a:pt x="1097" y="2487"/>
                  </a:lnTo>
                  <a:lnTo>
                    <a:pt x="1082" y="2491"/>
                  </a:lnTo>
                  <a:lnTo>
                    <a:pt x="1073" y="2493"/>
                  </a:lnTo>
                  <a:lnTo>
                    <a:pt x="1069" y="2495"/>
                  </a:lnTo>
                  <a:lnTo>
                    <a:pt x="1127" y="2463"/>
                  </a:lnTo>
                  <a:lnTo>
                    <a:pt x="1182" y="2439"/>
                  </a:lnTo>
                  <a:lnTo>
                    <a:pt x="1233" y="2419"/>
                  </a:lnTo>
                  <a:lnTo>
                    <a:pt x="1279" y="2402"/>
                  </a:lnTo>
                  <a:lnTo>
                    <a:pt x="1321" y="2391"/>
                  </a:lnTo>
                  <a:lnTo>
                    <a:pt x="1357" y="2382"/>
                  </a:lnTo>
                  <a:lnTo>
                    <a:pt x="1390" y="2374"/>
                  </a:lnTo>
                  <a:lnTo>
                    <a:pt x="1415" y="2369"/>
                  </a:lnTo>
                  <a:lnTo>
                    <a:pt x="1434" y="2365"/>
                  </a:lnTo>
                  <a:lnTo>
                    <a:pt x="1433" y="2280"/>
                  </a:lnTo>
                  <a:lnTo>
                    <a:pt x="1429" y="2204"/>
                  </a:lnTo>
                  <a:lnTo>
                    <a:pt x="1422" y="2134"/>
                  </a:lnTo>
                  <a:lnTo>
                    <a:pt x="1413" y="2069"/>
                  </a:lnTo>
                  <a:lnTo>
                    <a:pt x="1402" y="2009"/>
                  </a:lnTo>
                  <a:lnTo>
                    <a:pt x="1387" y="1953"/>
                  </a:lnTo>
                  <a:lnTo>
                    <a:pt x="1370" y="1903"/>
                  </a:lnTo>
                  <a:lnTo>
                    <a:pt x="1350" y="1855"/>
                  </a:lnTo>
                  <a:lnTo>
                    <a:pt x="1325" y="1809"/>
                  </a:lnTo>
                  <a:lnTo>
                    <a:pt x="1296" y="1765"/>
                  </a:lnTo>
                  <a:lnTo>
                    <a:pt x="1264" y="1724"/>
                  </a:lnTo>
                  <a:lnTo>
                    <a:pt x="1227" y="1682"/>
                  </a:lnTo>
                  <a:lnTo>
                    <a:pt x="1187" y="1640"/>
                  </a:lnTo>
                  <a:lnTo>
                    <a:pt x="1161" y="1621"/>
                  </a:lnTo>
                  <a:lnTo>
                    <a:pt x="1130" y="1604"/>
                  </a:lnTo>
                  <a:lnTo>
                    <a:pt x="1095" y="1590"/>
                  </a:lnTo>
                  <a:lnTo>
                    <a:pt x="1056" y="1579"/>
                  </a:lnTo>
                  <a:lnTo>
                    <a:pt x="1013" y="1570"/>
                  </a:lnTo>
                  <a:lnTo>
                    <a:pt x="967" y="1564"/>
                  </a:lnTo>
                  <a:lnTo>
                    <a:pt x="918" y="1559"/>
                  </a:lnTo>
                  <a:lnTo>
                    <a:pt x="867" y="1553"/>
                  </a:lnTo>
                  <a:lnTo>
                    <a:pt x="814" y="1550"/>
                  </a:lnTo>
                  <a:lnTo>
                    <a:pt x="760" y="1546"/>
                  </a:lnTo>
                  <a:lnTo>
                    <a:pt x="704" y="1542"/>
                  </a:lnTo>
                  <a:lnTo>
                    <a:pt x="702" y="1544"/>
                  </a:lnTo>
                  <a:lnTo>
                    <a:pt x="697" y="1552"/>
                  </a:lnTo>
                  <a:lnTo>
                    <a:pt x="691" y="1565"/>
                  </a:lnTo>
                  <a:lnTo>
                    <a:pt x="679" y="1581"/>
                  </a:lnTo>
                  <a:lnTo>
                    <a:pt x="665" y="1600"/>
                  </a:lnTo>
                  <a:lnTo>
                    <a:pt x="646" y="1622"/>
                  </a:lnTo>
                  <a:lnTo>
                    <a:pt x="623" y="1646"/>
                  </a:lnTo>
                  <a:lnTo>
                    <a:pt x="596" y="1669"/>
                  </a:lnTo>
                  <a:lnTo>
                    <a:pt x="563" y="1694"/>
                  </a:lnTo>
                  <a:lnTo>
                    <a:pt x="526" y="1718"/>
                  </a:lnTo>
                  <a:lnTo>
                    <a:pt x="483" y="1742"/>
                  </a:lnTo>
                  <a:lnTo>
                    <a:pt x="435" y="1764"/>
                  </a:lnTo>
                  <a:lnTo>
                    <a:pt x="380" y="1783"/>
                  </a:lnTo>
                  <a:lnTo>
                    <a:pt x="319" y="1799"/>
                  </a:lnTo>
                  <a:lnTo>
                    <a:pt x="322" y="1798"/>
                  </a:lnTo>
                  <a:lnTo>
                    <a:pt x="329" y="1794"/>
                  </a:lnTo>
                  <a:lnTo>
                    <a:pt x="340" y="1787"/>
                  </a:lnTo>
                  <a:lnTo>
                    <a:pt x="355" y="1779"/>
                  </a:lnTo>
                  <a:lnTo>
                    <a:pt x="372" y="1769"/>
                  </a:lnTo>
                  <a:lnTo>
                    <a:pt x="392" y="1757"/>
                  </a:lnTo>
                  <a:lnTo>
                    <a:pt x="414" y="1744"/>
                  </a:lnTo>
                  <a:lnTo>
                    <a:pt x="436" y="1730"/>
                  </a:lnTo>
                  <a:lnTo>
                    <a:pt x="458" y="1714"/>
                  </a:lnTo>
                  <a:lnTo>
                    <a:pt x="480" y="1698"/>
                  </a:lnTo>
                  <a:lnTo>
                    <a:pt x="502" y="1681"/>
                  </a:lnTo>
                  <a:lnTo>
                    <a:pt x="522" y="1664"/>
                  </a:lnTo>
                  <a:lnTo>
                    <a:pt x="540" y="1647"/>
                  </a:lnTo>
                  <a:lnTo>
                    <a:pt x="554" y="1629"/>
                  </a:lnTo>
                  <a:lnTo>
                    <a:pt x="566" y="1612"/>
                  </a:lnTo>
                  <a:lnTo>
                    <a:pt x="574" y="1595"/>
                  </a:lnTo>
                  <a:lnTo>
                    <a:pt x="576" y="1579"/>
                  </a:lnTo>
                  <a:lnTo>
                    <a:pt x="574" y="1565"/>
                  </a:lnTo>
                  <a:lnTo>
                    <a:pt x="566" y="1551"/>
                  </a:lnTo>
                  <a:lnTo>
                    <a:pt x="550" y="1538"/>
                  </a:lnTo>
                  <a:lnTo>
                    <a:pt x="528" y="1528"/>
                  </a:lnTo>
                  <a:lnTo>
                    <a:pt x="487" y="1511"/>
                  </a:lnTo>
                  <a:lnTo>
                    <a:pt x="445" y="1496"/>
                  </a:lnTo>
                  <a:lnTo>
                    <a:pt x="403" y="1483"/>
                  </a:lnTo>
                  <a:lnTo>
                    <a:pt x="362" y="1470"/>
                  </a:lnTo>
                  <a:lnTo>
                    <a:pt x="322" y="1456"/>
                  </a:lnTo>
                  <a:lnTo>
                    <a:pt x="281" y="1443"/>
                  </a:lnTo>
                  <a:lnTo>
                    <a:pt x="244" y="1429"/>
                  </a:lnTo>
                  <a:lnTo>
                    <a:pt x="207" y="1412"/>
                  </a:lnTo>
                  <a:lnTo>
                    <a:pt x="172" y="1395"/>
                  </a:lnTo>
                  <a:lnTo>
                    <a:pt x="140" y="1374"/>
                  </a:lnTo>
                  <a:lnTo>
                    <a:pt x="108" y="1351"/>
                  </a:lnTo>
                  <a:lnTo>
                    <a:pt x="81" y="1325"/>
                  </a:lnTo>
                  <a:lnTo>
                    <a:pt x="55" y="1295"/>
                  </a:lnTo>
                  <a:lnTo>
                    <a:pt x="33" y="1261"/>
                  </a:lnTo>
                  <a:lnTo>
                    <a:pt x="15" y="1224"/>
                  </a:lnTo>
                  <a:lnTo>
                    <a:pt x="0" y="1180"/>
                  </a:lnTo>
                  <a:lnTo>
                    <a:pt x="2" y="1182"/>
                  </a:lnTo>
                  <a:lnTo>
                    <a:pt x="8" y="1191"/>
                  </a:lnTo>
                  <a:lnTo>
                    <a:pt x="16" y="1204"/>
                  </a:lnTo>
                  <a:lnTo>
                    <a:pt x="29" y="1220"/>
                  </a:lnTo>
                  <a:lnTo>
                    <a:pt x="45" y="1239"/>
                  </a:lnTo>
                  <a:lnTo>
                    <a:pt x="63" y="1260"/>
                  </a:lnTo>
                  <a:lnTo>
                    <a:pt x="85" y="1281"/>
                  </a:lnTo>
                  <a:lnTo>
                    <a:pt x="108" y="1303"/>
                  </a:lnTo>
                  <a:lnTo>
                    <a:pt x="136" y="1324"/>
                  </a:lnTo>
                  <a:lnTo>
                    <a:pt x="166" y="1343"/>
                  </a:lnTo>
                  <a:lnTo>
                    <a:pt x="198" y="1360"/>
                  </a:lnTo>
                  <a:lnTo>
                    <a:pt x="232" y="1374"/>
                  </a:lnTo>
                  <a:lnTo>
                    <a:pt x="268" y="1383"/>
                  </a:lnTo>
                  <a:lnTo>
                    <a:pt x="307" y="1387"/>
                  </a:lnTo>
                  <a:lnTo>
                    <a:pt x="309" y="1387"/>
                  </a:lnTo>
                  <a:lnTo>
                    <a:pt x="312" y="1387"/>
                  </a:lnTo>
                  <a:lnTo>
                    <a:pt x="316" y="1387"/>
                  </a:lnTo>
                  <a:lnTo>
                    <a:pt x="323" y="1386"/>
                  </a:lnTo>
                  <a:lnTo>
                    <a:pt x="331" y="1382"/>
                  </a:lnTo>
                  <a:lnTo>
                    <a:pt x="340" y="1377"/>
                  </a:lnTo>
                  <a:lnTo>
                    <a:pt x="349" y="1369"/>
                  </a:lnTo>
                  <a:lnTo>
                    <a:pt x="358" y="1357"/>
                  </a:lnTo>
                  <a:lnTo>
                    <a:pt x="367" y="1342"/>
                  </a:lnTo>
                  <a:lnTo>
                    <a:pt x="376" y="1322"/>
                  </a:lnTo>
                  <a:lnTo>
                    <a:pt x="384" y="1298"/>
                  </a:lnTo>
                  <a:lnTo>
                    <a:pt x="392" y="1268"/>
                  </a:lnTo>
                  <a:lnTo>
                    <a:pt x="398" y="1232"/>
                  </a:lnTo>
                  <a:lnTo>
                    <a:pt x="403" y="1189"/>
                  </a:lnTo>
                  <a:lnTo>
                    <a:pt x="406" y="1138"/>
                  </a:lnTo>
                  <a:lnTo>
                    <a:pt x="407" y="1141"/>
                  </a:lnTo>
                  <a:lnTo>
                    <a:pt x="410" y="1147"/>
                  </a:lnTo>
                  <a:lnTo>
                    <a:pt x="414" y="1159"/>
                  </a:lnTo>
                  <a:lnTo>
                    <a:pt x="418" y="1174"/>
                  </a:lnTo>
                  <a:lnTo>
                    <a:pt x="420" y="1194"/>
                  </a:lnTo>
                  <a:lnTo>
                    <a:pt x="423" y="1219"/>
                  </a:lnTo>
                  <a:lnTo>
                    <a:pt x="424" y="1247"/>
                  </a:lnTo>
                  <a:lnTo>
                    <a:pt x="422" y="1281"/>
                  </a:lnTo>
                  <a:lnTo>
                    <a:pt x="418" y="1318"/>
                  </a:lnTo>
                  <a:lnTo>
                    <a:pt x="409" y="1361"/>
                  </a:lnTo>
                  <a:lnTo>
                    <a:pt x="396" y="1407"/>
                  </a:lnTo>
                  <a:lnTo>
                    <a:pt x="399" y="1408"/>
                  </a:lnTo>
                  <a:lnTo>
                    <a:pt x="412" y="1409"/>
                  </a:lnTo>
                  <a:lnTo>
                    <a:pt x="431" y="1411"/>
                  </a:lnTo>
                  <a:lnTo>
                    <a:pt x="457" y="1413"/>
                  </a:lnTo>
                  <a:lnTo>
                    <a:pt x="488" y="1417"/>
                  </a:lnTo>
                  <a:lnTo>
                    <a:pt x="524" y="1420"/>
                  </a:lnTo>
                  <a:lnTo>
                    <a:pt x="563" y="1424"/>
                  </a:lnTo>
                  <a:lnTo>
                    <a:pt x="607" y="1428"/>
                  </a:lnTo>
                  <a:lnTo>
                    <a:pt x="653" y="1430"/>
                  </a:lnTo>
                  <a:lnTo>
                    <a:pt x="701" y="1434"/>
                  </a:lnTo>
                  <a:lnTo>
                    <a:pt x="750" y="1437"/>
                  </a:lnTo>
                  <a:lnTo>
                    <a:pt x="800" y="1439"/>
                  </a:lnTo>
                  <a:lnTo>
                    <a:pt x="848" y="1442"/>
                  </a:lnTo>
                  <a:lnTo>
                    <a:pt x="896" y="1443"/>
                  </a:lnTo>
                  <a:lnTo>
                    <a:pt x="941" y="1443"/>
                  </a:lnTo>
                  <a:lnTo>
                    <a:pt x="984" y="1443"/>
                  </a:lnTo>
                  <a:lnTo>
                    <a:pt x="1025" y="1442"/>
                  </a:lnTo>
                  <a:lnTo>
                    <a:pt x="1060" y="1439"/>
                  </a:lnTo>
                  <a:lnTo>
                    <a:pt x="1090" y="1435"/>
                  </a:lnTo>
                  <a:lnTo>
                    <a:pt x="1116" y="1429"/>
                  </a:lnTo>
                  <a:lnTo>
                    <a:pt x="1134" y="1422"/>
                  </a:lnTo>
                  <a:lnTo>
                    <a:pt x="1144" y="1413"/>
                  </a:lnTo>
                  <a:lnTo>
                    <a:pt x="1172" y="1370"/>
                  </a:lnTo>
                  <a:lnTo>
                    <a:pt x="1190" y="1328"/>
                  </a:lnTo>
                  <a:lnTo>
                    <a:pt x="1200" y="1285"/>
                  </a:lnTo>
                  <a:lnTo>
                    <a:pt x="1203" y="1241"/>
                  </a:lnTo>
                  <a:lnTo>
                    <a:pt x="1199" y="1196"/>
                  </a:lnTo>
                  <a:lnTo>
                    <a:pt x="1188" y="1152"/>
                  </a:lnTo>
                  <a:lnTo>
                    <a:pt x="1173" y="1108"/>
                  </a:lnTo>
                  <a:lnTo>
                    <a:pt x="1153" y="1063"/>
                  </a:lnTo>
                  <a:lnTo>
                    <a:pt x="1130" y="1017"/>
                  </a:lnTo>
                  <a:lnTo>
                    <a:pt x="1104" y="971"/>
                  </a:lnTo>
                  <a:lnTo>
                    <a:pt x="1075" y="924"/>
                  </a:lnTo>
                  <a:lnTo>
                    <a:pt x="1044" y="876"/>
                  </a:lnTo>
                  <a:lnTo>
                    <a:pt x="1014" y="828"/>
                  </a:lnTo>
                  <a:lnTo>
                    <a:pt x="983" y="780"/>
                  </a:lnTo>
                  <a:lnTo>
                    <a:pt x="954" y="729"/>
                  </a:lnTo>
                  <a:lnTo>
                    <a:pt x="926" y="678"/>
                  </a:lnTo>
                  <a:lnTo>
                    <a:pt x="923" y="678"/>
                  </a:lnTo>
                  <a:lnTo>
                    <a:pt x="915" y="678"/>
                  </a:lnTo>
                  <a:lnTo>
                    <a:pt x="904" y="677"/>
                  </a:lnTo>
                  <a:lnTo>
                    <a:pt x="887" y="675"/>
                  </a:lnTo>
                  <a:lnTo>
                    <a:pt x="865" y="669"/>
                  </a:lnTo>
                  <a:lnTo>
                    <a:pt x="839" y="662"/>
                  </a:lnTo>
                  <a:lnTo>
                    <a:pt x="809" y="651"/>
                  </a:lnTo>
                  <a:lnTo>
                    <a:pt x="775" y="637"/>
                  </a:lnTo>
                  <a:lnTo>
                    <a:pt x="736" y="619"/>
                  </a:lnTo>
                  <a:lnTo>
                    <a:pt x="693" y="595"/>
                  </a:lnTo>
                  <a:lnTo>
                    <a:pt x="648" y="566"/>
                  </a:lnTo>
                  <a:lnTo>
                    <a:pt x="650" y="567"/>
                  </a:lnTo>
                  <a:lnTo>
                    <a:pt x="658" y="571"/>
                  </a:lnTo>
                  <a:lnTo>
                    <a:pt x="672" y="575"/>
                  </a:lnTo>
                  <a:lnTo>
                    <a:pt x="689" y="581"/>
                  </a:lnTo>
                  <a:lnTo>
                    <a:pt x="709" y="588"/>
                  </a:lnTo>
                  <a:lnTo>
                    <a:pt x="732" y="595"/>
                  </a:lnTo>
                  <a:lnTo>
                    <a:pt x="756" y="603"/>
                  </a:lnTo>
                  <a:lnTo>
                    <a:pt x="780" y="611"/>
                  </a:lnTo>
                  <a:lnTo>
                    <a:pt x="805" y="619"/>
                  </a:lnTo>
                  <a:lnTo>
                    <a:pt x="828" y="625"/>
                  </a:lnTo>
                  <a:lnTo>
                    <a:pt x="849" y="630"/>
                  </a:lnTo>
                  <a:lnTo>
                    <a:pt x="869" y="634"/>
                  </a:lnTo>
                  <a:lnTo>
                    <a:pt x="884" y="637"/>
                  </a:lnTo>
                  <a:lnTo>
                    <a:pt x="896" y="638"/>
                  </a:lnTo>
                  <a:lnTo>
                    <a:pt x="901" y="636"/>
                  </a:lnTo>
                  <a:lnTo>
                    <a:pt x="902" y="632"/>
                  </a:lnTo>
                  <a:lnTo>
                    <a:pt x="883" y="585"/>
                  </a:lnTo>
                  <a:lnTo>
                    <a:pt x="866" y="538"/>
                  </a:lnTo>
                  <a:lnTo>
                    <a:pt x="853" y="490"/>
                  </a:lnTo>
                  <a:lnTo>
                    <a:pt x="843" y="442"/>
                  </a:lnTo>
                  <a:lnTo>
                    <a:pt x="837" y="393"/>
                  </a:lnTo>
                  <a:lnTo>
                    <a:pt x="837" y="342"/>
                  </a:lnTo>
                  <a:lnTo>
                    <a:pt x="843" y="292"/>
                  </a:lnTo>
                  <a:lnTo>
                    <a:pt x="853" y="240"/>
                  </a:lnTo>
                  <a:lnTo>
                    <a:pt x="871" y="188"/>
                  </a:lnTo>
                  <a:lnTo>
                    <a:pt x="896" y="133"/>
                  </a:lnTo>
                  <a:lnTo>
                    <a:pt x="928" y="79"/>
                  </a:lnTo>
                  <a:lnTo>
                    <a:pt x="928" y="83"/>
                  </a:lnTo>
                  <a:lnTo>
                    <a:pt x="926" y="94"/>
                  </a:lnTo>
                  <a:lnTo>
                    <a:pt x="923" y="112"/>
                  </a:lnTo>
                  <a:lnTo>
                    <a:pt x="919" y="136"/>
                  </a:lnTo>
                  <a:lnTo>
                    <a:pt x="915" y="163"/>
                  </a:lnTo>
                  <a:lnTo>
                    <a:pt x="912" y="194"/>
                  </a:lnTo>
                  <a:lnTo>
                    <a:pt x="909" y="228"/>
                  </a:lnTo>
                  <a:lnTo>
                    <a:pt x="906" y="263"/>
                  </a:lnTo>
                  <a:lnTo>
                    <a:pt x="904" y="298"/>
                  </a:lnTo>
                  <a:lnTo>
                    <a:pt x="904" y="332"/>
                  </a:lnTo>
                  <a:lnTo>
                    <a:pt x="905" y="366"/>
                  </a:lnTo>
                  <a:lnTo>
                    <a:pt x="909" y="395"/>
                  </a:lnTo>
                  <a:lnTo>
                    <a:pt x="915" y="421"/>
                  </a:lnTo>
                  <a:lnTo>
                    <a:pt x="923" y="444"/>
                  </a:lnTo>
                  <a:lnTo>
                    <a:pt x="935" y="459"/>
                  </a:lnTo>
                  <a:lnTo>
                    <a:pt x="936" y="459"/>
                  </a:lnTo>
                  <a:lnTo>
                    <a:pt x="940" y="460"/>
                  </a:lnTo>
                  <a:lnTo>
                    <a:pt x="947" y="460"/>
                  </a:lnTo>
                  <a:lnTo>
                    <a:pt x="957" y="460"/>
                  </a:lnTo>
                  <a:lnTo>
                    <a:pt x="969" y="459"/>
                  </a:lnTo>
                  <a:lnTo>
                    <a:pt x="984" y="457"/>
                  </a:lnTo>
                  <a:lnTo>
                    <a:pt x="1003" y="450"/>
                  </a:lnTo>
                  <a:lnTo>
                    <a:pt x="1025" y="441"/>
                  </a:lnTo>
                  <a:lnTo>
                    <a:pt x="1049" y="429"/>
                  </a:lnTo>
                  <a:lnTo>
                    <a:pt x="1077" y="412"/>
                  </a:lnTo>
                  <a:lnTo>
                    <a:pt x="1108" y="390"/>
                  </a:lnTo>
                  <a:lnTo>
                    <a:pt x="1143" y="363"/>
                  </a:lnTo>
                  <a:lnTo>
                    <a:pt x="1181" y="331"/>
                  </a:lnTo>
                  <a:lnTo>
                    <a:pt x="1179" y="334"/>
                  </a:lnTo>
                  <a:lnTo>
                    <a:pt x="1175" y="342"/>
                  </a:lnTo>
                  <a:lnTo>
                    <a:pt x="1168" y="357"/>
                  </a:lnTo>
                  <a:lnTo>
                    <a:pt x="1156" y="375"/>
                  </a:lnTo>
                  <a:lnTo>
                    <a:pt x="1140" y="395"/>
                  </a:lnTo>
                  <a:lnTo>
                    <a:pt x="1121" y="418"/>
                  </a:lnTo>
                  <a:lnTo>
                    <a:pt x="1096" y="441"/>
                  </a:lnTo>
                  <a:lnTo>
                    <a:pt x="1066" y="466"/>
                  </a:lnTo>
                  <a:lnTo>
                    <a:pt x="1032" y="488"/>
                  </a:lnTo>
                  <a:lnTo>
                    <a:pt x="992" y="510"/>
                  </a:lnTo>
                  <a:lnTo>
                    <a:pt x="947" y="528"/>
                  </a:lnTo>
                  <a:lnTo>
                    <a:pt x="948" y="532"/>
                  </a:lnTo>
                  <a:lnTo>
                    <a:pt x="953" y="542"/>
                  </a:lnTo>
                  <a:lnTo>
                    <a:pt x="961" y="560"/>
                  </a:lnTo>
                  <a:lnTo>
                    <a:pt x="971" y="584"/>
                  </a:lnTo>
                  <a:lnTo>
                    <a:pt x="987" y="614"/>
                  </a:lnTo>
                  <a:lnTo>
                    <a:pt x="1005" y="649"/>
                  </a:lnTo>
                  <a:lnTo>
                    <a:pt x="1029" y="690"/>
                  </a:lnTo>
                  <a:lnTo>
                    <a:pt x="1056" y="737"/>
                  </a:lnTo>
                  <a:lnTo>
                    <a:pt x="1087" y="788"/>
                  </a:lnTo>
                  <a:lnTo>
                    <a:pt x="1125" y="843"/>
                  </a:lnTo>
                  <a:lnTo>
                    <a:pt x="1166" y="904"/>
                  </a:lnTo>
                  <a:lnTo>
                    <a:pt x="1213" y="968"/>
                  </a:lnTo>
                  <a:lnTo>
                    <a:pt x="1265" y="1035"/>
                  </a:lnTo>
                  <a:lnTo>
                    <a:pt x="1322" y="1107"/>
                  </a:lnTo>
                  <a:lnTo>
                    <a:pt x="1386" y="1181"/>
                  </a:lnTo>
                  <a:lnTo>
                    <a:pt x="1456" y="1257"/>
                  </a:lnTo>
                  <a:lnTo>
                    <a:pt x="1457" y="1254"/>
                  </a:lnTo>
                  <a:lnTo>
                    <a:pt x="1461" y="1243"/>
                  </a:lnTo>
                  <a:lnTo>
                    <a:pt x="1467" y="1226"/>
                  </a:lnTo>
                  <a:lnTo>
                    <a:pt x="1476" y="1203"/>
                  </a:lnTo>
                  <a:lnTo>
                    <a:pt x="1485" y="1174"/>
                  </a:lnTo>
                  <a:lnTo>
                    <a:pt x="1496" y="1139"/>
                  </a:lnTo>
                  <a:lnTo>
                    <a:pt x="1509" y="1100"/>
                  </a:lnTo>
                  <a:lnTo>
                    <a:pt x="1524" y="1056"/>
                  </a:lnTo>
                  <a:lnTo>
                    <a:pt x="1539" y="1008"/>
                  </a:lnTo>
                  <a:lnTo>
                    <a:pt x="1555" y="956"/>
                  </a:lnTo>
                  <a:lnTo>
                    <a:pt x="1572" y="900"/>
                  </a:lnTo>
                  <a:lnTo>
                    <a:pt x="1589" y="842"/>
                  </a:lnTo>
                  <a:lnTo>
                    <a:pt x="1606" y="781"/>
                  </a:lnTo>
                  <a:lnTo>
                    <a:pt x="1603" y="776"/>
                  </a:lnTo>
                  <a:lnTo>
                    <a:pt x="1595" y="768"/>
                  </a:lnTo>
                  <a:lnTo>
                    <a:pt x="1582" y="759"/>
                  </a:lnTo>
                  <a:lnTo>
                    <a:pt x="1564" y="746"/>
                  </a:lnTo>
                  <a:lnTo>
                    <a:pt x="1542" y="730"/>
                  </a:lnTo>
                  <a:lnTo>
                    <a:pt x="1519" y="711"/>
                  </a:lnTo>
                  <a:lnTo>
                    <a:pt x="1491" y="688"/>
                  </a:lnTo>
                  <a:lnTo>
                    <a:pt x="1464" y="660"/>
                  </a:lnTo>
                  <a:lnTo>
                    <a:pt x="1434" y="628"/>
                  </a:lnTo>
                  <a:lnTo>
                    <a:pt x="1405" y="590"/>
                  </a:lnTo>
                  <a:lnTo>
                    <a:pt x="1378" y="547"/>
                  </a:lnTo>
                  <a:lnTo>
                    <a:pt x="1352" y="498"/>
                  </a:lnTo>
                  <a:lnTo>
                    <a:pt x="1329" y="444"/>
                  </a:lnTo>
                  <a:lnTo>
                    <a:pt x="1329" y="444"/>
                  </a:lnTo>
                  <a:lnTo>
                    <a:pt x="1334" y="449"/>
                  </a:lnTo>
                  <a:lnTo>
                    <a:pt x="1342" y="459"/>
                  </a:lnTo>
                  <a:lnTo>
                    <a:pt x="1352" y="472"/>
                  </a:lnTo>
                  <a:lnTo>
                    <a:pt x="1365" y="488"/>
                  </a:lnTo>
                  <a:lnTo>
                    <a:pt x="1381" y="506"/>
                  </a:lnTo>
                  <a:lnTo>
                    <a:pt x="1398" y="527"/>
                  </a:lnTo>
                  <a:lnTo>
                    <a:pt x="1416" y="547"/>
                  </a:lnTo>
                  <a:lnTo>
                    <a:pt x="1435" y="569"/>
                  </a:lnTo>
                  <a:lnTo>
                    <a:pt x="1455" y="592"/>
                  </a:lnTo>
                  <a:lnTo>
                    <a:pt x="1476" y="614"/>
                  </a:lnTo>
                  <a:lnTo>
                    <a:pt x="1496" y="634"/>
                  </a:lnTo>
                  <a:lnTo>
                    <a:pt x="1517" y="654"/>
                  </a:lnTo>
                  <a:lnTo>
                    <a:pt x="1537" y="671"/>
                  </a:lnTo>
                  <a:lnTo>
                    <a:pt x="1556" y="685"/>
                  </a:lnTo>
                  <a:lnTo>
                    <a:pt x="1574" y="695"/>
                  </a:lnTo>
                  <a:lnTo>
                    <a:pt x="1590" y="703"/>
                  </a:lnTo>
                  <a:lnTo>
                    <a:pt x="1604" y="706"/>
                  </a:lnTo>
                  <a:lnTo>
                    <a:pt x="1616" y="703"/>
                  </a:lnTo>
                  <a:lnTo>
                    <a:pt x="1626" y="694"/>
                  </a:lnTo>
                  <a:lnTo>
                    <a:pt x="1632" y="680"/>
                  </a:lnTo>
                  <a:lnTo>
                    <a:pt x="1656" y="584"/>
                  </a:lnTo>
                  <a:lnTo>
                    <a:pt x="1680" y="486"/>
                  </a:lnTo>
                  <a:lnTo>
                    <a:pt x="1701" y="386"/>
                  </a:lnTo>
                  <a:lnTo>
                    <a:pt x="1717" y="286"/>
                  </a:lnTo>
                  <a:lnTo>
                    <a:pt x="1733" y="188"/>
                  </a:lnTo>
                  <a:lnTo>
                    <a:pt x="1743" y="92"/>
                  </a:lnTo>
                  <a:lnTo>
                    <a:pt x="175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anchor="ctr"/>
            <a:lstStyle/>
            <a:p>
              <a:pPr algn="ctr"/>
              <a:endParaRPr sz="24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endParaRPr>
            </a:p>
          </p:txBody>
        </p:sp>
      </p:grpSp>
      <p:cxnSp>
        <p:nvCxnSpPr>
          <p:cNvPr id="89" name="直接连接符 88"/>
          <p:cNvCxnSpPr/>
          <p:nvPr/>
        </p:nvCxnSpPr>
        <p:spPr>
          <a:xfrm>
            <a:off x="6144747" y="3033966"/>
            <a:ext cx="494388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>
            <a:off x="6144747" y="4794525"/>
            <a:ext cx="4943888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（1）“课堂问诊”齐探讨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要做到减负不减质，提高课堂效率为根本。通过对教师的课堂进行针对性地“问诊”，探讨如何更高效地组织课堂活动？“双减”背景下的课堂有何不同？习题讲解的方式如何更有趣、更有效……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7647" y="274869"/>
            <a:ext cx="865632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一、课程建设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、基础课程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，落实双减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532890" y="1692275"/>
            <a:ext cx="9786620" cy="37846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（1）“课堂问诊”齐探讨   要做到减负不减质，提高课堂效率为根本。通过对教师的课堂进行针对性地“问诊”，探讨如何更高效地组织课堂活动？“双减”背景下的课堂有何不同？习题讲解的方式如何更有趣、更有效……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100" grpId="0"/>
      <p:bldP spid="10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Cover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76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110366" y="3170932"/>
            <a:ext cx="5971269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ctr" defTabSz="457200"/>
            <a:r>
              <a:rPr lang="zh-CN" altLang="en-US" sz="4800" b="1" dirty="0" smtClean="0">
                <a:solidFill>
                  <a:srgbClr val="FFFFFF"/>
                </a:solidFill>
                <a:cs typeface="+mn-ea"/>
                <a:sym typeface="+mn-lt"/>
              </a:rPr>
              <a:t>明年工作思路</a:t>
            </a:r>
            <a:endParaRPr lang="zh-CN" altLang="en-US" sz="4800" b="1" dirty="0" smtClean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472987" y="1778849"/>
            <a:ext cx="3246026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ea"/>
                <a:sym typeface="+mn-lt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712494" y="4290495"/>
            <a:ext cx="2857985" cy="738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推动品牌发展战略，以“地理标志”产品为基础，以独特的地产品为主要产品，形成品牌体系。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708876" y="3896802"/>
            <a:ext cx="2030268" cy="369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牢固树立品牌意识</a:t>
            </a:r>
            <a:endParaRPr lang="zh-CN" altLang="en-US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 bwMode="auto">
          <a:xfrm>
            <a:off x="635923" y="3932989"/>
            <a:ext cx="95613" cy="31107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7523839" y="5396180"/>
            <a:ext cx="4501110" cy="738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一是建立农产品生产环节可追溯制度；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二是建立加工包装环节可追溯制度；</a:t>
            </a:r>
            <a:endParaRPr lang="en-US" altLang="zh-CN" sz="1400" dirty="0">
              <a:solidFill>
                <a:schemeClr val="bg1"/>
              </a:solidFill>
              <a:cs typeface="+mn-ea"/>
              <a:sym typeface="+mn-lt"/>
            </a:endParaRPr>
          </a:p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三是建立运输、销售过程中的可追溯制度。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7588712" y="5055355"/>
            <a:ext cx="2030268" cy="369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>
                <a:solidFill>
                  <a:schemeClr val="bg1"/>
                </a:solidFill>
                <a:cs typeface="+mn-ea"/>
                <a:sym typeface="+mn-lt"/>
              </a:rPr>
              <a:t>建立安全</a:t>
            </a:r>
            <a:r>
              <a:rPr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追溯体系</a:t>
            </a:r>
            <a:endParaRPr lang="zh-CN" altLang="en-US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矩形 57"/>
          <p:cNvSpPr/>
          <p:nvPr/>
        </p:nvSpPr>
        <p:spPr bwMode="auto">
          <a:xfrm>
            <a:off x="7515812" y="5090697"/>
            <a:ext cx="95613" cy="31107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423294" y="2169878"/>
            <a:ext cx="3027025" cy="738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健全农产品质量安全监管机制，形成县、乡、村、农户四级质量安全监管体系。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353729" y="1772685"/>
            <a:ext cx="2491692" cy="3691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00" b="1" dirty="0">
                <a:solidFill>
                  <a:schemeClr val="bg1"/>
                </a:solidFill>
                <a:cs typeface="+mn-ea"/>
                <a:sym typeface="+mn-lt"/>
              </a:rPr>
              <a:t>建立质量安全保障体系</a:t>
            </a:r>
            <a:endParaRPr lang="zh-CN" altLang="en-US" sz="18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 bwMode="auto">
          <a:xfrm>
            <a:off x="8270563" y="1795812"/>
            <a:ext cx="95613" cy="311071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/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319991" y="1547036"/>
            <a:ext cx="6005700" cy="3313739"/>
            <a:chOff x="3319991" y="1547036"/>
            <a:chExt cx="6005700" cy="3313739"/>
          </a:xfrm>
        </p:grpSpPr>
        <p:sp>
          <p:nvSpPr>
            <p:cNvPr id="64" name="Freeform 18"/>
            <p:cNvSpPr/>
            <p:nvPr/>
          </p:nvSpPr>
          <p:spPr bwMode="auto">
            <a:xfrm>
              <a:off x="3881072" y="3028772"/>
              <a:ext cx="5064958" cy="1673913"/>
            </a:xfrm>
            <a:custGeom>
              <a:avLst/>
              <a:gdLst>
                <a:gd name="T0" fmla="*/ 4948 w 8907"/>
                <a:gd name="T1" fmla="*/ 90 h 2930"/>
                <a:gd name="T2" fmla="*/ 273 w 8907"/>
                <a:gd name="T3" fmla="*/ 1302 h 2930"/>
                <a:gd name="T4" fmla="*/ 3960 w 8907"/>
                <a:gd name="T5" fmla="*/ 2840 h 2930"/>
                <a:gd name="T6" fmla="*/ 8635 w 8907"/>
                <a:gd name="T7" fmla="*/ 1627 h 2930"/>
                <a:gd name="T8" fmla="*/ 4948 w 8907"/>
                <a:gd name="T9" fmla="*/ 90 h 2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07" h="2930">
                  <a:moveTo>
                    <a:pt x="4948" y="90"/>
                  </a:moveTo>
                  <a:cubicBezTo>
                    <a:pt x="2639" y="0"/>
                    <a:pt x="546" y="543"/>
                    <a:pt x="273" y="1302"/>
                  </a:cubicBezTo>
                  <a:cubicBezTo>
                    <a:pt x="0" y="2062"/>
                    <a:pt x="1651" y="2750"/>
                    <a:pt x="3960" y="2840"/>
                  </a:cubicBezTo>
                  <a:cubicBezTo>
                    <a:pt x="6269" y="2930"/>
                    <a:pt x="8362" y="2387"/>
                    <a:pt x="8635" y="1627"/>
                  </a:cubicBezTo>
                  <a:cubicBezTo>
                    <a:pt x="8907" y="868"/>
                    <a:pt x="7257" y="180"/>
                    <a:pt x="4948" y="9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392" tIns="45696" rIns="91392" bIns="45696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3" name="Freeform 18"/>
            <p:cNvSpPr/>
            <p:nvPr/>
          </p:nvSpPr>
          <p:spPr bwMode="auto">
            <a:xfrm>
              <a:off x="3319991" y="2875957"/>
              <a:ext cx="6005700" cy="1984818"/>
            </a:xfrm>
            <a:custGeom>
              <a:avLst/>
              <a:gdLst>
                <a:gd name="T0" fmla="*/ 4948 w 8907"/>
                <a:gd name="T1" fmla="*/ 90 h 2930"/>
                <a:gd name="T2" fmla="*/ 273 w 8907"/>
                <a:gd name="T3" fmla="*/ 1302 h 2930"/>
                <a:gd name="T4" fmla="*/ 3960 w 8907"/>
                <a:gd name="T5" fmla="*/ 2840 h 2930"/>
                <a:gd name="T6" fmla="*/ 8635 w 8907"/>
                <a:gd name="T7" fmla="*/ 1627 h 2930"/>
                <a:gd name="T8" fmla="*/ 4948 w 8907"/>
                <a:gd name="T9" fmla="*/ 90 h 29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07" h="2930">
                  <a:moveTo>
                    <a:pt x="4948" y="90"/>
                  </a:moveTo>
                  <a:cubicBezTo>
                    <a:pt x="2639" y="0"/>
                    <a:pt x="546" y="543"/>
                    <a:pt x="273" y="1302"/>
                  </a:cubicBezTo>
                  <a:cubicBezTo>
                    <a:pt x="0" y="2062"/>
                    <a:pt x="1651" y="2750"/>
                    <a:pt x="3960" y="2840"/>
                  </a:cubicBezTo>
                  <a:cubicBezTo>
                    <a:pt x="6269" y="2930"/>
                    <a:pt x="8362" y="2387"/>
                    <a:pt x="8635" y="1627"/>
                  </a:cubicBezTo>
                  <a:cubicBezTo>
                    <a:pt x="8907" y="868"/>
                    <a:pt x="7257" y="180"/>
                    <a:pt x="4948" y="90"/>
                  </a:cubicBez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392" tIns="45696" rIns="91392" bIns="45696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4" name="Freeform 19"/>
            <p:cNvSpPr/>
            <p:nvPr/>
          </p:nvSpPr>
          <p:spPr bwMode="auto">
            <a:xfrm>
              <a:off x="7296996" y="2935373"/>
              <a:ext cx="785609" cy="259238"/>
            </a:xfrm>
            <a:custGeom>
              <a:avLst/>
              <a:gdLst>
                <a:gd name="T0" fmla="*/ 614 w 1106"/>
                <a:gd name="T1" fmla="*/ 11 h 364"/>
                <a:gd name="T2" fmla="*/ 34 w 1106"/>
                <a:gd name="T3" fmla="*/ 161 h 364"/>
                <a:gd name="T4" fmla="*/ 492 w 1106"/>
                <a:gd name="T5" fmla="*/ 352 h 364"/>
                <a:gd name="T6" fmla="*/ 1072 w 1106"/>
                <a:gd name="T7" fmla="*/ 202 h 364"/>
                <a:gd name="T8" fmla="*/ 614 w 1106"/>
                <a:gd name="T9" fmla="*/ 11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6" h="364">
                  <a:moveTo>
                    <a:pt x="614" y="11"/>
                  </a:moveTo>
                  <a:cubicBezTo>
                    <a:pt x="327" y="0"/>
                    <a:pt x="68" y="67"/>
                    <a:pt x="34" y="161"/>
                  </a:cubicBezTo>
                  <a:cubicBezTo>
                    <a:pt x="0" y="256"/>
                    <a:pt x="205" y="341"/>
                    <a:pt x="492" y="352"/>
                  </a:cubicBezTo>
                  <a:cubicBezTo>
                    <a:pt x="778" y="364"/>
                    <a:pt x="1038" y="296"/>
                    <a:pt x="1072" y="202"/>
                  </a:cubicBezTo>
                  <a:cubicBezTo>
                    <a:pt x="1106" y="107"/>
                    <a:pt x="901" y="22"/>
                    <a:pt x="614" y="11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7775693" y="4509549"/>
              <a:ext cx="840878" cy="276345"/>
            </a:xfrm>
            <a:custGeom>
              <a:avLst/>
              <a:gdLst>
                <a:gd name="T0" fmla="*/ 1011 w 1184"/>
                <a:gd name="T1" fmla="*/ 297 h 389"/>
                <a:gd name="T2" fmla="*/ 905 w 1184"/>
                <a:gd name="T3" fmla="*/ 57 h 389"/>
                <a:gd name="T4" fmla="*/ 173 w 1184"/>
                <a:gd name="T5" fmla="*/ 91 h 389"/>
                <a:gd name="T6" fmla="*/ 279 w 1184"/>
                <a:gd name="T7" fmla="*/ 332 h 389"/>
                <a:gd name="T8" fmla="*/ 1011 w 1184"/>
                <a:gd name="T9" fmla="*/ 297 h 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4" h="389">
                  <a:moveTo>
                    <a:pt x="1011" y="297"/>
                  </a:moveTo>
                  <a:cubicBezTo>
                    <a:pt x="1184" y="221"/>
                    <a:pt x="1136" y="113"/>
                    <a:pt x="905" y="57"/>
                  </a:cubicBezTo>
                  <a:cubicBezTo>
                    <a:pt x="673" y="0"/>
                    <a:pt x="346" y="15"/>
                    <a:pt x="173" y="91"/>
                  </a:cubicBezTo>
                  <a:cubicBezTo>
                    <a:pt x="0" y="168"/>
                    <a:pt x="48" y="275"/>
                    <a:pt x="279" y="332"/>
                  </a:cubicBezTo>
                  <a:cubicBezTo>
                    <a:pt x="511" y="389"/>
                    <a:pt x="838" y="373"/>
                    <a:pt x="1011" y="297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6" name="Freeform 21"/>
            <p:cNvSpPr/>
            <p:nvPr/>
          </p:nvSpPr>
          <p:spPr bwMode="auto">
            <a:xfrm>
              <a:off x="3640832" y="4348749"/>
              <a:ext cx="843510" cy="278977"/>
            </a:xfrm>
            <a:custGeom>
              <a:avLst/>
              <a:gdLst>
                <a:gd name="T0" fmla="*/ 114 w 1188"/>
                <a:gd name="T1" fmla="*/ 264 h 391"/>
                <a:gd name="T2" fmla="*/ 800 w 1188"/>
                <a:gd name="T3" fmla="*/ 354 h 391"/>
                <a:gd name="T4" fmla="*/ 1074 w 1188"/>
                <a:gd name="T5" fmla="*/ 128 h 391"/>
                <a:gd name="T6" fmla="*/ 387 w 1188"/>
                <a:gd name="T7" fmla="*/ 38 h 391"/>
                <a:gd name="T8" fmla="*/ 114 w 1188"/>
                <a:gd name="T9" fmla="*/ 264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8" h="391">
                  <a:moveTo>
                    <a:pt x="114" y="264"/>
                  </a:moveTo>
                  <a:cubicBezTo>
                    <a:pt x="228" y="351"/>
                    <a:pt x="535" y="391"/>
                    <a:pt x="800" y="354"/>
                  </a:cubicBezTo>
                  <a:cubicBezTo>
                    <a:pt x="1066" y="316"/>
                    <a:pt x="1188" y="215"/>
                    <a:pt x="1074" y="128"/>
                  </a:cubicBezTo>
                  <a:cubicBezTo>
                    <a:pt x="960" y="41"/>
                    <a:pt x="653" y="0"/>
                    <a:pt x="387" y="38"/>
                  </a:cubicBezTo>
                  <a:cubicBezTo>
                    <a:pt x="122" y="75"/>
                    <a:pt x="0" y="176"/>
                    <a:pt x="114" y="264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22"/>
            <p:cNvSpPr/>
            <p:nvPr/>
          </p:nvSpPr>
          <p:spPr bwMode="auto">
            <a:xfrm>
              <a:off x="4225910" y="3174872"/>
              <a:ext cx="4193865" cy="1385673"/>
            </a:xfrm>
            <a:custGeom>
              <a:avLst/>
              <a:gdLst>
                <a:gd name="T0" fmla="*/ 3280 w 5906"/>
                <a:gd name="T1" fmla="*/ 59 h 1942"/>
                <a:gd name="T2" fmla="*/ 181 w 5906"/>
                <a:gd name="T3" fmla="*/ 863 h 1942"/>
                <a:gd name="T4" fmla="*/ 2625 w 5906"/>
                <a:gd name="T5" fmla="*/ 1883 h 1942"/>
                <a:gd name="T6" fmla="*/ 5725 w 5906"/>
                <a:gd name="T7" fmla="*/ 1079 h 1942"/>
                <a:gd name="T8" fmla="*/ 3280 w 5906"/>
                <a:gd name="T9" fmla="*/ 59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06" h="1942">
                  <a:moveTo>
                    <a:pt x="3280" y="59"/>
                  </a:moveTo>
                  <a:cubicBezTo>
                    <a:pt x="1749" y="0"/>
                    <a:pt x="361" y="360"/>
                    <a:pt x="181" y="863"/>
                  </a:cubicBezTo>
                  <a:cubicBezTo>
                    <a:pt x="0" y="1367"/>
                    <a:pt x="1094" y="1823"/>
                    <a:pt x="2625" y="1883"/>
                  </a:cubicBezTo>
                  <a:cubicBezTo>
                    <a:pt x="4156" y="1942"/>
                    <a:pt x="5544" y="1582"/>
                    <a:pt x="5725" y="1079"/>
                  </a:cubicBezTo>
                  <a:cubicBezTo>
                    <a:pt x="5906" y="575"/>
                    <a:pt x="4812" y="119"/>
                    <a:pt x="3280" y="59"/>
                  </a:cubicBezTo>
                  <a:close/>
                </a:path>
              </a:pathLst>
            </a:custGeom>
            <a:solidFill>
              <a:schemeClr val="bg1">
                <a:alpha val="28000"/>
              </a:schemeClr>
            </a:solidFill>
            <a:ln w="17463" cap="flat">
              <a:noFill/>
              <a:prstDash val="solid"/>
              <a:miter lim="800000"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27"/>
            <p:cNvSpPr/>
            <p:nvPr/>
          </p:nvSpPr>
          <p:spPr bwMode="auto">
            <a:xfrm>
              <a:off x="5557179" y="1547036"/>
              <a:ext cx="1545799" cy="2305393"/>
            </a:xfrm>
            <a:custGeom>
              <a:avLst/>
              <a:gdLst>
                <a:gd name="T0" fmla="*/ 1193 w 2386"/>
                <a:gd name="T1" fmla="*/ 0 h 3916"/>
                <a:gd name="T2" fmla="*/ 2386 w 2386"/>
                <a:gd name="T3" fmla="*/ 1193 h 3916"/>
                <a:gd name="T4" fmla="*/ 2036 w 2386"/>
                <a:gd name="T5" fmla="*/ 2277 h 3916"/>
                <a:gd name="T6" fmla="*/ 1193 w 2386"/>
                <a:gd name="T7" fmla="*/ 3916 h 3916"/>
                <a:gd name="T8" fmla="*/ 345 w 2386"/>
                <a:gd name="T9" fmla="*/ 2272 h 3916"/>
                <a:gd name="T10" fmla="*/ 0 w 2386"/>
                <a:gd name="T11" fmla="*/ 1193 h 3916"/>
                <a:gd name="T12" fmla="*/ 1193 w 2386"/>
                <a:gd name="T13" fmla="*/ 0 h 39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6" h="3916">
                  <a:moveTo>
                    <a:pt x="1193" y="0"/>
                  </a:moveTo>
                  <a:cubicBezTo>
                    <a:pt x="1852" y="0"/>
                    <a:pt x="2386" y="534"/>
                    <a:pt x="2386" y="1193"/>
                  </a:cubicBezTo>
                  <a:cubicBezTo>
                    <a:pt x="2386" y="1522"/>
                    <a:pt x="2212" y="1948"/>
                    <a:pt x="2036" y="2277"/>
                  </a:cubicBezTo>
                  <a:lnTo>
                    <a:pt x="1193" y="3916"/>
                  </a:lnTo>
                  <a:lnTo>
                    <a:pt x="345" y="2272"/>
                  </a:lnTo>
                  <a:cubicBezTo>
                    <a:pt x="211" y="2010"/>
                    <a:pt x="25" y="1509"/>
                    <a:pt x="0" y="1193"/>
                  </a:cubicBezTo>
                  <a:cubicBezTo>
                    <a:pt x="0" y="534"/>
                    <a:pt x="534" y="0"/>
                    <a:pt x="1193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5631664" y="1964138"/>
              <a:ext cx="1360142" cy="707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做好三个重点工作</a:t>
              </a:r>
              <a:endPara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24"/>
            <p:cNvSpPr/>
            <p:nvPr/>
          </p:nvSpPr>
          <p:spPr bwMode="auto">
            <a:xfrm>
              <a:off x="3782951" y="3482870"/>
              <a:ext cx="596116" cy="984314"/>
            </a:xfrm>
            <a:custGeom>
              <a:avLst/>
              <a:gdLst>
                <a:gd name="T0" fmla="*/ 420 w 840"/>
                <a:gd name="T1" fmla="*/ 0 h 1380"/>
                <a:gd name="T2" fmla="*/ 840 w 840"/>
                <a:gd name="T3" fmla="*/ 420 h 1380"/>
                <a:gd name="T4" fmla="*/ 717 w 840"/>
                <a:gd name="T5" fmla="*/ 802 h 1380"/>
                <a:gd name="T6" fmla="*/ 420 w 840"/>
                <a:gd name="T7" fmla="*/ 1380 h 1380"/>
                <a:gd name="T8" fmla="*/ 121 w 840"/>
                <a:gd name="T9" fmla="*/ 800 h 1380"/>
                <a:gd name="T10" fmla="*/ 0 w 840"/>
                <a:gd name="T11" fmla="*/ 420 h 1380"/>
                <a:gd name="T12" fmla="*/ 420 w 840"/>
                <a:gd name="T13" fmla="*/ 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1380">
                  <a:moveTo>
                    <a:pt x="420" y="0"/>
                  </a:moveTo>
                  <a:cubicBezTo>
                    <a:pt x="652" y="0"/>
                    <a:pt x="840" y="188"/>
                    <a:pt x="840" y="420"/>
                  </a:cubicBezTo>
                  <a:cubicBezTo>
                    <a:pt x="840" y="536"/>
                    <a:pt x="779" y="687"/>
                    <a:pt x="717" y="802"/>
                  </a:cubicBezTo>
                  <a:lnTo>
                    <a:pt x="420" y="1380"/>
                  </a:lnTo>
                  <a:lnTo>
                    <a:pt x="121" y="800"/>
                  </a:lnTo>
                  <a:cubicBezTo>
                    <a:pt x="74" y="708"/>
                    <a:pt x="8" y="532"/>
                    <a:pt x="0" y="420"/>
                  </a:cubicBezTo>
                  <a:cubicBezTo>
                    <a:pt x="0" y="188"/>
                    <a:pt x="188" y="0"/>
                    <a:pt x="42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881072" y="3554413"/>
              <a:ext cx="424895" cy="584471"/>
            </a:xfrm>
            <a:prstGeom prst="rect">
              <a:avLst/>
            </a:prstGeom>
            <a:noFill/>
            <a:ln w="6350" cap="flat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392" tIns="45696" rIns="91392" bIns="45696" numCol="1" anchor="t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1</a:t>
              </a:r>
              <a:endPara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3" name="Freeform 23"/>
            <p:cNvSpPr/>
            <p:nvPr/>
          </p:nvSpPr>
          <p:spPr bwMode="auto">
            <a:xfrm>
              <a:off x="7414114" y="2052386"/>
              <a:ext cx="596116" cy="984314"/>
            </a:xfrm>
            <a:custGeom>
              <a:avLst/>
              <a:gdLst>
                <a:gd name="T0" fmla="*/ 420 w 840"/>
                <a:gd name="T1" fmla="*/ 0 h 1380"/>
                <a:gd name="T2" fmla="*/ 840 w 840"/>
                <a:gd name="T3" fmla="*/ 420 h 1380"/>
                <a:gd name="T4" fmla="*/ 717 w 840"/>
                <a:gd name="T5" fmla="*/ 802 h 1380"/>
                <a:gd name="T6" fmla="*/ 420 w 840"/>
                <a:gd name="T7" fmla="*/ 1380 h 1380"/>
                <a:gd name="T8" fmla="*/ 122 w 840"/>
                <a:gd name="T9" fmla="*/ 800 h 1380"/>
                <a:gd name="T10" fmla="*/ 0 w 840"/>
                <a:gd name="T11" fmla="*/ 420 h 1380"/>
                <a:gd name="T12" fmla="*/ 420 w 840"/>
                <a:gd name="T13" fmla="*/ 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0" h="1380">
                  <a:moveTo>
                    <a:pt x="420" y="0"/>
                  </a:moveTo>
                  <a:cubicBezTo>
                    <a:pt x="652" y="0"/>
                    <a:pt x="840" y="188"/>
                    <a:pt x="840" y="420"/>
                  </a:cubicBezTo>
                  <a:cubicBezTo>
                    <a:pt x="840" y="536"/>
                    <a:pt x="779" y="686"/>
                    <a:pt x="717" y="802"/>
                  </a:cubicBezTo>
                  <a:lnTo>
                    <a:pt x="420" y="1380"/>
                  </a:lnTo>
                  <a:lnTo>
                    <a:pt x="122" y="800"/>
                  </a:lnTo>
                  <a:cubicBezTo>
                    <a:pt x="74" y="708"/>
                    <a:pt x="9" y="531"/>
                    <a:pt x="0" y="420"/>
                  </a:cubicBezTo>
                  <a:cubicBezTo>
                    <a:pt x="0" y="188"/>
                    <a:pt x="188" y="0"/>
                    <a:pt x="420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503990" y="2139179"/>
              <a:ext cx="424895" cy="584471"/>
            </a:xfrm>
            <a:prstGeom prst="rect">
              <a:avLst/>
            </a:prstGeom>
            <a:noFill/>
            <a:ln w="6350" cap="flat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392" tIns="45696" rIns="91392" bIns="45696" numCol="1" anchor="t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2</a:t>
              </a:r>
              <a:endPara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5" name="Freeform 25"/>
            <p:cNvSpPr/>
            <p:nvPr/>
          </p:nvSpPr>
          <p:spPr bwMode="auto">
            <a:xfrm>
              <a:off x="7348844" y="3742779"/>
              <a:ext cx="597432" cy="984314"/>
            </a:xfrm>
            <a:custGeom>
              <a:avLst/>
              <a:gdLst>
                <a:gd name="T0" fmla="*/ 421 w 841"/>
                <a:gd name="T1" fmla="*/ 0 h 1380"/>
                <a:gd name="T2" fmla="*/ 841 w 841"/>
                <a:gd name="T3" fmla="*/ 420 h 1380"/>
                <a:gd name="T4" fmla="*/ 718 w 841"/>
                <a:gd name="T5" fmla="*/ 802 h 1380"/>
                <a:gd name="T6" fmla="*/ 421 w 841"/>
                <a:gd name="T7" fmla="*/ 1380 h 1380"/>
                <a:gd name="T8" fmla="*/ 122 w 841"/>
                <a:gd name="T9" fmla="*/ 801 h 1380"/>
                <a:gd name="T10" fmla="*/ 0 w 841"/>
                <a:gd name="T11" fmla="*/ 420 h 1380"/>
                <a:gd name="T12" fmla="*/ 421 w 841"/>
                <a:gd name="T13" fmla="*/ 0 h 1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1" h="1380">
                  <a:moveTo>
                    <a:pt x="421" y="0"/>
                  </a:moveTo>
                  <a:cubicBezTo>
                    <a:pt x="653" y="0"/>
                    <a:pt x="841" y="188"/>
                    <a:pt x="841" y="420"/>
                  </a:cubicBezTo>
                  <a:cubicBezTo>
                    <a:pt x="841" y="537"/>
                    <a:pt x="780" y="687"/>
                    <a:pt x="718" y="802"/>
                  </a:cubicBezTo>
                  <a:lnTo>
                    <a:pt x="421" y="1380"/>
                  </a:lnTo>
                  <a:lnTo>
                    <a:pt x="122" y="801"/>
                  </a:lnTo>
                  <a:cubicBezTo>
                    <a:pt x="75" y="709"/>
                    <a:pt x="9" y="532"/>
                    <a:pt x="0" y="420"/>
                  </a:cubicBezTo>
                  <a:cubicBezTo>
                    <a:pt x="0" y="188"/>
                    <a:pt x="189" y="0"/>
                    <a:pt x="421" y="0"/>
                  </a:cubicBezTo>
                  <a:close/>
                </a:path>
              </a:pathLst>
            </a:cu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7438136" y="3816985"/>
              <a:ext cx="424895" cy="584471"/>
            </a:xfrm>
            <a:prstGeom prst="rect">
              <a:avLst/>
            </a:prstGeom>
            <a:noFill/>
            <a:ln w="6350" cap="flat">
              <a:noFill/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392" tIns="45696" rIns="91392" bIns="45696" numCol="1" anchor="t" anchorCtr="0" compatLnSpc="1"/>
            <a:lstStyle/>
            <a:p>
              <a:pPr algn="ctr"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rPr>
                <a:t>3</a:t>
              </a:r>
              <a:endPara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cs typeface="+mn-ea"/>
                <a:sym typeface="+mn-lt"/>
              </a:endParaRPr>
            </a:p>
          </p:txBody>
        </p:sp>
        <p:grpSp>
          <p:nvGrpSpPr>
            <p:cNvPr id="4" name="组合 3"/>
            <p:cNvGrpSpPr/>
            <p:nvPr/>
          </p:nvGrpSpPr>
          <p:grpSpPr>
            <a:xfrm>
              <a:off x="5929617" y="3852429"/>
              <a:ext cx="805192" cy="266566"/>
              <a:chOff x="5744491" y="3706534"/>
              <a:chExt cx="1156701" cy="382936"/>
            </a:xfrm>
          </p:grpSpPr>
          <p:sp>
            <p:nvSpPr>
              <p:cNvPr id="28" name="Freeform 26"/>
              <p:cNvSpPr/>
              <p:nvPr/>
            </p:nvSpPr>
            <p:spPr bwMode="auto">
              <a:xfrm>
                <a:off x="5744491" y="3706534"/>
                <a:ext cx="1156701" cy="382936"/>
              </a:xfrm>
              <a:custGeom>
                <a:avLst/>
                <a:gdLst>
                  <a:gd name="T0" fmla="*/ 905 w 1630"/>
                  <a:gd name="T1" fmla="*/ 16 h 536"/>
                  <a:gd name="T2" fmla="*/ 50 w 1630"/>
                  <a:gd name="T3" fmla="*/ 238 h 536"/>
                  <a:gd name="T4" fmla="*/ 725 w 1630"/>
                  <a:gd name="T5" fmla="*/ 520 h 536"/>
                  <a:gd name="T6" fmla="*/ 1580 w 1630"/>
                  <a:gd name="T7" fmla="*/ 298 h 536"/>
                  <a:gd name="T8" fmla="*/ 905 w 1630"/>
                  <a:gd name="T9" fmla="*/ 16 h 5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30" h="536">
                    <a:moveTo>
                      <a:pt x="905" y="16"/>
                    </a:moveTo>
                    <a:cubicBezTo>
                      <a:pt x="483" y="0"/>
                      <a:pt x="100" y="99"/>
                      <a:pt x="50" y="238"/>
                    </a:cubicBezTo>
                    <a:cubicBezTo>
                      <a:pt x="0" y="377"/>
                      <a:pt x="302" y="503"/>
                      <a:pt x="725" y="520"/>
                    </a:cubicBezTo>
                    <a:cubicBezTo>
                      <a:pt x="1147" y="536"/>
                      <a:pt x="1530" y="437"/>
                      <a:pt x="1580" y="298"/>
                    </a:cubicBezTo>
                    <a:cubicBezTo>
                      <a:pt x="1630" y="159"/>
                      <a:pt x="1328" y="33"/>
                      <a:pt x="905" y="16"/>
                    </a:cubicBezTo>
                    <a:close/>
                  </a:path>
                </a:pathLst>
              </a:custGeom>
              <a:solidFill>
                <a:schemeClr val="bg1">
                  <a:alpha val="23000"/>
                </a:scheme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pPr defTabSz="913765"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1800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3" name="椭圆 2"/>
              <p:cNvSpPr/>
              <p:nvPr/>
            </p:nvSpPr>
            <p:spPr>
              <a:xfrm>
                <a:off x="6211061" y="3786222"/>
                <a:ext cx="223560" cy="22356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66" name="椭圆 65"/>
              <p:cNvSpPr/>
              <p:nvPr/>
            </p:nvSpPr>
            <p:spPr>
              <a:xfrm>
                <a:off x="6156811" y="3731972"/>
                <a:ext cx="332060" cy="332060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95000"/>
                      <a:lumOff val="5000"/>
                    </a:schemeClr>
                  </a:solidFill>
                  <a:cs typeface="+mn-ea"/>
                  <a:sym typeface="+mn-lt"/>
                </a:endParaRPr>
              </a:p>
            </p:txBody>
          </p:sp>
        </p:grpSp>
      </p:grpSp>
      <p:sp>
        <p:nvSpPr>
          <p:cNvPr id="60" name="文本框 59"/>
          <p:cNvSpPr txBox="1"/>
          <p:nvPr/>
        </p:nvSpPr>
        <p:spPr>
          <a:xfrm>
            <a:off x="533677" y="382819"/>
            <a:ext cx="271099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做好三个重要工作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2" name="矩形 61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533677" y="382819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打造企业文化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10119720" y="2846714"/>
            <a:ext cx="747392" cy="7473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496162" y="3950868"/>
            <a:ext cx="747392" cy="74739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0119720" y="3950868"/>
            <a:ext cx="747392" cy="747392"/>
          </a:xfrm>
          <a:prstGeom prst="ellipse">
            <a:avLst/>
          </a:prstGeom>
          <a:noFill/>
          <a:ln>
            <a:solidFill>
              <a:srgbClr val="4DCCE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496162" y="2846714"/>
            <a:ext cx="747392" cy="7473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1833836" y="1947554"/>
            <a:ext cx="4031112" cy="899160"/>
            <a:chOff x="1925966" y="1310640"/>
            <a:chExt cx="3590914" cy="899160"/>
          </a:xfrm>
        </p:grpSpPr>
        <p:cxnSp>
          <p:nvCxnSpPr>
            <p:cNvPr id="40" name="直接连接符 39"/>
            <p:cNvCxnSpPr/>
            <p:nvPr/>
          </p:nvCxnSpPr>
          <p:spPr>
            <a:xfrm>
              <a:off x="1925966" y="1310640"/>
              <a:ext cx="0" cy="899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>
              <a:off x="1925966" y="1310640"/>
              <a:ext cx="3590914" cy="0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组合 41"/>
          <p:cNvGrpSpPr/>
          <p:nvPr/>
        </p:nvGrpSpPr>
        <p:grpSpPr>
          <a:xfrm flipV="1">
            <a:off x="1833836" y="4694626"/>
            <a:ext cx="4031112" cy="899160"/>
            <a:chOff x="1925966" y="1310640"/>
            <a:chExt cx="3590914" cy="899160"/>
          </a:xfrm>
        </p:grpSpPr>
        <p:cxnSp>
          <p:nvCxnSpPr>
            <p:cNvPr id="43" name="直接连接符 42"/>
            <p:cNvCxnSpPr/>
            <p:nvPr/>
          </p:nvCxnSpPr>
          <p:spPr>
            <a:xfrm>
              <a:off x="1925966" y="1310640"/>
              <a:ext cx="0" cy="899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>
              <a:off x="1925966" y="1310640"/>
              <a:ext cx="3590914" cy="0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组合 44"/>
          <p:cNvGrpSpPr/>
          <p:nvPr/>
        </p:nvGrpSpPr>
        <p:grpSpPr>
          <a:xfrm flipH="1">
            <a:off x="6462304" y="1947554"/>
            <a:ext cx="4031112" cy="899160"/>
            <a:chOff x="1925966" y="1310640"/>
            <a:chExt cx="3590914" cy="899160"/>
          </a:xfrm>
        </p:grpSpPr>
        <p:cxnSp>
          <p:nvCxnSpPr>
            <p:cNvPr id="46" name="直接连接符 45"/>
            <p:cNvCxnSpPr/>
            <p:nvPr/>
          </p:nvCxnSpPr>
          <p:spPr>
            <a:xfrm>
              <a:off x="1925966" y="1310640"/>
              <a:ext cx="0" cy="899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>
              <a:off x="1925966" y="1310640"/>
              <a:ext cx="3590914" cy="0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组合 48"/>
          <p:cNvGrpSpPr/>
          <p:nvPr/>
        </p:nvGrpSpPr>
        <p:grpSpPr>
          <a:xfrm flipH="1" flipV="1">
            <a:off x="6462304" y="4694626"/>
            <a:ext cx="4031112" cy="899160"/>
            <a:chOff x="1925966" y="1310640"/>
            <a:chExt cx="3590914" cy="899160"/>
          </a:xfrm>
        </p:grpSpPr>
        <p:cxnSp>
          <p:nvCxnSpPr>
            <p:cNvPr id="50" name="直接连接符 49"/>
            <p:cNvCxnSpPr/>
            <p:nvPr/>
          </p:nvCxnSpPr>
          <p:spPr>
            <a:xfrm>
              <a:off x="1925966" y="1310640"/>
              <a:ext cx="0" cy="89916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接连接符 50"/>
            <p:cNvCxnSpPr/>
            <p:nvPr/>
          </p:nvCxnSpPr>
          <p:spPr>
            <a:xfrm>
              <a:off x="1925966" y="1310640"/>
              <a:ext cx="3590914" cy="0"/>
            </a:xfrm>
            <a:prstGeom prst="line">
              <a:avLst/>
            </a:prstGeom>
            <a:ln>
              <a:solidFill>
                <a:schemeClr val="bg1"/>
              </a:solidFill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矩形 51"/>
          <p:cNvSpPr/>
          <p:nvPr/>
        </p:nvSpPr>
        <p:spPr>
          <a:xfrm>
            <a:off x="2431193" y="1396340"/>
            <a:ext cx="2302850" cy="60336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kern="100" dirty="0">
                <a:solidFill>
                  <a:schemeClr val="bg1"/>
                </a:solidFill>
                <a:cs typeface="+mn-ea"/>
                <a:sym typeface="+mn-lt"/>
              </a:rPr>
              <a:t>凝聚企业文化共识</a:t>
            </a:r>
            <a:endParaRPr lang="zh-CN" altLang="en-US" b="1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2450947" y="2248312"/>
            <a:ext cx="3222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zh-CN" sz="1400" dirty="0">
                <a:solidFill>
                  <a:schemeClr val="bg1"/>
                </a:solidFill>
                <a:cs typeface="+mn-ea"/>
                <a:sym typeface="+mn-lt"/>
              </a:rPr>
              <a:t>加强企业文化建设，增强员工文化自信，实现企业文化引领，提高企业核心竞争力。</a:t>
            </a:r>
            <a:endParaRPr lang="zh-CN" altLang="zh-CN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2431192" y="5561133"/>
            <a:ext cx="2302851" cy="60336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kern="100" dirty="0">
                <a:solidFill>
                  <a:schemeClr val="bg1"/>
                </a:solidFill>
                <a:cs typeface="+mn-ea"/>
                <a:sym typeface="+mn-lt"/>
              </a:rPr>
              <a:t>树建企业良好形象</a:t>
            </a:r>
            <a:endParaRPr lang="zh-CN" altLang="en-US" b="1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2450947" y="4623927"/>
            <a:ext cx="3222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强化企业共同愿景，外树企业形象，内聚企业合力。扩大社会影响力。加大服务民生项目开发。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7812910" y="1443647"/>
            <a:ext cx="2276412" cy="60336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kern="100" dirty="0">
                <a:solidFill>
                  <a:schemeClr val="bg1"/>
                </a:solidFill>
                <a:cs typeface="+mn-ea"/>
                <a:sym typeface="+mn-lt"/>
              </a:rPr>
              <a:t>深化源头参与机制</a:t>
            </a:r>
            <a:endParaRPr lang="zh-CN" altLang="en-US" b="1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6886152" y="2248312"/>
            <a:ext cx="3222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加强民主管理，开展合理化建议征集活动，引导职工自觉参与到企业经营和管理中来，提升企业民主管理水平。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8052569" y="5561133"/>
            <a:ext cx="2302851" cy="60336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b="1" kern="100" dirty="0">
                <a:solidFill>
                  <a:schemeClr val="bg1"/>
                </a:solidFill>
                <a:cs typeface="+mn-ea"/>
                <a:sym typeface="+mn-lt"/>
              </a:rPr>
              <a:t>搭建建功立业平台</a:t>
            </a:r>
            <a:endParaRPr lang="zh-CN" altLang="en-US" b="1" kern="1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884916" y="4623927"/>
            <a:ext cx="32229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深入开展“夯基础、强基层、出亮点”主题教育活动，以优秀的业绩为公司发展建功立业。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62" name="Group 25"/>
          <p:cNvGrpSpPr/>
          <p:nvPr/>
        </p:nvGrpSpPr>
        <p:grpSpPr>
          <a:xfrm>
            <a:off x="10346715" y="3062148"/>
            <a:ext cx="317664" cy="317664"/>
            <a:chOff x="2522538" y="2613025"/>
            <a:chExt cx="288925" cy="288925"/>
          </a:xfrm>
          <a:solidFill>
            <a:srgbClr val="002060"/>
          </a:solidFill>
        </p:grpSpPr>
        <p:sp>
          <p:nvSpPr>
            <p:cNvPr id="63" name="Freeform 104"/>
            <p:cNvSpPr>
              <a:spLocks noEditPoints="1"/>
            </p:cNvSpPr>
            <p:nvPr/>
          </p:nvSpPr>
          <p:spPr bwMode="auto">
            <a:xfrm>
              <a:off x="2679700" y="2613025"/>
              <a:ext cx="131763" cy="128588"/>
            </a:xfrm>
            <a:custGeom>
              <a:avLst/>
              <a:gdLst>
                <a:gd name="T0" fmla="*/ 0 w 83"/>
                <a:gd name="T1" fmla="*/ 0 h 81"/>
                <a:gd name="T2" fmla="*/ 0 w 83"/>
                <a:gd name="T3" fmla="*/ 81 h 81"/>
                <a:gd name="T4" fmla="*/ 83 w 83"/>
                <a:gd name="T5" fmla="*/ 81 h 81"/>
                <a:gd name="T6" fmla="*/ 83 w 83"/>
                <a:gd name="T7" fmla="*/ 0 h 81"/>
                <a:gd name="T8" fmla="*/ 0 w 83"/>
                <a:gd name="T9" fmla="*/ 0 h 81"/>
                <a:gd name="T10" fmla="*/ 75 w 83"/>
                <a:gd name="T11" fmla="*/ 50 h 81"/>
                <a:gd name="T12" fmla="*/ 52 w 83"/>
                <a:gd name="T13" fmla="*/ 50 h 81"/>
                <a:gd name="T14" fmla="*/ 52 w 83"/>
                <a:gd name="T15" fmla="*/ 73 h 81"/>
                <a:gd name="T16" fmla="*/ 32 w 83"/>
                <a:gd name="T17" fmla="*/ 73 h 81"/>
                <a:gd name="T18" fmla="*/ 32 w 83"/>
                <a:gd name="T19" fmla="*/ 50 h 81"/>
                <a:gd name="T20" fmla="*/ 9 w 83"/>
                <a:gd name="T21" fmla="*/ 50 h 81"/>
                <a:gd name="T22" fmla="*/ 9 w 83"/>
                <a:gd name="T23" fmla="*/ 30 h 81"/>
                <a:gd name="T24" fmla="*/ 32 w 83"/>
                <a:gd name="T25" fmla="*/ 30 h 81"/>
                <a:gd name="T26" fmla="*/ 32 w 83"/>
                <a:gd name="T27" fmla="*/ 7 h 81"/>
                <a:gd name="T28" fmla="*/ 52 w 83"/>
                <a:gd name="T29" fmla="*/ 7 h 81"/>
                <a:gd name="T30" fmla="*/ 52 w 83"/>
                <a:gd name="T31" fmla="*/ 30 h 81"/>
                <a:gd name="T32" fmla="*/ 75 w 83"/>
                <a:gd name="T33" fmla="*/ 30 h 81"/>
                <a:gd name="T34" fmla="*/ 75 w 83"/>
                <a:gd name="T35" fmla="*/ 5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3" h="81">
                  <a:moveTo>
                    <a:pt x="0" y="0"/>
                  </a:moveTo>
                  <a:lnTo>
                    <a:pt x="0" y="81"/>
                  </a:lnTo>
                  <a:lnTo>
                    <a:pt x="83" y="81"/>
                  </a:lnTo>
                  <a:lnTo>
                    <a:pt x="83" y="0"/>
                  </a:lnTo>
                  <a:lnTo>
                    <a:pt x="0" y="0"/>
                  </a:lnTo>
                  <a:close/>
                  <a:moveTo>
                    <a:pt x="75" y="50"/>
                  </a:moveTo>
                  <a:lnTo>
                    <a:pt x="52" y="50"/>
                  </a:lnTo>
                  <a:lnTo>
                    <a:pt x="52" y="73"/>
                  </a:lnTo>
                  <a:lnTo>
                    <a:pt x="32" y="73"/>
                  </a:lnTo>
                  <a:lnTo>
                    <a:pt x="32" y="50"/>
                  </a:lnTo>
                  <a:lnTo>
                    <a:pt x="9" y="50"/>
                  </a:lnTo>
                  <a:lnTo>
                    <a:pt x="9" y="30"/>
                  </a:lnTo>
                  <a:lnTo>
                    <a:pt x="32" y="30"/>
                  </a:lnTo>
                  <a:lnTo>
                    <a:pt x="32" y="7"/>
                  </a:lnTo>
                  <a:lnTo>
                    <a:pt x="52" y="7"/>
                  </a:lnTo>
                  <a:lnTo>
                    <a:pt x="52" y="30"/>
                  </a:lnTo>
                  <a:lnTo>
                    <a:pt x="75" y="30"/>
                  </a:lnTo>
                  <a:lnTo>
                    <a:pt x="7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4" name="Freeform 105"/>
            <p:cNvSpPr>
              <a:spLocks noEditPoints="1"/>
            </p:cNvSpPr>
            <p:nvPr/>
          </p:nvSpPr>
          <p:spPr bwMode="auto">
            <a:xfrm>
              <a:off x="2522538" y="2613025"/>
              <a:ext cx="131763" cy="128588"/>
            </a:xfrm>
            <a:custGeom>
              <a:avLst/>
              <a:gdLst>
                <a:gd name="T0" fmla="*/ 0 w 83"/>
                <a:gd name="T1" fmla="*/ 81 h 81"/>
                <a:gd name="T2" fmla="*/ 83 w 83"/>
                <a:gd name="T3" fmla="*/ 81 h 81"/>
                <a:gd name="T4" fmla="*/ 83 w 83"/>
                <a:gd name="T5" fmla="*/ 0 h 81"/>
                <a:gd name="T6" fmla="*/ 0 w 83"/>
                <a:gd name="T7" fmla="*/ 0 h 81"/>
                <a:gd name="T8" fmla="*/ 0 w 83"/>
                <a:gd name="T9" fmla="*/ 81 h 81"/>
                <a:gd name="T10" fmla="*/ 19 w 83"/>
                <a:gd name="T11" fmla="*/ 30 h 81"/>
                <a:gd name="T12" fmla="*/ 70 w 83"/>
                <a:gd name="T13" fmla="*/ 30 h 81"/>
                <a:gd name="T14" fmla="*/ 70 w 83"/>
                <a:gd name="T15" fmla="*/ 50 h 81"/>
                <a:gd name="T16" fmla="*/ 19 w 83"/>
                <a:gd name="T17" fmla="*/ 50 h 81"/>
                <a:gd name="T18" fmla="*/ 19 w 83"/>
                <a:gd name="T19" fmla="*/ 3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1">
                  <a:moveTo>
                    <a:pt x="0" y="81"/>
                  </a:moveTo>
                  <a:lnTo>
                    <a:pt x="83" y="81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81"/>
                  </a:lnTo>
                  <a:close/>
                  <a:moveTo>
                    <a:pt x="19" y="30"/>
                  </a:moveTo>
                  <a:lnTo>
                    <a:pt x="70" y="30"/>
                  </a:lnTo>
                  <a:lnTo>
                    <a:pt x="70" y="50"/>
                  </a:lnTo>
                  <a:lnTo>
                    <a:pt x="19" y="50"/>
                  </a:lnTo>
                  <a:lnTo>
                    <a:pt x="19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5" name="Freeform 106"/>
            <p:cNvSpPr>
              <a:spLocks noEditPoints="1"/>
            </p:cNvSpPr>
            <p:nvPr/>
          </p:nvSpPr>
          <p:spPr bwMode="auto">
            <a:xfrm>
              <a:off x="2679700" y="2765425"/>
              <a:ext cx="131763" cy="136525"/>
            </a:xfrm>
            <a:custGeom>
              <a:avLst/>
              <a:gdLst>
                <a:gd name="T0" fmla="*/ 0 w 83"/>
                <a:gd name="T1" fmla="*/ 86 h 86"/>
                <a:gd name="T2" fmla="*/ 83 w 83"/>
                <a:gd name="T3" fmla="*/ 86 h 86"/>
                <a:gd name="T4" fmla="*/ 83 w 83"/>
                <a:gd name="T5" fmla="*/ 0 h 86"/>
                <a:gd name="T6" fmla="*/ 0 w 83"/>
                <a:gd name="T7" fmla="*/ 0 h 86"/>
                <a:gd name="T8" fmla="*/ 0 w 83"/>
                <a:gd name="T9" fmla="*/ 86 h 86"/>
                <a:gd name="T10" fmla="*/ 17 w 83"/>
                <a:gd name="T11" fmla="*/ 18 h 86"/>
                <a:gd name="T12" fmla="*/ 66 w 83"/>
                <a:gd name="T13" fmla="*/ 18 h 86"/>
                <a:gd name="T14" fmla="*/ 66 w 83"/>
                <a:gd name="T15" fmla="*/ 38 h 86"/>
                <a:gd name="T16" fmla="*/ 17 w 83"/>
                <a:gd name="T17" fmla="*/ 38 h 86"/>
                <a:gd name="T18" fmla="*/ 17 w 83"/>
                <a:gd name="T19" fmla="*/ 18 h 86"/>
                <a:gd name="T20" fmla="*/ 17 w 83"/>
                <a:gd name="T21" fmla="*/ 51 h 86"/>
                <a:gd name="T22" fmla="*/ 66 w 83"/>
                <a:gd name="T23" fmla="*/ 51 h 86"/>
                <a:gd name="T24" fmla="*/ 66 w 83"/>
                <a:gd name="T25" fmla="*/ 71 h 86"/>
                <a:gd name="T26" fmla="*/ 17 w 83"/>
                <a:gd name="T27" fmla="*/ 71 h 86"/>
                <a:gd name="T28" fmla="*/ 17 w 83"/>
                <a:gd name="T29" fmla="*/ 5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3" h="86">
                  <a:moveTo>
                    <a:pt x="0" y="86"/>
                  </a:moveTo>
                  <a:lnTo>
                    <a:pt x="83" y="86"/>
                  </a:lnTo>
                  <a:lnTo>
                    <a:pt x="83" y="0"/>
                  </a:lnTo>
                  <a:lnTo>
                    <a:pt x="0" y="0"/>
                  </a:lnTo>
                  <a:lnTo>
                    <a:pt x="0" y="86"/>
                  </a:lnTo>
                  <a:close/>
                  <a:moveTo>
                    <a:pt x="17" y="18"/>
                  </a:moveTo>
                  <a:lnTo>
                    <a:pt x="66" y="18"/>
                  </a:lnTo>
                  <a:lnTo>
                    <a:pt x="66" y="38"/>
                  </a:lnTo>
                  <a:lnTo>
                    <a:pt x="17" y="38"/>
                  </a:lnTo>
                  <a:lnTo>
                    <a:pt x="17" y="18"/>
                  </a:lnTo>
                  <a:close/>
                  <a:moveTo>
                    <a:pt x="17" y="51"/>
                  </a:moveTo>
                  <a:lnTo>
                    <a:pt x="66" y="51"/>
                  </a:lnTo>
                  <a:lnTo>
                    <a:pt x="66" y="71"/>
                  </a:lnTo>
                  <a:lnTo>
                    <a:pt x="17" y="71"/>
                  </a:lnTo>
                  <a:lnTo>
                    <a:pt x="1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6" name="Freeform 107"/>
            <p:cNvSpPr>
              <a:spLocks noEditPoints="1"/>
            </p:cNvSpPr>
            <p:nvPr/>
          </p:nvSpPr>
          <p:spPr bwMode="auto">
            <a:xfrm>
              <a:off x="2522538" y="2765425"/>
              <a:ext cx="131763" cy="136525"/>
            </a:xfrm>
            <a:custGeom>
              <a:avLst/>
              <a:gdLst>
                <a:gd name="T0" fmla="*/ 0 w 50"/>
                <a:gd name="T1" fmla="*/ 52 h 52"/>
                <a:gd name="T2" fmla="*/ 50 w 50"/>
                <a:gd name="T3" fmla="*/ 52 h 52"/>
                <a:gd name="T4" fmla="*/ 50 w 50"/>
                <a:gd name="T5" fmla="*/ 0 h 52"/>
                <a:gd name="T6" fmla="*/ 0 w 50"/>
                <a:gd name="T7" fmla="*/ 0 h 52"/>
                <a:gd name="T8" fmla="*/ 0 w 50"/>
                <a:gd name="T9" fmla="*/ 52 h 52"/>
                <a:gd name="T10" fmla="*/ 7 w 50"/>
                <a:gd name="T11" fmla="*/ 15 h 52"/>
                <a:gd name="T12" fmla="*/ 14 w 50"/>
                <a:gd name="T13" fmla="*/ 8 h 52"/>
                <a:gd name="T14" fmla="*/ 25 w 50"/>
                <a:gd name="T15" fmla="*/ 19 h 52"/>
                <a:gd name="T16" fmla="*/ 36 w 50"/>
                <a:gd name="T17" fmla="*/ 8 h 52"/>
                <a:gd name="T18" fmla="*/ 43 w 50"/>
                <a:gd name="T19" fmla="*/ 15 h 52"/>
                <a:gd name="T20" fmla="*/ 32 w 50"/>
                <a:gd name="T21" fmla="*/ 26 h 52"/>
                <a:gd name="T22" fmla="*/ 43 w 50"/>
                <a:gd name="T23" fmla="*/ 37 h 52"/>
                <a:gd name="T24" fmla="*/ 36 w 50"/>
                <a:gd name="T25" fmla="*/ 44 h 52"/>
                <a:gd name="T26" fmla="*/ 25 w 50"/>
                <a:gd name="T27" fmla="*/ 33 h 52"/>
                <a:gd name="T28" fmla="*/ 14 w 50"/>
                <a:gd name="T29" fmla="*/ 44 h 52"/>
                <a:gd name="T30" fmla="*/ 7 w 50"/>
                <a:gd name="T31" fmla="*/ 37 h 52"/>
                <a:gd name="T32" fmla="*/ 18 w 50"/>
                <a:gd name="T33" fmla="*/ 26 h 52"/>
                <a:gd name="T34" fmla="*/ 7 w 50"/>
                <a:gd name="T35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0" h="52">
                  <a:moveTo>
                    <a:pt x="0" y="52"/>
                  </a:moveTo>
                  <a:cubicBezTo>
                    <a:pt x="50" y="52"/>
                    <a:pt x="50" y="52"/>
                    <a:pt x="50" y="52"/>
                  </a:cubicBezTo>
                  <a:cubicBezTo>
                    <a:pt x="50" y="0"/>
                    <a:pt x="50" y="0"/>
                    <a:pt x="5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52"/>
                  </a:lnTo>
                  <a:close/>
                  <a:moveTo>
                    <a:pt x="7" y="15"/>
                  </a:moveTo>
                  <a:cubicBezTo>
                    <a:pt x="14" y="8"/>
                    <a:pt x="14" y="8"/>
                    <a:pt x="14" y="8"/>
                  </a:cubicBezTo>
                  <a:cubicBezTo>
                    <a:pt x="14" y="8"/>
                    <a:pt x="24" y="19"/>
                    <a:pt x="25" y="19"/>
                  </a:cubicBezTo>
                  <a:cubicBezTo>
                    <a:pt x="26" y="19"/>
                    <a:pt x="36" y="8"/>
                    <a:pt x="36" y="8"/>
                  </a:cubicBezTo>
                  <a:cubicBezTo>
                    <a:pt x="43" y="15"/>
                    <a:pt x="43" y="15"/>
                    <a:pt x="43" y="15"/>
                  </a:cubicBezTo>
                  <a:cubicBezTo>
                    <a:pt x="43" y="15"/>
                    <a:pt x="32" y="25"/>
                    <a:pt x="32" y="26"/>
                  </a:cubicBezTo>
                  <a:cubicBezTo>
                    <a:pt x="32" y="27"/>
                    <a:pt x="43" y="37"/>
                    <a:pt x="43" y="37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26" y="33"/>
                    <a:pt x="25" y="33"/>
                  </a:cubicBezTo>
                  <a:cubicBezTo>
                    <a:pt x="24" y="33"/>
                    <a:pt x="14" y="44"/>
                    <a:pt x="14" y="4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18" y="27"/>
                    <a:pt x="18" y="26"/>
                  </a:cubicBezTo>
                  <a:cubicBezTo>
                    <a:pt x="18" y="25"/>
                    <a:pt x="7" y="15"/>
                    <a:pt x="7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67" name="Group 22"/>
          <p:cNvGrpSpPr/>
          <p:nvPr/>
        </p:nvGrpSpPr>
        <p:grpSpPr>
          <a:xfrm>
            <a:off x="1670851" y="4148122"/>
            <a:ext cx="406400" cy="349250"/>
            <a:chOff x="4627563" y="793750"/>
            <a:chExt cx="406400" cy="349250"/>
          </a:xfrm>
          <a:solidFill>
            <a:srgbClr val="002060"/>
          </a:solidFill>
        </p:grpSpPr>
        <p:sp>
          <p:nvSpPr>
            <p:cNvPr id="68" name="Freeform 94"/>
            <p:cNvSpPr/>
            <p:nvPr/>
          </p:nvSpPr>
          <p:spPr bwMode="auto">
            <a:xfrm>
              <a:off x="4741863" y="793750"/>
              <a:ext cx="292100" cy="320675"/>
            </a:xfrm>
            <a:custGeom>
              <a:avLst/>
              <a:gdLst>
                <a:gd name="T0" fmla="*/ 109 w 111"/>
                <a:gd name="T1" fmla="*/ 42 h 122"/>
                <a:gd name="T2" fmla="*/ 22 w 111"/>
                <a:gd name="T3" fmla="*/ 0 h 122"/>
                <a:gd name="T4" fmla="*/ 19 w 111"/>
                <a:gd name="T5" fmla="*/ 1 h 122"/>
                <a:gd name="T6" fmla="*/ 0 w 111"/>
                <a:gd name="T7" fmla="*/ 41 h 122"/>
                <a:gd name="T8" fmla="*/ 11 w 111"/>
                <a:gd name="T9" fmla="*/ 41 h 122"/>
                <a:gd name="T10" fmla="*/ 25 w 111"/>
                <a:gd name="T11" fmla="*/ 12 h 122"/>
                <a:gd name="T12" fmla="*/ 100 w 111"/>
                <a:gd name="T13" fmla="*/ 48 h 122"/>
                <a:gd name="T14" fmla="*/ 77 w 111"/>
                <a:gd name="T15" fmla="*/ 97 h 122"/>
                <a:gd name="T16" fmla="*/ 63 w 111"/>
                <a:gd name="T17" fmla="*/ 91 h 122"/>
                <a:gd name="T18" fmla="*/ 63 w 111"/>
                <a:gd name="T19" fmla="*/ 117 h 122"/>
                <a:gd name="T20" fmla="*/ 71 w 111"/>
                <a:gd name="T21" fmla="*/ 121 h 122"/>
                <a:gd name="T22" fmla="*/ 74 w 111"/>
                <a:gd name="T23" fmla="*/ 120 h 122"/>
                <a:gd name="T24" fmla="*/ 110 w 111"/>
                <a:gd name="T25" fmla="*/ 45 h 122"/>
                <a:gd name="T26" fmla="*/ 109 w 111"/>
                <a:gd name="T27" fmla="*/ 42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" h="122">
                  <a:moveTo>
                    <a:pt x="109" y="42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0" y="0"/>
                    <a:pt x="19" y="1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25" y="12"/>
                    <a:pt x="25" y="12"/>
                    <a:pt x="25" y="12"/>
                  </a:cubicBezTo>
                  <a:cubicBezTo>
                    <a:pt x="100" y="48"/>
                    <a:pt x="100" y="48"/>
                    <a:pt x="100" y="48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63" y="91"/>
                    <a:pt x="63" y="91"/>
                    <a:pt x="63" y="91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2" y="122"/>
                    <a:pt x="74" y="121"/>
                    <a:pt x="74" y="120"/>
                  </a:cubicBezTo>
                  <a:cubicBezTo>
                    <a:pt x="110" y="45"/>
                    <a:pt x="110" y="45"/>
                    <a:pt x="110" y="45"/>
                  </a:cubicBezTo>
                  <a:cubicBezTo>
                    <a:pt x="111" y="44"/>
                    <a:pt x="110" y="42"/>
                    <a:pt x="109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69" name="Freeform 95"/>
            <p:cNvSpPr>
              <a:spLocks noEditPoints="1"/>
            </p:cNvSpPr>
            <p:nvPr/>
          </p:nvSpPr>
          <p:spPr bwMode="auto">
            <a:xfrm>
              <a:off x="4627563" y="914400"/>
              <a:ext cx="263525" cy="228600"/>
            </a:xfrm>
            <a:custGeom>
              <a:avLst/>
              <a:gdLst>
                <a:gd name="T0" fmla="*/ 99 w 101"/>
                <a:gd name="T1" fmla="*/ 0 h 87"/>
                <a:gd name="T2" fmla="*/ 2 w 101"/>
                <a:gd name="T3" fmla="*/ 0 h 87"/>
                <a:gd name="T4" fmla="*/ 0 w 101"/>
                <a:gd name="T5" fmla="*/ 2 h 87"/>
                <a:gd name="T6" fmla="*/ 0 w 101"/>
                <a:gd name="T7" fmla="*/ 85 h 87"/>
                <a:gd name="T8" fmla="*/ 2 w 101"/>
                <a:gd name="T9" fmla="*/ 87 h 87"/>
                <a:gd name="T10" fmla="*/ 99 w 101"/>
                <a:gd name="T11" fmla="*/ 87 h 87"/>
                <a:gd name="T12" fmla="*/ 101 w 101"/>
                <a:gd name="T13" fmla="*/ 85 h 87"/>
                <a:gd name="T14" fmla="*/ 101 w 101"/>
                <a:gd name="T15" fmla="*/ 2 h 87"/>
                <a:gd name="T16" fmla="*/ 99 w 101"/>
                <a:gd name="T17" fmla="*/ 0 h 87"/>
                <a:gd name="T18" fmla="*/ 94 w 101"/>
                <a:gd name="T19" fmla="*/ 64 h 87"/>
                <a:gd name="T20" fmla="*/ 10 w 101"/>
                <a:gd name="T21" fmla="*/ 64 h 87"/>
                <a:gd name="T22" fmla="*/ 10 w 101"/>
                <a:gd name="T23" fmla="*/ 9 h 87"/>
                <a:gd name="T24" fmla="*/ 94 w 101"/>
                <a:gd name="T25" fmla="*/ 9 h 87"/>
                <a:gd name="T26" fmla="*/ 94 w 101"/>
                <a:gd name="T27" fmla="*/ 6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1" h="87">
                  <a:moveTo>
                    <a:pt x="9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6"/>
                    <a:pt x="1" y="87"/>
                    <a:pt x="2" y="87"/>
                  </a:cubicBezTo>
                  <a:cubicBezTo>
                    <a:pt x="99" y="87"/>
                    <a:pt x="99" y="87"/>
                    <a:pt x="99" y="87"/>
                  </a:cubicBezTo>
                  <a:cubicBezTo>
                    <a:pt x="100" y="87"/>
                    <a:pt x="101" y="86"/>
                    <a:pt x="101" y="85"/>
                  </a:cubicBezTo>
                  <a:cubicBezTo>
                    <a:pt x="101" y="2"/>
                    <a:pt x="101" y="2"/>
                    <a:pt x="101" y="2"/>
                  </a:cubicBezTo>
                  <a:cubicBezTo>
                    <a:pt x="101" y="1"/>
                    <a:pt x="100" y="0"/>
                    <a:pt x="99" y="0"/>
                  </a:cubicBezTo>
                  <a:close/>
                  <a:moveTo>
                    <a:pt x="94" y="64"/>
                  </a:moveTo>
                  <a:cubicBezTo>
                    <a:pt x="10" y="64"/>
                    <a:pt x="10" y="64"/>
                    <a:pt x="10" y="64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4" y="9"/>
                    <a:pt x="94" y="9"/>
                    <a:pt x="94" y="9"/>
                  </a:cubicBezTo>
                  <a:lnTo>
                    <a:pt x="94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70" name="Freeform 6"/>
          <p:cNvSpPr>
            <a:spLocks noEditPoints="1"/>
          </p:cNvSpPr>
          <p:nvPr/>
        </p:nvSpPr>
        <p:spPr bwMode="auto">
          <a:xfrm>
            <a:off x="1658260" y="3027804"/>
            <a:ext cx="372308" cy="363988"/>
          </a:xfrm>
          <a:custGeom>
            <a:avLst/>
            <a:gdLst>
              <a:gd name="T0" fmla="*/ 2147483647 w 371"/>
              <a:gd name="T1" fmla="*/ 2147483647 h 299"/>
              <a:gd name="T2" fmla="*/ 2147483647 w 371"/>
              <a:gd name="T3" fmla="*/ 2147483647 h 299"/>
              <a:gd name="T4" fmla="*/ 2147483647 w 371"/>
              <a:gd name="T5" fmla="*/ 2147483647 h 299"/>
              <a:gd name="T6" fmla="*/ 2147483647 w 371"/>
              <a:gd name="T7" fmla="*/ 2147483647 h 299"/>
              <a:gd name="T8" fmla="*/ 2147483647 w 371"/>
              <a:gd name="T9" fmla="*/ 2147483647 h 299"/>
              <a:gd name="T10" fmla="*/ 2147483647 w 371"/>
              <a:gd name="T11" fmla="*/ 2147483647 h 299"/>
              <a:gd name="T12" fmla="*/ 2147483647 w 371"/>
              <a:gd name="T13" fmla="*/ 2147483647 h 299"/>
              <a:gd name="T14" fmla="*/ 2147483647 w 371"/>
              <a:gd name="T15" fmla="*/ 2147483647 h 299"/>
              <a:gd name="T16" fmla="*/ 2147483647 w 371"/>
              <a:gd name="T17" fmla="*/ 2147483647 h 299"/>
              <a:gd name="T18" fmla="*/ 2147483647 w 371"/>
              <a:gd name="T19" fmla="*/ 2147483647 h 299"/>
              <a:gd name="T20" fmla="*/ 2147483647 w 371"/>
              <a:gd name="T21" fmla="*/ 2147483647 h 299"/>
              <a:gd name="T22" fmla="*/ 2147483647 w 371"/>
              <a:gd name="T23" fmla="*/ 2147483647 h 299"/>
              <a:gd name="T24" fmla="*/ 2147483647 w 371"/>
              <a:gd name="T25" fmla="*/ 2147483647 h 299"/>
              <a:gd name="T26" fmla="*/ 2147483647 w 371"/>
              <a:gd name="T27" fmla="*/ 2147483647 h 299"/>
              <a:gd name="T28" fmla="*/ 2147483647 w 371"/>
              <a:gd name="T29" fmla="*/ 2147483647 h 299"/>
              <a:gd name="T30" fmla="*/ 2147483647 w 371"/>
              <a:gd name="T31" fmla="*/ 2147483647 h 299"/>
              <a:gd name="T32" fmla="*/ 2147483647 w 371"/>
              <a:gd name="T33" fmla="*/ 2147483647 h 299"/>
              <a:gd name="T34" fmla="*/ 2147483647 w 371"/>
              <a:gd name="T35" fmla="*/ 2147483647 h 299"/>
              <a:gd name="T36" fmla="*/ 2147483647 w 371"/>
              <a:gd name="T37" fmla="*/ 2147483647 h 299"/>
              <a:gd name="T38" fmla="*/ 2147483647 w 371"/>
              <a:gd name="T39" fmla="*/ 2147483647 h 299"/>
              <a:gd name="T40" fmla="*/ 2147483647 w 371"/>
              <a:gd name="T41" fmla="*/ 2147483647 h 299"/>
              <a:gd name="T42" fmla="*/ 2147483647 w 371"/>
              <a:gd name="T43" fmla="*/ 2147483647 h 299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371"/>
              <a:gd name="T67" fmla="*/ 0 h 299"/>
              <a:gd name="T68" fmla="*/ 371 w 371"/>
              <a:gd name="T69" fmla="*/ 299 h 299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371" h="299">
                <a:moveTo>
                  <a:pt x="360" y="3"/>
                </a:moveTo>
                <a:cubicBezTo>
                  <a:pt x="353" y="5"/>
                  <a:pt x="13" y="125"/>
                  <a:pt x="7" y="127"/>
                </a:cubicBezTo>
                <a:cubicBezTo>
                  <a:pt x="1" y="129"/>
                  <a:pt x="0" y="134"/>
                  <a:pt x="6" y="137"/>
                </a:cubicBezTo>
                <a:cubicBezTo>
                  <a:pt x="14" y="140"/>
                  <a:pt x="82" y="167"/>
                  <a:pt x="82" y="167"/>
                </a:cubicBezTo>
                <a:cubicBezTo>
                  <a:pt x="82" y="167"/>
                  <a:pt x="82" y="167"/>
                  <a:pt x="82" y="167"/>
                </a:cubicBezTo>
                <a:cubicBezTo>
                  <a:pt x="127" y="185"/>
                  <a:pt x="127" y="185"/>
                  <a:pt x="127" y="185"/>
                </a:cubicBezTo>
                <a:cubicBezTo>
                  <a:pt x="127" y="185"/>
                  <a:pt x="344" y="26"/>
                  <a:pt x="347" y="24"/>
                </a:cubicBezTo>
                <a:cubicBezTo>
                  <a:pt x="350" y="22"/>
                  <a:pt x="353" y="26"/>
                  <a:pt x="351" y="28"/>
                </a:cubicBezTo>
                <a:cubicBezTo>
                  <a:pt x="349" y="30"/>
                  <a:pt x="194" y="198"/>
                  <a:pt x="194" y="198"/>
                </a:cubicBezTo>
                <a:cubicBezTo>
                  <a:pt x="194" y="198"/>
                  <a:pt x="194" y="198"/>
                  <a:pt x="194" y="198"/>
                </a:cubicBezTo>
                <a:cubicBezTo>
                  <a:pt x="185" y="208"/>
                  <a:pt x="185" y="208"/>
                  <a:pt x="185" y="208"/>
                </a:cubicBezTo>
                <a:cubicBezTo>
                  <a:pt x="197" y="215"/>
                  <a:pt x="197" y="215"/>
                  <a:pt x="197" y="215"/>
                </a:cubicBezTo>
                <a:cubicBezTo>
                  <a:pt x="197" y="215"/>
                  <a:pt x="197" y="215"/>
                  <a:pt x="197" y="215"/>
                </a:cubicBezTo>
                <a:cubicBezTo>
                  <a:pt x="197" y="215"/>
                  <a:pt x="290" y="265"/>
                  <a:pt x="296" y="268"/>
                </a:cubicBezTo>
                <a:cubicBezTo>
                  <a:pt x="302" y="272"/>
                  <a:pt x="310" y="269"/>
                  <a:pt x="311" y="262"/>
                </a:cubicBezTo>
                <a:cubicBezTo>
                  <a:pt x="313" y="253"/>
                  <a:pt x="368" y="16"/>
                  <a:pt x="369" y="11"/>
                </a:cubicBezTo>
                <a:cubicBezTo>
                  <a:pt x="371" y="4"/>
                  <a:pt x="367" y="0"/>
                  <a:pt x="360" y="3"/>
                </a:cubicBezTo>
                <a:close/>
                <a:moveTo>
                  <a:pt x="127" y="293"/>
                </a:moveTo>
                <a:cubicBezTo>
                  <a:pt x="127" y="298"/>
                  <a:pt x="130" y="299"/>
                  <a:pt x="133" y="296"/>
                </a:cubicBezTo>
                <a:cubicBezTo>
                  <a:pt x="138" y="291"/>
                  <a:pt x="190" y="245"/>
                  <a:pt x="190" y="245"/>
                </a:cubicBezTo>
                <a:cubicBezTo>
                  <a:pt x="127" y="212"/>
                  <a:pt x="127" y="212"/>
                  <a:pt x="127" y="212"/>
                </a:cubicBezTo>
                <a:lnTo>
                  <a:pt x="127" y="29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1" name="Freeform 5"/>
          <p:cNvSpPr>
            <a:spLocks noEditPoints="1"/>
          </p:cNvSpPr>
          <p:nvPr/>
        </p:nvSpPr>
        <p:spPr bwMode="auto">
          <a:xfrm>
            <a:off x="10355420" y="4109748"/>
            <a:ext cx="272328" cy="402723"/>
          </a:xfrm>
          <a:custGeom>
            <a:avLst/>
            <a:gdLst>
              <a:gd name="T0" fmla="*/ 2147483646 w 316"/>
              <a:gd name="T1" fmla="*/ 2147483646 h 467"/>
              <a:gd name="T2" fmla="*/ 2147483646 w 316"/>
              <a:gd name="T3" fmla="*/ 2147483646 h 467"/>
              <a:gd name="T4" fmla="*/ 2147483646 w 316"/>
              <a:gd name="T5" fmla="*/ 2147483646 h 467"/>
              <a:gd name="T6" fmla="*/ 2147483646 w 316"/>
              <a:gd name="T7" fmla="*/ 2147483646 h 467"/>
              <a:gd name="T8" fmla="*/ 2147483646 w 316"/>
              <a:gd name="T9" fmla="*/ 2147483646 h 467"/>
              <a:gd name="T10" fmla="*/ 2147483646 w 316"/>
              <a:gd name="T11" fmla="*/ 2147483646 h 467"/>
              <a:gd name="T12" fmla="*/ 2147483646 w 316"/>
              <a:gd name="T13" fmla="*/ 2147483646 h 467"/>
              <a:gd name="T14" fmla="*/ 2147483646 w 316"/>
              <a:gd name="T15" fmla="*/ 2147483646 h 467"/>
              <a:gd name="T16" fmla="*/ 2147483646 w 316"/>
              <a:gd name="T17" fmla="*/ 2147483646 h 467"/>
              <a:gd name="T18" fmla="*/ 2147483646 w 316"/>
              <a:gd name="T19" fmla="*/ 2147483646 h 467"/>
              <a:gd name="T20" fmla="*/ 2147483646 w 316"/>
              <a:gd name="T21" fmla="*/ 2147483646 h 467"/>
              <a:gd name="T22" fmla="*/ 2147483646 w 316"/>
              <a:gd name="T23" fmla="*/ 2147483646 h 467"/>
              <a:gd name="T24" fmla="*/ 2147483646 w 316"/>
              <a:gd name="T25" fmla="*/ 2147483646 h 467"/>
              <a:gd name="T26" fmla="*/ 2147483646 w 316"/>
              <a:gd name="T27" fmla="*/ 2147483646 h 467"/>
              <a:gd name="T28" fmla="*/ 2147483646 w 316"/>
              <a:gd name="T29" fmla="*/ 2147483646 h 467"/>
              <a:gd name="T30" fmla="*/ 2147483646 w 316"/>
              <a:gd name="T31" fmla="*/ 2147483646 h 467"/>
              <a:gd name="T32" fmla="*/ 2147483646 w 316"/>
              <a:gd name="T33" fmla="*/ 2147483646 h 467"/>
              <a:gd name="T34" fmla="*/ 2147483646 w 316"/>
              <a:gd name="T35" fmla="*/ 2147483646 h 467"/>
              <a:gd name="T36" fmla="*/ 2147483646 w 316"/>
              <a:gd name="T37" fmla="*/ 2147483646 h 467"/>
              <a:gd name="T38" fmla="*/ 2147483646 w 316"/>
              <a:gd name="T39" fmla="*/ 2147483646 h 467"/>
              <a:gd name="T40" fmla="*/ 2147483646 w 316"/>
              <a:gd name="T41" fmla="*/ 2147483646 h 467"/>
              <a:gd name="T42" fmla="*/ 2147483646 w 316"/>
              <a:gd name="T43" fmla="*/ 2147483646 h 467"/>
              <a:gd name="T44" fmla="*/ 2147483646 w 316"/>
              <a:gd name="T45" fmla="*/ 2147483646 h 467"/>
              <a:gd name="T46" fmla="*/ 2147483646 w 316"/>
              <a:gd name="T47" fmla="*/ 2147483646 h 467"/>
              <a:gd name="T48" fmla="*/ 2147483646 w 316"/>
              <a:gd name="T49" fmla="*/ 2147483646 h 467"/>
              <a:gd name="T50" fmla="*/ 2147483646 w 316"/>
              <a:gd name="T51" fmla="*/ 2147483646 h 467"/>
              <a:gd name="T52" fmla="*/ 2147483646 w 316"/>
              <a:gd name="T53" fmla="*/ 2147483646 h 467"/>
              <a:gd name="T54" fmla="*/ 2147483646 w 316"/>
              <a:gd name="T55" fmla="*/ 2147483646 h 467"/>
              <a:gd name="T56" fmla="*/ 2147483646 w 316"/>
              <a:gd name="T57" fmla="*/ 2147483646 h 467"/>
              <a:gd name="T58" fmla="*/ 2147483646 w 316"/>
              <a:gd name="T59" fmla="*/ 2147483646 h 467"/>
              <a:gd name="T60" fmla="*/ 2147483646 w 316"/>
              <a:gd name="T61" fmla="*/ 2147483646 h 467"/>
              <a:gd name="T62" fmla="*/ 2147483646 w 316"/>
              <a:gd name="T63" fmla="*/ 2147483646 h 467"/>
              <a:gd name="T64" fmla="*/ 2147483646 w 316"/>
              <a:gd name="T65" fmla="*/ 2147483646 h 467"/>
              <a:gd name="T66" fmla="*/ 2147483646 w 316"/>
              <a:gd name="T67" fmla="*/ 2147483646 h 467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316" h="467">
                <a:moveTo>
                  <a:pt x="189" y="16"/>
                </a:moveTo>
                <a:cubicBezTo>
                  <a:pt x="197" y="4"/>
                  <a:pt x="213" y="0"/>
                  <a:pt x="225" y="7"/>
                </a:cubicBezTo>
                <a:cubicBezTo>
                  <a:pt x="300" y="52"/>
                  <a:pt x="300" y="52"/>
                  <a:pt x="300" y="52"/>
                </a:cubicBezTo>
                <a:cubicBezTo>
                  <a:pt x="312" y="60"/>
                  <a:pt x="316" y="76"/>
                  <a:pt x="309" y="89"/>
                </a:cubicBezTo>
                <a:cubicBezTo>
                  <a:pt x="298" y="105"/>
                  <a:pt x="298" y="105"/>
                  <a:pt x="298" y="105"/>
                </a:cubicBezTo>
                <a:cubicBezTo>
                  <a:pt x="179" y="33"/>
                  <a:pt x="179" y="33"/>
                  <a:pt x="179" y="33"/>
                </a:cubicBezTo>
                <a:lnTo>
                  <a:pt x="189" y="16"/>
                </a:lnTo>
                <a:close/>
                <a:moveTo>
                  <a:pt x="164" y="58"/>
                </a:moveTo>
                <a:cubicBezTo>
                  <a:pt x="147" y="85"/>
                  <a:pt x="147" y="85"/>
                  <a:pt x="147" y="85"/>
                </a:cubicBezTo>
                <a:cubicBezTo>
                  <a:pt x="266" y="157"/>
                  <a:pt x="266" y="157"/>
                  <a:pt x="266" y="157"/>
                </a:cubicBezTo>
                <a:cubicBezTo>
                  <a:pt x="283" y="130"/>
                  <a:pt x="283" y="130"/>
                  <a:pt x="283" y="130"/>
                </a:cubicBezTo>
                <a:lnTo>
                  <a:pt x="164" y="58"/>
                </a:lnTo>
                <a:close/>
                <a:moveTo>
                  <a:pt x="2" y="446"/>
                </a:moveTo>
                <a:cubicBezTo>
                  <a:pt x="13" y="354"/>
                  <a:pt x="13" y="354"/>
                  <a:pt x="13" y="354"/>
                </a:cubicBezTo>
                <a:cubicBezTo>
                  <a:pt x="90" y="401"/>
                  <a:pt x="90" y="401"/>
                  <a:pt x="90" y="401"/>
                </a:cubicBezTo>
                <a:cubicBezTo>
                  <a:pt x="13" y="453"/>
                  <a:pt x="13" y="453"/>
                  <a:pt x="13" y="453"/>
                </a:cubicBezTo>
                <a:cubicBezTo>
                  <a:pt x="5" y="459"/>
                  <a:pt x="0" y="456"/>
                  <a:pt x="2" y="446"/>
                </a:cubicBezTo>
                <a:close/>
                <a:moveTo>
                  <a:pt x="20" y="296"/>
                </a:moveTo>
                <a:cubicBezTo>
                  <a:pt x="133" y="109"/>
                  <a:pt x="133" y="109"/>
                  <a:pt x="133" y="109"/>
                </a:cubicBezTo>
                <a:cubicBezTo>
                  <a:pt x="172" y="133"/>
                  <a:pt x="172" y="133"/>
                  <a:pt x="172" y="133"/>
                </a:cubicBezTo>
                <a:cubicBezTo>
                  <a:pt x="59" y="320"/>
                  <a:pt x="59" y="320"/>
                  <a:pt x="59" y="320"/>
                </a:cubicBezTo>
                <a:lnTo>
                  <a:pt x="20" y="296"/>
                </a:lnTo>
                <a:close/>
                <a:moveTo>
                  <a:pt x="99" y="344"/>
                </a:moveTo>
                <a:cubicBezTo>
                  <a:pt x="212" y="158"/>
                  <a:pt x="212" y="158"/>
                  <a:pt x="212" y="158"/>
                </a:cubicBezTo>
                <a:cubicBezTo>
                  <a:pt x="252" y="182"/>
                  <a:pt x="252" y="182"/>
                  <a:pt x="252" y="182"/>
                </a:cubicBezTo>
                <a:cubicBezTo>
                  <a:pt x="139" y="368"/>
                  <a:pt x="139" y="368"/>
                  <a:pt x="139" y="368"/>
                </a:cubicBezTo>
                <a:lnTo>
                  <a:pt x="99" y="344"/>
                </a:lnTo>
                <a:close/>
                <a:moveTo>
                  <a:pt x="95" y="446"/>
                </a:moveTo>
                <a:cubicBezTo>
                  <a:pt x="301" y="446"/>
                  <a:pt x="301" y="446"/>
                  <a:pt x="301" y="446"/>
                </a:cubicBezTo>
                <a:cubicBezTo>
                  <a:pt x="307" y="446"/>
                  <a:pt x="311" y="450"/>
                  <a:pt x="311" y="456"/>
                </a:cubicBezTo>
                <a:cubicBezTo>
                  <a:pt x="311" y="462"/>
                  <a:pt x="307" y="467"/>
                  <a:pt x="301" y="467"/>
                </a:cubicBezTo>
                <a:cubicBezTo>
                  <a:pt x="95" y="467"/>
                  <a:pt x="95" y="467"/>
                  <a:pt x="95" y="467"/>
                </a:cubicBezTo>
                <a:cubicBezTo>
                  <a:pt x="89" y="467"/>
                  <a:pt x="84" y="462"/>
                  <a:pt x="84" y="456"/>
                </a:cubicBezTo>
                <a:cubicBezTo>
                  <a:pt x="84" y="450"/>
                  <a:pt x="89" y="446"/>
                  <a:pt x="95" y="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10119720" y="3967728"/>
            <a:ext cx="747392" cy="74739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文本框 55"/>
          <p:cNvSpPr txBox="1"/>
          <p:nvPr/>
        </p:nvSpPr>
        <p:spPr>
          <a:xfrm>
            <a:off x="2528846" y="3604131"/>
            <a:ext cx="205740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创造条件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2039991" y="4388044"/>
            <a:ext cx="3035110" cy="9344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通过举办创意征集、树立标杆、购置设备、集中学习等方式，为创新优化创造氛围和条件。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7534895" y="3604131"/>
            <a:ext cx="2057401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cs typeface="+mn-ea"/>
                <a:sym typeface="+mn-lt"/>
              </a:rPr>
              <a:t>成效考核</a:t>
            </a:r>
            <a:endParaRPr lang="zh-CN" altLang="en-US" sz="20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7046040" y="4388044"/>
            <a:ext cx="3035110" cy="9344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14000"/>
              </a:lnSpc>
            </a:pPr>
            <a:r>
              <a:rPr lang="zh-CN" altLang="en-US" sz="1600" dirty="0">
                <a:solidFill>
                  <a:schemeClr val="bg1"/>
                </a:solidFill>
                <a:cs typeface="+mn-ea"/>
                <a:sym typeface="+mn-lt"/>
              </a:rPr>
              <a:t>将创新优化项目纳入日常考核之中，考核不达标将影响年底评优和奖金发放。</a:t>
            </a:r>
            <a:endParaRPr lang="zh-CN" altLang="en-US" sz="1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533677" y="382819"/>
            <a:ext cx="2079415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推动创新优化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Freeform 10"/>
          <p:cNvSpPr/>
          <p:nvPr/>
        </p:nvSpPr>
        <p:spPr>
          <a:xfrm>
            <a:off x="5889907" y="3515319"/>
            <a:ext cx="460614" cy="488922"/>
          </a:xfrm>
          <a:custGeom>
            <a:avLst/>
            <a:gdLst>
              <a:gd name="connsiteX0" fmla="*/ 0 w 415856"/>
              <a:gd name="connsiteY0" fmla="*/ 97295 h 486473"/>
              <a:gd name="connsiteX1" fmla="*/ 207928 w 415856"/>
              <a:gd name="connsiteY1" fmla="*/ 97295 h 486473"/>
              <a:gd name="connsiteX2" fmla="*/ 207928 w 415856"/>
              <a:gd name="connsiteY2" fmla="*/ 0 h 486473"/>
              <a:gd name="connsiteX3" fmla="*/ 415856 w 415856"/>
              <a:gd name="connsiteY3" fmla="*/ 243237 h 486473"/>
              <a:gd name="connsiteX4" fmla="*/ 207928 w 415856"/>
              <a:gd name="connsiteY4" fmla="*/ 486473 h 486473"/>
              <a:gd name="connsiteX5" fmla="*/ 207928 w 415856"/>
              <a:gd name="connsiteY5" fmla="*/ 389178 h 486473"/>
              <a:gd name="connsiteX6" fmla="*/ 0 w 415856"/>
              <a:gd name="connsiteY6" fmla="*/ 389178 h 486473"/>
              <a:gd name="connsiteX7" fmla="*/ 0 w 415856"/>
              <a:gd name="connsiteY7" fmla="*/ 97295 h 486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5856" h="486473">
                <a:moveTo>
                  <a:pt x="0" y="97295"/>
                </a:moveTo>
                <a:lnTo>
                  <a:pt x="207928" y="97295"/>
                </a:lnTo>
                <a:lnTo>
                  <a:pt x="207928" y="0"/>
                </a:lnTo>
                <a:lnTo>
                  <a:pt x="415856" y="243237"/>
                </a:lnTo>
                <a:lnTo>
                  <a:pt x="207928" y="486473"/>
                </a:lnTo>
                <a:lnTo>
                  <a:pt x="207928" y="389178"/>
                </a:lnTo>
                <a:lnTo>
                  <a:pt x="0" y="389178"/>
                </a:lnTo>
                <a:lnTo>
                  <a:pt x="0" y="9729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pPr eaLnBrk="1" hangingPunct="1">
              <a:defRPr/>
            </a:pPr>
            <a:endParaRPr lang="en-US" altLang="zh-CN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任意多边形 23"/>
          <p:cNvSpPr/>
          <p:nvPr/>
        </p:nvSpPr>
        <p:spPr>
          <a:xfrm>
            <a:off x="6895172" y="1587265"/>
            <a:ext cx="3336847" cy="4524168"/>
          </a:xfrm>
          <a:custGeom>
            <a:avLst/>
            <a:gdLst>
              <a:gd name="connsiteX0" fmla="*/ 129630 w 2088232"/>
              <a:gd name="connsiteY0" fmla="*/ 52642 h 1152128"/>
              <a:gd name="connsiteX1" fmla="*/ 56142 w 2088232"/>
              <a:gd name="connsiteY1" fmla="*/ 126130 h 1152128"/>
              <a:gd name="connsiteX2" fmla="*/ 56142 w 2088232"/>
              <a:gd name="connsiteY2" fmla="*/ 1025998 h 1152128"/>
              <a:gd name="connsiteX3" fmla="*/ 129630 w 2088232"/>
              <a:gd name="connsiteY3" fmla="*/ 1099486 h 1152128"/>
              <a:gd name="connsiteX4" fmla="*/ 1958602 w 2088232"/>
              <a:gd name="connsiteY4" fmla="*/ 1099486 h 1152128"/>
              <a:gd name="connsiteX5" fmla="*/ 2032090 w 2088232"/>
              <a:gd name="connsiteY5" fmla="*/ 1025998 h 1152128"/>
              <a:gd name="connsiteX6" fmla="*/ 2032090 w 2088232"/>
              <a:gd name="connsiteY6" fmla="*/ 126130 h 1152128"/>
              <a:gd name="connsiteX7" fmla="*/ 1958602 w 2088232"/>
              <a:gd name="connsiteY7" fmla="*/ 52642 h 1152128"/>
              <a:gd name="connsiteX8" fmla="*/ 115823 w 2088232"/>
              <a:gd name="connsiteY8" fmla="*/ 0 h 1152128"/>
              <a:gd name="connsiteX9" fmla="*/ 1972409 w 2088232"/>
              <a:gd name="connsiteY9" fmla="*/ 0 h 1152128"/>
              <a:gd name="connsiteX10" fmla="*/ 2088232 w 2088232"/>
              <a:gd name="connsiteY10" fmla="*/ 115823 h 1152128"/>
              <a:gd name="connsiteX11" fmla="*/ 2088232 w 2088232"/>
              <a:gd name="connsiteY11" fmla="*/ 1036305 h 1152128"/>
              <a:gd name="connsiteX12" fmla="*/ 1972409 w 2088232"/>
              <a:gd name="connsiteY12" fmla="*/ 1152128 h 1152128"/>
              <a:gd name="connsiteX13" fmla="*/ 115823 w 2088232"/>
              <a:gd name="connsiteY13" fmla="*/ 1152128 h 1152128"/>
              <a:gd name="connsiteX14" fmla="*/ 0 w 2088232"/>
              <a:gd name="connsiteY14" fmla="*/ 1036305 h 1152128"/>
              <a:gd name="connsiteX15" fmla="*/ 0 w 2088232"/>
              <a:gd name="connsiteY15" fmla="*/ 115823 h 1152128"/>
              <a:gd name="connsiteX16" fmla="*/ 115823 w 2088232"/>
              <a:gd name="connsiteY16" fmla="*/ 0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8232" h="1152128">
                <a:moveTo>
                  <a:pt x="129630" y="52642"/>
                </a:moveTo>
                <a:cubicBezTo>
                  <a:pt x="89044" y="52642"/>
                  <a:pt x="56142" y="85544"/>
                  <a:pt x="56142" y="126130"/>
                </a:cubicBezTo>
                <a:lnTo>
                  <a:pt x="56142" y="1025998"/>
                </a:lnTo>
                <a:cubicBezTo>
                  <a:pt x="56142" y="1066584"/>
                  <a:pt x="89044" y="1099486"/>
                  <a:pt x="129630" y="1099486"/>
                </a:cubicBezTo>
                <a:lnTo>
                  <a:pt x="1958602" y="1099486"/>
                </a:lnTo>
                <a:cubicBezTo>
                  <a:pt x="1999188" y="1099486"/>
                  <a:pt x="2032090" y="1066584"/>
                  <a:pt x="2032090" y="1025998"/>
                </a:cubicBezTo>
                <a:lnTo>
                  <a:pt x="2032090" y="126130"/>
                </a:lnTo>
                <a:cubicBezTo>
                  <a:pt x="2032090" y="85544"/>
                  <a:pt x="1999188" y="52642"/>
                  <a:pt x="1958602" y="52642"/>
                </a:cubicBezTo>
                <a:close/>
                <a:moveTo>
                  <a:pt x="115823" y="0"/>
                </a:moveTo>
                <a:lnTo>
                  <a:pt x="1972409" y="0"/>
                </a:lnTo>
                <a:cubicBezTo>
                  <a:pt x="2036376" y="0"/>
                  <a:pt x="2088232" y="51856"/>
                  <a:pt x="2088232" y="115823"/>
                </a:cubicBezTo>
                <a:lnTo>
                  <a:pt x="2088232" y="1036305"/>
                </a:lnTo>
                <a:cubicBezTo>
                  <a:pt x="2088232" y="1100272"/>
                  <a:pt x="2036376" y="1152128"/>
                  <a:pt x="1972409" y="1152128"/>
                </a:cubicBezTo>
                <a:lnTo>
                  <a:pt x="115823" y="1152128"/>
                </a:lnTo>
                <a:cubicBezTo>
                  <a:pt x="51856" y="1152128"/>
                  <a:pt x="0" y="1100272"/>
                  <a:pt x="0" y="1036305"/>
                </a:cubicBezTo>
                <a:lnTo>
                  <a:pt x="0" y="115823"/>
                </a:lnTo>
                <a:cubicBezTo>
                  <a:pt x="0" y="51856"/>
                  <a:pt x="51856" y="0"/>
                  <a:pt x="11582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sz="18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25" name="Group 35"/>
          <p:cNvGrpSpPr/>
          <p:nvPr/>
        </p:nvGrpSpPr>
        <p:grpSpPr>
          <a:xfrm>
            <a:off x="8102631" y="1900764"/>
            <a:ext cx="921928" cy="921928"/>
            <a:chOff x="7208377" y="484986"/>
            <a:chExt cx="430973" cy="430974"/>
          </a:xfrm>
          <a:solidFill>
            <a:schemeClr val="bg1"/>
          </a:solidFill>
        </p:grpSpPr>
        <p:sp>
          <p:nvSpPr>
            <p:cNvPr id="26" name="Freeform 231"/>
            <p:cNvSpPr/>
            <p:nvPr/>
          </p:nvSpPr>
          <p:spPr bwMode="auto">
            <a:xfrm>
              <a:off x="7358344" y="729592"/>
              <a:ext cx="36400" cy="37856"/>
            </a:xfrm>
            <a:custGeom>
              <a:avLst/>
              <a:gdLst>
                <a:gd name="T0" fmla="*/ 39 w 76"/>
                <a:gd name="T1" fmla="*/ 0 h 78"/>
                <a:gd name="T2" fmla="*/ 30 w 76"/>
                <a:gd name="T3" fmla="*/ 2 h 78"/>
                <a:gd name="T4" fmla="*/ 23 w 76"/>
                <a:gd name="T5" fmla="*/ 3 h 78"/>
                <a:gd name="T6" fmla="*/ 17 w 76"/>
                <a:gd name="T7" fmla="*/ 8 h 78"/>
                <a:gd name="T8" fmla="*/ 11 w 76"/>
                <a:gd name="T9" fmla="*/ 12 h 78"/>
                <a:gd name="T10" fmla="*/ 5 w 76"/>
                <a:gd name="T11" fmla="*/ 18 h 78"/>
                <a:gd name="T12" fmla="*/ 3 w 76"/>
                <a:gd name="T13" fmla="*/ 23 h 78"/>
                <a:gd name="T14" fmla="*/ 0 w 76"/>
                <a:gd name="T15" fmla="*/ 31 h 78"/>
                <a:gd name="T16" fmla="*/ 0 w 76"/>
                <a:gd name="T17" fmla="*/ 39 h 78"/>
                <a:gd name="T18" fmla="*/ 0 w 76"/>
                <a:gd name="T19" fmla="*/ 46 h 78"/>
                <a:gd name="T20" fmla="*/ 3 w 76"/>
                <a:gd name="T21" fmla="*/ 54 h 78"/>
                <a:gd name="T22" fmla="*/ 5 w 76"/>
                <a:gd name="T23" fmla="*/ 61 h 78"/>
                <a:gd name="T24" fmla="*/ 11 w 76"/>
                <a:gd name="T25" fmla="*/ 67 h 78"/>
                <a:gd name="T26" fmla="*/ 17 w 76"/>
                <a:gd name="T27" fmla="*/ 71 h 78"/>
                <a:gd name="T28" fmla="*/ 23 w 76"/>
                <a:gd name="T29" fmla="*/ 75 h 78"/>
                <a:gd name="T30" fmla="*/ 30 w 76"/>
                <a:gd name="T31" fmla="*/ 77 h 78"/>
                <a:gd name="T32" fmla="*/ 39 w 76"/>
                <a:gd name="T33" fmla="*/ 78 h 78"/>
                <a:gd name="T34" fmla="*/ 46 w 76"/>
                <a:gd name="T35" fmla="*/ 77 h 78"/>
                <a:gd name="T36" fmla="*/ 53 w 76"/>
                <a:gd name="T37" fmla="*/ 75 h 78"/>
                <a:gd name="T38" fmla="*/ 60 w 76"/>
                <a:gd name="T39" fmla="*/ 71 h 78"/>
                <a:gd name="T40" fmla="*/ 64 w 76"/>
                <a:gd name="T41" fmla="*/ 67 h 78"/>
                <a:gd name="T42" fmla="*/ 70 w 76"/>
                <a:gd name="T43" fmla="*/ 61 h 78"/>
                <a:gd name="T44" fmla="*/ 73 w 76"/>
                <a:gd name="T45" fmla="*/ 54 h 78"/>
                <a:gd name="T46" fmla="*/ 76 w 76"/>
                <a:gd name="T47" fmla="*/ 46 h 78"/>
                <a:gd name="T48" fmla="*/ 76 w 76"/>
                <a:gd name="T49" fmla="*/ 39 h 78"/>
                <a:gd name="T50" fmla="*/ 76 w 76"/>
                <a:gd name="T51" fmla="*/ 31 h 78"/>
                <a:gd name="T52" fmla="*/ 73 w 76"/>
                <a:gd name="T53" fmla="*/ 23 h 78"/>
                <a:gd name="T54" fmla="*/ 70 w 76"/>
                <a:gd name="T55" fmla="*/ 18 h 78"/>
                <a:gd name="T56" fmla="*/ 64 w 76"/>
                <a:gd name="T57" fmla="*/ 12 h 78"/>
                <a:gd name="T58" fmla="*/ 60 w 76"/>
                <a:gd name="T59" fmla="*/ 8 h 78"/>
                <a:gd name="T60" fmla="*/ 53 w 76"/>
                <a:gd name="T61" fmla="*/ 3 h 78"/>
                <a:gd name="T62" fmla="*/ 46 w 76"/>
                <a:gd name="T63" fmla="*/ 2 h 78"/>
                <a:gd name="T64" fmla="*/ 39 w 76"/>
                <a:gd name="T65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6" h="78">
                  <a:moveTo>
                    <a:pt x="39" y="0"/>
                  </a:moveTo>
                  <a:lnTo>
                    <a:pt x="30" y="2"/>
                  </a:lnTo>
                  <a:lnTo>
                    <a:pt x="23" y="3"/>
                  </a:lnTo>
                  <a:lnTo>
                    <a:pt x="17" y="8"/>
                  </a:lnTo>
                  <a:lnTo>
                    <a:pt x="11" y="12"/>
                  </a:lnTo>
                  <a:lnTo>
                    <a:pt x="5" y="18"/>
                  </a:lnTo>
                  <a:lnTo>
                    <a:pt x="3" y="23"/>
                  </a:lnTo>
                  <a:lnTo>
                    <a:pt x="0" y="31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3" y="54"/>
                  </a:lnTo>
                  <a:lnTo>
                    <a:pt x="5" y="61"/>
                  </a:lnTo>
                  <a:lnTo>
                    <a:pt x="11" y="67"/>
                  </a:lnTo>
                  <a:lnTo>
                    <a:pt x="17" y="71"/>
                  </a:lnTo>
                  <a:lnTo>
                    <a:pt x="23" y="75"/>
                  </a:lnTo>
                  <a:lnTo>
                    <a:pt x="30" y="77"/>
                  </a:lnTo>
                  <a:lnTo>
                    <a:pt x="39" y="78"/>
                  </a:lnTo>
                  <a:lnTo>
                    <a:pt x="46" y="77"/>
                  </a:lnTo>
                  <a:lnTo>
                    <a:pt x="53" y="75"/>
                  </a:lnTo>
                  <a:lnTo>
                    <a:pt x="60" y="71"/>
                  </a:lnTo>
                  <a:lnTo>
                    <a:pt x="64" y="67"/>
                  </a:lnTo>
                  <a:lnTo>
                    <a:pt x="70" y="61"/>
                  </a:lnTo>
                  <a:lnTo>
                    <a:pt x="73" y="54"/>
                  </a:lnTo>
                  <a:lnTo>
                    <a:pt x="76" y="46"/>
                  </a:lnTo>
                  <a:lnTo>
                    <a:pt x="76" y="39"/>
                  </a:lnTo>
                  <a:lnTo>
                    <a:pt x="76" y="31"/>
                  </a:lnTo>
                  <a:lnTo>
                    <a:pt x="73" y="23"/>
                  </a:lnTo>
                  <a:lnTo>
                    <a:pt x="70" y="18"/>
                  </a:lnTo>
                  <a:lnTo>
                    <a:pt x="64" y="12"/>
                  </a:lnTo>
                  <a:lnTo>
                    <a:pt x="60" y="8"/>
                  </a:lnTo>
                  <a:lnTo>
                    <a:pt x="53" y="3"/>
                  </a:lnTo>
                  <a:lnTo>
                    <a:pt x="46" y="2"/>
                  </a:lnTo>
                  <a:lnTo>
                    <a:pt x="39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7" name="Freeform 232"/>
            <p:cNvSpPr>
              <a:spLocks noEditPoints="1"/>
            </p:cNvSpPr>
            <p:nvPr/>
          </p:nvSpPr>
          <p:spPr bwMode="auto">
            <a:xfrm>
              <a:off x="7320488" y="691737"/>
              <a:ext cx="112111" cy="112111"/>
            </a:xfrm>
            <a:custGeom>
              <a:avLst/>
              <a:gdLst>
                <a:gd name="T0" fmla="*/ 104 w 232"/>
                <a:gd name="T1" fmla="*/ 1 h 232"/>
                <a:gd name="T2" fmla="*/ 82 w 232"/>
                <a:gd name="T3" fmla="*/ 5 h 232"/>
                <a:gd name="T4" fmla="*/ 60 w 232"/>
                <a:gd name="T5" fmla="*/ 14 h 232"/>
                <a:gd name="T6" fmla="*/ 42 w 232"/>
                <a:gd name="T7" fmla="*/ 27 h 232"/>
                <a:gd name="T8" fmla="*/ 26 w 232"/>
                <a:gd name="T9" fmla="*/ 43 h 232"/>
                <a:gd name="T10" fmla="*/ 14 w 232"/>
                <a:gd name="T11" fmla="*/ 62 h 232"/>
                <a:gd name="T12" fmla="*/ 6 w 232"/>
                <a:gd name="T13" fmla="*/ 82 h 232"/>
                <a:gd name="T14" fmla="*/ 0 w 232"/>
                <a:gd name="T15" fmla="*/ 105 h 232"/>
                <a:gd name="T16" fmla="*/ 0 w 232"/>
                <a:gd name="T17" fmla="*/ 128 h 232"/>
                <a:gd name="T18" fmla="*/ 6 w 232"/>
                <a:gd name="T19" fmla="*/ 151 h 232"/>
                <a:gd name="T20" fmla="*/ 14 w 232"/>
                <a:gd name="T21" fmla="*/ 171 h 232"/>
                <a:gd name="T22" fmla="*/ 26 w 232"/>
                <a:gd name="T23" fmla="*/ 190 h 232"/>
                <a:gd name="T24" fmla="*/ 42 w 232"/>
                <a:gd name="T25" fmla="*/ 206 h 232"/>
                <a:gd name="T26" fmla="*/ 60 w 232"/>
                <a:gd name="T27" fmla="*/ 219 h 232"/>
                <a:gd name="T28" fmla="*/ 82 w 232"/>
                <a:gd name="T29" fmla="*/ 227 h 232"/>
                <a:gd name="T30" fmla="*/ 104 w 232"/>
                <a:gd name="T31" fmla="*/ 232 h 232"/>
                <a:gd name="T32" fmla="*/ 128 w 232"/>
                <a:gd name="T33" fmla="*/ 232 h 232"/>
                <a:gd name="T34" fmla="*/ 150 w 232"/>
                <a:gd name="T35" fmla="*/ 227 h 232"/>
                <a:gd name="T36" fmla="*/ 171 w 232"/>
                <a:gd name="T37" fmla="*/ 219 h 232"/>
                <a:gd name="T38" fmla="*/ 190 w 232"/>
                <a:gd name="T39" fmla="*/ 206 h 232"/>
                <a:gd name="T40" fmla="*/ 206 w 232"/>
                <a:gd name="T41" fmla="*/ 190 h 232"/>
                <a:gd name="T42" fmla="*/ 217 w 232"/>
                <a:gd name="T43" fmla="*/ 171 h 232"/>
                <a:gd name="T44" fmla="*/ 226 w 232"/>
                <a:gd name="T45" fmla="*/ 151 h 232"/>
                <a:gd name="T46" fmla="*/ 232 w 232"/>
                <a:gd name="T47" fmla="*/ 128 h 232"/>
                <a:gd name="T48" fmla="*/ 232 w 232"/>
                <a:gd name="T49" fmla="*/ 105 h 232"/>
                <a:gd name="T50" fmla="*/ 226 w 232"/>
                <a:gd name="T51" fmla="*/ 82 h 232"/>
                <a:gd name="T52" fmla="*/ 217 w 232"/>
                <a:gd name="T53" fmla="*/ 62 h 232"/>
                <a:gd name="T54" fmla="*/ 206 w 232"/>
                <a:gd name="T55" fmla="*/ 43 h 232"/>
                <a:gd name="T56" fmla="*/ 190 w 232"/>
                <a:gd name="T57" fmla="*/ 27 h 232"/>
                <a:gd name="T58" fmla="*/ 171 w 232"/>
                <a:gd name="T59" fmla="*/ 14 h 232"/>
                <a:gd name="T60" fmla="*/ 150 w 232"/>
                <a:gd name="T61" fmla="*/ 5 h 232"/>
                <a:gd name="T62" fmla="*/ 128 w 232"/>
                <a:gd name="T63" fmla="*/ 1 h 232"/>
                <a:gd name="T64" fmla="*/ 117 w 232"/>
                <a:gd name="T65" fmla="*/ 39 h 232"/>
                <a:gd name="T66" fmla="*/ 131 w 232"/>
                <a:gd name="T67" fmla="*/ 40 h 232"/>
                <a:gd name="T68" fmla="*/ 145 w 232"/>
                <a:gd name="T69" fmla="*/ 44 h 232"/>
                <a:gd name="T70" fmla="*/ 170 w 232"/>
                <a:gd name="T71" fmla="*/ 62 h 232"/>
                <a:gd name="T72" fmla="*/ 187 w 232"/>
                <a:gd name="T73" fmla="*/ 86 h 232"/>
                <a:gd name="T74" fmla="*/ 191 w 232"/>
                <a:gd name="T75" fmla="*/ 100 h 232"/>
                <a:gd name="T76" fmla="*/ 193 w 232"/>
                <a:gd name="T77" fmla="*/ 116 h 232"/>
                <a:gd name="T78" fmla="*/ 191 w 232"/>
                <a:gd name="T79" fmla="*/ 132 h 232"/>
                <a:gd name="T80" fmla="*/ 187 w 232"/>
                <a:gd name="T81" fmla="*/ 147 h 232"/>
                <a:gd name="T82" fmla="*/ 170 w 232"/>
                <a:gd name="T83" fmla="*/ 171 h 232"/>
                <a:gd name="T84" fmla="*/ 145 w 232"/>
                <a:gd name="T85" fmla="*/ 187 h 232"/>
                <a:gd name="T86" fmla="*/ 131 w 232"/>
                <a:gd name="T87" fmla="*/ 191 h 232"/>
                <a:gd name="T88" fmla="*/ 117 w 232"/>
                <a:gd name="T89" fmla="*/ 194 h 232"/>
                <a:gd name="T90" fmla="*/ 101 w 232"/>
                <a:gd name="T91" fmla="*/ 191 h 232"/>
                <a:gd name="T92" fmla="*/ 86 w 232"/>
                <a:gd name="T93" fmla="*/ 187 h 232"/>
                <a:gd name="T94" fmla="*/ 62 w 232"/>
                <a:gd name="T95" fmla="*/ 171 h 232"/>
                <a:gd name="T96" fmla="*/ 45 w 232"/>
                <a:gd name="T97" fmla="*/ 147 h 232"/>
                <a:gd name="T98" fmla="*/ 40 w 232"/>
                <a:gd name="T99" fmla="*/ 132 h 232"/>
                <a:gd name="T100" fmla="*/ 39 w 232"/>
                <a:gd name="T101" fmla="*/ 116 h 232"/>
                <a:gd name="T102" fmla="*/ 40 w 232"/>
                <a:gd name="T103" fmla="*/ 100 h 232"/>
                <a:gd name="T104" fmla="*/ 45 w 232"/>
                <a:gd name="T105" fmla="*/ 86 h 232"/>
                <a:gd name="T106" fmla="*/ 62 w 232"/>
                <a:gd name="T107" fmla="*/ 62 h 232"/>
                <a:gd name="T108" fmla="*/ 86 w 232"/>
                <a:gd name="T109" fmla="*/ 44 h 232"/>
                <a:gd name="T110" fmla="*/ 101 w 232"/>
                <a:gd name="T111" fmla="*/ 40 h 232"/>
                <a:gd name="T112" fmla="*/ 117 w 232"/>
                <a:gd name="T113" fmla="*/ 39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32" h="232">
                  <a:moveTo>
                    <a:pt x="117" y="0"/>
                  </a:moveTo>
                  <a:lnTo>
                    <a:pt x="104" y="1"/>
                  </a:lnTo>
                  <a:lnTo>
                    <a:pt x="92" y="3"/>
                  </a:lnTo>
                  <a:lnTo>
                    <a:pt x="82" y="5"/>
                  </a:lnTo>
                  <a:lnTo>
                    <a:pt x="70" y="10"/>
                  </a:lnTo>
                  <a:lnTo>
                    <a:pt x="60" y="14"/>
                  </a:lnTo>
                  <a:lnTo>
                    <a:pt x="52" y="20"/>
                  </a:lnTo>
                  <a:lnTo>
                    <a:pt x="42" y="27"/>
                  </a:lnTo>
                  <a:lnTo>
                    <a:pt x="34" y="34"/>
                  </a:lnTo>
                  <a:lnTo>
                    <a:pt x="26" y="43"/>
                  </a:lnTo>
                  <a:lnTo>
                    <a:pt x="20" y="51"/>
                  </a:lnTo>
                  <a:lnTo>
                    <a:pt x="14" y="62"/>
                  </a:lnTo>
                  <a:lnTo>
                    <a:pt x="9" y="72"/>
                  </a:lnTo>
                  <a:lnTo>
                    <a:pt x="6" y="82"/>
                  </a:lnTo>
                  <a:lnTo>
                    <a:pt x="3" y="93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0" y="128"/>
                  </a:lnTo>
                  <a:lnTo>
                    <a:pt x="3" y="139"/>
                  </a:lnTo>
                  <a:lnTo>
                    <a:pt x="6" y="151"/>
                  </a:lnTo>
                  <a:lnTo>
                    <a:pt x="9" y="161"/>
                  </a:lnTo>
                  <a:lnTo>
                    <a:pt x="14" y="171"/>
                  </a:lnTo>
                  <a:lnTo>
                    <a:pt x="20" y="181"/>
                  </a:lnTo>
                  <a:lnTo>
                    <a:pt x="26" y="190"/>
                  </a:lnTo>
                  <a:lnTo>
                    <a:pt x="34" y="198"/>
                  </a:lnTo>
                  <a:lnTo>
                    <a:pt x="42" y="206"/>
                  </a:lnTo>
                  <a:lnTo>
                    <a:pt x="52" y="213"/>
                  </a:lnTo>
                  <a:lnTo>
                    <a:pt x="60" y="219"/>
                  </a:lnTo>
                  <a:lnTo>
                    <a:pt x="70" y="223"/>
                  </a:lnTo>
                  <a:lnTo>
                    <a:pt x="82" y="227"/>
                  </a:lnTo>
                  <a:lnTo>
                    <a:pt x="92" y="230"/>
                  </a:lnTo>
                  <a:lnTo>
                    <a:pt x="104" y="232"/>
                  </a:lnTo>
                  <a:lnTo>
                    <a:pt x="117" y="232"/>
                  </a:lnTo>
                  <a:lnTo>
                    <a:pt x="128" y="232"/>
                  </a:lnTo>
                  <a:lnTo>
                    <a:pt x="140" y="230"/>
                  </a:lnTo>
                  <a:lnTo>
                    <a:pt x="150" y="227"/>
                  </a:lnTo>
                  <a:lnTo>
                    <a:pt x="161" y="223"/>
                  </a:lnTo>
                  <a:lnTo>
                    <a:pt x="171" y="219"/>
                  </a:lnTo>
                  <a:lnTo>
                    <a:pt x="180" y="213"/>
                  </a:lnTo>
                  <a:lnTo>
                    <a:pt x="190" y="206"/>
                  </a:lnTo>
                  <a:lnTo>
                    <a:pt x="197" y="198"/>
                  </a:lnTo>
                  <a:lnTo>
                    <a:pt x="206" y="190"/>
                  </a:lnTo>
                  <a:lnTo>
                    <a:pt x="212" y="181"/>
                  </a:lnTo>
                  <a:lnTo>
                    <a:pt x="217" y="171"/>
                  </a:lnTo>
                  <a:lnTo>
                    <a:pt x="223" y="161"/>
                  </a:lnTo>
                  <a:lnTo>
                    <a:pt x="226" y="151"/>
                  </a:lnTo>
                  <a:lnTo>
                    <a:pt x="229" y="139"/>
                  </a:lnTo>
                  <a:lnTo>
                    <a:pt x="232" y="128"/>
                  </a:lnTo>
                  <a:lnTo>
                    <a:pt x="232" y="116"/>
                  </a:lnTo>
                  <a:lnTo>
                    <a:pt x="232" y="105"/>
                  </a:lnTo>
                  <a:lnTo>
                    <a:pt x="229" y="93"/>
                  </a:lnTo>
                  <a:lnTo>
                    <a:pt x="226" y="82"/>
                  </a:lnTo>
                  <a:lnTo>
                    <a:pt x="223" y="72"/>
                  </a:lnTo>
                  <a:lnTo>
                    <a:pt x="217" y="62"/>
                  </a:lnTo>
                  <a:lnTo>
                    <a:pt x="212" y="51"/>
                  </a:lnTo>
                  <a:lnTo>
                    <a:pt x="206" y="43"/>
                  </a:lnTo>
                  <a:lnTo>
                    <a:pt x="197" y="34"/>
                  </a:lnTo>
                  <a:lnTo>
                    <a:pt x="190" y="27"/>
                  </a:lnTo>
                  <a:lnTo>
                    <a:pt x="180" y="20"/>
                  </a:lnTo>
                  <a:lnTo>
                    <a:pt x="171" y="14"/>
                  </a:lnTo>
                  <a:lnTo>
                    <a:pt x="161" y="10"/>
                  </a:lnTo>
                  <a:lnTo>
                    <a:pt x="150" y="5"/>
                  </a:lnTo>
                  <a:lnTo>
                    <a:pt x="140" y="3"/>
                  </a:lnTo>
                  <a:lnTo>
                    <a:pt x="128" y="1"/>
                  </a:lnTo>
                  <a:lnTo>
                    <a:pt x="117" y="0"/>
                  </a:lnTo>
                  <a:close/>
                  <a:moveTo>
                    <a:pt x="117" y="39"/>
                  </a:moveTo>
                  <a:lnTo>
                    <a:pt x="124" y="40"/>
                  </a:lnTo>
                  <a:lnTo>
                    <a:pt x="131" y="40"/>
                  </a:lnTo>
                  <a:lnTo>
                    <a:pt x="138" y="43"/>
                  </a:lnTo>
                  <a:lnTo>
                    <a:pt x="145" y="44"/>
                  </a:lnTo>
                  <a:lnTo>
                    <a:pt x="158" y="51"/>
                  </a:lnTo>
                  <a:lnTo>
                    <a:pt x="170" y="62"/>
                  </a:lnTo>
                  <a:lnTo>
                    <a:pt x="180" y="73"/>
                  </a:lnTo>
                  <a:lnTo>
                    <a:pt x="187" y="86"/>
                  </a:lnTo>
                  <a:lnTo>
                    <a:pt x="190" y="93"/>
                  </a:lnTo>
                  <a:lnTo>
                    <a:pt x="191" y="100"/>
                  </a:lnTo>
                  <a:lnTo>
                    <a:pt x="193" y="108"/>
                  </a:lnTo>
                  <a:lnTo>
                    <a:pt x="193" y="116"/>
                  </a:lnTo>
                  <a:lnTo>
                    <a:pt x="193" y="123"/>
                  </a:lnTo>
                  <a:lnTo>
                    <a:pt x="191" y="132"/>
                  </a:lnTo>
                  <a:lnTo>
                    <a:pt x="190" y="139"/>
                  </a:lnTo>
                  <a:lnTo>
                    <a:pt x="187" y="147"/>
                  </a:lnTo>
                  <a:lnTo>
                    <a:pt x="180" y="160"/>
                  </a:lnTo>
                  <a:lnTo>
                    <a:pt x="170" y="171"/>
                  </a:lnTo>
                  <a:lnTo>
                    <a:pt x="158" y="180"/>
                  </a:lnTo>
                  <a:lnTo>
                    <a:pt x="145" y="187"/>
                  </a:lnTo>
                  <a:lnTo>
                    <a:pt x="138" y="190"/>
                  </a:lnTo>
                  <a:lnTo>
                    <a:pt x="131" y="191"/>
                  </a:lnTo>
                  <a:lnTo>
                    <a:pt x="124" y="193"/>
                  </a:lnTo>
                  <a:lnTo>
                    <a:pt x="117" y="194"/>
                  </a:lnTo>
                  <a:lnTo>
                    <a:pt x="108" y="193"/>
                  </a:lnTo>
                  <a:lnTo>
                    <a:pt x="101" y="191"/>
                  </a:lnTo>
                  <a:lnTo>
                    <a:pt x="93" y="190"/>
                  </a:lnTo>
                  <a:lnTo>
                    <a:pt x="86" y="187"/>
                  </a:lnTo>
                  <a:lnTo>
                    <a:pt x="73" y="180"/>
                  </a:lnTo>
                  <a:lnTo>
                    <a:pt x="62" y="171"/>
                  </a:lnTo>
                  <a:lnTo>
                    <a:pt x="52" y="160"/>
                  </a:lnTo>
                  <a:lnTo>
                    <a:pt x="45" y="147"/>
                  </a:lnTo>
                  <a:lnTo>
                    <a:pt x="42" y="139"/>
                  </a:lnTo>
                  <a:lnTo>
                    <a:pt x="40" y="132"/>
                  </a:lnTo>
                  <a:lnTo>
                    <a:pt x="39" y="123"/>
                  </a:lnTo>
                  <a:lnTo>
                    <a:pt x="39" y="116"/>
                  </a:lnTo>
                  <a:lnTo>
                    <a:pt x="39" y="108"/>
                  </a:lnTo>
                  <a:lnTo>
                    <a:pt x="40" y="100"/>
                  </a:lnTo>
                  <a:lnTo>
                    <a:pt x="42" y="93"/>
                  </a:lnTo>
                  <a:lnTo>
                    <a:pt x="45" y="86"/>
                  </a:lnTo>
                  <a:lnTo>
                    <a:pt x="52" y="73"/>
                  </a:lnTo>
                  <a:lnTo>
                    <a:pt x="62" y="62"/>
                  </a:lnTo>
                  <a:lnTo>
                    <a:pt x="73" y="51"/>
                  </a:lnTo>
                  <a:lnTo>
                    <a:pt x="86" y="44"/>
                  </a:lnTo>
                  <a:lnTo>
                    <a:pt x="93" y="43"/>
                  </a:lnTo>
                  <a:lnTo>
                    <a:pt x="101" y="40"/>
                  </a:lnTo>
                  <a:lnTo>
                    <a:pt x="108" y="40"/>
                  </a:lnTo>
                  <a:lnTo>
                    <a:pt x="117" y="3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8" name="Freeform 233"/>
            <p:cNvSpPr>
              <a:spLocks noEditPoints="1"/>
            </p:cNvSpPr>
            <p:nvPr/>
          </p:nvSpPr>
          <p:spPr bwMode="auto">
            <a:xfrm>
              <a:off x="7265161" y="634953"/>
              <a:ext cx="224223" cy="225679"/>
            </a:xfrm>
            <a:custGeom>
              <a:avLst/>
              <a:gdLst>
                <a:gd name="T0" fmla="*/ 184 w 462"/>
                <a:gd name="T1" fmla="*/ 5 h 464"/>
                <a:gd name="T2" fmla="*/ 121 w 462"/>
                <a:gd name="T3" fmla="*/ 28 h 464"/>
                <a:gd name="T4" fmla="*/ 67 w 462"/>
                <a:gd name="T5" fmla="*/ 68 h 464"/>
                <a:gd name="T6" fmla="*/ 27 w 462"/>
                <a:gd name="T7" fmla="*/ 121 h 464"/>
                <a:gd name="T8" fmla="*/ 4 w 462"/>
                <a:gd name="T9" fmla="*/ 185 h 464"/>
                <a:gd name="T10" fmla="*/ 0 w 462"/>
                <a:gd name="T11" fmla="*/ 255 h 464"/>
                <a:gd name="T12" fmla="*/ 17 w 462"/>
                <a:gd name="T13" fmla="*/ 323 h 464"/>
                <a:gd name="T14" fmla="*/ 52 w 462"/>
                <a:gd name="T15" fmla="*/ 379 h 464"/>
                <a:gd name="T16" fmla="*/ 102 w 462"/>
                <a:gd name="T17" fmla="*/ 424 h 464"/>
                <a:gd name="T18" fmla="*/ 162 w 462"/>
                <a:gd name="T19" fmla="*/ 454 h 464"/>
                <a:gd name="T20" fmla="*/ 232 w 462"/>
                <a:gd name="T21" fmla="*/ 464 h 464"/>
                <a:gd name="T22" fmla="*/ 299 w 462"/>
                <a:gd name="T23" fmla="*/ 454 h 464"/>
                <a:gd name="T24" fmla="*/ 360 w 462"/>
                <a:gd name="T25" fmla="*/ 424 h 464"/>
                <a:gd name="T26" fmla="*/ 410 w 462"/>
                <a:gd name="T27" fmla="*/ 379 h 464"/>
                <a:gd name="T28" fmla="*/ 445 w 462"/>
                <a:gd name="T29" fmla="*/ 323 h 464"/>
                <a:gd name="T30" fmla="*/ 462 w 462"/>
                <a:gd name="T31" fmla="*/ 255 h 464"/>
                <a:gd name="T32" fmla="*/ 458 w 462"/>
                <a:gd name="T33" fmla="*/ 185 h 464"/>
                <a:gd name="T34" fmla="*/ 435 w 462"/>
                <a:gd name="T35" fmla="*/ 121 h 464"/>
                <a:gd name="T36" fmla="*/ 394 w 462"/>
                <a:gd name="T37" fmla="*/ 68 h 464"/>
                <a:gd name="T38" fmla="*/ 341 w 462"/>
                <a:gd name="T39" fmla="*/ 28 h 464"/>
                <a:gd name="T40" fmla="*/ 278 w 462"/>
                <a:gd name="T41" fmla="*/ 5 h 464"/>
                <a:gd name="T42" fmla="*/ 232 w 462"/>
                <a:gd name="T43" fmla="*/ 0 h 464"/>
                <a:gd name="T44" fmla="*/ 270 w 462"/>
                <a:gd name="T45" fmla="*/ 44 h 464"/>
                <a:gd name="T46" fmla="*/ 322 w 462"/>
                <a:gd name="T47" fmla="*/ 62 h 464"/>
                <a:gd name="T48" fmla="*/ 367 w 462"/>
                <a:gd name="T49" fmla="*/ 95 h 464"/>
                <a:gd name="T50" fmla="*/ 400 w 462"/>
                <a:gd name="T51" fmla="*/ 140 h 464"/>
                <a:gd name="T52" fmla="*/ 420 w 462"/>
                <a:gd name="T53" fmla="*/ 193 h 464"/>
                <a:gd name="T54" fmla="*/ 423 w 462"/>
                <a:gd name="T55" fmla="*/ 252 h 464"/>
                <a:gd name="T56" fmla="*/ 409 w 462"/>
                <a:gd name="T57" fmla="*/ 307 h 464"/>
                <a:gd name="T58" fmla="*/ 380 w 462"/>
                <a:gd name="T59" fmla="*/ 355 h 464"/>
                <a:gd name="T60" fmla="*/ 338 w 462"/>
                <a:gd name="T61" fmla="*/ 392 h 464"/>
                <a:gd name="T62" fmla="*/ 288 w 462"/>
                <a:gd name="T63" fmla="*/ 417 h 464"/>
                <a:gd name="T64" fmla="*/ 232 w 462"/>
                <a:gd name="T65" fmla="*/ 425 h 464"/>
                <a:gd name="T66" fmla="*/ 174 w 462"/>
                <a:gd name="T67" fmla="*/ 417 h 464"/>
                <a:gd name="T68" fmla="*/ 124 w 462"/>
                <a:gd name="T69" fmla="*/ 392 h 464"/>
                <a:gd name="T70" fmla="*/ 82 w 462"/>
                <a:gd name="T71" fmla="*/ 355 h 464"/>
                <a:gd name="T72" fmla="*/ 53 w 462"/>
                <a:gd name="T73" fmla="*/ 307 h 464"/>
                <a:gd name="T74" fmla="*/ 39 w 462"/>
                <a:gd name="T75" fmla="*/ 252 h 464"/>
                <a:gd name="T76" fmla="*/ 41 w 462"/>
                <a:gd name="T77" fmla="*/ 193 h 464"/>
                <a:gd name="T78" fmla="*/ 62 w 462"/>
                <a:gd name="T79" fmla="*/ 140 h 464"/>
                <a:gd name="T80" fmla="*/ 95 w 462"/>
                <a:gd name="T81" fmla="*/ 95 h 464"/>
                <a:gd name="T82" fmla="*/ 139 w 462"/>
                <a:gd name="T83" fmla="*/ 62 h 464"/>
                <a:gd name="T84" fmla="*/ 193 w 462"/>
                <a:gd name="T85" fmla="*/ 4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62" h="464">
                  <a:moveTo>
                    <a:pt x="232" y="0"/>
                  </a:moveTo>
                  <a:lnTo>
                    <a:pt x="207" y="2"/>
                  </a:lnTo>
                  <a:lnTo>
                    <a:pt x="184" y="5"/>
                  </a:lnTo>
                  <a:lnTo>
                    <a:pt x="162" y="10"/>
                  </a:lnTo>
                  <a:lnTo>
                    <a:pt x="141" y="19"/>
                  </a:lnTo>
                  <a:lnTo>
                    <a:pt x="121" y="28"/>
                  </a:lnTo>
                  <a:lnTo>
                    <a:pt x="102" y="39"/>
                  </a:lnTo>
                  <a:lnTo>
                    <a:pt x="83" y="54"/>
                  </a:lnTo>
                  <a:lnTo>
                    <a:pt x="67" y="68"/>
                  </a:lnTo>
                  <a:lnTo>
                    <a:pt x="52" y="85"/>
                  </a:lnTo>
                  <a:lnTo>
                    <a:pt x="39" y="103"/>
                  </a:lnTo>
                  <a:lnTo>
                    <a:pt x="27" y="121"/>
                  </a:lnTo>
                  <a:lnTo>
                    <a:pt x="17" y="142"/>
                  </a:lnTo>
                  <a:lnTo>
                    <a:pt x="10" y="163"/>
                  </a:lnTo>
                  <a:lnTo>
                    <a:pt x="4" y="185"/>
                  </a:lnTo>
                  <a:lnTo>
                    <a:pt x="0" y="208"/>
                  </a:lnTo>
                  <a:lnTo>
                    <a:pt x="0" y="232"/>
                  </a:lnTo>
                  <a:lnTo>
                    <a:pt x="0" y="255"/>
                  </a:lnTo>
                  <a:lnTo>
                    <a:pt x="4" y="278"/>
                  </a:lnTo>
                  <a:lnTo>
                    <a:pt x="10" y="301"/>
                  </a:lnTo>
                  <a:lnTo>
                    <a:pt x="17" y="323"/>
                  </a:lnTo>
                  <a:lnTo>
                    <a:pt x="27" y="343"/>
                  </a:lnTo>
                  <a:lnTo>
                    <a:pt x="39" y="362"/>
                  </a:lnTo>
                  <a:lnTo>
                    <a:pt x="52" y="379"/>
                  </a:lnTo>
                  <a:lnTo>
                    <a:pt x="67" y="396"/>
                  </a:lnTo>
                  <a:lnTo>
                    <a:pt x="83" y="411"/>
                  </a:lnTo>
                  <a:lnTo>
                    <a:pt x="102" y="424"/>
                  </a:lnTo>
                  <a:lnTo>
                    <a:pt x="121" y="435"/>
                  </a:lnTo>
                  <a:lnTo>
                    <a:pt x="141" y="445"/>
                  </a:lnTo>
                  <a:lnTo>
                    <a:pt x="162" y="454"/>
                  </a:lnTo>
                  <a:lnTo>
                    <a:pt x="184" y="460"/>
                  </a:lnTo>
                  <a:lnTo>
                    <a:pt x="207" y="463"/>
                  </a:lnTo>
                  <a:lnTo>
                    <a:pt x="232" y="464"/>
                  </a:lnTo>
                  <a:lnTo>
                    <a:pt x="255" y="463"/>
                  </a:lnTo>
                  <a:lnTo>
                    <a:pt x="278" y="460"/>
                  </a:lnTo>
                  <a:lnTo>
                    <a:pt x="299" y="454"/>
                  </a:lnTo>
                  <a:lnTo>
                    <a:pt x="321" y="445"/>
                  </a:lnTo>
                  <a:lnTo>
                    <a:pt x="341" y="435"/>
                  </a:lnTo>
                  <a:lnTo>
                    <a:pt x="360" y="424"/>
                  </a:lnTo>
                  <a:lnTo>
                    <a:pt x="378" y="411"/>
                  </a:lnTo>
                  <a:lnTo>
                    <a:pt x="394" y="396"/>
                  </a:lnTo>
                  <a:lnTo>
                    <a:pt x="410" y="379"/>
                  </a:lnTo>
                  <a:lnTo>
                    <a:pt x="423" y="362"/>
                  </a:lnTo>
                  <a:lnTo>
                    <a:pt x="435" y="343"/>
                  </a:lnTo>
                  <a:lnTo>
                    <a:pt x="445" y="323"/>
                  </a:lnTo>
                  <a:lnTo>
                    <a:pt x="452" y="301"/>
                  </a:lnTo>
                  <a:lnTo>
                    <a:pt x="458" y="278"/>
                  </a:lnTo>
                  <a:lnTo>
                    <a:pt x="462" y="255"/>
                  </a:lnTo>
                  <a:lnTo>
                    <a:pt x="462" y="232"/>
                  </a:lnTo>
                  <a:lnTo>
                    <a:pt x="462" y="208"/>
                  </a:lnTo>
                  <a:lnTo>
                    <a:pt x="458" y="185"/>
                  </a:lnTo>
                  <a:lnTo>
                    <a:pt x="452" y="163"/>
                  </a:lnTo>
                  <a:lnTo>
                    <a:pt x="445" y="142"/>
                  </a:lnTo>
                  <a:lnTo>
                    <a:pt x="435" y="121"/>
                  </a:lnTo>
                  <a:lnTo>
                    <a:pt x="423" y="103"/>
                  </a:lnTo>
                  <a:lnTo>
                    <a:pt x="410" y="85"/>
                  </a:lnTo>
                  <a:lnTo>
                    <a:pt x="394" y="68"/>
                  </a:lnTo>
                  <a:lnTo>
                    <a:pt x="378" y="54"/>
                  </a:lnTo>
                  <a:lnTo>
                    <a:pt x="360" y="39"/>
                  </a:lnTo>
                  <a:lnTo>
                    <a:pt x="341" y="28"/>
                  </a:lnTo>
                  <a:lnTo>
                    <a:pt x="321" y="19"/>
                  </a:lnTo>
                  <a:lnTo>
                    <a:pt x="299" y="10"/>
                  </a:lnTo>
                  <a:lnTo>
                    <a:pt x="278" y="5"/>
                  </a:lnTo>
                  <a:lnTo>
                    <a:pt x="255" y="2"/>
                  </a:lnTo>
                  <a:lnTo>
                    <a:pt x="232" y="0"/>
                  </a:lnTo>
                  <a:lnTo>
                    <a:pt x="232" y="0"/>
                  </a:lnTo>
                  <a:close/>
                  <a:moveTo>
                    <a:pt x="232" y="39"/>
                  </a:moveTo>
                  <a:lnTo>
                    <a:pt x="250" y="39"/>
                  </a:lnTo>
                  <a:lnTo>
                    <a:pt x="270" y="44"/>
                  </a:lnTo>
                  <a:lnTo>
                    <a:pt x="288" y="48"/>
                  </a:lnTo>
                  <a:lnTo>
                    <a:pt x="306" y="54"/>
                  </a:lnTo>
                  <a:lnTo>
                    <a:pt x="322" y="62"/>
                  </a:lnTo>
                  <a:lnTo>
                    <a:pt x="338" y="72"/>
                  </a:lnTo>
                  <a:lnTo>
                    <a:pt x="354" y="82"/>
                  </a:lnTo>
                  <a:lnTo>
                    <a:pt x="367" y="95"/>
                  </a:lnTo>
                  <a:lnTo>
                    <a:pt x="380" y="110"/>
                  </a:lnTo>
                  <a:lnTo>
                    <a:pt x="391" y="124"/>
                  </a:lnTo>
                  <a:lnTo>
                    <a:pt x="400" y="140"/>
                  </a:lnTo>
                  <a:lnTo>
                    <a:pt x="409" y="157"/>
                  </a:lnTo>
                  <a:lnTo>
                    <a:pt x="416" y="175"/>
                  </a:lnTo>
                  <a:lnTo>
                    <a:pt x="420" y="193"/>
                  </a:lnTo>
                  <a:lnTo>
                    <a:pt x="423" y="212"/>
                  </a:lnTo>
                  <a:lnTo>
                    <a:pt x="424" y="232"/>
                  </a:lnTo>
                  <a:lnTo>
                    <a:pt x="423" y="252"/>
                  </a:lnTo>
                  <a:lnTo>
                    <a:pt x="420" y="271"/>
                  </a:lnTo>
                  <a:lnTo>
                    <a:pt x="416" y="290"/>
                  </a:lnTo>
                  <a:lnTo>
                    <a:pt x="409" y="307"/>
                  </a:lnTo>
                  <a:lnTo>
                    <a:pt x="400" y="324"/>
                  </a:lnTo>
                  <a:lnTo>
                    <a:pt x="391" y="340"/>
                  </a:lnTo>
                  <a:lnTo>
                    <a:pt x="380" y="355"/>
                  </a:lnTo>
                  <a:lnTo>
                    <a:pt x="367" y="369"/>
                  </a:lnTo>
                  <a:lnTo>
                    <a:pt x="354" y="381"/>
                  </a:lnTo>
                  <a:lnTo>
                    <a:pt x="338" y="392"/>
                  </a:lnTo>
                  <a:lnTo>
                    <a:pt x="322" y="402"/>
                  </a:lnTo>
                  <a:lnTo>
                    <a:pt x="306" y="409"/>
                  </a:lnTo>
                  <a:lnTo>
                    <a:pt x="288" y="417"/>
                  </a:lnTo>
                  <a:lnTo>
                    <a:pt x="270" y="421"/>
                  </a:lnTo>
                  <a:lnTo>
                    <a:pt x="250" y="424"/>
                  </a:lnTo>
                  <a:lnTo>
                    <a:pt x="232" y="425"/>
                  </a:lnTo>
                  <a:lnTo>
                    <a:pt x="211" y="424"/>
                  </a:lnTo>
                  <a:lnTo>
                    <a:pt x="193" y="421"/>
                  </a:lnTo>
                  <a:lnTo>
                    <a:pt x="174" y="417"/>
                  </a:lnTo>
                  <a:lnTo>
                    <a:pt x="155" y="409"/>
                  </a:lnTo>
                  <a:lnTo>
                    <a:pt x="139" y="402"/>
                  </a:lnTo>
                  <a:lnTo>
                    <a:pt x="124" y="392"/>
                  </a:lnTo>
                  <a:lnTo>
                    <a:pt x="108" y="381"/>
                  </a:lnTo>
                  <a:lnTo>
                    <a:pt x="95" y="369"/>
                  </a:lnTo>
                  <a:lnTo>
                    <a:pt x="82" y="355"/>
                  </a:lnTo>
                  <a:lnTo>
                    <a:pt x="70" y="340"/>
                  </a:lnTo>
                  <a:lnTo>
                    <a:pt x="62" y="324"/>
                  </a:lnTo>
                  <a:lnTo>
                    <a:pt x="53" y="307"/>
                  </a:lnTo>
                  <a:lnTo>
                    <a:pt x="46" y="290"/>
                  </a:lnTo>
                  <a:lnTo>
                    <a:pt x="41" y="271"/>
                  </a:lnTo>
                  <a:lnTo>
                    <a:pt x="39" y="252"/>
                  </a:lnTo>
                  <a:lnTo>
                    <a:pt x="37" y="232"/>
                  </a:lnTo>
                  <a:lnTo>
                    <a:pt x="39" y="212"/>
                  </a:lnTo>
                  <a:lnTo>
                    <a:pt x="41" y="193"/>
                  </a:lnTo>
                  <a:lnTo>
                    <a:pt x="46" y="175"/>
                  </a:lnTo>
                  <a:lnTo>
                    <a:pt x="53" y="157"/>
                  </a:lnTo>
                  <a:lnTo>
                    <a:pt x="62" y="140"/>
                  </a:lnTo>
                  <a:lnTo>
                    <a:pt x="70" y="124"/>
                  </a:lnTo>
                  <a:lnTo>
                    <a:pt x="82" y="110"/>
                  </a:lnTo>
                  <a:lnTo>
                    <a:pt x="95" y="95"/>
                  </a:lnTo>
                  <a:lnTo>
                    <a:pt x="108" y="82"/>
                  </a:lnTo>
                  <a:lnTo>
                    <a:pt x="124" y="72"/>
                  </a:lnTo>
                  <a:lnTo>
                    <a:pt x="139" y="62"/>
                  </a:lnTo>
                  <a:lnTo>
                    <a:pt x="155" y="54"/>
                  </a:lnTo>
                  <a:lnTo>
                    <a:pt x="174" y="48"/>
                  </a:lnTo>
                  <a:lnTo>
                    <a:pt x="193" y="44"/>
                  </a:lnTo>
                  <a:lnTo>
                    <a:pt x="211" y="39"/>
                  </a:lnTo>
                  <a:lnTo>
                    <a:pt x="232" y="39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29" name="Freeform 234"/>
            <p:cNvSpPr>
              <a:spLocks noEditPoints="1"/>
            </p:cNvSpPr>
            <p:nvPr/>
          </p:nvSpPr>
          <p:spPr bwMode="auto">
            <a:xfrm>
              <a:off x="7208377" y="579625"/>
              <a:ext cx="337790" cy="336334"/>
            </a:xfrm>
            <a:custGeom>
              <a:avLst/>
              <a:gdLst>
                <a:gd name="T0" fmla="*/ 295 w 696"/>
                <a:gd name="T1" fmla="*/ 3 h 694"/>
                <a:gd name="T2" fmla="*/ 229 w 696"/>
                <a:gd name="T3" fmla="*/ 20 h 694"/>
                <a:gd name="T4" fmla="*/ 167 w 696"/>
                <a:gd name="T5" fmla="*/ 49 h 694"/>
                <a:gd name="T6" fmla="*/ 114 w 696"/>
                <a:gd name="T7" fmla="*/ 89 h 694"/>
                <a:gd name="T8" fmla="*/ 69 w 696"/>
                <a:gd name="T9" fmla="*/ 138 h 694"/>
                <a:gd name="T10" fmla="*/ 35 w 696"/>
                <a:gd name="T11" fmla="*/ 196 h 694"/>
                <a:gd name="T12" fmla="*/ 12 w 696"/>
                <a:gd name="T13" fmla="*/ 261 h 694"/>
                <a:gd name="T14" fmla="*/ 0 w 696"/>
                <a:gd name="T15" fmla="*/ 329 h 694"/>
                <a:gd name="T16" fmla="*/ 4 w 696"/>
                <a:gd name="T17" fmla="*/ 401 h 694"/>
                <a:gd name="T18" fmla="*/ 22 w 696"/>
                <a:gd name="T19" fmla="*/ 467 h 694"/>
                <a:gd name="T20" fmla="*/ 50 w 696"/>
                <a:gd name="T21" fmla="*/ 527 h 694"/>
                <a:gd name="T22" fmla="*/ 91 w 696"/>
                <a:gd name="T23" fmla="*/ 581 h 694"/>
                <a:gd name="T24" fmla="*/ 140 w 696"/>
                <a:gd name="T25" fmla="*/ 625 h 694"/>
                <a:gd name="T26" fmla="*/ 197 w 696"/>
                <a:gd name="T27" fmla="*/ 660 h 694"/>
                <a:gd name="T28" fmla="*/ 261 w 696"/>
                <a:gd name="T29" fmla="*/ 684 h 694"/>
                <a:gd name="T30" fmla="*/ 330 w 696"/>
                <a:gd name="T31" fmla="*/ 694 h 694"/>
                <a:gd name="T32" fmla="*/ 400 w 696"/>
                <a:gd name="T33" fmla="*/ 690 h 694"/>
                <a:gd name="T34" fmla="*/ 468 w 696"/>
                <a:gd name="T35" fmla="*/ 674 h 694"/>
                <a:gd name="T36" fmla="*/ 529 w 696"/>
                <a:gd name="T37" fmla="*/ 644 h 694"/>
                <a:gd name="T38" fmla="*/ 582 w 696"/>
                <a:gd name="T39" fmla="*/ 605 h 694"/>
                <a:gd name="T40" fmla="*/ 626 w 696"/>
                <a:gd name="T41" fmla="*/ 555 h 694"/>
                <a:gd name="T42" fmla="*/ 661 w 696"/>
                <a:gd name="T43" fmla="*/ 499 h 694"/>
                <a:gd name="T44" fmla="*/ 684 w 696"/>
                <a:gd name="T45" fmla="*/ 434 h 694"/>
                <a:gd name="T46" fmla="*/ 696 w 696"/>
                <a:gd name="T47" fmla="*/ 365 h 694"/>
                <a:gd name="T48" fmla="*/ 691 w 696"/>
                <a:gd name="T49" fmla="*/ 294 h 694"/>
                <a:gd name="T50" fmla="*/ 674 w 696"/>
                <a:gd name="T51" fmla="*/ 228 h 694"/>
                <a:gd name="T52" fmla="*/ 645 w 696"/>
                <a:gd name="T53" fmla="*/ 167 h 694"/>
                <a:gd name="T54" fmla="*/ 605 w 696"/>
                <a:gd name="T55" fmla="*/ 114 h 694"/>
                <a:gd name="T56" fmla="*/ 556 w 696"/>
                <a:gd name="T57" fmla="*/ 68 h 694"/>
                <a:gd name="T58" fmla="*/ 498 w 696"/>
                <a:gd name="T59" fmla="*/ 33 h 694"/>
                <a:gd name="T60" fmla="*/ 435 w 696"/>
                <a:gd name="T61" fmla="*/ 10 h 694"/>
                <a:gd name="T62" fmla="*/ 366 w 696"/>
                <a:gd name="T63" fmla="*/ 0 h 694"/>
                <a:gd name="T64" fmla="*/ 364 w 696"/>
                <a:gd name="T65" fmla="*/ 39 h 694"/>
                <a:gd name="T66" fmla="*/ 425 w 696"/>
                <a:gd name="T67" fmla="*/ 48 h 694"/>
                <a:gd name="T68" fmla="*/ 481 w 696"/>
                <a:gd name="T69" fmla="*/ 69 h 694"/>
                <a:gd name="T70" fmla="*/ 544 w 696"/>
                <a:gd name="T71" fmla="*/ 108 h 694"/>
                <a:gd name="T72" fmla="*/ 612 w 696"/>
                <a:gd name="T73" fmla="*/ 187 h 694"/>
                <a:gd name="T74" fmla="*/ 638 w 696"/>
                <a:gd name="T75" fmla="*/ 241 h 694"/>
                <a:gd name="T76" fmla="*/ 654 w 696"/>
                <a:gd name="T77" fmla="*/ 300 h 694"/>
                <a:gd name="T78" fmla="*/ 657 w 696"/>
                <a:gd name="T79" fmla="*/ 363 h 694"/>
                <a:gd name="T80" fmla="*/ 647 w 696"/>
                <a:gd name="T81" fmla="*/ 424 h 694"/>
                <a:gd name="T82" fmla="*/ 626 w 696"/>
                <a:gd name="T83" fmla="*/ 481 h 694"/>
                <a:gd name="T84" fmla="*/ 586 w 696"/>
                <a:gd name="T85" fmla="*/ 543 h 694"/>
                <a:gd name="T86" fmla="*/ 508 w 696"/>
                <a:gd name="T87" fmla="*/ 611 h 694"/>
                <a:gd name="T88" fmla="*/ 454 w 696"/>
                <a:gd name="T89" fmla="*/ 637 h 694"/>
                <a:gd name="T90" fmla="*/ 395 w 696"/>
                <a:gd name="T91" fmla="*/ 653 h 694"/>
                <a:gd name="T92" fmla="*/ 331 w 696"/>
                <a:gd name="T93" fmla="*/ 656 h 694"/>
                <a:gd name="T94" fmla="*/ 271 w 696"/>
                <a:gd name="T95" fmla="*/ 647 h 694"/>
                <a:gd name="T96" fmla="*/ 215 w 696"/>
                <a:gd name="T97" fmla="*/ 625 h 694"/>
                <a:gd name="T98" fmla="*/ 151 w 696"/>
                <a:gd name="T99" fmla="*/ 585 h 694"/>
                <a:gd name="T100" fmla="*/ 84 w 696"/>
                <a:gd name="T101" fmla="*/ 507 h 694"/>
                <a:gd name="T102" fmla="*/ 58 w 696"/>
                <a:gd name="T103" fmla="*/ 454 h 694"/>
                <a:gd name="T104" fmla="*/ 42 w 696"/>
                <a:gd name="T105" fmla="*/ 395 h 694"/>
                <a:gd name="T106" fmla="*/ 39 w 696"/>
                <a:gd name="T107" fmla="*/ 331 h 694"/>
                <a:gd name="T108" fmla="*/ 49 w 696"/>
                <a:gd name="T109" fmla="*/ 270 h 694"/>
                <a:gd name="T110" fmla="*/ 69 w 696"/>
                <a:gd name="T111" fmla="*/ 213 h 694"/>
                <a:gd name="T112" fmla="*/ 109 w 696"/>
                <a:gd name="T113" fmla="*/ 150 h 694"/>
                <a:gd name="T114" fmla="*/ 187 w 696"/>
                <a:gd name="T115" fmla="*/ 82 h 694"/>
                <a:gd name="T116" fmla="*/ 242 w 696"/>
                <a:gd name="T117" fmla="*/ 56 h 694"/>
                <a:gd name="T118" fmla="*/ 301 w 696"/>
                <a:gd name="T119" fmla="*/ 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96" h="694">
                  <a:moveTo>
                    <a:pt x="349" y="0"/>
                  </a:moveTo>
                  <a:lnTo>
                    <a:pt x="330" y="0"/>
                  </a:lnTo>
                  <a:lnTo>
                    <a:pt x="313" y="2"/>
                  </a:lnTo>
                  <a:lnTo>
                    <a:pt x="295" y="3"/>
                  </a:lnTo>
                  <a:lnTo>
                    <a:pt x="278" y="6"/>
                  </a:lnTo>
                  <a:lnTo>
                    <a:pt x="261" y="10"/>
                  </a:lnTo>
                  <a:lnTo>
                    <a:pt x="245" y="15"/>
                  </a:lnTo>
                  <a:lnTo>
                    <a:pt x="229" y="20"/>
                  </a:lnTo>
                  <a:lnTo>
                    <a:pt x="213" y="26"/>
                  </a:lnTo>
                  <a:lnTo>
                    <a:pt x="197" y="33"/>
                  </a:lnTo>
                  <a:lnTo>
                    <a:pt x="181" y="42"/>
                  </a:lnTo>
                  <a:lnTo>
                    <a:pt x="167" y="49"/>
                  </a:lnTo>
                  <a:lnTo>
                    <a:pt x="154" y="59"/>
                  </a:lnTo>
                  <a:lnTo>
                    <a:pt x="140" y="68"/>
                  </a:lnTo>
                  <a:lnTo>
                    <a:pt x="127" y="79"/>
                  </a:lnTo>
                  <a:lnTo>
                    <a:pt x="114" y="89"/>
                  </a:lnTo>
                  <a:lnTo>
                    <a:pt x="102" y="101"/>
                  </a:lnTo>
                  <a:lnTo>
                    <a:pt x="91" y="114"/>
                  </a:lnTo>
                  <a:lnTo>
                    <a:pt x="79" y="125"/>
                  </a:lnTo>
                  <a:lnTo>
                    <a:pt x="69" y="138"/>
                  </a:lnTo>
                  <a:lnTo>
                    <a:pt x="59" y="153"/>
                  </a:lnTo>
                  <a:lnTo>
                    <a:pt x="50" y="167"/>
                  </a:lnTo>
                  <a:lnTo>
                    <a:pt x="42" y="182"/>
                  </a:lnTo>
                  <a:lnTo>
                    <a:pt x="35" y="196"/>
                  </a:lnTo>
                  <a:lnTo>
                    <a:pt x="27" y="212"/>
                  </a:lnTo>
                  <a:lnTo>
                    <a:pt x="22" y="228"/>
                  </a:lnTo>
                  <a:lnTo>
                    <a:pt x="16" y="244"/>
                  </a:lnTo>
                  <a:lnTo>
                    <a:pt x="12" y="261"/>
                  </a:lnTo>
                  <a:lnTo>
                    <a:pt x="7" y="277"/>
                  </a:lnTo>
                  <a:lnTo>
                    <a:pt x="4" y="294"/>
                  </a:lnTo>
                  <a:lnTo>
                    <a:pt x="1" y="311"/>
                  </a:lnTo>
                  <a:lnTo>
                    <a:pt x="0" y="329"/>
                  </a:lnTo>
                  <a:lnTo>
                    <a:pt x="0" y="347"/>
                  </a:lnTo>
                  <a:lnTo>
                    <a:pt x="0" y="365"/>
                  </a:lnTo>
                  <a:lnTo>
                    <a:pt x="1" y="383"/>
                  </a:lnTo>
                  <a:lnTo>
                    <a:pt x="4" y="401"/>
                  </a:lnTo>
                  <a:lnTo>
                    <a:pt x="7" y="418"/>
                  </a:lnTo>
                  <a:lnTo>
                    <a:pt x="12" y="434"/>
                  </a:lnTo>
                  <a:lnTo>
                    <a:pt x="16" y="451"/>
                  </a:lnTo>
                  <a:lnTo>
                    <a:pt x="22" y="467"/>
                  </a:lnTo>
                  <a:lnTo>
                    <a:pt x="27" y="483"/>
                  </a:lnTo>
                  <a:lnTo>
                    <a:pt x="35" y="499"/>
                  </a:lnTo>
                  <a:lnTo>
                    <a:pt x="42" y="513"/>
                  </a:lnTo>
                  <a:lnTo>
                    <a:pt x="50" y="527"/>
                  </a:lnTo>
                  <a:lnTo>
                    <a:pt x="59" y="542"/>
                  </a:lnTo>
                  <a:lnTo>
                    <a:pt x="69" y="555"/>
                  </a:lnTo>
                  <a:lnTo>
                    <a:pt x="79" y="568"/>
                  </a:lnTo>
                  <a:lnTo>
                    <a:pt x="91" y="581"/>
                  </a:lnTo>
                  <a:lnTo>
                    <a:pt x="102" y="594"/>
                  </a:lnTo>
                  <a:lnTo>
                    <a:pt x="114" y="605"/>
                  </a:lnTo>
                  <a:lnTo>
                    <a:pt x="127" y="615"/>
                  </a:lnTo>
                  <a:lnTo>
                    <a:pt x="140" y="625"/>
                  </a:lnTo>
                  <a:lnTo>
                    <a:pt x="154" y="635"/>
                  </a:lnTo>
                  <a:lnTo>
                    <a:pt x="167" y="644"/>
                  </a:lnTo>
                  <a:lnTo>
                    <a:pt x="181" y="653"/>
                  </a:lnTo>
                  <a:lnTo>
                    <a:pt x="197" y="660"/>
                  </a:lnTo>
                  <a:lnTo>
                    <a:pt x="213" y="667"/>
                  </a:lnTo>
                  <a:lnTo>
                    <a:pt x="229" y="674"/>
                  </a:lnTo>
                  <a:lnTo>
                    <a:pt x="245" y="679"/>
                  </a:lnTo>
                  <a:lnTo>
                    <a:pt x="261" y="684"/>
                  </a:lnTo>
                  <a:lnTo>
                    <a:pt x="278" y="687"/>
                  </a:lnTo>
                  <a:lnTo>
                    <a:pt x="295" y="690"/>
                  </a:lnTo>
                  <a:lnTo>
                    <a:pt x="313" y="693"/>
                  </a:lnTo>
                  <a:lnTo>
                    <a:pt x="330" y="694"/>
                  </a:lnTo>
                  <a:lnTo>
                    <a:pt x="349" y="694"/>
                  </a:lnTo>
                  <a:lnTo>
                    <a:pt x="366" y="694"/>
                  </a:lnTo>
                  <a:lnTo>
                    <a:pt x="383" y="693"/>
                  </a:lnTo>
                  <a:lnTo>
                    <a:pt x="400" y="690"/>
                  </a:lnTo>
                  <a:lnTo>
                    <a:pt x="418" y="687"/>
                  </a:lnTo>
                  <a:lnTo>
                    <a:pt x="435" y="684"/>
                  </a:lnTo>
                  <a:lnTo>
                    <a:pt x="451" y="679"/>
                  </a:lnTo>
                  <a:lnTo>
                    <a:pt x="468" y="674"/>
                  </a:lnTo>
                  <a:lnTo>
                    <a:pt x="482" y="667"/>
                  </a:lnTo>
                  <a:lnTo>
                    <a:pt x="498" y="660"/>
                  </a:lnTo>
                  <a:lnTo>
                    <a:pt x="514" y="653"/>
                  </a:lnTo>
                  <a:lnTo>
                    <a:pt x="529" y="644"/>
                  </a:lnTo>
                  <a:lnTo>
                    <a:pt x="541" y="635"/>
                  </a:lnTo>
                  <a:lnTo>
                    <a:pt x="556" y="625"/>
                  </a:lnTo>
                  <a:lnTo>
                    <a:pt x="569" y="615"/>
                  </a:lnTo>
                  <a:lnTo>
                    <a:pt x="582" y="605"/>
                  </a:lnTo>
                  <a:lnTo>
                    <a:pt x="593" y="594"/>
                  </a:lnTo>
                  <a:lnTo>
                    <a:pt x="605" y="581"/>
                  </a:lnTo>
                  <a:lnTo>
                    <a:pt x="616" y="568"/>
                  </a:lnTo>
                  <a:lnTo>
                    <a:pt x="626" y="555"/>
                  </a:lnTo>
                  <a:lnTo>
                    <a:pt x="637" y="542"/>
                  </a:lnTo>
                  <a:lnTo>
                    <a:pt x="645" y="527"/>
                  </a:lnTo>
                  <a:lnTo>
                    <a:pt x="654" y="513"/>
                  </a:lnTo>
                  <a:lnTo>
                    <a:pt x="661" y="499"/>
                  </a:lnTo>
                  <a:lnTo>
                    <a:pt x="668" y="483"/>
                  </a:lnTo>
                  <a:lnTo>
                    <a:pt x="674" y="467"/>
                  </a:lnTo>
                  <a:lnTo>
                    <a:pt x="680" y="451"/>
                  </a:lnTo>
                  <a:lnTo>
                    <a:pt x="684" y="434"/>
                  </a:lnTo>
                  <a:lnTo>
                    <a:pt x="688" y="418"/>
                  </a:lnTo>
                  <a:lnTo>
                    <a:pt x="691" y="401"/>
                  </a:lnTo>
                  <a:lnTo>
                    <a:pt x="694" y="383"/>
                  </a:lnTo>
                  <a:lnTo>
                    <a:pt x="696" y="365"/>
                  </a:lnTo>
                  <a:lnTo>
                    <a:pt x="696" y="347"/>
                  </a:lnTo>
                  <a:lnTo>
                    <a:pt x="696" y="329"/>
                  </a:lnTo>
                  <a:lnTo>
                    <a:pt x="694" y="311"/>
                  </a:lnTo>
                  <a:lnTo>
                    <a:pt x="691" y="294"/>
                  </a:lnTo>
                  <a:lnTo>
                    <a:pt x="688" y="277"/>
                  </a:lnTo>
                  <a:lnTo>
                    <a:pt x="684" y="261"/>
                  </a:lnTo>
                  <a:lnTo>
                    <a:pt x="680" y="244"/>
                  </a:lnTo>
                  <a:lnTo>
                    <a:pt x="674" y="228"/>
                  </a:lnTo>
                  <a:lnTo>
                    <a:pt x="668" y="212"/>
                  </a:lnTo>
                  <a:lnTo>
                    <a:pt x="661" y="196"/>
                  </a:lnTo>
                  <a:lnTo>
                    <a:pt x="654" y="182"/>
                  </a:lnTo>
                  <a:lnTo>
                    <a:pt x="645" y="167"/>
                  </a:lnTo>
                  <a:lnTo>
                    <a:pt x="637" y="153"/>
                  </a:lnTo>
                  <a:lnTo>
                    <a:pt x="626" y="138"/>
                  </a:lnTo>
                  <a:lnTo>
                    <a:pt x="616" y="125"/>
                  </a:lnTo>
                  <a:lnTo>
                    <a:pt x="605" y="114"/>
                  </a:lnTo>
                  <a:lnTo>
                    <a:pt x="593" y="101"/>
                  </a:lnTo>
                  <a:lnTo>
                    <a:pt x="582" y="89"/>
                  </a:lnTo>
                  <a:lnTo>
                    <a:pt x="569" y="79"/>
                  </a:lnTo>
                  <a:lnTo>
                    <a:pt x="556" y="68"/>
                  </a:lnTo>
                  <a:lnTo>
                    <a:pt x="541" y="59"/>
                  </a:lnTo>
                  <a:lnTo>
                    <a:pt x="529" y="49"/>
                  </a:lnTo>
                  <a:lnTo>
                    <a:pt x="514" y="42"/>
                  </a:lnTo>
                  <a:lnTo>
                    <a:pt x="498" y="33"/>
                  </a:lnTo>
                  <a:lnTo>
                    <a:pt x="482" y="26"/>
                  </a:lnTo>
                  <a:lnTo>
                    <a:pt x="468" y="20"/>
                  </a:lnTo>
                  <a:lnTo>
                    <a:pt x="451" y="15"/>
                  </a:lnTo>
                  <a:lnTo>
                    <a:pt x="435" y="10"/>
                  </a:lnTo>
                  <a:lnTo>
                    <a:pt x="418" y="6"/>
                  </a:lnTo>
                  <a:lnTo>
                    <a:pt x="400" y="3"/>
                  </a:lnTo>
                  <a:lnTo>
                    <a:pt x="383" y="2"/>
                  </a:lnTo>
                  <a:lnTo>
                    <a:pt x="366" y="0"/>
                  </a:lnTo>
                  <a:lnTo>
                    <a:pt x="349" y="0"/>
                  </a:lnTo>
                  <a:lnTo>
                    <a:pt x="349" y="0"/>
                  </a:lnTo>
                  <a:close/>
                  <a:moveTo>
                    <a:pt x="349" y="38"/>
                  </a:moveTo>
                  <a:lnTo>
                    <a:pt x="364" y="39"/>
                  </a:lnTo>
                  <a:lnTo>
                    <a:pt x="379" y="39"/>
                  </a:lnTo>
                  <a:lnTo>
                    <a:pt x="395" y="42"/>
                  </a:lnTo>
                  <a:lnTo>
                    <a:pt x="410" y="45"/>
                  </a:lnTo>
                  <a:lnTo>
                    <a:pt x="425" y="48"/>
                  </a:lnTo>
                  <a:lnTo>
                    <a:pt x="439" y="52"/>
                  </a:lnTo>
                  <a:lnTo>
                    <a:pt x="454" y="56"/>
                  </a:lnTo>
                  <a:lnTo>
                    <a:pt x="468" y="62"/>
                  </a:lnTo>
                  <a:lnTo>
                    <a:pt x="481" y="69"/>
                  </a:lnTo>
                  <a:lnTo>
                    <a:pt x="495" y="75"/>
                  </a:lnTo>
                  <a:lnTo>
                    <a:pt x="508" y="82"/>
                  </a:lnTo>
                  <a:lnTo>
                    <a:pt x="520" y="91"/>
                  </a:lnTo>
                  <a:lnTo>
                    <a:pt x="544" y="108"/>
                  </a:lnTo>
                  <a:lnTo>
                    <a:pt x="566" y="128"/>
                  </a:lnTo>
                  <a:lnTo>
                    <a:pt x="586" y="150"/>
                  </a:lnTo>
                  <a:lnTo>
                    <a:pt x="603" y="174"/>
                  </a:lnTo>
                  <a:lnTo>
                    <a:pt x="612" y="187"/>
                  </a:lnTo>
                  <a:lnTo>
                    <a:pt x="619" y="200"/>
                  </a:lnTo>
                  <a:lnTo>
                    <a:pt x="626" y="213"/>
                  </a:lnTo>
                  <a:lnTo>
                    <a:pt x="632" y="226"/>
                  </a:lnTo>
                  <a:lnTo>
                    <a:pt x="638" y="241"/>
                  </a:lnTo>
                  <a:lnTo>
                    <a:pt x="642" y="255"/>
                  </a:lnTo>
                  <a:lnTo>
                    <a:pt x="647" y="270"/>
                  </a:lnTo>
                  <a:lnTo>
                    <a:pt x="651" y="285"/>
                  </a:lnTo>
                  <a:lnTo>
                    <a:pt x="654" y="300"/>
                  </a:lnTo>
                  <a:lnTo>
                    <a:pt x="655" y="316"/>
                  </a:lnTo>
                  <a:lnTo>
                    <a:pt x="657" y="331"/>
                  </a:lnTo>
                  <a:lnTo>
                    <a:pt x="657" y="347"/>
                  </a:lnTo>
                  <a:lnTo>
                    <a:pt x="657" y="363"/>
                  </a:lnTo>
                  <a:lnTo>
                    <a:pt x="655" y="379"/>
                  </a:lnTo>
                  <a:lnTo>
                    <a:pt x="654" y="395"/>
                  </a:lnTo>
                  <a:lnTo>
                    <a:pt x="651" y="409"/>
                  </a:lnTo>
                  <a:lnTo>
                    <a:pt x="647" y="424"/>
                  </a:lnTo>
                  <a:lnTo>
                    <a:pt x="642" y="439"/>
                  </a:lnTo>
                  <a:lnTo>
                    <a:pt x="638" y="454"/>
                  </a:lnTo>
                  <a:lnTo>
                    <a:pt x="632" y="467"/>
                  </a:lnTo>
                  <a:lnTo>
                    <a:pt x="626" y="481"/>
                  </a:lnTo>
                  <a:lnTo>
                    <a:pt x="619" y="494"/>
                  </a:lnTo>
                  <a:lnTo>
                    <a:pt x="612" y="507"/>
                  </a:lnTo>
                  <a:lnTo>
                    <a:pt x="603" y="520"/>
                  </a:lnTo>
                  <a:lnTo>
                    <a:pt x="586" y="543"/>
                  </a:lnTo>
                  <a:lnTo>
                    <a:pt x="566" y="566"/>
                  </a:lnTo>
                  <a:lnTo>
                    <a:pt x="544" y="585"/>
                  </a:lnTo>
                  <a:lnTo>
                    <a:pt x="520" y="604"/>
                  </a:lnTo>
                  <a:lnTo>
                    <a:pt x="508" y="611"/>
                  </a:lnTo>
                  <a:lnTo>
                    <a:pt x="495" y="618"/>
                  </a:lnTo>
                  <a:lnTo>
                    <a:pt x="481" y="625"/>
                  </a:lnTo>
                  <a:lnTo>
                    <a:pt x="468" y="632"/>
                  </a:lnTo>
                  <a:lnTo>
                    <a:pt x="454" y="637"/>
                  </a:lnTo>
                  <a:lnTo>
                    <a:pt x="439" y="643"/>
                  </a:lnTo>
                  <a:lnTo>
                    <a:pt x="425" y="647"/>
                  </a:lnTo>
                  <a:lnTo>
                    <a:pt x="410" y="650"/>
                  </a:lnTo>
                  <a:lnTo>
                    <a:pt x="395" y="653"/>
                  </a:lnTo>
                  <a:lnTo>
                    <a:pt x="379" y="654"/>
                  </a:lnTo>
                  <a:lnTo>
                    <a:pt x="364" y="656"/>
                  </a:lnTo>
                  <a:lnTo>
                    <a:pt x="349" y="656"/>
                  </a:lnTo>
                  <a:lnTo>
                    <a:pt x="331" y="656"/>
                  </a:lnTo>
                  <a:lnTo>
                    <a:pt x="317" y="654"/>
                  </a:lnTo>
                  <a:lnTo>
                    <a:pt x="301" y="653"/>
                  </a:lnTo>
                  <a:lnTo>
                    <a:pt x="285" y="650"/>
                  </a:lnTo>
                  <a:lnTo>
                    <a:pt x="271" y="647"/>
                  </a:lnTo>
                  <a:lnTo>
                    <a:pt x="256" y="643"/>
                  </a:lnTo>
                  <a:lnTo>
                    <a:pt x="242" y="637"/>
                  </a:lnTo>
                  <a:lnTo>
                    <a:pt x="228" y="632"/>
                  </a:lnTo>
                  <a:lnTo>
                    <a:pt x="215" y="625"/>
                  </a:lnTo>
                  <a:lnTo>
                    <a:pt x="200" y="618"/>
                  </a:lnTo>
                  <a:lnTo>
                    <a:pt x="187" y="611"/>
                  </a:lnTo>
                  <a:lnTo>
                    <a:pt x="176" y="604"/>
                  </a:lnTo>
                  <a:lnTo>
                    <a:pt x="151" y="585"/>
                  </a:lnTo>
                  <a:lnTo>
                    <a:pt x="130" y="566"/>
                  </a:lnTo>
                  <a:lnTo>
                    <a:pt x="109" y="543"/>
                  </a:lnTo>
                  <a:lnTo>
                    <a:pt x="92" y="520"/>
                  </a:lnTo>
                  <a:lnTo>
                    <a:pt x="84" y="507"/>
                  </a:lnTo>
                  <a:lnTo>
                    <a:pt x="76" y="494"/>
                  </a:lnTo>
                  <a:lnTo>
                    <a:pt x="69" y="481"/>
                  </a:lnTo>
                  <a:lnTo>
                    <a:pt x="63" y="467"/>
                  </a:lnTo>
                  <a:lnTo>
                    <a:pt x="58" y="454"/>
                  </a:lnTo>
                  <a:lnTo>
                    <a:pt x="53" y="439"/>
                  </a:lnTo>
                  <a:lnTo>
                    <a:pt x="49" y="424"/>
                  </a:lnTo>
                  <a:lnTo>
                    <a:pt x="45" y="409"/>
                  </a:lnTo>
                  <a:lnTo>
                    <a:pt x="42" y="395"/>
                  </a:lnTo>
                  <a:lnTo>
                    <a:pt x="40" y="379"/>
                  </a:lnTo>
                  <a:lnTo>
                    <a:pt x="39" y="363"/>
                  </a:lnTo>
                  <a:lnTo>
                    <a:pt x="39" y="347"/>
                  </a:lnTo>
                  <a:lnTo>
                    <a:pt x="39" y="331"/>
                  </a:lnTo>
                  <a:lnTo>
                    <a:pt x="40" y="316"/>
                  </a:lnTo>
                  <a:lnTo>
                    <a:pt x="42" y="300"/>
                  </a:lnTo>
                  <a:lnTo>
                    <a:pt x="45" y="285"/>
                  </a:lnTo>
                  <a:lnTo>
                    <a:pt x="49" y="270"/>
                  </a:lnTo>
                  <a:lnTo>
                    <a:pt x="53" y="255"/>
                  </a:lnTo>
                  <a:lnTo>
                    <a:pt x="58" y="241"/>
                  </a:lnTo>
                  <a:lnTo>
                    <a:pt x="63" y="226"/>
                  </a:lnTo>
                  <a:lnTo>
                    <a:pt x="69" y="213"/>
                  </a:lnTo>
                  <a:lnTo>
                    <a:pt x="76" y="200"/>
                  </a:lnTo>
                  <a:lnTo>
                    <a:pt x="84" y="187"/>
                  </a:lnTo>
                  <a:lnTo>
                    <a:pt x="92" y="174"/>
                  </a:lnTo>
                  <a:lnTo>
                    <a:pt x="109" y="150"/>
                  </a:lnTo>
                  <a:lnTo>
                    <a:pt x="130" y="128"/>
                  </a:lnTo>
                  <a:lnTo>
                    <a:pt x="151" y="108"/>
                  </a:lnTo>
                  <a:lnTo>
                    <a:pt x="176" y="91"/>
                  </a:lnTo>
                  <a:lnTo>
                    <a:pt x="187" y="82"/>
                  </a:lnTo>
                  <a:lnTo>
                    <a:pt x="200" y="75"/>
                  </a:lnTo>
                  <a:lnTo>
                    <a:pt x="215" y="69"/>
                  </a:lnTo>
                  <a:lnTo>
                    <a:pt x="228" y="62"/>
                  </a:lnTo>
                  <a:lnTo>
                    <a:pt x="242" y="56"/>
                  </a:lnTo>
                  <a:lnTo>
                    <a:pt x="256" y="52"/>
                  </a:lnTo>
                  <a:lnTo>
                    <a:pt x="271" y="48"/>
                  </a:lnTo>
                  <a:lnTo>
                    <a:pt x="285" y="45"/>
                  </a:lnTo>
                  <a:lnTo>
                    <a:pt x="301" y="42"/>
                  </a:lnTo>
                  <a:lnTo>
                    <a:pt x="317" y="39"/>
                  </a:lnTo>
                  <a:lnTo>
                    <a:pt x="331" y="39"/>
                  </a:lnTo>
                  <a:lnTo>
                    <a:pt x="349" y="38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0" name="Freeform 235"/>
            <p:cNvSpPr/>
            <p:nvPr/>
          </p:nvSpPr>
          <p:spPr bwMode="auto">
            <a:xfrm>
              <a:off x="7369992" y="534490"/>
              <a:ext cx="219855" cy="219855"/>
            </a:xfrm>
            <a:custGeom>
              <a:avLst/>
              <a:gdLst>
                <a:gd name="T0" fmla="*/ 425 w 452"/>
                <a:gd name="T1" fmla="*/ 0 h 452"/>
                <a:gd name="T2" fmla="*/ 452 w 452"/>
                <a:gd name="T3" fmla="*/ 27 h 452"/>
                <a:gd name="T4" fmla="*/ 27 w 452"/>
                <a:gd name="T5" fmla="*/ 452 h 452"/>
                <a:gd name="T6" fmla="*/ 0 w 452"/>
                <a:gd name="T7" fmla="*/ 425 h 452"/>
                <a:gd name="T8" fmla="*/ 425 w 452"/>
                <a:gd name="T9" fmla="*/ 0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2" h="452">
                  <a:moveTo>
                    <a:pt x="425" y="0"/>
                  </a:moveTo>
                  <a:lnTo>
                    <a:pt x="452" y="27"/>
                  </a:lnTo>
                  <a:lnTo>
                    <a:pt x="27" y="452"/>
                  </a:lnTo>
                  <a:lnTo>
                    <a:pt x="0" y="425"/>
                  </a:lnTo>
                  <a:lnTo>
                    <a:pt x="425" y="0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1" name="Freeform 236"/>
            <p:cNvSpPr>
              <a:spLocks noEditPoints="1"/>
            </p:cNvSpPr>
            <p:nvPr/>
          </p:nvSpPr>
          <p:spPr bwMode="auto">
            <a:xfrm>
              <a:off x="7496663" y="484986"/>
              <a:ext cx="142687" cy="144143"/>
            </a:xfrm>
            <a:custGeom>
              <a:avLst/>
              <a:gdLst>
                <a:gd name="T0" fmla="*/ 184 w 294"/>
                <a:gd name="T1" fmla="*/ 4 h 295"/>
                <a:gd name="T2" fmla="*/ 129 w 294"/>
                <a:gd name="T3" fmla="*/ 27 h 295"/>
                <a:gd name="T4" fmla="*/ 85 w 294"/>
                <a:gd name="T5" fmla="*/ 53 h 295"/>
                <a:gd name="T6" fmla="*/ 52 w 294"/>
                <a:gd name="T7" fmla="*/ 76 h 295"/>
                <a:gd name="T8" fmla="*/ 31 w 294"/>
                <a:gd name="T9" fmla="*/ 95 h 295"/>
                <a:gd name="T10" fmla="*/ 16 w 294"/>
                <a:gd name="T11" fmla="*/ 114 h 295"/>
                <a:gd name="T12" fmla="*/ 6 w 294"/>
                <a:gd name="T13" fmla="*/ 135 h 295"/>
                <a:gd name="T14" fmla="*/ 0 w 294"/>
                <a:gd name="T15" fmla="*/ 158 h 295"/>
                <a:gd name="T16" fmla="*/ 1 w 294"/>
                <a:gd name="T17" fmla="*/ 183 h 295"/>
                <a:gd name="T18" fmla="*/ 11 w 294"/>
                <a:gd name="T19" fmla="*/ 210 h 295"/>
                <a:gd name="T20" fmla="*/ 30 w 294"/>
                <a:gd name="T21" fmla="*/ 237 h 295"/>
                <a:gd name="T22" fmla="*/ 54 w 294"/>
                <a:gd name="T23" fmla="*/ 262 h 295"/>
                <a:gd name="T24" fmla="*/ 76 w 294"/>
                <a:gd name="T25" fmla="*/ 279 h 295"/>
                <a:gd name="T26" fmla="*/ 98 w 294"/>
                <a:gd name="T27" fmla="*/ 289 h 295"/>
                <a:gd name="T28" fmla="*/ 118 w 294"/>
                <a:gd name="T29" fmla="*/ 294 h 295"/>
                <a:gd name="T30" fmla="*/ 138 w 294"/>
                <a:gd name="T31" fmla="*/ 294 h 295"/>
                <a:gd name="T32" fmla="*/ 155 w 294"/>
                <a:gd name="T33" fmla="*/ 289 h 295"/>
                <a:gd name="T34" fmla="*/ 174 w 294"/>
                <a:gd name="T35" fmla="*/ 282 h 295"/>
                <a:gd name="T36" fmla="*/ 190 w 294"/>
                <a:gd name="T37" fmla="*/ 271 h 295"/>
                <a:gd name="T38" fmla="*/ 213 w 294"/>
                <a:gd name="T39" fmla="*/ 249 h 295"/>
                <a:gd name="T40" fmla="*/ 239 w 294"/>
                <a:gd name="T41" fmla="*/ 214 h 295"/>
                <a:gd name="T42" fmla="*/ 269 w 294"/>
                <a:gd name="T43" fmla="*/ 160 h 295"/>
                <a:gd name="T44" fmla="*/ 291 w 294"/>
                <a:gd name="T45" fmla="*/ 105 h 295"/>
                <a:gd name="T46" fmla="*/ 197 w 294"/>
                <a:gd name="T47" fmla="*/ 96 h 295"/>
                <a:gd name="T48" fmla="*/ 158 w 294"/>
                <a:gd name="T49" fmla="*/ 56 h 295"/>
                <a:gd name="T50" fmla="*/ 158 w 294"/>
                <a:gd name="T51" fmla="*/ 135 h 295"/>
                <a:gd name="T52" fmla="*/ 237 w 294"/>
                <a:gd name="T53" fmla="*/ 135 h 295"/>
                <a:gd name="T54" fmla="*/ 216 w 294"/>
                <a:gd name="T55" fmla="*/ 178 h 295"/>
                <a:gd name="T56" fmla="*/ 188 w 294"/>
                <a:gd name="T57" fmla="*/ 217 h 295"/>
                <a:gd name="T58" fmla="*/ 174 w 294"/>
                <a:gd name="T59" fmla="*/ 233 h 295"/>
                <a:gd name="T60" fmla="*/ 160 w 294"/>
                <a:gd name="T61" fmla="*/ 245 h 295"/>
                <a:gd name="T62" fmla="*/ 144 w 294"/>
                <a:gd name="T63" fmla="*/ 253 h 295"/>
                <a:gd name="T64" fmla="*/ 128 w 294"/>
                <a:gd name="T65" fmla="*/ 256 h 295"/>
                <a:gd name="T66" fmla="*/ 115 w 294"/>
                <a:gd name="T67" fmla="*/ 255 h 295"/>
                <a:gd name="T68" fmla="*/ 101 w 294"/>
                <a:gd name="T69" fmla="*/ 247 h 295"/>
                <a:gd name="T70" fmla="*/ 70 w 294"/>
                <a:gd name="T71" fmla="*/ 224 h 295"/>
                <a:gd name="T72" fmla="*/ 49 w 294"/>
                <a:gd name="T73" fmla="*/ 198 h 295"/>
                <a:gd name="T74" fmla="*/ 40 w 294"/>
                <a:gd name="T75" fmla="*/ 178 h 295"/>
                <a:gd name="T76" fmla="*/ 37 w 294"/>
                <a:gd name="T77" fmla="*/ 164 h 295"/>
                <a:gd name="T78" fmla="*/ 39 w 294"/>
                <a:gd name="T79" fmla="*/ 155 h 295"/>
                <a:gd name="T80" fmla="*/ 44 w 294"/>
                <a:gd name="T81" fmla="*/ 141 h 295"/>
                <a:gd name="T82" fmla="*/ 54 w 294"/>
                <a:gd name="T83" fmla="*/ 126 h 295"/>
                <a:gd name="T84" fmla="*/ 82 w 294"/>
                <a:gd name="T85" fmla="*/ 101 h 295"/>
                <a:gd name="T86" fmla="*/ 119 w 294"/>
                <a:gd name="T87" fmla="*/ 76 h 295"/>
                <a:gd name="T88" fmla="*/ 158 w 294"/>
                <a:gd name="T89" fmla="*/ 56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94" h="295">
                  <a:moveTo>
                    <a:pt x="197" y="0"/>
                  </a:moveTo>
                  <a:lnTo>
                    <a:pt x="184" y="4"/>
                  </a:lnTo>
                  <a:lnTo>
                    <a:pt x="151" y="18"/>
                  </a:lnTo>
                  <a:lnTo>
                    <a:pt x="129" y="27"/>
                  </a:lnTo>
                  <a:lnTo>
                    <a:pt x="108" y="39"/>
                  </a:lnTo>
                  <a:lnTo>
                    <a:pt x="85" y="53"/>
                  </a:lnTo>
                  <a:lnTo>
                    <a:pt x="62" y="67"/>
                  </a:lnTo>
                  <a:lnTo>
                    <a:pt x="52" y="76"/>
                  </a:lnTo>
                  <a:lnTo>
                    <a:pt x="42" y="85"/>
                  </a:lnTo>
                  <a:lnTo>
                    <a:pt x="31" y="95"/>
                  </a:lnTo>
                  <a:lnTo>
                    <a:pt x="23" y="103"/>
                  </a:lnTo>
                  <a:lnTo>
                    <a:pt x="16" y="114"/>
                  </a:lnTo>
                  <a:lnTo>
                    <a:pt x="10" y="125"/>
                  </a:lnTo>
                  <a:lnTo>
                    <a:pt x="6" y="135"/>
                  </a:lnTo>
                  <a:lnTo>
                    <a:pt x="1" y="147"/>
                  </a:lnTo>
                  <a:lnTo>
                    <a:pt x="0" y="158"/>
                  </a:lnTo>
                  <a:lnTo>
                    <a:pt x="0" y="171"/>
                  </a:lnTo>
                  <a:lnTo>
                    <a:pt x="1" y="183"/>
                  </a:lnTo>
                  <a:lnTo>
                    <a:pt x="4" y="196"/>
                  </a:lnTo>
                  <a:lnTo>
                    <a:pt x="11" y="210"/>
                  </a:lnTo>
                  <a:lnTo>
                    <a:pt x="18" y="223"/>
                  </a:lnTo>
                  <a:lnTo>
                    <a:pt x="30" y="237"/>
                  </a:lnTo>
                  <a:lnTo>
                    <a:pt x="43" y="252"/>
                  </a:lnTo>
                  <a:lnTo>
                    <a:pt x="54" y="262"/>
                  </a:lnTo>
                  <a:lnTo>
                    <a:pt x="65" y="271"/>
                  </a:lnTo>
                  <a:lnTo>
                    <a:pt x="76" y="279"/>
                  </a:lnTo>
                  <a:lnTo>
                    <a:pt x="88" y="285"/>
                  </a:lnTo>
                  <a:lnTo>
                    <a:pt x="98" y="289"/>
                  </a:lnTo>
                  <a:lnTo>
                    <a:pt x="108" y="292"/>
                  </a:lnTo>
                  <a:lnTo>
                    <a:pt x="118" y="294"/>
                  </a:lnTo>
                  <a:lnTo>
                    <a:pt x="128" y="295"/>
                  </a:lnTo>
                  <a:lnTo>
                    <a:pt x="138" y="294"/>
                  </a:lnTo>
                  <a:lnTo>
                    <a:pt x="147" y="292"/>
                  </a:lnTo>
                  <a:lnTo>
                    <a:pt x="155" y="289"/>
                  </a:lnTo>
                  <a:lnTo>
                    <a:pt x="165" y="286"/>
                  </a:lnTo>
                  <a:lnTo>
                    <a:pt x="174" y="282"/>
                  </a:lnTo>
                  <a:lnTo>
                    <a:pt x="181" y="276"/>
                  </a:lnTo>
                  <a:lnTo>
                    <a:pt x="190" y="271"/>
                  </a:lnTo>
                  <a:lnTo>
                    <a:pt x="197" y="263"/>
                  </a:lnTo>
                  <a:lnTo>
                    <a:pt x="213" y="249"/>
                  </a:lnTo>
                  <a:lnTo>
                    <a:pt x="226" y="232"/>
                  </a:lnTo>
                  <a:lnTo>
                    <a:pt x="239" y="214"/>
                  </a:lnTo>
                  <a:lnTo>
                    <a:pt x="250" y="196"/>
                  </a:lnTo>
                  <a:lnTo>
                    <a:pt x="269" y="160"/>
                  </a:lnTo>
                  <a:lnTo>
                    <a:pt x="282" y="128"/>
                  </a:lnTo>
                  <a:lnTo>
                    <a:pt x="291" y="105"/>
                  </a:lnTo>
                  <a:lnTo>
                    <a:pt x="294" y="96"/>
                  </a:lnTo>
                  <a:lnTo>
                    <a:pt x="197" y="96"/>
                  </a:lnTo>
                  <a:lnTo>
                    <a:pt x="197" y="0"/>
                  </a:lnTo>
                  <a:close/>
                  <a:moveTo>
                    <a:pt x="158" y="56"/>
                  </a:moveTo>
                  <a:lnTo>
                    <a:pt x="158" y="96"/>
                  </a:lnTo>
                  <a:lnTo>
                    <a:pt x="158" y="135"/>
                  </a:lnTo>
                  <a:lnTo>
                    <a:pt x="197" y="135"/>
                  </a:lnTo>
                  <a:lnTo>
                    <a:pt x="237" y="135"/>
                  </a:lnTo>
                  <a:lnTo>
                    <a:pt x="227" y="157"/>
                  </a:lnTo>
                  <a:lnTo>
                    <a:pt x="216" y="178"/>
                  </a:lnTo>
                  <a:lnTo>
                    <a:pt x="203" y="198"/>
                  </a:lnTo>
                  <a:lnTo>
                    <a:pt x="188" y="217"/>
                  </a:lnTo>
                  <a:lnTo>
                    <a:pt x="181" y="224"/>
                  </a:lnTo>
                  <a:lnTo>
                    <a:pt x="174" y="233"/>
                  </a:lnTo>
                  <a:lnTo>
                    <a:pt x="167" y="239"/>
                  </a:lnTo>
                  <a:lnTo>
                    <a:pt x="160" y="245"/>
                  </a:lnTo>
                  <a:lnTo>
                    <a:pt x="151" y="250"/>
                  </a:lnTo>
                  <a:lnTo>
                    <a:pt x="144" y="253"/>
                  </a:lnTo>
                  <a:lnTo>
                    <a:pt x="137" y="255"/>
                  </a:lnTo>
                  <a:lnTo>
                    <a:pt x="128" y="256"/>
                  </a:lnTo>
                  <a:lnTo>
                    <a:pt x="121" y="256"/>
                  </a:lnTo>
                  <a:lnTo>
                    <a:pt x="115" y="255"/>
                  </a:lnTo>
                  <a:lnTo>
                    <a:pt x="108" y="252"/>
                  </a:lnTo>
                  <a:lnTo>
                    <a:pt x="101" y="247"/>
                  </a:lnTo>
                  <a:lnTo>
                    <a:pt x="85" y="237"/>
                  </a:lnTo>
                  <a:lnTo>
                    <a:pt x="70" y="224"/>
                  </a:lnTo>
                  <a:lnTo>
                    <a:pt x="57" y="210"/>
                  </a:lnTo>
                  <a:lnTo>
                    <a:pt x="49" y="198"/>
                  </a:lnTo>
                  <a:lnTo>
                    <a:pt x="43" y="187"/>
                  </a:lnTo>
                  <a:lnTo>
                    <a:pt x="40" y="178"/>
                  </a:lnTo>
                  <a:lnTo>
                    <a:pt x="39" y="170"/>
                  </a:lnTo>
                  <a:lnTo>
                    <a:pt x="37" y="164"/>
                  </a:lnTo>
                  <a:lnTo>
                    <a:pt x="39" y="160"/>
                  </a:lnTo>
                  <a:lnTo>
                    <a:pt x="39" y="155"/>
                  </a:lnTo>
                  <a:lnTo>
                    <a:pt x="42" y="148"/>
                  </a:lnTo>
                  <a:lnTo>
                    <a:pt x="44" y="141"/>
                  </a:lnTo>
                  <a:lnTo>
                    <a:pt x="49" y="134"/>
                  </a:lnTo>
                  <a:lnTo>
                    <a:pt x="54" y="126"/>
                  </a:lnTo>
                  <a:lnTo>
                    <a:pt x="67" y="114"/>
                  </a:lnTo>
                  <a:lnTo>
                    <a:pt x="82" y="101"/>
                  </a:lnTo>
                  <a:lnTo>
                    <a:pt x="101" y="88"/>
                  </a:lnTo>
                  <a:lnTo>
                    <a:pt x="119" y="76"/>
                  </a:lnTo>
                  <a:lnTo>
                    <a:pt x="138" y="66"/>
                  </a:lnTo>
                  <a:lnTo>
                    <a:pt x="158" y="56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2" name="Rectangle 237"/>
            <p:cNvSpPr>
              <a:spLocks noChangeArrowheads="1"/>
            </p:cNvSpPr>
            <p:nvPr/>
          </p:nvSpPr>
          <p:spPr bwMode="auto">
            <a:xfrm>
              <a:off x="7535975" y="514106"/>
              <a:ext cx="18928" cy="6552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6" name="Freeform 238"/>
            <p:cNvSpPr/>
            <p:nvPr/>
          </p:nvSpPr>
          <p:spPr bwMode="auto">
            <a:xfrm>
              <a:off x="7208377" y="857720"/>
              <a:ext cx="58240" cy="58240"/>
            </a:xfrm>
            <a:custGeom>
              <a:avLst/>
              <a:gdLst>
                <a:gd name="T0" fmla="*/ 20 w 121"/>
                <a:gd name="T1" fmla="*/ 121 h 121"/>
                <a:gd name="T2" fmla="*/ 16 w 121"/>
                <a:gd name="T3" fmla="*/ 121 h 121"/>
                <a:gd name="T4" fmla="*/ 13 w 121"/>
                <a:gd name="T5" fmla="*/ 120 h 121"/>
                <a:gd name="T6" fmla="*/ 9 w 121"/>
                <a:gd name="T7" fmla="*/ 119 h 121"/>
                <a:gd name="T8" fmla="*/ 6 w 121"/>
                <a:gd name="T9" fmla="*/ 116 h 121"/>
                <a:gd name="T10" fmla="*/ 3 w 121"/>
                <a:gd name="T11" fmla="*/ 113 h 121"/>
                <a:gd name="T12" fmla="*/ 1 w 121"/>
                <a:gd name="T13" fmla="*/ 110 h 121"/>
                <a:gd name="T14" fmla="*/ 0 w 121"/>
                <a:gd name="T15" fmla="*/ 106 h 121"/>
                <a:gd name="T16" fmla="*/ 0 w 121"/>
                <a:gd name="T17" fmla="*/ 103 h 121"/>
                <a:gd name="T18" fmla="*/ 0 w 121"/>
                <a:gd name="T19" fmla="*/ 98 h 121"/>
                <a:gd name="T20" fmla="*/ 1 w 121"/>
                <a:gd name="T21" fmla="*/ 95 h 121"/>
                <a:gd name="T22" fmla="*/ 3 w 121"/>
                <a:gd name="T23" fmla="*/ 91 h 121"/>
                <a:gd name="T24" fmla="*/ 6 w 121"/>
                <a:gd name="T25" fmla="*/ 88 h 121"/>
                <a:gd name="T26" fmla="*/ 88 w 121"/>
                <a:gd name="T27" fmla="*/ 6 h 121"/>
                <a:gd name="T28" fmla="*/ 91 w 121"/>
                <a:gd name="T29" fmla="*/ 3 h 121"/>
                <a:gd name="T30" fmla="*/ 95 w 121"/>
                <a:gd name="T31" fmla="*/ 2 h 121"/>
                <a:gd name="T32" fmla="*/ 98 w 121"/>
                <a:gd name="T33" fmla="*/ 0 h 121"/>
                <a:gd name="T34" fmla="*/ 102 w 121"/>
                <a:gd name="T35" fmla="*/ 0 h 121"/>
                <a:gd name="T36" fmla="*/ 105 w 121"/>
                <a:gd name="T37" fmla="*/ 0 h 121"/>
                <a:gd name="T38" fmla="*/ 109 w 121"/>
                <a:gd name="T39" fmla="*/ 2 h 121"/>
                <a:gd name="T40" fmla="*/ 112 w 121"/>
                <a:gd name="T41" fmla="*/ 3 h 121"/>
                <a:gd name="T42" fmla="*/ 115 w 121"/>
                <a:gd name="T43" fmla="*/ 6 h 121"/>
                <a:gd name="T44" fmla="*/ 118 w 121"/>
                <a:gd name="T45" fmla="*/ 9 h 121"/>
                <a:gd name="T46" fmla="*/ 120 w 121"/>
                <a:gd name="T47" fmla="*/ 13 h 121"/>
                <a:gd name="T48" fmla="*/ 121 w 121"/>
                <a:gd name="T49" fmla="*/ 16 h 121"/>
                <a:gd name="T50" fmla="*/ 121 w 121"/>
                <a:gd name="T51" fmla="*/ 21 h 121"/>
                <a:gd name="T52" fmla="*/ 121 w 121"/>
                <a:gd name="T53" fmla="*/ 23 h 121"/>
                <a:gd name="T54" fmla="*/ 120 w 121"/>
                <a:gd name="T55" fmla="*/ 28 h 121"/>
                <a:gd name="T56" fmla="*/ 118 w 121"/>
                <a:gd name="T57" fmla="*/ 31 h 121"/>
                <a:gd name="T58" fmla="*/ 115 w 121"/>
                <a:gd name="T59" fmla="*/ 34 h 121"/>
                <a:gd name="T60" fmla="*/ 33 w 121"/>
                <a:gd name="T61" fmla="*/ 116 h 121"/>
                <a:gd name="T62" fmla="*/ 30 w 121"/>
                <a:gd name="T63" fmla="*/ 119 h 121"/>
                <a:gd name="T64" fmla="*/ 27 w 121"/>
                <a:gd name="T65" fmla="*/ 120 h 121"/>
                <a:gd name="T66" fmla="*/ 23 w 121"/>
                <a:gd name="T67" fmla="*/ 121 h 121"/>
                <a:gd name="T68" fmla="*/ 20 w 121"/>
                <a:gd name="T6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1" h="121">
                  <a:moveTo>
                    <a:pt x="20" y="121"/>
                  </a:moveTo>
                  <a:lnTo>
                    <a:pt x="16" y="121"/>
                  </a:lnTo>
                  <a:lnTo>
                    <a:pt x="13" y="120"/>
                  </a:lnTo>
                  <a:lnTo>
                    <a:pt x="9" y="119"/>
                  </a:lnTo>
                  <a:lnTo>
                    <a:pt x="6" y="116"/>
                  </a:lnTo>
                  <a:lnTo>
                    <a:pt x="3" y="113"/>
                  </a:lnTo>
                  <a:lnTo>
                    <a:pt x="1" y="110"/>
                  </a:lnTo>
                  <a:lnTo>
                    <a:pt x="0" y="106"/>
                  </a:lnTo>
                  <a:lnTo>
                    <a:pt x="0" y="103"/>
                  </a:lnTo>
                  <a:lnTo>
                    <a:pt x="0" y="98"/>
                  </a:lnTo>
                  <a:lnTo>
                    <a:pt x="1" y="95"/>
                  </a:lnTo>
                  <a:lnTo>
                    <a:pt x="3" y="91"/>
                  </a:lnTo>
                  <a:lnTo>
                    <a:pt x="6" y="88"/>
                  </a:lnTo>
                  <a:lnTo>
                    <a:pt x="88" y="6"/>
                  </a:lnTo>
                  <a:lnTo>
                    <a:pt x="91" y="3"/>
                  </a:lnTo>
                  <a:lnTo>
                    <a:pt x="95" y="2"/>
                  </a:lnTo>
                  <a:lnTo>
                    <a:pt x="98" y="0"/>
                  </a:lnTo>
                  <a:lnTo>
                    <a:pt x="102" y="0"/>
                  </a:lnTo>
                  <a:lnTo>
                    <a:pt x="105" y="0"/>
                  </a:lnTo>
                  <a:lnTo>
                    <a:pt x="109" y="2"/>
                  </a:lnTo>
                  <a:lnTo>
                    <a:pt x="112" y="3"/>
                  </a:lnTo>
                  <a:lnTo>
                    <a:pt x="115" y="6"/>
                  </a:lnTo>
                  <a:lnTo>
                    <a:pt x="118" y="9"/>
                  </a:lnTo>
                  <a:lnTo>
                    <a:pt x="120" y="13"/>
                  </a:lnTo>
                  <a:lnTo>
                    <a:pt x="121" y="16"/>
                  </a:lnTo>
                  <a:lnTo>
                    <a:pt x="121" y="21"/>
                  </a:lnTo>
                  <a:lnTo>
                    <a:pt x="121" y="23"/>
                  </a:lnTo>
                  <a:lnTo>
                    <a:pt x="120" y="28"/>
                  </a:lnTo>
                  <a:lnTo>
                    <a:pt x="118" y="31"/>
                  </a:lnTo>
                  <a:lnTo>
                    <a:pt x="115" y="34"/>
                  </a:lnTo>
                  <a:lnTo>
                    <a:pt x="33" y="116"/>
                  </a:lnTo>
                  <a:lnTo>
                    <a:pt x="30" y="119"/>
                  </a:lnTo>
                  <a:lnTo>
                    <a:pt x="27" y="120"/>
                  </a:lnTo>
                  <a:lnTo>
                    <a:pt x="23" y="121"/>
                  </a:lnTo>
                  <a:lnTo>
                    <a:pt x="20" y="12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37" name="Freeform 239"/>
            <p:cNvSpPr/>
            <p:nvPr/>
          </p:nvSpPr>
          <p:spPr bwMode="auto">
            <a:xfrm>
              <a:off x="7486471" y="857720"/>
              <a:ext cx="59696" cy="58240"/>
            </a:xfrm>
            <a:custGeom>
              <a:avLst/>
              <a:gdLst>
                <a:gd name="T0" fmla="*/ 100 w 121"/>
                <a:gd name="T1" fmla="*/ 121 h 121"/>
                <a:gd name="T2" fmla="*/ 98 w 121"/>
                <a:gd name="T3" fmla="*/ 121 h 121"/>
                <a:gd name="T4" fmla="*/ 93 w 121"/>
                <a:gd name="T5" fmla="*/ 120 h 121"/>
                <a:gd name="T6" fmla="*/ 90 w 121"/>
                <a:gd name="T7" fmla="*/ 119 h 121"/>
                <a:gd name="T8" fmla="*/ 87 w 121"/>
                <a:gd name="T9" fmla="*/ 116 h 121"/>
                <a:gd name="T10" fmla="*/ 5 w 121"/>
                <a:gd name="T11" fmla="*/ 34 h 121"/>
                <a:gd name="T12" fmla="*/ 2 w 121"/>
                <a:gd name="T13" fmla="*/ 31 h 121"/>
                <a:gd name="T14" fmla="*/ 1 w 121"/>
                <a:gd name="T15" fmla="*/ 28 h 121"/>
                <a:gd name="T16" fmla="*/ 0 w 121"/>
                <a:gd name="T17" fmla="*/ 23 h 121"/>
                <a:gd name="T18" fmla="*/ 0 w 121"/>
                <a:gd name="T19" fmla="*/ 21 h 121"/>
                <a:gd name="T20" fmla="*/ 0 w 121"/>
                <a:gd name="T21" fmla="*/ 16 h 121"/>
                <a:gd name="T22" fmla="*/ 1 w 121"/>
                <a:gd name="T23" fmla="*/ 12 h 121"/>
                <a:gd name="T24" fmla="*/ 2 w 121"/>
                <a:gd name="T25" fmla="*/ 9 h 121"/>
                <a:gd name="T26" fmla="*/ 5 w 121"/>
                <a:gd name="T27" fmla="*/ 6 h 121"/>
                <a:gd name="T28" fmla="*/ 8 w 121"/>
                <a:gd name="T29" fmla="*/ 3 h 121"/>
                <a:gd name="T30" fmla="*/ 11 w 121"/>
                <a:gd name="T31" fmla="*/ 2 h 121"/>
                <a:gd name="T32" fmla="*/ 15 w 121"/>
                <a:gd name="T33" fmla="*/ 0 h 121"/>
                <a:gd name="T34" fmla="*/ 18 w 121"/>
                <a:gd name="T35" fmla="*/ 0 h 121"/>
                <a:gd name="T36" fmla="*/ 23 w 121"/>
                <a:gd name="T37" fmla="*/ 0 h 121"/>
                <a:gd name="T38" fmla="*/ 26 w 121"/>
                <a:gd name="T39" fmla="*/ 2 h 121"/>
                <a:gd name="T40" fmla="*/ 30 w 121"/>
                <a:gd name="T41" fmla="*/ 3 h 121"/>
                <a:gd name="T42" fmla="*/ 33 w 121"/>
                <a:gd name="T43" fmla="*/ 6 h 121"/>
                <a:gd name="T44" fmla="*/ 115 w 121"/>
                <a:gd name="T45" fmla="*/ 88 h 121"/>
                <a:gd name="T46" fmla="*/ 118 w 121"/>
                <a:gd name="T47" fmla="*/ 91 h 121"/>
                <a:gd name="T48" fmla="*/ 119 w 121"/>
                <a:gd name="T49" fmla="*/ 95 h 121"/>
                <a:gd name="T50" fmla="*/ 121 w 121"/>
                <a:gd name="T51" fmla="*/ 98 h 121"/>
                <a:gd name="T52" fmla="*/ 121 w 121"/>
                <a:gd name="T53" fmla="*/ 103 h 121"/>
                <a:gd name="T54" fmla="*/ 121 w 121"/>
                <a:gd name="T55" fmla="*/ 106 h 121"/>
                <a:gd name="T56" fmla="*/ 119 w 121"/>
                <a:gd name="T57" fmla="*/ 110 h 121"/>
                <a:gd name="T58" fmla="*/ 118 w 121"/>
                <a:gd name="T59" fmla="*/ 113 h 121"/>
                <a:gd name="T60" fmla="*/ 115 w 121"/>
                <a:gd name="T61" fmla="*/ 116 h 121"/>
                <a:gd name="T62" fmla="*/ 112 w 121"/>
                <a:gd name="T63" fmla="*/ 119 h 121"/>
                <a:gd name="T64" fmla="*/ 109 w 121"/>
                <a:gd name="T65" fmla="*/ 120 h 121"/>
                <a:gd name="T66" fmla="*/ 105 w 121"/>
                <a:gd name="T67" fmla="*/ 121 h 121"/>
                <a:gd name="T68" fmla="*/ 100 w 121"/>
                <a:gd name="T69" fmla="*/ 12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1" h="121">
                  <a:moveTo>
                    <a:pt x="100" y="121"/>
                  </a:moveTo>
                  <a:lnTo>
                    <a:pt x="98" y="121"/>
                  </a:lnTo>
                  <a:lnTo>
                    <a:pt x="93" y="120"/>
                  </a:lnTo>
                  <a:lnTo>
                    <a:pt x="90" y="119"/>
                  </a:lnTo>
                  <a:lnTo>
                    <a:pt x="87" y="116"/>
                  </a:lnTo>
                  <a:lnTo>
                    <a:pt x="5" y="34"/>
                  </a:lnTo>
                  <a:lnTo>
                    <a:pt x="2" y="31"/>
                  </a:lnTo>
                  <a:lnTo>
                    <a:pt x="1" y="28"/>
                  </a:lnTo>
                  <a:lnTo>
                    <a:pt x="0" y="23"/>
                  </a:lnTo>
                  <a:lnTo>
                    <a:pt x="0" y="21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2" y="9"/>
                  </a:lnTo>
                  <a:lnTo>
                    <a:pt x="5" y="6"/>
                  </a:lnTo>
                  <a:lnTo>
                    <a:pt x="8" y="3"/>
                  </a:lnTo>
                  <a:lnTo>
                    <a:pt x="11" y="2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6" y="2"/>
                  </a:lnTo>
                  <a:lnTo>
                    <a:pt x="30" y="3"/>
                  </a:lnTo>
                  <a:lnTo>
                    <a:pt x="33" y="6"/>
                  </a:lnTo>
                  <a:lnTo>
                    <a:pt x="115" y="88"/>
                  </a:lnTo>
                  <a:lnTo>
                    <a:pt x="118" y="91"/>
                  </a:lnTo>
                  <a:lnTo>
                    <a:pt x="119" y="95"/>
                  </a:lnTo>
                  <a:lnTo>
                    <a:pt x="121" y="98"/>
                  </a:lnTo>
                  <a:lnTo>
                    <a:pt x="121" y="103"/>
                  </a:lnTo>
                  <a:lnTo>
                    <a:pt x="121" y="106"/>
                  </a:lnTo>
                  <a:lnTo>
                    <a:pt x="119" y="110"/>
                  </a:lnTo>
                  <a:lnTo>
                    <a:pt x="118" y="113"/>
                  </a:lnTo>
                  <a:lnTo>
                    <a:pt x="115" y="116"/>
                  </a:lnTo>
                  <a:lnTo>
                    <a:pt x="112" y="119"/>
                  </a:lnTo>
                  <a:lnTo>
                    <a:pt x="109" y="120"/>
                  </a:lnTo>
                  <a:lnTo>
                    <a:pt x="105" y="121"/>
                  </a:lnTo>
                  <a:lnTo>
                    <a:pt x="100" y="121"/>
                  </a:ln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none" lIns="0" tIns="0" rIns="0" bIns="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sz="1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8" name="任意多边形 37"/>
          <p:cNvSpPr/>
          <p:nvPr/>
        </p:nvSpPr>
        <p:spPr>
          <a:xfrm>
            <a:off x="1889123" y="1587265"/>
            <a:ext cx="3336847" cy="4524168"/>
          </a:xfrm>
          <a:custGeom>
            <a:avLst/>
            <a:gdLst>
              <a:gd name="connsiteX0" fmla="*/ 129630 w 2088232"/>
              <a:gd name="connsiteY0" fmla="*/ 52642 h 1152128"/>
              <a:gd name="connsiteX1" fmla="*/ 56142 w 2088232"/>
              <a:gd name="connsiteY1" fmla="*/ 126130 h 1152128"/>
              <a:gd name="connsiteX2" fmla="*/ 56142 w 2088232"/>
              <a:gd name="connsiteY2" fmla="*/ 1025998 h 1152128"/>
              <a:gd name="connsiteX3" fmla="*/ 129630 w 2088232"/>
              <a:gd name="connsiteY3" fmla="*/ 1099486 h 1152128"/>
              <a:gd name="connsiteX4" fmla="*/ 1958602 w 2088232"/>
              <a:gd name="connsiteY4" fmla="*/ 1099486 h 1152128"/>
              <a:gd name="connsiteX5" fmla="*/ 2032090 w 2088232"/>
              <a:gd name="connsiteY5" fmla="*/ 1025998 h 1152128"/>
              <a:gd name="connsiteX6" fmla="*/ 2032090 w 2088232"/>
              <a:gd name="connsiteY6" fmla="*/ 126130 h 1152128"/>
              <a:gd name="connsiteX7" fmla="*/ 1958602 w 2088232"/>
              <a:gd name="connsiteY7" fmla="*/ 52642 h 1152128"/>
              <a:gd name="connsiteX8" fmla="*/ 115823 w 2088232"/>
              <a:gd name="connsiteY8" fmla="*/ 0 h 1152128"/>
              <a:gd name="connsiteX9" fmla="*/ 1972409 w 2088232"/>
              <a:gd name="connsiteY9" fmla="*/ 0 h 1152128"/>
              <a:gd name="connsiteX10" fmla="*/ 2088232 w 2088232"/>
              <a:gd name="connsiteY10" fmla="*/ 115823 h 1152128"/>
              <a:gd name="connsiteX11" fmla="*/ 2088232 w 2088232"/>
              <a:gd name="connsiteY11" fmla="*/ 1036305 h 1152128"/>
              <a:gd name="connsiteX12" fmla="*/ 1972409 w 2088232"/>
              <a:gd name="connsiteY12" fmla="*/ 1152128 h 1152128"/>
              <a:gd name="connsiteX13" fmla="*/ 115823 w 2088232"/>
              <a:gd name="connsiteY13" fmla="*/ 1152128 h 1152128"/>
              <a:gd name="connsiteX14" fmla="*/ 0 w 2088232"/>
              <a:gd name="connsiteY14" fmla="*/ 1036305 h 1152128"/>
              <a:gd name="connsiteX15" fmla="*/ 0 w 2088232"/>
              <a:gd name="connsiteY15" fmla="*/ 115823 h 1152128"/>
              <a:gd name="connsiteX16" fmla="*/ 115823 w 2088232"/>
              <a:gd name="connsiteY16" fmla="*/ 0 h 115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088232" h="1152128">
                <a:moveTo>
                  <a:pt x="129630" y="52642"/>
                </a:moveTo>
                <a:cubicBezTo>
                  <a:pt x="89044" y="52642"/>
                  <a:pt x="56142" y="85544"/>
                  <a:pt x="56142" y="126130"/>
                </a:cubicBezTo>
                <a:lnTo>
                  <a:pt x="56142" y="1025998"/>
                </a:lnTo>
                <a:cubicBezTo>
                  <a:pt x="56142" y="1066584"/>
                  <a:pt x="89044" y="1099486"/>
                  <a:pt x="129630" y="1099486"/>
                </a:cubicBezTo>
                <a:lnTo>
                  <a:pt x="1958602" y="1099486"/>
                </a:lnTo>
                <a:cubicBezTo>
                  <a:pt x="1999188" y="1099486"/>
                  <a:pt x="2032090" y="1066584"/>
                  <a:pt x="2032090" y="1025998"/>
                </a:cubicBezTo>
                <a:lnTo>
                  <a:pt x="2032090" y="126130"/>
                </a:lnTo>
                <a:cubicBezTo>
                  <a:pt x="2032090" y="85544"/>
                  <a:pt x="1999188" y="52642"/>
                  <a:pt x="1958602" y="52642"/>
                </a:cubicBezTo>
                <a:close/>
                <a:moveTo>
                  <a:pt x="115823" y="0"/>
                </a:moveTo>
                <a:lnTo>
                  <a:pt x="1972409" y="0"/>
                </a:lnTo>
                <a:cubicBezTo>
                  <a:pt x="2036376" y="0"/>
                  <a:pt x="2088232" y="51856"/>
                  <a:pt x="2088232" y="115823"/>
                </a:cubicBezTo>
                <a:lnTo>
                  <a:pt x="2088232" y="1036305"/>
                </a:lnTo>
                <a:cubicBezTo>
                  <a:pt x="2088232" y="1100272"/>
                  <a:pt x="2036376" y="1152128"/>
                  <a:pt x="1972409" y="1152128"/>
                </a:cubicBezTo>
                <a:lnTo>
                  <a:pt x="115823" y="1152128"/>
                </a:lnTo>
                <a:cubicBezTo>
                  <a:pt x="51856" y="1152128"/>
                  <a:pt x="0" y="1100272"/>
                  <a:pt x="0" y="1036305"/>
                </a:cubicBezTo>
                <a:lnTo>
                  <a:pt x="0" y="115823"/>
                </a:lnTo>
                <a:cubicBezTo>
                  <a:pt x="0" y="51856"/>
                  <a:pt x="51856" y="0"/>
                  <a:pt x="115823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/>
            <a:endParaRPr lang="zh-CN" altLang="en-US" sz="280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39" name="Group 189"/>
          <p:cNvGrpSpPr/>
          <p:nvPr/>
        </p:nvGrpSpPr>
        <p:grpSpPr>
          <a:xfrm>
            <a:off x="3187569" y="1939979"/>
            <a:ext cx="739955" cy="843498"/>
            <a:chOff x="-15875" y="-3175"/>
            <a:chExt cx="5037138" cy="5741988"/>
          </a:xfrm>
          <a:solidFill>
            <a:schemeClr val="bg1"/>
          </a:solidFill>
          <a:effectLst/>
        </p:grpSpPr>
        <p:sp>
          <p:nvSpPr>
            <p:cNvPr id="40" name="Freeform 9"/>
            <p:cNvSpPr>
              <a:spLocks noEditPoints="1"/>
            </p:cNvSpPr>
            <p:nvPr/>
          </p:nvSpPr>
          <p:spPr bwMode="auto">
            <a:xfrm>
              <a:off x="-15875" y="-3175"/>
              <a:ext cx="5037138" cy="5741988"/>
            </a:xfrm>
            <a:custGeom>
              <a:avLst/>
              <a:gdLst>
                <a:gd name="T0" fmla="*/ 985 w 1340"/>
                <a:gd name="T1" fmla="*/ 48 h 1528"/>
                <a:gd name="T2" fmla="*/ 348 w 1340"/>
                <a:gd name="T3" fmla="*/ 100 h 1528"/>
                <a:gd name="T4" fmla="*/ 114 w 1340"/>
                <a:gd name="T5" fmla="*/ 402 h 1528"/>
                <a:gd name="T6" fmla="*/ 115 w 1340"/>
                <a:gd name="T7" fmla="*/ 590 h 1528"/>
                <a:gd name="T8" fmla="*/ 119 w 1340"/>
                <a:gd name="T9" fmla="*/ 607 h 1528"/>
                <a:gd name="T10" fmla="*/ 66 w 1340"/>
                <a:gd name="T11" fmla="*/ 692 h 1528"/>
                <a:gd name="T12" fmla="*/ 24 w 1340"/>
                <a:gd name="T13" fmla="*/ 752 h 1528"/>
                <a:gd name="T14" fmla="*/ 23 w 1340"/>
                <a:gd name="T15" fmla="*/ 753 h 1528"/>
                <a:gd name="T16" fmla="*/ 61 w 1340"/>
                <a:gd name="T17" fmla="*/ 922 h 1528"/>
                <a:gd name="T18" fmla="*/ 84 w 1340"/>
                <a:gd name="T19" fmla="*/ 1001 h 1528"/>
                <a:gd name="T20" fmla="*/ 127 w 1340"/>
                <a:gd name="T21" fmla="*/ 1107 h 1528"/>
                <a:gd name="T22" fmla="*/ 126 w 1340"/>
                <a:gd name="T23" fmla="*/ 1183 h 1528"/>
                <a:gd name="T24" fmla="*/ 288 w 1340"/>
                <a:gd name="T25" fmla="*/ 1319 h 1528"/>
                <a:gd name="T26" fmla="*/ 416 w 1340"/>
                <a:gd name="T27" fmla="*/ 1415 h 1528"/>
                <a:gd name="T28" fmla="*/ 1053 w 1340"/>
                <a:gd name="T29" fmla="*/ 1528 h 1528"/>
                <a:gd name="T30" fmla="*/ 1170 w 1340"/>
                <a:gd name="T31" fmla="*/ 1389 h 1528"/>
                <a:gd name="T32" fmla="*/ 1132 w 1340"/>
                <a:gd name="T33" fmla="*/ 1086 h 1528"/>
                <a:gd name="T34" fmla="*/ 1324 w 1340"/>
                <a:gd name="T35" fmla="*/ 711 h 1528"/>
                <a:gd name="T36" fmla="*/ 1204 w 1340"/>
                <a:gd name="T37" fmla="*/ 201 h 1528"/>
                <a:gd name="T38" fmla="*/ 1069 w 1340"/>
                <a:gd name="T39" fmla="*/ 1033 h 1528"/>
                <a:gd name="T40" fmla="*/ 1089 w 1340"/>
                <a:gd name="T41" fmla="*/ 1403 h 1528"/>
                <a:gd name="T42" fmla="*/ 1053 w 1340"/>
                <a:gd name="T43" fmla="*/ 1445 h 1528"/>
                <a:gd name="T44" fmla="*/ 498 w 1340"/>
                <a:gd name="T45" fmla="*/ 1411 h 1528"/>
                <a:gd name="T46" fmla="*/ 443 w 1340"/>
                <a:gd name="T47" fmla="*/ 1203 h 1528"/>
                <a:gd name="T48" fmla="*/ 288 w 1340"/>
                <a:gd name="T49" fmla="*/ 1236 h 1528"/>
                <a:gd name="T50" fmla="*/ 172 w 1340"/>
                <a:gd name="T51" fmla="*/ 1030 h 1528"/>
                <a:gd name="T52" fmla="*/ 187 w 1340"/>
                <a:gd name="T53" fmla="*/ 969 h 1528"/>
                <a:gd name="T54" fmla="*/ 146 w 1340"/>
                <a:gd name="T55" fmla="*/ 947 h 1528"/>
                <a:gd name="T56" fmla="*/ 160 w 1340"/>
                <a:gd name="T57" fmla="*/ 884 h 1528"/>
                <a:gd name="T58" fmla="*/ 111 w 1340"/>
                <a:gd name="T59" fmla="*/ 855 h 1528"/>
                <a:gd name="T60" fmla="*/ 93 w 1340"/>
                <a:gd name="T61" fmla="*/ 797 h 1528"/>
                <a:gd name="T62" fmla="*/ 190 w 1340"/>
                <a:gd name="T63" fmla="*/ 650 h 1528"/>
                <a:gd name="T64" fmla="*/ 195 w 1340"/>
                <a:gd name="T65" fmla="*/ 572 h 1528"/>
                <a:gd name="T66" fmla="*/ 194 w 1340"/>
                <a:gd name="T67" fmla="*/ 422 h 1528"/>
                <a:gd name="T68" fmla="*/ 1243 w 1340"/>
                <a:gd name="T69" fmla="*/ 699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40" h="1528">
                  <a:moveTo>
                    <a:pt x="1204" y="201"/>
                  </a:moveTo>
                  <a:cubicBezTo>
                    <a:pt x="1146" y="134"/>
                    <a:pt x="1073" y="83"/>
                    <a:pt x="985" y="48"/>
                  </a:cubicBezTo>
                  <a:cubicBezTo>
                    <a:pt x="906" y="17"/>
                    <a:pt x="816" y="0"/>
                    <a:pt x="725" y="0"/>
                  </a:cubicBezTo>
                  <a:cubicBezTo>
                    <a:pt x="589" y="0"/>
                    <a:pt x="456" y="36"/>
                    <a:pt x="348" y="100"/>
                  </a:cubicBezTo>
                  <a:cubicBezTo>
                    <a:pt x="290" y="135"/>
                    <a:pt x="241" y="177"/>
                    <a:pt x="202" y="226"/>
                  </a:cubicBezTo>
                  <a:cubicBezTo>
                    <a:pt x="160" y="279"/>
                    <a:pt x="130" y="338"/>
                    <a:pt x="114" y="402"/>
                  </a:cubicBezTo>
                  <a:cubicBezTo>
                    <a:pt x="100" y="457"/>
                    <a:pt x="99" y="521"/>
                    <a:pt x="111" y="572"/>
                  </a:cubicBezTo>
                  <a:cubicBezTo>
                    <a:pt x="115" y="590"/>
                    <a:pt x="115" y="590"/>
                    <a:pt x="115" y="590"/>
                  </a:cubicBezTo>
                  <a:cubicBezTo>
                    <a:pt x="116" y="595"/>
                    <a:pt x="117" y="600"/>
                    <a:pt x="118" y="604"/>
                  </a:cubicBezTo>
                  <a:cubicBezTo>
                    <a:pt x="119" y="605"/>
                    <a:pt x="119" y="606"/>
                    <a:pt x="119" y="607"/>
                  </a:cubicBezTo>
                  <a:cubicBezTo>
                    <a:pt x="116" y="614"/>
                    <a:pt x="116" y="614"/>
                    <a:pt x="116" y="614"/>
                  </a:cubicBezTo>
                  <a:cubicBezTo>
                    <a:pt x="103" y="640"/>
                    <a:pt x="85" y="665"/>
                    <a:pt x="66" y="692"/>
                  </a:cubicBezTo>
                  <a:cubicBezTo>
                    <a:pt x="52" y="711"/>
                    <a:pt x="37" y="730"/>
                    <a:pt x="24" y="752"/>
                  </a:cubicBezTo>
                  <a:cubicBezTo>
                    <a:pt x="24" y="752"/>
                    <a:pt x="24" y="752"/>
                    <a:pt x="24" y="752"/>
                  </a:cubicBezTo>
                  <a:cubicBezTo>
                    <a:pt x="24" y="752"/>
                    <a:pt x="24" y="752"/>
                    <a:pt x="24" y="752"/>
                  </a:cubicBezTo>
                  <a:cubicBezTo>
                    <a:pt x="23" y="753"/>
                    <a:pt x="23" y="753"/>
                    <a:pt x="23" y="753"/>
                  </a:cubicBezTo>
                  <a:cubicBezTo>
                    <a:pt x="4" y="783"/>
                    <a:pt x="0" y="820"/>
                    <a:pt x="10" y="854"/>
                  </a:cubicBezTo>
                  <a:cubicBezTo>
                    <a:pt x="18" y="882"/>
                    <a:pt x="37" y="906"/>
                    <a:pt x="61" y="922"/>
                  </a:cubicBezTo>
                  <a:cubicBezTo>
                    <a:pt x="59" y="943"/>
                    <a:pt x="63" y="964"/>
                    <a:pt x="73" y="983"/>
                  </a:cubicBezTo>
                  <a:cubicBezTo>
                    <a:pt x="76" y="989"/>
                    <a:pt x="80" y="995"/>
                    <a:pt x="84" y="1001"/>
                  </a:cubicBezTo>
                  <a:cubicBezTo>
                    <a:pt x="82" y="1028"/>
                    <a:pt x="89" y="1056"/>
                    <a:pt x="106" y="1078"/>
                  </a:cubicBezTo>
                  <a:cubicBezTo>
                    <a:pt x="127" y="1107"/>
                    <a:pt x="127" y="1107"/>
                    <a:pt x="127" y="1107"/>
                  </a:cubicBezTo>
                  <a:cubicBezTo>
                    <a:pt x="127" y="1111"/>
                    <a:pt x="126" y="1116"/>
                    <a:pt x="126" y="1120"/>
                  </a:cubicBezTo>
                  <a:cubicBezTo>
                    <a:pt x="125" y="1138"/>
                    <a:pt x="124" y="1160"/>
                    <a:pt x="126" y="1183"/>
                  </a:cubicBezTo>
                  <a:cubicBezTo>
                    <a:pt x="131" y="1219"/>
                    <a:pt x="144" y="1249"/>
                    <a:pt x="165" y="1272"/>
                  </a:cubicBezTo>
                  <a:cubicBezTo>
                    <a:pt x="194" y="1303"/>
                    <a:pt x="236" y="1319"/>
                    <a:pt x="288" y="1319"/>
                  </a:cubicBezTo>
                  <a:cubicBezTo>
                    <a:pt x="322" y="1319"/>
                    <a:pt x="361" y="1312"/>
                    <a:pt x="408" y="1299"/>
                  </a:cubicBezTo>
                  <a:cubicBezTo>
                    <a:pt x="411" y="1328"/>
                    <a:pt x="413" y="1367"/>
                    <a:pt x="416" y="1415"/>
                  </a:cubicBezTo>
                  <a:cubicBezTo>
                    <a:pt x="419" y="1478"/>
                    <a:pt x="471" y="1528"/>
                    <a:pt x="534" y="1528"/>
                  </a:cubicBezTo>
                  <a:cubicBezTo>
                    <a:pt x="1053" y="1528"/>
                    <a:pt x="1053" y="1528"/>
                    <a:pt x="1053" y="1528"/>
                  </a:cubicBezTo>
                  <a:cubicBezTo>
                    <a:pt x="1088" y="1528"/>
                    <a:pt x="1121" y="1512"/>
                    <a:pt x="1144" y="1485"/>
                  </a:cubicBezTo>
                  <a:cubicBezTo>
                    <a:pt x="1166" y="1458"/>
                    <a:pt x="1176" y="1423"/>
                    <a:pt x="1170" y="1389"/>
                  </a:cubicBezTo>
                  <a:cubicBezTo>
                    <a:pt x="1122" y="1123"/>
                    <a:pt x="1122" y="1123"/>
                    <a:pt x="1122" y="1123"/>
                  </a:cubicBezTo>
                  <a:cubicBezTo>
                    <a:pt x="1120" y="1109"/>
                    <a:pt x="1123" y="1096"/>
                    <a:pt x="1132" y="1086"/>
                  </a:cubicBezTo>
                  <a:cubicBezTo>
                    <a:pt x="1170" y="1041"/>
                    <a:pt x="1214" y="987"/>
                    <a:pt x="1250" y="923"/>
                  </a:cubicBezTo>
                  <a:cubicBezTo>
                    <a:pt x="1289" y="855"/>
                    <a:pt x="1313" y="785"/>
                    <a:pt x="1324" y="711"/>
                  </a:cubicBezTo>
                  <a:cubicBezTo>
                    <a:pt x="1340" y="606"/>
                    <a:pt x="1337" y="508"/>
                    <a:pt x="1316" y="421"/>
                  </a:cubicBezTo>
                  <a:cubicBezTo>
                    <a:pt x="1295" y="337"/>
                    <a:pt x="1257" y="263"/>
                    <a:pt x="1204" y="201"/>
                  </a:cubicBezTo>
                  <a:close/>
                  <a:moveTo>
                    <a:pt x="1243" y="699"/>
                  </a:moveTo>
                  <a:cubicBezTo>
                    <a:pt x="1222" y="838"/>
                    <a:pt x="1149" y="938"/>
                    <a:pt x="1069" y="1033"/>
                  </a:cubicBezTo>
                  <a:cubicBezTo>
                    <a:pt x="1045" y="1062"/>
                    <a:pt x="1035" y="1100"/>
                    <a:pt x="1041" y="1137"/>
                  </a:cubicBezTo>
                  <a:cubicBezTo>
                    <a:pt x="1089" y="1403"/>
                    <a:pt x="1089" y="1403"/>
                    <a:pt x="1089" y="1403"/>
                  </a:cubicBezTo>
                  <a:cubicBezTo>
                    <a:pt x="1091" y="1414"/>
                    <a:pt x="1088" y="1424"/>
                    <a:pt x="1081" y="1433"/>
                  </a:cubicBezTo>
                  <a:cubicBezTo>
                    <a:pt x="1074" y="1441"/>
                    <a:pt x="1064" y="1445"/>
                    <a:pt x="1053" y="1445"/>
                  </a:cubicBezTo>
                  <a:cubicBezTo>
                    <a:pt x="534" y="1445"/>
                    <a:pt x="534" y="1445"/>
                    <a:pt x="534" y="1445"/>
                  </a:cubicBezTo>
                  <a:cubicBezTo>
                    <a:pt x="515" y="1445"/>
                    <a:pt x="499" y="1430"/>
                    <a:pt x="498" y="1411"/>
                  </a:cubicBezTo>
                  <a:cubicBezTo>
                    <a:pt x="493" y="1321"/>
                    <a:pt x="488" y="1266"/>
                    <a:pt x="485" y="1235"/>
                  </a:cubicBezTo>
                  <a:cubicBezTo>
                    <a:pt x="483" y="1220"/>
                    <a:pt x="464" y="1203"/>
                    <a:pt x="443" y="1203"/>
                  </a:cubicBezTo>
                  <a:cubicBezTo>
                    <a:pt x="439" y="1203"/>
                    <a:pt x="436" y="1204"/>
                    <a:pt x="432" y="1205"/>
                  </a:cubicBezTo>
                  <a:cubicBezTo>
                    <a:pt x="367" y="1227"/>
                    <a:pt x="321" y="1236"/>
                    <a:pt x="288" y="1236"/>
                  </a:cubicBezTo>
                  <a:cubicBezTo>
                    <a:pt x="162" y="1236"/>
                    <a:pt x="227" y="1105"/>
                    <a:pt x="203" y="1072"/>
                  </a:cubicBezTo>
                  <a:cubicBezTo>
                    <a:pt x="172" y="1030"/>
                    <a:pt x="172" y="1030"/>
                    <a:pt x="172" y="1030"/>
                  </a:cubicBezTo>
                  <a:cubicBezTo>
                    <a:pt x="164" y="1019"/>
                    <a:pt x="163" y="1005"/>
                    <a:pt x="171" y="994"/>
                  </a:cubicBezTo>
                  <a:cubicBezTo>
                    <a:pt x="187" y="969"/>
                    <a:pt x="187" y="969"/>
                    <a:pt x="187" y="969"/>
                  </a:cubicBezTo>
                  <a:cubicBezTo>
                    <a:pt x="166" y="963"/>
                    <a:pt x="166" y="963"/>
                    <a:pt x="166" y="963"/>
                  </a:cubicBezTo>
                  <a:cubicBezTo>
                    <a:pt x="158" y="961"/>
                    <a:pt x="150" y="955"/>
                    <a:pt x="146" y="947"/>
                  </a:cubicBezTo>
                  <a:cubicBezTo>
                    <a:pt x="142" y="939"/>
                    <a:pt x="142" y="929"/>
                    <a:pt x="145" y="921"/>
                  </a:cubicBezTo>
                  <a:cubicBezTo>
                    <a:pt x="160" y="884"/>
                    <a:pt x="160" y="884"/>
                    <a:pt x="160" y="884"/>
                  </a:cubicBezTo>
                  <a:cubicBezTo>
                    <a:pt x="161" y="881"/>
                    <a:pt x="160" y="877"/>
                    <a:pt x="156" y="876"/>
                  </a:cubicBezTo>
                  <a:cubicBezTo>
                    <a:pt x="111" y="855"/>
                    <a:pt x="111" y="855"/>
                    <a:pt x="111" y="855"/>
                  </a:cubicBezTo>
                  <a:cubicBezTo>
                    <a:pt x="100" y="850"/>
                    <a:pt x="92" y="841"/>
                    <a:pt x="89" y="830"/>
                  </a:cubicBezTo>
                  <a:cubicBezTo>
                    <a:pt x="85" y="819"/>
                    <a:pt x="87" y="807"/>
                    <a:pt x="93" y="797"/>
                  </a:cubicBezTo>
                  <a:cubicBezTo>
                    <a:pt x="94" y="796"/>
                    <a:pt x="94" y="796"/>
                    <a:pt x="94" y="796"/>
                  </a:cubicBezTo>
                  <a:cubicBezTo>
                    <a:pt x="124" y="746"/>
                    <a:pt x="164" y="702"/>
                    <a:pt x="190" y="650"/>
                  </a:cubicBezTo>
                  <a:cubicBezTo>
                    <a:pt x="201" y="628"/>
                    <a:pt x="201" y="628"/>
                    <a:pt x="201" y="628"/>
                  </a:cubicBezTo>
                  <a:cubicBezTo>
                    <a:pt x="208" y="613"/>
                    <a:pt x="199" y="589"/>
                    <a:pt x="195" y="572"/>
                  </a:cubicBezTo>
                  <a:cubicBezTo>
                    <a:pt x="191" y="553"/>
                    <a:pt x="191" y="553"/>
                    <a:pt x="191" y="553"/>
                  </a:cubicBezTo>
                  <a:cubicBezTo>
                    <a:pt x="182" y="513"/>
                    <a:pt x="184" y="463"/>
                    <a:pt x="194" y="422"/>
                  </a:cubicBezTo>
                  <a:cubicBezTo>
                    <a:pt x="248" y="205"/>
                    <a:pt x="487" y="82"/>
                    <a:pt x="725" y="82"/>
                  </a:cubicBezTo>
                  <a:cubicBezTo>
                    <a:pt x="1018" y="82"/>
                    <a:pt x="1308" y="270"/>
                    <a:pt x="1243" y="699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/>
              <a:endParaRPr lang="id-ID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41" name="Freeform 10"/>
            <p:cNvSpPr/>
            <p:nvPr/>
          </p:nvSpPr>
          <p:spPr bwMode="auto">
            <a:xfrm>
              <a:off x="950913" y="541338"/>
              <a:ext cx="3556000" cy="2894013"/>
            </a:xfrm>
            <a:custGeom>
              <a:avLst/>
              <a:gdLst>
                <a:gd name="T0" fmla="*/ 626 w 946"/>
                <a:gd name="T1" fmla="*/ 35 h 770"/>
                <a:gd name="T2" fmla="*/ 554 w 946"/>
                <a:gd name="T3" fmla="*/ 8 h 770"/>
                <a:gd name="T4" fmla="*/ 508 w 946"/>
                <a:gd name="T5" fmla="*/ 18 h 770"/>
                <a:gd name="T6" fmla="*/ 456 w 946"/>
                <a:gd name="T7" fmla="*/ 0 h 770"/>
                <a:gd name="T8" fmla="*/ 414 w 946"/>
                <a:gd name="T9" fmla="*/ 12 h 770"/>
                <a:gd name="T10" fmla="*/ 381 w 946"/>
                <a:gd name="T11" fmla="*/ 8 h 770"/>
                <a:gd name="T12" fmla="*/ 287 w 946"/>
                <a:gd name="T13" fmla="*/ 41 h 770"/>
                <a:gd name="T14" fmla="*/ 278 w 946"/>
                <a:gd name="T15" fmla="*/ 40 h 770"/>
                <a:gd name="T16" fmla="*/ 163 w 946"/>
                <a:gd name="T17" fmla="*/ 92 h 770"/>
                <a:gd name="T18" fmla="*/ 64 w 946"/>
                <a:gd name="T19" fmla="*/ 209 h 770"/>
                <a:gd name="T20" fmla="*/ 25 w 946"/>
                <a:gd name="T21" fmla="*/ 266 h 770"/>
                <a:gd name="T22" fmla="*/ 26 w 946"/>
                <a:gd name="T23" fmla="*/ 274 h 770"/>
                <a:gd name="T24" fmla="*/ 0 w 946"/>
                <a:gd name="T25" fmla="*/ 357 h 770"/>
                <a:gd name="T26" fmla="*/ 67 w 946"/>
                <a:gd name="T27" fmla="*/ 480 h 770"/>
                <a:gd name="T28" fmla="*/ 176 w 946"/>
                <a:gd name="T29" fmla="*/ 558 h 770"/>
                <a:gd name="T30" fmla="*/ 231 w 946"/>
                <a:gd name="T31" fmla="*/ 544 h 770"/>
                <a:gd name="T32" fmla="*/ 301 w 946"/>
                <a:gd name="T33" fmla="*/ 587 h 770"/>
                <a:gd name="T34" fmla="*/ 443 w 946"/>
                <a:gd name="T35" fmla="*/ 687 h 770"/>
                <a:gd name="T36" fmla="*/ 504 w 946"/>
                <a:gd name="T37" fmla="*/ 674 h 770"/>
                <a:gd name="T38" fmla="*/ 667 w 946"/>
                <a:gd name="T39" fmla="*/ 770 h 770"/>
                <a:gd name="T40" fmla="*/ 840 w 946"/>
                <a:gd name="T41" fmla="*/ 652 h 770"/>
                <a:gd name="T42" fmla="*/ 936 w 946"/>
                <a:gd name="T43" fmla="*/ 489 h 770"/>
                <a:gd name="T44" fmla="*/ 933 w 946"/>
                <a:gd name="T45" fmla="*/ 456 h 770"/>
                <a:gd name="T46" fmla="*/ 946 w 946"/>
                <a:gd name="T47" fmla="*/ 400 h 770"/>
                <a:gd name="T48" fmla="*/ 914 w 946"/>
                <a:gd name="T49" fmla="*/ 316 h 770"/>
                <a:gd name="T50" fmla="*/ 916 w 946"/>
                <a:gd name="T51" fmla="*/ 297 h 770"/>
                <a:gd name="T52" fmla="*/ 840 w 946"/>
                <a:gd name="T53" fmla="*/ 181 h 770"/>
                <a:gd name="T54" fmla="*/ 626 w 946"/>
                <a:gd name="T55" fmla="*/ 35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46" h="770">
                  <a:moveTo>
                    <a:pt x="626" y="35"/>
                  </a:moveTo>
                  <a:cubicBezTo>
                    <a:pt x="607" y="18"/>
                    <a:pt x="581" y="8"/>
                    <a:pt x="554" y="8"/>
                  </a:cubicBezTo>
                  <a:cubicBezTo>
                    <a:pt x="537" y="8"/>
                    <a:pt x="522" y="12"/>
                    <a:pt x="508" y="18"/>
                  </a:cubicBezTo>
                  <a:cubicBezTo>
                    <a:pt x="493" y="7"/>
                    <a:pt x="475" y="0"/>
                    <a:pt x="456" y="0"/>
                  </a:cubicBezTo>
                  <a:cubicBezTo>
                    <a:pt x="441" y="0"/>
                    <a:pt x="426" y="5"/>
                    <a:pt x="414" y="12"/>
                  </a:cubicBezTo>
                  <a:cubicBezTo>
                    <a:pt x="403" y="9"/>
                    <a:pt x="392" y="8"/>
                    <a:pt x="381" y="8"/>
                  </a:cubicBezTo>
                  <a:cubicBezTo>
                    <a:pt x="345" y="8"/>
                    <a:pt x="313" y="20"/>
                    <a:pt x="287" y="41"/>
                  </a:cubicBezTo>
                  <a:cubicBezTo>
                    <a:pt x="284" y="40"/>
                    <a:pt x="281" y="40"/>
                    <a:pt x="278" y="40"/>
                  </a:cubicBezTo>
                  <a:cubicBezTo>
                    <a:pt x="232" y="40"/>
                    <a:pt x="191" y="60"/>
                    <a:pt x="163" y="92"/>
                  </a:cubicBezTo>
                  <a:cubicBezTo>
                    <a:pt x="108" y="103"/>
                    <a:pt x="65" y="151"/>
                    <a:pt x="64" y="209"/>
                  </a:cubicBezTo>
                  <a:cubicBezTo>
                    <a:pt x="41" y="218"/>
                    <a:pt x="25" y="240"/>
                    <a:pt x="25" y="266"/>
                  </a:cubicBezTo>
                  <a:cubicBezTo>
                    <a:pt x="25" y="269"/>
                    <a:pt x="25" y="272"/>
                    <a:pt x="26" y="274"/>
                  </a:cubicBezTo>
                  <a:cubicBezTo>
                    <a:pt x="9" y="298"/>
                    <a:pt x="0" y="327"/>
                    <a:pt x="0" y="357"/>
                  </a:cubicBezTo>
                  <a:cubicBezTo>
                    <a:pt x="0" y="409"/>
                    <a:pt x="26" y="454"/>
                    <a:pt x="67" y="480"/>
                  </a:cubicBezTo>
                  <a:cubicBezTo>
                    <a:pt x="82" y="525"/>
                    <a:pt x="125" y="558"/>
                    <a:pt x="176" y="558"/>
                  </a:cubicBezTo>
                  <a:cubicBezTo>
                    <a:pt x="196" y="558"/>
                    <a:pt x="215" y="553"/>
                    <a:pt x="231" y="544"/>
                  </a:cubicBezTo>
                  <a:cubicBezTo>
                    <a:pt x="248" y="566"/>
                    <a:pt x="273" y="582"/>
                    <a:pt x="301" y="587"/>
                  </a:cubicBezTo>
                  <a:cubicBezTo>
                    <a:pt x="322" y="645"/>
                    <a:pt x="378" y="687"/>
                    <a:pt x="443" y="687"/>
                  </a:cubicBezTo>
                  <a:cubicBezTo>
                    <a:pt x="465" y="687"/>
                    <a:pt x="486" y="682"/>
                    <a:pt x="504" y="674"/>
                  </a:cubicBezTo>
                  <a:cubicBezTo>
                    <a:pt x="536" y="731"/>
                    <a:pt x="597" y="770"/>
                    <a:pt x="667" y="770"/>
                  </a:cubicBezTo>
                  <a:cubicBezTo>
                    <a:pt x="746" y="770"/>
                    <a:pt x="813" y="721"/>
                    <a:pt x="840" y="652"/>
                  </a:cubicBezTo>
                  <a:cubicBezTo>
                    <a:pt x="897" y="620"/>
                    <a:pt x="936" y="559"/>
                    <a:pt x="936" y="489"/>
                  </a:cubicBezTo>
                  <a:cubicBezTo>
                    <a:pt x="936" y="478"/>
                    <a:pt x="935" y="466"/>
                    <a:pt x="933" y="456"/>
                  </a:cubicBezTo>
                  <a:cubicBezTo>
                    <a:pt x="941" y="439"/>
                    <a:pt x="946" y="420"/>
                    <a:pt x="946" y="400"/>
                  </a:cubicBezTo>
                  <a:cubicBezTo>
                    <a:pt x="946" y="368"/>
                    <a:pt x="934" y="339"/>
                    <a:pt x="914" y="316"/>
                  </a:cubicBezTo>
                  <a:cubicBezTo>
                    <a:pt x="915" y="310"/>
                    <a:pt x="916" y="303"/>
                    <a:pt x="916" y="297"/>
                  </a:cubicBezTo>
                  <a:cubicBezTo>
                    <a:pt x="916" y="245"/>
                    <a:pt x="885" y="200"/>
                    <a:pt x="840" y="181"/>
                  </a:cubicBezTo>
                  <a:cubicBezTo>
                    <a:pt x="805" y="97"/>
                    <a:pt x="722" y="37"/>
                    <a:pt x="626" y="35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anchor="ctr"/>
            <a:lstStyle/>
            <a:p>
              <a:pPr algn="ctr"/>
              <a:endParaRPr lang="id-ID" sz="28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6596953" y="5462195"/>
            <a:ext cx="4372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 defTabSz="913765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bg1"/>
                </a:solidFill>
                <a:cs typeface="+mn-ea"/>
                <a:sym typeface="+mn-lt"/>
              </a:rPr>
              <a:t>三个措施促进执行力的提升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5" name="îṥḷïḓe"/>
          <p:cNvSpPr/>
          <p:nvPr/>
        </p:nvSpPr>
        <p:spPr>
          <a:xfrm>
            <a:off x="1887780" y="3919624"/>
            <a:ext cx="4051570" cy="579156"/>
          </a:xfrm>
          <a:prstGeom prst="rect">
            <a:avLst/>
          </a:prstGeom>
          <a:noFill/>
        </p:spPr>
        <p:txBody>
          <a:bodyPr wrap="square" lIns="144000" tIns="0" rIns="144000" bIns="0" anchor="ctr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营造活力化的充满人情味的氛围，员工关系的良性发展必定会促进组织执行力的提升。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8" name="îṥḷíḋè"/>
          <p:cNvSpPr/>
          <p:nvPr/>
        </p:nvSpPr>
        <p:spPr bwMode="auto">
          <a:xfrm>
            <a:off x="1887780" y="3510861"/>
            <a:ext cx="1632906" cy="332146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人性关怀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6" name="ïṣḷíďê"/>
          <p:cNvSpPr/>
          <p:nvPr/>
        </p:nvSpPr>
        <p:spPr>
          <a:xfrm>
            <a:off x="1887780" y="2408439"/>
            <a:ext cx="4064762" cy="657369"/>
          </a:xfrm>
          <a:prstGeom prst="rect">
            <a:avLst/>
          </a:prstGeom>
          <a:noFill/>
        </p:spPr>
        <p:txBody>
          <a:bodyPr wrap="square" lIns="144000" tIns="0" rIns="144000" bIns="0" anchor="ctr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充分认识激励和约束机制对提升执行力的重要性和必要性。让激励措施植根于每项工作任务之中。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9" name="îslïďê"/>
          <p:cNvSpPr/>
          <p:nvPr/>
        </p:nvSpPr>
        <p:spPr bwMode="auto">
          <a:xfrm>
            <a:off x="1887781" y="1815373"/>
            <a:ext cx="1642498" cy="614550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激励制度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77" name="ïṣḻide"/>
          <p:cNvSpPr/>
          <p:nvPr/>
        </p:nvSpPr>
        <p:spPr>
          <a:xfrm>
            <a:off x="1887780" y="5457307"/>
            <a:ext cx="4082100" cy="572418"/>
          </a:xfrm>
          <a:prstGeom prst="rect">
            <a:avLst/>
          </a:prstGeom>
          <a:noFill/>
        </p:spPr>
        <p:txBody>
          <a:bodyPr wrap="square" lIns="144000" tIns="0" rIns="144000" bIns="0" anchor="ctr" anchorCtr="1"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bg1"/>
                </a:solidFill>
                <a:cs typeface="+mn-ea"/>
                <a:sym typeface="+mn-lt"/>
              </a:rPr>
              <a:t>发挥领导的模范和带头作用，积极引导广大员工朝着正确的方向前进。</a:t>
            </a:r>
            <a:endParaRPr lang="zh-CN" altLang="en-US" sz="14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0" name="îšḷíḍe"/>
          <p:cNvSpPr/>
          <p:nvPr/>
        </p:nvSpPr>
        <p:spPr bwMode="auto">
          <a:xfrm>
            <a:off x="1887780" y="5023593"/>
            <a:ext cx="1642499" cy="328282"/>
          </a:xfrm>
          <a:prstGeom prst="rect">
            <a:avLst/>
          </a:prstGeom>
          <a:noFill/>
          <a:ln w="38100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cs typeface="+mn-ea"/>
                <a:sym typeface="+mn-lt"/>
              </a:rPr>
              <a:t>领导带头</a:t>
            </a:r>
            <a:endParaRPr lang="zh-CN" altLang="en-US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533677" y="382819"/>
            <a:ext cx="1763624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提升执行力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6" b="9530"/>
          <a:stretch>
            <a:fillRect/>
          </a:stretch>
        </p:blipFill>
        <p:spPr>
          <a:xfrm>
            <a:off x="6285877" y="1815373"/>
            <a:ext cx="4993730" cy="3344547"/>
          </a:xfrm>
          <a:prstGeom prst="rect">
            <a:avLst/>
          </a:prstGeom>
        </p:spPr>
      </p:pic>
      <p:sp>
        <p:nvSpPr>
          <p:cNvPr id="41" name="Freeform 107"/>
          <p:cNvSpPr>
            <a:spLocks noEditPoints="1"/>
          </p:cNvSpPr>
          <p:nvPr/>
        </p:nvSpPr>
        <p:spPr bwMode="auto">
          <a:xfrm>
            <a:off x="1207029" y="2013729"/>
            <a:ext cx="379166" cy="325948"/>
          </a:xfrm>
          <a:custGeom>
            <a:avLst/>
            <a:gdLst/>
            <a:ahLst/>
            <a:cxnLst>
              <a:cxn ang="0">
                <a:pos x="337" y="165"/>
              </a:cxn>
              <a:cxn ang="0">
                <a:pos x="170" y="0"/>
              </a:cxn>
              <a:cxn ang="0">
                <a:pos x="5" y="165"/>
              </a:cxn>
              <a:cxn ang="0">
                <a:pos x="5" y="165"/>
              </a:cxn>
              <a:cxn ang="0">
                <a:pos x="0" y="172"/>
              </a:cxn>
              <a:cxn ang="0">
                <a:pos x="0" y="181"/>
              </a:cxn>
              <a:cxn ang="0">
                <a:pos x="0" y="189"/>
              </a:cxn>
              <a:cxn ang="0">
                <a:pos x="5" y="196"/>
              </a:cxn>
              <a:cxn ang="0">
                <a:pos x="5" y="196"/>
              </a:cxn>
              <a:cxn ang="0">
                <a:pos x="13" y="201"/>
              </a:cxn>
              <a:cxn ang="0">
                <a:pos x="20" y="201"/>
              </a:cxn>
              <a:cxn ang="0">
                <a:pos x="29" y="201"/>
              </a:cxn>
              <a:cxn ang="0">
                <a:pos x="36" y="196"/>
              </a:cxn>
              <a:cxn ang="0">
                <a:pos x="42" y="189"/>
              </a:cxn>
              <a:cxn ang="0">
                <a:pos x="42" y="294"/>
              </a:cxn>
              <a:cxn ang="0">
                <a:pos x="301" y="294"/>
              </a:cxn>
              <a:cxn ang="0">
                <a:pos x="301" y="189"/>
              </a:cxn>
              <a:cxn ang="0">
                <a:pos x="306" y="196"/>
              </a:cxn>
              <a:cxn ang="0">
                <a:pos x="306" y="196"/>
              </a:cxn>
              <a:cxn ang="0">
                <a:pos x="314" y="201"/>
              </a:cxn>
              <a:cxn ang="0">
                <a:pos x="321" y="201"/>
              </a:cxn>
              <a:cxn ang="0">
                <a:pos x="321" y="201"/>
              </a:cxn>
              <a:cxn ang="0">
                <a:pos x="330" y="201"/>
              </a:cxn>
              <a:cxn ang="0">
                <a:pos x="337" y="196"/>
              </a:cxn>
              <a:cxn ang="0">
                <a:pos x="337" y="196"/>
              </a:cxn>
              <a:cxn ang="0">
                <a:pos x="341" y="189"/>
              </a:cxn>
              <a:cxn ang="0">
                <a:pos x="343" y="181"/>
              </a:cxn>
              <a:cxn ang="0">
                <a:pos x="341" y="172"/>
              </a:cxn>
              <a:cxn ang="0">
                <a:pos x="337" y="165"/>
              </a:cxn>
              <a:cxn ang="0">
                <a:pos x="337" y="165"/>
              </a:cxn>
              <a:cxn ang="0">
                <a:pos x="279" y="272"/>
              </a:cxn>
              <a:cxn ang="0">
                <a:pos x="214" y="272"/>
              </a:cxn>
              <a:cxn ang="0">
                <a:pos x="214" y="187"/>
              </a:cxn>
              <a:cxn ang="0">
                <a:pos x="129" y="187"/>
              </a:cxn>
              <a:cxn ang="0">
                <a:pos x="129" y="272"/>
              </a:cxn>
              <a:cxn ang="0">
                <a:pos x="63" y="272"/>
              </a:cxn>
              <a:cxn ang="0">
                <a:pos x="63" y="169"/>
              </a:cxn>
              <a:cxn ang="0">
                <a:pos x="170" y="60"/>
              </a:cxn>
              <a:cxn ang="0">
                <a:pos x="279" y="169"/>
              </a:cxn>
              <a:cxn ang="0">
                <a:pos x="279" y="272"/>
              </a:cxn>
            </a:cxnLst>
            <a:rect l="0" t="0" r="r" b="b"/>
            <a:pathLst>
              <a:path w="343" h="294">
                <a:moveTo>
                  <a:pt x="337" y="165"/>
                </a:moveTo>
                <a:lnTo>
                  <a:pt x="170" y="0"/>
                </a:lnTo>
                <a:lnTo>
                  <a:pt x="5" y="165"/>
                </a:lnTo>
                <a:lnTo>
                  <a:pt x="5" y="165"/>
                </a:lnTo>
                <a:lnTo>
                  <a:pt x="0" y="172"/>
                </a:lnTo>
                <a:lnTo>
                  <a:pt x="0" y="181"/>
                </a:lnTo>
                <a:lnTo>
                  <a:pt x="0" y="189"/>
                </a:lnTo>
                <a:lnTo>
                  <a:pt x="5" y="196"/>
                </a:lnTo>
                <a:lnTo>
                  <a:pt x="5" y="196"/>
                </a:lnTo>
                <a:lnTo>
                  <a:pt x="13" y="201"/>
                </a:lnTo>
                <a:lnTo>
                  <a:pt x="20" y="201"/>
                </a:lnTo>
                <a:lnTo>
                  <a:pt x="29" y="201"/>
                </a:lnTo>
                <a:lnTo>
                  <a:pt x="36" y="196"/>
                </a:lnTo>
                <a:lnTo>
                  <a:pt x="42" y="189"/>
                </a:lnTo>
                <a:lnTo>
                  <a:pt x="42" y="294"/>
                </a:lnTo>
                <a:lnTo>
                  <a:pt x="301" y="294"/>
                </a:lnTo>
                <a:lnTo>
                  <a:pt x="301" y="189"/>
                </a:lnTo>
                <a:lnTo>
                  <a:pt x="306" y="196"/>
                </a:lnTo>
                <a:lnTo>
                  <a:pt x="306" y="196"/>
                </a:lnTo>
                <a:lnTo>
                  <a:pt x="314" y="201"/>
                </a:lnTo>
                <a:lnTo>
                  <a:pt x="321" y="201"/>
                </a:lnTo>
                <a:lnTo>
                  <a:pt x="321" y="201"/>
                </a:lnTo>
                <a:lnTo>
                  <a:pt x="330" y="201"/>
                </a:lnTo>
                <a:lnTo>
                  <a:pt x="337" y="196"/>
                </a:lnTo>
                <a:lnTo>
                  <a:pt x="337" y="196"/>
                </a:lnTo>
                <a:lnTo>
                  <a:pt x="341" y="189"/>
                </a:lnTo>
                <a:lnTo>
                  <a:pt x="343" y="181"/>
                </a:lnTo>
                <a:lnTo>
                  <a:pt x="341" y="172"/>
                </a:lnTo>
                <a:lnTo>
                  <a:pt x="337" y="165"/>
                </a:lnTo>
                <a:lnTo>
                  <a:pt x="337" y="165"/>
                </a:lnTo>
                <a:close/>
                <a:moveTo>
                  <a:pt x="279" y="272"/>
                </a:moveTo>
                <a:lnTo>
                  <a:pt x="214" y="272"/>
                </a:lnTo>
                <a:lnTo>
                  <a:pt x="214" y="187"/>
                </a:lnTo>
                <a:lnTo>
                  <a:pt x="129" y="187"/>
                </a:lnTo>
                <a:lnTo>
                  <a:pt x="129" y="272"/>
                </a:lnTo>
                <a:lnTo>
                  <a:pt x="63" y="272"/>
                </a:lnTo>
                <a:lnTo>
                  <a:pt x="63" y="169"/>
                </a:lnTo>
                <a:lnTo>
                  <a:pt x="170" y="60"/>
                </a:lnTo>
                <a:lnTo>
                  <a:pt x="279" y="169"/>
                </a:lnTo>
                <a:lnTo>
                  <a:pt x="279" y="27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>
              <a:cs typeface="+mn-ea"/>
              <a:sym typeface="+mn-lt"/>
            </a:endParaRPr>
          </a:p>
        </p:txBody>
      </p:sp>
      <p:sp>
        <p:nvSpPr>
          <p:cNvPr id="42" name="Freeform 143"/>
          <p:cNvSpPr>
            <a:spLocks noEditPoints="1"/>
          </p:cNvSpPr>
          <p:nvPr/>
        </p:nvSpPr>
        <p:spPr bwMode="auto">
          <a:xfrm>
            <a:off x="1214254" y="5089329"/>
            <a:ext cx="364716" cy="372866"/>
          </a:xfrm>
          <a:custGeom>
            <a:avLst/>
            <a:gdLst>
              <a:gd name="T0" fmla="*/ 203 w 360"/>
              <a:gd name="T1" fmla="*/ 271 h 368"/>
              <a:gd name="T2" fmla="*/ 261 w 360"/>
              <a:gd name="T3" fmla="*/ 202 h 368"/>
              <a:gd name="T4" fmla="*/ 360 w 360"/>
              <a:gd name="T5" fmla="*/ 51 h 368"/>
              <a:gd name="T6" fmla="*/ 346 w 360"/>
              <a:gd name="T7" fmla="*/ 37 h 368"/>
              <a:gd name="T8" fmla="*/ 277 w 360"/>
              <a:gd name="T9" fmla="*/ 37 h 368"/>
              <a:gd name="T10" fmla="*/ 180 w 360"/>
              <a:gd name="T11" fmla="*/ 0 h 368"/>
              <a:gd name="T12" fmla="*/ 83 w 360"/>
              <a:gd name="T13" fmla="*/ 37 h 368"/>
              <a:gd name="T14" fmla="*/ 14 w 360"/>
              <a:gd name="T15" fmla="*/ 37 h 368"/>
              <a:gd name="T16" fmla="*/ 0 w 360"/>
              <a:gd name="T17" fmla="*/ 51 h 368"/>
              <a:gd name="T18" fmla="*/ 98 w 360"/>
              <a:gd name="T19" fmla="*/ 202 h 368"/>
              <a:gd name="T20" fmla="*/ 156 w 360"/>
              <a:gd name="T21" fmla="*/ 271 h 368"/>
              <a:gd name="T22" fmla="*/ 156 w 360"/>
              <a:gd name="T23" fmla="*/ 297 h 368"/>
              <a:gd name="T24" fmla="*/ 91 w 360"/>
              <a:gd name="T25" fmla="*/ 332 h 368"/>
              <a:gd name="T26" fmla="*/ 180 w 360"/>
              <a:gd name="T27" fmla="*/ 368 h 368"/>
              <a:gd name="T28" fmla="*/ 269 w 360"/>
              <a:gd name="T29" fmla="*/ 332 h 368"/>
              <a:gd name="T30" fmla="*/ 203 w 360"/>
              <a:gd name="T31" fmla="*/ 297 h 368"/>
              <a:gd name="T32" fmla="*/ 203 w 360"/>
              <a:gd name="T33" fmla="*/ 271 h 368"/>
              <a:gd name="T34" fmla="*/ 259 w 360"/>
              <a:gd name="T35" fmla="*/ 170 h 368"/>
              <a:gd name="T36" fmla="*/ 281 w 360"/>
              <a:gd name="T37" fmla="*/ 65 h 368"/>
              <a:gd name="T38" fmla="*/ 331 w 360"/>
              <a:gd name="T39" fmla="*/ 65 h 368"/>
              <a:gd name="T40" fmla="*/ 259 w 360"/>
              <a:gd name="T41" fmla="*/ 170 h 368"/>
              <a:gd name="T42" fmla="*/ 180 w 360"/>
              <a:gd name="T43" fmla="*/ 24 h 368"/>
              <a:gd name="T44" fmla="*/ 256 w 360"/>
              <a:gd name="T45" fmla="*/ 55 h 368"/>
              <a:gd name="T46" fmla="*/ 180 w 360"/>
              <a:gd name="T47" fmla="*/ 86 h 368"/>
              <a:gd name="T48" fmla="*/ 104 w 360"/>
              <a:gd name="T49" fmla="*/ 55 h 368"/>
              <a:gd name="T50" fmla="*/ 180 w 360"/>
              <a:gd name="T51" fmla="*/ 24 h 368"/>
              <a:gd name="T52" fmla="*/ 29 w 360"/>
              <a:gd name="T53" fmla="*/ 65 h 368"/>
              <a:gd name="T54" fmla="*/ 79 w 360"/>
              <a:gd name="T55" fmla="*/ 65 h 368"/>
              <a:gd name="T56" fmla="*/ 101 w 360"/>
              <a:gd name="T57" fmla="*/ 170 h 368"/>
              <a:gd name="T58" fmla="*/ 29 w 360"/>
              <a:gd name="T59" fmla="*/ 65 h 3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60" h="368">
                <a:moveTo>
                  <a:pt x="203" y="271"/>
                </a:moveTo>
                <a:cubicBezTo>
                  <a:pt x="203" y="242"/>
                  <a:pt x="225" y="226"/>
                  <a:pt x="261" y="202"/>
                </a:cubicBezTo>
                <a:cubicBezTo>
                  <a:pt x="305" y="173"/>
                  <a:pt x="360" y="137"/>
                  <a:pt x="360" y="51"/>
                </a:cubicBezTo>
                <a:cubicBezTo>
                  <a:pt x="360" y="43"/>
                  <a:pt x="353" y="37"/>
                  <a:pt x="346" y="37"/>
                </a:cubicBezTo>
                <a:cubicBezTo>
                  <a:pt x="277" y="37"/>
                  <a:pt x="277" y="37"/>
                  <a:pt x="277" y="37"/>
                </a:cubicBezTo>
                <a:cubicBezTo>
                  <a:pt x="267" y="19"/>
                  <a:pt x="238" y="0"/>
                  <a:pt x="180" y="0"/>
                </a:cubicBezTo>
                <a:cubicBezTo>
                  <a:pt x="121" y="0"/>
                  <a:pt x="92" y="19"/>
                  <a:pt x="83" y="37"/>
                </a:cubicBezTo>
                <a:cubicBezTo>
                  <a:pt x="14" y="37"/>
                  <a:pt x="14" y="37"/>
                  <a:pt x="14" y="37"/>
                </a:cubicBezTo>
                <a:cubicBezTo>
                  <a:pt x="6" y="37"/>
                  <a:pt x="0" y="43"/>
                  <a:pt x="0" y="51"/>
                </a:cubicBezTo>
                <a:cubicBezTo>
                  <a:pt x="0" y="137"/>
                  <a:pt x="54" y="173"/>
                  <a:pt x="98" y="202"/>
                </a:cubicBezTo>
                <a:cubicBezTo>
                  <a:pt x="134" y="226"/>
                  <a:pt x="156" y="242"/>
                  <a:pt x="156" y="271"/>
                </a:cubicBezTo>
                <a:cubicBezTo>
                  <a:pt x="156" y="297"/>
                  <a:pt x="156" y="297"/>
                  <a:pt x="156" y="297"/>
                </a:cubicBezTo>
                <a:cubicBezTo>
                  <a:pt x="118" y="301"/>
                  <a:pt x="91" y="315"/>
                  <a:pt x="91" y="332"/>
                </a:cubicBezTo>
                <a:cubicBezTo>
                  <a:pt x="91" y="352"/>
                  <a:pt x="131" y="368"/>
                  <a:pt x="180" y="368"/>
                </a:cubicBezTo>
                <a:cubicBezTo>
                  <a:pt x="229" y="368"/>
                  <a:pt x="269" y="352"/>
                  <a:pt x="269" y="332"/>
                </a:cubicBezTo>
                <a:cubicBezTo>
                  <a:pt x="269" y="315"/>
                  <a:pt x="241" y="301"/>
                  <a:pt x="203" y="297"/>
                </a:cubicBezTo>
                <a:lnTo>
                  <a:pt x="203" y="271"/>
                </a:lnTo>
                <a:close/>
                <a:moveTo>
                  <a:pt x="259" y="170"/>
                </a:moveTo>
                <a:cubicBezTo>
                  <a:pt x="270" y="146"/>
                  <a:pt x="279" y="113"/>
                  <a:pt x="281" y="65"/>
                </a:cubicBezTo>
                <a:cubicBezTo>
                  <a:pt x="331" y="65"/>
                  <a:pt x="331" y="65"/>
                  <a:pt x="331" y="65"/>
                </a:cubicBezTo>
                <a:cubicBezTo>
                  <a:pt x="326" y="119"/>
                  <a:pt x="294" y="146"/>
                  <a:pt x="259" y="170"/>
                </a:cubicBezTo>
                <a:close/>
                <a:moveTo>
                  <a:pt x="180" y="24"/>
                </a:moveTo>
                <a:cubicBezTo>
                  <a:pt x="234" y="24"/>
                  <a:pt x="256" y="47"/>
                  <a:pt x="256" y="55"/>
                </a:cubicBezTo>
                <a:cubicBezTo>
                  <a:pt x="256" y="63"/>
                  <a:pt x="234" y="86"/>
                  <a:pt x="180" y="86"/>
                </a:cubicBezTo>
                <a:cubicBezTo>
                  <a:pt x="125" y="86"/>
                  <a:pt x="104" y="63"/>
                  <a:pt x="104" y="55"/>
                </a:cubicBezTo>
                <a:cubicBezTo>
                  <a:pt x="104" y="47"/>
                  <a:pt x="125" y="24"/>
                  <a:pt x="180" y="24"/>
                </a:cubicBezTo>
                <a:close/>
                <a:moveTo>
                  <a:pt x="29" y="65"/>
                </a:moveTo>
                <a:cubicBezTo>
                  <a:pt x="79" y="65"/>
                  <a:pt x="79" y="65"/>
                  <a:pt x="79" y="65"/>
                </a:cubicBezTo>
                <a:cubicBezTo>
                  <a:pt x="80" y="113"/>
                  <a:pt x="89" y="146"/>
                  <a:pt x="101" y="170"/>
                </a:cubicBezTo>
                <a:cubicBezTo>
                  <a:pt x="66" y="146"/>
                  <a:pt x="33" y="119"/>
                  <a:pt x="29" y="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en-US" sz="2400" dirty="0">
              <a:cs typeface="+mn-ea"/>
              <a:sym typeface="+mn-lt"/>
            </a:endParaRPr>
          </a:p>
        </p:txBody>
      </p:sp>
      <p:grpSp>
        <p:nvGrpSpPr>
          <p:cNvPr id="43" name="Group 75"/>
          <p:cNvGrpSpPr/>
          <p:nvPr/>
        </p:nvGrpSpPr>
        <p:grpSpPr>
          <a:xfrm>
            <a:off x="1221442" y="3509392"/>
            <a:ext cx="350341" cy="341470"/>
            <a:chOff x="4080141" y="798258"/>
            <a:chExt cx="328062" cy="319755"/>
          </a:xfrm>
          <a:solidFill>
            <a:schemeClr val="bg1"/>
          </a:solidFill>
        </p:grpSpPr>
        <p:sp>
          <p:nvSpPr>
            <p:cNvPr id="44" name="Freeform 76"/>
            <p:cNvSpPr/>
            <p:nvPr/>
          </p:nvSpPr>
          <p:spPr bwMode="auto">
            <a:xfrm>
              <a:off x="4080141" y="823174"/>
              <a:ext cx="294839" cy="294839"/>
            </a:xfrm>
            <a:custGeom>
              <a:avLst/>
              <a:gdLst/>
              <a:ahLst/>
              <a:cxnLst>
                <a:cxn ang="0">
                  <a:pos x="141" y="141"/>
                </a:cxn>
                <a:cxn ang="0">
                  <a:pos x="284" y="141"/>
                </a:cxn>
                <a:cxn ang="0">
                  <a:pos x="284" y="141"/>
                </a:cxn>
                <a:cxn ang="0">
                  <a:pos x="283" y="156"/>
                </a:cxn>
                <a:cxn ang="0">
                  <a:pos x="281" y="170"/>
                </a:cxn>
                <a:cxn ang="0">
                  <a:pos x="277" y="185"/>
                </a:cxn>
                <a:cxn ang="0">
                  <a:pos x="274" y="197"/>
                </a:cxn>
                <a:cxn ang="0">
                  <a:pos x="266" y="210"/>
                </a:cxn>
                <a:cxn ang="0">
                  <a:pos x="259" y="221"/>
                </a:cxn>
                <a:cxn ang="0">
                  <a:pos x="252" y="232"/>
                </a:cxn>
                <a:cxn ang="0">
                  <a:pos x="243" y="243"/>
                </a:cxn>
                <a:cxn ang="0">
                  <a:pos x="232" y="252"/>
                </a:cxn>
                <a:cxn ang="0">
                  <a:pos x="221" y="259"/>
                </a:cxn>
                <a:cxn ang="0">
                  <a:pos x="210" y="266"/>
                </a:cxn>
                <a:cxn ang="0">
                  <a:pos x="197" y="273"/>
                </a:cxn>
                <a:cxn ang="0">
                  <a:pos x="185" y="277"/>
                </a:cxn>
                <a:cxn ang="0">
                  <a:pos x="170" y="281"/>
                </a:cxn>
                <a:cxn ang="0">
                  <a:pos x="156" y="283"/>
                </a:cxn>
                <a:cxn ang="0">
                  <a:pos x="141" y="284"/>
                </a:cxn>
                <a:cxn ang="0">
                  <a:pos x="141" y="284"/>
                </a:cxn>
                <a:cxn ang="0">
                  <a:pos x="127" y="283"/>
                </a:cxn>
                <a:cxn ang="0">
                  <a:pos x="112" y="281"/>
                </a:cxn>
                <a:cxn ang="0">
                  <a:pos x="100" y="277"/>
                </a:cxn>
                <a:cxn ang="0">
                  <a:pos x="87" y="273"/>
                </a:cxn>
                <a:cxn ang="0">
                  <a:pos x="74" y="266"/>
                </a:cxn>
                <a:cxn ang="0">
                  <a:pos x="62" y="259"/>
                </a:cxn>
                <a:cxn ang="0">
                  <a:pos x="51" y="252"/>
                </a:cxn>
                <a:cxn ang="0">
                  <a:pos x="42" y="243"/>
                </a:cxn>
                <a:cxn ang="0">
                  <a:pos x="33" y="232"/>
                </a:cxn>
                <a:cxn ang="0">
                  <a:pos x="23" y="221"/>
                </a:cxn>
                <a:cxn ang="0">
                  <a:pos x="16" y="210"/>
                </a:cxn>
                <a:cxn ang="0">
                  <a:pos x="11" y="197"/>
                </a:cxn>
                <a:cxn ang="0">
                  <a:pos x="5" y="185"/>
                </a:cxn>
                <a:cxn ang="0">
                  <a:pos x="2" y="170"/>
                </a:cxn>
                <a:cxn ang="0">
                  <a:pos x="0" y="156"/>
                </a:cxn>
                <a:cxn ang="0">
                  <a:pos x="0" y="141"/>
                </a:cxn>
                <a:cxn ang="0">
                  <a:pos x="0" y="141"/>
                </a:cxn>
                <a:cxn ang="0">
                  <a:pos x="0" y="127"/>
                </a:cxn>
                <a:cxn ang="0">
                  <a:pos x="2" y="114"/>
                </a:cxn>
                <a:cxn ang="0">
                  <a:pos x="5" y="99"/>
                </a:cxn>
                <a:cxn ang="0">
                  <a:pos x="11" y="87"/>
                </a:cxn>
                <a:cxn ang="0">
                  <a:pos x="16" y="74"/>
                </a:cxn>
                <a:cxn ang="0">
                  <a:pos x="23" y="63"/>
                </a:cxn>
                <a:cxn ang="0">
                  <a:pos x="33" y="52"/>
                </a:cxn>
                <a:cxn ang="0">
                  <a:pos x="42" y="41"/>
                </a:cxn>
                <a:cxn ang="0">
                  <a:pos x="51" y="32"/>
                </a:cxn>
                <a:cxn ang="0">
                  <a:pos x="62" y="23"/>
                </a:cxn>
                <a:cxn ang="0">
                  <a:pos x="74" y="16"/>
                </a:cxn>
                <a:cxn ang="0">
                  <a:pos x="87" y="11"/>
                </a:cxn>
                <a:cxn ang="0">
                  <a:pos x="100" y="7"/>
                </a:cxn>
                <a:cxn ang="0">
                  <a:pos x="112" y="3"/>
                </a:cxn>
                <a:cxn ang="0">
                  <a:pos x="127" y="0"/>
                </a:cxn>
                <a:cxn ang="0">
                  <a:pos x="141" y="0"/>
                </a:cxn>
                <a:cxn ang="0">
                  <a:pos x="141" y="141"/>
                </a:cxn>
              </a:cxnLst>
              <a:rect l="0" t="0" r="r" b="b"/>
              <a:pathLst>
                <a:path w="284" h="284">
                  <a:moveTo>
                    <a:pt x="141" y="141"/>
                  </a:moveTo>
                  <a:lnTo>
                    <a:pt x="284" y="141"/>
                  </a:lnTo>
                  <a:lnTo>
                    <a:pt x="284" y="141"/>
                  </a:lnTo>
                  <a:lnTo>
                    <a:pt x="283" y="156"/>
                  </a:lnTo>
                  <a:lnTo>
                    <a:pt x="281" y="170"/>
                  </a:lnTo>
                  <a:lnTo>
                    <a:pt x="277" y="185"/>
                  </a:lnTo>
                  <a:lnTo>
                    <a:pt x="274" y="197"/>
                  </a:lnTo>
                  <a:lnTo>
                    <a:pt x="266" y="210"/>
                  </a:lnTo>
                  <a:lnTo>
                    <a:pt x="259" y="221"/>
                  </a:lnTo>
                  <a:lnTo>
                    <a:pt x="252" y="232"/>
                  </a:lnTo>
                  <a:lnTo>
                    <a:pt x="243" y="243"/>
                  </a:lnTo>
                  <a:lnTo>
                    <a:pt x="232" y="252"/>
                  </a:lnTo>
                  <a:lnTo>
                    <a:pt x="221" y="259"/>
                  </a:lnTo>
                  <a:lnTo>
                    <a:pt x="210" y="266"/>
                  </a:lnTo>
                  <a:lnTo>
                    <a:pt x="197" y="273"/>
                  </a:lnTo>
                  <a:lnTo>
                    <a:pt x="185" y="277"/>
                  </a:lnTo>
                  <a:lnTo>
                    <a:pt x="170" y="281"/>
                  </a:lnTo>
                  <a:lnTo>
                    <a:pt x="156" y="283"/>
                  </a:lnTo>
                  <a:lnTo>
                    <a:pt x="141" y="284"/>
                  </a:lnTo>
                  <a:lnTo>
                    <a:pt x="141" y="284"/>
                  </a:lnTo>
                  <a:lnTo>
                    <a:pt x="127" y="283"/>
                  </a:lnTo>
                  <a:lnTo>
                    <a:pt x="112" y="281"/>
                  </a:lnTo>
                  <a:lnTo>
                    <a:pt x="100" y="277"/>
                  </a:lnTo>
                  <a:lnTo>
                    <a:pt x="87" y="273"/>
                  </a:lnTo>
                  <a:lnTo>
                    <a:pt x="74" y="266"/>
                  </a:lnTo>
                  <a:lnTo>
                    <a:pt x="62" y="259"/>
                  </a:lnTo>
                  <a:lnTo>
                    <a:pt x="51" y="252"/>
                  </a:lnTo>
                  <a:lnTo>
                    <a:pt x="42" y="243"/>
                  </a:lnTo>
                  <a:lnTo>
                    <a:pt x="33" y="232"/>
                  </a:lnTo>
                  <a:lnTo>
                    <a:pt x="23" y="221"/>
                  </a:lnTo>
                  <a:lnTo>
                    <a:pt x="16" y="210"/>
                  </a:lnTo>
                  <a:lnTo>
                    <a:pt x="11" y="197"/>
                  </a:lnTo>
                  <a:lnTo>
                    <a:pt x="5" y="185"/>
                  </a:lnTo>
                  <a:lnTo>
                    <a:pt x="2" y="170"/>
                  </a:lnTo>
                  <a:lnTo>
                    <a:pt x="0" y="156"/>
                  </a:lnTo>
                  <a:lnTo>
                    <a:pt x="0" y="141"/>
                  </a:lnTo>
                  <a:lnTo>
                    <a:pt x="0" y="141"/>
                  </a:lnTo>
                  <a:lnTo>
                    <a:pt x="0" y="127"/>
                  </a:lnTo>
                  <a:lnTo>
                    <a:pt x="2" y="114"/>
                  </a:lnTo>
                  <a:lnTo>
                    <a:pt x="5" y="99"/>
                  </a:lnTo>
                  <a:lnTo>
                    <a:pt x="11" y="87"/>
                  </a:lnTo>
                  <a:lnTo>
                    <a:pt x="16" y="74"/>
                  </a:lnTo>
                  <a:lnTo>
                    <a:pt x="23" y="63"/>
                  </a:lnTo>
                  <a:lnTo>
                    <a:pt x="33" y="52"/>
                  </a:lnTo>
                  <a:lnTo>
                    <a:pt x="42" y="41"/>
                  </a:lnTo>
                  <a:lnTo>
                    <a:pt x="51" y="32"/>
                  </a:lnTo>
                  <a:lnTo>
                    <a:pt x="62" y="23"/>
                  </a:lnTo>
                  <a:lnTo>
                    <a:pt x="74" y="16"/>
                  </a:lnTo>
                  <a:lnTo>
                    <a:pt x="87" y="11"/>
                  </a:lnTo>
                  <a:lnTo>
                    <a:pt x="100" y="7"/>
                  </a:lnTo>
                  <a:lnTo>
                    <a:pt x="112" y="3"/>
                  </a:lnTo>
                  <a:lnTo>
                    <a:pt x="127" y="0"/>
                  </a:lnTo>
                  <a:lnTo>
                    <a:pt x="141" y="0"/>
                  </a:lnTo>
                  <a:lnTo>
                    <a:pt x="141" y="141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cs typeface="+mn-ea"/>
                <a:sym typeface="+mn-lt"/>
              </a:endParaRPr>
            </a:p>
          </p:txBody>
        </p:sp>
        <p:sp>
          <p:nvSpPr>
            <p:cNvPr id="45" name="Freeform 77"/>
            <p:cNvSpPr/>
            <p:nvPr/>
          </p:nvSpPr>
          <p:spPr bwMode="auto">
            <a:xfrm>
              <a:off x="4260783" y="798258"/>
              <a:ext cx="147420" cy="147420"/>
            </a:xfrm>
            <a:custGeom>
              <a:avLst/>
              <a:gdLst/>
              <a:ahLst/>
              <a:cxnLst>
                <a:cxn ang="0">
                  <a:pos x="0" y="142"/>
                </a:cxn>
                <a:cxn ang="0">
                  <a:pos x="141" y="142"/>
                </a:cxn>
                <a:cxn ang="0">
                  <a:pos x="141" y="142"/>
                </a:cxn>
                <a:cxn ang="0">
                  <a:pos x="141" y="127"/>
                </a:cxn>
                <a:cxn ang="0">
                  <a:pos x="139" y="113"/>
                </a:cxn>
                <a:cxn ang="0">
                  <a:pos x="136" y="100"/>
                </a:cxn>
                <a:cxn ang="0">
                  <a:pos x="130" y="87"/>
                </a:cxn>
                <a:cxn ang="0">
                  <a:pos x="125" y="74"/>
                </a:cxn>
                <a:cxn ang="0">
                  <a:pos x="118" y="62"/>
                </a:cxn>
                <a:cxn ang="0">
                  <a:pos x="109" y="51"/>
                </a:cxn>
                <a:cxn ang="0">
                  <a:pos x="100" y="42"/>
                </a:cxn>
                <a:cxn ang="0">
                  <a:pos x="91" y="33"/>
                </a:cxn>
                <a:cxn ang="0">
                  <a:pos x="80" y="24"/>
                </a:cxn>
                <a:cxn ang="0">
                  <a:pos x="67" y="16"/>
                </a:cxn>
                <a:cxn ang="0">
                  <a:pos x="54" y="11"/>
                </a:cxn>
                <a:cxn ang="0">
                  <a:pos x="42" y="6"/>
                </a:cxn>
                <a:cxn ang="0">
                  <a:pos x="29" y="2"/>
                </a:cxn>
                <a:cxn ang="0">
                  <a:pos x="14" y="0"/>
                </a:cxn>
                <a:cxn ang="0">
                  <a:pos x="0" y="0"/>
                </a:cxn>
                <a:cxn ang="0">
                  <a:pos x="0" y="142"/>
                </a:cxn>
              </a:cxnLst>
              <a:rect l="0" t="0" r="r" b="b"/>
              <a:pathLst>
                <a:path w="141" h="142">
                  <a:moveTo>
                    <a:pt x="0" y="142"/>
                  </a:moveTo>
                  <a:lnTo>
                    <a:pt x="141" y="142"/>
                  </a:lnTo>
                  <a:lnTo>
                    <a:pt x="141" y="142"/>
                  </a:lnTo>
                  <a:lnTo>
                    <a:pt x="141" y="127"/>
                  </a:lnTo>
                  <a:lnTo>
                    <a:pt x="139" y="113"/>
                  </a:lnTo>
                  <a:lnTo>
                    <a:pt x="136" y="100"/>
                  </a:lnTo>
                  <a:lnTo>
                    <a:pt x="130" y="87"/>
                  </a:lnTo>
                  <a:lnTo>
                    <a:pt x="125" y="74"/>
                  </a:lnTo>
                  <a:lnTo>
                    <a:pt x="118" y="62"/>
                  </a:lnTo>
                  <a:lnTo>
                    <a:pt x="109" y="51"/>
                  </a:lnTo>
                  <a:lnTo>
                    <a:pt x="100" y="42"/>
                  </a:lnTo>
                  <a:lnTo>
                    <a:pt x="91" y="33"/>
                  </a:lnTo>
                  <a:lnTo>
                    <a:pt x="80" y="24"/>
                  </a:lnTo>
                  <a:lnTo>
                    <a:pt x="67" y="16"/>
                  </a:lnTo>
                  <a:lnTo>
                    <a:pt x="54" y="11"/>
                  </a:lnTo>
                  <a:lnTo>
                    <a:pt x="42" y="6"/>
                  </a:lnTo>
                  <a:lnTo>
                    <a:pt x="29" y="2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4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US" sz="24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Box 2"/>
          <p:cNvSpPr txBox="1"/>
          <p:nvPr/>
        </p:nvSpPr>
        <p:spPr>
          <a:xfrm>
            <a:off x="5775030" y="2871965"/>
            <a:ext cx="528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 fontAlgn="auto">
              <a:spcBef>
                <a:spcPts val="0"/>
              </a:spcBef>
              <a:spcAft>
                <a:spcPts val="0"/>
              </a:spcAft>
              <a:defRPr sz="2000" kern="0">
                <a:solidFill>
                  <a:sysClr val="windowText" lastClr="000000"/>
                </a:solidFill>
                <a:latin typeface="+mj-ea"/>
                <a:ea typeface="+mj-ea"/>
              </a:defRPr>
            </a:lvl1pPr>
          </a:lstStyle>
          <a:p>
            <a:pPr indent="507365" algn="l" defTabSz="913765">
              <a:lnSpc>
                <a:spcPts val="2800"/>
              </a:lnSpc>
            </a:pPr>
            <a:r>
              <a:rPr lang="zh-CN" altLang="en-US" sz="1600" dirty="0">
                <a:solidFill>
                  <a:srgbClr val="FFFFFF"/>
                </a:solidFill>
                <a:latin typeface="+mn-lt"/>
                <a:ea typeface="+mn-ea"/>
                <a:cs typeface="+mn-ea"/>
                <a:sym typeface="+mn-lt"/>
              </a:rPr>
              <a:t>实干铸就成功，创新引领未来。虽然在公司各级领导和职能部门的大力支持和关注下，我们取得了一定的成绩，但离公司领导层的要求还有一定的距离。我们将在公司党组的正确领导下，坚持创客引领、转型升级、提质增效，加快发展，撸起袖子加油干，为做强做优做大的目标努力奋斗！</a:t>
            </a:r>
            <a:endParaRPr lang="zh-CN" altLang="en-US" sz="1600" dirty="0">
              <a:solidFill>
                <a:srgbClr val="FFFFFF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935002" y="2132087"/>
            <a:ext cx="3609967" cy="522948"/>
            <a:chOff x="7062762" y="1674887"/>
            <a:chExt cx="3609967" cy="522948"/>
          </a:xfrm>
        </p:grpSpPr>
        <p:sp>
          <p:nvSpPr>
            <p:cNvPr id="54" name="矩形 53"/>
            <p:cNvSpPr/>
            <p:nvPr/>
          </p:nvSpPr>
          <p:spPr>
            <a:xfrm>
              <a:off x="7580111" y="1674887"/>
              <a:ext cx="3092618" cy="522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800" b="1" dirty="0">
                  <a:solidFill>
                    <a:schemeClr val="bg1"/>
                  </a:solidFill>
                  <a:cs typeface="+mn-ea"/>
                  <a:sym typeface="+mn-lt"/>
                </a:rPr>
                <a:t>结束语</a:t>
              </a:r>
              <a:endParaRPr lang="zh-CN" altLang="en-US" sz="2800" b="1" dirty="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55" name="Freeform 15"/>
            <p:cNvSpPr>
              <a:spLocks noEditPoints="1"/>
            </p:cNvSpPr>
            <p:nvPr/>
          </p:nvSpPr>
          <p:spPr bwMode="auto">
            <a:xfrm>
              <a:off x="7062762" y="1755328"/>
              <a:ext cx="353647" cy="362067"/>
            </a:xfrm>
            <a:custGeom>
              <a:avLst/>
              <a:gdLst>
                <a:gd name="T0" fmla="*/ 224 w 411"/>
                <a:gd name="T1" fmla="*/ 346 h 411"/>
                <a:gd name="T2" fmla="*/ 193 w 411"/>
                <a:gd name="T3" fmla="*/ 320 h 411"/>
                <a:gd name="T4" fmla="*/ 272 w 411"/>
                <a:gd name="T5" fmla="*/ 227 h 411"/>
                <a:gd name="T6" fmla="*/ 67 w 411"/>
                <a:gd name="T7" fmla="*/ 227 h 411"/>
                <a:gd name="T8" fmla="*/ 67 w 411"/>
                <a:gd name="T9" fmla="*/ 183 h 411"/>
                <a:gd name="T10" fmla="*/ 272 w 411"/>
                <a:gd name="T11" fmla="*/ 183 h 411"/>
                <a:gd name="T12" fmla="*/ 193 w 411"/>
                <a:gd name="T13" fmla="*/ 91 h 411"/>
                <a:gd name="T14" fmla="*/ 224 w 411"/>
                <a:gd name="T15" fmla="*/ 64 h 411"/>
                <a:gd name="T16" fmla="*/ 345 w 411"/>
                <a:gd name="T17" fmla="*/ 205 h 411"/>
                <a:gd name="T18" fmla="*/ 224 w 411"/>
                <a:gd name="T19" fmla="*/ 346 h 411"/>
                <a:gd name="T20" fmla="*/ 206 w 411"/>
                <a:gd name="T21" fmla="*/ 0 h 411"/>
                <a:gd name="T22" fmla="*/ 411 w 411"/>
                <a:gd name="T23" fmla="*/ 205 h 411"/>
                <a:gd name="T24" fmla="*/ 206 w 411"/>
                <a:gd name="T25" fmla="*/ 411 h 411"/>
                <a:gd name="T26" fmla="*/ 0 w 411"/>
                <a:gd name="T27" fmla="*/ 205 h 411"/>
                <a:gd name="T28" fmla="*/ 206 w 411"/>
                <a:gd name="T29" fmla="*/ 0 h 411"/>
                <a:gd name="T30" fmla="*/ 206 w 411"/>
                <a:gd name="T31" fmla="*/ 26 h 411"/>
                <a:gd name="T32" fmla="*/ 385 w 411"/>
                <a:gd name="T33" fmla="*/ 205 h 411"/>
                <a:gd name="T34" fmla="*/ 206 w 411"/>
                <a:gd name="T35" fmla="*/ 385 h 411"/>
                <a:gd name="T36" fmla="*/ 27 w 411"/>
                <a:gd name="T37" fmla="*/ 205 h 411"/>
                <a:gd name="T38" fmla="*/ 206 w 411"/>
                <a:gd name="T39" fmla="*/ 26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11" h="411">
                  <a:moveTo>
                    <a:pt x="224" y="346"/>
                  </a:moveTo>
                  <a:lnTo>
                    <a:pt x="193" y="320"/>
                  </a:lnTo>
                  <a:lnTo>
                    <a:pt x="272" y="227"/>
                  </a:lnTo>
                  <a:lnTo>
                    <a:pt x="67" y="227"/>
                  </a:lnTo>
                  <a:lnTo>
                    <a:pt x="67" y="183"/>
                  </a:lnTo>
                  <a:lnTo>
                    <a:pt x="272" y="183"/>
                  </a:lnTo>
                  <a:lnTo>
                    <a:pt x="193" y="91"/>
                  </a:lnTo>
                  <a:lnTo>
                    <a:pt x="224" y="64"/>
                  </a:lnTo>
                  <a:lnTo>
                    <a:pt x="345" y="205"/>
                  </a:lnTo>
                  <a:lnTo>
                    <a:pt x="224" y="346"/>
                  </a:lnTo>
                  <a:close/>
                  <a:moveTo>
                    <a:pt x="206" y="0"/>
                  </a:moveTo>
                  <a:cubicBezTo>
                    <a:pt x="319" y="0"/>
                    <a:pt x="411" y="92"/>
                    <a:pt x="411" y="205"/>
                  </a:cubicBezTo>
                  <a:cubicBezTo>
                    <a:pt x="411" y="319"/>
                    <a:pt x="319" y="411"/>
                    <a:pt x="206" y="411"/>
                  </a:cubicBezTo>
                  <a:cubicBezTo>
                    <a:pt x="92" y="411"/>
                    <a:pt x="0" y="319"/>
                    <a:pt x="0" y="205"/>
                  </a:cubicBezTo>
                  <a:cubicBezTo>
                    <a:pt x="0" y="92"/>
                    <a:pt x="92" y="0"/>
                    <a:pt x="206" y="0"/>
                  </a:cubicBezTo>
                  <a:close/>
                  <a:moveTo>
                    <a:pt x="206" y="26"/>
                  </a:moveTo>
                  <a:cubicBezTo>
                    <a:pt x="305" y="26"/>
                    <a:pt x="385" y="106"/>
                    <a:pt x="385" y="205"/>
                  </a:cubicBezTo>
                  <a:cubicBezTo>
                    <a:pt x="385" y="304"/>
                    <a:pt x="305" y="385"/>
                    <a:pt x="206" y="385"/>
                  </a:cubicBezTo>
                  <a:cubicBezTo>
                    <a:pt x="107" y="385"/>
                    <a:pt x="27" y="304"/>
                    <a:pt x="27" y="205"/>
                  </a:cubicBezTo>
                  <a:cubicBezTo>
                    <a:pt x="27" y="106"/>
                    <a:pt x="107" y="26"/>
                    <a:pt x="206" y="2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pPr defTabSz="913765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800" b="1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33677" y="382819"/>
            <a:ext cx="816249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b="1" dirty="0" smtClean="0">
                <a:solidFill>
                  <a:schemeClr val="bg1"/>
                </a:solidFill>
                <a:cs typeface="+mn-ea"/>
                <a:sym typeface="+mn-lt"/>
              </a:rPr>
              <a:t>总结</a:t>
            </a:r>
            <a:endParaRPr lang="zh-CN" altLang="en-US" sz="24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0" y="2216952"/>
            <a:ext cx="5771300" cy="4641048"/>
            <a:chOff x="0" y="4061942"/>
            <a:chExt cx="3476993" cy="279605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061942"/>
              <a:ext cx="2949869" cy="2796058"/>
            </a:xfrm>
            <a:prstGeom prst="rect">
              <a:avLst/>
            </a:prstGeom>
          </p:spPr>
        </p:pic>
        <p:sp>
          <p:nvSpPr>
            <p:cNvPr id="14" name="直角三角形 13"/>
            <p:cNvSpPr/>
            <p:nvPr/>
          </p:nvSpPr>
          <p:spPr>
            <a:xfrm>
              <a:off x="2422744" y="5862918"/>
              <a:ext cx="1054249" cy="995082"/>
            </a:xfrm>
            <a:prstGeom prst="rtTriangle">
              <a:avLst/>
            </a:prstGeom>
            <a:solidFill>
              <a:srgbClr val="28364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556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01" b="276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37292" y="537482"/>
            <a:ext cx="8117416" cy="2859068"/>
          </a:xfrm>
          <a:custGeom>
            <a:avLst/>
            <a:gdLst>
              <a:gd name="connsiteX0" fmla="*/ 5761595 w 8820096"/>
              <a:gd name="connsiteY0" fmla="*/ 2071848 h 3106562"/>
              <a:gd name="connsiteX1" fmla="*/ 5761595 w 8820096"/>
              <a:gd name="connsiteY1" fmla="*/ 2794344 h 3106562"/>
              <a:gd name="connsiteX2" fmla="*/ 6483490 w 8820096"/>
              <a:gd name="connsiteY2" fmla="*/ 2794344 h 3106562"/>
              <a:gd name="connsiteX3" fmla="*/ 6483490 w 8820096"/>
              <a:gd name="connsiteY3" fmla="*/ 2071848 h 3106562"/>
              <a:gd name="connsiteX4" fmla="*/ 0 w 8820096"/>
              <a:gd name="connsiteY4" fmla="*/ 0 h 3106562"/>
              <a:gd name="connsiteX5" fmla="*/ 8820096 w 8820096"/>
              <a:gd name="connsiteY5" fmla="*/ 0 h 3106562"/>
              <a:gd name="connsiteX6" fmla="*/ 8820096 w 8820096"/>
              <a:gd name="connsiteY6" fmla="*/ 3106562 h 3106562"/>
              <a:gd name="connsiteX7" fmla="*/ 0 w 8820096"/>
              <a:gd name="connsiteY7" fmla="*/ 3106562 h 3106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20096" h="3106562">
                <a:moveTo>
                  <a:pt x="5761595" y="2071848"/>
                </a:moveTo>
                <a:lnTo>
                  <a:pt x="5761595" y="2794344"/>
                </a:lnTo>
                <a:lnTo>
                  <a:pt x="6483490" y="2794344"/>
                </a:lnTo>
                <a:lnTo>
                  <a:pt x="6483490" y="2071848"/>
                </a:lnTo>
                <a:close/>
                <a:moveTo>
                  <a:pt x="0" y="0"/>
                </a:moveTo>
                <a:lnTo>
                  <a:pt x="8820096" y="0"/>
                </a:lnTo>
                <a:lnTo>
                  <a:pt x="8820096" y="3106562"/>
                </a:lnTo>
                <a:lnTo>
                  <a:pt x="0" y="3106562"/>
                </a:lnTo>
                <a:close/>
              </a:path>
            </a:pathLst>
          </a:custGeom>
        </p:spPr>
      </p:pic>
      <p:sp>
        <p:nvSpPr>
          <p:cNvPr id="11" name="文本框 10"/>
          <p:cNvSpPr txBox="1"/>
          <p:nvPr/>
        </p:nvSpPr>
        <p:spPr>
          <a:xfrm>
            <a:off x="3894144" y="6304681"/>
            <a:ext cx="2088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汇报</a:t>
            </a:r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人：</a:t>
            </a:r>
            <a:r>
              <a:rPr lang="zh-CN" altLang="en-US" sz="1200" dirty="0">
                <a:solidFill>
                  <a:schemeClr val="bg1"/>
                </a:solidFill>
                <a:cs typeface="+mn-ea"/>
                <a:sym typeface="+mn-lt"/>
              </a:rPr>
              <a:t>米堆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573887" y="6304681"/>
            <a:ext cx="2088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cs typeface="+mn-ea"/>
                <a:sym typeface="+mn-lt"/>
              </a:rPr>
              <a:t>时间：</a:t>
            </a:r>
            <a:r>
              <a:rPr lang="en-US" altLang="zh-CN" sz="1200" smtClean="0">
                <a:solidFill>
                  <a:schemeClr val="bg1"/>
                </a:solidFill>
                <a:cs typeface="+mn-ea"/>
                <a:sym typeface="+mn-lt"/>
              </a:rPr>
              <a:t>20XX-10</a:t>
            </a:r>
            <a:endParaRPr lang="zh-CN" altLang="en-US" sz="12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grpSp>
        <p:nvGrpSpPr>
          <p:cNvPr id="13" name="组合 12"/>
          <p:cNvGrpSpPr>
            <a:grpSpLocks noChangeAspect="1"/>
          </p:cNvGrpSpPr>
          <p:nvPr/>
        </p:nvGrpSpPr>
        <p:grpSpPr>
          <a:xfrm>
            <a:off x="3529541" y="6320934"/>
            <a:ext cx="279149" cy="239468"/>
            <a:chOff x="5084763" y="971550"/>
            <a:chExt cx="323850" cy="277813"/>
          </a:xfrm>
          <a:solidFill>
            <a:schemeClr val="bg1"/>
          </a:solidFill>
        </p:grpSpPr>
        <p:sp>
          <p:nvSpPr>
            <p:cNvPr id="14" name="Freeform 301"/>
            <p:cNvSpPr>
              <a:spLocks noEditPoints="1"/>
            </p:cNvSpPr>
            <p:nvPr/>
          </p:nvSpPr>
          <p:spPr bwMode="auto">
            <a:xfrm>
              <a:off x="5191125" y="1031875"/>
              <a:ext cx="217488" cy="217488"/>
            </a:xfrm>
            <a:custGeom>
              <a:avLst/>
              <a:gdLst>
                <a:gd name="T0" fmla="*/ 6 w 58"/>
                <a:gd name="T1" fmla="*/ 14 h 58"/>
                <a:gd name="T2" fmla="*/ 7 w 58"/>
                <a:gd name="T3" fmla="*/ 19 h 58"/>
                <a:gd name="T4" fmla="*/ 4 w 58"/>
                <a:gd name="T5" fmla="*/ 20 h 58"/>
                <a:gd name="T6" fmla="*/ 0 w 58"/>
                <a:gd name="T7" fmla="*/ 23 h 58"/>
                <a:gd name="T8" fmla="*/ 2 w 58"/>
                <a:gd name="T9" fmla="*/ 27 h 58"/>
                <a:gd name="T10" fmla="*/ 5 w 58"/>
                <a:gd name="T11" fmla="*/ 31 h 58"/>
                <a:gd name="T12" fmla="*/ 2 w 58"/>
                <a:gd name="T13" fmla="*/ 34 h 58"/>
                <a:gd name="T14" fmla="*/ 1 w 58"/>
                <a:gd name="T15" fmla="*/ 38 h 58"/>
                <a:gd name="T16" fmla="*/ 5 w 58"/>
                <a:gd name="T17" fmla="*/ 41 h 58"/>
                <a:gd name="T18" fmla="*/ 8 w 58"/>
                <a:gd name="T19" fmla="*/ 42 h 58"/>
                <a:gd name="T20" fmla="*/ 8 w 58"/>
                <a:gd name="T21" fmla="*/ 46 h 58"/>
                <a:gd name="T22" fmla="*/ 9 w 58"/>
                <a:gd name="T23" fmla="*/ 51 h 58"/>
                <a:gd name="T24" fmla="*/ 14 w 58"/>
                <a:gd name="T25" fmla="*/ 51 h 58"/>
                <a:gd name="T26" fmla="*/ 18 w 58"/>
                <a:gd name="T27" fmla="*/ 51 h 58"/>
                <a:gd name="T28" fmla="*/ 19 w 58"/>
                <a:gd name="T29" fmla="*/ 54 h 58"/>
                <a:gd name="T30" fmla="*/ 22 w 58"/>
                <a:gd name="T31" fmla="*/ 58 h 58"/>
                <a:gd name="T32" fmla="*/ 27 w 58"/>
                <a:gd name="T33" fmla="*/ 56 h 58"/>
                <a:gd name="T34" fmla="*/ 31 w 58"/>
                <a:gd name="T35" fmla="*/ 53 h 58"/>
                <a:gd name="T36" fmla="*/ 33 w 58"/>
                <a:gd name="T37" fmla="*/ 56 h 58"/>
                <a:gd name="T38" fmla="*/ 38 w 58"/>
                <a:gd name="T39" fmla="*/ 57 h 58"/>
                <a:gd name="T40" fmla="*/ 40 w 58"/>
                <a:gd name="T41" fmla="*/ 53 h 58"/>
                <a:gd name="T42" fmla="*/ 42 w 58"/>
                <a:gd name="T43" fmla="*/ 49 h 58"/>
                <a:gd name="T44" fmla="*/ 46 w 58"/>
                <a:gd name="T45" fmla="*/ 50 h 58"/>
                <a:gd name="T46" fmla="*/ 50 w 58"/>
                <a:gd name="T47" fmla="*/ 49 h 58"/>
                <a:gd name="T48" fmla="*/ 51 w 58"/>
                <a:gd name="T49" fmla="*/ 44 h 58"/>
                <a:gd name="T50" fmla="*/ 50 w 58"/>
                <a:gd name="T51" fmla="*/ 40 h 58"/>
                <a:gd name="T52" fmla="*/ 54 w 58"/>
                <a:gd name="T53" fmla="*/ 39 h 58"/>
                <a:gd name="T54" fmla="*/ 57 w 58"/>
                <a:gd name="T55" fmla="*/ 35 h 58"/>
                <a:gd name="T56" fmla="*/ 55 w 58"/>
                <a:gd name="T57" fmla="*/ 31 h 58"/>
                <a:gd name="T58" fmla="*/ 52 w 58"/>
                <a:gd name="T59" fmla="*/ 27 h 58"/>
                <a:gd name="T60" fmla="*/ 55 w 58"/>
                <a:gd name="T61" fmla="*/ 25 h 58"/>
                <a:gd name="T62" fmla="*/ 56 w 58"/>
                <a:gd name="T63" fmla="*/ 20 h 58"/>
                <a:gd name="T64" fmla="*/ 53 w 58"/>
                <a:gd name="T65" fmla="*/ 18 h 58"/>
                <a:gd name="T66" fmla="*/ 48 w 58"/>
                <a:gd name="T67" fmla="*/ 16 h 58"/>
                <a:gd name="T68" fmla="*/ 49 w 58"/>
                <a:gd name="T69" fmla="*/ 12 h 58"/>
                <a:gd name="T70" fmla="*/ 48 w 58"/>
                <a:gd name="T71" fmla="*/ 8 h 58"/>
                <a:gd name="T72" fmla="*/ 44 w 58"/>
                <a:gd name="T73" fmla="*/ 7 h 58"/>
                <a:gd name="T74" fmla="*/ 39 w 58"/>
                <a:gd name="T75" fmla="*/ 8 h 58"/>
                <a:gd name="T76" fmla="*/ 38 w 58"/>
                <a:gd name="T77" fmla="*/ 4 h 58"/>
                <a:gd name="T78" fmla="*/ 35 w 58"/>
                <a:gd name="T79" fmla="*/ 1 h 58"/>
                <a:gd name="T80" fmla="*/ 30 w 58"/>
                <a:gd name="T81" fmla="*/ 3 h 58"/>
                <a:gd name="T82" fmla="*/ 27 w 58"/>
                <a:gd name="T83" fmla="*/ 5 h 58"/>
                <a:gd name="T84" fmla="*/ 24 w 58"/>
                <a:gd name="T85" fmla="*/ 3 h 58"/>
                <a:gd name="T86" fmla="*/ 20 w 58"/>
                <a:gd name="T87" fmla="*/ 1 h 58"/>
                <a:gd name="T88" fmla="*/ 17 w 58"/>
                <a:gd name="T89" fmla="*/ 5 h 58"/>
                <a:gd name="T90" fmla="*/ 15 w 58"/>
                <a:gd name="T91" fmla="*/ 10 h 58"/>
                <a:gd name="T92" fmla="*/ 12 w 58"/>
                <a:gd name="T93" fmla="*/ 9 h 58"/>
                <a:gd name="T94" fmla="*/ 7 w 58"/>
                <a:gd name="T95" fmla="*/ 10 h 58"/>
                <a:gd name="T96" fmla="*/ 6 w 58"/>
                <a:gd name="T97" fmla="*/ 14 h 58"/>
                <a:gd name="T98" fmla="*/ 23 w 58"/>
                <a:gd name="T99" fmla="*/ 13 h 58"/>
                <a:gd name="T100" fmla="*/ 45 w 58"/>
                <a:gd name="T101" fmla="*/ 24 h 58"/>
                <a:gd name="T102" fmla="*/ 34 w 58"/>
                <a:gd name="T103" fmla="*/ 45 h 58"/>
                <a:gd name="T104" fmla="*/ 13 w 58"/>
                <a:gd name="T105" fmla="*/ 34 h 58"/>
                <a:gd name="T106" fmla="*/ 23 w 58"/>
                <a:gd name="T107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8" h="58">
                  <a:moveTo>
                    <a:pt x="6" y="14"/>
                  </a:moveTo>
                  <a:cubicBezTo>
                    <a:pt x="8" y="15"/>
                    <a:pt x="7" y="18"/>
                    <a:pt x="7" y="19"/>
                  </a:cubicBezTo>
                  <a:cubicBezTo>
                    <a:pt x="7" y="20"/>
                    <a:pt x="5" y="20"/>
                    <a:pt x="4" y="20"/>
                  </a:cubicBezTo>
                  <a:cubicBezTo>
                    <a:pt x="2" y="20"/>
                    <a:pt x="0" y="21"/>
                    <a:pt x="0" y="23"/>
                  </a:cubicBezTo>
                  <a:cubicBezTo>
                    <a:pt x="0" y="25"/>
                    <a:pt x="0" y="27"/>
                    <a:pt x="2" y="27"/>
                  </a:cubicBezTo>
                  <a:cubicBezTo>
                    <a:pt x="3" y="28"/>
                    <a:pt x="5" y="30"/>
                    <a:pt x="5" y="31"/>
                  </a:cubicBezTo>
                  <a:cubicBezTo>
                    <a:pt x="5" y="32"/>
                    <a:pt x="4" y="33"/>
                    <a:pt x="2" y="34"/>
                  </a:cubicBezTo>
                  <a:cubicBezTo>
                    <a:pt x="1" y="34"/>
                    <a:pt x="0" y="36"/>
                    <a:pt x="1" y="38"/>
                  </a:cubicBezTo>
                  <a:cubicBezTo>
                    <a:pt x="1" y="40"/>
                    <a:pt x="3" y="42"/>
                    <a:pt x="5" y="41"/>
                  </a:cubicBezTo>
                  <a:cubicBezTo>
                    <a:pt x="6" y="41"/>
                    <a:pt x="8" y="41"/>
                    <a:pt x="8" y="42"/>
                  </a:cubicBezTo>
                  <a:cubicBezTo>
                    <a:pt x="9" y="42"/>
                    <a:pt x="9" y="45"/>
                    <a:pt x="8" y="46"/>
                  </a:cubicBezTo>
                  <a:cubicBezTo>
                    <a:pt x="7" y="47"/>
                    <a:pt x="7" y="50"/>
                    <a:pt x="9" y="51"/>
                  </a:cubicBezTo>
                  <a:cubicBezTo>
                    <a:pt x="11" y="52"/>
                    <a:pt x="13" y="53"/>
                    <a:pt x="14" y="51"/>
                  </a:cubicBezTo>
                  <a:cubicBezTo>
                    <a:pt x="15" y="50"/>
                    <a:pt x="18" y="51"/>
                    <a:pt x="18" y="51"/>
                  </a:cubicBezTo>
                  <a:cubicBezTo>
                    <a:pt x="19" y="51"/>
                    <a:pt x="20" y="53"/>
                    <a:pt x="19" y="54"/>
                  </a:cubicBezTo>
                  <a:cubicBezTo>
                    <a:pt x="19" y="56"/>
                    <a:pt x="20" y="57"/>
                    <a:pt x="22" y="58"/>
                  </a:cubicBezTo>
                  <a:cubicBezTo>
                    <a:pt x="25" y="58"/>
                    <a:pt x="26" y="57"/>
                    <a:pt x="27" y="56"/>
                  </a:cubicBezTo>
                  <a:cubicBezTo>
                    <a:pt x="27" y="54"/>
                    <a:pt x="30" y="53"/>
                    <a:pt x="31" y="53"/>
                  </a:cubicBezTo>
                  <a:cubicBezTo>
                    <a:pt x="31" y="53"/>
                    <a:pt x="33" y="54"/>
                    <a:pt x="33" y="56"/>
                  </a:cubicBezTo>
                  <a:cubicBezTo>
                    <a:pt x="34" y="57"/>
                    <a:pt x="36" y="58"/>
                    <a:pt x="38" y="57"/>
                  </a:cubicBezTo>
                  <a:cubicBezTo>
                    <a:pt x="40" y="57"/>
                    <a:pt x="41" y="55"/>
                    <a:pt x="40" y="53"/>
                  </a:cubicBezTo>
                  <a:cubicBezTo>
                    <a:pt x="40" y="52"/>
                    <a:pt x="42" y="49"/>
                    <a:pt x="42" y="49"/>
                  </a:cubicBezTo>
                  <a:cubicBezTo>
                    <a:pt x="43" y="48"/>
                    <a:pt x="44" y="49"/>
                    <a:pt x="46" y="50"/>
                  </a:cubicBezTo>
                  <a:cubicBezTo>
                    <a:pt x="47" y="51"/>
                    <a:pt x="49" y="51"/>
                    <a:pt x="50" y="49"/>
                  </a:cubicBezTo>
                  <a:cubicBezTo>
                    <a:pt x="52" y="47"/>
                    <a:pt x="52" y="45"/>
                    <a:pt x="51" y="44"/>
                  </a:cubicBezTo>
                  <a:cubicBezTo>
                    <a:pt x="50" y="43"/>
                    <a:pt x="50" y="40"/>
                    <a:pt x="50" y="40"/>
                  </a:cubicBezTo>
                  <a:cubicBezTo>
                    <a:pt x="51" y="39"/>
                    <a:pt x="52" y="38"/>
                    <a:pt x="54" y="39"/>
                  </a:cubicBezTo>
                  <a:cubicBezTo>
                    <a:pt x="55" y="39"/>
                    <a:pt x="57" y="38"/>
                    <a:pt x="57" y="35"/>
                  </a:cubicBezTo>
                  <a:cubicBezTo>
                    <a:pt x="58" y="33"/>
                    <a:pt x="57" y="31"/>
                    <a:pt x="55" y="31"/>
                  </a:cubicBezTo>
                  <a:cubicBezTo>
                    <a:pt x="54" y="31"/>
                    <a:pt x="53" y="28"/>
                    <a:pt x="52" y="27"/>
                  </a:cubicBezTo>
                  <a:cubicBezTo>
                    <a:pt x="52" y="26"/>
                    <a:pt x="54" y="25"/>
                    <a:pt x="55" y="25"/>
                  </a:cubicBezTo>
                  <a:cubicBezTo>
                    <a:pt x="56" y="24"/>
                    <a:pt x="57" y="22"/>
                    <a:pt x="56" y="20"/>
                  </a:cubicBezTo>
                  <a:cubicBezTo>
                    <a:pt x="56" y="18"/>
                    <a:pt x="54" y="17"/>
                    <a:pt x="53" y="18"/>
                  </a:cubicBezTo>
                  <a:cubicBezTo>
                    <a:pt x="51" y="18"/>
                    <a:pt x="49" y="16"/>
                    <a:pt x="48" y="16"/>
                  </a:cubicBezTo>
                  <a:cubicBezTo>
                    <a:pt x="48" y="15"/>
                    <a:pt x="48" y="13"/>
                    <a:pt x="49" y="12"/>
                  </a:cubicBezTo>
                  <a:cubicBezTo>
                    <a:pt x="50" y="11"/>
                    <a:pt x="50" y="9"/>
                    <a:pt x="48" y="8"/>
                  </a:cubicBezTo>
                  <a:cubicBezTo>
                    <a:pt x="47" y="6"/>
                    <a:pt x="45" y="6"/>
                    <a:pt x="44" y="7"/>
                  </a:cubicBezTo>
                  <a:cubicBezTo>
                    <a:pt x="42" y="8"/>
                    <a:pt x="40" y="8"/>
                    <a:pt x="39" y="8"/>
                  </a:cubicBezTo>
                  <a:cubicBezTo>
                    <a:pt x="38" y="7"/>
                    <a:pt x="38" y="6"/>
                    <a:pt x="38" y="4"/>
                  </a:cubicBezTo>
                  <a:cubicBezTo>
                    <a:pt x="38" y="3"/>
                    <a:pt x="37" y="1"/>
                    <a:pt x="35" y="1"/>
                  </a:cubicBezTo>
                  <a:cubicBezTo>
                    <a:pt x="33" y="0"/>
                    <a:pt x="31" y="1"/>
                    <a:pt x="30" y="3"/>
                  </a:cubicBezTo>
                  <a:cubicBezTo>
                    <a:pt x="30" y="4"/>
                    <a:pt x="28" y="5"/>
                    <a:pt x="27" y="5"/>
                  </a:cubicBezTo>
                  <a:cubicBezTo>
                    <a:pt x="26" y="6"/>
                    <a:pt x="25" y="4"/>
                    <a:pt x="24" y="3"/>
                  </a:cubicBezTo>
                  <a:cubicBezTo>
                    <a:pt x="24" y="1"/>
                    <a:pt x="22" y="1"/>
                    <a:pt x="20" y="1"/>
                  </a:cubicBezTo>
                  <a:cubicBezTo>
                    <a:pt x="18" y="2"/>
                    <a:pt x="16" y="4"/>
                    <a:pt x="17" y="5"/>
                  </a:cubicBezTo>
                  <a:cubicBezTo>
                    <a:pt x="17" y="7"/>
                    <a:pt x="16" y="9"/>
                    <a:pt x="15" y="10"/>
                  </a:cubicBezTo>
                  <a:cubicBezTo>
                    <a:pt x="14" y="10"/>
                    <a:pt x="13" y="10"/>
                    <a:pt x="12" y="9"/>
                  </a:cubicBezTo>
                  <a:cubicBezTo>
                    <a:pt x="10" y="8"/>
                    <a:pt x="8" y="8"/>
                    <a:pt x="7" y="10"/>
                  </a:cubicBezTo>
                  <a:cubicBezTo>
                    <a:pt x="6" y="11"/>
                    <a:pt x="5" y="13"/>
                    <a:pt x="6" y="14"/>
                  </a:cubicBezTo>
                  <a:close/>
                  <a:moveTo>
                    <a:pt x="23" y="13"/>
                  </a:moveTo>
                  <a:cubicBezTo>
                    <a:pt x="32" y="10"/>
                    <a:pt x="42" y="15"/>
                    <a:pt x="45" y="24"/>
                  </a:cubicBezTo>
                  <a:cubicBezTo>
                    <a:pt x="47" y="33"/>
                    <a:pt x="43" y="42"/>
                    <a:pt x="34" y="45"/>
                  </a:cubicBezTo>
                  <a:cubicBezTo>
                    <a:pt x="25" y="48"/>
                    <a:pt x="15" y="43"/>
                    <a:pt x="13" y="34"/>
                  </a:cubicBezTo>
                  <a:cubicBezTo>
                    <a:pt x="10" y="26"/>
                    <a:pt x="15" y="16"/>
                    <a:pt x="23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5" name="Freeform 302"/>
            <p:cNvSpPr>
              <a:spLocks noEditPoints="1"/>
            </p:cNvSpPr>
            <p:nvPr/>
          </p:nvSpPr>
          <p:spPr bwMode="auto">
            <a:xfrm>
              <a:off x="5084763" y="971550"/>
              <a:ext cx="139700" cy="139700"/>
            </a:xfrm>
            <a:custGeom>
              <a:avLst/>
              <a:gdLst>
                <a:gd name="T0" fmla="*/ 4 w 37"/>
                <a:gd name="T1" fmla="*/ 9 h 37"/>
                <a:gd name="T2" fmla="*/ 5 w 37"/>
                <a:gd name="T3" fmla="*/ 12 h 37"/>
                <a:gd name="T4" fmla="*/ 2 w 37"/>
                <a:gd name="T5" fmla="*/ 12 h 37"/>
                <a:gd name="T6" fmla="*/ 0 w 37"/>
                <a:gd name="T7" fmla="*/ 14 h 37"/>
                <a:gd name="T8" fmla="*/ 1 w 37"/>
                <a:gd name="T9" fmla="*/ 17 h 37"/>
                <a:gd name="T10" fmla="*/ 3 w 37"/>
                <a:gd name="T11" fmla="*/ 20 h 37"/>
                <a:gd name="T12" fmla="*/ 2 w 37"/>
                <a:gd name="T13" fmla="*/ 21 h 37"/>
                <a:gd name="T14" fmla="*/ 1 w 37"/>
                <a:gd name="T15" fmla="*/ 24 h 37"/>
                <a:gd name="T16" fmla="*/ 3 w 37"/>
                <a:gd name="T17" fmla="*/ 26 h 37"/>
                <a:gd name="T18" fmla="*/ 5 w 37"/>
                <a:gd name="T19" fmla="*/ 26 h 37"/>
                <a:gd name="T20" fmla="*/ 5 w 37"/>
                <a:gd name="T21" fmla="*/ 29 h 37"/>
                <a:gd name="T22" fmla="*/ 6 w 37"/>
                <a:gd name="T23" fmla="*/ 32 h 37"/>
                <a:gd name="T24" fmla="*/ 9 w 37"/>
                <a:gd name="T25" fmla="*/ 33 h 37"/>
                <a:gd name="T26" fmla="*/ 12 w 37"/>
                <a:gd name="T27" fmla="*/ 32 h 37"/>
                <a:gd name="T28" fmla="*/ 12 w 37"/>
                <a:gd name="T29" fmla="*/ 34 h 37"/>
                <a:gd name="T30" fmla="*/ 15 w 37"/>
                <a:gd name="T31" fmla="*/ 37 h 37"/>
                <a:gd name="T32" fmla="*/ 17 w 37"/>
                <a:gd name="T33" fmla="*/ 35 h 37"/>
                <a:gd name="T34" fmla="*/ 20 w 37"/>
                <a:gd name="T35" fmla="*/ 34 h 37"/>
                <a:gd name="T36" fmla="*/ 21 w 37"/>
                <a:gd name="T37" fmla="*/ 35 h 37"/>
                <a:gd name="T38" fmla="*/ 24 w 37"/>
                <a:gd name="T39" fmla="*/ 36 h 37"/>
                <a:gd name="T40" fmla="*/ 26 w 37"/>
                <a:gd name="T41" fmla="*/ 34 h 37"/>
                <a:gd name="T42" fmla="*/ 27 w 37"/>
                <a:gd name="T43" fmla="*/ 31 h 37"/>
                <a:gd name="T44" fmla="*/ 29 w 37"/>
                <a:gd name="T45" fmla="*/ 32 h 37"/>
                <a:gd name="T46" fmla="*/ 32 w 37"/>
                <a:gd name="T47" fmla="*/ 31 h 37"/>
                <a:gd name="T48" fmla="*/ 33 w 37"/>
                <a:gd name="T49" fmla="*/ 28 h 37"/>
                <a:gd name="T50" fmla="*/ 32 w 37"/>
                <a:gd name="T51" fmla="*/ 25 h 37"/>
                <a:gd name="T52" fmla="*/ 35 w 37"/>
                <a:gd name="T53" fmla="*/ 24 h 37"/>
                <a:gd name="T54" fmla="*/ 37 w 37"/>
                <a:gd name="T55" fmla="*/ 22 h 37"/>
                <a:gd name="T56" fmla="*/ 36 w 37"/>
                <a:gd name="T57" fmla="*/ 19 h 37"/>
                <a:gd name="T58" fmla="*/ 34 w 37"/>
                <a:gd name="T59" fmla="*/ 17 h 37"/>
                <a:gd name="T60" fmla="*/ 35 w 37"/>
                <a:gd name="T61" fmla="*/ 15 h 37"/>
                <a:gd name="T62" fmla="*/ 36 w 37"/>
                <a:gd name="T63" fmla="*/ 12 h 37"/>
                <a:gd name="T64" fmla="*/ 34 w 37"/>
                <a:gd name="T65" fmla="*/ 11 h 37"/>
                <a:gd name="T66" fmla="*/ 31 w 37"/>
                <a:gd name="T67" fmla="*/ 9 h 37"/>
                <a:gd name="T68" fmla="*/ 32 w 37"/>
                <a:gd name="T69" fmla="*/ 7 h 37"/>
                <a:gd name="T70" fmla="*/ 31 w 37"/>
                <a:gd name="T71" fmla="*/ 4 h 37"/>
                <a:gd name="T72" fmla="*/ 28 w 37"/>
                <a:gd name="T73" fmla="*/ 4 h 37"/>
                <a:gd name="T74" fmla="*/ 25 w 37"/>
                <a:gd name="T75" fmla="*/ 4 h 37"/>
                <a:gd name="T76" fmla="*/ 25 w 37"/>
                <a:gd name="T77" fmla="*/ 2 h 37"/>
                <a:gd name="T78" fmla="*/ 22 w 37"/>
                <a:gd name="T79" fmla="*/ 0 h 37"/>
                <a:gd name="T80" fmla="*/ 20 w 37"/>
                <a:gd name="T81" fmla="*/ 1 h 37"/>
                <a:gd name="T82" fmla="*/ 17 w 37"/>
                <a:gd name="T83" fmla="*/ 3 h 37"/>
                <a:gd name="T84" fmla="*/ 16 w 37"/>
                <a:gd name="T85" fmla="*/ 1 h 37"/>
                <a:gd name="T86" fmla="*/ 13 w 37"/>
                <a:gd name="T87" fmla="*/ 0 h 37"/>
                <a:gd name="T88" fmla="*/ 11 w 37"/>
                <a:gd name="T89" fmla="*/ 3 h 37"/>
                <a:gd name="T90" fmla="*/ 10 w 37"/>
                <a:gd name="T91" fmla="*/ 6 h 37"/>
                <a:gd name="T92" fmla="*/ 8 w 37"/>
                <a:gd name="T93" fmla="*/ 5 h 37"/>
                <a:gd name="T94" fmla="*/ 5 w 37"/>
                <a:gd name="T95" fmla="*/ 6 h 37"/>
                <a:gd name="T96" fmla="*/ 4 w 37"/>
                <a:gd name="T97" fmla="*/ 9 h 37"/>
                <a:gd name="T98" fmla="*/ 15 w 37"/>
                <a:gd name="T99" fmla="*/ 8 h 37"/>
                <a:gd name="T100" fmla="*/ 29 w 37"/>
                <a:gd name="T101" fmla="*/ 15 h 37"/>
                <a:gd name="T102" fmla="*/ 22 w 37"/>
                <a:gd name="T103" fmla="*/ 29 h 37"/>
                <a:gd name="T104" fmla="*/ 8 w 37"/>
                <a:gd name="T105" fmla="*/ 22 h 37"/>
                <a:gd name="T106" fmla="*/ 15 w 37"/>
                <a:gd name="T107" fmla="*/ 8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37" h="37">
                  <a:moveTo>
                    <a:pt x="4" y="9"/>
                  </a:moveTo>
                  <a:cubicBezTo>
                    <a:pt x="5" y="9"/>
                    <a:pt x="5" y="11"/>
                    <a:pt x="5" y="12"/>
                  </a:cubicBezTo>
                  <a:cubicBezTo>
                    <a:pt x="4" y="12"/>
                    <a:pt x="3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6"/>
                    <a:pt x="0" y="17"/>
                    <a:pt x="1" y="17"/>
                  </a:cubicBezTo>
                  <a:cubicBezTo>
                    <a:pt x="2" y="17"/>
                    <a:pt x="3" y="19"/>
                    <a:pt x="3" y="20"/>
                  </a:cubicBezTo>
                  <a:cubicBezTo>
                    <a:pt x="3" y="20"/>
                    <a:pt x="2" y="21"/>
                    <a:pt x="2" y="21"/>
                  </a:cubicBezTo>
                  <a:cubicBezTo>
                    <a:pt x="1" y="21"/>
                    <a:pt x="0" y="23"/>
                    <a:pt x="1" y="24"/>
                  </a:cubicBezTo>
                  <a:cubicBezTo>
                    <a:pt x="1" y="25"/>
                    <a:pt x="2" y="26"/>
                    <a:pt x="3" y="26"/>
                  </a:cubicBezTo>
                  <a:cubicBezTo>
                    <a:pt x="4" y="26"/>
                    <a:pt x="5" y="26"/>
                    <a:pt x="5" y="26"/>
                  </a:cubicBezTo>
                  <a:cubicBezTo>
                    <a:pt x="6" y="27"/>
                    <a:pt x="6" y="28"/>
                    <a:pt x="5" y="29"/>
                  </a:cubicBezTo>
                  <a:cubicBezTo>
                    <a:pt x="5" y="30"/>
                    <a:pt x="5" y="31"/>
                    <a:pt x="6" y="32"/>
                  </a:cubicBezTo>
                  <a:cubicBezTo>
                    <a:pt x="7" y="33"/>
                    <a:pt x="8" y="33"/>
                    <a:pt x="9" y="33"/>
                  </a:cubicBezTo>
                  <a:cubicBezTo>
                    <a:pt x="10" y="32"/>
                    <a:pt x="11" y="32"/>
                    <a:pt x="12" y="32"/>
                  </a:cubicBezTo>
                  <a:cubicBezTo>
                    <a:pt x="12" y="32"/>
                    <a:pt x="13" y="33"/>
                    <a:pt x="12" y="34"/>
                  </a:cubicBezTo>
                  <a:cubicBezTo>
                    <a:pt x="12" y="35"/>
                    <a:pt x="13" y="36"/>
                    <a:pt x="15" y="37"/>
                  </a:cubicBezTo>
                  <a:cubicBezTo>
                    <a:pt x="16" y="37"/>
                    <a:pt x="17" y="36"/>
                    <a:pt x="17" y="35"/>
                  </a:cubicBezTo>
                  <a:cubicBezTo>
                    <a:pt x="18" y="34"/>
                    <a:pt x="19" y="34"/>
                    <a:pt x="20" y="34"/>
                  </a:cubicBezTo>
                  <a:cubicBezTo>
                    <a:pt x="20" y="34"/>
                    <a:pt x="21" y="34"/>
                    <a:pt x="21" y="35"/>
                  </a:cubicBezTo>
                  <a:cubicBezTo>
                    <a:pt x="22" y="36"/>
                    <a:pt x="23" y="37"/>
                    <a:pt x="24" y="36"/>
                  </a:cubicBezTo>
                  <a:cubicBezTo>
                    <a:pt x="26" y="36"/>
                    <a:pt x="26" y="35"/>
                    <a:pt x="26" y="34"/>
                  </a:cubicBezTo>
                  <a:cubicBezTo>
                    <a:pt x="26" y="33"/>
                    <a:pt x="27" y="31"/>
                    <a:pt x="27" y="31"/>
                  </a:cubicBezTo>
                  <a:cubicBezTo>
                    <a:pt x="28" y="31"/>
                    <a:pt x="29" y="31"/>
                    <a:pt x="29" y="32"/>
                  </a:cubicBezTo>
                  <a:cubicBezTo>
                    <a:pt x="30" y="32"/>
                    <a:pt x="32" y="32"/>
                    <a:pt x="32" y="31"/>
                  </a:cubicBezTo>
                  <a:cubicBezTo>
                    <a:pt x="33" y="30"/>
                    <a:pt x="34" y="28"/>
                    <a:pt x="33" y="28"/>
                  </a:cubicBezTo>
                  <a:cubicBezTo>
                    <a:pt x="32" y="27"/>
                    <a:pt x="32" y="25"/>
                    <a:pt x="32" y="25"/>
                  </a:cubicBezTo>
                  <a:cubicBezTo>
                    <a:pt x="33" y="24"/>
                    <a:pt x="34" y="24"/>
                    <a:pt x="35" y="24"/>
                  </a:cubicBezTo>
                  <a:cubicBezTo>
                    <a:pt x="36" y="24"/>
                    <a:pt x="37" y="24"/>
                    <a:pt x="37" y="22"/>
                  </a:cubicBezTo>
                  <a:cubicBezTo>
                    <a:pt x="37" y="21"/>
                    <a:pt x="37" y="20"/>
                    <a:pt x="36" y="19"/>
                  </a:cubicBezTo>
                  <a:cubicBezTo>
                    <a:pt x="35" y="19"/>
                    <a:pt x="34" y="18"/>
                    <a:pt x="34" y="17"/>
                  </a:cubicBezTo>
                  <a:cubicBezTo>
                    <a:pt x="34" y="16"/>
                    <a:pt x="35" y="16"/>
                    <a:pt x="35" y="15"/>
                  </a:cubicBezTo>
                  <a:cubicBezTo>
                    <a:pt x="36" y="15"/>
                    <a:pt x="37" y="14"/>
                    <a:pt x="36" y="12"/>
                  </a:cubicBezTo>
                  <a:cubicBezTo>
                    <a:pt x="36" y="11"/>
                    <a:pt x="35" y="10"/>
                    <a:pt x="34" y="11"/>
                  </a:cubicBezTo>
                  <a:cubicBezTo>
                    <a:pt x="33" y="11"/>
                    <a:pt x="31" y="10"/>
                    <a:pt x="31" y="9"/>
                  </a:cubicBezTo>
                  <a:cubicBezTo>
                    <a:pt x="31" y="9"/>
                    <a:pt x="31" y="8"/>
                    <a:pt x="32" y="7"/>
                  </a:cubicBezTo>
                  <a:cubicBezTo>
                    <a:pt x="32" y="7"/>
                    <a:pt x="32" y="5"/>
                    <a:pt x="31" y="4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7" y="5"/>
                    <a:pt x="26" y="5"/>
                    <a:pt x="25" y="4"/>
                  </a:cubicBezTo>
                  <a:cubicBezTo>
                    <a:pt x="25" y="4"/>
                    <a:pt x="24" y="3"/>
                    <a:pt x="25" y="2"/>
                  </a:cubicBezTo>
                  <a:cubicBezTo>
                    <a:pt x="25" y="1"/>
                    <a:pt x="24" y="0"/>
                    <a:pt x="22" y="0"/>
                  </a:cubicBezTo>
                  <a:cubicBezTo>
                    <a:pt x="21" y="0"/>
                    <a:pt x="20" y="0"/>
                    <a:pt x="20" y="1"/>
                  </a:cubicBezTo>
                  <a:cubicBezTo>
                    <a:pt x="19" y="2"/>
                    <a:pt x="18" y="3"/>
                    <a:pt x="17" y="3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1" y="1"/>
                    <a:pt x="11" y="2"/>
                    <a:pt x="11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9" y="6"/>
                    <a:pt x="8" y="6"/>
                    <a:pt x="8" y="5"/>
                  </a:cubicBezTo>
                  <a:cubicBezTo>
                    <a:pt x="7" y="4"/>
                    <a:pt x="5" y="5"/>
                    <a:pt x="5" y="6"/>
                  </a:cubicBezTo>
                  <a:cubicBezTo>
                    <a:pt x="4" y="7"/>
                    <a:pt x="3" y="8"/>
                    <a:pt x="4" y="9"/>
                  </a:cubicBezTo>
                  <a:close/>
                  <a:moveTo>
                    <a:pt x="15" y="8"/>
                  </a:moveTo>
                  <a:cubicBezTo>
                    <a:pt x="21" y="6"/>
                    <a:pt x="27" y="9"/>
                    <a:pt x="29" y="15"/>
                  </a:cubicBezTo>
                  <a:cubicBezTo>
                    <a:pt x="31" y="21"/>
                    <a:pt x="27" y="27"/>
                    <a:pt x="22" y="29"/>
                  </a:cubicBezTo>
                  <a:cubicBezTo>
                    <a:pt x="16" y="30"/>
                    <a:pt x="10" y="27"/>
                    <a:pt x="8" y="22"/>
                  </a:cubicBezTo>
                  <a:cubicBezTo>
                    <a:pt x="6" y="16"/>
                    <a:pt x="10" y="10"/>
                    <a:pt x="15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  <p:sp>
          <p:nvSpPr>
            <p:cNvPr id="16" name="Freeform 303"/>
            <p:cNvSpPr>
              <a:spLocks noEditPoints="1"/>
            </p:cNvSpPr>
            <p:nvPr/>
          </p:nvSpPr>
          <p:spPr bwMode="auto">
            <a:xfrm>
              <a:off x="5084763" y="1111250"/>
              <a:ext cx="109538" cy="104775"/>
            </a:xfrm>
            <a:custGeom>
              <a:avLst/>
              <a:gdLst>
                <a:gd name="T0" fmla="*/ 3 w 29"/>
                <a:gd name="T1" fmla="*/ 7 h 28"/>
                <a:gd name="T2" fmla="*/ 4 w 29"/>
                <a:gd name="T3" fmla="*/ 9 h 28"/>
                <a:gd name="T4" fmla="*/ 2 w 29"/>
                <a:gd name="T5" fmla="*/ 9 h 28"/>
                <a:gd name="T6" fmla="*/ 0 w 29"/>
                <a:gd name="T7" fmla="*/ 11 h 28"/>
                <a:gd name="T8" fmla="*/ 1 w 29"/>
                <a:gd name="T9" fmla="*/ 13 h 28"/>
                <a:gd name="T10" fmla="*/ 3 w 29"/>
                <a:gd name="T11" fmla="*/ 15 h 28"/>
                <a:gd name="T12" fmla="*/ 1 w 29"/>
                <a:gd name="T13" fmla="*/ 16 h 28"/>
                <a:gd name="T14" fmla="*/ 1 w 29"/>
                <a:gd name="T15" fmla="*/ 19 h 28"/>
                <a:gd name="T16" fmla="*/ 3 w 29"/>
                <a:gd name="T17" fmla="*/ 20 h 28"/>
                <a:gd name="T18" fmla="*/ 4 w 29"/>
                <a:gd name="T19" fmla="*/ 20 h 28"/>
                <a:gd name="T20" fmla="*/ 4 w 29"/>
                <a:gd name="T21" fmla="*/ 23 h 28"/>
                <a:gd name="T22" fmla="*/ 5 w 29"/>
                <a:gd name="T23" fmla="*/ 25 h 28"/>
                <a:gd name="T24" fmla="*/ 7 w 29"/>
                <a:gd name="T25" fmla="*/ 25 h 28"/>
                <a:gd name="T26" fmla="*/ 9 w 29"/>
                <a:gd name="T27" fmla="*/ 25 h 28"/>
                <a:gd name="T28" fmla="*/ 10 w 29"/>
                <a:gd name="T29" fmla="*/ 27 h 28"/>
                <a:gd name="T30" fmla="*/ 11 w 29"/>
                <a:gd name="T31" fmla="*/ 28 h 28"/>
                <a:gd name="T32" fmla="*/ 13 w 29"/>
                <a:gd name="T33" fmla="*/ 27 h 28"/>
                <a:gd name="T34" fmla="*/ 15 w 29"/>
                <a:gd name="T35" fmla="*/ 26 h 28"/>
                <a:gd name="T36" fmla="*/ 17 w 29"/>
                <a:gd name="T37" fmla="*/ 27 h 28"/>
                <a:gd name="T38" fmla="*/ 19 w 29"/>
                <a:gd name="T39" fmla="*/ 28 h 28"/>
                <a:gd name="T40" fmla="*/ 20 w 29"/>
                <a:gd name="T41" fmla="*/ 26 h 28"/>
                <a:gd name="T42" fmla="*/ 21 w 29"/>
                <a:gd name="T43" fmla="*/ 24 h 28"/>
                <a:gd name="T44" fmla="*/ 23 w 29"/>
                <a:gd name="T45" fmla="*/ 24 h 28"/>
                <a:gd name="T46" fmla="*/ 25 w 29"/>
                <a:gd name="T47" fmla="*/ 24 h 28"/>
                <a:gd name="T48" fmla="*/ 25 w 29"/>
                <a:gd name="T49" fmla="*/ 21 h 28"/>
                <a:gd name="T50" fmla="*/ 25 w 29"/>
                <a:gd name="T51" fmla="*/ 19 h 28"/>
                <a:gd name="T52" fmla="*/ 27 w 29"/>
                <a:gd name="T53" fmla="*/ 19 h 28"/>
                <a:gd name="T54" fmla="*/ 29 w 29"/>
                <a:gd name="T55" fmla="*/ 17 h 28"/>
                <a:gd name="T56" fmla="*/ 28 w 29"/>
                <a:gd name="T57" fmla="*/ 15 h 28"/>
                <a:gd name="T58" fmla="*/ 26 w 29"/>
                <a:gd name="T59" fmla="*/ 13 h 28"/>
                <a:gd name="T60" fmla="*/ 27 w 29"/>
                <a:gd name="T61" fmla="*/ 12 h 28"/>
                <a:gd name="T62" fmla="*/ 28 w 29"/>
                <a:gd name="T63" fmla="*/ 10 h 28"/>
                <a:gd name="T64" fmla="*/ 26 w 29"/>
                <a:gd name="T65" fmla="*/ 8 h 28"/>
                <a:gd name="T66" fmla="*/ 24 w 29"/>
                <a:gd name="T67" fmla="*/ 7 h 28"/>
                <a:gd name="T68" fmla="*/ 25 w 29"/>
                <a:gd name="T69" fmla="*/ 6 h 28"/>
                <a:gd name="T70" fmla="*/ 24 w 29"/>
                <a:gd name="T71" fmla="*/ 3 h 28"/>
                <a:gd name="T72" fmla="*/ 22 w 29"/>
                <a:gd name="T73" fmla="*/ 3 h 28"/>
                <a:gd name="T74" fmla="*/ 19 w 29"/>
                <a:gd name="T75" fmla="*/ 3 h 28"/>
                <a:gd name="T76" fmla="*/ 19 w 29"/>
                <a:gd name="T77" fmla="*/ 2 h 28"/>
                <a:gd name="T78" fmla="*/ 17 w 29"/>
                <a:gd name="T79" fmla="*/ 0 h 28"/>
                <a:gd name="T80" fmla="*/ 15 w 29"/>
                <a:gd name="T81" fmla="*/ 1 h 28"/>
                <a:gd name="T82" fmla="*/ 13 w 29"/>
                <a:gd name="T83" fmla="*/ 2 h 28"/>
                <a:gd name="T84" fmla="*/ 12 w 29"/>
                <a:gd name="T85" fmla="*/ 1 h 28"/>
                <a:gd name="T86" fmla="*/ 10 w 29"/>
                <a:gd name="T87" fmla="*/ 0 h 28"/>
                <a:gd name="T88" fmla="*/ 9 w 29"/>
                <a:gd name="T89" fmla="*/ 2 h 28"/>
                <a:gd name="T90" fmla="*/ 8 w 29"/>
                <a:gd name="T91" fmla="*/ 4 h 28"/>
                <a:gd name="T92" fmla="*/ 6 w 29"/>
                <a:gd name="T93" fmla="*/ 4 h 28"/>
                <a:gd name="T94" fmla="*/ 4 w 29"/>
                <a:gd name="T95" fmla="*/ 4 h 28"/>
                <a:gd name="T96" fmla="*/ 3 w 29"/>
                <a:gd name="T97" fmla="*/ 7 h 28"/>
                <a:gd name="T98" fmla="*/ 12 w 29"/>
                <a:gd name="T99" fmla="*/ 6 h 28"/>
                <a:gd name="T100" fmla="*/ 22 w 29"/>
                <a:gd name="T101" fmla="*/ 12 h 28"/>
                <a:gd name="T102" fmla="*/ 17 w 29"/>
                <a:gd name="T103" fmla="*/ 22 h 28"/>
                <a:gd name="T104" fmla="*/ 6 w 29"/>
                <a:gd name="T105" fmla="*/ 17 h 28"/>
                <a:gd name="T106" fmla="*/ 12 w 29"/>
                <a:gd name="T107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28">
                  <a:moveTo>
                    <a:pt x="3" y="7"/>
                  </a:moveTo>
                  <a:cubicBezTo>
                    <a:pt x="4" y="7"/>
                    <a:pt x="4" y="9"/>
                    <a:pt x="4" y="9"/>
                  </a:cubicBezTo>
                  <a:cubicBezTo>
                    <a:pt x="4" y="9"/>
                    <a:pt x="3" y="10"/>
                    <a:pt x="2" y="9"/>
                  </a:cubicBezTo>
                  <a:cubicBezTo>
                    <a:pt x="1" y="9"/>
                    <a:pt x="0" y="10"/>
                    <a:pt x="0" y="11"/>
                  </a:cubicBezTo>
                  <a:cubicBezTo>
                    <a:pt x="0" y="12"/>
                    <a:pt x="0" y="13"/>
                    <a:pt x="1" y="13"/>
                  </a:cubicBezTo>
                  <a:cubicBezTo>
                    <a:pt x="2" y="13"/>
                    <a:pt x="3" y="15"/>
                    <a:pt x="3" y="15"/>
                  </a:cubicBezTo>
                  <a:cubicBezTo>
                    <a:pt x="3" y="16"/>
                    <a:pt x="2" y="16"/>
                    <a:pt x="1" y="16"/>
                  </a:cubicBezTo>
                  <a:cubicBezTo>
                    <a:pt x="1" y="17"/>
                    <a:pt x="0" y="18"/>
                    <a:pt x="1" y="19"/>
                  </a:cubicBezTo>
                  <a:cubicBezTo>
                    <a:pt x="1" y="20"/>
                    <a:pt x="2" y="20"/>
                    <a:pt x="3" y="20"/>
                  </a:cubicBezTo>
                  <a:cubicBezTo>
                    <a:pt x="3" y="20"/>
                    <a:pt x="4" y="20"/>
                    <a:pt x="4" y="20"/>
                  </a:cubicBezTo>
                  <a:cubicBezTo>
                    <a:pt x="4" y="21"/>
                    <a:pt x="5" y="22"/>
                    <a:pt x="4" y="23"/>
                  </a:cubicBezTo>
                  <a:cubicBezTo>
                    <a:pt x="4" y="23"/>
                    <a:pt x="4" y="24"/>
                    <a:pt x="5" y="25"/>
                  </a:cubicBezTo>
                  <a:cubicBezTo>
                    <a:pt x="5" y="26"/>
                    <a:pt x="7" y="26"/>
                    <a:pt x="7" y="25"/>
                  </a:cubicBezTo>
                  <a:cubicBezTo>
                    <a:pt x="8" y="25"/>
                    <a:pt x="9" y="25"/>
                    <a:pt x="9" y="25"/>
                  </a:cubicBezTo>
                  <a:cubicBezTo>
                    <a:pt x="10" y="25"/>
                    <a:pt x="10" y="26"/>
                    <a:pt x="10" y="27"/>
                  </a:cubicBezTo>
                  <a:cubicBezTo>
                    <a:pt x="10" y="27"/>
                    <a:pt x="10" y="28"/>
                    <a:pt x="11" y="28"/>
                  </a:cubicBezTo>
                  <a:cubicBezTo>
                    <a:pt x="12" y="28"/>
                    <a:pt x="13" y="28"/>
                    <a:pt x="13" y="27"/>
                  </a:cubicBezTo>
                  <a:cubicBezTo>
                    <a:pt x="14" y="27"/>
                    <a:pt x="15" y="26"/>
                    <a:pt x="15" y="26"/>
                  </a:cubicBezTo>
                  <a:cubicBezTo>
                    <a:pt x="16" y="26"/>
                    <a:pt x="16" y="26"/>
                    <a:pt x="17" y="27"/>
                  </a:cubicBezTo>
                  <a:cubicBezTo>
                    <a:pt x="17" y="28"/>
                    <a:pt x="18" y="28"/>
                    <a:pt x="19" y="28"/>
                  </a:cubicBezTo>
                  <a:cubicBezTo>
                    <a:pt x="20" y="28"/>
                    <a:pt x="20" y="27"/>
                    <a:pt x="20" y="26"/>
                  </a:cubicBezTo>
                  <a:cubicBezTo>
                    <a:pt x="20" y="25"/>
                    <a:pt x="21" y="24"/>
                    <a:pt x="21" y="24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25"/>
                    <a:pt x="24" y="25"/>
                    <a:pt x="25" y="24"/>
                  </a:cubicBezTo>
                  <a:cubicBezTo>
                    <a:pt x="26" y="23"/>
                    <a:pt x="26" y="22"/>
                    <a:pt x="25" y="21"/>
                  </a:cubicBezTo>
                  <a:cubicBezTo>
                    <a:pt x="25" y="21"/>
                    <a:pt x="25" y="20"/>
                    <a:pt x="25" y="19"/>
                  </a:cubicBezTo>
                  <a:cubicBezTo>
                    <a:pt x="25" y="19"/>
                    <a:pt x="26" y="19"/>
                    <a:pt x="27" y="19"/>
                  </a:cubicBezTo>
                  <a:cubicBezTo>
                    <a:pt x="28" y="19"/>
                    <a:pt x="28" y="18"/>
                    <a:pt x="29" y="17"/>
                  </a:cubicBezTo>
                  <a:cubicBezTo>
                    <a:pt x="29" y="16"/>
                    <a:pt x="28" y="15"/>
                    <a:pt x="28" y="15"/>
                  </a:cubicBezTo>
                  <a:cubicBezTo>
                    <a:pt x="27" y="15"/>
                    <a:pt x="26" y="14"/>
                    <a:pt x="26" y="13"/>
                  </a:cubicBezTo>
                  <a:cubicBezTo>
                    <a:pt x="26" y="13"/>
                    <a:pt x="27" y="12"/>
                    <a:pt x="27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9"/>
                    <a:pt x="27" y="8"/>
                    <a:pt x="26" y="8"/>
                  </a:cubicBezTo>
                  <a:cubicBezTo>
                    <a:pt x="26" y="9"/>
                    <a:pt x="24" y="8"/>
                    <a:pt x="24" y="7"/>
                  </a:cubicBezTo>
                  <a:cubicBezTo>
                    <a:pt x="24" y="7"/>
                    <a:pt x="24" y="6"/>
                    <a:pt x="25" y="6"/>
                  </a:cubicBezTo>
                  <a:cubicBezTo>
                    <a:pt x="25" y="5"/>
                    <a:pt x="25" y="4"/>
                    <a:pt x="24" y="3"/>
                  </a:cubicBezTo>
                  <a:cubicBezTo>
                    <a:pt x="23" y="3"/>
                    <a:pt x="22" y="3"/>
                    <a:pt x="22" y="3"/>
                  </a:cubicBezTo>
                  <a:cubicBezTo>
                    <a:pt x="21" y="4"/>
                    <a:pt x="20" y="4"/>
                    <a:pt x="19" y="3"/>
                  </a:cubicBezTo>
                  <a:cubicBezTo>
                    <a:pt x="19" y="3"/>
                    <a:pt x="19" y="2"/>
                    <a:pt x="19" y="2"/>
                  </a:cubicBezTo>
                  <a:cubicBezTo>
                    <a:pt x="19" y="1"/>
                    <a:pt x="18" y="0"/>
                    <a:pt x="17" y="0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5" y="2"/>
                    <a:pt x="14" y="2"/>
                    <a:pt x="13" y="2"/>
                  </a:cubicBezTo>
                  <a:cubicBezTo>
                    <a:pt x="13" y="2"/>
                    <a:pt x="12" y="2"/>
                    <a:pt x="12" y="1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9" y="1"/>
                    <a:pt x="8" y="2"/>
                    <a:pt x="9" y="2"/>
                  </a:cubicBezTo>
                  <a:cubicBezTo>
                    <a:pt x="9" y="3"/>
                    <a:pt x="8" y="4"/>
                    <a:pt x="8" y="4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5" y="3"/>
                    <a:pt x="4" y="4"/>
                    <a:pt x="4" y="4"/>
                  </a:cubicBezTo>
                  <a:cubicBezTo>
                    <a:pt x="3" y="5"/>
                    <a:pt x="3" y="6"/>
                    <a:pt x="3" y="7"/>
                  </a:cubicBezTo>
                  <a:close/>
                  <a:moveTo>
                    <a:pt x="12" y="6"/>
                  </a:moveTo>
                  <a:cubicBezTo>
                    <a:pt x="16" y="5"/>
                    <a:pt x="21" y="7"/>
                    <a:pt x="22" y="12"/>
                  </a:cubicBezTo>
                  <a:cubicBezTo>
                    <a:pt x="24" y="16"/>
                    <a:pt x="21" y="21"/>
                    <a:pt x="17" y="22"/>
                  </a:cubicBezTo>
                  <a:cubicBezTo>
                    <a:pt x="13" y="23"/>
                    <a:pt x="8" y="21"/>
                    <a:pt x="6" y="17"/>
                  </a:cubicBezTo>
                  <a:cubicBezTo>
                    <a:pt x="5" y="12"/>
                    <a:pt x="7" y="8"/>
                    <a:pt x="12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endParaRPr lang="zh-CN" altLang="en-US" sz="1000">
                <a:solidFill>
                  <a:schemeClr val="bg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17" name="Freeform 18"/>
          <p:cNvSpPr>
            <a:spLocks noEditPoints="1"/>
          </p:cNvSpPr>
          <p:nvPr/>
        </p:nvSpPr>
        <p:spPr bwMode="auto">
          <a:xfrm>
            <a:off x="6251297" y="6301942"/>
            <a:ext cx="261936" cy="277453"/>
          </a:xfrm>
          <a:custGeom>
            <a:avLst/>
            <a:gdLst>
              <a:gd name="T0" fmla="*/ 309263 w 568"/>
              <a:gd name="T1" fmla="*/ 627699 h 601"/>
              <a:gd name="T2" fmla="*/ 310356 w 568"/>
              <a:gd name="T3" fmla="*/ 364153 h 601"/>
              <a:gd name="T4" fmla="*/ 495040 w 568"/>
              <a:gd name="T5" fmla="*/ 329159 h 601"/>
              <a:gd name="T6" fmla="*/ 379203 w 568"/>
              <a:gd name="T7" fmla="*/ 375088 h 601"/>
              <a:gd name="T8" fmla="*/ 103816 w 568"/>
              <a:gd name="T9" fmla="*/ 234020 h 601"/>
              <a:gd name="T10" fmla="*/ 138786 w 568"/>
              <a:gd name="T11" fmla="*/ 238394 h 601"/>
              <a:gd name="T12" fmla="*/ 183591 w 568"/>
              <a:gd name="T13" fmla="*/ 242769 h 601"/>
              <a:gd name="T14" fmla="*/ 182498 w 568"/>
              <a:gd name="T15" fmla="*/ 213243 h 601"/>
              <a:gd name="T16" fmla="*/ 310356 w 568"/>
              <a:gd name="T17" fmla="*/ 331346 h 601"/>
              <a:gd name="T18" fmla="*/ 451328 w 568"/>
              <a:gd name="T19" fmla="*/ 228552 h 601"/>
              <a:gd name="T20" fmla="*/ 483019 w 568"/>
              <a:gd name="T21" fmla="*/ 223085 h 601"/>
              <a:gd name="T22" fmla="*/ 500504 w 568"/>
              <a:gd name="T23" fmla="*/ 229646 h 601"/>
              <a:gd name="T24" fmla="*/ 454606 w 568"/>
              <a:gd name="T25" fmla="*/ 279949 h 601"/>
              <a:gd name="T26" fmla="*/ 534381 w 568"/>
              <a:gd name="T27" fmla="*/ 372901 h 601"/>
              <a:gd name="T28" fmla="*/ 510339 w 568"/>
              <a:gd name="T29" fmla="*/ 287604 h 601"/>
              <a:gd name="T30" fmla="*/ 510339 w 568"/>
              <a:gd name="T31" fmla="*/ 546776 h 601"/>
              <a:gd name="T32" fmla="*/ 539845 w 568"/>
              <a:gd name="T33" fmla="*/ 540215 h 601"/>
              <a:gd name="T34" fmla="*/ 338769 w 568"/>
              <a:gd name="T35" fmla="*/ 650664 h 601"/>
              <a:gd name="T36" fmla="*/ 311449 w 568"/>
              <a:gd name="T37" fmla="*/ 657225 h 601"/>
              <a:gd name="T38" fmla="*/ 81960 w 568"/>
              <a:gd name="T39" fmla="*/ 540215 h 601"/>
              <a:gd name="T40" fmla="*/ 111466 w 568"/>
              <a:gd name="T41" fmla="*/ 546776 h 601"/>
              <a:gd name="T42" fmla="*/ 111466 w 568"/>
              <a:gd name="T43" fmla="*/ 287604 h 601"/>
              <a:gd name="T44" fmla="*/ 87424 w 568"/>
              <a:gd name="T45" fmla="*/ 372901 h 601"/>
              <a:gd name="T46" fmla="*/ 155178 w 568"/>
              <a:gd name="T47" fmla="*/ 275575 h 601"/>
              <a:gd name="T48" fmla="*/ 67754 w 568"/>
              <a:gd name="T49" fmla="*/ 437421 h 601"/>
              <a:gd name="T50" fmla="*/ 80867 w 568"/>
              <a:gd name="T51" fmla="*/ 463666 h 601"/>
              <a:gd name="T52" fmla="*/ 92888 w 568"/>
              <a:gd name="T53" fmla="*/ 487724 h 601"/>
              <a:gd name="T54" fmla="*/ 49176 w 568"/>
              <a:gd name="T55" fmla="*/ 519437 h 601"/>
              <a:gd name="T56" fmla="*/ 30598 w 568"/>
              <a:gd name="T57" fmla="*/ 412269 h 601"/>
              <a:gd name="T58" fmla="*/ 59011 w 568"/>
              <a:gd name="T59" fmla="*/ 364153 h 601"/>
              <a:gd name="T60" fmla="*/ 516896 w 568"/>
              <a:gd name="T61" fmla="*/ 416643 h 601"/>
              <a:gd name="T62" fmla="*/ 505968 w 568"/>
              <a:gd name="T63" fmla="*/ 443982 h 601"/>
              <a:gd name="T64" fmla="*/ 497225 w 568"/>
              <a:gd name="T65" fmla="*/ 471321 h 601"/>
              <a:gd name="T66" fmla="*/ 491761 w 568"/>
              <a:gd name="T67" fmla="*/ 492099 h 601"/>
              <a:gd name="T68" fmla="*/ 526731 w 568"/>
              <a:gd name="T69" fmla="*/ 396960 h 601"/>
              <a:gd name="T70" fmla="*/ 560608 w 568"/>
              <a:gd name="T71" fmla="*/ 393679 h 601"/>
              <a:gd name="T72" fmla="*/ 308170 w 568"/>
              <a:gd name="T73" fmla="*/ 0 h 601"/>
              <a:gd name="T74" fmla="*/ 456792 w 568"/>
              <a:gd name="T75" fmla="*/ 117010 h 601"/>
              <a:gd name="T76" fmla="*/ 430564 w 568"/>
              <a:gd name="T77" fmla="*/ 195746 h 601"/>
              <a:gd name="T78" fmla="*/ 398873 w 568"/>
              <a:gd name="T79" fmla="*/ 88578 h 601"/>
              <a:gd name="T80" fmla="*/ 212004 w 568"/>
              <a:gd name="T81" fmla="*/ 200120 h 601"/>
              <a:gd name="T82" fmla="*/ 166106 w 568"/>
              <a:gd name="T83" fmla="*/ 168407 h 601"/>
              <a:gd name="T84" fmla="*/ 216375 w 568"/>
              <a:gd name="T85" fmla="*/ 44836 h 601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568" h="601">
                <a:moveTo>
                  <a:pt x="266" y="331"/>
                </a:moveTo>
                <a:lnTo>
                  <a:pt x="266" y="571"/>
                </a:lnTo>
                <a:cubicBezTo>
                  <a:pt x="272" y="573"/>
                  <a:pt x="277" y="575"/>
                  <a:pt x="283" y="574"/>
                </a:cubicBezTo>
                <a:cubicBezTo>
                  <a:pt x="290" y="574"/>
                  <a:pt x="297" y="572"/>
                  <a:pt x="303" y="570"/>
                </a:cubicBezTo>
                <a:lnTo>
                  <a:pt x="303" y="331"/>
                </a:lnTo>
                <a:cubicBezTo>
                  <a:pt x="297" y="332"/>
                  <a:pt x="290" y="333"/>
                  <a:pt x="284" y="333"/>
                </a:cubicBezTo>
                <a:cubicBezTo>
                  <a:pt x="278" y="333"/>
                  <a:pt x="272" y="332"/>
                  <a:pt x="266" y="331"/>
                </a:cubicBezTo>
                <a:close/>
                <a:moveTo>
                  <a:pt x="347" y="343"/>
                </a:moveTo>
                <a:lnTo>
                  <a:pt x="453" y="301"/>
                </a:lnTo>
                <a:lnTo>
                  <a:pt x="453" y="345"/>
                </a:lnTo>
                <a:lnTo>
                  <a:pt x="347" y="386"/>
                </a:lnTo>
                <a:lnTo>
                  <a:pt x="347" y="343"/>
                </a:lnTo>
                <a:close/>
                <a:moveTo>
                  <a:pt x="142" y="252"/>
                </a:moveTo>
                <a:lnTo>
                  <a:pt x="99" y="228"/>
                </a:lnTo>
                <a:cubicBezTo>
                  <a:pt x="94" y="225"/>
                  <a:pt x="93" y="219"/>
                  <a:pt x="95" y="214"/>
                </a:cubicBezTo>
                <a:cubicBezTo>
                  <a:pt x="98" y="209"/>
                  <a:pt x="104" y="208"/>
                  <a:pt x="109" y="210"/>
                </a:cubicBezTo>
                <a:lnTo>
                  <a:pt x="149" y="233"/>
                </a:lnTo>
                <a:lnTo>
                  <a:pt x="127" y="218"/>
                </a:lnTo>
                <a:cubicBezTo>
                  <a:pt x="123" y="215"/>
                  <a:pt x="122" y="209"/>
                  <a:pt x="125" y="204"/>
                </a:cubicBezTo>
                <a:cubicBezTo>
                  <a:pt x="128" y="200"/>
                  <a:pt x="134" y="199"/>
                  <a:pt x="138" y="202"/>
                </a:cubicBezTo>
                <a:lnTo>
                  <a:pt x="168" y="222"/>
                </a:lnTo>
                <a:lnTo>
                  <a:pt x="154" y="209"/>
                </a:lnTo>
                <a:cubicBezTo>
                  <a:pt x="150" y="205"/>
                  <a:pt x="149" y="199"/>
                  <a:pt x="153" y="195"/>
                </a:cubicBezTo>
                <a:cubicBezTo>
                  <a:pt x="157" y="191"/>
                  <a:pt x="163" y="191"/>
                  <a:pt x="167" y="195"/>
                </a:cubicBezTo>
                <a:lnTo>
                  <a:pt x="282" y="303"/>
                </a:lnTo>
                <a:cubicBezTo>
                  <a:pt x="283" y="303"/>
                  <a:pt x="283" y="303"/>
                  <a:pt x="283" y="304"/>
                </a:cubicBezTo>
                <a:cubicBezTo>
                  <a:pt x="283" y="303"/>
                  <a:pt x="284" y="303"/>
                  <a:pt x="284" y="303"/>
                </a:cubicBezTo>
                <a:lnTo>
                  <a:pt x="399" y="195"/>
                </a:lnTo>
                <a:cubicBezTo>
                  <a:pt x="403" y="191"/>
                  <a:pt x="409" y="191"/>
                  <a:pt x="413" y="195"/>
                </a:cubicBezTo>
                <a:cubicBezTo>
                  <a:pt x="417" y="199"/>
                  <a:pt x="417" y="205"/>
                  <a:pt x="413" y="209"/>
                </a:cubicBezTo>
                <a:lnTo>
                  <a:pt x="399" y="222"/>
                </a:lnTo>
                <a:lnTo>
                  <a:pt x="428" y="202"/>
                </a:lnTo>
                <a:cubicBezTo>
                  <a:pt x="432" y="199"/>
                  <a:pt x="438" y="200"/>
                  <a:pt x="442" y="204"/>
                </a:cubicBezTo>
                <a:cubicBezTo>
                  <a:pt x="445" y="209"/>
                  <a:pt x="444" y="215"/>
                  <a:pt x="439" y="218"/>
                </a:cubicBezTo>
                <a:lnTo>
                  <a:pt x="417" y="233"/>
                </a:lnTo>
                <a:lnTo>
                  <a:pt x="458" y="210"/>
                </a:lnTo>
                <a:cubicBezTo>
                  <a:pt x="462" y="208"/>
                  <a:pt x="468" y="209"/>
                  <a:pt x="471" y="214"/>
                </a:cubicBezTo>
                <a:cubicBezTo>
                  <a:pt x="474" y="219"/>
                  <a:pt x="472" y="225"/>
                  <a:pt x="467" y="228"/>
                </a:cubicBezTo>
                <a:lnTo>
                  <a:pt x="416" y="256"/>
                </a:lnTo>
                <a:lnTo>
                  <a:pt x="494" y="224"/>
                </a:lnTo>
                <a:lnTo>
                  <a:pt x="494" y="342"/>
                </a:lnTo>
                <a:cubicBezTo>
                  <a:pt x="492" y="342"/>
                  <a:pt x="491" y="342"/>
                  <a:pt x="489" y="341"/>
                </a:cubicBezTo>
                <a:lnTo>
                  <a:pt x="473" y="339"/>
                </a:lnTo>
                <a:lnTo>
                  <a:pt x="467" y="351"/>
                </a:lnTo>
                <a:lnTo>
                  <a:pt x="467" y="263"/>
                </a:lnTo>
                <a:lnTo>
                  <a:pt x="329" y="322"/>
                </a:lnTo>
                <a:lnTo>
                  <a:pt x="329" y="559"/>
                </a:lnTo>
                <a:lnTo>
                  <a:pt x="467" y="500"/>
                </a:lnTo>
                <a:lnTo>
                  <a:pt x="467" y="483"/>
                </a:lnTo>
                <a:cubicBezTo>
                  <a:pt x="472" y="486"/>
                  <a:pt x="477" y="488"/>
                  <a:pt x="482" y="490"/>
                </a:cubicBezTo>
                <a:cubicBezTo>
                  <a:pt x="486" y="492"/>
                  <a:pt x="490" y="493"/>
                  <a:pt x="494" y="494"/>
                </a:cubicBezTo>
                <a:lnTo>
                  <a:pt x="494" y="518"/>
                </a:lnTo>
                <a:lnTo>
                  <a:pt x="321" y="591"/>
                </a:lnTo>
                <a:cubicBezTo>
                  <a:pt x="318" y="592"/>
                  <a:pt x="314" y="594"/>
                  <a:pt x="310" y="595"/>
                </a:cubicBezTo>
                <a:lnTo>
                  <a:pt x="303" y="598"/>
                </a:lnTo>
                <a:cubicBezTo>
                  <a:pt x="297" y="599"/>
                  <a:pt x="291" y="601"/>
                  <a:pt x="285" y="601"/>
                </a:cubicBezTo>
                <a:cubicBezTo>
                  <a:pt x="271" y="601"/>
                  <a:pt x="258" y="598"/>
                  <a:pt x="247" y="590"/>
                </a:cubicBezTo>
                <a:lnTo>
                  <a:pt x="75" y="518"/>
                </a:lnTo>
                <a:lnTo>
                  <a:pt x="75" y="494"/>
                </a:lnTo>
                <a:cubicBezTo>
                  <a:pt x="79" y="493"/>
                  <a:pt x="83" y="492"/>
                  <a:pt x="87" y="490"/>
                </a:cubicBezTo>
                <a:cubicBezTo>
                  <a:pt x="91" y="488"/>
                  <a:pt x="96" y="486"/>
                  <a:pt x="102" y="483"/>
                </a:cubicBezTo>
                <a:lnTo>
                  <a:pt x="102" y="500"/>
                </a:lnTo>
                <a:lnTo>
                  <a:pt x="240" y="559"/>
                </a:lnTo>
                <a:lnTo>
                  <a:pt x="240" y="322"/>
                </a:lnTo>
                <a:lnTo>
                  <a:pt x="102" y="263"/>
                </a:lnTo>
                <a:lnTo>
                  <a:pt x="102" y="351"/>
                </a:lnTo>
                <a:lnTo>
                  <a:pt x="95" y="339"/>
                </a:lnTo>
                <a:lnTo>
                  <a:pt x="80" y="341"/>
                </a:lnTo>
                <a:cubicBezTo>
                  <a:pt x="78" y="342"/>
                  <a:pt x="77" y="342"/>
                  <a:pt x="75" y="342"/>
                </a:cubicBezTo>
                <a:lnTo>
                  <a:pt x="75" y="224"/>
                </a:lnTo>
                <a:lnTo>
                  <a:pt x="142" y="252"/>
                </a:lnTo>
                <a:close/>
                <a:moveTo>
                  <a:pt x="86" y="363"/>
                </a:moveTo>
                <a:cubicBezTo>
                  <a:pt x="89" y="369"/>
                  <a:pt x="91" y="375"/>
                  <a:pt x="94" y="381"/>
                </a:cubicBezTo>
                <a:lnTo>
                  <a:pt x="62" y="400"/>
                </a:lnTo>
                <a:lnTo>
                  <a:pt x="97" y="387"/>
                </a:lnTo>
                <a:cubicBezTo>
                  <a:pt x="99" y="393"/>
                  <a:pt x="102" y="399"/>
                  <a:pt x="104" y="406"/>
                </a:cubicBezTo>
                <a:lnTo>
                  <a:pt x="74" y="424"/>
                </a:lnTo>
                <a:lnTo>
                  <a:pt x="106" y="411"/>
                </a:lnTo>
                <a:cubicBezTo>
                  <a:pt x="108" y="418"/>
                  <a:pt x="110" y="424"/>
                  <a:pt x="112" y="431"/>
                </a:cubicBezTo>
                <a:lnTo>
                  <a:pt x="85" y="446"/>
                </a:lnTo>
                <a:lnTo>
                  <a:pt x="113" y="435"/>
                </a:lnTo>
                <a:cubicBezTo>
                  <a:pt x="115" y="440"/>
                  <a:pt x="116" y="445"/>
                  <a:pt x="117" y="450"/>
                </a:cubicBezTo>
                <a:cubicBezTo>
                  <a:pt x="111" y="454"/>
                  <a:pt x="66" y="483"/>
                  <a:pt x="45" y="475"/>
                </a:cubicBezTo>
                <a:cubicBezTo>
                  <a:pt x="23" y="467"/>
                  <a:pt x="2" y="437"/>
                  <a:pt x="1" y="410"/>
                </a:cubicBezTo>
                <a:cubicBezTo>
                  <a:pt x="0" y="383"/>
                  <a:pt x="70" y="366"/>
                  <a:pt x="86" y="363"/>
                </a:cubicBezTo>
                <a:close/>
                <a:moveTo>
                  <a:pt x="28" y="377"/>
                </a:moveTo>
                <a:lnTo>
                  <a:pt x="45" y="369"/>
                </a:lnTo>
                <a:lnTo>
                  <a:pt x="54" y="360"/>
                </a:lnTo>
                <a:lnTo>
                  <a:pt x="54" y="333"/>
                </a:lnTo>
                <a:cubicBezTo>
                  <a:pt x="38" y="340"/>
                  <a:pt x="31" y="356"/>
                  <a:pt x="28" y="377"/>
                </a:cubicBezTo>
                <a:close/>
                <a:moveTo>
                  <a:pt x="482" y="363"/>
                </a:moveTo>
                <a:cubicBezTo>
                  <a:pt x="479" y="369"/>
                  <a:pt x="476" y="375"/>
                  <a:pt x="473" y="381"/>
                </a:cubicBezTo>
                <a:lnTo>
                  <a:pt x="505" y="400"/>
                </a:lnTo>
                <a:lnTo>
                  <a:pt x="471" y="387"/>
                </a:lnTo>
                <a:cubicBezTo>
                  <a:pt x="468" y="393"/>
                  <a:pt x="465" y="399"/>
                  <a:pt x="463" y="406"/>
                </a:cubicBezTo>
                <a:lnTo>
                  <a:pt x="493" y="424"/>
                </a:lnTo>
                <a:lnTo>
                  <a:pt x="461" y="411"/>
                </a:lnTo>
                <a:cubicBezTo>
                  <a:pt x="459" y="418"/>
                  <a:pt x="457" y="424"/>
                  <a:pt x="455" y="431"/>
                </a:cubicBezTo>
                <a:lnTo>
                  <a:pt x="482" y="446"/>
                </a:lnTo>
                <a:lnTo>
                  <a:pt x="454" y="435"/>
                </a:lnTo>
                <a:cubicBezTo>
                  <a:pt x="453" y="440"/>
                  <a:pt x="451" y="445"/>
                  <a:pt x="450" y="450"/>
                </a:cubicBezTo>
                <a:cubicBezTo>
                  <a:pt x="456" y="454"/>
                  <a:pt x="501" y="483"/>
                  <a:pt x="523" y="475"/>
                </a:cubicBezTo>
                <a:cubicBezTo>
                  <a:pt x="544" y="467"/>
                  <a:pt x="566" y="437"/>
                  <a:pt x="567" y="410"/>
                </a:cubicBezTo>
                <a:cubicBezTo>
                  <a:pt x="568" y="383"/>
                  <a:pt x="497" y="366"/>
                  <a:pt x="482" y="363"/>
                </a:cubicBezTo>
                <a:close/>
                <a:moveTo>
                  <a:pt x="540" y="377"/>
                </a:moveTo>
                <a:lnTo>
                  <a:pt x="522" y="369"/>
                </a:lnTo>
                <a:lnTo>
                  <a:pt x="513" y="360"/>
                </a:lnTo>
                <a:lnTo>
                  <a:pt x="513" y="333"/>
                </a:lnTo>
                <a:cubicBezTo>
                  <a:pt x="529" y="340"/>
                  <a:pt x="536" y="356"/>
                  <a:pt x="540" y="377"/>
                </a:cubicBezTo>
                <a:close/>
                <a:moveTo>
                  <a:pt x="282" y="0"/>
                </a:moveTo>
                <a:cubicBezTo>
                  <a:pt x="315" y="0"/>
                  <a:pt x="344" y="16"/>
                  <a:pt x="366" y="41"/>
                </a:cubicBezTo>
                <a:cubicBezTo>
                  <a:pt x="379" y="58"/>
                  <a:pt x="390" y="78"/>
                  <a:pt x="395" y="101"/>
                </a:cubicBezTo>
                <a:cubicBezTo>
                  <a:pt x="403" y="99"/>
                  <a:pt x="415" y="98"/>
                  <a:pt x="418" y="107"/>
                </a:cubicBezTo>
                <a:cubicBezTo>
                  <a:pt x="423" y="120"/>
                  <a:pt x="421" y="151"/>
                  <a:pt x="412" y="154"/>
                </a:cubicBezTo>
                <a:cubicBezTo>
                  <a:pt x="408" y="156"/>
                  <a:pt x="403" y="156"/>
                  <a:pt x="398" y="155"/>
                </a:cubicBezTo>
                <a:cubicBezTo>
                  <a:pt x="398" y="163"/>
                  <a:pt x="396" y="171"/>
                  <a:pt x="394" y="179"/>
                </a:cubicBezTo>
                <a:cubicBezTo>
                  <a:pt x="386" y="180"/>
                  <a:pt x="378" y="182"/>
                  <a:pt x="370" y="183"/>
                </a:cubicBezTo>
                <a:cubicBezTo>
                  <a:pt x="375" y="169"/>
                  <a:pt x="377" y="154"/>
                  <a:pt x="377" y="138"/>
                </a:cubicBezTo>
                <a:cubicBezTo>
                  <a:pt x="377" y="117"/>
                  <a:pt x="373" y="98"/>
                  <a:pt x="365" y="81"/>
                </a:cubicBezTo>
                <a:cubicBezTo>
                  <a:pt x="301" y="132"/>
                  <a:pt x="218" y="95"/>
                  <a:pt x="197" y="86"/>
                </a:cubicBezTo>
                <a:cubicBezTo>
                  <a:pt x="190" y="101"/>
                  <a:pt x="187" y="119"/>
                  <a:pt x="187" y="138"/>
                </a:cubicBezTo>
                <a:cubicBezTo>
                  <a:pt x="187" y="154"/>
                  <a:pt x="189" y="169"/>
                  <a:pt x="194" y="183"/>
                </a:cubicBezTo>
                <a:cubicBezTo>
                  <a:pt x="186" y="181"/>
                  <a:pt x="178" y="180"/>
                  <a:pt x="170" y="179"/>
                </a:cubicBezTo>
                <a:cubicBezTo>
                  <a:pt x="168" y="171"/>
                  <a:pt x="167" y="163"/>
                  <a:pt x="166" y="155"/>
                </a:cubicBezTo>
                <a:cubicBezTo>
                  <a:pt x="161" y="156"/>
                  <a:pt x="156" y="156"/>
                  <a:pt x="152" y="154"/>
                </a:cubicBezTo>
                <a:cubicBezTo>
                  <a:pt x="143" y="151"/>
                  <a:pt x="141" y="120"/>
                  <a:pt x="146" y="107"/>
                </a:cubicBezTo>
                <a:cubicBezTo>
                  <a:pt x="149" y="98"/>
                  <a:pt x="161" y="99"/>
                  <a:pt x="169" y="101"/>
                </a:cubicBezTo>
                <a:cubicBezTo>
                  <a:pt x="174" y="78"/>
                  <a:pt x="185" y="58"/>
                  <a:pt x="198" y="41"/>
                </a:cubicBezTo>
                <a:cubicBezTo>
                  <a:pt x="220" y="16"/>
                  <a:pt x="249" y="0"/>
                  <a:pt x="2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68557" tIns="34279" rIns="68557" bIns="34279"/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endParaRPr lang="zh-CN" altLang="en-US" sz="140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743825" y="3765555"/>
            <a:ext cx="75104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3492637" y="3442390"/>
            <a:ext cx="52067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dirty="0" smtClean="0">
                <a:solidFill>
                  <a:schemeClr val="bg1"/>
                </a:solidFill>
                <a:cs typeface="+mn-ea"/>
                <a:sym typeface="+mn-lt"/>
              </a:rPr>
              <a:t>销售部创业部年终</a:t>
            </a:r>
            <a:r>
              <a:rPr lang="zh-CN" altLang="en-US" sz="3600" dirty="0" smtClean="0">
                <a:solidFill>
                  <a:schemeClr val="bg1"/>
                </a:solidFill>
                <a:cs typeface="+mn-ea"/>
                <a:sym typeface="+mn-lt"/>
              </a:rPr>
              <a:t>总结</a:t>
            </a:r>
            <a:endParaRPr lang="zh-CN" altLang="en-US" sz="36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8697128" y="3765555"/>
            <a:ext cx="75104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（1）“课堂问诊”齐探讨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要做到减负不减质，提高课堂效率为根本。通过对教师的课堂进行针对性地“问诊”，探讨如何更高效地组织课堂活动？“双减”背景下的课堂有何不同？习题讲解的方式如何更有趣、更有效……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7647" y="274869"/>
            <a:ext cx="865632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一、课程建设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、基础课程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，落实双减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1074420" y="1104900"/>
            <a:ext cx="1075690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（2）作业、评价各支招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tx1"/>
                </a:solidFill>
                <a:cs typeface="+mn-ea"/>
              </a:rPr>
              <a:t>   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在“减负”过程中，</a:t>
            </a:r>
            <a:r>
              <a:rPr lang="zh-CN" altLang="en-US" sz="3200" b="1" dirty="0" smtClean="0">
                <a:cs typeface="+mn-ea"/>
                <a:sym typeface="+mn-ea"/>
              </a:rPr>
              <a:t>学科组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进行了有效作业设计的探讨，积极创新作业形式，优化健全评价机制。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</p:txBody>
      </p:sp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822325" y="3585210"/>
            <a:ext cx="3420110" cy="850265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1F74AD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216000" tIns="108000" rIns="108000" bIns="45720" numCol="1" spcCol="0" rtlCol="0" fromWordArt="0" anchor="ctr" anchorCtr="0" forceAA="0" compatLnSpc="1">
            <a:normAutofit/>
          </a:bodyPr>
          <a:p>
            <a:pPr algn="ctr"/>
            <a:endParaRPr lang="da-DK" altLang="zh-CN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9" name="等腰三角形 8"/>
          <p:cNvSpPr/>
          <p:nvPr>
            <p:custDataLst>
              <p:tags r:id="rId2"/>
            </p:custDataLst>
          </p:nvPr>
        </p:nvSpPr>
        <p:spPr>
          <a:xfrm rot="17703762">
            <a:off x="3980833" y="4100619"/>
            <a:ext cx="104775" cy="256837"/>
          </a:xfrm>
          <a:prstGeom prst="triangle">
            <a:avLst/>
          </a:prstGeom>
          <a:solidFill>
            <a:srgbClr val="1F74AD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0" name="等腰三角形 9"/>
          <p:cNvSpPr/>
          <p:nvPr>
            <p:custDataLst>
              <p:tags r:id="rId3"/>
            </p:custDataLst>
          </p:nvPr>
        </p:nvSpPr>
        <p:spPr>
          <a:xfrm rot="14680307">
            <a:off x="3942462" y="4021619"/>
            <a:ext cx="104775" cy="140428"/>
          </a:xfrm>
          <a:prstGeom prst="triangle">
            <a:avLst/>
          </a:prstGeom>
          <a:solidFill>
            <a:srgbClr val="1F74AD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4"/>
            </p:custDataLst>
          </p:nvPr>
        </p:nvSpPr>
        <p:spPr>
          <a:xfrm>
            <a:off x="843664" y="3530681"/>
            <a:ext cx="775646" cy="426586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1F74AD"/>
          </a:solidFill>
        </p:spPr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normAutofit/>
          </a:bodyPr>
          <a:p>
            <a:pPr algn="ctr"/>
            <a:endParaRPr lang="zh-CN" altLang="en-US" sz="20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8" name="任意多边形 17"/>
          <p:cNvSpPr/>
          <p:nvPr>
            <p:custDataLst>
              <p:tags r:id="rId5"/>
            </p:custDataLst>
          </p:nvPr>
        </p:nvSpPr>
        <p:spPr>
          <a:xfrm>
            <a:off x="6858635" y="5229225"/>
            <a:ext cx="3891280" cy="850265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1AA3AA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216000" tIns="108000" rIns="108000" bIns="45720" numCol="1" spcCol="0" rtlCol="0" fromWordArt="0" anchor="ctr" anchorCtr="0" forceAA="0" compatLnSpc="1">
            <a:normAutofit/>
          </a:bodyPr>
          <a:p>
            <a:pPr algn="ctr"/>
            <a:endParaRPr lang="da-DK" altLang="zh-CN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19" name="等腰三角形 18"/>
          <p:cNvSpPr/>
          <p:nvPr>
            <p:custDataLst>
              <p:tags r:id="rId6"/>
            </p:custDataLst>
          </p:nvPr>
        </p:nvSpPr>
        <p:spPr>
          <a:xfrm rot="17703762">
            <a:off x="6667746" y="6452392"/>
            <a:ext cx="104775" cy="256837"/>
          </a:xfrm>
          <a:prstGeom prst="triangle">
            <a:avLst/>
          </a:prstGeom>
          <a:solidFill>
            <a:srgbClr val="1AA3AA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0" name="等腰三角形 19"/>
          <p:cNvSpPr/>
          <p:nvPr>
            <p:custDataLst>
              <p:tags r:id="rId7"/>
            </p:custDataLst>
          </p:nvPr>
        </p:nvSpPr>
        <p:spPr>
          <a:xfrm rot="14680307">
            <a:off x="6629375" y="6373392"/>
            <a:ext cx="104775" cy="140428"/>
          </a:xfrm>
          <a:prstGeom prst="triangle">
            <a:avLst/>
          </a:prstGeom>
          <a:solidFill>
            <a:srgbClr val="1AA3AA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1" name="任意多边形 20"/>
          <p:cNvSpPr/>
          <p:nvPr>
            <p:custDataLst>
              <p:tags r:id="rId8"/>
            </p:custDataLst>
          </p:nvPr>
        </p:nvSpPr>
        <p:spPr>
          <a:xfrm>
            <a:off x="6880202" y="5175064"/>
            <a:ext cx="775646" cy="426586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1AA3AA"/>
          </a:solidFill>
        </p:spPr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normAutofit/>
          </a:bodyPr>
          <a:p>
            <a:pPr algn="ctr"/>
            <a:endParaRPr lang="zh-CN" altLang="en-US" sz="20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8" name="任意多边形 27"/>
          <p:cNvSpPr/>
          <p:nvPr>
            <p:custDataLst>
              <p:tags r:id="rId9"/>
            </p:custDataLst>
          </p:nvPr>
        </p:nvSpPr>
        <p:spPr>
          <a:xfrm>
            <a:off x="3663315" y="4378960"/>
            <a:ext cx="4237355" cy="850265"/>
          </a:xfrm>
          <a:custGeom>
            <a:avLst/>
            <a:gdLst>
              <a:gd name="connsiteX0" fmla="*/ 3155203 w 3155203"/>
              <a:gd name="connsiteY0" fmla="*/ 0 h 850448"/>
              <a:gd name="connsiteX1" fmla="*/ 2997498 w 3155203"/>
              <a:gd name="connsiteY1" fmla="*/ 578071 h 850448"/>
              <a:gd name="connsiteX2" fmla="*/ 406001 w 3155203"/>
              <a:gd name="connsiteY2" fmla="*/ 850448 h 850448"/>
              <a:gd name="connsiteX3" fmla="*/ 0 w 3155203"/>
              <a:gd name="connsiteY3" fmla="*/ 110182 h 850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5203" h="850448">
                <a:moveTo>
                  <a:pt x="3155203" y="0"/>
                </a:moveTo>
                <a:lnTo>
                  <a:pt x="2997498" y="578071"/>
                </a:lnTo>
                <a:lnTo>
                  <a:pt x="406001" y="850448"/>
                </a:lnTo>
                <a:lnTo>
                  <a:pt x="0" y="110182"/>
                </a:lnTo>
                <a:close/>
              </a:path>
            </a:pathLst>
          </a:custGeom>
          <a:solidFill>
            <a:srgbClr val="3498DB">
              <a:lumMod val="60000"/>
              <a:lumOff val="40000"/>
            </a:srgbClr>
          </a:solidFill>
        </p:spPr>
        <p:txBody>
          <a:bodyPr rot="0" spcFirstLastPara="0" vertOverflow="overflow" horzOverflow="overflow" vert="horz" wrap="square" lIns="216000" tIns="108000" rIns="108000" bIns="45720" numCol="1" spcCol="0" rtlCol="0" fromWordArt="0" anchor="ctr" anchorCtr="0" forceAA="0" compatLnSpc="1">
            <a:normAutofit/>
          </a:bodyPr>
          <a:p>
            <a:pPr algn="ctr"/>
            <a:endParaRPr lang="da-DK" altLang="zh-CN" dirty="0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29" name="等腰三角形 28"/>
          <p:cNvSpPr/>
          <p:nvPr>
            <p:custDataLst>
              <p:tags r:id="rId10"/>
            </p:custDataLst>
          </p:nvPr>
        </p:nvSpPr>
        <p:spPr>
          <a:xfrm rot="17703762">
            <a:off x="5332544" y="5251106"/>
            <a:ext cx="104775" cy="256837"/>
          </a:xfrm>
          <a:prstGeom prst="triangle">
            <a:avLst/>
          </a:prstGeom>
          <a:solidFill>
            <a:srgbClr val="3498DB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0" name="等腰三角形 29"/>
          <p:cNvSpPr/>
          <p:nvPr>
            <p:custDataLst>
              <p:tags r:id="rId11"/>
            </p:custDataLst>
          </p:nvPr>
        </p:nvSpPr>
        <p:spPr>
          <a:xfrm rot="14680307">
            <a:off x="5294173" y="5172106"/>
            <a:ext cx="104775" cy="140428"/>
          </a:xfrm>
          <a:prstGeom prst="triangle">
            <a:avLst/>
          </a:prstGeom>
          <a:solidFill>
            <a:srgbClr val="3498DB">
              <a:alpha val="20000"/>
            </a:srgb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25000" lnSpcReduction="20000"/>
          </a:bodyPr>
          <a:p>
            <a:pPr algn="just">
              <a:lnSpc>
                <a:spcPct val="130000"/>
              </a:lnSpc>
            </a:pPr>
            <a:endParaRPr lang="zh-CN" altLang="en-US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31" name="任意多边形 30"/>
          <p:cNvSpPr/>
          <p:nvPr>
            <p:custDataLst>
              <p:tags r:id="rId12"/>
            </p:custDataLst>
          </p:nvPr>
        </p:nvSpPr>
        <p:spPr>
          <a:xfrm>
            <a:off x="3909240" y="4296358"/>
            <a:ext cx="775646" cy="426586"/>
          </a:xfrm>
          <a:custGeom>
            <a:avLst/>
            <a:gdLst>
              <a:gd name="connsiteX0" fmla="*/ 775646 w 775646"/>
              <a:gd name="connsiteY0" fmla="*/ 0 h 426586"/>
              <a:gd name="connsiteX1" fmla="*/ 666454 w 775646"/>
              <a:gd name="connsiteY1" fmla="*/ 355733 h 426586"/>
              <a:gd name="connsiteX2" fmla="*/ 219107 w 775646"/>
              <a:gd name="connsiteY2" fmla="*/ 426586 h 426586"/>
              <a:gd name="connsiteX3" fmla="*/ 0 w 775646"/>
              <a:gd name="connsiteY3" fmla="*/ 27086 h 426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5646" h="426586">
                <a:moveTo>
                  <a:pt x="775646" y="0"/>
                </a:moveTo>
                <a:lnTo>
                  <a:pt x="666454" y="355733"/>
                </a:lnTo>
                <a:lnTo>
                  <a:pt x="219107" y="426586"/>
                </a:lnTo>
                <a:lnTo>
                  <a:pt x="0" y="27086"/>
                </a:lnTo>
                <a:close/>
              </a:path>
            </a:pathLst>
          </a:custGeom>
          <a:solidFill>
            <a:srgbClr val="3498DB"/>
          </a:solidFill>
        </p:spPr>
        <p:txBody>
          <a:bodyPr rot="0" spcFirstLastPara="0" vertOverflow="overflow" horzOverflow="overflow" vert="horz" wrap="square" lIns="144000" tIns="45720" rIns="91440" bIns="45720" numCol="1" spcCol="0" rtlCol="0" fromWordArt="0" anchor="ctr" anchorCtr="0" forceAA="0" compatLnSpc="1">
            <a:normAutofit/>
          </a:bodyPr>
          <a:p>
            <a:pPr algn="ctr"/>
            <a:endParaRPr lang="zh-CN" altLang="en-US" sz="2000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>
            <p:custDataLst>
              <p:tags r:id="rId13"/>
            </p:custDataLst>
          </p:nvPr>
        </p:nvSpPr>
        <p:spPr>
          <a:xfrm>
            <a:off x="1011347" y="3526081"/>
            <a:ext cx="441146" cy="369332"/>
          </a:xfrm>
          <a:prstGeom prst="rect">
            <a:avLst/>
          </a:prstGeom>
        </p:spPr>
        <p:txBody>
          <a:bodyPr wrap="none">
            <a:normAutofit/>
          </a:bodyPr>
          <a:p>
            <a:pPr algn="ctr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01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5" name="矩形 4"/>
          <p:cNvSpPr/>
          <p:nvPr>
            <p:custDataLst>
              <p:tags r:id="rId14"/>
            </p:custDataLst>
          </p:nvPr>
        </p:nvSpPr>
        <p:spPr>
          <a:xfrm>
            <a:off x="4080510" y="4296410"/>
            <a:ext cx="481330" cy="397510"/>
          </a:xfrm>
          <a:prstGeom prst="rect">
            <a:avLst/>
          </a:prstGeom>
        </p:spPr>
        <p:txBody>
          <a:bodyPr wrap="none">
            <a:normAutofit/>
          </a:bodyPr>
          <a:p>
            <a:pPr algn="ctr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02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6" name="矩形 5"/>
          <p:cNvSpPr/>
          <p:nvPr>
            <p:custDataLst>
              <p:tags r:id="rId15"/>
            </p:custDataLst>
          </p:nvPr>
        </p:nvSpPr>
        <p:spPr>
          <a:xfrm>
            <a:off x="7047452" y="5203691"/>
            <a:ext cx="441147" cy="369332"/>
          </a:xfrm>
          <a:prstGeom prst="rect">
            <a:avLst/>
          </a:prstGeom>
        </p:spPr>
        <p:txBody>
          <a:bodyPr wrap="none">
            <a:normAutofit/>
          </a:bodyPr>
          <a:p>
            <a:pPr algn="ctr"/>
            <a:r>
              <a:rPr lang="en-US" altLang="zh-CN" b="1" dirty="0">
                <a:solidFill>
                  <a:sysClr val="window" lastClr="FFFFFF"/>
                </a:solidFill>
                <a:sym typeface="Arial" panose="020B0604020202020204" pitchFamily="34" charset="0"/>
              </a:rPr>
              <a:t>03</a:t>
            </a:r>
            <a:endParaRPr lang="zh-CN" altLang="en-US" b="1" dirty="0" err="1">
              <a:solidFill>
                <a:sysClr val="window" lastClr="FFFFFF"/>
              </a:solidFill>
              <a:sym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16"/>
            </p:custDataLst>
          </p:nvPr>
        </p:nvSpPr>
        <p:spPr>
          <a:xfrm>
            <a:off x="4782185" y="4435475"/>
            <a:ext cx="3044190" cy="4927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>
              <a:lnSpc>
                <a:spcPct val="120000"/>
              </a:lnSpc>
            </a:pPr>
            <a:r>
              <a:rPr lang="zh-CN" altLang="en-US" sz="1900" b="1" spc="15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阶段评价+即时评价</a:t>
            </a:r>
            <a:endParaRPr lang="zh-CN" altLang="en-US" sz="1900" b="1" spc="15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6" name="文本框 25"/>
          <p:cNvSpPr txBox="1"/>
          <p:nvPr>
            <p:custDataLst>
              <p:tags r:id="rId17"/>
            </p:custDataLst>
          </p:nvPr>
        </p:nvSpPr>
        <p:spPr>
          <a:xfrm>
            <a:off x="1619250" y="3676650"/>
            <a:ext cx="2897505" cy="4927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>
              <a:lnSpc>
                <a:spcPct val="120000"/>
              </a:lnSpc>
            </a:pPr>
            <a:r>
              <a:rPr lang="zh-CN" altLang="en-US" sz="1900" b="1" dirty="0" smtClean="0">
                <a:cs typeface="+mn-ea"/>
              </a:rPr>
              <a:t>基础作业+特色作业</a:t>
            </a:r>
            <a:endParaRPr lang="zh-CN" altLang="en-US" sz="1900" b="1" dirty="0" smtClean="0">
              <a:cs typeface="+mn-ea"/>
            </a:endParaRPr>
          </a:p>
        </p:txBody>
      </p:sp>
      <p:sp>
        <p:nvSpPr>
          <p:cNvPr id="27" name="文本框 26"/>
          <p:cNvSpPr txBox="1"/>
          <p:nvPr>
            <p:custDataLst>
              <p:tags r:id="rId18"/>
            </p:custDataLst>
          </p:nvPr>
        </p:nvSpPr>
        <p:spPr>
          <a:xfrm>
            <a:off x="7585710" y="5408295"/>
            <a:ext cx="3249930" cy="49276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p>
            <a:pPr>
              <a:lnSpc>
                <a:spcPct val="120000"/>
              </a:lnSpc>
            </a:pPr>
            <a:r>
              <a:rPr lang="zh-CN" altLang="en-US" sz="2000" b="1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调查式作业</a:t>
            </a:r>
            <a:r>
              <a:rPr lang="en-US" altLang="zh-CN" sz="2000" b="1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+</a:t>
            </a:r>
            <a:r>
              <a:rPr lang="zh-CN" altLang="en-US" sz="2000" b="1" spc="15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纸条小练</a:t>
            </a:r>
            <a:endParaRPr lang="zh-CN" altLang="en-US" sz="2000" b="1" spc="15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2" name="矩形 31"/>
          <p:cNvSpPr/>
          <p:nvPr>
            <p:custDataLst>
              <p:tags r:id="rId19"/>
            </p:custDataLst>
          </p:nvPr>
        </p:nvSpPr>
        <p:spPr>
          <a:xfrm>
            <a:off x="2211705" y="644128"/>
            <a:ext cx="7768590" cy="584775"/>
          </a:xfrm>
          <a:prstGeom prst="rect">
            <a:avLst/>
          </a:prstGeom>
        </p:spPr>
        <p:txBody>
          <a:bodyPr wrap="square" lIns="91440" tIns="45720" rIns="91440" bIns="45720" anchor="ctr">
            <a:normAutofit/>
          </a:bodyPr>
          <a:p>
            <a:pPr algn="ctr">
              <a:lnSpc>
                <a:spcPct val="120000"/>
              </a:lnSpc>
            </a:pPr>
            <a:r>
              <a:rPr lang="zh-CN" altLang="en-US" sz="2000" b="1" kern="0" spc="300" dirty="0">
                <a:latin typeface="微软雅黑" panose="020B0503020204020204" charset="-122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单击此处添加标题</a:t>
            </a:r>
            <a:endParaRPr lang="zh-CN" altLang="en-US" sz="2000" b="1" kern="0" spc="300" dirty="0">
              <a:latin typeface="微软雅黑" panose="020B0503020204020204" charset="-122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图片</a:t>
            </a:r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展示</a:t>
            </a:r>
            <a:endParaRPr lang="zh-CN" altLang="en-US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pic>
        <p:nvPicPr>
          <p:cNvPr id="81" name="图片 8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68590" y="1068705"/>
            <a:ext cx="3948430" cy="5326380"/>
          </a:xfrm>
          <a:prstGeom prst="rect">
            <a:avLst/>
          </a:prstGeom>
        </p:spPr>
      </p:pic>
      <p:pic>
        <p:nvPicPr>
          <p:cNvPr id="9" name="图片 8" descr="IMG_91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580" y="1104900"/>
            <a:ext cx="3716655" cy="4957445"/>
          </a:xfrm>
          <a:prstGeom prst="rect">
            <a:avLst/>
          </a:prstGeom>
        </p:spPr>
      </p:pic>
      <p:pic>
        <p:nvPicPr>
          <p:cNvPr id="4" name="图片 3" descr="C:/Users/Administrator/AppData/Local/Temp/picturecompress_20211203110357/output_2.jpgoutput_2"/>
          <p:cNvPicPr>
            <a:picLocks noChangeAspect="1"/>
          </p:cNvPicPr>
          <p:nvPr/>
        </p:nvPicPr>
        <p:blipFill>
          <a:blip r:embed="rId3"/>
          <a:srcRect l="2047" t="-3564" r="26474" b="30280"/>
          <a:stretch>
            <a:fillRect/>
          </a:stretch>
        </p:blipFill>
        <p:spPr>
          <a:xfrm>
            <a:off x="4037965" y="970280"/>
            <a:ext cx="3404235" cy="278257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rcRect r="7794"/>
          <a:stretch>
            <a:fillRect/>
          </a:stretch>
        </p:blipFill>
        <p:spPr>
          <a:xfrm rot="16200000">
            <a:off x="4534535" y="3357880"/>
            <a:ext cx="2411095" cy="3403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" name="文本框 22"/>
          <p:cNvSpPr txBox="1"/>
          <p:nvPr/>
        </p:nvSpPr>
        <p:spPr>
          <a:xfrm>
            <a:off x="3762652" y="386629"/>
            <a:ext cx="4674235" cy="5835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精致化、精简化、精品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化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（1）“课堂问诊”齐探讨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  <a:p>
            <a:pPr algn="ctr"/>
            <a:r>
              <a:rPr lang="zh-CN" altLang="en-US">
                <a:solidFill>
                  <a:schemeClr val="bg1"/>
                </a:solidFill>
                <a:cs typeface="+mn-ea"/>
                <a:sym typeface="+mn-lt"/>
              </a:rPr>
              <a:t>要做到减负不减质，提高课堂效率为根本。通过对教师的课堂进行针对性地“问诊”，探讨如何更高效地组织课堂活动？“双减”背景下的课堂有何不同？习题讲解的方式如何更有趣、更有效……</a:t>
            </a:r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47647" y="274869"/>
            <a:ext cx="865632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一、课程建设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1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、基础课程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，落实双减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817245" y="949960"/>
            <a:ext cx="10756900" cy="30460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（3）课后服务趣不少 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tx1"/>
                </a:solidFill>
                <a:cs typeface="+mn-ea"/>
              </a:rPr>
              <a:t>   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“班级社团”时间，英语老师将教材连接生活，以趣味活动和技能训练相结合，以多样的形式巩固知识技能。给学生的课后服务增添了很多乐趣。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</p:txBody>
      </p:sp>
      <p:pic>
        <p:nvPicPr>
          <p:cNvPr id="11" name="图片 10" descr="C:/Users/DELL/AppData/Local/Temp/picturecompress_20220105214441/output_1.pn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7370" y="3529330"/>
            <a:ext cx="3013075" cy="2708910"/>
          </a:xfrm>
          <a:prstGeom prst="ellipse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823210" y="3959860"/>
            <a:ext cx="1820545" cy="2098040"/>
          </a:xfrm>
          <a:prstGeom prst="ellipse">
            <a:avLst/>
          </a:prstGeom>
        </p:spPr>
      </p:pic>
      <p:pic>
        <p:nvPicPr>
          <p:cNvPr id="15" name="图片 14"/>
          <p:cNvPicPr/>
          <p:nvPr/>
        </p:nvPicPr>
        <p:blipFill>
          <a:blip r:embed="rId3"/>
          <a:stretch>
            <a:fillRect/>
          </a:stretch>
        </p:blipFill>
        <p:spPr>
          <a:xfrm rot="360000">
            <a:off x="4690110" y="3975100"/>
            <a:ext cx="2117090" cy="1838325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6" name="图片 1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090150" y="4098925"/>
            <a:ext cx="2061210" cy="1977390"/>
          </a:xfrm>
          <a:prstGeom prst="ellipse">
            <a:avLst/>
          </a:prstGeom>
        </p:spPr>
      </p:pic>
      <p:pic>
        <p:nvPicPr>
          <p:cNvPr id="17" name="图片 16" descr="C:/Users/DELL/AppData/Local/Temp/picturecompress_20220106194717/output_1.pngoutput_1"/>
          <p:cNvPicPr>
            <a:picLocks noChangeAspect="1"/>
          </p:cNvPicPr>
          <p:nvPr/>
        </p:nvPicPr>
        <p:blipFill>
          <a:blip r:embed="rId6"/>
          <a:srcRect l="28621" t="58457" r="9122" b="8134"/>
          <a:stretch>
            <a:fillRect/>
          </a:stretch>
        </p:blipFill>
        <p:spPr>
          <a:xfrm>
            <a:off x="0" y="3804285"/>
            <a:ext cx="2886710" cy="2502535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1171956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一、课程建设</a:t>
            </a:r>
            <a:r>
              <a:rPr lang="en-US" altLang="zh-CN" sz="4800" b="1" dirty="0" smtClean="0">
                <a:solidFill>
                  <a:schemeClr val="bg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2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、特色课程：</a:t>
            </a:r>
            <a:r>
              <a:rPr lang="en-US" altLang="zh-CN" sz="3200" b="1" dirty="0" smtClean="0">
                <a:solidFill>
                  <a:schemeClr val="bg1"/>
                </a:solidFill>
                <a:cs typeface="+mn-ea"/>
                <a:sym typeface="+mn-lt"/>
              </a:rPr>
              <a:t>RS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英语，线上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  <a:sym typeface="+mn-lt"/>
              </a:rPr>
              <a:t>线下</a:t>
            </a:r>
            <a:r>
              <a:rPr lang="zh-CN" altLang="en-US" sz="3200" b="1" dirty="0" smtClean="0">
                <a:solidFill>
                  <a:schemeClr val="bg1"/>
                </a:solidFill>
                <a:cs typeface="+mn-ea"/>
                <a:sym typeface="+mn-lt"/>
              </a:rPr>
              <a:t>双管齐下</a:t>
            </a:r>
            <a:endParaRPr lang="zh-CN" altLang="en-US" sz="32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988060" y="1104900"/>
            <a:ext cx="1083818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（1）连接教材与生活的线下RS主题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  <a:p>
            <a:pPr indent="0">
              <a:lnSpc>
                <a:spcPct val="150000"/>
              </a:lnSpc>
            </a:pPr>
            <a:r>
              <a:rPr lang="en-US" altLang="zh-CN" sz="3200" b="1" dirty="0" smtClean="0">
                <a:solidFill>
                  <a:schemeClr val="tx1"/>
                </a:solidFill>
                <a:cs typeface="+mn-ea"/>
              </a:rPr>
              <a:t>  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基于英语学科组的RS项目课程，各教研组制定了整本教材</a:t>
            </a:r>
            <a:r>
              <a:rPr lang="zh-CN" altLang="en-US" sz="3200" b="1" dirty="0" smtClean="0">
                <a:solidFill>
                  <a:schemeClr val="tx1"/>
                </a:solidFill>
                <a:cs typeface="+mn-ea"/>
              </a:rPr>
              <a:t>的大主题，围绕这个大主题进行教学拓展、开展相关活动。</a:t>
            </a:r>
            <a:endParaRPr lang="zh-CN" altLang="en-US" sz="3200" b="1" dirty="0" smtClean="0">
              <a:solidFill>
                <a:schemeClr val="tx1"/>
              </a:solidFill>
              <a:cs typeface="+mn-ea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921385" y="3597275"/>
          <a:ext cx="10906125" cy="1682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2330"/>
                <a:gridCol w="2483485"/>
                <a:gridCol w="2720975"/>
                <a:gridCol w="2658110"/>
                <a:gridCol w="2181225"/>
              </a:tblGrid>
              <a:tr h="46736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年级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三英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四英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五英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六英</a:t>
                      </a:r>
                      <a:endParaRPr lang="zh-CN" altLang="en-US" sz="2400"/>
                    </a:p>
                  </a:txBody>
                  <a:tcPr/>
                </a:tc>
              </a:tr>
              <a:tr h="12153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/>
                        <a:t>主题</a:t>
                      </a:r>
                      <a:endParaRPr lang="zh-CN" altLang="en-US" sz="2400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cs typeface="+mn-ea"/>
                          <a:sym typeface="+mn-ea"/>
                        </a:rPr>
                        <a:t>New Year Party</a:t>
                      </a:r>
                      <a:endParaRPr lang="zh-CN" altLang="en-US" sz="2400" b="1" dirty="0" smtClean="0">
                        <a:solidFill>
                          <a:schemeClr val="tx1"/>
                        </a:solidFill>
                        <a:cs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cs typeface="+mn-ea"/>
                          <a:sym typeface="+mn-ea"/>
                        </a:rPr>
                        <a:t>My charity shop</a:t>
                      </a:r>
                      <a:endParaRPr lang="zh-CN" altLang="en-US" sz="2400" b="1" dirty="0" smtClean="0">
                        <a:solidFill>
                          <a:schemeClr val="tx1"/>
                        </a:solidFill>
                        <a:cs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cs typeface="+mn-ea"/>
                          <a:sym typeface="+mn-ea"/>
                        </a:rPr>
                        <a:t>Colourful life</a:t>
                      </a:r>
                      <a:endParaRPr lang="zh-CN" altLang="en-US" sz="2400" b="1" dirty="0" smtClean="0">
                        <a:solidFill>
                          <a:schemeClr val="tx1"/>
                        </a:solidFill>
                        <a:cs typeface="+mn-ea"/>
                        <a:sym typeface="+mn-ea"/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2400" b="1" dirty="0" smtClean="0">
                          <a:solidFill>
                            <a:schemeClr val="tx1"/>
                          </a:solidFill>
                          <a:cs typeface="+mn-ea"/>
                          <a:sym typeface="+mn-ea"/>
                        </a:rPr>
                        <a:t>Changes</a:t>
                      </a:r>
                      <a:endParaRPr lang="zh-CN" altLang="en-US" sz="2400" b="1" dirty="0" smtClean="0">
                        <a:solidFill>
                          <a:schemeClr val="tx1"/>
                        </a:solidFill>
                        <a:cs typeface="+mn-ea"/>
                        <a:sym typeface="+mn-ea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0" grpId="0"/>
      <p:bldP spid="100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1104900"/>
            <a:ext cx="12192000" cy="5253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1" y="363398"/>
            <a:ext cx="3131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95050" y="363398"/>
            <a:ext cx="134913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8" name="任意多边形 7"/>
          <p:cNvSpPr/>
          <p:nvPr/>
        </p:nvSpPr>
        <p:spPr>
          <a:xfrm rot="19173442">
            <a:off x="9955495" y="-1191481"/>
            <a:ext cx="2330610" cy="3253078"/>
          </a:xfrm>
          <a:custGeom>
            <a:avLst/>
            <a:gdLst>
              <a:gd name="connsiteX0" fmla="*/ 1272749 w 2456811"/>
              <a:gd name="connsiteY0" fmla="*/ 1084829 h 3429229"/>
              <a:gd name="connsiteX1" fmla="*/ 2456811 w 2456811"/>
              <a:gd name="connsiteY1" fmla="*/ 2094065 h 3429229"/>
              <a:gd name="connsiteX2" fmla="*/ 2410623 w 2456811"/>
              <a:gd name="connsiteY2" fmla="*/ 2148253 h 3429229"/>
              <a:gd name="connsiteX3" fmla="*/ 1272749 w 2456811"/>
              <a:gd name="connsiteY3" fmla="*/ 2148253 h 3429229"/>
              <a:gd name="connsiteX4" fmla="*/ 0 w 2456811"/>
              <a:gd name="connsiteY4" fmla="*/ 0 h 3429229"/>
              <a:gd name="connsiteX5" fmla="*/ 654515 w 2456811"/>
              <a:gd name="connsiteY5" fmla="*/ 557877 h 3429229"/>
              <a:gd name="connsiteX6" fmla="*/ 654515 w 2456811"/>
              <a:gd name="connsiteY6" fmla="*/ 2800674 h 3429229"/>
              <a:gd name="connsiteX7" fmla="*/ 1854531 w 2456811"/>
              <a:gd name="connsiteY7" fmla="*/ 2800676 h 3429229"/>
              <a:gd name="connsiteX8" fmla="*/ 1318783 w 2456811"/>
              <a:gd name="connsiteY8" fmla="*/ 3429229 h 3429229"/>
              <a:gd name="connsiteX9" fmla="*/ 0 w 2456811"/>
              <a:gd name="connsiteY9" fmla="*/ 3429229 h 34292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56811" h="3429229">
                <a:moveTo>
                  <a:pt x="1272749" y="1084829"/>
                </a:moveTo>
                <a:lnTo>
                  <a:pt x="2456811" y="2094065"/>
                </a:lnTo>
                <a:lnTo>
                  <a:pt x="2410623" y="2148253"/>
                </a:lnTo>
                <a:lnTo>
                  <a:pt x="1272749" y="2148253"/>
                </a:lnTo>
                <a:close/>
                <a:moveTo>
                  <a:pt x="0" y="0"/>
                </a:moveTo>
                <a:lnTo>
                  <a:pt x="654515" y="557877"/>
                </a:lnTo>
                <a:lnTo>
                  <a:pt x="654515" y="2800674"/>
                </a:lnTo>
                <a:lnTo>
                  <a:pt x="1854531" y="2800676"/>
                </a:lnTo>
                <a:lnTo>
                  <a:pt x="1318783" y="3429229"/>
                </a:lnTo>
                <a:lnTo>
                  <a:pt x="0" y="342922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7647" y="274869"/>
            <a:ext cx="2631440" cy="82994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图片</a:t>
            </a:r>
            <a:r>
              <a:rPr lang="zh-CN" altLang="en-US" sz="4800" b="1" dirty="0" smtClean="0">
                <a:solidFill>
                  <a:schemeClr val="bg1"/>
                </a:solidFill>
                <a:cs typeface="+mn-ea"/>
                <a:sym typeface="+mn-lt"/>
              </a:rPr>
              <a:t>展示</a:t>
            </a:r>
            <a:endParaRPr lang="zh-CN" altLang="en-US" sz="4800" b="1" dirty="0" smtClean="0">
              <a:solidFill>
                <a:schemeClr val="bg1"/>
              </a:solidFill>
              <a:cs typeface="+mn-ea"/>
              <a:sym typeface="+mn-lt"/>
            </a:endParaRPr>
          </a:p>
        </p:txBody>
      </p:sp>
      <p:graphicFrame>
        <p:nvGraphicFramePr>
          <p:cNvPr id="4" name="表格 3"/>
          <p:cNvGraphicFramePr/>
          <p:nvPr>
            <p:custDataLst>
              <p:tags r:id="rId1"/>
            </p:custDataLst>
          </p:nvPr>
        </p:nvGraphicFramePr>
        <p:xfrm>
          <a:off x="2146935" y="1042035"/>
          <a:ext cx="8205470" cy="55905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96240"/>
                <a:gridCol w="1243965"/>
                <a:gridCol w="4544695"/>
                <a:gridCol w="2020570"/>
              </a:tblGrid>
              <a:tr h="36258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活动主题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Changes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13055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活动时间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1月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0099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活动地点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教室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93700">
                <a:tc grid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教研组准备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CD8C2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383540">
                <a:tc gridSpan="2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内容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负责人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5460"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活动前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准备1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小时候的照片、录制自己的变化视频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周敏颖</a:t>
                      </a:r>
                      <a:endParaRPr 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杨文婷</a:t>
                      </a:r>
                      <a:endParaRPr 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薛建萍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58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准备2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通过采访，了解家庭的变化，制作ppt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7020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准备3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搜集资料、拍摄照片、视频等，寻找家乡的变化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94030"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活动中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任务1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The changes of myself</a:t>
                      </a:r>
                      <a:r>
                        <a:rPr lang="en-US" sz="14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400" b="1"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周敏颖</a:t>
                      </a:r>
                      <a:endParaRPr 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杨文婷</a:t>
                      </a:r>
                      <a:endParaRPr 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薛建萍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609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任务2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The changes of my family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461010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任务3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The changes of my hometown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</a:tr>
              <a:tr h="370205"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 任务4</a:t>
                      </a:r>
                      <a:r>
                        <a:rPr lang="en-US" sz="1400" b="1">
                          <a:latin typeface="Calibri" panose="020F0502020204030204" charset="0"/>
                          <a:cs typeface="Calibri" panose="020F0502020204030204" charset="0"/>
                        </a:rPr>
                        <a:t> </a:t>
                      </a:r>
                      <a:endParaRPr lang="en-US" altLang="en-US" sz="1400" b="1">
                        <a:latin typeface="Calibri" panose="020F0502020204030204" charset="0"/>
                        <a:ea typeface="宋体" panose="02010600030101010101" pitchFamily="2" charset="-122"/>
                        <a:cs typeface="Calibri" panose="020F0502020204030204" charset="0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The future changes 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cPr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54864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活动后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工作1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制作成长手册</a:t>
                      </a:r>
                      <a:endParaRPr lang="en-US" altLang="en-US" sz="14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200" b="1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周敏颖杨文婷薛建萍</a:t>
                      </a:r>
                      <a:endParaRPr lang="en-US" altLang="en-US" sz="1200" b="1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vert="horz" anchor="ctr" anchorCtr="0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0" name="图片 99"/>
          <p:cNvPicPr/>
          <p:nvPr>
            <p:custDataLst>
              <p:tags r:id="rId2"/>
            </p:custDataLst>
          </p:nvPr>
        </p:nvPicPr>
        <p:blipFill>
          <a:blip r:embed="rId3"/>
          <a:srcRect t="33198" r="-1497" b="33198"/>
          <a:stretch>
            <a:fillRect/>
          </a:stretch>
        </p:blipFill>
        <p:spPr>
          <a:xfrm rot="20760000">
            <a:off x="853440" y="1332230"/>
            <a:ext cx="3303270" cy="24955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a"/>
  <p:tag name="KSO_WM_UNIT_INDEX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CLEAR" val="0"/>
  <p:tag name="KSO_WM_UNIT_PRESET_TEXT_INDEX" val="3"/>
  <p:tag name="KSO_WM_UNIT_PRESET_TEXT_LEN" val="17"/>
  <p:tag name="KSO_WM_DIAGRAM_GROUP_CODE" val="l1_1"/>
  <p:tag name="KSO_WM_UNIT_ID" val="diagram20168802_5*a*1"/>
  <p:tag name="KSO_WM_UNIT_TEXT_FILL_FORE_SCHEMECOLOR_INDEX" val="14"/>
  <p:tag name="KSO_WM_UNIT_TEXT_FILL_TYPE" val="1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f"/>
  <p:tag name="KSO_WM_UNIT_INDEX" val="1_3_1"/>
  <p:tag name="KSO_WM_UNIT_LAYERLEVEL" val="1_1_1"/>
  <p:tag name="KSO_WM_UNIT_VALUE" val="28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l1-1"/>
  <p:tag name="KSO_WM_UNIT_ID" val="diagram20168802_5*l_h_f*1_3_1"/>
  <p:tag name="KSO_WM_UNIT_TEXT_FILL_FORE_SCHEMECOLOR_INDEX" val="13"/>
  <p:tag name="KSO_WM_UNIT_TEXT_FILL_TYPE" val="1"/>
</p:tagLst>
</file>

<file path=ppt/tags/tag11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4_1"/>
  <p:tag name="KSO_WM_UNIT_ID" val="diagram20168802_5*l_h_i*1_4_1"/>
  <p:tag name="KSO_WM_UNIT_LAYERLEVEL" val="1_1_1"/>
  <p:tag name="KSO_WM_DIAGRAM_GROUP_CODE" val="l1-1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1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4_2"/>
  <p:tag name="KSO_WM_UNIT_ID" val="diagram20168802_5*l_h_i*1_4_2"/>
  <p:tag name="KSO_WM_UNIT_LAYERLEVEL" val="1_1_1"/>
  <p:tag name="KSO_WM_DIAGRAM_GROUP_CODE" val="l1-1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1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f"/>
  <p:tag name="KSO_WM_UNIT_INDEX" val="1_4_1"/>
  <p:tag name="KSO_WM_UNIT_LAYERLEVEL" val="1_1_1"/>
  <p:tag name="KSO_WM_UNIT_VALUE" val="28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l1-1"/>
  <p:tag name="KSO_WM_UNIT_ID" val="diagram20168802_5*l_h_f*1_4_1"/>
  <p:tag name="KSO_WM_UNIT_TEXT_FILL_FORE_SCHEMECOLOR_INDEX" val="13"/>
  <p:tag name="KSO_WM_UNIT_TEXT_FILL_TYPE" val="1"/>
</p:tagLst>
</file>

<file path=ppt/tags/tag1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5_1"/>
  <p:tag name="KSO_WM_UNIT_ID" val="diagram20168802_5*l_h_i*1_5_1"/>
  <p:tag name="KSO_WM_UNIT_LAYERLEVEL" val="1_1_1"/>
  <p:tag name="KSO_WM_DIAGRAM_GROUP_CODE" val="l1-1"/>
  <p:tag name="KSO_WM_UNIT_FILL_FORE_SCHEMECOLOR_INDEX" val="10"/>
  <p:tag name="KSO_WM_UNIT_FILL_TYPE" val="1"/>
</p:tagLst>
</file>

<file path=ppt/tags/tag1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f"/>
  <p:tag name="KSO_WM_UNIT_INDEX" val="1_5_1"/>
  <p:tag name="KSO_WM_UNIT_LAYERLEVEL" val="1_1_1"/>
  <p:tag name="KSO_WM_UNIT_VALUE" val="28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l1-1"/>
  <p:tag name="KSO_WM_UNIT_ID" val="diagram20168802_5*l_h_f*1_5_1"/>
  <p:tag name="KSO_WM_UNIT_TEXT_FILL_FORE_SCHEMECOLOR_INDEX" val="13"/>
  <p:tag name="KSO_WM_UNIT_TEXT_FILL_TYPE" val="1"/>
</p:tagLst>
</file>

<file path=ppt/tags/tag1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5_2"/>
  <p:tag name="KSO_WM_UNIT_ID" val="diagram20168802_5*l_h_i*1_5_2"/>
  <p:tag name="KSO_WM_UNIT_LAYERLEVEL" val="1_1_1"/>
  <p:tag name="KSO_WM_DIAGRAM_GROUP_CODE" val="l1-1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350_3*l_h_i*1_1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350_3*l_h_i*1_1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3"/>
  <p:tag name="KSO_WM_UNIT_ID" val="diagram350_3*l_h_i*1_1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1_1"/>
  <p:tag name="KSO_WM_UNIT_ID" val="diagram20168802_5*l_h_i*1_1_1"/>
  <p:tag name="KSO_WM_UNIT_LAYERLEVEL" val="1_1_1"/>
  <p:tag name="KSO_WM_DIAGRAM_GROUP_CODE" val="l1-1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4"/>
  <p:tag name="KSO_WM_UNIT_ID" val="diagram350_3*l_h_i*1_1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14"/>
  <p:tag name="KSO_WM_UNIT_TEXT_FILL_TYPE" val="1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350_3*l_h_i*1_3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350_3*l_h_i*1_3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3"/>
  <p:tag name="KSO_WM_UNIT_ID" val="diagram350_3*l_h_i*1_3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4"/>
  <p:tag name="KSO_WM_UNIT_ID" val="diagram350_3*l_h_i*1_3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14"/>
  <p:tag name="KSO_WM_UNIT_TEXT_FILL_TYPE" val="1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350_3*l_h_i*1_2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350_3*l_h_i*1_2_2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3"/>
  <p:tag name="KSO_WM_UNIT_ID" val="diagram350_3*l_h_i*1_2_3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4"/>
  <p:tag name="KSO_WM_UNIT_ID" val="diagram350_3*l_h_i*1_2_4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TEXT_FILL_FORE_SCHEMECOLOR_INDEX" val="14"/>
  <p:tag name="KSO_WM_UNIT_TEXT_FILL_TYPE" val="1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350_3*l_h_i*1_1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1_2"/>
  <p:tag name="KSO_WM_UNIT_ID" val="diagram20168802_5*l_h_i*1_1_2"/>
  <p:tag name="KSO_WM_UNIT_LAYERLEVEL" val="1_1_1"/>
  <p:tag name="KSO_WM_DIAGRAM_GROUP_CODE" val="l1-1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1"/>
  <p:tag name="KSO_WM_UNIT_ID" val="diagram350_3*l_h_i*1_2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3_1"/>
  <p:tag name="KSO_WM_UNIT_ID" val="diagram350_3*l_h_i*1_3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TEXT_FILL_FORE_SCHEMECOLOR_INDEX" val="14"/>
  <p:tag name="KSO_WM_UNIT_TEXT_FILL_TYPE" val="1"/>
</p:tagLst>
</file>

<file path=ppt/tags/tag32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350_3*l_h_f*1_2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3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350_3*l_h_f*1_1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4.xml><?xml version="1.0" encoding="utf-8"?>
<p:tagLst xmlns:p="http://schemas.openxmlformats.org/presentationml/2006/main"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350_3*l_h_f*1_3_1"/>
  <p:tag name="KSO_WM_TEMPLATE_CATEGORY" val="diagram"/>
  <p:tag name="KSO_WM_TEMPLATE_INDEX" val="350"/>
  <p:tag name="KSO_WM_UNIT_LAYERLEVEL" val="1_1_1"/>
  <p:tag name="KSO_WM_TAG_VERSION" val="1.0"/>
  <p:tag name="KSO_WM_BEAUTIFY_FLAG" val="#wm#"/>
  <p:tag name="KSO_WM_UNIT_PRESET_TEXT" val="单击此处添加文本"/>
  <p:tag name="KSO_WM_UNIT_TEXT_FILL_FORE_SCHEMECOLOR_INDEX" val="14"/>
  <p:tag name="KSO_WM_UNIT_TEXT_FILL_TYPE" val="1"/>
</p:tagLst>
</file>

<file path=ppt/tags/tag35.xml><?xml version="1.0" encoding="utf-8"?>
<p:tagLst xmlns:p="http://schemas.openxmlformats.org/presentationml/2006/main">
  <p:tag name="KSO_WM_UNIT_ISCONTENTSTITLE" val="0"/>
  <p:tag name="KSO_WM_UNIT_NOCLEAR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a"/>
  <p:tag name="KSO_WM_UNIT_INDEX" val="1"/>
  <p:tag name="KSO_WM_UNIT_ID" val="diagram350_3*a*1"/>
  <p:tag name="KSO_WM_TEMPLATE_CATEGORY" val="diagram"/>
  <p:tag name="KSO_WM_TEMPLATE_INDEX" val="350"/>
  <p:tag name="KSO_WM_UNIT_LAYERLEVEL" val="1"/>
  <p:tag name="KSO_WM_TAG_VERSION" val="1.0"/>
  <p:tag name="KSO_WM_BEAUTIFY_FLAG" val="#wm#"/>
  <p:tag name="KSO_WM_UNIT_PRESET_TEXT" val="单击此处添加标题"/>
  <p:tag name="KSO_WM_UNIT_TEXT_FILL_FORE_SCHEMECOLOR_INDEX" val="13"/>
  <p:tag name="KSO_WM_UNIT_TEXT_FILL_TYPE" val="1"/>
</p:tagLst>
</file>

<file path=ppt/tags/tag36.xml><?xml version="1.0" encoding="utf-8"?>
<p:tagLst xmlns:p="http://schemas.openxmlformats.org/presentationml/2006/main">
  <p:tag name="KSO_WM_UNIT_PLACING_PICTURE_USER_VIEWPORT" val="{&quot;height&quot;:5004,&quot;width&quot;:6166}"/>
</p:tagLst>
</file>

<file path=ppt/tags/tag37.xml><?xml version="1.0" encoding="utf-8"?>
<p:tagLst xmlns:p="http://schemas.openxmlformats.org/presentationml/2006/main">
  <p:tag name="KSO_WM_UNIT_TABLE_BEAUTIFY" val="smartTable{1a8cc7f6-50f9-47f2-8b39-57f623fbfbed}"/>
  <p:tag name="TABLE_ENDDRAG_ORIGIN_RECT" val="858*132"/>
  <p:tag name="TABLE_ENDDRAG_RECT" val="72*283*858*132"/>
</p:tagLst>
</file>

<file path=ppt/tags/tag38.xml><?xml version="1.0" encoding="utf-8"?>
<p:tagLst xmlns:p="http://schemas.openxmlformats.org/presentationml/2006/main">
  <p:tag name="KSO_WM_UNIT_TABLE_BEAUTIFY" val="smartTable{d9f1bc65-5bf4-48af-99be-9290151a80b4}"/>
  <p:tag name="TABLE_ENDDRAG_ORIGIN_RECT" val="646*444"/>
  <p:tag name="TABLE_ENDDRAG_RECT" val="169*82*646*444"/>
</p:tagLst>
</file>

<file path=ppt/tags/tag39.xml><?xml version="1.0" encoding="utf-8"?>
<p:tagLst xmlns:p="http://schemas.openxmlformats.org/presentationml/2006/main">
  <p:tag name="KSO_WM_UNIT_PLACING_PICTURE_USER_VIEWPORT" val="{&quot;height&quot;:8100,&quot;width&quot;:3742}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f"/>
  <p:tag name="KSO_WM_UNIT_INDEX" val="1_1_1"/>
  <p:tag name="KSO_WM_UNIT_LAYERLEVEL" val="1_1_1"/>
  <p:tag name="KSO_WM_UNIT_VALUE" val="28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l1-1"/>
  <p:tag name="KSO_WM_UNIT_ID" val="diagram20168802_5*l_h_f*1_1_1"/>
  <p:tag name="KSO_WM_UNIT_TEXT_FILL_FORE_SCHEMECOLOR_INDEX" val="13"/>
  <p:tag name="KSO_WM_UNIT_TEXT_FILL_TYPE" val="1"/>
</p:tagLst>
</file>

<file path=ppt/tags/tag40.xml><?xml version="1.0" encoding="utf-8"?>
<p:tagLst xmlns:p="http://schemas.openxmlformats.org/presentationml/2006/main">
  <p:tag name="KSO_WM_UNIT_TABLE_BEAUTIFY" val="smartTable{da7420da-95ac-448b-aea1-fea1a2934f81}"/>
  <p:tag name="TABLE_ENDDRAG_ORIGIN_RECT" val="847*363"/>
  <p:tag name="TABLE_ENDDRAG_RECT" val="91*129*847*363"/>
</p:tagLst>
</file>

<file path=ppt/tags/tag41.xml><?xml version="1.0" encoding="utf-8"?>
<p:tagLst xmlns:p="http://schemas.openxmlformats.org/presentationml/2006/main">
  <p:tag name="KSO_WM_UNIT_TABLE_BEAUTIFY" val="smartTable{20b431b5-019e-48bc-b42d-c182afc2d098}"/>
  <p:tag name="TABLE_ENDDRAG_ORIGIN_RECT" val="887*408"/>
  <p:tag name="TABLE_ENDDRAG_RECT" val="72*106*887*408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i"/>
  <p:tag name="KSO_WM_UNIT_INDEX" val="1_1"/>
  <p:tag name="KSO_WM_UNIT_ID" val="diagram160433_4*m_i*1_1"/>
  <p:tag name="KSO_WM_TEMPLATE_CATEGORY" val="diagram"/>
  <p:tag name="KSO_WM_TEMPLATE_INDEX" val="160433"/>
  <p:tag name="KSO_WM_UNIT_LAYERLEVEL" val="1_1"/>
  <p:tag name="KSO_WM_TAG_VERSION" val="1.0"/>
  <p:tag name="KSO_WM_BEAUTIFY_FLAG" val="#wm#"/>
  <p:tag name="KSO_WM_UNIT_LINE_FORE_SCHEMECOLOR_INDEX" val="13"/>
  <p:tag name="KSO_WM_UNIT_LINE_FILL_TYPE" val="2"/>
</p:tagLst>
</file>

<file path=ppt/tags/tag43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1_1"/>
  <p:tag name="KSO_WM_UNIT_ID" val="diagram160433_4*m_h_f*1_1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5"/>
  <p:tag name="KSO_WM_UNIT_FILL_TYPE" val="1"/>
  <p:tag name="KSO_WM_UNIT_TEXT_FILL_FORE_SCHEMECOLOR_INDEX" val="13"/>
  <p:tag name="KSO_WM_UNIT_TEXT_FILL_TYPE" val="1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3"/>
  <p:tag name="KSO_WM_UNIT_ID" val="diagram160433_4*m_h_i*1_1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2"/>
  <p:tag name="KSO_WM_UNIT_ID" val="diagram160433_4*m_h_i*1_1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1_1"/>
  <p:tag name="KSO_WM_UNIT_ID" val="diagram160433_4*m_h_i*1_1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1_1"/>
  <p:tag name="KSO_WM_UNIT_ID" val="diagram160433_4*m_h_a*1_1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48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2_1"/>
  <p:tag name="KSO_WM_UNIT_ID" val="diagram160433_4*m_h_f*1_2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3"/>
  <p:tag name="KSO_WM_UNIT_ID" val="diagram160433_4*m_h_i*1_2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6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2_1"/>
  <p:tag name="KSO_WM_UNIT_ID" val="diagram20168802_5*l_h_i*1_2_1"/>
  <p:tag name="KSO_WM_UNIT_LAYERLEVEL" val="1_1_1"/>
  <p:tag name="KSO_WM_DIAGRAM_GROUP_CODE" val="l1-1"/>
  <p:tag name="KSO_WM_UNIT_FILL_FORE_SCHEMECOLOR_INDEX" val="6"/>
  <p:tag name="KSO_WM_UNIT_FILL_TYPE" val="1"/>
  <p:tag name="KSO_WM_UNIT_TEXT_FILL_FORE_SCHEMECOLOR_INDEX" val="13"/>
  <p:tag name="KSO_WM_UNIT_TEXT_FILL_TYPE" val="1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2"/>
  <p:tag name="KSO_WM_UNIT_ID" val="diagram160433_4*m_h_i*1_2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2_1"/>
  <p:tag name="KSO_WM_UNIT_ID" val="diagram160433_4*m_h_i*1_2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52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3_1"/>
  <p:tag name="KSO_WM_UNIT_ID" val="diagram160433_4*m_h_f*1_3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2"/>
  <p:tag name="KSO_WM_UNIT_ID" val="diagram160433_4*m_h_i*1_3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7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1"/>
  <p:tag name="KSO_WM_UNIT_ID" val="diagram160433_4*m_h_i*1_3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3_3"/>
  <p:tag name="KSO_WM_UNIT_ID" val="diagram160433_4*m_h_i*1_3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56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4_1"/>
  <p:tag name="KSO_WM_UNIT_ID" val="diagram160433_4*m_h_f*1_4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8"/>
  <p:tag name="KSO_WM_UNIT_FILL_TYPE" val="1"/>
  <p:tag name="KSO_WM_UNIT_TEXT_FILL_FORE_SCHEMECOLOR_INDEX" val="13"/>
  <p:tag name="KSO_WM_UNIT_TEXT_FILL_TYPE" val="1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3"/>
  <p:tag name="KSO_WM_UNIT_ID" val="diagram160433_4*m_h_i*1_4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8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2"/>
  <p:tag name="KSO_WM_UNIT_ID" val="diagram160433_4*m_h_i*1_4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4_1"/>
  <p:tag name="KSO_WM_UNIT_ID" val="diagram160433_4*m_h_i*1_4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2_2"/>
  <p:tag name="KSO_WM_UNIT_ID" val="diagram20168802_5*l_h_i*1_2_2"/>
  <p:tag name="KSO_WM_UNIT_LAYERLEVEL" val="1_1_1"/>
  <p:tag name="KSO_WM_DIAGRAM_GROUP_CODE" val="l1-1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ags/tag60.xml><?xml version="1.0" encoding="utf-8"?>
<p:tagLst xmlns:p="http://schemas.openxmlformats.org/presentationml/2006/main">
  <p:tag name="KSO_WM_UNIT_SUBTYPE" val="a"/>
  <p:tag name="KSO_WM_UNIT_NOCLEAR" val="0"/>
  <p:tag name="KSO_WM_UNIT_VALUE" val="63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f"/>
  <p:tag name="KSO_WM_UNIT_INDEX" val="1_5_1"/>
  <p:tag name="KSO_WM_UNIT_ID" val="diagram160433_4*m_h_f*1_5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单击此处添加文本具体内容"/>
  <p:tag name="KSO_WM_UNIT_FILL_FORE_SCHEMECOLOR_INDEX" val="9"/>
  <p:tag name="KSO_WM_UNIT_FILL_TYPE" val="1"/>
  <p:tag name="KSO_WM_UNIT_TEXT_FILL_FORE_SCHEMECOLOR_INDEX" val="13"/>
  <p:tag name="KSO_WM_UNIT_TEXT_FILL_TYPE" val="1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3"/>
  <p:tag name="KSO_WM_UNIT_ID" val="diagram160433_4*m_h_i*1_5_3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9"/>
  <p:tag name="KSO_WM_UNIT_FILL_TYPE" val="1"/>
  <p:tag name="KSO_WM_UNIT_LINE_FORE_SCHEMECOLOR_INDEX" val="14"/>
  <p:tag name="KSO_WM_UNIT_LINE_FILL_TYPE" val="2"/>
  <p:tag name="KSO_WM_UNIT_TEXT_FILL_FORE_SCHEMECOLOR_INDEX" val="2"/>
  <p:tag name="KSO_WM_UNIT_TEXT_FILL_TYPE" val="1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2"/>
  <p:tag name="KSO_WM_UNIT_ID" val="diagram160433_4*m_h_i*1_5_2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i"/>
  <p:tag name="KSO_WM_UNIT_INDEX" val="1_5_1"/>
  <p:tag name="KSO_WM_UNIT_ID" val="diagram160433_4*m_h_i*1_5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2"/>
  <p:tag name="KSO_WM_UNIT_TEXT_FILL_TYPE" val="1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2_1"/>
  <p:tag name="KSO_WM_UNIT_ID" val="diagram160433_4*m_h_a*1_2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3_1"/>
  <p:tag name="KSO_WM_UNIT_ID" val="diagram160433_4*m_h_a*1_3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4_1"/>
  <p:tag name="KSO_WM_UNIT_ID" val="diagram160433_4*m_h_a*1_4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m1-1"/>
  <p:tag name="KSO_WM_UNIT_TYPE" val="m_h_a"/>
  <p:tag name="KSO_WM_UNIT_INDEX" val="1_5_1"/>
  <p:tag name="KSO_WM_UNIT_ID" val="diagram160433_4*m_h_a*1_5_1"/>
  <p:tag name="KSO_WM_TEMPLATE_CATEGORY" val="diagram"/>
  <p:tag name="KSO_WM_TEMPLATE_INDEX" val="160433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</p:tagLst>
</file>

<file path=ppt/tags/tag68.xml><?xml version="1.0" encoding="utf-8"?>
<p:tagLst xmlns:p="http://schemas.openxmlformats.org/presentationml/2006/main">
  <p:tag name="KSO_WM_UNIT_TABLE_BEAUTIFY" val="smartTable{0d95bb18-2e2f-476d-a5b3-9a1380133550}"/>
  <p:tag name="TABLE_ENDDRAG_ORIGIN_RECT" val="856*1078"/>
  <p:tag name="TABLE_ENDDRAG_RECT" val="67*191*856*1078"/>
</p:tagLst>
</file>

<file path=ppt/tags/tag69.xml><?xml version="1.0" encoding="utf-8"?>
<p:tagLst xmlns:p="http://schemas.openxmlformats.org/presentationml/2006/main">
  <p:tag name="KSO_WM_UNIT_TABLE_BEAUTIFY" val="smartTable{7344b4bc-a854-4e5a-a370-d091aa7ba17c}"/>
  <p:tag name="TABLE_ENDDRAG_ORIGIN_RECT" val="899*395"/>
  <p:tag name="TABLE_ENDDRAG_RECT" val="43*96*899*395"/>
</p:tagLst>
</file>

<file path=ppt/tags/tag7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f"/>
  <p:tag name="KSO_WM_UNIT_INDEX" val="1_2_1"/>
  <p:tag name="KSO_WM_UNIT_LAYERLEVEL" val="1_1_1"/>
  <p:tag name="KSO_WM_UNIT_VALUE" val="28"/>
  <p:tag name="KSO_WM_UNIT_HIGHLIGHT" val="0"/>
  <p:tag name="KSO_WM_UNIT_COMPATIBLE" val="0"/>
  <p:tag name="KSO_WM_UNIT_CLEAR" val="0"/>
  <p:tag name="KSO_WM_UNIT_PRESET_TEXT_INDEX" val="4"/>
  <p:tag name="KSO_WM_UNIT_PRESET_TEXT_LEN" val="26"/>
  <p:tag name="KSO_WM_DIAGRAM_GROUP_CODE" val="l1-1"/>
  <p:tag name="KSO_WM_UNIT_ID" val="diagram20168802_5*l_h_f*1_2_1"/>
  <p:tag name="KSO_WM_UNIT_TEXT_FILL_FORE_SCHEMECOLOR_INDEX" val="13"/>
  <p:tag name="KSO_WM_UNIT_TEXT_FILL_TYPE" val="1"/>
</p:tagLst>
</file>

<file path=ppt/tags/tag70.xml><?xml version="1.0" encoding="utf-8"?>
<p:tagLst xmlns:p="http://schemas.openxmlformats.org/presentationml/2006/main">
  <p:tag name="KSO_WM_UNIT_TABLE_BEAUTIFY" val="smartTable{7344b4bc-a854-4e5a-a370-d091aa7ba17c}"/>
  <p:tag name="TABLE_ENDDRAG_ORIGIN_RECT" val="899*395"/>
  <p:tag name="TABLE_ENDDRAG_RECT" val="43*96*899*395"/>
</p:tagLst>
</file>

<file path=ppt/tags/tag71.xml><?xml version="1.0" encoding="utf-8"?>
<p:tagLst xmlns:p="http://schemas.openxmlformats.org/presentationml/2006/main">
  <p:tag name="KSO_WM_UNIT_TABLE_BEAUTIFY" val="smartTable{7344b4bc-a854-4e5a-a370-d091aa7ba17c}"/>
  <p:tag name="TABLE_ENDDRAG_ORIGIN_RECT" val="906*343"/>
  <p:tag name="TABLE_ENDDRAG_RECT" val="43*96*906*343"/>
</p:tagLst>
</file>

<file path=ppt/tags/tag72.xml><?xml version="1.0" encoding="utf-8"?>
<p:tagLst xmlns:p="http://schemas.openxmlformats.org/presentationml/2006/main">
  <p:tag name="KSO_WM_UNIT_TABLE_BEAUTIFY" val="smartTable{5fac51f0-a8a5-467a-97c4-f2eb8420be93}"/>
  <p:tag name="TABLE_ENDDRAG_ORIGIN_RECT" val="870*257"/>
  <p:tag name="TABLE_ENDDRAG_RECT" val="65*191*870*257"/>
</p:tagLst>
</file>

<file path=ppt/tags/tag73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3_1"/>
  <p:tag name="KSO_WM_UNIT_ID" val="diagram20168802_5*l_h_i*1_3_1"/>
  <p:tag name="KSO_WM_UNIT_LAYERLEVEL" val="1_1_1"/>
  <p:tag name="KSO_WM_DIAGRAM_GROUP_CODE" val="l1-1"/>
  <p:tag name="KSO_WM_UNIT_FILL_FORE_SCHEMECOLOR_INDEX" val="7"/>
  <p:tag name="KSO_WM_UNIT_FILL_TYPE" val="1"/>
  <p:tag name="KSO_WM_UNIT_TEXT_FILL_FORE_SCHEMECOLOR_INDEX" val="13"/>
  <p:tag name="KSO_WM_UNIT_TEXT_FILL_TYPE" val="1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TEMPLATE_CATEGORY" val="diagram"/>
  <p:tag name="KSO_WM_TEMPLATE_INDEX" val="20168802"/>
  <p:tag name="KSO_WM_UNIT_TYPE" val="l_h_i"/>
  <p:tag name="KSO_WM_UNIT_INDEX" val="1_3_2"/>
  <p:tag name="KSO_WM_UNIT_ID" val="diagram20168802_5*l_h_i*1_3_2"/>
  <p:tag name="KSO_WM_UNIT_LAYERLEVEL" val="1_1_1"/>
  <p:tag name="KSO_WM_DIAGRAM_GROUP_CODE" val="l1-1"/>
  <p:tag name="KSO_WM_UNIT_FILL_FORE_SCHEMECOLOR_INDEX" val="13"/>
  <p:tag name="KSO_WM_UNIT_FILL_TYPE" val="1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楷体"/>
        <a:ea typeface="楷体"/>
        <a:cs typeface=""/>
      </a:majorFont>
      <a:minorFont>
        <a:latin typeface="楷体"/>
        <a:ea typeface="楷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MTUyMzAxMDUzOTMxIiwKCSJHcm91cElkIiA6ICI0MTE5ODY5MTAiLAoJIkltYWdlIiA6ICJpVkJPUncwS0dnb0FBQUFOU1VoRVVnQUFCMWNBQUFIbUNBWUFBQUF2RWdlTEFBQUFDWEJJV1hNQUFBc1RBQUFMRXdFQW1wd1lBQUFnQUVsRVFWUjRuT3pkZDN4VVZSNzM4ZStka2g1Q0FpUWtoQmFxUkpBaUlJcW9ZS1E4b2lLSW9zS0NCUlFGS1NyMmdtdDVXS1Nvb0tDcmdyMDhnb0FnNE5La28xSUNMRTFDRFQwaHBNOWs1ajUvWkRNd3BEQUpKWlRQKy9YaTlacTU5OXh6ZnZjbVdiUDV6am5ITUUzVEZBQUFBQUFBQUFBQUFBQmNZUXpETUVyVDNuSytDZ0VBQUFBQUFBQUFBQUNBeXduaEtnQUFBQUFBQUFBQUFBRDRnSEFWQUFBQUFBQUFBQUFBQUh4QXVBb0FBQUFBQUFBQUFBQUFQaUJjQlFBQUFBQUFBQUFBQUFBZkVLNENBQUFBQUFBQUFBQUFnQThJVndFQUFBQUFBQUFBQUFEQUI0U3JBQUFBQUFBQUFBQUFBT0FEd2xVQUFBQUFBQUFBQUFBQThBSGhLZ0FBQUFBQUFBQUFBQUQ0Z0hBVkFBQUFBQUFBQUFBQUFIeEF1QW9BQUFBQUFBQUFBQUFBUGlCY0JRQUFBQUFBQUFBQUFBQWZFSzRDQUFBQUFBQUFBQUFBZ0E4SVZ3RUFBQUFBQUFBQUFBREFCNFNyQUFBQUFBQUFBQUFBQU9BRHdsVUFBQUFBQUFBQUFBQUE4QUhoS2dBQUFBQUFBQUFBQUFENGdIQVZBQUFBQUFBQUFBQUFBSHhBdUFvQUFBQUFBQUFBQUFBQVBpQmNCUUFBQUFBQUFBQUFBQUFmRUs0Q0FBQUFBQUFBQUFBQWdBOElWd0VBQUFBQUFBQUFBQURBQjRTckFBQUFBQUFBQUFBQUFPQUR3bFVBQUFBQUFBQUFBQUFBOEFIaEtnQUFBQUFBQUFBQUFBRDRnSEFWQUFBQUFBQUFBQUFBQUh4QXVBb0FBQUFBQUFBQUFBQUFQaUJjQlFBQUFBQUFBQUFBQUFBZkVLNENBQUFBQUFBQUFBQUFnQThJVndFQUFBQUFBQUFBQUFEQUI0U3JBQUFBQUFBQUFBQUFBT0FEd2xVQUFBQUFBQUFBQUFBQThBSGhLZ0FBQUFBQUFBQUFBQUQ0Z0hBVkFBQUFBQUFBQUFBQUFIeEF1QW9BQUFBQUFBQUFBQUFBUGlCY0JRQUFBQUFBQUFBQUFBQWZFSzRDQUFBQUFBQUFBQUFBZ0E4SVZ3RUFBQUFBQUFBQUFBREFCNFNyQUFBQUFBQUFBQUFBQU9BRHdsVUFBQUFBQUFBQUFBQUE4QUhoS2dBQUFBQUFBQUFBQUFENGdIQVZBQUFBQUFBQUFBQUFBSHhBdUFvQUFBQUFBQUFBQUFBQVBpQmNCUUFBQUFBQUFBQUFBQUFmMk1xN0FBQVhYcytGS1o3WGhpRjlkM05FcWE0cGlpSHB1MXZvaDM0dXZYNis5NkU5QUFBQUFBQUFBQUFTTTFjQkFBQUFBQUFBQUFBQXdDZUVxd0FBQUFBQUFBQUFBQURnQThNMFRiTzhpd0J3WWJFa0txNTAvQXdBQUFBQUFBQUFBQ1RKTUF5ak5PMlp1UW9BQUFBQUFBQUFBQUFBUGlCY0JRQUFBQUFBQUFBQUFBQWZFSzRDQUFBQUFBQUFBQUFBZ0E4SVZ3RUFBQUFBQUFBQUFBREFCNFNyQUFBQUFBQUFBQUFBQU9BRHdsVUFBQUFBQUFBQUFBQUE4SUd0dkFzQWNPRVo1VjBBVU03NEdRQUFBQUFBQUFBQWxJVmhtcVpaM2tVQUFBQUFBQUFBQUFBQXdJVm1HRWFwNXVPd0xEQUFBQUFBQUFBQUFBQUErSUJ3RlFBdVV5a3BLZnJsbDErVWw1ZDNWdjJjandVT2NuSnlkUGp3NFhQZUx3QUFBQUFBQUFBQTV4UGhLZ0JjcGpJek16VnAwaVFOR0RCQWYvLzlkNW43MmI5L3Y5NTY2eTFsWldXZHNlM1hYMyt0clZ1M25yRmRWbGFXK3ZidHE0a1RKK3I0OGVPU3BJeU1ETTJhTlV0dXQ5dXJyV21hV3Jac21UWnQybFMyR3dBQUFBQUFBQUFBNEJ4aHoxVUF1SXhObXpaTkV5ZE9WRWhJaUw3NjZpc0ZCUVY1bmMvSXlGQklTRWlKZlNRbUptcllzR0VLRHc5WGVIaDRpVzEzN3R5cHdNQkFqUnc1VWsyYk5pMjJYVVpHaHJwMTZ5Wi9mMys5Kys2N2F0Q2dnYkt6czNYSEhYY29NakxTcTZiMDlIUWRPWEpFVVZGUm1qeDVjcUY3QUFBQUFBQUFBQUNnck5oekZjQWxJeUVod2ZQdm5YZmVLZTl5enVoaXJqY3BLVW05ZXZVcWRMeHIxNjRLQ3d0VFRrNU9vZVdCVGRQVTg4OC9yMFdMRnBYWWQycHFxaVRKNVhJcEpDUkVPM2Z1MUxGanh4UVNFdUwxejJxMVNwS3NWcXNDQWdKSzdOTnV0MHVTcWxXcnBnWU5Ha2lTL1AzOUpVbHBhV2xlL1ZhdFdsVlMva3pjakl5TU16d0pBQUFBQUFBQUFBRE9IMXQ1RndBQU9IdTdkdTNTMGFOSE5XREFnRUxuMHRMU0pFblBQUE9NMTNHbjA2bTllL2RxOU9qUnFsR2podUxpNG9yc3UyRFozdXV1dTA3UFBQT014b3daby9uejU2dDE2OWJxMmJPbnAxM0JETmU0dURnMWJOaXd4SG9MZ2xoSm1qZHZucTY2NmlwVnIxNWRVbjdJV3FkT0hhLzJpWW1KcWx5NXNpSWpJMHZzRndBQUFBQUFBQUNBODRsd0ZRQjhOR3pZTU0vcm1KaVljcXlrc0wvKytrdVNGQmdZNkJWY1NsS1RKazI4M3VmazVNaHV0eXM1T1ZsUy9velViNy85VnM4Ly83eUtXdjJnWU9acXBVcVZKRW1QUGZhWVZxMWFwWTgvL2xpWm1abnExNitmSk9uRWlST1NwTEN3c0dMckhEOSt2S1Q4V2JPU2RQVG9VYjMvL3Z1cVZhdVdSbzhlN2VsbjJyUnBoYTdOenM0dTZSRUFBQUFBQUFBQUFIRGVFYTRDZ0k4NmQrNWMzaVVVYWZQbXpaby9mNzZrL0dWMmc0T0RTMnkvZlBseVpXWm1LaTh2VHc4OTlKRHV2UFBPRXZjeFBUMWNEUW9LVW84ZVBUUjU4bVQ5OGNjZmhjTFZDaFVxRk51WGFacWFQWHUyYkxiOC8veWtwNmZMTUF4dDJiSkZVNmRPVlhoNHVPNjc3ejVWcjE1ZG9hR2hPbkxraU5xMGFhTlhYbmxGL2ZyMTA1WXRXMlMxV2xXdlhqMGZudzRBQUFBQUFBQUFBT2NPNFNwd0JlcTVNTVh6K3Z0YklzNnFyNFNFQk0vckRoMDZxRjI3ZHBvMWE1YisrOS8vS2pjM1Y3R3hzZXJXclp0UHdXUnljcksrK3VvcnJWbXpSdW5wNllxTmpWWFBuajI5eGpqVnpwMDdOWDM2ZEsxZnYxNUhqeDZWSkZXdVhGblhYSE9OdW5YcnB0cTFhNSt4M29TRUJFMmZQbDJiTm0xU2RuWjJpV09lZnUxenp6M25kVDQxTlZXelo4L1dtalZydEdmUEhtVm1aaW9nSUVEVnExZFhzMmJOZFB2dHR5c3FLa3BTL2xLNzA2Wk4wNW8xYTdSLy8zN2w1T1FvTURCUTFhcFYwOVZYWDYzYmI3L2RzMHp1bWJ6enpqdHl1VnhxM3J5NTFxNWRxeU5IanZoMFhkT21UWFhmZmZjVk9WdjE5UHVTOHAvdHFjL2lrMDgrMFUwMzNlUTVWaEN1aG9hR2F2VG8wV3JRb0lHNmR1M3ExZGNUVHp5aHh4OS9YRGFiVFowNmRWTHQyclUxYWRJa2RlellVYi85OXB0Q1FrTDB3dzgvNk9qUm80cVBqOWVXTFZ0VXVYSmxCUWNIYS9UbzBVcE9UcGJOWnRPb1VhUE9LbUE5bHo4REFBQUFBQUFBQUlBckIrRXFnSE5tOGVMRitzOS8vdU4xTENrcFNXUEdqTkh4NDhmVnExZXZZcS9kdUhHait2ZnZyOXpjWE0reFhidDJhZFNvVWJKWUxPclFvWU5YKzVreloyckNoQWx5dVZ4ZXg1T1RrNVdjbkt4NTgrWnA4T0RCNnRLbFM3RmpMbDI2dEZDOUpZMVprdFdyVit2Tk45OVVWbGFXMS9Hc3JDeHQzYnBWVzdkdWxkMXVWNTgrZmJSOSszWTk5OXh6bmpDeVFHWm1wclp0MjZadDI3WXBPRGhZZmZyMDhXbnNDUk1tS0NzclMxRlJVVHAwNkpBTXcxQ2xTcFc4bGdjMlRWT1RKMC9XanovK3FKQ1FFSFhxMUVudDJyV1RhWnFGd3RVTkd6Wm93b1FKbnZjSERoeVFKRTJlUEZsVHAwNzFISGU3M1pvL2Y3N25HUmFFc0RObXpGQldWcGJtejUrdnFLZ290V3JWeW5PTjNXNlhKTS9YelRSTnJWdTNUbTYzV3lkT25GQnNiS3pDdzhOMTlPaFI1ZVRrS0NBZ1FNZU9IZk9FMHJtNXVRb0lDRkJBUUlCUHp3WUFBQUFBQUFBQWdIT0pjQlhBT1dPMVdwV1FrS0M2ZGV2cTZOR2ptajU5dW1lZnpLbFRwK3EyMjI3ekxDMTd1a09IRGlrb0tFZ05HemJVZ1FNSGxKYVc1am4zMDA4L2VRV2Rtelp0MHZ2dnYrL1p0N05hdFdxNi9mYmJaWnFtZnZubEYrM2Z2MTh1bDB2ang0OVhYRnljR2pac1dPU1l1Ym01YXR5NHNSbzBhS0FkTzNabzNicDF4WTVaa3IxNzkrcTExMTZUMCttVUpQbjcrNnRqeDQ2cVZhdVdNakl5dEdyVkttM2F0TW5UZnV6WXNaNWdOVEF3VUxmZmZydWlvNk4xNHNRSkpTWW1hdTNhdFQ2Tld5QTBORlNob2FHUzVBa2hDK3phdFVzLy8veXpNak16dFdqUkl0MXh4eDNxMjdldnAzMVJtalJwb3JwMTZ5b3BLVW1CZ1lGeU9CeVNwUER3Y0Zrc0ZpVW1KaW9rSktUUVhxN0hqeCtYSkVWRVJLaHUzYnFTOGtQd3E2NjZxdEI0aVltSmt2TEQ5eGRmZkZGUy92ZFBuVHAxSk9VSHZBRUJBYkpZTEY3SE4yN2NxTWpJU0o5bjlRSUFBQUFBQUFBQWNDNFJyZ0k0WjlxMmJhdGh3NFo1M3Rlc1dWUHZ2UE9PSkNrdkwwL0xsaTNUSFhmY1VlUzFUWm8wMFp0dnZxbUFnQUJsWldXcFg3OStTa25KWDdwMTkrN2RYbTEvL1BGSFQ3RHE3Kyt2TVdQR0tDSWlmMm5YRGgwNnFIZnYzbkk0SEhLNzNmcmhoeC8wOHNzdkZ6bG11M2J0UE9kTTAxUy9mdjIwZi8vK0lzY3N5UmRmZk9FSlZnM0QwSnR2dnFscnJybkdjNzVYcjE1YXNtU0paN1ptVWxLUzUxeGNYSno2OWV2bm1kRXA1YzhVTGJqM3N4VVVGS1JaczJaSmt2cjI3YXNISG5qQTYveXVYYnUwWU1FQ1BmVFFRMTdIbjNubUdVbjVNMHk3ZE9raW04Mm1zV1BIeWpBTXZmamlpL3Jycjc5MDQ0MDM2cTY3N3ZKYzg4OS8vbE9MRnk5V256NTlkTXN0dHhSWno1dzVjelJyMWl4dDI3Wk5VbjVnTzNic1dEMysrT1BLenM3V3RHblRQRzAzYmRva1B6OC9PUndPcitNNU9UbG44VVFBQUFBQUFBQUFBQ2c3d2xVQTUwM3IxcTI5M3BjVVdGYXBVc1d6MUd0UVVKRHExNit2bFN0WFNwTFhVc0ZTL3V6RkF2SHg4WjVnVmNxZk5Sa2ZIKytaL1hscTI5T2RHbWdhaHFGYXRXcDV3dFhUeHl6SnFUTk5HelpzNkJXc0ZtalhycDNuZGUzYXRiVjkrM1pKK1FGaTkrN2RWYTllUGRXcFUwY05HelpVbXpadEZCMGQ3ZFBZbjMzMm1XZDJjRkVLWnAxSzB2YnQyelZ4NGtTdjgvUG16Vk5tWnFaQ1EwTjF6ejMzRkxyKzZOR2pjcnZkaW95TTlDd2YvTlJUVDZsZnYzNmVaWm03ZCs4dTZlU3l3QlVxVkNpMm51WExsMnZidG0ycVdyV3FEaDQ4cVBEd2NNWEV4RWlTdW5UcG9xRkRoMHFTaGcwYnBzVEVSRGtjRHQxNzc3MTY1SkZISkVsdnZQR0dKMWdIQUFBQUFBQUFBT0JDSTF3RmNONEVCZ1o2dlM5TllCa1VGRlRzdWZUMGRNL3JzTEN3UXVjclZxem9lWDM2dnFZbDhmZjM5N250cVU0ZDQvUmxlWXN5Wk1nUXZmamlpNTVsZExPenM3Vmh3d1p0MkxCQlV2NDkvZk9mL3l4Mk9lTlRSVWRINjkxMzMvV3B6bVhMbGhWNzd1T1BQMVpzYkt6YXRHbmpkZnpnd1lPU3ZPOHJNakpTdDkxMm0yYk5tcVZGaXhaNXd0V0MreWtwWEIwK2ZMZysvdmhqUGY3NDQrcldyWnQyN3R5cER6LzhVRGZkZEpQOC9mMDk0VytkT25XVW1KaW9DaFVxeU9Gd2VJN3YyN2RQU1VsSldyeDRzVzY2NlNhZjdoc0FBQUFBQUFBQWdIT0ZjQlhBZVhQMDZGR3Y5NmVHbm1kU01FdXlLS0dob1o0Zzc5U2d0Y0NweDByYVc3UTBZNVlrTEN6TU0ydlRsK1Y4NjlldnJ5bFRwbWpKa2lYYXNHR0RrcEtTbEpTVTVGazJPQzB0VFdQSGp0V2tTWlBPMkZlblRwMVVwMDRkeGNURUtEZzR1TkQ1dExRMDllalJRM0Z4Y1Q3MWQ3cERodzVKS2h3YWQrclVTYk5temRKMTExM25PVmJ3RFB6OC9QVDY2Ni9yN3J2dlZ1UEdqYjJ1cTFpeG9wNTU1aG5QdlVyU3p6Ly9MTGZiWGVUNEowNmM4Rm9TdU1Db1VhTVVGUlhsVXdBTkFBQUFBQUFBQU1DNVFyZ0s0THo1NVpkZnZONDNhZExrblBRYkh4L3ZtWVc1Y2VOR0hUOSszQlBjSGo5K1hKczJiZkpxZTc0MWJ0eFlTNVlzOGRTemJkczIxYTlmMzZ2TkgzLzhvYXlzTExWcjEwNmZmdnFwZXZic3FVNmRPcWxUcDA2U3BLeXNMSTBZTVVKYnRteVJKTzNkdTlmbjhldlZxM2VPN3NSYlZsYVc1czJiSjBsYXRXcVZCZ3dZVUtqTmdnVUxQUGVla1pFaFNYcjIyV2VWa3BLaWRldldhZHk0Y2FwWnMyYXhZOFRGeFduRWlCRUtEdzlYV0ZpWUxCYUxac3lZb2ZmZmY5L1RwbDY5ZW5ycnJiZEtGYzREQUFBQUFBQUFBSEErRUs0Q1Y2Q3l6Yzg4cyszYnQydjY5T215V0N6YXVIR2pGaTVjNkRsWHZYcDFYWHZ0dGVka25IdnV1VWZMbHkrWGFackt5Y25Sc0dIRDFMbHpaeG1Hb2RtelozdjJJRFVNUXoxNjlEZ25ZNWFrVjY5ZVdyWnNtVnd1bDl4dXQ0WVBINjdiYnJ0TnRXdlhWbloydHRhdFc2YzFhOWJvd1FjZlZMdDI3ZlROTjkvb3A1OStVdXZXclZXL2ZuMkZoSVFvSlNYRksxQ3RVNmZPZWEvN1RLeFdxMmNmM01qSXlFTExQSjhhbHJ0Y0xwbW1LWnZOcHRqWVdNWEd4a3FTdnYzMld3MGZQbHcyVy9IL3VZbUxpL084bmpWcmxqNzQ0QU8xYU5GQ2YvNzVwNnBYcnk2MzI2M0hIbnRNUTRZTThab3BlemJPMTg4QUFBQUFBQUFBQU9EeVJyZ0tYSUcrdXlYaXZQUzdaODhlVFpnd29kRHhDaFVxNktXWFhwTEZZamtuNDhUSHgydlFvRUdhTUdHQ1hDNlg5dTdkcThtVEozdTFzVnF0ZXVLSkp5N0l6Tlc2ZGV2cXBaZGUwcWhSbzVTZG5hMmNuQnpObURHanhHdHljM08xWk1rU3o2elBVNFdGaFdudzRNSG5xMXlmK2Z2NzYvWFhYOWVQUC82b25qMTdGbG8yT1QwOVhTRWhJVElNUTl1M2I5ZkFnUU1WR3h2cjh4NndwM0s3M2ZyODg4LzF6VGZmcUVPSERobzhlTER1dlBOT1dhMVd2ZkxLS3hvOGVMQmVmdmxsTldyVVNCMDdkbFR6NXMxVnRXclZNdC9iK2ZvWkFBQUFBQUFBQUFCYzNnaFhBWnd6OGZIeHFscTFxdGF1WGF1MHREU0ZoWVdwVmF0VzZ0Mjd0eUlqSTgvcFdGMjdkbFdqUm8wMGZmcDByVisvWHNlT0haTWtWYXBVU2RkY2M0MjZkZXZtTlNQeWZHdmJ0cTJ1dXVvcXpabzFTMy84OFlmMjdkdW5yS3dzMmUxMlJVZEhxMW16WnVyUW9ZTWthZVRJa1ZxNmRLbTJiTm1pdzRjUEt6YzNWNEdCZ2FwV3JacGF0V3FsdSs2NjY2eVd3SjArZmJwV3JGaWh5TWhJK2ZuNVNWS1pnMjJyMWFwNzc3MjN5SFB2di8rKzFxeFpvMGFOR25uMjE2MVZxMWFKL1czY3VGR0hEeDlXUkVSK3VHa1lobmJ1M0tueDQ4ZnI3Ny8vMXFCQmczVEhIWGNvTnpkWFV2Nk0ySmlZR0kwZVBWcXZ2UEtLTm0vZXJNMmJOMHVTcGt5Wm9waVltRExkRndBQUFBQUFBQUFBWldHWXBtbVdkeEVBTGwwSkNRbWUxeDA2ZE5Cenp6MVhqdFZBa25iczJLRnAwNlpwNGNLRmNqcWRrdksvVHM4KysrdzVIU2N0TFUxVHBrelJ6Smt6UGNmZWV1c3R0V3pac3RockZpeFlvUEhqeHlzcks4dHp6R2F6NmFhYmJsSy9mdjBVRlJVbEtYLy8xbTdkdWlrNk9scFRwMDZWbEw4SDdHZWZmYVpqeDQ2cFg3OStpbzJOTFRTYkZnQUFBQUFBNEt5WmJzazQ4d2ZWczkrdEk1bXVNZzFoamU4dXY4NzVxMzg1WmowcDE1WlpaZXBIOWlBRlBwWC9RWFRYdHRseXpCaFl0bjRrK2QvenBTdzEyMHJ1UEdXUHFWdm1mbXpYM0M5N3dsdVNKTWYwUitYYU1iOU0vUmhCbFJVdzhBOUprbXZ6TkRsbUR5MXpUZjY5ZnBDbFdrdkptYW5zOFdWZjZjN1cvQ0haMjc4aVNYTDgyRWV1WFlWWHBmT0ZVYUdhQXZvdmt5VGxKWDRyNTl5eS8wM1YvOEVac2xSdElqTTdSVGtUbXBlNUgxdXJ4MlZ2TjBLU2xQdmR2WEx2WFZXNGtUMUlsb28xWktsN20rd3QrMHQrSVdVZUQ3aVlHS1g4UXpNelZ3SGdNbE8zYmwwOTg4d3p1dSsrK3pSOCtIREZ4Y1hwc2NjZU8rZmpGQ3hmZk9qUUllM2J0MDhQUFBCQWljR3FKTFZ2MzE1Tm16YlZrQ0ZEWkxmYjFiTm5UelZ0MnRRVHFoWndPQnp5OS9mWGpUZmU2RGtXRkJTa0o1NTQ0cHpmQndBQUFBQUFRQUgzN3FWeS9QYXliRTBmbEsxNVg4bXdsbmRKd01YRG1TWDNrUzF5SDlraTE2WWY1ZGR4Vkg0Z0QxeGhDRmNCNERKVnZYcDFmZnp4eHdvTEN6dXY0N3o0NG9zS0Nncnl1WDFFUklSR2pScWx5TWpJWXBjckRnNE8xcGRmZm5sV3l5TURBQUFBQUFDVWhudjNVdVgrOEtBa3libndEWmtaaDJXLzZmbHlyZ3E0T0prbmtwWDd3NFB5Ny9tVkxEVnVLTzl5Z0F1S1pZRUJuQldXQlFZQUFBQUFBTUFsejVHaG5NOXZrM2tpV1pKa1ZLcXJnQWRuU3ZiQWNpNE11SWc0TStYNmU0R2NpOStTbVg1QWttUlVpRkZBMzNrc0VZeExXbW1YQlNaY0JRQUFBQUFBQUFCYzBaekx4aWh2eFh1U0pDTTBXZ0dQTEphc2Z1VmNGWENSY21RcTU3TmJQUUdycmMxZzJXOFlWczVGQVdWWDJuRDF6THR5QXdBQUFBQUFBQUJ3R1hQdm1PZDViYi9wQllKVm9DUit3Zkw3UCtNOWI5MDc1cGRqTWNDRng1NnJBQUFBQUFBQUFJQXJtdnY0SHM5cmE1MzI1VmdKY0dtd1ZHc2hJeUJNc3ZySjFtNUVlWmNEWEZDRXE4QVZxT2ZDRk0vcjcyK0pLTWRLZ1BMQnp3QUFBQUFBQVBEaXpEcjUyaDVjZm5VQWx3ckRLcjl1bjhpSXFDc2pNTHk4cXdFdUtNSlZBQUFBQUFBQUFBQUFsSXFadGs5bTJqNUprclZSdDNLdUJyaHdDRmNCQUFBQUFBQUFBQUJRS283WlF6MnZBd2xYY1FXeGxIY0JBQUFBQUFBQUFBQUFBSEFwSUZ3RkFBQUFBQUFBQUFBQUFCOFFyZ0lBQUFBQUFBQUFBQUNBRDloekZiZ0NoWmxPeit0SEZ4d3F4MHFBOGhGMnl1dno5VFBnWnpVVUZXVFZEZEdCdWpFbVVINFc0N3lNQXdBQUFBQUFBQUM0Y0FoWGdTdlFuMGR5eXJzRTRJb3hmV2VHWW9KdEd0RThRamZHQkpaM09RQUFBQUFBNEJKMzRNQUJSVWRIbDNjWlpXS2FwbGF1WEtscnI3MVdkcnU5dk1zcDB1elpzM1hERFRjb0xDek02M2hLU29xU2twTFVva1dMTXZYcmREcGxzOWxrR0lVL2dHK2FwdExTMGxTeFlzVXk5VjFneXBRcGNydmRldUNCQitUbjUzZFdmUUVvSHNzQ0F3QnduaVZuNW1uSTc0ZjF3NDcwOGk0RkFBQUFBQUFVd2EvTFdNKy84dkwxMTE4ckxTM3RqTzFlZmZWVnZmamlpenAweUxmVnVMWnMyYUoxNjlhZGJYbUY3TjY5VzFPbVRDblZOYW1wcVJvMWFwVDY5T21qQlFzV2xHbmNZOGVPNlpOUFBsRmVYcDduMklvVks1U1ltQ2pUTkRWKy9IaGxabVlXdW03WnNtWGF0R25UR2Z1Zk1tV0srdmJ0cTVrelo4bzBUYy94Tld2VzZMbm5udE56enoybkhUdDJsTHJ1NU9Sa1Bmend3NW96WjQ1WDdRWHV1KzgrUGYzMDAvcjU1NStWbXBwYTZ2NHpNek0xZmZwMGZmMzExM3IwMFVlMVo4OGVTWkxENGRDU0pVdEszUitBNGpGekZiZ0NWYXNZZFBLTkliM2FOUFNNMTd5KzlzeWgwS3ZONklkK0xyMStmR2xmRmxsNXBuYWtPZlRyN2t6dFNIUEtsUFRPbnltcUdtUzc0RE5ZMDNNZCttRHBlczNac2t0SktXbktjaFQrQlI2NDBJTDhiS29kRWFiT0RXdnB5YmJYS05TZlQ5UUNBQUNVUmFiVHFTOFN0MnJ4N3YzYWR5SkQyVVg4d1I0b3JVQ2JUYkVWUW5SVHpXcnEzYmlCZ2kvU0dZYm5rclZSdDNQVzE2RkRoelJ5NU1naUE3VGlPQndPN2R1M1QxdTNidFhycjc5ZWJMdURCdzhxS1NsSmUvZnUxVmRmZmFWQmd3YkpicmRyOCtiTmV1Kzk5N3pDd0ZPdmNibGNldU9OTjlTc1dUT3ZjNTkvL3JteXNySjh2N2xUTEZpd1FHbHBhWXFNakZUbnpwMTl1aVlpSWtJalJvelF5eSsvckxmZmZsdisvdjY2NFlZYlNqV3UxV3JWZDk5OXB3VUxGbmhtZXU3ZXZWdCtmbjRhTzNhc2Z2bmxGLzMrKysrS2pJejB1bTdYcmwyeTIrMTY2NjIzRkI4ZlgyVGZCdzRjVUVwS2lrSkNRaFFlSHU1MWJ1M2F0Wkx5WjdDbXA1ZitBL1FCQVFIYXUzZXZ4bzRkSzRmRG9UdnZ2Tk56empBTTJlMTJiZGl3UVMxYXRKQy92MytwKy8vKysrK1ZrWkVoU1lxT2p0YXNXYk1rNWQvM2hnMGJGQkVSb2F1dnZyclUvUUlvakhBVnVBTE43RmlsRE5jRW5LT3g2WWQrTHA5K3pxUmRUS0Q2TktpZ3NldFQ5YzIyZEptUy91OWZLV3BkTmVhQzdjRzYrTzk5R2p4dGtmYWxaVnlROFFCZlpUbnl0T25nTVcwNmVFemZydDJxOTdyZHJKdnF4SlozV1FBQUFKZVUxY21ITlBMMzFUcVlVYlpnQkNoT2RsNmV0cWNjMS9hVTQ1cTFQVW12M05oS3JXS2l5cnVzUzBaVVZKU3V2LzU2VFpzMlRkSFIwV2RjbnZYbzBhTktUazZXSkMxZnZseXpaODlXbHk1ZGltejc2NisvU3BLcVY2OHVQejgvRFJreVJBTUhEbFI4Zkx5dXV1b3E3ZHk1VTVzM2I1YkZZdkVFYVRrNU9iTGI3UW9NTFB4aDcrclZxK3VkZDk0NW05dlYrKysvcjlxMWE2dGh3NFkrdGIvdXV1dlVxbFVyclY2OVdrZU9IQ2wwUGljblIrUEdqVlAvL3YwVkVSRlI2THpWYXBVa3BhZW5ld0pVaDhNaHd6QjA2TkFoV2ExV1pXWm1lajEzMHpROXkvTGFiTVhISW4vOTlaY2txVk9uVG1yYnRxMjJiZHVtK3ZYckt5OHZUNnRXclpMVmF0WExMNytzNnRXcmUxMjNkKzllTFZxMFNMMTc5eTdVNTR3Wk14UVhGNmVxVmF0S2ttclhydTBWckJhdzJXeHl1VnpxMWF1WEpHbjkrdlZhc0dDQmhnNGRXbXk5QlpLVGsvWGpqejk2M3YvNTU1LzY4ODgvdmRxODhjWWIrdkRERDR0OHBnQktoM0FWQUlEenlHWXhOUFNhY0swNWxLTWRhVTRsWitacGFYSzIyc2NHbmZuaXM3VDQ3MzI2Ky9OWjUzMGM0R3p0Uzh2UTNaL1AwclIrWGRVdXJscDVsd01BQUhCSldKMThTQVBuTENydk1uQUZPSmlScFlGekZtbGk1NXN2NjRBMVorSzFudGNCQS84NDYvN3V2LzkrUGZEQUEyZHN0M256WnIzODhzdVNwSmlZR0xWdjMxNVZxaFE5TWNMcGRHck9uRG1TcEtTa0pDVWxKVW1TaGc0ZHF2NzkrK3VwcDU3Uy92MzcxYmR2WDFXclZrM3Z2dnV1SktsTGx5NktpSWdvTXZ6czBLR0Q2dFdycDZpb0tLL1praTZYUzUwNmRWSmNYSndtVFpwVTZIMUo1c3laNDZtdE9DZE9uSkFrN2RpeFF4TW5UdlE2OTkvLy9sZGJ0bXpSM3IxN05XYk1tRUt6T0F2QzFaaVlHSTBiTjA2U2xKQ1FvT2pvYUxWdTNWcFdxMVZCUVVHZWMxSitFSHYzM1hjck9qcGFEUm8wS0xhdWxTdFhTc3Fmd1RweDRrVDkrdXV2NnQ2OXUrcldyYXVNakF4VnFWSkZNMmZPTEhUZDRzV0xsWktTb3JwMTY2cE5telplNStiT25hdHQyN1lWbWtuN3pUZmZhTkdpUlo3M1dWbFpNazFUQXdZTWtDVHQyYk5IZVhsNWlvMk4xVDMzM0ZOc3phWnBhc3lZTVhJNEhMcjExbHMxWXNRSXo3bnAwNmRyd29RSnFsZXZudnIyN2F1Z29QUC85eWpnU2tDNENnREFlV2F6R09wWUkxZzdFbzlMa3BZZE9QL2hhbnF1UTRPbkxUcXZZd0RuMnFDZkZtcnBvSjRzRVF3QUFIQUdtVTZuUnY2K3Vyekx3QlZtNU8rcjlkM2RuUzdiSllMTnJLUG50RC9ET1BPS1ZVdVhMdFhiYjcrdGtKQVFQZlBNTTBwSVNDanh1cGt6WnlvbEpVVjkrdlRSZ3c4K3FINzkraWsxTlZXUFB2cW9icm5sRmtuU2I3LzlKa2xxM2JxMUpDazdPMXRPcDFNaElTSEY5aHNWRmFYTXpNeFNMMFc3ZmZ0MnhjYkdGcG9SR3g4ZnJ3a1RKaWczTi9lTWZjeWRPN2ZZYzl1MmJkUGJiNyt0VjE5OTFldTVGSVNyeFNucS9MRmp4eVJKRlNwVUtQYTZ6TXhNejJ6UFpjdVdlWTUvK2VXWG50ZEhqaHpSdEduVGl1MWo5T2pSbWp4NXNpcFZxdVExdG1FWWV2cnBwL1hzczg5S3lnOUVHelZxcEQvKytFT1ptWmtLQ2dxU1lSZ3lUZFB6dFdyVXFKR2svTDFlMjdWcnA2aW9vai9jTUhYcVZLMWZ2MTZ0V3JYUzhPSERQY2ZUMDlNMWRlcFVOVzdjMkxNRTg0NGRPeFFaR1ZuaWN3Qndab1NyQUFCY0FIWERUb1pGQjdOYzUzMjhENWF1OTFvSzJHSllGQmQzdGFLcjFwS2YvNFZaRmhrb2lTTTNSd2NPN3RMT25SdmxOdDJTOG1ld2ZyQjB2Wjd2MExLY3F3TUFBTGk0ZlpHNDFXc3BZTHZwMGlNNTg5UXg5MDlWTWt1L0R5Qnd1bU5HcU9iNnQ5QW5BYmZKYWVRSFZRY3pzdlJGNGxZOTFwdzlHODlHWW1LaUZpOWVyQ3BWcXVqZi8vNjMycmR2cnllZmZMTEU4RlBLRC9XbVRwMHFpOFdpNDhlUDYrMjMzOWIrL2Z0VnIxNDlmZkxKSjFxMWFwVWVleFZGdktZQUFDQUFTVVJCVk93eC9mVFRUNnBVcVpMV3IxK3ZuajE3S2pnNFdGTCtIcHpGeWNyS1V1L2V2WFh6elRkNzJoYzRkdXlZMTh6U1U5OHZXclJJZ1lHQmV1bWxsMVN2WGoxUG14bzFhbWpTcEVrS0NRbFJoUW9WdklKUnA5T3BMbDI2eUdhemFmYnMyVDZGME1VNWZQaXczbnp6eldMUHA2YW1hdGl3WVlxTGkxTm1acVlrRlpvOWVxckZpeGZMNlhUcW9ZY2VVcTlldlRSeDRrUk5uejVkQ1FrSm1qZHZubTY0NFFhOTl0cHJrcVR1M2J2TGFyWHErKysvTDdIR25Kd2NwYVNreU4vZlh6Ly8vTE9uN29FREIrcnZ2Ly9XazA4K3FUdnV1TVBUWjNaMnRtZkdjWUhWcTFjWEc0WXVYTGhRWDM3NXBTd1dpeUlqSXpWNThtVFB1YVNrSktXbnB5c3FLa3IvL3ZlL1BmY1lGQlNrTjk5OFV6RXhNU1hXRHFCNGhLc0FBRndBd2ZhVC8yZkI0VExQKzNoenR1enllaDhYZDdWcTF2UnQ3eFBnUXZEekQvQjhUKzc0ZTRQbitLOWJkaEd1QWdBQW5NSGkzZnU5M2orU00wLzM1eXdxbjJKd1dhcGtwbnUrcHo0TTdPdzV2bVQzZnNMVnMrVG41K2NKMmU2ODgwNDkrZVNUWjd6R05FMk5HalhLRXhET21ESERjMjc3OXUyUzhwZXpMVmpTZHZUbzBmcmdndzlrdDl1MWI5OCtHWVpSN0I2dWttUzMyK1Z3T0RSdjNyeEM1OUxTMHJ4bWFwNytQajA5dmNpQXRGcTFvcmQ4eWNySy8yQkk1Y3FWQzEyWGtaR2g0OGVQS3pZMnR0aGFwWk96Z3JPenM3VisvZnBDNXkwV2k2VDhXYXAzM0hHSFB2LzhjOCs0MTE5L2ZiSDkvdkxMTDdKYXJjck96dGFSSTBjMGYvNThQZkhFRTU3bitzUVRUeFI3N1pJbFM5U2tTUk5WckZqUjYvajI3ZHRsbXFZc0ZvczJiZHJrcVh2SGpoMlM4dmVyblRwMXF0cTNiNitjbkJ5NVhLNUNZZmFTSlV2VXFsVXJqUnc1MG10VzdycDE2elI2OUdoSmt0dnQxcXhaUlc4TlZUQ2J1VUJLU29wV3JGaWg3dDI3RjNzL0FFcEd1QW9Bd0dVb0tTWE42MzEwMVZybFV3aHdCbFdqYTNxRnEwa3BKOHF4R2dBQWdFdkR2aE1aWHU4NzV2NVpUcFhnY25lYjR5K3ZjSFZmZWtZSnJlRUwrLytXVlE0TEMxT1RKazE4dXVhWFgzN1JuajE3RkJJU29vQ0FBSDN6elRlNjY2NjdGQlVWcFVtVEppa2hJVUdTMUxselo2MVlzVUlmZi95eE5tL2U3TGwrOHVUSnFsV3JWckg5RndSMnArNm5tcFdWcFR2dnZGTU5HemJVKysrL1grU2Vxd2tKQ1lxTmpWWGR1blY5dnYrQzVYbWRUbWVodlZiWHJsMnJqSXdNalJzM3J0Z2xjS1dUNFduTm1qVzlhaW5xdnJwMTY2YXdzRERObURGRFhicDBVVVpHMGQvRG16WnQwclp0Mi9UWVk0L3BvNDgrMHZmZmY2L3JycnRPa1pHUm5xV0NYM3JwSmM5K3VGbFpXVElNUXkrOTlKS245dURnWUkwY09kSnJiOXVDcjhQNDhlTVZIaDZ1SGoxNnFHYk5tbnI2NmFmMTFGTlB5ZWwwRmdxc2kxcDJlUFhxMVhydnZmYzBkT2hRU2RKZmYvMmxWMTU1UlhYcTFOSE9uVHNWR2hxcWI3NzV4dE8rdUQxeUV4SVNWTE5tVFlKVjRDd1JyZ0lBY0JuS2N1UjV2V2NwWUZ5cy9QMjg5K2JKZERqTHFSSUFBSUJMUjNhZTkrLzdMQVdNODZXeTIvdkRqMW5PdkdKYXdsYzJXLzZmNUN0VnFxUjI3ZHI1ZE0yTk45Nm8xcTFiYS9qdzRUcCsvTGdtVHB5bzNOeGNyeVY2bXpScG9rY2VlVVMvL3ZxckRodzRJQ2svd1AzaGh4LzB6VGZmeUdLeHFFYU5Ha1gyWHhCV25pbzFOVldTenJoY2NXbnQyclZMVW43SVd0emVwUk1tVE5ESWtTUExQSVpoR0RweDRvUUdEQmpnZGZ6enp6L1hrU05IbEpxYXF2dnV1OC9yM05kZmY2MFdMVnFvYTlldSt1aWpqMVNoUWdVOSsreXpHakpraVByMzc2L1BQdnRNdTNidFVrNU9qcVQ4OE5Jd0RPM2R1MWVTNUhBNDVPZm5WMmo1NVRWcjFxaE5temFxVmF1VzB0Sk9maEMrWHIxNmV2MzExN1Z2M3o3ZGRkZGRYck40azVPVDlZOS8vRU0ybTAzRGhnM1RyYmZlV21pVzc3Smx5L1RBQXcrb1o4K2VwUTVLejJZcFpnRDVDRmNCQUFBQUFBQUFBTGdBeWhKc2hZV0ZlVjVuWjJkN1FzblRaenl1V2JOR3Btbks3WGJMYXJVcU16TlRnd2NQMXBZdFc3Unc0VUo5OE1FSDh2ZjNMOVQvcVV2TkZraEtTcElrVmE5ZXZkVDFscVJnYWR6aHc0ZXJVNmRPbnVOSGpoelIvZmZmcjdDd01MM3l5aXMrOVhYNmZyQUZETU9RWVJnNmZQaXcvUDM5UFVzVUh6eDQwRE9XeStYeXV1K0tGU3ZxNFljZjlod0xEdzlYVUZDUXhvMGJwNkNnSUgzeHhSY0tEZzdXbENsVEpFbDMzMzIzYkRhYjUzMUNRb0lxVjY3czliV1M4cjlHZ3djUExuVHN0ZGRlMDhxVks5V3dZVU4xNmRMRjYrdFNNTHU1Y3VYS3V1bW1telJtekJqRng4ZDdQYTlCZ3diNTlJek9OLzk3dnkzdkVvQnlRYmdLQUFBQUFBQUFBTUJGempSTlZhNWN1ZGhsZ2VmUG55K2J6YWFRa0JBZFBYcFVVdjZNeXJpNE9FblN6ei8vcko0OWUvbzAxcG8xYXlSSkxWcTBPS2YxcjFpeFFwTFV2SGx6cjNPSER4K1dsTDlYYThIczNqTTVQVncrZFp6UTBGRGRmUFBOV3J0MnJkNTk5MTI1WEM3MTZORkRZV0ZoR2pod1lLRkErWmxubnBHVVB5UDFWRUZCUVpLS0RxQjlNV25TSk0vTTRJSjlWbzhkTzZabHk1Wkp5Zy9MVHc5ZjNXNjNwUHk5VVFjTUdLQjkrL1pwd1lJRnFsT25qdXJWcTFma09NZVBIeTgwVTFlUzl1M2JWK2o0NmZkNE5pelZyenRuZlFHWEVzSlZBQUFBQUFBQUFBQXVjcVpwS2pNenM4aGxnWGZ0MnFYMDlIUTkvdmpqNnRhdG03cDM3eTZyMWVyWmIzUFJva1ZxMjdadGtmMmVQcHMyTFMxTml4WXRVbXhzcks2OTl0b2lyeWtJNkV6VDlMbisxYXRYNjhpUkkyclNwSWtpSXlPOXppVW5KMHRTb1dWMWkrSndPQ1JKRFJvMDBBY2ZmQ0NwNkQxWDI3VnJwMm5UcG1uMTZ0VXlUVk1aR1JucTFxMWJtWUxTMDUrUnIvZnRkRHExYk5reXpaZ3h3ek5ydDBxVktwb3dZWUltVDU2czMzNzdUYlZxMVZLRkNoVTgxK1Q5YitsM2k4V2lpSWdJUlVSRVNKS21UNSt1NGNPSEY3bU1zMVI0Q2VmaTl2VE56TXlVbEQrRE55Z29TTUhCd1Q3ZFM1SHljaysrdGhXZUZRMWNyZ2hYQVFBQUFBQUFBQUM0eUxsY3JtS1hCVDV4SW45LzNBTUhEbWppeEluS3ljbVJZUmlhT0hHaWpoOC9yb1VMRjZwang0NTYrdW1uQy9WN2VsQTRmdng0NWVibWF0aXdZWjRnMG1LeHlHS3hhUGZ1M1Jvd1lJQm5pVjFmUTBiVE5QWDExMTlMa3U2NTU1NUM1d3ZDMVlJbGZFdHkvUGh4U1NxMEJPL3A5M1AxMVZlclRwMDYrdUNERHhRV0ZpYkRNTlMxYTFlZjZqMlYyKzB1VlloOHFxRkRoMnI3OXUyU3BKaVlHQ1VuSnlzME5GVGg0ZUVhTVdLRTB0TFNsSnljckVHREJxbFdyVnFTOG1lczNudnZ2WXFKaWRHNzc3N3IwemdWSzFiMHFlMW5uMzJtVnExYXlUUk4zWC8vL2VyV3Jac0dEaHhZcG51VHBPeHhEVHl2QTUvZVZlWitnRXROMFI5eEFBQUFBQUFBQUFBQUY0M016RXpWcmwxYjgrZlBWMUJRa09MaTRqUi8vbnl2TnRPbVRkTzBhZFBrY0RpVW01dXJhZE9tYWVIQ2haS2t1WFBuRnJtTTdxa21UWnFrNWN1WGE4U0lFV3JjdUxIbnVHRVl1di8rKzFXaFFnVWRPblRJTTN1eVlCYnBtZnp5eXkvYXZIbXptamR2cnV1dUs3eVU3TjY5ZXlYNUZxN3UyYk5Ia2xTalJvMGl6NThhaEQ3eXlDTTZjT0NBdG16Wm9wdHZ2cmxVZThqbTVlVnAzTGh4K3ZERER6MUw5WjQ2Ums1T2p0TFQwNVdkblYxc0gwT0dESkhWYWxXZlBuMDBkdXpZUXVjZmVlUVI3ZCsvWDBPSER2VThnL09wWDc5K2lvK1A5M3pkbkU3bmVSOFR1Qnd4Y3hVQUFBQUFBQUFBZ0l2WTRjT0hsWjJkcmRxMWEzdU9uUm9pTm16WVVFT0hEbFdOR2pWa3M5bDA5OTEzeTJhejZmdnZ2ejlqM3dYOTdOeTVVNm1wcVhybm5YZlV0R25UUXUzKzhZOS82Qi8vK0lmbmZVSkNnazlMN0c3YnRrMlRKazFTV0ZpWW5uMzIyU0xiN055NVU1SjhDajgzYnR3b1NXcldyRm1SNTA5OUxsRlJVZkx6ODVQRDRaREZZcEhMNWZLcDVxeXNMRDM3N0xQYXZYdTN4bzRkcXpsejVzalB6ODlyak96c2JOMTk5OTJlWTNhN3ZWQS85ZXZYMXh0dnZLR1dMVnQ2WnR5ZUtpNHVUbzBiTjFaaVlxTG16Sm1qL3YzN243RzJjeUVqSTBOUy91eG5BS1ZIdUFvQUFBQUFBQUFBd0FWUTF1VmxOMnpZSUVtNjRZWWJKT1V2RVZ5d042Y2srZm41S1M0dXptc2NYOGNxbUpWcEdJYXV1ZVlhL2Y3Nzcvcjk5OTlMZFcxeGR1M2FwUmRmZkZFV2kwVnZ2LzIyS2xXcXBJTUhEMnJod29WcTJiS2w2dFNwbzJQSGptbmZ2bjJ5V0N6RnprWTkxZEtsUzFXcFVpVkZSa1lxTnpkWC92N2VlMzBXN0FkNzZOQWh2ZkRDQzdMYjdZcU5qZFYvL3ZNZjdkcTFTMzM2OU5HMTExN3JGWllXeU0zTjMwUDA0TUdET25ic21QNzFyMytwUm8wYXlzdkw4eHJIN1hZck9EaFlMNzc0b3Q1NTV4MmxwNmQ3QmEybmF0bXlwZGV6T3YyWnRXblRSb21KaVVVRzJyNXlPQnd5VGJQUTNyREZLWmdsdTNyMWFpMWJ0c3p6ZlFYQU40U3JBQUFBQUFBQUFBQ2NKME9HREZGb2FLaWlvcUk4ZTVVV0xLdnJxN2x6NTZwYXRXcWVFTXpoY0dqdjNyMmUvVHhQNTNhN3ZjTFhraFNFa2FacGFzbVNKYVdxcStEYW9xeGF0VXB2dmZXV1FrTkROV3JVS00rczI5emNYQzFZc0VDZmZ2cXBnb0tDUEdNM2F0U29VRkI2dXRXclYydi8vdjBhUG55NC92M3ZmK3VQUC81UVZGU1VwSk16UjkxdXQ3S3lzdlRFRTArb1FvVUtHamR1bkNwWHJxeVhYbnBKbXpadDBxdXZ2aXFyMWFxWk0yY1dtbTI2ZGV0V3ordEJnd1lwUGo1ZXBtbXFjK2ZPNnR1M3IrZWMyKzJXeFdKUnk1WXROWFRvVUlXSGh5cytQcjdFMmd2Qzd0UEQxUTRkT21qVnFsVmF0MjZka3BLU1BFdjErdm85RWh3Y3JNT0hENnQzNzk0S0RnNzI2WnBqeDQ1Snl2OWFiTisrblhBVktDWENWUUNYaFo0TFV6eXZEVVA2N3VhSVVsMVRGRVBTZDdmUXorWFd6K2w5ZmUvak5RQUFBQUFBQUtWbG1xWTZkT2lnZWZQbWFlWEtsWjdqOWV2WDk3bVBQLy84VSt2WHI5ZW9VYU5rdFZxVmw1ZW4yclZyS3pnNFdBTUhEcFFrVmFoUXdlc2FwOVBwY3poWEVNTEd4Y1ZwMHFSSlB0ZVZrSkJRNU94WXA5T3A5OTU3VDNQbnp0V3R0OTZxZ1FNSEtpUWt4SE8rWnMyYW1qUnBrajc1NUJQOThNTVBraVIvZjM4OS9QRERKWTduZERvMWVmSmt0VzNiVnAwNmRkS3R0OTZxR1RObWVHcnUxS21UcFB6QTF6Uk4zWFhYWGVyWnM2ZG5odXEvL3ZVdmZmVFJSMXErZkxtR0RSc21tNjF3UE5Lc1dUTzFiOTllT1RrNTZ0eTVzNlQ4R2IxUFBmV1VWenUzMiszWnQ3UnQyN1krUGErQzUzeDY2QjBSRWFGZXZYcnBxNisrVW1KaW91ZjRxVXRBbCtUaGh4L1dwNTkrcW95TURNOXl2MmRpR0laaVltTFV0V3RYOWVqUnc2ZHJBSnhFdUFvQUFBQUFBQUFBdUtKWjZ5YWNsMzROdzFEWHJsM1Z0V3RYVFowNlZWOTg4WVZhdEdoUnFyMDFmL3Z0Ti9YdjM5K3piS3pWYXRWSEgzMmtyS3dzM1gvLy9XcmR1clVlZmZSUlQzdlROT1huNTZldVhidjYxTC9ENFZDelpzMjg5bFAxUlk4ZVBkU3paODlDeDIwMm0vejgvUFRlZSsrcFljT0dSVjVyc1ZqVXYzOS9wYVNrS0RvNldsMjZkRkdWS2xWS0hPL1lzV09xVjYrZWhnd1o0aG5uN3J2dlZsNWVubWRXcjJtYWlvcUswb01QUHFqYmJydk42M3E3M2E1Qmd3YXBiOSsrQ2cwTkxYYWNZY09HRmJrLzZxbXNWbXVSOTE2U2dsQzFxRkMzUllzV2F0R2loVmFzV0tGWFgzMVZEUnMyOVBxYWxxUjkrL1pxMzc1OXFXb0JjSFlJVndFQUFBQUFBQUFBVnpTL3V6NCs3Mk4wNzk1ZDhmSHhhdEdpUmFtdUd6RmloTmY3Z24wMWc0T0Q5ZlBQUHhkcWJ4aUdwaytmN25QL2xTdFgxcWhSbzBwVmt5UU5HRENneU9PR1lXalFvRUUrOWZIY2M4LzVQRjdWcWxVTFBRdEpYaUduWVJpYU9uVnFpZjJVRkt4SytiTm9DNVlhTG9wcG1wbzhlYkppWW1MT1VMRzN3TUJBdmZEQ0N5WE9kRzNUcG8wbVRKaWdldlhxbGFwdkFCY1c0U3FBeTQ0dlN3Skw1MjQ1V1BxNXRQb0JBQUFBQUFBb0Q4SEJ3YVVPVm5IeEtWaFN0N1FpSWlKMHl5MjNuTEVkd1NwdzhTTmNCUUFBQUFBQUFBQmMwWnp6WC9DOHRpZThWWTZWQUFBdWRvU3JBQUFBQUFBQUFJQXJXdDc2cnoydkNWY0JBQ1d4bEhjQkFBQUFBQUFBQUFBQUFIQXBJRndGQUFBQUFBQUFBQUFBQUI4UXJnSUFBQUFBQUFBQUFBQ0FEd2hYQVFEQVpja3d5cnNDQUFBQTRQS1c1NWFPWkxoMFBOc3R0MW5lMVFCbnlSNTA4clV6cy96cUFDNFZlYmtuWDl1RHk2OE9vQnpZeXJzQUFEZ1h5RkJRR255L1hCa2FWTERwM3JoQXpkeVRvNytPT1F1ZEg5bThncFljek5XeXd3NWw1L24ybHlDcklibk93UitOQXF5R2NzNUZSd0FBQU1BRnRtaWZSYk5US2lrNUtFWlpRUkZ5VllxUzRYVEl0dSt3S21ZZFZzMmNBM3FzYnBxcUJKK2MwM0U0dzYzd1FFTjJLLzl2REJjdlM4VWFjaC9aSWtseS9iMUExb1pkeTdraTRPSm01cWJKMnVCMkdjR1JNa0tqeXJzYzRJSWlYQVZ3V2ZqdWxvanlMZ0dYRUw1ZnJndzVMbFB4RmUzNmRtZDJrZWRqZzZ4cVdkbFA2MUtjWHVGcW5WQ2JkcWJucWFqbzgvOVVENURGa0g3ZWt5T3pqTm5vMWVGMkRZMFAwY1F0R2ZyemFPSFFGd0FBQUxnWWJVc3hOV1ozakE3Y2RLL3N6YS9QUDVpVExYZEtpcXlCUVZKNHVJNUxTczNOMFlCWlgrcmFuU3YxYlB3SnJUMWk2TG1GaHViY1U2N2xBMmRrcVh1YkoxeDFMbjVMMXJoYkpMK1FjcTRLdUVpNUhNcjlycGNzWWRWbDcvcSttTXFBS3czaEtnQUFPQ3VtSk1Nd1ZOcTAwU3FYWExLZW42SjBjb2JwMXJTOElzL25tYWJXcGpoMU5NZnRPZGE2aXArR3hJZm8xMzA1bXJJanE5QTF2K3pOMGRqV1lhcGZ3YWJSR3pQa052T1hIeDdTS0VTTkt0cDBOTWV0WExjVWFKVnFoOXEwSjlPbERHZmg1N0kzMDZYYllnSzA4NFJMcVE1M29mTUFBQURBeFdUK1hwc20yOXJLSERwUWxoTnA4cHY2cm1xbUo2bTJPMDBSVHJlTzVkcDAxQXpRd2VCd0pkZHJKdVB1aDdRbTlTNDlQT1VkWmRab3BLdXUzU2svNjdieXZnMWNCc3pVSkxtMnpKRDd5QmFaMlNubnVIT1haUE9UOGh3eTB3OG9lMEp6V1NyVmxmeERSSEFFL0kvYkxUTW5WZWJ4UFpMTElWZkszOHI1TEVGR1VDVkprcTNsQUZuajJwZHprY0Q1UjdnS0FDVndPcDB5REVNMlc4bi9jMm1hcHB4T3AvejgvSHpxZC8zNjlVcFBUMWZidG0wOXgyYk5tcVhJeUVpMWF0WHFyR291a0pLU29oVXJWcWhqeDQ1bnJMOGtwbW5tQjJmbmtXbWErdTIzMzlTaFF3ZFpMR3dIZnFreERDTS9ZQzNGTmRjRWJWTmxhNnFPdTBLMXcxRlRhWGxsMjVzakt0Q2lWNXBXa051VTBoeHVuYnE2ci8vL3ZwVmVhMWFoeUd0RGJCWjFpZlhYZFZWTy90d0dXcVY5bVM1ZEhXNVg2eXArV25YRTRYV055NVIrM3AyakFRMkRkWDJrbjVZZWNzZzBwWEdiTXJ4bXVqYU5zT3VGYTBJMTRiK1pTa292T3R3RkFBQUFMZ1cvN2JYcHc4cmRaT2w4ajR3Rk05Um0wMDk2cEpwRGRpTllMc05mOXVBY3VlMjVNbzFjV1pXbXZTbTdORzdNVWgzcU1VU1pRMGRMcHFub0NZK1dUL0VXbS94dWYwL09wZS9LVFBtN3pOMFk0YldsdkJ5WjZRZUtibUR6bC9JY1VwSHIzNXgvbGlwWHlSTGRUSGtidmk2WDhTOElSNFljQzE2VGErUC8wd1Y3emk2SDNJYzNYNWl4Z0V1WWVXeUh6R003OGw4MzZsYk8xUUFYQnVFcUFKUWdQVDFkenozM25KNTk5bG5WclZ1M3hMYTllL2RXdDI3ZDFMVnJWd1VIbHh3VUxWcTBTTE5telZLelpzMzA4c3N2S3pRMFZIUG56dFdXTFZ2VXNXTkhEUmt5NUt3Q1VVbkt6TXpVcEVtVDlOTlBQK21GRjE1UW5UcDF5dFRQL3YzN05YWHFWQTBaTWtSQlFVRWx0djM2NjYvVm9rVUxOV2pRb0ZSakdJYWhNV1BHNkt1dnZsTHYzcjNWb1VPSE10V0tjbUthbm1EVjdjaFIxc1psY2h6ZSs3OXpic2xxazM5TUhRVTFhQ25EN2lkRHBxcmFqbWhSUmt2VnNCOVNMYjk5V3A5WHV1K1pBb2V5M1JxMk9rMjVSZXhmV2kzSXFyR3R3L1RhMmhORlh2dlI5UlUxZTErdWZ0MlhVNm94Vng1eDZORUd3Y283WmNMcDZhTlhDYlRJbEpTYzVTcFYzd0FBQU1ERjVPOVVVeDlicjVlbDh6MnkvL3k1SGsyZnErYVZBbVhOREpTdGNvYVU3aWRIYW9nTWgxMVcwNURMa0tLc0RvWGtPWFhRbWI4RmhtUEhWdDFZSVUzbE12UFBuU2RyL2M2eTF1c28xNmFmNUZ3K1Z1YUo1RkozWTZsWVUzNTNUbExlbjU4cWIvVkVtYm5wM3VjanI1Yjl0cmVVdDNxU1hGdG1TTzd6OXdGTEk3aUtqSWc0V1NMalphbDZqU3pWcjVNUjhyKzlEZ1BDbExmNncvTTJkbmt4czFMaytQNSt1WTl1S2U5U0FBQ1FSTGdLQUlXa3BhVXBNek5UTVRFeENnb0tVbEpTa2laTW1LQ3hZOGNXZTQxaEdNckt5dEtubjM2cXFsV3I2dWFiYnk2MnJXbWFXcmx5cFNUcDJtdXZWV2hvcUE0ZlBxeXRXN2NxT0RoWVhidDJQZXRnVlpLcVY2K3VmdjM2YWVMRWlYcjY2YWYxMVZkZkZRcEhNekl5RkJKUzh2NGhxYW1wV3Jod29kYXRXNmZ3OFBBUzIrN2N1VlBmZnZ1dFJvNGNxYVpObTVhcVhqOC9QeVVuSjh2ZjM3OVUxK0hDYTdsdnVWeFdxLzZLYm4zeW9HbnErTUx2cE53c05XdFZYVGNuaEduWG40bHEyenhJZWJaZy9ibGpneFl2WGFrVS85b0thdDFWSjl3aHFoK3dXNVdzSjdReTgrcXpxcWVvWUxVb0l4cUhhczcrSEcxSU9idDlUalB6VFAxclk3citLbUcvMU1nQXExSnkzVjYxR1pLZWJCU2k1Q3lYcHUvT1ZuRmxOd3l6YWRqVklhcm9WL1FzN2hGcjBwU1VVWFJvTzZCaHNHNnU2aTlyTVgrM2NwblNjWWRiRzFLY21yNDdSd2V5aXc5L2cyMkdicXNXb0ZaVjdJb05zc3BtTVhUQzZkYWVESmYrT3VaVW80bzJOUXl6YWVTNmRPM05KRVFHQUFDNEhJM2ZWMDJ1UVU5S0szN1RnNmx6MWRRSWtqWFFLYXZWcmR6ZGxXUTFMVjUvWERSTWFkejJEQjJzVkZVMTUweVZ2enRISVRxdTY4N3VWLzZ6NDNKS1ZqOVpyNzVIcGp0UHpua3Y2SXd6SHkwMnI0RFV6TXVXYlA2eXRYNWMxaWIzeWpGcnNOeTdsNTVzNzBpWHBYSUQrWFVaSTdQdDAzTDg5RkRwZzBEREtxTkNOUm5CbFdVRVZaSVJWRVVLaVpRbE5GcEdhSXlNMEdnWkZhSWxlL0VmNXJiZitJek1vMXZsMnJtZ2RHTmZ6Tng1Y2t4LzlPVHp0TmhrdS9vZVdhS2J5UWlMbFl6enRQcFZYcmJ5dHN5U3VmOFB1VE1PeVJMWlNQWWJuNUU3ZFkrYzgwYVV1VnZidFkvSVd1ZFdTWkpqNXBNeXM0NldxUjhqOG1yNTNmSlNmcW5ydnBScjY2d3kxK1RmL1hQSkZpRDNzZTF5L3ZaeW1mdXh0M3BjbHRvM1NaSWMwd2ZJekUwclV6K1c2T2F5dDN0V2twVDMxMmR5Ylo5YjVwcjg3L2xLc2xqbFByeFp6b1VqeTl5UHZjMWdXV3JrN3pYdCtPa2htYzdDMndqNXdsSzl0ZXpYRDVVa09kZE1rbnZud3JJVlpGamszek4vcHJyN3dIbzVsN3hkdG40azJkcytMVXUxYXlWSnVUODhlT1lQaDlnQ1pBbUprbEh0V3RrYTNpN1pBcjFMaTRncmN5M0FwWVJ3RlFCTzg5Ly8vbGV2dnZxcU9uVG9vSjQ5ZTBwU2tVdlZtcWFwN094c1QyQnB0OXNWR0JoWVlyQXFTVnUyYk5IUm8wY1ZHUm1wSGoxNlNKTCs4NS8veURSTjNYSEhIWVZtZlpxbXFXKy8vVlozM25sbnNUTkhrNUtTOU1JTEwraWJiNzd4T3Q2MWExZDk5ZFZYeXN6TVZGNmU5eTlIcG1ucStlZWZWL2Z1M1V1c09UVTFWWkxrY3JrVUVoS2lEUnMyS0N3c1REVnIxdlJxbDUyZExVbXlXcTBLQ0FnbzhSa1V4V2F6eVdhemVTMlZMT1VId0tOR2pkTGd3WU5WdVhMbFV2ZUxjKzl3U0pUY2xwTy9RcVQvTVY5QkRWdXFiY2VyMVN0cWdTcGJWMGlTVW5SY1lSYVhRZ096Vkt1eDFMMnh0SDdYWm4wNE0xSExiMzFLOWNOUGFHWE8xWEtZOXZOU3B5bHBZK3JKQUxSUnVFMlZBNEwwZXZvSlpUaE5yVDdpVUdJWmc5WS9Ud3RXN1JaRHcrSkRWRG5Bb3N3OFV6V0NyVEpWZUVuaVJoVnQybjRpVDdQMjVzaFZUTHJhT01KZWJMQXFTZTFqQXZUdmJabEZucnUraWwreHdhb2tXUTJwa3I5RnQwVDdxMDJrbi82Vm1LSEUxTUxQb0hrbHU1NjRLa1NoZHUvT3d2MHNDbyt3NkpxSWsxK3pheXY3YVc5bWR2R0RBZ0FBNEpLMDhvQ2hmYTE3eUhBNjFXRDFqN3FoU3FBTXUxT0cyNks4d3hWbExlYTZwMnRIU0hMODc1OWtCbHRsdDFqMHlYWS9QVnczVjZYZGRjYnY3aytWdDN5YzNBYzNuSExVa04rZEg4cTlaN255MWs0dHVRT1hRN0w2eWJYcC84azU3L2t6am1ldGZiUHN0NzhuVitMM3lsc3pTV2JtRVNrdjEzTSs3Ni9QNWQ2ejNPc2EwM0h5OS9POFB6NHAwd3hMSTZ5NkFoNVo1Rk5iZC9KZk1qT1B5TXcrSnVXa3ljeEpreHdaTWgxWitmdUdYa2J5TnY0Z2QvS2ZraVFqcUxMOGVuNHBTK1dHRjJSc3Y5cTNGRHBtcWQ1R3RpYjNucFArQXdiK2NVNzY4YXQrbmRUMWc3UHV4MUw5T3RtYTlqNEhGVWtCZzlhZmszNzhxbDkzVHZxeFZMOU90aFlQblpPK0FwNDZOMHRGKzUvTGUyczE0SnowRlRoc3h6bnBCN2dTRUs0QytQL3MzWGQ4RkhYK3gvSFhsRzFKTmczUzZLRWpWWlFpQ2lnZTJNNTZpSVh6VGprTEZ0U3ozUjEzSi9aeXlxbG5CejBQZmhiMFZGQkJwUWhJT2FTWDBFTWdrQURwdmV6dTdNejgvcGhra3lXYlNnREI3L1B4MkFlN1U3N3ozYzBtN001N3ZwK3ZjSXh0MjdaaEdBWTVPVG5ZYkRVQlFuWjJOdSs5OXg2UFBmWVlOcHNOd3pDNDVaWmJ1T0dHRzdqNjZxdWJQQy9wa2lWTEFMam1tbXVRWlJuVE5QbjIyMjhCeU1uSjRhMjMzZ3JhL3NpUkk2eGR1NVp0MjdieDdMUFBoZ3g2MDlQVHljdkw0NjY3Nm42WUtpNjJyaFI4OU5GSGc1WnJta1pHUmdZdnYvd3luVHAxb212WDBGZVdGUlVWQVRCOCtIQWVmZlJSL3ZuUGY3SjQ4V0tHRFJzV0NKOEJVbEpTZU9paGgramF0U3U5ZTdmc2k0N2Y3K2ZCQng4TVdwYWJtMHRPVGc1NWVYbTg4c29yWW1Ucno4REI2T0FTMDdhWUJLN3VzSlVybzM0TVduNzU2T2c2K3c3c1l2Q1BXdzJlL0w4WFNCMzdCTmhQM00velNJWE9VMXRxeW5WcEJtd3AwQ2pUckZEejM2azFWNW9xRXZXT0pHMEt6VEI1TWFYbVdDOE5pV0ozc2NiN2U0T3ZadjNzb2xoV1p2c2FIRzM3ZmFZSGh5d1JhWmNJVnlXR3RBMmV5L21DQkR1ejkxV2dHWFhiK05ldU1vYTB0VE1teVhwZGoxYnE3QzJ1dWJCQ2tTUTZSU2gwQ2xkd0toSi83QnZCbEorS0tLODFXZTJnV0J1UDlYY2pWLzFKSzlWTWRoZHIrQXhvNTVMcDRsYURDcnFwWXBwa1FSQUVRUkNFTTlMOGdqYklOMTJBdVdBT2R5WVdvbGU2Q1FzMzhCK05ibGFCWDZuY1JYbU9uK1ZuWGNDQWc5OHh0RjN6UGtBcXlSZWlkQjJEbVorS1dUV2lTbExzU0xIZFVIcGNpaFRURlczWjAvV0dpcWFoSXhFY2dEWkVQN3dldFRnVDlkemJVUWRPUkZ2eFBNYVJ6WUgxeG9IbDF2UW50UmsxeHo1MjFLZzYrRGIwWGZNd0t3c2JQSzVabm90di9oUXJEUFo3TVhVdmFKV2dlVEQ5bGNnZGhtQy85R1VBZkYvY2l1a05QZjJKNUhDamRCK0h2bTlSazU3dno1Mis2VCtCKzdZeFQ1eTBZRlVRQkVFUUdpTENWVUVRaEZwTTAyVEZpaFVBNU9YbDhkUlRWc21Rdlh2M2N1Kzk5d2FDeXFsVHA2SW9DcVdscGN5ZVBadisvZnMzcVgyUHg4UFNwVXR4dVZ4Y2Z2bmxBS3hldlpxc3JDekFHc0ZhbncwYk52RG1tMjh5WmNxVU91czJiZG9FZ012bFFsR0NyeDhlTUdCQW5UN1liRGFPSExIbW1kRjFuVGx6NXZDWHYvd2xaRUJjUFhLMVRaczJBRXllUEptMWE5Y3ljK1pNeXN2TDB4Wk8zZ0FBSUFCSlJFRlV1ZTIyMndBb0tiRysyRVZGUlRYeUtqVE01L01GUFk2S2lncTArZVdYWDNMVFRUY2RWL3RDNnh0M3RyOU9zTnFRU0xmQ285ZmJlUFBiNThpNThDa1VVNmRyUVNxcGJZNy9TL0tRdHRiSXpaOXlmWFhXNlNIQ1NJRE9FUXFQOUhQenhxNHk5aFEzUGpkU3RGM21rWDRSdkx1blBHUTVYRW1DZG1FeVM0NFlJZlp1WEtsbThtR2FGY3BlMXNFWkNGZUxmUVpSZHBsd1ZXSjRuSTJWMlhXZjQ4WThqWTE1V2lCYzNWWGs1NTNkZFU4aVhkdlp4VTFkWFVUWUpDNUlzTFB3c0hVbHZrdVZ1TGRQZUNCWS9TSzlraThQVnFMVmVpcnR3eFR1T3l1Y2JtN3hNVklRQkVFUUJPRk1sdW5xQUVCUzFnNGkxUWpzYmN2eEhJMUJiY0ZGaVRtVnNXU052b1J2WDEzSjBIYk5MS2VwKzBCMUlyWHBFVExVbGVQUEF0VUpXajNoNlRGQnFCUWViNVVyclRVYU5ZaXZITjlYZCtLNFpRR1NNd3JieFUvaFcvaFl6WHBISkpJanVFSU50cHF5bUpJOUhLcldxMFB1UkIxK0gwcnZYK1A5YkNMNFBmVS9UNjBjZmZjMzlhOXYyNnYrZGRYSERtdURmZnovSWJmdGlmZkwyekRTVnphNno4K1pXWG9VSTIrUDlVQjFvdlM2N05SMlNCQUVRUkNxaUxOaWdpQUl0YXhhdFlyczdHdzZkdXdZTkwrb29paUJNcmo3OSs5bjFhcFZqQnc1RXB2TlJ2djI3ZW5UcDArVDJsKzBhQkZsWldVTUhqeVlzTEF3VE5Qa3d3OC9SRlZWL3ZHUGZ3Ukdmcjc3N3J0Tjd2UE9uVHRadkhneEFPM2J0eWM4dlA3NVZ3RCs5Ny8vQmNvRVQ1bzBxY0Z5dzFBM1hBMExDMlA4K1BITW1ER0REUnMyMUFsWEl5TWpRemZVQktxcTFobTVLL3k4eFNyRlRJajVQdVM2dVl2enVXeFVERTVIM1N2VEUrTnNER3g3bEt5aXI5a2ZkakUzcGZ5YjZTT21VVzV2K1AzYkdKY3FjVitmY0hZVzFRMUozVGFaOCtQdDlJZ00vdmhqbHlIQkpUTWcxbFp2dUhwMUp5ZlhkWEdSVmFHam05QTlVbVZRRzF2SWNEWFJxV0NUSlRJckdpL0hwY3JnYnlDRHZhZ3FKRFZNbUw2OWpDZlBqa1NTWUV3N1I4aHd0YWtXWkhpNHFhdDFBcWhEZU0wRkdXT1NIRVJWbFNTZWQ5RERwd2ZxbHZzOVhLSHp4czV5WGhsbVhmUVFhZ1N0SUFpQ0lBaUNjSHJ6RzFBYTBRWUppUFlXZ3FTZytGVk1mOHRPSlc1UGJvOWhVeWwydW9IbWhhdW1yaUdwVHZ4YlAwWmJQQlVBcGZzNDdOZk1BRUJiOG5qOXdTcUFXZk41VllwSXdISGpweGo1YWZpK3VxdmV1UVhONGt5MEg1L0Rmc21MMWdKL3pXZHZ4L1VmTnRoZngrOFcxRmttdHpzSCt4V3Y0ZnY2N3FDd1YrbDJNZlpmdndGeWZVV1dhNmsxdDJpOTVXUWwyWm92RnJCZitSYmVqNi9GekQ5OXkzeWFwVWNEOStVMjNVRnF3dXNrQ0lJZ0NDZUJDRmNGUVRnalRGaFdFTGovMlVXeExXcmp4eDkvNUpsbm5nRmc0TUNCZ1pMQTI3WnR3K1Z5MGExYk53b0tDdGl4WTBkZzFHZFRTd0dETlVMMDg4OC9CNnlScG5QbnppVXlNcEswdERSdXVlVVdPblhxMUtKK3YvRENDK2k2enVEQmc5bThlVE81dWJsTjJtL1FvRUhjZU9PTmpUNkg2bkMxOW55blk4ZU81YjMzM21QMDZOR0JaZFhocXR2dDV1V1hYNlpYcjE1Y2VlV1Z6WDA2OWRxK2ZUdi8vdmUvZWZycHB4c05rQnZUR3UrWFh5SUZQNzlWM21NTm85aXJuMFhwbW0rWWVJV01qZEFuSkZadExHWGt1VkVodzFXQXkwYTNZZmFYWDFNKytpcWVIdjBpWm5Nblh3ckJYeFgwUGJHNWJvbXNXU05qV0pibDViL0hCSWFKTG9WL0RZL2l5L1Q2NXczOTZwQ0hydzU1Z3JiL05pUDBWZWZWWWVYaEVNRnJiUU5qYmR6Vks1eG50cFp5SkVRUW0reFc2UkpodGJXNVFHTjNzWit0aFJxRFltMmNGVzBqMGFXUVZkbXkrWlI2UnRWOEJLeGRFbmhZbkQydzdQTUdYby9ERlRwYkNqU1NJNVE2ODg4S2dpQUlnaUFJcDcvQ0NoMjlUVHRVWUVBRU9Cd2Flcm05MGYzcTgyTlZubHBtaTZDc29KQ0kyR1pjS0ZoUEFGck44ZnNGR0hsNzYxMHZPYTBMZ0pYZXYwYnA5V3Vrc0ZpVTZDN1lMM3NaMzRJL0FxRXZGdFMzZjQ0NTVNNnFjcjQxMnhpSE55REg5OEVveWdCdmlSWGVLaXB5dTNPczlVZTNoaHloS2ptalVYcjlHbjMzMXpYSFNQc0JiZFhMMkM3Nk8yamxtQlg1b0FjL1h5bTZVeUF3RFZCc2dJUlplQ0FvUEQ2V2JmUmY4WDA5dWY1UnVqOTNlcTMzeVhGZWlDc0lnaUFJclVtRXE0SWdDRlhPT3V1c3dQMzU4K2NIcmN2THkyUHUzTG1CeCsrOTl4NnBxYWwxU3RnMlpPSENoUnc5YWwxMTZYUTZ1ZVNTUzVnMGFSSjkrL1psNHNTSmxKV1ZoZHp2azA4K1ljQ0FBZlR0MnpmaytqZmZmSk9LaWdvU0VoTEl6czVHa2lUYXRHa1RWQjdZTkUxbXpKakI1NTkvVGtSRUJKZGVlaW1qUm8zQ05NMDY0ZXEyYmR0NDg4MDNBNCtyK3p4anhneG16NTRkV0c0WUJvc1hMdzZVTXE0T1liLysrbXNxS2lwWXZIZ3hDUWtKREIwNkZMQktIcytiTjYvZTE2ZTh2QnpETUVLV1BRWTRjT0FBWHErWGFkT204Znp6endmTmgzczZLUFFadU96V3oyUm5zY1pyMjR0UDZQSGFkYlpLVlJma0hzUlRFWG91bnVZeWtTa2pna29qREF3ZGYxRU9aNGNYdGJpOThIQWJXa1VaY1hJdXVVWmNLL1V4TkZrQ3B5cmhPNTZKVlVOd0tCSlRCN2lKZGNnVSt3eXFjOHFkUlg0ZTdCdFJaL3VkUlg2R3g5a1pYaFZpNW5nTXJ1cmtaTWFlY280ZEFEb21xZWJrMVpMRDFzbVpINDU0R1JSclE4SWFaZnJ4L3FaZjlTOEJVWGFaWVhFMmJ1eGFNMXA5UTYxd3RGTlZNTHlyU01QWHlJalU1N2FXTnJoZUVBUkJFQVJCT00yWkp1SGxlUXlSQzVIc0NvYkgwZUttanVSWjMzZGwzWTlSRWdiTkNWY2JDQThCa0JUa3VNYXJTVW11NEF0cmxUN1hZUE1Vby8wd0xmVDJ6a2owZzZ0UitseU4vWXJYQXN1MVpVOWhaS1ZRKzl1SDVJckZlYTgxWFk5dndRT1lSZW1OOXFlYWYrUDc2S25mWVpZY3FiTk9QZnYzMkM1K3NtcERMNmpXejhDL2ZpYnFrRHN4RG0vRXQralBqUWJRcldtTWJ5dVZienh6Y2c3bXFmbk9ZUlllUERuSEZBUkJFSVFtRU9HcUlBaENsYmk0T041Ly8zMVdyVnJGaEFrVFVGWHJUK1RZc1dNWk1HQUEwNmRQWjkyNmRiUnQyNWF1WGJzQ2NQWFZWemVwN2ZMeWNtYk5ta1d2WHIwNGRPZ1FwbW55N3J2dm9pZ0tqei8rZUZBUW1wV1Z4YlJwMXBlN2lvb0t0bXpaUWxSVUZLKy8vanBKU1VsMTJuYTczYmpkYmdBU0VoS0MxcVducC9QVlYxOVJYbDdPOHVYTHVlcXFxN2oxMWxzRDI0Y3lZTUFBdW5mdnpvRURCM0M1WElFQU9TWW1CbG1XU1VsSklTSWlvczVjcmtWRlZzZ1dHeHRMOSs3ZEFmam1tMi9vMDZjUGJyZWIwYU5IODhVWFgxQlFVRUJzYkd5ZHVXSEJDb0h6OC9NREpZaHJTMDVPQnNEcjlmTFZWMTh4ZnZ6NGVwL0R6OUhPSW8zMjBUV0IxdXJjbG8wNGJLbyszYXlUQzd1QUl3ZFRXcVZOQTVrdjlOOENvT1VmSmlZdUNyZDh1Tjd0ZGIyUjh5Q21nU0xEMmZZdExQS01iWjArMW5POGNGVkNBaXBhT1Z6MTZpYlRRb3lTUFY0MkdTNUlzRTZjNUhzTk5oZFlBZWlHUEI5RlBvTm91OHpvSkR0ekRsVFUrNXpCQ21DcjUxOE41ZnRNRC90S2FrN0VoS25XeFJhbDJxa3Q5YnVqU09QSnphVW9raFdNeTVLRVRQWDlxc2NTZFpkVlBWWnFieE8wblZUVEpxRElFZzRaN0lxRVE1WndLQkwyb01kZ3IxcGV2WjI5YXJsRGxnTGJLVEloNS84U0JFRVFCT0UwWXhxWW1nODBENmJQRy95djVnWE5pK256QlA0TkxOTTg0S3Y2Vi9OYWJSaTZkVE1OTUF4TTA2aFpaaGcxeTJ0dFU3M09OS3UyQ1d4bjdXZlcybytlZDUzUWx5SW1URUhPUGNyQWdxMjRaUlZUOGVQM3lTMDZrZWczVGNxZDFuZWhDS01TWDNNL2Fwb05mM2Z5ZlgwUFp2RWhqTUowOE5XOWFObDV6d2Frc0xiNE44OUcrK0h4QnR1U25OSEl5YU5SZWwyQmtueVJOVUxVMU5IVEZxTjBxLzJkcGZFbklibVRzSTE3QVgzYkoraXBvYWRTQ2JRV0tsZ2RQQW5ibUw5YjZ3c1A0Tjg4RzlzWTYxeUJmLzA3eUlrRFVQcU54eEdiak8vYmh6Q0xUazc0Mk5Zc0RRbzlUeGJUMzBEcFowRVFCRUU0eVVTNEtnaUNVRXVuVHAyWU5Xc1dTNVlzQ1pwek5TMHRqWWNmZnBqVTFGUTBUZVArKysvbnNzc3VhM0paNFBmZWV3K0F4eDkvbkR2dnZCTmQxMGxPVHViNjY2OG5OamI0NmxtZnowZGFXbHJnY1hWZytzWWJiL0RFRTA4MGE4Um1XRmhZWUJUdXJiZmV5c1NKRTRQV3A2ZW5zM1RwVWlaTm1oUzAvTkZISHdXc1VzYVhYMzQ1cXFyeXlpdXZJRWtTZi8zclg5bTBhUk1qUjQ3a21tdXVDZXp6ekRQUDhPT1BQL0s3My8yT2l5NjZxRTVmVkZYbDlkZGZEeG1xQXZ6bU43K2hwS1NFTVdQR2NQdnR0emY1T1FxbmlHbmdrQ3A1NjZNc2hnMk00Sngrd2FNMC9YNlQxSU1lM3Z0dkZuKytzd1BIL3Fvc1hGVkVkblk1U0JKdHBhYVZzbTVTdCtwWkh1KzAzbmY1bmdZbU9LMlNWRlZ1dHlYeDRsblJhc2o1WG11THNjdTBDMVBZVVZSL09kMGhiZTJFVndXZFM0OTRBd0dxYnNMeW96NnU2ZXdreGk0enVJMmREWGt0bjNzMTJhMFNiWmNwOGdXL0xqK1hXVlIxMDdyVjdkSFBwWWNXU1NJb25IVlVoYTVPUlNKTWxZaXdTWVFIL3BXSlVDWENxNWVwRXVFMm1YRFZDbjRGUVJBRVFXZ0IwOFQwVldKV2xtSldsbUZXbEVKbGFkWGptbVdCeDU1eXFBcEhnNEpSdjVqdW9Kb3FnN3NzajBHRjVmZ05RSmRBYXZ5emRDaXJpeXNvdm5JRXNtRVE2eWxGaVdodUZhS0dQL3VaQldsSU1ja28wVjNROTh4dmNOdkcyQzUrQXFWUHpmZGNJM2NYMm5lUEFBVENWYVgvamRpcTUyS3RWbXMrVk1lMTcyRWFHbkpVUjdCSG9IUStIOTkzajZEdnFyK1MwN0Z0MlViOUNYV0lGYUFiMlNuNHZyZ1Z1Y3VvV3R1bytMNjVGOGNOYzVEYm5ZUHoxa1g0Tjc2UGYrUDdWbWxoUVJBRVFSQk9LQkd1Q29JZ0hNUGhjSkNkblIwVVl1cTZUbGxaR1I2UGg0aUlDQVlOR2dSWUl5MGJVMUJRd0xwMTYzanV1ZWVJajQ4UExMLzIybXREYnQrcFV5ZmVmZmZkSnZYMWd3OCtvTEt5L25rUmE1Y3RUazFONWEyMzNncGF2MmpSSXNyTHkzRzczVngvL2ZWMTlzL0x5OE13RE9MajR3TkI4Z01QUE1CdHQ5M0dtMisraWE3ci9PWTN2d0ZxeWdKSFJrYlcyNS82Z3RWcWtpU1JuNS9QOTk5L3orREJnNE5lcjlPZDQ1alV4T2Mvc1NOWGRjTTY4YUZwb2VjRlBWNnlNeHkvWm5MUHhNU1E2MVZWNHQ2YkUxbVhVc29qTDZaejV3MEo5RXAyQmRaZmNrRTBsSGg0NjFQUXpOYjdPRkxmcjJTQ3l6clprZTl0K0lSUS94Z2JqL2FQNEljalhtYnRhM3JKM1dwL0d4ako0UW85YUI3VFk3Vnh5TVE3WmQ3WlU4NnlvNkhuUHJxbzFtalQ2NU5kWEYvcnRhdHRURkxENGVyUlNwMjl4VFZocnlKSnhEbGxla1NxeUJMMGlsTDU2MEEzZjk1UWpHNkMzN0JPcERsa2tmSTFoMm1DUnpmeEhPZklhS2RTTzRTdENtSUQ5MnVGc3phSktKdEV0RU1tMGlhTFVGWVFCRUU0YzFTSHBLVUZtQ1g1bUJVbG9RUFNpaExyY2ExMUdDZjI4L1V2VWZ2eURBWVZlaWxEdys5MW9EcjlvRFYvM3RWdlZDZEt6MlRNVFZzWkcrRkZjVFQ4dmJDT3FnLzU2bG5Yb0hRYll5MVRncXV6cUVNbkl5Y053dDk1aEZYbVYyOVpVTzViK0djY2JYb2d4L2RGVDErQmI5NGQ0UGNpSjlaVWJqSU9MRWNkZUhPOWJVaHR1Z2RYTlpGVjdKZi9FMDExNGsrWjArRHhwYkJZYkplOWdwSThHZ0I5NTVmNEZrMjE1bkJWYXIzMnRqRE1vblI4Q3g3QWR2bXJ5RzE3b2c2N0IvWGMyOUYzenNXLzR3dU1JNXRPU0xuZ0gyMTllZWlpczF1OTNWQ00zSjNvMno4SFFJN3VjbEtPS1FpQ0lBaE5JY0pWUVJDRVl5aUtRa0pDUWlEZ0hEdDJMRDE3OW1UNjlPbGNjODAxeE1YRkJjcno2bnJqWCtCalkyUDU4TU1QbXp6SzlWaWFwckZxMWFxUW8wR1RrcEtZUG4xNms5cFp2WHAxdmV0bXpweEpodzRkT08rODg0S1daMlZsQWNIbGh1UGo0eGszYmh6ejU4OW4rZkxsZ1hDMXVpeHdRK0ZxWXlSSll2LysvU3hac2dTd1NnR1BHaldLeXk2N0xHU3A0Tk5KdkVzQnJDKzJLZ2FmalcyZE9VYnIwK2J2NzV6UTloVjNERVVGRFpkbHV2ekNhQzYvTUpvZHFSVzg5WEUySFJKczNQYWJCTnJHcUZaWnMvSWlETk5rdjltanhmMFltV0JuY3U5d2psWWFsR3NtSnRhOHBrK2NIZncrVEhESm1DYmMwVE1jdDEyaTBCc2NndTBzOHZQM1FkWSsrMHQxa3QwcS9XTnNwQlEyNzZTTXp6RFptTzlqenY3NkwzcTR0SU9UU1QzQ1dGOVBLTnJHSVRNZ3BtbFg4NS9keGs2TVhhYlFGem8wM2xYazU1M2RkWDlPOFU2WlAvYUxvSnRicFhPRXdvaDRPeXV6ZldSN2ROcUhLWFNQVkpINHVZMFBQZk5WQjdUNW9UUDNrQ1FKSW0weTBYYUpHTHRNdEYwbXhtRTlqcTU2SE8ydzFqbEZDaXNJZ2lDY0tvYUJXVmFJVVZwZ0JhZWwrZGI5a256TTBnS00wdnlxUUxYQUdrRXFuQktseFNxbXBoTFoxa041aVoxN091WVRiVWlrU2hMUEZFYWpPMTFVaGp2STJwYkdIeUprcmtwby9MdmZtaklQKzBkZkFrZ2tyVnBPbnlnbnNxMjVsVmVxUHBWS1NpQlVsWlRna05mMzNjTTRiMTJJT3VCbTVKaHVlT2RPQWw4THlzajZQZmptM1lIamhzL1F2cm5QbXVjVWdzTmN2d2NqT3dVNW9UOEEyc29YOGE5OXU5NG01WVIrR0RrN3JaTE9EWkE3blkvOXFyZVFuRkZXdTB1ZlJOL3hoZlZjRlR0U1dGc0FqSXlmUUphUnU0ekVjZlVNdE9YUFlIYTkwQnBacTloUit0K0EwdjhHMENyUU05ZmptL3VIVmcxWnMrVVkxSE51YUxYMkdtSmsvQlFJVjdHRk5ieXhJQWlDSUp4RUlsd1ZCRUU0aGl6TGpXOVVSZGQxREtQeDBrak5DVmJ6OC9PRFJwanUycldMM2J0M1UxaFl5SFhYWFJlMDdhV1hYa3EzYnQxbzE2NGQ0ZUhoZGRvcUxpNW0vUGp4ZE8zYXRjbWpZV3ZMenM0RzZzN2xldW1sbHpKLy9ueUdEeDhlV0ZZOWN0VnV0L1BrazA5eTNYWFgwYjkvLzJZZFQxRVUzbjMzWGRhdFc4ZnMyYlBaczJjUEJ3NGM0Sk5QUG1IcTFLbWNmLzc1elg0T3dna2lTZmp0a1d6UDArblh0cURCVGZ2MkNPT1Z2M1JtMmRvUy92enlRUzRhSHNsTkYvalljVUNuVjBlVmViN212VTlxVzVudFkxV09yOEc1WFNVSlhoa2F4YVlDalJlM2xYSlg3M0QrazFxQnQ1WG1YeDNTMWs2a1RlS0hvOTRHNXo4OVZsazk4NXBlbU9RSWxGSGVrT2NMT1FvMlRKVVkwdGFPSWxuYnp6MVlmNWdiU283SDRPV1VNdDRlRVExQTkwaVZsZGsrTnVScHRPK2trT0NTR2R2ZXdhTEQ5YWQ4WWFyRXVQWU9VZ3I4cEpXMjdoWHg4VTZGMzNSeFlaaGdtS2IxTHdROTFrMXFMYS9hcG5vNU5ZOURiVlBkam1hQ1R6ZnhHZUExVEx5NjJheWY0YytCYVVLeHo2RFlCd2RwK0lJZmgxSWR3RW9oUTlpMlRtdFU5YkVqN1FWQkVBU2hYcWFCV1ZLQVVaaUZVWklYR0hGcVZBV29abWtCUmtrK1pubHhvOEhTYWMzbVFLcTZZWGNpcVhhUWxhcWJiSldNbFdVa1diSHVLMHBnR1pLQ0pGZmRseFVyUUpSbGE1a2sxN1JSdGE5VWZUK3o5WitHSzF5bk9OMU5zYytHN3JHUjBGNURsa3krTDNTeTcrRkhRWllJbS9OZjdvNTNjcW5iMldoN2h5djl2Sm5ZQ1gzMCtaaDc5bkc1L3lEZVVqZlJ5YzJ0RUdOOU52SHYrQUp0OFZRQWxPN2pzRjh6STdDRldaQ0dmOHRzMU1HVGtEc093MzdweS9pK3ZydVp4NmxxcStRSTNnK3Z3dlNXMUN5MFdjL1hMTTdFeUUvRis4bjFPSzc3TjNLbkVkaEcvZ2t6THhVOWJVbWR0dFN6ZjQ5dHpPUG9PNzdFOS8xamhMcDhVWXBJd0RicVR5aG5YUnQ0cmdDMk1kTUNjNnpXSm5jY2puUFMwcHJ0ZnZVMDJnL1QwUGN0eGpaNktwSXp1bXFGQzhuaGJ0RnJJQWlDSUFoQ3cwUzRLZ2lDY0l5bWhLVmdsUVQyKy8wNEhJN0dOMjZHNHVKaTVzNmRXMmY1TysrOFEweE1USjBSckQxNnRIelVYME1xS2lwWXRHZ1JBR3ZYcnVXdXUrNnFzODNTcFV0WnNXSUZBR1ZsWlFBODl0aGpGQlFVc0dYTEZsNTk5VlU2ZCs3YzdHTVBIVHFVb1VPSHNuVHBVdDU2NnkyS2k0djV6My8rSThMVm54bjN1V1A1djIvL3pZdTNtTlNaVlBVWXNpeHg4WGxSbkQvWXpRL0xqNkNYRnJOb2s4UVYxL1hGcngzZng1SEdxbk5mbk9TZ1haakNlM3V0a3poTGozaTVyMDg0cis0bzQzanlWYnNpY1V1M01GeXF4TDkyV3UvLzVqUVhhbVNvQkZ5WWFQMU5LZllaVE44ZXVvK3lCTytPaUNiS0xuTlJrcjNaNFNwQWpLUG1RcExxZ2Evek16ejhxcDJEY0ZYaXRoN2hoS3N5MzJaNjZnVFI3Y01VL3RndmdrN2hDc1VkRE81WVhkVHM0emNremlselF6MmxrRTgwdlNwd3RjSldhelN5OVJpOHVtazlycnBmNTdGaDRxdmF4Nk9iVlBwTnltdmRXaXZRYnltdmJwSlZxWlBWeU5zbDBpWVI1MUtJcndwYjQ1MEtjUzZaT0tkMXM0dXkwWUlnQ0w4Y3BtbFZHeWs0aWxHUWhWRjRGTE1neTNwY21JVlJtTjNpOHFzbmxTUWp1U0txYm00a1Z3VFlYVWgyWjYxZzFBbjJxb0RVNWdoYWg4MkpaSy82dDlaNnllWUExUlkwMytaSjgvNm5yZDZrS1lGaTA2SEVTVmlYUEd3TzY3UExZVmRia0dXTVNnOHhLZHNaN203ODgvdFBwWlc4RWRlQjB0c25ZVlJVME8yVDJWemRRMFgzYXFqTmZibWFlTEd5Zi8xTTFFRy9BMWxGNlhrcG9UOXhOOHgyeVF2SWlRUHJMSmZqK2xoM0RBMzdkZisydW1XUHFObHY3TE9vRnp3YzNPMklCQ1JYTEFCS3YrdXg2Vm9nSEs2bTlKK0FmY3dUb0RyUlV4ZmhYL012VEg4bGpwdStzRW9CR3pwU1ZBZnIwSGw3b0xMcWM3YzlIRG1objdVOGN4M0cwYzBZMmRzeFVoZWhqcmdmdGY4TmVPZmVqbkZvVGJPZXZ5QUlnaUFJVFNQQ1ZVRVF6Z2l0ZVpvM1ZMaTZiZHMybm4zMldTb3FLZ0x6aHVxNnpxMjMzaHB5cnRMajBkSlJwcTFOVVJTY1R1dnEzUGo0ZUZ5dTRLQmp3SUNhT1dkMFhjYzBUVlJWcFVPSERuVG9ZSDM1bXpObkRnOC8vRENxMnJML2JzYU1HY09nUVlONC9QSEhBK0Z0YXhDeFFPdFFvK1BKZFBUbGYyc1hNbUpJTENpTi9aeE5uTDQ4cnVoZnpOdzFFcU1HcU16MlR6NmhmVXh5S2Z5Mld4ai95L0d4dmFyRWIycUpuOHh5bllmN1JmRDZ6bklxbXhsNGhhdldPK2pGY3lQSnFUUjRmbHRwSU9BMW1qQVBjelZaSWlnNEhSQnI0NkpFUjJCK1dNMkEyM3VHODFPdWo2MEZOU2N0ejI1alkyaGJPMXJWbjZwRWw4S0RmU05Za2VYRnhCcEpXNjFQdE1xOWZZSkh0VXRBckVPbWQxUk42ZUhOK1ZacHRtS2Z3WnU3eW5ta1h3U0tCRGQxZFhGTlp5ZHBKWDZLZkNZMkdSSmNDcDNEbGNBNXJrUGxaOWI4Wm9vRUxsWENkUUwrVW1nR1ZQZ055dndtRlg2VE1xMDZlRFVvMDZxV1ZZZXhta21aM3dnRXM1VU56T1BiMmtvMGt4TE5UMXBKNlBYUmRwbjRxckExM21tRnNIRk9hMWtiaDRMdEZKeGZGZ1JCRUZySU5ERXJTZ0pocVZsWUt6aXRDbFR4TjdlRTZ3bWlxSUZnVkhLNWtjTGNTTTVhOTZ1V0V3aFEzVFhiTzhLYUhORDlrcFVlRGNNZXJxRkdlU2svRW9XOVN4RiswK1N3TFFacDlWcms4NGVSK2ZlL2N2ZG5YOUl2ZFNkM09GWGlYTGJBcHlZVDJGSlV5YWZJN0x0Z0ZOcTRzWmhlSDNHdnZzYnpQWXVweklzaUpybTRCVDFyMnMvT0xEMktrYmtPdWRNSWpLUGJhTWtrRi82VkwrUDQ3VmRJa2UxRDl5UW1PV1J2cElnRXBJaUVFR3RxcUFOdkJ0Mkh0dlNKbW9WYUpmNHRIK0xmK2pGbVVYcGdzZWZ0SVdENFVjLzVBN2FML2c2QTcrdDdNQXZTQUFuNzVkTWhvUjlvNWZpK3VRK3pJZzg1cmcvcXFEK2hmZjhvMnFycExTdUxMQWlDSUFoQ2s0aHdWUkNFTThLbkY4VzJXbHVhVmhOaW1MV0NraFVyVm1DYVptQmVVbFZWbVRoeFlyUGJOd3dqcU4xUXgvbzVjRGdjUFBua2szeisrZWRNbURDaFRtbmowdEpTSWlJaWtDU0oxTlJVN3JubkhqcDA2TkRrT1dDYktqWTJsbGRmZlpYYzNOeFdhN00xM3krL2RPSERybURXRHdld2Flc1lNc0FONFcxQXRjSzl2RUkvRVdFeVRyc0pGU1ZRbm9lcCtaaS9Uc0t1U3V6dE9abDg3NG43V2NRNFpQNDhJSUo4cjhGN2U0TlBMSHlXWHNtRFowWHd3cm1Sek54YkVRaGVtMko0dlBYOHZEcjFqaXh0aW1QRDFZZjZSaENtMXZ5ZXRYWEtYTnpPd1hueGRtNWRXUmhZL3VCWkVialU0Ti9IRWZGMnpvNjF3dExhNjVKY0Nra3VwY0YrL0hERXk4NmltcksrRy9KOHZKUlN5dVRlNFVUWlpWeUtSTDk2NW9EZG5LL3gyczdXdS9EaFRHZVRJY291RTJWdmZOdGo2U1pVVkFXeHBacEprYytneUZmMXI3ZldmWjlCb2MvQWZ3SXJMMVlmWjIrSWM2TVMxdTllZ2t1bW5VdWhYYmhDaHpDRjl1RUtjUTVabk5jV0JFRTRSVXhQT1VadUJrYk9RWXljZytnNUJ6SHlqMkFXSE1YMG5ibzVUcVd3U0NSM0xMSTdGc25kQmlteStyNzFXSTZJUm5KRldvR3B6U0VDMGhNc3VuMDVnUUlWZGgxWmhnMFpCcEY3dDNPZnNZMTM5K3lnNUxaYnFmamRUZnhVV2NtR0gzNGs0dWhSb24wVkdKSkVxYzFCMGFpellmQWdKRm5HekR4Q2wvZG44R0tQUXFUOEtDS1NTckdwTGZqdzNPakk0SnIzaGI1bkFYTEhZV2cvUHR2ODR3Qm1SUjdlVDI5RUNtdURXYkFmMDF0SzdaQlc2WGtaOXN1bWd5ME1zN0lRNDhnR2xHNWowWmI4SGYrVy93dHNaNy9rUld2ZVUwQmI5aFQramY4T2VUeDk5emZvdTcrcHU2SnFqbFE1MFpwQ3hhd3N4Q3pZaitTS3dYNzlSOGp4WjFWMUdPelhXOGVWM08yUW5GSEl0OHpIOS9YZEdFYzJ0ZWcxRUFSQkVBU2hjU0pjRlFSQk9FWnNiR3dnTk5WMWEwVFd3SUVEU1U1T0pqRXhNV2plMCtlZWV3NmJ6WVlrU1pTVmxSRVRFOU5vKy9YTjAxcDlyT00xYjk0ODFxeFpRM3g4UEhhN2RRYS9PZlBJMXFZb0NqZmNjRVBJZGErLy9qcnIxNi9uckxQT0lpOHZENEF1WGJxMDZEalE4UHkxcXFxU2xKVFU0cmFGRTBlU1pMaDRDcDlzK0E5YnYxckc5ZWNWRU9WV1FiV3plYU5PNXppRG5vbCt3Q1FqRjc1WUxYRnViNFdEWjAxbWhmZUNFOWF2Ym02VmgvcEZVT2kxU3VzZU83K3BhY0svZHBaeFI2OXdIaC9rWm5PK3h0ZUhQT3dvYWp4a25YZXdrdDVSS3EvdExLc3o2bFdXSkVZbU9PZ1JXZjlIckRaVjVYaFZTVUtyZGFKbWZaNlBDeEljMUo3dVVqZGhiVzd3YUpHMWVUNUdodGp1cDF3ZmtrU2RkY2N5VFNqem0rd3Y5YlBraUxkTyt3QWI4eldtL0ZUTTZFUTc1N2ExMHlWQ0ljSW1ZNWdtK1Y2RFBjVitWbVQ1U0dsR0tDMGNIMFVDdDAzQ2JWTkliS1Jpc29rVnhCYjVEQXFQRFY2UGVWeGF6OXkvTFdVQ0JWNkRBcS9CcnFMZ3VYanRza1M3TUpuMlZXRnIrekNGRHVFS2lTNHgybFVRQktGVm1DWm1XYUVWbk9ZY0NncFN6ZUs4azljUDFZYnNibE1Wa01ZaVI5YTZYeDJpdW1PUkkyS3NrcnJDejBidHl2L09NT3YvOFhQYnlYelV3VUNXWUVEcFpwNStLWk45UXk2RWkwWmkvUHBTU29EYXhTNGtRQzhzSXZxcmVRek4zc0dEUFhVcTg2SUpUeXpERmRIQzc3eU5oZXB5emNXRS9tMXowRFBYWWVhbnR1eFlnRm1jZ1ZtY0VieFFzV0ViOFVmVVlYY0RFbWJCZnJ4ei93QVYrY2kzTDhjMlpocG0wVUgwOUJXbzU5MGZDRllCMUtHVHJaSzltZXVhMXhIRmp0ejFZZ0NNZllzQkU3T3lFSDNiSjhpL2V0cmF4aDVlVTdLNG11NEZyYm56MmdxQ0lBaUMwQndpWEJVRVFUakdCeDk4Z00xbWZjbjMrNjB2bEpJa2NlKzk5OWJaTmprNW1lWExsN04vLzM0QWV2ZnUzV2o3bXFaaG1pYTZyZ2RLRE5jK2xzZHpmRmVPOSt2WGo5VFVWSDc0NFlmQUtOems1T1RqYWpPVWUrKzlsMW16WnZITk56VlgyWTRiTjY3RjdmbjlmblJkci9PNkNLY0JTYUo4eUcxc0xibVl3bldBOThyb0FBQWdBRWxFUVZTdll5ODdRdHVJU3NLY3NLY0MxdTZFNGdxSnR0RUs0MzdkazQva0tlU2RvQkdyRGtYaXVzNU9Ma2h3OEYybWgrOHlQZldPTE5WTmVHZDNPWHVLL2Z5K2V4alR6bmFUNHpIWW1PY2pyVlJuVDdGR2RtWGR3TC9jYi9MNHBwS1FSY1pVQ1ZabWU1bXp2LzVKTFMvdDRHUlNqekRzaWhRVXpyNjVxNXczZHpWZXV1dXRYZVc4MWNCMkRhMXJEbzl1c3ZDd2w0V0h2YTNTbm5EeVNGamxxOE5WSzhCc2lOK0FZczBLUTNNOTFpM0hvNU5iYVpEak1jajE2SUVTMU1mTFo1aWtsK21rbHdXZldKVWtTSFFxdEF1WEE2TmMyNGRadHpCVmpGQVNCRUdvd3pDc3NyMkI4TFFtU0RVclQzeEZDY2tkaXh5VGlCeWJpQnlUaUJTVGlCeWJoQndkYndXbnpuQXh3dlFNWXE5MTFWNTd0OFE3L2ZQWWxQNWZacit3bUtNUjhaU0ZSK0dMalVVcExTSEtVMHBrWlFuOUs3T1ltR2dpUlVUZ0wvY1QwNlVJcFNValZxdFZqVnhWZWw2RzNPNXNhNUhkWGJOZXJuVjYwOVNQSzFnTlJXNDNHUHNsTHlLMTZSRlk1djNzSnN5eWJBQzBKWTlqdi9JTjdGZS9pMy9IRjZpRGZndW1nYjdqQy93YjNzZkkyOTJpNDZyOUp5QTVyT2ZwM3pVdnNOeS81ZitRWXJ0aWxtWGpYL2NPQUZKVUo1eDNyTEQ2OCtNTEdMa3RPNlpRaTY4TWJmME1qSDJMTUlvT0JRSnJwZTl2ck5ITGdGbWVhNVZ3YmlGMStIM1lMbmdFQU0rTTh6RkxEcmVvSGFYTEtPempaMXZkL3ZwdTlMM2Z0YWdkeWVIR09TVUZBUC82R1dnL1B0ZWlkZ0NjdHk5SGl1NkNrZkVUM2s5dmJIRTc5c3RmUVRucld2QjdxWHkxVjR2YlVRZFB3amJtY1FDOHN5N0R5TjNWb25ia3BFRTRKbHEvajc2RmYwSlBhZUg4MTVLQzYrRTBBUHdwYzlBVy9ybGw3UUNPMzM2Tm5EZ0FJMmNuM3RtWHQ3Z2QyOFZQb3A3OWV3QXFYK2tKZXN1bUJhajlPK0w5WkR6RzRRMHRha2VLN1lwejBsSUF0T1hQNHQ4d3MwWHRBTGdlMkFHMmNQVGQzK0NiUDZYRjdUaXUveEM1OHdXWXhabDRaclo4d0lCdDVKK3FMdFlCejV0blkxWVdOckpIYUVyM3NkaXZzVjRYMzVlVDBQY3ZiVkU3VWtRaXpzay9BYUQ5NzFYOC8zdTE2VHZid3BDak95RjNINGR0eUoxUWF6N3lNNTBJVndWQkVJNVJIYXlDRllRNm5VNHV1Q0QwZjVnMzNYUVROOTU0STlPblQyZjM3dDBoQTlqYWRGMm5iZHUyM0h6enpYVkdrL3A4UGpwMDZNQlZWMTExWFAzdjNyMDdqejc2S0RmZWVDTVBQL3d3WGJ0MlpmTGsxcC9YTWlvcWl2dnZ2NS9zN0d3eU16T1pPSEVpUTRhMC9FdUZvaWhjZSsyMXJkaEQ0V1R6UlhaaTN3VXZvZUxIcWYySXMyUTdMb2VIeUloSXNwMjkrSi92UEpZWkxqZ0JVM1NHcXhMajJqc1pGR3RqVlk2WEI5Y1dOVGtRV25iVXkrWjhqWnU2dWhpZDZPQ3lEazdtWjNqWTBjQ296UHBPRGUwcTlyTXhyK0hSbkFkSy9UeTlwWlFTM3dtczJ5b0lUYVRLMW1qcU5nNlpIcEYxMTV1bUZiNWFvYXRCYnFVVnVPWjRxc1BZNHc5ZlRST09WdW9jcmRUWlNQRHZUNHhkcGxPRVFsZTNTckpiSVRsQ0pkNGxpN216QlVINHhUQjlsUmhIMHRBUDcwVS92QmZqY0NwNjdpSHduN2pxRVZKRVRGVndtbVNGcDFVaHFuVkxBSnZqaEIxYk9EME1UcFFZbkZpTVlSWlRYbVNuT0VNbFNuRlNydWtZcG9uTDdjSW1hVGc2RkdPekgzK1ZERW0ydnFOTHJoZ2tWNGhxVVVvTDVseG95bkZqa3JGZDhBaEtyeXVzQllhL0pzalZhaTZtMVBmTVIrOHlFcVgvRGFpRGZvdFpsb1h2cThrWVI3ZTAvTml1R05RUmY3UU9tNTJDY2VoL1FldTFwVTlSKzF1Sm5EUWdjTi9JMnRyaTR3b1c0K0FxZkFzZnd5dzVVbWVkbVoxeUNub2tDSUx3TTZWVllPVHV0bTdwS3dJWEgvd1NpSEJWRUFTaEFRNkhnMW16WmhFYlcvOG9PMG1TbUR4NU1nNkhJeWlZRFVWUkZENysrT09RNnpwMjdNZ0hIM3h3WFAwOXRyMlpNMmNTRlJYVmFtMkc4dGUvL3BXd3NMRGpidWVqano0aUl1S1hjM1hUbWN5UHlpYmJ4ZERtNHBxRkoyZ3FMMG1DTVlrT2JJckUrandmY3cvV1AySzBJVVUrZzdkM2wvUGx3VXA2UjluNE1hdGxvelZmMkZiYTZEWjdpdjJOYmlNSVB4ZVNCTkYybVdoNzA4UFhISS9Pa1FxZHd4VUd4Y2Q1RVVHaHo2Q3d3R0JyUVUySUVLNUtkSEdyZEhVcmRJMndRdGNrbHlJR1NRbUNjTm96Szh2UWorekRPTHdIL1hDcUZhYm1abGgvYkZ1VFlrTnUyeDRsdmhOeW13NUI0YWtVRTQ5a2M3YnU4WVF6bGl5Qk84YUhPOFlIVk9CdWRJK1dIc2c2ZmVuZitqSGE0cWtBS04zSFliOW1CZ0NTL2ZpL2p3WWRybTF2MUNGM29QUzUyanEyVm9sLysyZm9lNy9GY1VQd0tEVTUvaXprN3VPUWtnWUZsa2tSaWFqbjNvRi8vWXlXQloyS0RmdlY3eUtGdFFGZFExczBOY1JHeDB4UDBuNm90YlFzdThXakh3V0xjWEFWM3YvK3R0NzFwcTRGQisyQ0lBZ0NBRko0dkhYSE5Kb3dYL3JwVHpMTjF2NlVMZ2lDSUFqQ3NiNU1MMmZPQVN1d1V6SDQrS0sySi9SNGJmNytUdERqaThkTU9LSEhFNFRqOGNQU3o0SWU1ei9kK3FQdGhWT2ozRzl5dUZ6bmNFWFZyVnduczhJYStkcWEzMEtjaWtTWENJWGtxdEExMmEzU1BreHBjUDVoUVJDRVU4a3NMNjRhalpxS1VUMHFOYi91Q0tuaklUbkRrZU03SThkM1FvbnZITGd2eHlZRnpWRXBuSjdPZlQ4NDVGdForS2RUMUpNVHovVndHa2dLL2kwZm9pMzVHMkNGcTdaeHorUC82UTM4V3o4RXZlcENMTVdPMnY4R2pLSjBLMlQwZTNGTytnRlVKLzdOczlGK2VMekJZOWwvTXdzbGVUUUFSdTR1OUIxZm9HLy9MNmFuR0NtMm05VVdWaGxQcGZNb3BNaDIxcmJaMi9HdmZ3ZWw5OVVvM2NjRzJqTUxENkFmV0lhUnNRNnpNQjJqK0dEUXFOYzZGRHYyWDcrTzB1TVNNQTE4M3oyTXZuTnUwQ2Jxd0luZ2pNVEkzbzZac3d2VDc4SDVoNlZJNGZIb3U3L0dOLy8rWnIyK1RURXk1c1dneHh2K2NFTTlXN2F1MmlWbDVZN0Q2b1RicmM1WGh1Yy80d0lqVmlWM0VyYlJVMUc2alFGYitJazl0aUFJd3VsSUs4ZkkyWVcyL0JtTW8xdVFFd2RpZW9wdy9tN0JhVmNpV0pLYWQ4bTJ1TVJHRUFSQkVBUkJFSVFUSWx5VjZCbWwwak1xK0d1SFpwZ2NyVFJxZ3RlcWY0OVVHUGlNNXFldUh0MWtkN0dmM2JWR2h0dms2c0JWb1p0YnBYZVVTbUtZSWtvS0M0SncwcG0rU3ZTRE85RVA3cWdxN2JzWG95aW4xZHFYbytLczBMUTZQSTN2akJMZkdTa2lSc3g5S3B3Wk5BLytqZStoclo4UldHUWMzWXhuNWlqUXlvTTJsVlFudGw4OUhicWR5b0xHajFXZWc3YnlSZlRVUlpnRmFVR3IxTE4vVjNPL3Z4WDRHWG03OGE5OENUM05DbDMxM1F0UWg5Mk5iY1FmUWJFaHhTU2p4aVRENEVuVzlobHI4WDRhT3BpVTJuVEhmc1ZyeVBGOVFhdkE5LzJqNkhzVzFObE82WEVwY3BlUk5RdHFqYUxVOXkxcS9Ea0s5ZExXendnS1ZwMjNMUUc3Q0ZVRlFSRHFaUXRIYm44dWpvbno4SDUwVGFBa3ZyWitCcmJ6SHpyRm5UdXhSTGdxQ0lJZ0NJSWdDTUpKWlpNbE9vVXJkQW9QSGpsbG1wRG5OY2lzQ2xzUGxla2NLUE9UV2E2ak56TnoxUXlUMUJJL3FTVit3S29jRUdtVDZCVmxvM2UwRmJZbVI2aW9aMzYxSWtFUVRqS3pPQTkvZWdyNndlM29CMUxRais0RDQvam5XcGZDbzFIYTkwQnAxd001c1lzVnBzWjFSSEswYmtsVVFmaTU4YnczRXJNaU9CZzF5M05EYm10NlMvRitNaDZsOTVXb0EyNnFtWS9WOEtPbkxtejBXTDd2SDYxL3BiL1dYQ2RhSmRyS2YrRGZQTXNxZjFqVEEveHIzMExmdHhqN3hVOGlkeG9SV0dNYzNZeC84My9xTkNzNTNLaEQ3MEU5OTNaUWJPZ0hma1Q3WVJwbVVYcklibmcvdndXbDYwWFlmdldzTlhLMktsZzFzbFBROTM3ZjZITVU2bWZVQ3FkdG82ZUtZRlVRQktFWmJCZitGZThuMXdOZzdGc01JbHdWQkVFUUJFRVFCRUU0OFNRSjRwd3ljVTZaczl2VXpHT3VHU2FIeW5VT2xGcGg2NEZTbllObGZyUm1aaFVsbXNuNlBCL3I4M3lBRmZKMmoxVG9IV1dqZDlVSTIzQlZqUElTQktFWlRBTWorNkFWcHFhbm9COUl3U2pNT3U1bTVlaDQ1UFk5VU5yM1JHbG4vU3RGdGhFalVZVmZwR09EMVVhMnhqaThBZVB3QnZTZGMzSGMrRjh3L1BnV1BvYVJ1K3U0K3FHdGZnV2wremhRbmZpK3VCVWpiMC85dmNoUHhmdlp6Y2hkUm1JYmRpOW1lUjYrQmZjZkU4UmE3T05uSXljT1JFOWZnWC90V3hpWjZ4cnRpNzUvR2NibnQxaGxpblVmK3Q3djBINllabzFpRlZyTUtEb1V1SzkwRzNNS2V5SUlnbkQ2a2VQUEN0eXYvZmYwVENYQ1ZVRVF6Z2dUbHRWODJmcnNvdGhUMkJQaGRDRGVMNElnQ0tjWG15elJ6YTNTemEwQ0RnQjBFNDVVNk93djlRZEMxL1JTbmNwbURISFZESk5kUlg1MkZWa25JaVdnUTdoU05iTFZDbHpiT21WUlNsZ1FoQnFhRnoxamQxV1l1aDM5NEhiTXlyTGphbEp1MndHbGZZK2dNRlVLajJxbERndkNMNWR4ZElzVnFoNWNWZTlJMTJieGUvQXQvQk40U3hzTVZvUDZrTDRTYi9wS2tKU1F3U3FBNzd1SFFkY3dpek9hMVIyeklBM3ZuQWtZMmR0QnEyald2a0k5YXIrT1lvNVZRUkNFNXFuOWQvT1lzdjFuSWhHdUNvSWdDSUlnQ0lKdzJsRWs2Qml1MERGY1lYU2l0Y3cwSWN0VE5jSzExTS8rVXAyMFVqOFYvcVlGcmlhUVVhNlRVYTZ6K0xCVlNqakdJZE0zV21WZ3JJMEJNVFppSEtLT3NDRDhvdWgrOUl4ZCtQZXV4NSs2RVQxekQrZ3RIeGttSjNSQjZkQ3Jwcnh2dSs1SVRuRUNYeEJPRkgzbjNGWnRyeW1qU2tNeTlmcFhGZXh2WVcrT296K0NJQWlDSUJ3WEVhNEtnaUFJZ2lBSWduQkdrQ1JJY2lra3VSUkd4RnR6ckprbVpGVG83Q255czd0WVkzZXhuMXhQMCtzSkYzb05WbVg3V0pWdGxSTHVHSzR3TU5iR3dGaHJaS3RERWVOYUJlR01ZcG9ZQlVlc01IWHZldlI5bXpHOUxSd1JwdHBST3ZWQjdkd1BKYmsvU3VlK1NDNTM2L1pYRUFSQmFEWDJYNytPa2JVTnMrejR5N3NMZ2lBSVp6WVJyZ3FDSUFpQ0lBaUNjTWFTSk9nVXJ0QXBYR0ZzZTZ1a2NJSFhZRSt4bjkxVnQvUXlQMllUcXdsWGoyeWRuK0hCSmtQdktGc2diTzBVb1lnU3dvSndHaklyeS9DbmJVTGZ1d0gvM3ZVWUJVZGIxSTRVSG9YU3BUOXFsLzVXbU5xK0J5aTJ4bmNVQkVFUWZoYVUzbGVpOUw3eVZIZERFQVJCT0EySWNGVVFCRUVRQkVFUWhGK1VXSWZNZWZGMnpxc2EzVnFwbSt3cjhiTzd5QXBiOTViNDhUWmg3bGJOZ0pSQ2paUkNqUS9USU1vdU15Q21xb1J3ckkxb3V5Z2hMQWcvUzRaZVZlclhDbFAxUTd2cW5RdXhJWEpjeDZvd3RSOUtsLzdJYlR0WVYzUUlnaUFJcHlValoyZmd2aHgvMWluc2lTQUlndkJ6SjhKVlFSQUVRUkFFUVJCKzBWeUtSUDhZRy8xanJCRm11Z21IeXZ6c0t2YXp2ZERQOWtJTlR4UEMxbUtmd2Nwc0h5dXJTZ2gzamxBNHQ2MmRvVzF0ZEhHcllsU3JJSnhDWm1VWi90MXI4RzlmaFQ5MUE2YW52Tmx0eUFsZFVIdWVpOXAxa0ZYaU55TG1CUFJVRUFSQk9GVzhzeThQM0hjOWtuN3FPaUlJZ2lEODdJbHdWUkNFMDk3TG13dUlNclhBNHp1V1pwL0MzZ2luZzZoYTkwL1crMlZuc1ViNzZMQ1RjaXhCRUFUaCtDZ1NKTHRWa3QwcWwzZXd3dGE5eFg2MkZXcHNLOURZVjlxME1zSUh5M1FPbGxYeVJYb2xjVTZab1hGMmhyYTEweXRLUlJaSnF5Q2NjR1pwQWRxT1ZmaTNyOFNmdGhsMGY3UDJsOEtqclRDMWgzV1RvdHFlb0o0S2dpQUlnaUFJZ25BNkVlR3FJQWludlQyRkdodHpQYWU2RzRMUUlKZGRPZFZkRUFSQkVGcElrYUJQdEVxZmFKVWJrbDJVYVNiYmk2eWdkV3VCUnE2bjhYS2l1UjZEQlJrZUZtUjRpTFJKREdscloyaWNuWDR4Tm15aWVyQWd0QnFqNENqKzdTdlJ0cTlBUDdpREprK29ES0RZVUpQN28vWWNndExqWEpSMjNVQVN2NkNDSUFqQ2lhUHJPcW1wcWZUdTNmdFVkK1dVOFhxOVNKS0UzVzQvMVYwNTZVcEtTamh5NU1qUDl1ZS9aODhlMXE5ZnovWFhYNC9ENFFoYVYxWld4cng1ODVnd1ljTFA2bWRYVmxiR29rV0x1T0tLSzRMNjdQRjR5TWpJb0VlUEhpMXV1NkNnZ05qWTJEckx5OHZMT1hMa3lIRzFEWkNkblUxVVZCUk9wL080MnFuUHJsMjdpSStQcDAyYk5pZWsvVjhhOFMxQkVBUkJFQVJCRUFTaEdTSnNFc1BqN056Wks1dzN6b3ZtdGVGUi9LRm5PRVBhMm5FcGpROUpMZEZNZmpqcTVmbHRwZHkrcXBEWGRwYXhKc2ZYcE5MRGdpQWN3elF4c3ZialhUS0w4bGYrUU5rTE4rR1oveFo2K3ZZbUJhdHlZakwyVVJNSXUvMGwzRTk5UTlpZC84Uis0VTBvN1h1SVlGVVFCRUU0NFNSSllzcVVLVXlkT3BXMHRMUldiVHMvUDUrdnYvNmFLVk9ta0o2ZTN1QzJIbytIMmJObms1K2ZIN1M4ckt5TUJRc1c0UGNIVjMrWU8zY3VodzhmYnJRUGxaV1YzSHZ2dmZ6NDQ0K1k5ZnkvbkplWHh5MjMzTUovLy90ZlBKN1RjL0RFMGFOSCtjYy8vbEhuZFdwTVNrb0tVNlpNNGNFSEgyVGx5cFVucUhkMWozbnN6N2srbVptWnpKbzFpOXR1dTQyVWxKU2dkWHYyN0dIV3JGbjg0UTkvWU4yNmRVMXFMejgvbi9mZWV5L29kVnF6WmcwcEtTbVlwc2xycjcxR2VYbmRxUnRXcjE3TmpoMDdtblFNUlZGNCsrMjNtVGh4SXA5ODhna1ZGUldBZFNIRFBmZmN3eC8vK0VkKyt1bW5KclZWVzJabUpqZmZmRFB2di85K25aL3o5dTNidWYvKys1a3paMDY5Ny9PbWVPMjExL2o5NzMvUDh1WExXOXpHeG8wYjYrM0RpaFVydU9XV1czai8vZmZSZGIzRnh4QXNZdVNxSUFpbnZVY0d4L0RJMnVLYUJSSk1HK1J1ZEw4bk41YzJ1czIwczBVN1oxbzd4N2JWMUgyTzE2RUtuVGtIdkFCMGlMQ2RsR01LZ2lBSUo1NEVKTGtVa3RvclhOTGVnVzVDYW9tZnpma2E2L044WkpZMy9LVzFVamRabmUxamRiWVBtd3dEWW0wTWo3Tkd0VFlscUJXRVh5VFRSRCtTaXJabEtmN3RLekh5R3orNVcwMnlPVkY2RGNYV2Q0UlY2amRTbFBvVkJFRVFUcDdWcTFmVHJWczNFaE1UQVpCbEdWbVcyYlp0RzJGaExadEtxS3lzakp5Y0hMS3lzc2pNekdULy92M3MzYnVYakl5TXdEWi8rOXZmZVAzMTE0bUpDVDFmdUtxcUxGKytuSysrK29vbm5uaUMvdjM3Qi9yMzZxdXZNbnYyYktLam93UGJIeng0a0k4Kytvam5ubnVPbmoxNzF0czNsOHRGNzk2OWVlYVpaK2pYcng5Lys5dmY2b3lhczl2dEZCUVVNSFBtVEdKalk3bjQ0b3RiOURvY3I2Ky8vcHJNek13VzdidHExU3B5YzNPUlpabEhIbm1reWZ0dDJyUUpzTUxaOFBEd0ZoMzczWGZmYlZaUXRtVEpFbUppWXZqblAvOUpWRlJVZzlzZVBIZ1FnSjQ5ZTlLblQ1K2dkVnUzYmdXZ3NMQ3d5U01oRlVYaDAwOC9aZW5TcFlIMzA4R0RCN0hiN2J6eXlpc3NXTENBbFN0WEVoOGZIN1JmZW5vNk5wdU41NTU3anI1OSt3YXQwM1dkYWRPbU1YRGdRSzY4OGtwc051dWNtNlpwUkVkSEJ4NVhqMkk5Y09CQTBIdTVxVHAwNk1CbGwxM0duRGx6MkxObkQ4ODk5eHlxYXNWcnExYXR3dS8zczNEaFF2cjM3MStuajAxMTMzMzNjZWVkZC9Mc3M4K1NrNVBEaEFrVDZteFRVVkZSNzkrSy9QeDhubmppQ1pLVGszbm9vWWZvMHFWTDBQcmJiNytkUFh2Mk1HZk9ISnhPSnhNblRnUWdOemVYOTk5L243dnZ2cnZSOTRSUVE0U3JnaUNjOW5wRjIvbm1rcmhtNy9mTkphMVRZa0cwYzNxMTA5cHROWldyU0FPc2NEVk1GU2ZMQlVFUXpsU0tCTDJqVkhwSHFkelUxY1dSQ3AxMXVScnI4bnpzSzJuNFNuYk5nSTE1R2h2ek5HYnVxV0JJbkkzUmlRNzZ4OWdRT2FzZ2dGR2NpN1o1TWRyR1JSalo2VTNlVHdxTFJPMHpBbHUva2FnOXp3V2JvL0dkQkVFUUJLR0ZEaDA2eFB6NTgrc3MxelNONzc3N2pvNGRPL0xhYTY4RkFoS2J6WWJiN1NZcEthblJ0dDkvLzMzMjdkdEhTVWtKeGNYRkZCWVc0dlA1Nm13blNSSXhNVEcwYmR1V3FLZ28zRzQzSzFldTVLcXJyZ3JacnFxcS9QYTN2K1g1NTUvbjczLy9PeDkvL0RGaFlXR0I4cVNGaFlWMDZOQUJzTUlzWGRjeERLTko1VXZ2dmZkZTB0TFMyTDU5Ty8vODV6OTU5dGxuZzlZcmlqV05VdWZPblU5WnNBclF1M2R2M243NzdXYVBQcTF0NGNLRnRHL2ZucHR1dWluaytvMGJOM0xPT2VjQVlCZ0dxMWV2SmpvNm10ZGVleTBRdUZkYnZIZ3g1NXh6VHNneXRMV0ZoNGN6YTlhc1p2V3p0TFNVblR0M2N0NTU1NFZjdjJIREJzNDk5MXgyN3R4SlhGd2NqejMyR0FVRkJmaDh2c0Q3b0hxMDZzMDMzMHkzYnQwQThQdjlaR1ZsQmJZNVZ2WFB1clMwTkJDZytudytKRWtpT3pzYlJWRW9MeThQS2pOc21pYWFwcUdxYWlETVBMYk5RWU1HOGU2NzcvTEZGMS93MUZOUEFkQ21UUnN1dSt5eU9zZU9pNHNMbEdIT3pzN21tMisrNGZiYmIyL1M2elpwMGlSKytPRUhObS9lelBMbHkvblZyMzVGWldVbFAvNzRJM0Z4Y2Z6clgvL0M3Vzc1SUk1MjdkcHg3YlhYTW1mT0hEWnQybFFuWE4yeVpRdFBQLzAweno3N2JNaFMwbTNhdE9IKysrL25ILy80Qi9mZmZ6OTMzMzAzcTFldkR0cW1yS3dNZ0crKytZWmR1M1lCc0h2M2JvcUxpMGxMUytPbGwxNXFVZmo4U3lUQ1ZVRVFCRUVRQkVFUWhCT2tYWmpDTlowVnJ1bnNwTUJyc0Q3UHg3cGNqUjFGR2tZREZhTjhSczJJMWlpN3pBVUpka1luT3VnY29TQnlWdUdYeFBSVzROKytBbTNqSXZ4cG01czhoNm9jRllmYTl3TFVmaU5SdXc0RVdUbkJQUlVFUVJBRVM4ZU9IVWxQVDJmejVzMGgxNmVucC9QODg4L3oxRk5QSVVsU0lQUnBpbjM3OXBHUmtZSEw1U0ltSm9ha3BDU2NUaWN1bDR0bHk1YWhxaXJ2dlBNT1NVbEp6WjRIYzlTb1ViejY2cXRVVmxiaTlYb0pDd3NMaklpMDIrMU1uejRkZ09MaVlzYVBIMDljWEJ5ZE9uVnF0RjFabHJuampqdDQ4TUVIa2FTNm4yU2I4L3hQcEo0OWUvTDIyMjhURXhORFpHUmtuYjVlZnZubHVGd3V2dmppaXhZZjR5OS8rUXZEaGcwaktTbUo0dUppOHZQejZkKy9QMTkrK1dYUWRvWmhzR0RCQXFLam8zbmlpU2ZvMWF0WHZXM2VmUFBOREJzMmpBNGRPdUJ5dVJydHc5aXhZNG1KaWFrM1dBV1lPblVxUTRjT1plZk9uU1FuSi9PZi8veUhOV3ZXNEhBNGVPT05OOGpMeXlNdExZMklpQWl1dSs2NndINmZmdm9weTVZdDQ4MDMzNnd6Unl2VS9LemJ0V3ZIcTYrK0d1aFBVbElTdzRZTlExRVV3c0xDQXV2QUNtS3Z1KzQ2a3BLUzZuMGR4bzhmejdadDIxaXpaZzFMbGl4QmtpUXlNako0NjYyMzZteGJVRkFRV1A2Ly8vMlA3T3hzb3FPakdUOStmS092bmR2dFp1VElrU3hhdENqd1hMNy8vbnM4SGc5UFAvMTBJRmhkdEdnUlBYdjJyRE55Rkt6M1FFRkJRYjNIcUM3WnZISGpSdTY2NjY2Z2RabVptZmg4UGg1Ly9IRmVmLzExRWhJUzZ1dy9kdXhZNXMrZno4NmRPd2tQRDhjMFRUWnYza3hNVEV3Z3hBWXJ0SzRlM1I0ZUhrNTRlRGcrbjQvcDA2Y3pkZXJVSnIyWFFyRmQ4a0tMOWpzZGlYQlZFQVJCRUFSQkVBVGhKSWgxeUZ6UzNza2w3WjJVYVNZYjg2MmdkV3VCaHErQnBMWFlaN0FndzhPQ0RBOGR3eFZHSlRvWW1XQW4xaUhtZ3hUT1VJYU9QM1VqMnFaRmFOdFhndVp0MG01eWZDZHNmVWVpOWh1SjBxRVhoRGlCS3dpQ0lBZ25taVJKVEowNmxkTFNVdHExYTlmczhIRGR1bldFaFlYUnIxKy9PdXVlZi83NWV2ZGJ0bXdaa2lUUnVYUG5vT1dyVnEzaW5IUE9hVFFzVVZXVkN5KzhrSzVkdXdiS0IrZm01Z0kwdWV4cmZmcjI3Y3NERHp6QXNHSEQ2cXdMRmJpZUtxSENzTmFrS0VxZCtUNVRVbExxekdkYUxUOC9uME9IRGpVWXJzcXlUSThlUFZxOW4ydlhyZ1ZnNzk2OTdOMjdON0R1bzQ4K1F0TTB3QXFCSDNqZ2djQzZqSXdNTkUxanhvd1pUSmt5SldTN2pSMzNXTlZoWTJSa1pJUDdUcDQ4bWJWcjF6SjgrSERtelp0SFpHUWtxMWV2SmljbkoyaTdrcElTNXM2ZEc3UnM1c3laZE8zYWxjR0RCd2N0WDdac1dXQjBaN1hxWUhUbnpwM3MycldMRlN0V0VCOGZ6K3JWcTFtOWVqV1ZsWlVzWExpUWhJUUUzbmpqalRwbGRxKzk5bHFlZmZaWjJyZHZIL2lkM0xObkQxNnZsd0VEQmhBUkVSSFlkdHUyYmZUcDB5ZFEycmoyYU5YUFB2dU0rKzY3TCtUdno0UUpFL2pnZ3cvbzJMRWptWm1aekowN0Y0ZkR3YXhacy9qd3d3L3AxS2tUNTUxM0h0MjZkZU9paXk1cThIVnRMclgvamEzYTNzK1pDRmNGUVJBRVFSQUVRUkJPc2dpYnhPaEVCNk1USFhoMWs2MEZHbXR6ZmF6UDAvRG85UWV0R2VVNkg2VlY4SEZhQmYxaWJJeEt0RE1zem81VDFBMFd6Z0Q2MFRTMGpRdlJOaS9CTEszL2l2N2FsSGJkVVFkZWhLM3ZTT1Q0eGtmUENJSWdDTUxKRUIwZFhXOXB6Ykt5TWg1Ly9ISEt5OHNCcUt5c3hPZnpCVWFwSFQ1c3pTWCsxRk5QMVFsN0dwc1hWTmYxb05GNldWbFpyRm16aHI1OSsvTGNjODgxT3E5cnUzYnRnc0tnSFR0MkFBVE50MWtkZ0dWa1pQRGdndytTbTV1THgrUGhsVmRlcVhja3E5L3ZaOFNJRVNGTDNNcHk2QXNHYzNKeWNEcWRqWVpxcHhOVlZaRWtpVysvL2JiQjdUSXlNcGcwYVJMSnljbU1IVHUyMWZ0aEdFYUQ2MlZaSmlZbWhzOCsreXl3Yk96WXNVUkVSREJtekJnZWVPQUJKRW1pVzdkdVFlRmVkYnVoTGd5b0xTY25wMDU1Nk5vS0N3dDU2S0dINk5xMWErRDM1Tmg1V0kvVnJsMDc3cnJyTGo3NTVCTk0weVFxS29vWFgzd1JXWmFKalkxRmtpVEdqaDFMbHk1ZG1EbHpab050VmV2YnR5Ly8rdGUvQXFWMGE1czNiMTdRNDJNRDI2eXNMS1pObThaTEw3MFVDRWNCaGc0ZHlyeDU4d0t2bTgvblk4cVVLZXpmdjU4QkF3YncrOS8vUHJEOHR0dHVJenM3bXdrVEpuRGxsVmZXT3hyZDYvWHkrdXV2TTI3Y09BWU1HTUQ1NTUvUGlCRWptREZqQmdrSkNUZ2NEbGFzV01GSEgzM0U4T0hEbVRadEd2bjUrVXllUEprbFM1Yndwei85Nll6NlBUdFpSTGdxQ0lJZ0NJSWdDSUp3Q2prVWlhRnhkb2JHMmZIcUp1dnpORlprZWRsYXFOVmJBZFVFVWdvMVVnbzEzdHRid2ZueGRpNXA3eURaTGI3aUNhY1gwMWVKdG1reDJwcXYwSSttTldrZk9Tb08yOWxqc1owekRqbWh5NG50b0NBSWdpQTAwNnhac3dLQlVDZ3BLU2xrWldVUkh4OGZHS1VteTNMZ3Z0L3ZSLzEvOXU0OHpzYnkvK1A0Nnl4elpqR0xkUVl6ZGdraFJaUWxaQW5aRWxKVXROS2lKRVZSS1pSQ3BTaFJTYVg0U1VKSklwVXNFY2tTMmNNd05NTXc2MWwvZjl6Zk9lYVlNNnRobU43UHg4UER1ZS83dXEvN090c3c1MzArMTJXMStnMUNhOVdxeGJScDA3elQ5WjdMN1habkNYbkFDRWxIamh6Sks2Kzg0dFB2OXUzYldieDRzWGQ3M2JwMUpDY25jK0xFQ1hyMzdzMmlSWXNBNk5peG83ZE5pUklsYU5xMEtSczNibVQ3OXUyWVRDYUNnNFBadEdtVE4xemR1blVyYVdscDNuTysrZVlienB3NXc4U0pFL05VcWVwMnUzbjExVmVKakl4a3hJZ1J1YmJQcTdpNE9ONTQ0dzJHRGgzcWQwclYzS1NtcGpKdjNqeGF0bXlacHpWeXoyVTJtN045N2dycStQSGo3TjY5bStiTm0rZjVuTnpHa0YyRmFkbXlaZm4rKys5SlRVMmxkKy9lUFBqZ2d6N0h1M2Z2VGtwS1NyWmp5WGp1VTFOVDJiSmxTNWJqR1VGN2VIZzQzYnAxWTlhc1dhU2twQURRckZrenYzMG1KU1d4YXRVcUZpOWV6TDU5KzZoYnQ2NzNPdVhLbGN2MlBqcWRUdWJNbVVPdlhyMnkvZEpCWkdRa2I3Lzl0bmNhN3ZUMGRMcDE2MGJGaWhWOTFybk5tR281Y3hpZGs0enhlVHdlSmsrZXpMNTkrNGlJaU1Ca01wR1VsRVJvYUNnMm00M3AwNmZ6Mm11djhkNTc3L0hsbDEveXdBTVArSzAwRFF3TUpEMDluV0hEaHRHMmJWdUdEaDJLeVdSaTJldnhlR0FBQUNBQVNVUkJWTEpsZE92V2pROC8vSkI1OCtaUnNXSkYrdlRwdzY1ZHUzQzczYlJ2MzU2dnZ2cUtSeDk5bERmZWVPTzhLOVFCVWlkVzlkNE9mdXJBZWZkM0tkTnYzaUlpSWlJaUlwZUlRSXVKRmxFMldrVFpPR1YzODJ1Y25aK1BwYk0vS2ZzUFFOSmRIbFllVFdmbDBYU3VDTGZTSVRxUVpwRTJBc3lxWnBWTGx6dnVBUGExWCtQNGZSbWU5SlJjMjV0c3dWZ2J0Q0xnMmc1WXF6ZUViS3BjUkVSRWlscUZDaFY0L2ZYWGMyMVhxVklsUm93WVFiOSsvYWhRb1lKM1RkUHUzYnNURWhMaU13Vm9odHExYXpOdDJqUktseTd0RFdNeXRHL2Zub0NBZ0Z5cklqT3JVNmNPTTJiTVlNZU9IWVNHaHBLY25PeXRTSHp2dmZmWXVYTW43ZHExbzJIRGh0NXpUQ1lUWThlT1pjbVNKVFJxMU1odnlCZ1FFTUNZTVdOSVRFejAyYjl3NFVKQ1FrSTRmUGd3aVltSm5EcDFpcE1uVHdJUUd4dnJyZDYxMiszZUN0MmJicnFKSmsyYWVQdDQ3NzMzY3EyOHpNNktGU3M0ZmZvMHp6MzNIRys5OVJZbFNwVEkxL2x1dDV2WnMyY3pZOFlNNnRTcFE1Y3VYYmpwcHB1d1d2TVdzNWhNSnB4T1o2NnZqNXpDK1hQWjdYWmVmUEZGYXRldW5XVUsydXhrVE91YjB6ajlPWExrQ0ljUEh5WWlJc0x2R3FVWm9XMTJqMGRHZUZxbFNoV21UNThPNExjeTEyS3hjT3V0dHhJUkVjR2lSWXZvM0xtejMrcFJwOVBKa0NGRE9IVG9FQ2FUaVR2dnZKTjc3cm5IKzJXQWI3NzVoclZyMS9xY2MvejRjVWFOR2tWY1hCd0hEaHhneDQ0ZGpCczNMdHRBT1NZbXh1Lys4K1h4ZUpneVpRb3JWcXdBNE1FSEg2UkRodzQrYmViTm0wZURCZzJvVktrUzgrYk5ZL3o0OGV6Y3VaUEJnd2RuNlcvbzBLRnMzNzZkRlN0V0VCMGRUVlJVRkdscGFjVEV4REJod2dUQWVQNmVmUEpKN3praElTR0VoSVJ3OU9oUkZpOWV6SUFCQXk3SWZTMnVGSzZLaUlpSWlJaGNna3Jhek54U0tZaGJLZ1Z4S05uRno4ZlNXUjFuSno0OSt3K1RkcDkyc3Z1MGs5bDdVbWhUSVpEMkZZT0lDbFlJSlpjSWx4UEg5dFU0MWk3RXVmZVAzTnVielZoclhXY0VxbGMxeHhRUWRPSEhLQ0lpY3A0NmRPakExVmRmVFZSVUZDa3BLZlR1M1J1NzNVNmRPbldZUEhteVQvQjA2dFFwUEI2UHo1U2NkcnVkc0xDd2JQdXZYcjE2Z2NaMTdOZ3h5cGN2NzdQUGJEWXpkdXhZTEJZTHdjSEJ0Ry9mbm9pSUNEWnUzTWlDQlFzQTJMTm5qemYwekd6Ly92MlVMMStlTjk5OE04dDB2N1ZyMTJiNjlPbXNXcldLMDZkUE0yZk9IS0tpb3FoVXFSS1JrWkdjUG4yYVdyVnFjZno0Y1hidDJzWE9uVHN4bVV3KzYwMW05TGx5NVVxdXUrNDZiK0Juc1ZqNDhzc3ZDL1FZWkRoNDhDQmp4b3hoL1BqeGVRNUd3YWphblRadEdsT21UT0czMzM3anI3Lys0dlBQUCtmNTU1K25XclZxdVo1dk1wbndlRHo4K3V1dk9iYnpaRGQ5alI4WjQ5K3paMCt1VStkbXNOdnRlRHllYkVQVTdLWnFkamdjTkd6WWtQTGx5L1BvbzQ4eWZ2eDRuM1ZxSFE0SEpwTXAyL056WXpLWk9IMzZkSmJYMjZ4WnN6aHg0Z1FuVDU2a2I5K3phM3BhclZhZWV1b3BoZzRkeXNDQkErbmJ0eTl1dDl2NytKbE1KdS9hc1JVcVZLQml4WXFBTWUweUdGTUpIejE2bFBuejUzUDc3YmNYYU16WlNVbEp5YllpTmpVMWxRa1RKdkRycjcvU3FsVXJLbFdxeElJRkM3S0Vxei85OUJPeHNiRlVyMTZkNXMyYjgrdXZ2N0p3NFVJR0RScVU1YmtMQ1FuaHJydnVZdkxreVpRcVZZcEZpeGJScEVrVFdyVnF4WVFKRXdnSUNPQ3V1KzVpMTY1ZDNIMzMzWVNGaGJGbzBTS2lvcUo0NjYyM2NwM0tXYkpTdUNvaUlpSWlJbktKcTFUQ1FyOGFJZHhSUFlRZHB4ejhmTXpPdWhQMmJOZG5QZVB3c09pZk5CYi9rMGJETWdGMGlBN2ltdElCcUpoVmlvSTc4UVNPOVV1d3IxK2NwN1ZVTGRHMUNMaTJBd0hYdE1VVVd1b2lqRkJFUktSd1pVdzUrKzIzMzJLMzI2bGF0U3IzM250dmx1cTQyTmhZQUcvbzZmRjRjRHFkMlZiUkZkVFdyVnNaT1hJa3c0Y1BwMVdyVmo3SE1nZWFZQVMrdi96eUM2TkdqZUxMTDc4a05qWVdsOHZsRStvbUppYmk4WGc0ZHV3WTMzNzdMZjM3OTg5eXpUSmx5bkRiYmJjQk1HZk9ISUtEZzJuY3VER0F6OXFzU1VsSi9QampqejdWdXprWk9IQWdyVnExSWlZbUp0YzFaQytFcUtnb3hvNGR5K2VmZjg1SEgzM0U0Y09IR1RkdUhETm56c3oxWEpQSlJFQkFRSmIxT3MrVnNlWnFYbVM4VmlwWHJ1eXRCczFKaHc0ZGFOYXNHVzYzTzl2WG1jbGs0c3laTXd3Yk5zeG5mMmhvS09QR2pTTTFOWldmZnZxSnA1NTZpcWxUcHhJVkZZWEg0OEh0ZGhNWUdKanJHT0xqNDMzV0JzNThYWlBKeFBIanh3a01EQ1E2T2hvd3ZoZ0FjT0xFQ1Z3dWw4KzQ2OWF0eTZCQmcramF0U3ZnVzVYYnJGa3pQdi84YytMaTR1alpzeWM5ZXZUd3VkNlJJMGY0NFljZkNqMVkzYkJoQXhNbVRPRFZWMStsWnMyYVBzZjI3dDNMdUhIak9IUG1ETTg4OHd6dDJyWGp4SWtUZlBiWloyemN1Tkg3SHRtL2Z6K3hzYkZZTEJZR0R4NU12WHIxR0RKa2lEZkE5cWR0MjdZY1BIaVFLbFdxc0d2WExucjM3dTA5NW5BNHNGZ3NyRisvbmgwN2RuRFBQZmZ3eFJkZkFFWWxjY1oxSmU4VXJvcUlpSWlJaUZ3bXpDYW9WeXFBZXFVQ3VLOVdDR3RQMkZsMkpKMjlwNTErMjN1QXpmRU9Oc2M3S0Jka3BuM0ZJRzZxR0VoNGdGSld1Y0E4SHB4N04yTmZzeERuanRXUXkvUjlKbHN3QVkwN1lydStLK2J5QmF2SUVSRVJ1WlNrcEtRd2QrNWNJaUlpR0R0MkxNT0hENmRodzRiZTlSREJDRnJnYkRXcTNXNEhqR2wxTTF1d1lBSExsaTNMOVpwT3A5TnZsZW5SbzBkSlQwL245ZGRmSnlZbWhobzFhbVRiUjZsU3BaZzllelptczVsV3JWb3hmLzU4NXN5Wnc2dXZ2dW9kMTdScDB6aDQ4Q0RkdW5Yekc2eGVTRmFybFZxMWFsM1VhNTRyWXdwYWk4WEN6Smt6T1hMa1NKR05KYjlCL0t4WnM3d1ZuTm5KcUxBOWR5cmVNbVhLWUxQWnNObHN0RzdkbXFWTGx6Sjc5bXlHRHgvdURUWFBmZTM2azVpWTZIZHRZSS9IUTFoWUdLMWJ0MmJ6NXMxTW1qUUpsOHRGcjE2OWlJaUk0T0dISC9hNXYzYTduWTgrK2dpNzNjNjc3NzRMd0prelp3QmpmZGhQUHZtRTZ0V3JjK3pZTVQ3ODhFTnZ4V3JHdFZhdVhFbHljaklPaDRQNzc3L2ZaeXhqeG96eGZ2a2g4emxnVEMxODd2c3NjOFh0b1VPSGNEZ2NqQjQ5bXJmZmZwdXlaY3Q2MjIzYnRvMmJicnFKSGoxNmVML1lVSzVjT2E2OTlsbysvdmhqR2pWcWhNbGs0dnZ2dndlZ2RldlczbW01eDR3WjQxMkQxaCtiemNhZ1FZTVlOMjRjZ1lHQlhILzk5VGlkVHUvajBhdFhMejcvL0hQUzB0Sm8yclFwWUt3ck8zWHExR3o3bE93cFhCVVJFU21HUW14V1V1eG5QMmkzcDZkaEM5UlVlbkxwU2JlbitteVhzT1graTVpSUdBSXRKbHFYRDZSMStVRDJubmF5N0VnNnZ4NjM0M0Q3cjJZOWtlWm16cjRVL3U5QUtqZFZDS1JiNVNES0JXbktZQ2xrYmhlT1AxZGgvM0VPcnFON2MyMXVqcXFLcmRtdEJGemJIbFBneGE4K0VibGNCVnV0cERyUC9uOC8zaFJHR2MrWkloeVJGRmYvbXNOOXRrTUM5SEZ5WHMyWk00ZFRwMDd4d2dzdkVCVVZ4ZURCZzNuKytlZXhXQ3c4L3ZqakFPellzUU13cXU4QTB0TFNBQ01reWF4ejU4NHNXYklFajhkRHlaSWxjNXgyOWR4S1ZJQXJycmpDZS92TEw3OWsyTEJoT1laeUdmMG5KU1hSdEdsVHBrK2Z6b29WSytqWXNTT3BxYWtzWDc0Y2s4bmtyUmJNTDZmVG1hL3BlQzlWdDk5K093a0pDWncrZlRwUDdVMG1FeTZYeTIvVlptYisxaGN0TEJuQjZwOS8vb25MNWVLYWE2N0owaVpqcXVyTWxiRG5ybzNhcEVrVGxpNWQ2ZzFWTTc0WWNPNXJON09NTmxkZWVTWHZ2UE9PMzM0QmJyenhScjc2Nml0KysrMDNiOGg3NjYyM1pubk4ybXcyeXBRcDR4MW54dXZXYkRhelpjc1dObS9lN0cyYmxwYkdraVZMdk5zWjYvYWF6V2JtejU5UG1USmx1UFhXVzczSCsvVHB3NGdSSTZoUW9ZSjNiZDZNb0RJZ0lDREwreXp6dE5aMTZ0VHg3cDgzYng0UFAveXdkN3Q3OSs1K0g1c2VQWG93ZXZSb2xpOWZUdlBtemZudXUrK3dXcTNjZGRkZDNqYmx5cFh6ZTI1bWh3NGQ0dWVmZjZaRml4WUVCZ2FTa0dETUdoTWVIbzdaYk1ac05oTVFFT0FOZkVOQ1F2SlViU3haWGY0L3dVUkVSQ1NMYXFVajJINHMzcnQ5OU5nQnFsU3BYWVFqRXZIdjJOR0RQdHZWU29kbjAxSkVjbElqM01yRDRWYnVxaG5DcXFQcGZCK2JSbHlxLzBwQmg5dkRzaU5wTEk5Tm8zbWtqUjVWZ3FsVW9uQ25ucFAvSUtjZCs4YnZzSy82QW5kQ2JNNXR6UllDNnJmQ2RrTjNMTlVhUURaVG00bEk5bUxDUTltZGNNcTd2U3l3RVhlbXJTcTZBVW14OWIzdFdwL3RtTENzd1YxeEVkQitYS0gxdFczYk51YlBuMCs3ZHUxbzBhSUZBRTJiTnFWMjdkb3NXYktFS2xXcTBMbHpaOWF0VzBmSmtpVzlZVXhxcXZIbDAzUERqcUNnSUQ3NDRJTnNwd01GSTZTeVdxMTVtbG8zTHhZdlhzenMyYlA1NUpOUHFGdTNMcDkrK2lsdDJyUmgzcng1SkNVbDBheFpNNnBVcVpMdmZuLy8vWGVtVEpuQ3pKa3o4MVRsZUtrYlBIaHdudHRtVEozcnIycXpvQXE2dnVtc1diTTRkZW9VSDM3NFlaWmoyYTM1NnM0MEUwbjkrdldKaUlqZ2pqdnVBUElXcnA0NlpmeTdGUkVSNGZkNHhuWHIxYXRIalJvMWVPZWRkNGlJaU1neHlML3R0dHRvMkxBaGxTcFY4cjV2UEI0UG4zMzJHYk5uenlZaUlvSjY5ZXB4NE1BQnBrNmRTa2hJQ092WHIyZjA2TkZZclZaZWVPRUZieFZuWm5YcTFHSGh3b1UrNzdrOWUvWXdlUEJnNnRldno3aHg0N3pYNnRDaEEyRmhZZWYxM212YXRDblZxMWZuM1hmZjViZmZmaU1wS1lsZXZYcDVwMGJPemJoeDQ3RGI3ZXpac3dlMzIrMzl1Wk9ZbUFqZ1V6MHJoVVBocW9pSVNESFVxWFpWbjNCMTM3NXRBSlN2VUlWQVczQlJEVXZFSzkyZXlyR2pCNzJ2elF3ZGExY3RtZ0dKRkJOaEFTYTZWZzZpUzZVZ3RweDBzT3h3R3B2aUhmajdlTVR0Z1YvaTdQd1NaNmRSMlFCNlZBN215Z2o5aWlqNTQwbEx4ckZ1RWVtLy9GK3U2Nm1hSXNwaWE5b05XNU5iTUlXWHVVZ2pGQ21lV2xXSjlnbFhad1oxQUtDRGZSTmwzWG1yb0JMSnliL21jTDYzWGV0OWJXVzRzVXJlUHVpL0hGbXY3bGNvL2Z6eXl5OU1uRGdSbDh0RlltSWlRNFlNNGQ5Ly95VStQdDRiVG4zODhjZFlyVmFTa3BMbzM3Ky9OOEJKVGs0RzhMdVdhRTdCYW1INzVKTlBtRDE3TnM4ODh3eEJRVUgwNjllUDU1NTdqbEdqUnJGdDJ6WXNGZ3YzM1hkZnZ2djk3cnZ2ZVBQTk4rbmJ0Mit4Q0ZienkrUHhFQkFRd0xmZmZwdGp1L3lzdVZyUTE0WGI3ZWJFaVJONFBKNHNmV1FYcm1iZUh4RVJ3Yng1ODd6aGJrYlZkWEJ3OXA4NS9mUFBQNER2bXJ2WjlYLy8vZmN6Y3VSSWpoNDlTcHMyYmFoVXFaTGZjMHdtazgrNnBrZVBIbVh5NU1uODhjY2ZoSVdGTVhueVpFcVZLc1hBZ1FNWlAzNDh2WHIxWXV6WXNRUUVCTkM2ZGVzY3A5azk5M0hKcUlTOTZxcXJzajJub0V3bUV3OCsrQ0FqUm96Z3A1OStvbnIxNmd3WU1DRFA1emRxMUloRml4WngvUGh4d0Fpb0FlK1UxVldyVnMyMWp6dnZ2Sk0yYmRyd3dBTVA1SHY4LzBYNnpWbEVSS1FZZXJURjFYeXhlUmVIRTQycFpOd2VOM3YyL3NtZXZYOFc4Y2hFc2xlcFpCaVB0V2hZMU1NUUtSWk1KbWhZT29DR3BRTTRrZWJtK3lOcHJEeWF6aG1IL3c5S2Z2L1h3ZS8vT3FoVDBrcVB5c0UwTEJPQWFna2xKNTZrazloWGY0bDl6VmQ0MHBKemJHdXRlUzBCelhvUVVMYzVtRlVsTFZJWTdxcC9KVXQyNytkWWt2R2hzTU5rNGQzZ1Ryd2IzS21JUnliRldZWFFFdHhkWHpNaTVTWXRMYzBiMkd6WXNJRUtGU3JRcEVrVHJycnFLcTY0NGdxZWUrNDU0dVBqbVRWckZtWEtsS0YzNzk3ZWMwK2VQQWxBV0ZoWWtZdzlZd3l6WjgvbTl0dHZwMTI3ZG9BeEJXemp4bzNadUhFakFQMzc5ODgySUR0WFJtQjIrUEJoSmsyYVJNT0dEYm5ubm5zdXpPQWx6OUxUMDBsTFMrUHZ2Ly9teWl1djlEbVdsM0FWZkt0bU03NFlrREdGcmovYnRobGZydlkzRmZHNS9VZEZSV0d6MmJEYjdaak5abHd1VjQ1VFdTY2xKVEYzN2x3V0xGamdyYUl0VjY2Y041UWRObXdZenovL1BPdlhyNmR4NDhZODhjUVRSRVZGWmR2ZnVaeE9KNHNXTGNKaXNkQ21UWnNzeHpOWDlSYUV4K1BoNzcvLzlxNTNhN1BaU0V4TUpESXlNay9uZCt6WWthWk5tOUtuVHg4c0ZvdTNVdlgzMzM4SHNuL01NMHRJU01neGJCWmZDbGRGUkVTS29iQkFHMU51YlUzUFdVdHlieXh5aVpoeWEydENBLzk3MzE0V3VkREtCWm5wVnlPRVhsV0RXWGswbmNXSDB2ZzN6Zjh2LzMrZGN2TFhxVE5VQ2JYUW8wb3dONVN6WVZiS0twbTRUOFpoLytrTDdMOTlBMDU3OWcxTlpnSWF0TWJXK2c0czBWZGszMDVFQ3FSRVFBRFB0MnpDdzB0WEZmVlE1RDlrZE12cml2V2FxNm1UYW5odkJ3L0xmZDN3N0xScjE0NEZDeFpRcFVvVmV2WHE1Vk5WQjlDbFN4YysvUEJEa3BPVGVlMjExemh4NGdSUlVWRUVCUVZ4OEtDeGJFcVpNaGQvaG9lTXFrSXdwbnpOWERuNTg4OC9zM1hyVnUvMkR6LzhRTFZxMVdqZXZIbU9nUmZBZ1FNSEFDT2Npb2lJWU9USWtUNFZnUm1CMnZtR1V4ZWF5K1hLTm5UTXF3dDVINU9UazNHNzNYbWVKdmpmZi84RllQcjA2Yno4OHNzK29hakw1ZUwwNmRNODlOQkRQdWU0WEM3djdkT25UN052M3o2dXZQSktnb09EMmJ2WGVNK1VLbFVxMjJ1dVhyMmFNbVhLRUJrWlNYcDZlcGJwcnpQNmo0dUw0OWxubnlVZ0lJQ1ltQmhXckZqQmdRTUh1UHZ1dTJuY3VMSFAxTVB4OGZFc1hMaVFSWXNXa1phV3hnMDMzRURmdm4xNTdMSEhBT1BMRG12V3JPSEhIMytrWExseUhEOStuTmpZV0RadDJrVHIxcTF6ckxUTmJNYU1HUnc3ZG93ZVBYcFFvVUlGNy82TTUvUjhYaHV4c2JHODlkWmJiTnEwaVlvVksxS3RXalYrL2ZWWDdydnZQcnAzNzA3bnpwMjlhK1htWlAvKy9ZQlIrVzR5bVRoNDhDRExsaTBqT2pxYWE2KzkxdTg1R2VOT1NrckM1WEp4OE9CQnY5WE1rbFh4L2RkUVJFVGtQNjVWalJnV0RPakNrSzlXZVN0WVJTNUZNUkdodk4yekRUZFdMNzVUaklsY0NnSXRKanJGQk5FaE9vaGY0OUpaK0U4YWg1TmRmdHNlVEhMeDF2WWtGcFN3Y0VmMVlCcVZ0YW1TOVQvT2szU1M5QldmWUYrM0NGek83QnRhQXJBMTdvaXRkVi9NWmZSelhlUkNhbEl4aW1tZFd2UFNMNzk1SzFoRkxvVHlvU0U4MzdJSlRTcm12Y3Jyc3VUeC8vK2kvREtaVEV5Y09ORnZCVjlTVWhLYk5tM0NaclB4M0hQUFViOStmUVlQSHN6Ky9mdUpqbzcyVnE1V3IxNDkxK3RzMmJLRlpjdVdVYXBVS1c4UVV0RDFOd0VjRGdjUkVSR2twYVV4ZlBod3pHWXpodzRkNHFPUFB1S1hYMzZoUklrU1BQTElJL3oyMjIrc1hyMmFsMTkrbVlpSUNLNjU1aHBxMXF4Sm5UcDFhTkNnUVpaK1EwSkNLRjI2TkFrSkNUenh4Qk9VTGwzYTU3alQ2ZlQ1KzFLVXNWWnE1bkN4b1AwNG5jNHNvZVc1SEE1SG52c01Dd3NqSkNTRXVMZzRldmJzbWVPYXB4bmNicmQzTGM3WTJOZ3NBYm5MNWNKa01oRWFHcHBsZjRhRWhBU0dEeCtPeVdRaUtpcUtoQVJqZVloenEyQXovUGJiYnh3NWNvUmh3NGJ4d1FjZnNISGpSbS9sYU1ZVTBXNjNtNVNVRkI1NTVCSEN3OE41ODgwM0tWdTJMS05HaldMNzl1Mjg4TUlMV0N3V0ZpOWVURUJBQUFjT0hHRHc0TUhVcUZHRE8rKzhrNXR1dW9seTVjcDU3OXVSSTBmbzFhc1hMcGVMcmwyN01uVG9VSDc2NlNlbVQ1L081TW1UbVRwMUtuWHIxcVZHalJwY2ZmWFZYSC85OVZuRzdmRjRtRDE3TmdzV0xLQmV2WG84K09DRFdSN0xjeCtidkRwKy9Eano1czNqbTIrK3dlUHgwS05IRHdZT0hFaHdjREJ6NXN6aDAwOC9aZTdjdWN5ZE81ZUtGU3R5eFJWWEVCa1pTVWhJQ0ZhcmxiNTkrL3IwOS9mZmYzc2Z6N2k0T0VhTkdrVmdZQ0NqUjQvMi9teHd1OTNlUURVa0pJVERody96NUpOUGVpdVB0MjdkeXFwVnEveFc1NG92aGFzaVVpejArZkhzK2s0bUU4eHRYVHFIMWxuUDhjY0V6RzJqZm9wYlArZjJOUytQNTF5dVd0V0lZZlZqZlhobjlSYSsyM21BL1FtblNiYm4vVC9wSWhkS0NWc0ExVXFIMDdGMlZSNXRjVFZoZ2JuL0FpZ2loY05pZ2h2TEI5SXlLcERmNCsxOGRUQ04zYWY5ZjVoMUtObkZhMXVUcUJWaHBWLzFFT3FVMUsrUS96V2V0R1RzUDgvRi92TThQUGEwYk51WkFrTUl1S0U3Z1MxNmFUMVZrWXVvU2NVbzV2YnN5Q2RiZC9IendTTWNQcE5FaXVQU0RTams4aEVTWUNVbUxKUWJxMFJ6Vi8wcktmRWZYQi96ZlBnTFZ2ZnMyY1BZc1dOeE9wMU1talNKMnJXTktaWW5USmpBdEduVFdMRmlCV0NzamRpeVpjdGNyeEVlSGs1OGZEekxseS8zN3F0V3JWcUJ4MXlqUmczZWVPTU50bXpad3Y3OSs1azJiUnJyMTYvSGFyVnl5eTIzMEw5L2Y4cVdMVXZIamgzNTdydnYrT0NERDBoTVRHVFZxbFg4L1BQUDlPN2QyMis0R2hVVnhjc3Z2OHlDQlF0bzBhSkZsdU1aUWVLbEhLNW1qQzFqWGRIejdlZmMwUEpjNmVucFFONHFYYzFtTTBPR0RHSFdyRm1rcEtUa09lUXJYYm8wVVZGUlBQend3d1FGQmZrY2M3bGNsQ3BWaWttVEpubjN0Vy9mbnZMbHkzdTNxMWF0eXF4WnM1ZzVjeWFyVjY4R2pIVlliNzc1NWl6WGNqZ2N2UC8rKzdSbzBZS09IVHZTcmwwN0ZpMWF4UFRwMHdGalN0dU02MmFFakgzNjlQRUd4YSsvL2pydnZmY2VhOWFzNGNrbm44UnFOWDRucVZLbENuUG16TWxTTGZ2bGwxOEN4dVBZb0VFRG5uenlTYUtqalMvOTNYcnJyZFNwVTRjMzNuaURmZnYyc1huelpyWnQyMGFKRWlXeWhLdkhqaDFqeXBRcGJOaXdnYlp0MnpKMDZOQXNhd1ZuUE41NWZmM2E3WFkyYk5qQTh1WExXYnQyTFlHQmdYVHMySkhldlh2N1ZLZjI2OWVQTm0zYU1IZnVYRmF1WEVsc2JDeXhzYkhlNDYxYXRjclNkNk5HalpnN2R5NEpDUWs4K3VpamxDdFhqbGRmZmRWNzM4RjREV2M4cnZmZWV5L3o1czN6VnN4SFIwZlRyVnMzQmF0NXBOK01SVVJFaXJtd1FCc2oyMTdIeUxiWEZmVlFSRVRrRW1JeVFlT3lOaHFWdGJIemxKT0YvNlN5T2Q3L0YzRCtUblR5d3ViVFhGTW1nRHVyaDFBbFZPdG1GbnRPTy9ZMUMwbGYrU21lbE5QWk5qT1ZLSW10WlM5c04vVEFGSnp6QjRVaWNtR1VDQWhnMExYMUdIUnR2YUllaW9oa3crRnc4TW9ycjlDb1VTUHV1KzgrUWtKQ3ZNZkN3OE1aTVdJRURvZURVcVZLTVdEQWdEeFZIMWFyVm8wSkV5YXdZY01HUm84ZVRlblNwUms2ZE9oNWpYUGZ2bjNNbkRrVHU5MU8zYnAxR1R4NE1LMWF0ZktwTmpXWlRIVHExSWsyYmRxd2RPbFN2djMyV3g1NDRBR2FOR21TYmIrMWF0WGltV2VlOFh2TWJEWnp6ejMzMExWcjEvTWErNFhrZERwcDNydzV2WHIxT3U5K2dvS0NmRUpMZnc0ZE9zUzk5OTZiNTZsbTI3WnRTOXUyYmM5cmJKazFidHlZd1lNSCsreDc0b2tuNk55NXM4Kys2T2hvbm4vK2VjYU5HMGRJU0FoMzNYVVhKVXVXek5KZmZIdzhWMXh4QlU4ODhRUUFWcXVWbmoxNzRuUTZpWTZPcG5uejVuZzhIcUtpb3VqZnZ6OGRPblR3T1Q4Z0lJREhIbnVNQVFNRytLeEhiREtaL0U1RGZNY2RkN0J5NVVxYU5tM0tvNDgrbW1XSzI5cTFhL1B1dSsreWZQbHl2djc2YTU1KyttbXFWcTNxMCtiVFR6L2xzODgrbzJiTm1vd2JOeTdiMTNkR3FKclhkWkxIakJuRGpoMDd1UGJhYTNuNjZhZHAxcXhadGxNVFY2eFlrYUZEaHpKNDhHQTJiZHJFSDMvOHdkOS8vMDEwZERURGh3L1AwdjZLSzY1Z3pwdzVmUGZkZDFnc0ZycDA2ZUpUemU1eXVSZ3dZSUEzek83ZXZUdmR1M2ZQMDdnbEs1UG5mQ2NLRnhHNUJLaHlWZjFjNnBXcjIwODVHTFA1REFCMVMxcDU4WnJ3aTNKZEVSR1IvRGlRNU9Lcmc2bXNQWjdEV3BwQWl5Z2J0MWNMSVNxNDRGUFB5U1hLN2NMeCt6TFNsOC9DZmVwNHRzM01KU094dGI0RDIzV2RJU0F3MjNZaUlpSUY1VDYwanZTNXhyU1g1a3BOQ2J4OTdnVzlYdXJFcXQ3YndVOGRLUFQrWFM1WHJ1dVRGdFR2di85T3ZYcjFzcXhobVY4SkNRbWNPbldLeXBVcmU2c0RwZkFzWGJxVWxpMWI1bHE1bXBpWXlKWXRXMmpXckptZWh3TGF2MzgvVmF0V0xmRGFvUmxyeU5hb1VTUEhkbWxwYWZ6eHh4ODBhZElrVDlOeUp5WW1FaDRlWG16WE5MM1FQMGN2SkZNK254U0ZxeUpTTFB5WHBubVY4NmR3VlVSRUpHY0hrbHg4dmk4bDIwcFdNS1lYYmxzeGtOdXFCbFBLcHBEMXN1Zng0TmorQytuZnpjUjkvSjlzbTVsS1JCQjQwMTNZYnVnR1ZrM3BMaUlpRjA1eEMxZEZSSXE3eS9ubmFIN0RWWDN0UVVSRVJFUkVSSHhVRGJVd3NrRVlmNTF5TW1kZkNyc1NzNjRoNVBMQTkwZlMrZm1ZbmQ3Vmd1a2NFNFNsZUg0QnU5aHpIOXRQNnNJM2NlM2JrbTBia3kwWVc2dmJzYlhzalNrbzZ6cHlJaUlpSWlMeTMyYXBmM3RSRCtHaVViZ3FJaUlpSWlJaWZ0VXBhZVdsYThQWkZPOWd6dDRVRGlXN3NyUkpjM240WkU4S0syUFR1YmRXQ1BWTEJSVEJTS1VnUEduSnBDLy9DUHV2QzhEdDl0L0lFb0N0V1hjQ2IrcVBxVVRXTmJSRVJFUkVSRVFBYkRkUEtPb2hYRFFLVjBWRVJFUkVSQ1JiSnFCUm1RQ3VLUjNCcjhmdGZMRXZoUk5wV1lPNEl5a3VYdjdqRERkRTJyaTdaZ2hsQWpWVjhDWEw0OGF4YVRscDM3eUhKK21rL3pZbU13R05PaERZZmlEbVVsRVhkM3dpSWlJaUluTFpjZTFkZ2Jsc0xVd1JNUmkvU1JaZkNsZEZSRVJFUkVRa1YyWVR0SXl5Y1VNNUd6L0VwdkYvQjFJNTQvQmthYmYydUoxTjhRNTZWZ21pUzZWZ0FwU3hYbEpjc1h0SSsrcE5YQWUzWmR2R1dyY1pRWjBleEJ4VjllSU5URVJFUkVSRUxtdjJyKzREd0JSVWtxQkgveWppMFZ4WUNsZEZSRVJFUkVRa3o2eG02QmdUUkl1b1FMN1luOEx5SSttY0c3R211eng4dmkrVlZVZnRES3dWUXNQU21pcTRxSGxTejVEKzNRZlkxeTBDai84cGdNMWxvZ25xUGdScjdhWVhlWFFpSWlJaUlsSmNlTkpPRmZVUUxqaUZxeUlpSWlJaUlwSnZvUUVtN3E5VmdyWVZBcG41ZHdxN1R6dXp0RG1hNm1MOGxqTzBpTEl4OElvU2hBVVU3Nm1oTGxYTzdhdEovWEpTOWxNQUJ3UVNlRk4vQWx2MUJhdUNjQkVSK1k4S0NBRkhpbkhia1F3QkpZcDJQQ0lpbHhONzh0bmIvNEdmbndwWFJhUlkwTWQwa2g5NnZZaUlpQlNlYW1GV3hsNGJ6cXBqNlh5Mk40WFRmcVlLWGgxblo5dEpKdzllR1VManNyWWlHT1Yva3lmbE5HbGZ2NDFqOC9KczIxanIzVWhRMTBlMHJxcUlpUHpubVV0V3huMWlKd0R1NDM5aGptNWN4Q01TRWJsOHVQYXQ5TjQybDZ4Y2hDTzVPQlN1aWtpeE1MZE42YUllZ2x4RzlIb1JFYm1FZUR6dzUzWllzeDcrMmdVSkp5RXRyYWhISmZsa0F0cjg3NDljT2t4QU1CQk1wZXdiN2RzUGk1NjZXRU9Td2hJVUJLVkxRWjByb1ZsVGFIQVZtUFFWUWhHUjgyR3UyY0VicmpwV2pTT3czMWRGUENJUmtjdUVQUW5IVCtPOW0rYWE3WXR3TUJlSHdsVVJFUkVSRVNrYXNjZmczWmxHcUNvaUlubVhsZ2F4UjQwL0sxWVpJZXZnKzZGaSthSWVtWWpJQmVFK3RKNzB1YmRmMkl0NFhHQzFnZE9PKytobVV0K3FnN2xVTmJDRmdNbHlZYTh0SW5JNWNydnhwSjNFYytvZmNObU5mUlliN24vV1F2T2lIZHFGcG5CVlJDUWI4Zkh4TEZxMGlGNjllaEVXRnBaalc0L0h3NjVkdTZoZHUvWjVYVE01T1psang0NVJvMGFOOCtvSElDRWhnYlZyMTNMenpUZGp0UmI4TmVIME5RQUFJQUJKUkVGVXg3M0g0OEYwQ1h3TC9sSVpoNGlJRkpLL2RzR3JreUU1cGFoSElpSnkrZnRyRjR4OEFVWThhUVN0SWlMRmtQdlErb3Q3UVVjcTd1TTdMdTQxUlVRdWR5NDc3aU1iaW5vVUY1eTVxQWNnSW5LcCt2MzMzNWt6Wnc3OSsvZm40NDgveHVQSnVuNVlCcFBKeE9PUFA4N28wYVBadTNldjN6WkpTVW44K2VlZmZvL0Z4OGNEa0o2ZXpxQkJneGcxYWhUNzl1MDdyL0VuSnljemZmcDBIbnJvb1d6SGxCZEhqaHhoL1BqeHBLVGsvdUgzbkRsejJMV3I4S3VQRWhNVEdUSmtDSC85OVZlaDl5MGlJa1VnOXBpQ1ZSR1J3cGFjWXZ4c2pUMVcxQ01SRVJFUkVTbldWTGtxSXBLTk5XdldBSkNTa3NLV0xWczRmUGd3bFNwbHYxNlZ6V1pqL2ZyMTlPalJ3Ky94YmR1Mk1YcjBhSm8zYjg0VFR6eEJ5WklsdmNjZWYveHg2dFNwUTgrZVBRSDQrKysvZlk0WFJLVktsUmc0Y0NEVHBrM2pxYWVlNHJQUFBpTWtKTVNuVFZKU0VxR2hvVG4yYy9Ma1NYNzg4VWYrK09NUFNwVXFsV1BiZmZ2MjhjVVhYL0RTU3kvUnNHSERMTWVmZlBKSjBncXdqbDVDUWdMeDhmRTgrK3l6VEo0OG1XclZxdVc3RHhFUnVVUjRQTVpVd0FwV1JVUUtYM0tLOFRQMnBlZTBCcXVJWFBaTWtYVUp2UDJMb3JtNHk0N3pyNi94SE5tSU95a09uSG4vTE1NVUdJR3R4M1NqbXgwTGNHNmRWK0JoMkxwT3hSUlNCay9jVnV5cnhoVzRuNERtVDJDT3VSNlBJd1g3Z25zTDNJL2x5aTVZRy9ZSHdMNTBLSjdUUnd2VWp6bXlEZ0Z0WGdEQXNlNGQzQWRYRjJ4QVppdUJ2VDhGd0xWN0djNU5IeFdzSHlDZzQrdVlJeXJoanQrTjQ0ZlJCZTdIZXQyRFdLcmZCRUQ2M0w0RjdzZFNveTNXeGc4QTRQaitXZHduQzFhRVlTNVpoWUNiSndEZzNQUVJydDNMQ2p5bXdONmZnZG1DZS85UE9INTd0OEQ5QkxSOUVYUFoybmpPeEdMLzlza0M5Mk85NWg0c3RUb0JrUDdsZ0h5OVR6TXpWNzZCZ0JzZUI4RCs0MWc4eDdjVnFCOVRhQlMyVzk0Q3dMbDFMcTRkQlYrMzJkYmpmVXlCNGJpUGJNU3hlbUtCK3dtNGNTVG1DbGZqU1R1Ri9ldEJCZTdIVXE4WDFxdDZaZjBaWWczQ0hCcUZLYm94MXRwZHdCcGM0R3RjYmt5ZW5FcXhSRVQrbzg2Y09VT2ZQbjF3T3AxMDdkcVZaY3VXNFhRNjZkU3BFdzgrK0NBaElTRlpwcW50MmJNbmFXbHBmUHZ0dDluMk8yclVLTmF2WDArbFNwWDQ0SU1QTUpsTUpDY25jK3V0dCtMeGVPalNwUXRMbGl5aGV2WHFUSjgrblMxYnRwQ2Ftc3IxMTErZjQzajM3OS9Qczg4K3krZWZmKzZ6MytsMDByZHZYNUtUazVrN2R5N2g0ZUhlWXg2UGh5RkRobkRiYmJmUnVuWHJiUHYrK2VlZmVmbmxsd2tQRDZkcTFhcjgrZWVmUkVSRVVLVktGWjkycWFtcDdONjltOURRVUY1NTVSVy9VeVF2WGJxVTk5OS9ud29WS21DejJYSzhUOWtwVTZZTXc0Y1BKeWdvcUVEbkY1WHRweHlNMlh3R2dMb2xyYng0VFhndVo0aUlGRk5idHNITEU0cDZGQ0lpeGR2b1orRHFla1U5Q2hFUkVSR1J5NElwbit2UnFYSlZSTVNQakRDMWFkT21EQmt5aEZ0dXVZVm5uMzJXYjc3NWhyMTc5L0xHRzI4d2FOQWc3cm5uSGxxMGFJSEpaTXJUZXFCMzNIRUg2OWV2Snk0dURyZmJqY1ZpWWRPbVRYZzhIa0pEUTcxcm84Ykh4ek50MmpTV0xWdUd5V1JpNnRTcFJFZEhaOXZ2Z1FNSCtQZmZmM25vb1lleUhFdE1UQVJnK1BEaFB2c2REZ2VIRGgxaTRzU0pWSzVjbWVyVnEvdnQrOVNwVXdCY2YvMzFEQjgrbk1tVEo3TjgrWEthTm0xS256NTl2TzIyYnQzS2swOCtTZlhxMWJOZGU3WlRwMDUwNm1SOG84emo4ZkROTjkvUXFWTW5MQmFMMy9hN2QrL0c0WEJRdDI3ZGJPKzdpSWhjWnRaYzVMV3lSRVQraTliK3BuQlZSRVJFUk9RQ1ViZ3FJbklPbDh2RndvVUxzVmdzUFBDQU1mMUdqUm8xZVAzMTEzbjAwVWZadVhNblI0NGM0Y2lSSTd6MDBrczg4Y1FUM0hMTExYbnErNnFycnFKcTFhcTBhOWZPR3lpdVdyVUtNS2JvWGJod0lXQUVvbDk5ZFhicWlCZGVlSUczMzM2YjRHRC9VeXRzMnJRSmdPRGc0Q3hCWllNR0RYeTIwOUxTQ0FnSUlEWTIxbnQvdi9qaUMwYU9IT2szSUQ1NThpUmdWSXdDREJvMGlQWHIxek5qeGd5U2s1TVpPSEFnQUtkUG53WWdJaUlpVDQrRnlXUml5cFFwZlBiWlp6NFZ0Wm5GeHNZU0VoTENPKys4UTdseTVmTFVyNGlJWE9MK0t2eTF1VVZFNUJ3N2RoYjFDRVJFUkVSRWlpMkZxeUlpNTFpNmRDbHhjWEgwNnRYTForcmI4UEJ3K3ZYcng5ZGZmMDEwZERRMm00MFNKVXJRdVhQbmZQWC8zbnZ2ZVFQUWhJUUUxcXhaUSszYXRYbnJyYmZ3ZUR4MDdOalJPeTF3WHV6WXNZUGx5NWNERUIwZFRZa1NKWEpzdjJiTkdwS1RrM0U2bmR4Nzc3MTA3OTQ5eTFxc21aMGJyb2FFaE5DclZ5L2VmLzk5Tm03Y21DVmN6UzRvQmFOYTljQ0JBOTQxVTYxV0s2ZE9uYUppeFlxQXNTNnR6V2FqVnExYWVEd2UwdExTY0x2ZDdOeTVrN0ZqeDlLblR4K2FOV3VXcHlwaEVSRzVSQ1djTE9vUmlJZ1VmL3BaS3lJaUlpSnl3U2hjRlpGaW9jK1BDZDdiODlxVUxuQS95Y25Keko0OUc0QWpSNDR3YmRvMDc3R05HemNTSGg3T3JGbXpzRnF0bU0xbXpHWnp2b08rSlV1V0VCTVRRNk5HalpnL2Z6NkJnWUdNSERrU3M5bU15K1hLMGo0dExZMTMzMzJYZnYzNkVSa1ptZVg0cTYrK2lzdmw0dHBycjJYejVzMmNPSEVpVCtObzJMQWhmZnYyelhYOEdlRnEyYkpsdmZ2YXQyL1B6Smt6YWRXcWxYZGZScmdhRmhiR3hJa1R1ZkxLSytuYXRhdFBYeWFUaVljZWVvaHJycm1HZSs2NUI2dlZTbEJRRUpNbVRRS2dSNDhlUkVWRk1XblNKRnd1RngwN2RpUW1Kb2FXTFZ2eThzc3Y4K0tMTC9MNDQ0L1RwVXVYUE4zSDdCVFc2MFZFUkFvZ0xhMm9SeUFpVXZ6cFo2MklpSWlJeUFXamNGVkVKSk9aTTJkNjF5aGR1M2F0M3pZYk5teWdlZlBtZVE1VjkrN2Q2dzBMd1ZnZjFlMTIrN1FaTTJhTXovYmh3NGU5NjZjbUppWVNIeC9QamgwN2VPdXR0N0pVbVU2ZE9wV1VsQlNpb3FLSWk0dkRaREpScGt3Wm4rbUJQUjRQNzcvL1B2UG56eWMwTkpTT0hUdHk0NDAzNHZGNHN0eVBQLy84azZsVHAzcTNqeDQ5Q3NENzc3L3ZEWjRCM0c0M3k1Y3ZaOFdLRmNEWkVIYlJva1drcEtTd2ZQbHlvcUtpYU5La2lVLy9Gb3VGN2R1M1U2cFVLY3htYzU0ZXc0enp3c0xDemp0WUZSRVJFUkVSRVJFUkVSRXBLSVdySWlMLzgvdnZ2L1BOTjkvdzJHT1BNV1hLRktwV3JjcU1HVE1BU0UxTnBWdTNicFF0VzVibXpac0Q1RGxjclZHakJyZmRkaHZmZnZzdEhvOEh0OXROMmJKbEdUWnNHSysvL2pxaG9hR2twYVY1SzBNenI1R2FrSkJBVkZRVTBkSFJBSHo5OWRmY2NjY2RQdjJIaFlVUkZoWUdRRlJVbE0reEF3Y084UFhYWDVPY25NeXFWYXZvMXEwYkF3WU04TGIzcDBHREJ0U3NXWlA5Ky9jVEhCeU0zVzRIOElhaFc3ZHVKVFEwTk10YXJxZE9uUUtnZE9uUzFLeFpFNERGaXhkVHAwNGRuK3RaTEJaQ1FrS29VS0VDWnJPWmxKUVVKaytlREVCNmVqb25UcHhnOHVUSmVEd2VuLzdQWFV0V1JFUkVSRVJFUkVSRVJPUmlVN2dxSXZJL1c3ZHU1WkZISHFGcjE2NU1tVExGNTFqYS82YlZ5bHcxNm5hNzh4ejR0VzNibHJadDIzcW51ZzBQRDZkeDQ4Yk1uVHVYaElRRSt2ZnZUNzE2OWJLc2w1cVFrSURENFdERWlCRlVxRkFoMy9jcEpDU0VKVXVXQURCZ3dBRDY5ZXZuYy96QWdRT3NYTG1TZSsrOTEyZi84T0hEQVhDNVhIVHUzQm1yMWNvYmI3eUJ5V1RpdWVlZVk5T21UYlJzMlpJZVBYcDR6eGs3ZGl3Ly9mUVRkOTk5TjIzYXRNbDJUSmtmTTVQSmhOMXU1OGNmZndUQTZYU1NsSlRrM2M3dVBCRVJFUkVSRVJFUkVSR1JvcUJ3VlVUa2Z3WU1HSkR0c1l5cGdqTlhZSjQ3dFc5QkJRVUY0WEE0K1A3NzcvMGV0MXF0eE1YRitRMVhQL3JvSTFKVFU3UHRPNlBxRkdEMzd0MCthOGdDZlAvOTl5UW5KeE1XRmtidjNyMnpuUC92di8vaWRydUpqSXowVnVvKy92ampEQnc0a0tsVHArSnl1Ymp0dHR1QXM5TUNoNGVINTNoL00xZjhlandlU3BZc3lieDU4NEN6YTY1T256N2RHMFFYMXVNc0lpSWlJaUlpSWlJaUluSytGSzZLaUdUajBLRkRmUFRSUjBSSFI3TjE2MVlBSWlNanZjZGRMaGNPaCtPOHI1TlJrVm05ZW5XbVQ1L3VjNng5Ky9iRXhNVFFzR0ZEditkV3FGQ0JTWk1tNWVrNnYvNzZhN2JIWnN5WVFVeE1ERGZjY0lQUC9tUEhqZ0crMHcxSFJrYlNvVU1IbGl4WndxcFZxN3poYXNhMHdQa0pWL01TbkdaTUQydzJtN05NRlN3aUlpSWlJaUlpSWlJaWNqRXBYQlVSeVliVmFtWERoZzNNbVRQSHUrKzY2NjVqNHNTSjFLOWZINGZEZ2RQcFBPL3I1RGJkYlU0QlpNZU9IYWxSb3dZVksxYk1NcVV3R0JXM3ZYcjE4aHZjNWtWY1hCeVFkUzNYamgwN3NtVEpFcTYvL25ydnZvektWWnZOeHBneFkralpzeWYxNjlmUHNmKzhoS1daNzcvQ1ZSRVJFUkVSRVJFUkVSRXBTZ3BYUlVTeVVhRkNCYVpPbmNvNzc3ekRkOTk5eDkxMzMwMzc5dTE1ODgwM0FiajMzbnR6WEZ2VW40TUhEd0srSVdGR2VCZ2ZINTlsMmw0d0ttUnpjc1VWVitSckRIbVZrcExpbmFwNC9mcjFQUFRRUTFuYXJGeTVrcDkvL2htQXBLUWtBSjUrK21rU0VoTDQ0NDgvZVBQTk42bFNwWXJQT1prclY1MU9KK25wNmQ2K1UxSlNPSHo0c00rMU11Ni95V1RTRk1FaUlpSWlJaUlpSWlJaVVxUVVyb3BJc1dES3ZVbkIraldaR0RSb0VQMzY5YU4wNmRMWTdYYnNkanZKeWNuY2Z2dnRlZTdINC9Fd2UvWnNQdnZzTXdEMjc5L1BnZ1VMNk5tenB6YzhURXhNNUt1dnZzcHlidVoxVXk4bWk4VkNVRkFRWUV3RkhCd2M3SE84UVlNRzN0c3Vsd3VQeDRQVmFpVW1Kb2FZbUJnQXZ2amlDNFlORzRiVjZ2K2ZHNmZUaWRsc0pqUTBGTUNuMHRWZmxXcGhWYTVlcU5lTGlJaUlpSWlJaUlpSWlCUnZDbGRGcEZpWTI2WjBvZmVaVVNVWkVCQkE2ZEpHLy9IeDhjRFpDbFIvN2MvbDhYaDQ3YlhYK09HSEh3Z0lDR0RFaUJFc1hicVVkOTk5bDgyYk45TytmWHNBV3JWcXhhaFJvM3pPN2Q2OU81MDZkZks1aHRsc1B2ODdsd2VCZ1lHTUdUT0crZlBuMDZkUEg1K0tVNEF6Wjg0UUdocUt5V1JpOSs3ZFBQend3OFRFeE9TNEJteGNYQnpwNmVuWTdYYW1UWnVHMisybVVxVksxS2hSSTB0Ymo4ZkR0bTNicUZldkh0T21UU005UFQzYmtEYS9Mc1RyUlVSRVJFUkVSRVJFUkVTS1A0V3JJaUorUkVSRThNOC8vL0RBQXcvNGhKbG56cHdCakpBd0xpNk8rKysvbjlLbFMxT2lSQW1Ta3BJSUN3dkwwdGZwMDZmWnUzY3ZBQTg5OUJBMzNuZ2pUWnMyNWNVWFgyVGR1bldzVzdjT2dFT0hEakZ5NUVnQ0F3UHhlRHc0blU0aUl5TlpzMllOMzMvL3ZUZk0vUFRUVDNNYys4S0ZDMW03ZGkyUmtaSFliRGFBQWdleUZvc2wyd3JkdDk5K213MGJObEMzYmwzKy9mZGZBS3BXclpwamY3Ly8vcnUzRWplalN2Zmd3WU4rdytvTUdWTVRpNGlJaUlpSWlJaUlpSWdVTllXcklpSitQUERBQTN6ODhjZWNPSEhDWjcvRllxRkdqUnJjZmZmZFJFWkc4dFJUVHpGMzdseDI3OTROUUpjdVhiTDBGUkVSd1Z0dnZjV25uMzVLdDI3ZEFLTXFkUHo0OGZ6eXl5OTgvLzMzYk4rK25YMzc5ckZ2Mzc1c3gxU3JWaTFHakJpUjY5anIxYXZIN3QyN1diRmlCUTZIQTRCcTFhcmwrYjduMVNPUFBNTEhIMy9NNHNXTHZmczZkT2lRNHptZE8zY21NVEdSV3JWcTBhaFJvM3hkNzdiYmJpTThQTHhBWXhVUkVSRVJFUkVSRVJFUktRd21UMkV0WUNjaThoL2xkRHFaT0hFaXRXdlhwbnYzN2xtbXo4MnJ4TVJFVHA0OFNWcGFHbmE3SFlmRGdjUGh3T2wwNG5BNHVQTEtLNmxZc1dLZSt6dDA2QkREaGcyamV2WHFQUHZzc3hjc21IenV1ZWM0ZlBndy9mcjF5elZjUFIrclY2K21XYk5tRjIxYTVNSzIvWlNETVp1Tnl1ZTZKYTI4ZUkyQ1loSDVqK3AxVjFHUFFFVGt2MkgrSjBVOUFoRVJFUkdSeTRJcG54L3FLMXdWRVNuR0VoTVRpWWlJdUtEWFNFbEpJU1FrNUlKZW96aFF1Q29pOGo4S1YwVkVMZzZGcXlJaUlpSWllWkxmY1BYeUxQOFJFWkU4dWREQktxQmdWVVJFUkVSRVJFUkVSRVQrTXhTdWlvaUlpSWlJaUlpSWlJaUlpSWprZ2NKVkVSRVJFUkVSRVJFUkVSRVJFWkU4VUxncUlpSWlJaUlpSWlJaUlpSWlJcElIMXFJZWdJaElZZWp6WTRMMzlydzJwWXR3SkhJNTBPdEZSRVJFUkVSRVJFUkVSQXBDbGFzaUlpSVhnY2RUMUNNUUVSRVJFUkVSRVJFUmtmT2xjRlZFUk9RaU9KN205dDRPRDlBL3Z5SWlJaUlpSWlJaUlpS1hJMzI2S3lJaWNoSHNQdTMwM3E0U2FpbkNrWWlJaUlpSWlJaUlpSWhJUVNsY0ZSRVJ1Y0FPSnJsWWRUUWRBQlBRTE1wV3RBTVNFUkVSRVJFUkVSRVJrUUt4RnZVQVJFUkVpaXUzQjlhZHNQUFI3aFJjLzF0enRYV0ZRQ29FcTNKVlJFUkVSRVJFUkVSRTVISms4bmc4bnFJZWhJakkrWmkxTzRVRFNjN2NHNHBjUktsT0Q0ZFQzRGpjWi8rWnJWekN3c3ZYaGhOc05SWGh5RVJFaWxpdnU0cDZCQ0lpL3czelB5bnFFWWlJaUlpSVhCWk1KbE8rUHJCVjVhcUlYUFlPSkRuWmNVcmhxbHphcm95d01yeCttSUpWRVJFUkVSRVJFUkVSa2N1WXdsVVJFWkVMcUhJSkM1MWlnbWhkSVJDTGNsVVJFUkVSRVJFUkVSR1J5NXJDVlJHNTdBMjRvZ1JQYjBnOHU4TUVMelFNeS9XOE1adlA1TnJtaFd2VVQzSHI1OXkrOG5wT2ZnV1lUSlFOTWxNNjBIeEIraGNSRVJFUkVSRVJFUkdSaTA5cnJvcUlpSWlJeU1Xak5WZEZSQzRPcmJrcUlpSWlJcEluK1YxelZlVTBJaUlpSWlJaWw0dVd6ZUNLR2tVOUNoRVJFUkVSRVpIL0xJV3JJaUlpSWlJaWw0dGJ1OEw0RitDK3V5RTR1S2hIa3o4bEk0cDZCSEtoVks4S2ZXK0RzbVh5Zms3NUtMaWhDVmkxV3BHSWlJaUlpRnhlRks2S2lJaUlpSWhjRG1LaW9YSU1tRXpRcVQyOE5RR2FOaTdxVWVWTmNEQk1uUVIzM3dFaElVVTlHaWxzWmpQMDZnSFRKc016UStHYXE0M1hhVTVDUW1EWVl6QmpDZ3pvQjVVclhaeXhGb1dLNVhOL1BFUkVSRVJFNUxLaHI0aUtpSWlJaUloY0RtNXM1cnRkdWhRTWZ4dzJib2FaSDhPLzhVVXpycnlvWHhjQ0E2RmJaMmpkRWo2ZkR5dFdnZHRkdU5jeG1jRGpLZHcrSlhjcEtjYmZaak5jZDYzeDUvZ0pXUDRqclB3SkVrOW5mMDVZR0hUcGFQelpzODlvdjNyZDJlT0ZvV0Y5dUg4QXJGd0ZDNzhwL05kZFRwbzBnc2NmaGw5K2hmYyt2SGpYRlJFUkVSR1JDMGFWcXlJaUlpSWlJcGM2aXdWdWF1WC9XSjFhMExyRnhSMVBmalZwZFBaMmVCZzhOQkFtampWQzE4SlNNZ0ltaklGNmhkaW41RTFxV3RaOWtlWGd6dDdRdjYvL3FYL1QvSnhUc3pvOE9CRGVtWmgxYmVHd1VCajZDRVNFNTI5c05oczgraENVajRRNys4RDQ1NDBwaVMrR3JwMk1MMEFFMnFCZEc2TkNWMFJFUkVSRUxudXFYQlVSRVJFUkVUbGZKaE1NN0E5LzdZSzF2eFYrLzAwYVpWMnoxT21FV1ovQmp6OUR1cjN3cmxXam1oRUV6WmhWT0JWK2dUYTQvcnFzK3l0WGdoNWRZTytCODY5U0xCa0JMejRMTVJWaDVEQVlQeEcyLzNWK2ZVcmUrWHY5L2IwSFB2b1VkdS8xZjA1YWV0WjlxV253M1hKWXRCVE9uRG03UHl3VVhoZ0pWU3REbFVyd3duai8xYkQrMk8zdzRTZnc1S1BHZHMwYThQcFltRGJqN0h1MVpBUThOengvYThibXhnU0VodnJ1NjlJUlVsTmg3b0xDdTQ2SWlJaUlpRngwQ2xkRlJFUkVSRVRPaDhrRTk5OERON2MxL2tEaEI2eWQybWZkTis4citPNkh3cjFPaldydy9BZ29FUUlod2ZEV3UrY2ZzRGE5RG9LQ2ZQY2xKOE5IbnhsVEcwK2RkSDc5ZzFHZEdHZ3piZ2ZhNE5tbllOenJzR1BuK2ZjdHVYUDRDVmVuem9BanNkbWZZL2R6enZOallmOUIzMzJaZzFVdzFoNGU4MnorQXRZMTY0M0s3NGIxamUzZ0lDTnNmZmNEWXhyaVU0a3dhUXE4Tk1wNFRWNUl2VzgxUXVSRjMxN1k2NGlJaUlpSXlBVmo4bmkwSUkySWlJaUlpRndrdmU0cTZoRVVyc3pCYWdhWEM5NmNWbmdCYSsxYU1IYTA3NzdkZStHNWx3cDM3Y2pNd1dxR1g5ZWRmOEQ2Mmt0UXZacnZ2cGNud0padHh1MytmYUhITFFYdlB6dnA2VEJ1WXZFT1dFdEdRSlhLVURJY1FrSWdPTmg0cnRMVGpjclEwMmNnN2ppY09KSDM2dVlibXNCZGR4aVZsL2xScnF6dmRzSko0NzF3dnVlRUJFT0pFbG5QUFh3a2Z3RnJsVW93Y1p6eG5zMWd0OE9USStIWWNXTzdZbmtqWUQyM1N2eENtUDZoc1NidGhUVC9rd3ZidjRpSWlJaElNV0V5bWZMMUc1QXFWMFZFUkVSRTVQSjNWOS9zMXlTOWtNeW1yTUdQeFFKUFBHemNMb3lBOWJadVdmZFZpQ3FjaXMvTUlzS05DdERNbWw5di9GM1FnTFZ1N2F6QjZpOXJ6Z2FyQUo5K0FXNFg5UHpmL1hTNVlOTWZjRjBqem92WllreW5uTjl3dGFDQmxOc05EcWRSeFhrNkNVNmVoRU5Iak9tSi85aHFUQWQ3dml3V28vcXlaVE80cWc2VUtwbjNjLytOTjBMNTNYdGh4eTdZdXcvOGZkZDY3VzlRcHZUNXJ3OWFrQXJRL0p5VDN3cldnNGZndDkraGFlT3orMncyYUhFRHpQL2EySTQ5QmkrT2g1dmJHZE1hN3p0Z1ZMVW1KeHZIMzVsa3JOMmE0WmMxeG50RFJFUkVSRVQrVXhTdWlvaUlpSWpJNWUvVHVSQWVCbTF1TE9xUkdBb3JZTDJxRGx4emRkYjlvYUZaMTNPOFVNNG5ZTzE5cSs5MlVwS3hUbXlHUUpzUjZzNzVQemdSYjZ5OXV2bFA0Ky9wYnhraFg0YWhJNHl3OGx3RCtobHJXV2J3ZUdEeFV1UFB5VlA1RysvNU1KdU4reE5vTTU2Yml1V041NjlqTytQK2ZMY0N2bHBrVEFsYmtMN2J0WVkrUFF0ZVZWbTJqUEhuaGliRzlzbFRzT3lIczhGaVprdStNLzQrMzREMVFzdHZ3UHJ0OTc3aEtrQ2xHTi90dzdId3dleXM1NXBNVUxhMDc3N1lZOWxmeTJUeUgxNkxpSWlJaU1obFQrR3FpSWlJaUloYy9qd2VtRGJUdUYxY0FsYVRDUWIyTDl3eEZWUkJBdGFyNjBQOXVyNzdaczcyRGNHYTN3RDMzQW5UWnNEeWxiNXRiUUcrMi82bXRRMEpnYmF0ZmZldFdRK3pQOC9iR0MrV2tCRG8yUldhTllGSmIyZGRWelFuVlN2RGtNRlFPU2IzdHZsUnFpUTBiT0EvWEFVallFMVBoNmhJMkxNUFlvOUNVaktrK0tuQU5adGg5blRmZlUrUE5xcGwzNThDMzYrRXBjdXpodDJmenNoNlRrNkJaWFljanJ5MTI3SFRxRVROSEZBZi9DZHY1NVlxQ2RaelBrS0pQZXEvYmNYeThQUlFtREhMcUZ3V0VSRVJFWkZpUmVHcWlJaUlpSWdVRHhrQjY3SGp4aFNzZS9ZWjRjNlpNOFowclplYmp1Mk1ZQzJEeHdQako4SmZmK2QrN3F0aklLYmkyZTAvdDhOcmI1Ny9tUEphaVdjMncxMjMrKzVidHdGV3IvWGQxN0dkc2NicjhNZU5xc0xabjRQemY4OVZ3RG5ocXQxUHVIcHpXd2dPOGgzZnZLL3lOc2FpVUQ3S3FMUWNPUWFPeE9iZS9wcXJZZmlRck5NMVh5eDVYUlBVWXNtNkw5MXVyUGxxc1VEbkR0RGhKdVA1WDd6VW1LTFhuM1E3cEJXZ3NqZXZQQjdZdk9Yc0Z6QVNUOE95RlhrNzk5ejFZY0YvdUdvMnc2TVBHZSsvRjBjYW9mS25jLzIvZmtWRVJFUkU1TEtrY0ZWRVJFUkVSSW9QandlK3pLWVM3M0lTV1E3Nm54Tk9MbDVxVEptYkYrZUdvRzczaFEydHp0VzVBMVN0Y25ZNzRTUk0vOUMzVGNQNlVMMnE3em0xYXNMa2QrREV2eEFZNk52KzNNclZRSnZ2ZE1CZ3JJR1psOUN5S0lXRXdNZ25ZZWpJbkNzdWE5YUFweC9QR2pMbnhHNDNubnViemFoOHZoUTRITVo0ckZabzNkTDRzM1Y3MFZVWGI5aGtoS3RPcDFGRm5KeGk3TGZaNE5FSG9mNVYvcyt6K2dtUVh4d0o3blBlYTJhejhZVUJNSjZEemgyTUN1RTMzc2xmeGJLSWlQeW5uSGFrTUhIbjE3Zzhic1kxOEQ4dGY1ckxRZkM4UGdXK3hpTlhkT0tkeGc4QzBIckZLSDQ2dnIxQS9Wd1pIczNPVzk0QjROVWRDeGk1cFlEcjFRUDd1MDJuYW9sSU5pYnM0YnBsd3d2Y3o0d21EM04vamZZQWxGMXdOL0hwWndyVXoyMlZibUIraTZjQjZQdnJKT2IrczdwQS9aU3dCcEhVMi9pL3pxeDlLeG00L3UwQzlRT3d0djBFcmk5Ymk4TXA4VlQ2K3Y0QzkvTkN2ZHQ1c1g1ZkFPcDkrempiRS9NNGU4YzVtcGVyemVwMnJ3RHcxT1paVE5wWjhOKzl6dlQrbkZCckVOOGQzVXluVlM4VnVKK3ZXbzZnUjB4VEFFeWYzNXBMNit3OVZQTm0zcnR1RUFEdFZyN0Fpcmc4L3U2VlNRbHJFQzNLMWVHNzFzOFhlQnh5ZVZDNEtpSWlJaUlpY2lreG1ZeVFKM080dUdlZnNTN3A1YUJxWmVpWDZZTS90eHZlbkFabmtuemI5ZW1aOWR5YTFXSGlXSGpuL2F6aDRMbVZmemUzTTlacnpYeWQvMXQ0Zm1QUGk4VkxJVDRoNjM2THhWalR0UEUxL3FzY015c2ZCVGUxTXRZODljZGlnU0dEY2c5VzR4T01QdjdZYXF3Vm12RVltVXpHZXJXVllxRE9sZENra1c4bDg4Vmt0L3V2dkQwYWQvSEhBa2E0K3NrWHNQTnYyTFg3N0g2NzNaajIrcEVINE1ibWVldXJSSW04dGJNRjVHMU5XQkVSK1UvNjRkZ1c3bHMvbFg5U1RnRFFwUFFWZEk5cFVzU2pFcEdDU0hhbXNmUDBZUUFPSnAvZ1JIb2lqVXZYTE9KUnlZV2djRlZFUkVSRVJPUlMwcnNIMUsxOWR2dmtLV05LWCtkbE1MVnhaRGtZOGFSdktQakZsOFphbDVrMXY5Nm9VczNNNVlLTm0ySEZLamh3empmcDNXN2plSWJ3TUxpdG0yK2JuMzZGb3dWWXJ6Ty9WcStGdmZ1elB6N3JNN2kxQy9UdGxYTS8xemZPUGx4dGNZT3hibWRPL3R3T0U5NHcxa1U5bDhkalRJbjliN3d4RGU2Y2VYQkZEZWgrQ3pSdGZINVZyWkhsNFBpSjdJK24yMkhkYjNEcWYrdXIycytwenQyeURWNmRkSGFxN3N6UGU4WTB1eUVoa0pKUzhESG14T014QW5KL2F3ZTdYRERsUGFOeStyYnVoWE85ZER1TWZkMm8zaFlSRVRuSEQ4ZTIwUDdIRjMzMmpkZ3ltNjdSMTJHK1ZHYWhFSkY4Y1hzOFROdTlsT0diUHliRmxjNFBONDJoYlZTRG9oNldGREtUeDVQWFJYTkVSRVJFUkVUT1U2Kzdpbm9FbDdaNmRlSDVaNHlwUmNFSWUxNThCZjdhbGI5KzNuZ1ZLa1dmM2Y1aks0eDlMZnYyZ1lGR0lQaC9DMzFEelB4b2RBME12ZzlLUnB6ZHQyNERUSnppMjY1RUNYaHJnbTg3bHd2R3ZIbzJoSzFZSHFhOGZ2WjRXaHIwZjhDNGJUYkQwMDhZRmFLWnp4L3lOTVFkTjZvKzc3OGJmdndGL3Q2VC8vc3hQNWVwN1o1NVB1ZHdOY09UajBLenB0a2ZQMzBHN24zWS83R1J3NkJSdzV6N2YzU1lzYjV3ZmxVb0R3OE9oUHAxamVyTlVTL243L3ordDBQbFNzWTB6eGtWdkdZempIOGVWdndFcTljWmF4NW5lR2NTbEk4OHV6M3ZLNWkzd0xqZDR4YmplY3BjMVZrNUJsNGVEZi8zRlh5ekxPL3IvT1pWZ0JYR3Z3amZMVGZHbTUycjZoakI2TkdqeHRUQmIwMkE2RXpWdnd1L2dVKy95SHBldDg1dzl4MW50MC84QzRPSEZ0cnc4eVczMTdLSWlCU3AwNDRVNm4vN2hMZGl0VkpJV1Q2OTRRbWFsNnVEeFdRdTR0R0pTRUdrdXgwY1N6MUZwMVV2OGRmL0tsZ3JoNVJqYStjM0NROElLZUxSU1U1TXB2eDlvMFdWcXlJaUlpSWlJcGVDeUhJdzdESGZZUFh0NmZEdy9jYjZsQnMyWFpqckJnYkNjMDhaMWJLVkt4bnJVT1kzWUowNkNhSWlzKzZQTEFmalh6QUNUNHZGV0xjeU5OUTNXQVg0Yko1dmRXdG9xTy94ak9ySGtCQWp3TTBjckFLc1dtMEVxd0ZXSTlTOHJoRzBiQWF2VElidGYrWHZ2aFNXWDlmbEhLNld5T0hEbFJyVmN1OC9KVFgzTnY0Y1BRWXZ2UXJ0MjBEWlhLWXZ6dTY2MTE0TmI3d0NIMzl1Vkp5NjNURGlSZi90LzUrOU93K0xzbDcvT1A0ZUdEWUJVUkJSRVJmTXhEV3NFN2xYQUFBZ0FFbEVRVlFWeTB3dDE5enFwNWxaV1daWkxwbExybVh1UzZLNDRVWkh5NDVaNlVuTkpYTkxFOHZkTWhjVVVSTVhWRlJBUkhhR1lYNS9QTTdBTUFzemlKSjJ2NjZMNjh5emZaL3ZETU9SK014OWY2MVZYRy9jWXJ6dDZncWpoaXF2emJ0dktldWZMbDRHS1VWYk44MnMxMTZCNmxYaHd3K2dRVDM0ejlmR1liQmUvdmVOczdNU1N1ZDN1V2pybEFraGhCQjZjNkkzR1lMVnlxVjhPTlY1Z1lRdlFqemlYQnljcU9ydXk3Rk84M2hpODRkY1RVL2tTbm84YzZJM01iWCttNFVQSUI0WkVxNEtJWVFRUWdnaFJFbHpjMVBhNlhyZUN4VTFPVEIzSWZ4MUFqNGVCSjhNaDhnbytPWjcwNWE1OThQRkdUNGJtZGVHK0psZ0paeWN0OWkrZ1BWbXZQbHdOYkJhNGRjZVBBSS9iVFhlNStscHZKMlRBODJlZ2Y3dm1oNERlTG94TkppdmhHRDZkVmhkWFpYUWVQWkNwVFh1dzNZbjJmcHhqY2J5TVU4UHk4ZjBYbXdMNjRxNHhxeE9CNy9zTHRxMStqYkUrcUQ3blRmTnQ5alZLeGdpZCtzQ25kcWJQMWZ0cVB3czZBVTNoTG1mSzYxNlQwWFpQc2Z3K1dEcGMrYyszbm1QbXorcnRFdWV0d1Qrdm1CNXZBRC92QTg5NkYySnRYMCtRZ2doaEJtYnJoNHhQSjdkOEYwSlZvVjRqTGc0T0RHNzRidThlV0F1QUQ5ZFBTTGg2bU5Hd2xVaGhCQkNDQ0dFS0VsT2F2amtZNlVkS2loclRjNWVvSVNwb0FTTGFyWFN4blgyZEdVZHpjSjRselhlcmhzRVg4dzNQYy9WeFRTc2JOb0VobjhFODVmWUhyQit1UUxtaFNqUHhSNVhyOE9TTDAzM0Z3d1h5NWFCQ3pGd0xRNkN6SVNycFQwQk0vdWRuWlhYTmpSTUNhb2ZKZzkzNjhmdldxbkd6TmFBbTZQMTYxL3ZEdjRWWVdlRTB0N1hXc0JabkFxdW9XcXRBdGNjWjJmbHkxYmVaYUZsTTZXUzFOWVd3VHQyUWU4M2JEdTN2QyswYW1FOVhLMWF4WGhicTFYZWkvWnlkb1orN3lydHFuY1dNZHdXUWdqeDJMaVFtcmRXL0V2K1RVcHdKa0tJQjZGTHBXREQ0L3cvNytMeElPR3FFRUlJSVlRUVFoUkZsUURvMFJXV0xGUFdaaXlxdnIyVnRWWkJDVTVuekRXdWl0UGNDMWNCVkNyd0xVSXJWeWNuKzY1NzltbWxZallzM0xhQU5lNEdiTnlzdEZ3dHVEOHlTbG1qOU5XdVVEN2ZIREl5bFJBNU05TjB2TEpsakxkVktxZ2RwTHcyVXorRGFsVnRmeTZubytGOGpPM25GNWU2dGEwZnQxYUJuSGdiS2xleWZCeVUxNlRsYzhwWFJnYWMvVnNKQ1ArT1ViNEtxNXd0cXV6N2VLL2JTNnVGWlN1VTFzUDIyTFFGTXJPVXRYY0xXenJwMi84cDUxdFROY0I0KzFxYzlYYkg1dmlWaDlGRGxmZHVxeFpLVUx3cndyNHhoQkJDUEZiU2N2SitCL0pRdTViZ1RJUVFENEtuVTE1SGx0UWNNLy9OSXg1cEVxNEtJWVFRUWdnaGhMMnFCc0Rrc1VyVnA2Y256SnhiOUlEMWZ6K0NsNWZTem5iMkF0TlFMRWNEbE1BZjNKbzlvd1JBWWVHMlZVV3Uzd3d0bTBPRjhzcjZzR3MzUXN4RjVkZ2JQWXlEVlZCQzZXdlh6WStWUDF4TlNWRmU0eWFONExkOU1DMFVwazlRMXNCYy8xTmVNT2JuQjZGVGpjZlpGUUZMLzJ0N3hXTnhxZXdQSGRwWlArZm9NY3ZIenA0clBGek56ODBOR3RaWHZ2UnUzb0l6WitIRUtUaDJFbEpUYlIvUG1vSmhlM3dDZkRqYzh2bkxGaHBYVXE5ZUJ6OXVNbit1ZnlWWU1DdHYrM2FTL2NHcTNvNWRjUGN1bFBOUktxUnYzbExlUy8vOXd2aThKbzJnWXlIZnE5S2xqYmNyK3BtdkJBY281V2E4N2VPdG5GdTZ0TktHRzVUQWQ4Qjd5dnV5cU05UENDR0VFRUlJVVdJa1hCVkNDQ0dFRUVJSWUxU3JBcFBHNXJXdXJWOEh4bzZFa0NJR3JNbDNsYmExRGc3bVEweE5nUXE1azZlVjg2MlpPY1U0bkxQbEdrdHNEU1kxR2xqMnRSS0U3aitVdC8rcGV2RHEveG1mdS80bk9QU0g1Ykh5aDZ2eENjcVlqWjlTS25DVDc4TFVXZkJSUHlYQTFhOWRXck9HNlRpYnRqNzhZRlcvTnF5TGxkYTNkMVBnd0dITHgzL2JEMjFiM2Q4OC9Nb3JYNjFhS29Ib3NaTktLOXFqeCs5dlhIdlc0Z1hUOXNqNk5Wc2Zob05IQ2o4bi9DdVk5S2tTd3RyS25rcHdCd2Z6NTZwVU1MQXZvSU5mZjdQOTNrSUlJWVFRUW9nU0orR3FFRUlJSVlRUTR2RlJ4Z3MrR3dtK3ZnL3VIcTZ1cG11TDFydlBnQlVzVjRjVzNKK2JhNzZWYm40RkEwVmJyaWtPSjA4YmIzdVhoV0dEakZ1ekhqaXNWQzlhVThFdjczSGNUUWlzRGk0dVNzQjYrRThsY0oweTAvaDU1cS9hQkxoeVZXbExYTnhhTklQYXRaVEhEZzZnZGdSM2Q2VkNNZWhKMjBLNi8zNm50RVcySkNvYVRrVENVL1V0bjJNUFIwZWxRck5KSTZWbDhOS3Y0ZUxsb28xbHo5cXVUbXJUOVZYdnA0WDJnNUNRQ0pORGxHcm9NbDRQOTk0cUZReDhIM1RBYmdsWWhSQkNDQ0dFZUZSSXVDcUVFRUlJSVlSNGZOeEpoamtMWWZJNDB6YTBEMXE5T3ZEWktKZ3hwM2dESkhzckJmOHBuTlF3WmhpVTlzemJkKzV2V0xUVWVqV3BTZ1dWS3VSdDM3eWxWRHU2dUNqcml4NytVOW1mZnd3WEYyaFExM2djYTVXeDkrUGxUdmQzL1liTnNQZEE0ZWN0K1JKbVRMS3ZvdElXVHdRcWxjM0wvbHUwaWtsNzNvL3U3cWI3SGtiSWI2OGJOMkZLaU5LKyt1eDU1WDE2TzBscEkvd3dDcDkxZGdUV1FnZ2hoQkJDaUJMblVOSVRFRUlJSVlRUVFvaGlkU3NCSms1WFFybUhyVzV0R0RkYUNmdUtpL1lSRFY0R2ZnQlA1R3ZWZXlzQlpzM1BhK05yaVhkWjQ5Y3ZMUjB1eHlxUG16VEthOGVjM3pQQnBxLzVnVU9tNTVVa3JSYSsreDk4djhhMjgyOG5LZS9qUzBXc01MWEcwVkdwbUh5dXFmM1gyaE0ybW11SG0zVEgvbnZxTlh0R1dWLzJRWWk5cHF4NS9OTldpRDZuVkxGbVppbGg4UDE4bFMxVCtEbi90R3BlSVlRUVFnZ2hoRlZTdVNxRUVFSUlJWVI0L0NRa3dxUVowS1VEeEZ4U1dxQW0zNFhVMUllL0J1ZjlLcW1xdG00dndabXpTaVdmdlhxL0FTODB6OXRPVDFjcWVwUHY1dTF6Y1FaL2Z3andoNERLNE9jTGN4Y3BsWlg1M1U1UzV2RGtFNkJXUSt2bmxRQXN2eGJQR20rZlBROVhyOXMvN3djbDVpSjgrUTJjdjJEZmRiY1M0Sk5KMExVTGRPMXN2aEswcUZRcUdQQ2UwbjQ0TGQzMjYreDVQMWFzWUxvdkljSDI2L1ByMlIxNnZxSUVuOU5uUC9nSzJHNHZnWnVyc2lacmZCSG43T29LazhmQ3NST3c5TCtQM3YvM0NDR0VlS0EyUHordXBLY2doQkNpaUtSeVZRZ2hoQkJDQ1BGNFNraUViMVlwTFZpdlhydlg0dk1SRERkS1lzcHY5b0MzWDRjSlk1UjFSRzNsNlFrakJpdGhvSjVPQit0L2dzQnE4RlpQK0hRRUxKa0wzMzBGb1ZOaHlBRG8xa1ZaVHhXZ1ZrM2pNVy9GR3dlOG5kb3JhNTNxK1pXSFJrOFpYN01yd3ZZNVAyZzZIU3dyUXJDcXA5VXFyOS9BNFVwQWUrN3Y0cHVidXp1MGJXWGZOZmE4SHl2NkdXL3JkSkI0Mjc3N09UakF3TDVLc0FySysvR3prVW80L3lCbFowUDl1akF2Qk5xM0x0b1liL1pRMXVKdDF4cUdmYWhVREFzaGhCRDN2T1RmeFBEMVR4Y1hGL2RRN3BPYm04dXZ2LzVLcmoxcnZKY1FuVTdId1lNSDBSVFdsYVdZSkNRazhNY2Y5aTk3RVIwZGplNEIvRGZRblR2MzBZM0VpdFRVVkt2SER4NDhTRVpHaHMzajVlVGtjUFRvVVp2T2pZeU1KQ2NueCtheHhiK2JWSzRLSVlRUVFnZ2h4RC9hUTA1WDMza1QvcSt6OHRqVlZRbFlQNThEVWRHV3I2a1RCQzJid2ZQTlRkdnpxbFR3OWh1RjN6ZjMzdk9zVTh0NGYrdzFwY1d6VHFlTTVWc09YbWdCRWI4cng3dDBNQTViMDlMaHdPSEM3L2V3cUZRdzRpTVlQZDYrQ3RHQ01qSmd4eTdseTdzc1BGVWY2Z1lwclpmOUt5cjNLWXFHRFl3cmdTZCthaHFLNXVkY0lOVDA4WVl2NXBzLzE4Tk1DK2VGc3kyUFhUQjg5UEdHWlF1VkZyMzUxUWxTUXZvWmN3dHZNMTFVMmZkYTlicTV3b0MreW52WTNqLzBldVNyTkc3UlRQblptTGNJTlBKSE95R0VFSkNwemZzM3pOWFJxVVRtc0dyVktycDA2WUtYbDVmVjh5Wk5tb1N2cnk5RGh3N0Z6OC9LN3duM1JFZEhrNW1aU2NPR0RlMmFqNE9EQTdObXplS2JiNzdoblhmZW9WMjdkblpkWDFTWEwxOW16NTQ5OU9uVHgrWnJrcEtTQ0EwTnhkWFZsWDc5K3RHbVRSdTc3M3YyN0ZsU1UxTUpEZzR1OU55c3JDdysrK3d6YXRhc1NmLysvVzE2YlRVYURaTW1UU0lnSUlEeDQ4ZFRwa3dadzdIYzNGeFVLaFdxZTc5RDZuUTZ0bTdkeXVIRGg1a3dZUUpPVHRiZmsrUEdqY1BQejQ4UFAvd1FYMS9mUXVkaWk1eWNITjUvLzMycVZxM0tlKys5UiszYXRZMk82M1E2Rml4WWdFcWxvbi8vL3JSdVhmZ0g0QndkSFJrN2RpeE5temFsWXNXS1ZzL2R1blVyZGV2V1pmTGt5Ymc5cUtVb3hHTkR3bFVoaEJCQ0NDR0VLRW1XZ2lrOTc3TEcyM1dESHN3MW9JUmJCYTkxY1ZIV2tRMlpDNmVpekY5WHRneTB0LzhQU3NUZGdPT1J5cmluemlqajFNalhGdmpHTGFXbGNEcEt1RnYzM2g5WTNuaFZDVkE5UFV3ckw3ZnRmTEJyV0g0eUVTNWN6TnR1MUFBK0cyVTkzQ3p2QzRNSFFHaFk4VlJQMzA1U3dtVjl3T3pxQ3RXcUtOWEJOV3NvNGFPUHQyMWpWYWxzdkwxa0dVejVEQ29VL29kVFFBbTJ6YTJ0YW80K0hMZVZnNE5wc0twWHZ5NThNaHhtelhzd1lXVjJnZERXdmRUOWovbDBZM2l0TzZ5eWNkMWRJWVFRanpXM05UME5qM1Z2YnJpdnNXN2V2TW5VcVZQdHFyckx6czdtNnRXcm5EMTdsaWxUcGxnODc4YU5HMXk4ZUpIWTJGaSsvLzU3aGd3WmdwT1RFMUZSVVN4Y3VOQnNWZVNOR3pmUWFyVk1temFOUm8wYTJmVmNuSjJkdVhIamhrMGhibjRyVnF3Z1BiMW9IMlRidlhzM3ljbkpsQzlmbms2ZE90bDBqYmUzTjU5ODhna1RKa3dnSkNRRUZ4Y1htamR2WHZpRitWeThlSkc1YytmU3NtVkxSb3dZZ1llNUQ2YmQ0M3p2QTI0M2J0d29OQ1RVYzNKeW9uLy8vc3ljT1pPSkV5ZXljT0ZDamh3NVFvVUtGZkR5OG1MU3BFbTgrKzY3bkR0M2p1M2J0eE1iR3d2QXRHblRtRFJwRW80V3VtNWN2SGlSYytmT2NlN2NPVzdldk1uTW1UUHg5UFMwT0krY25Cd2NIUjBOUWE0bGFyV2FNV1BHTUc3Y09JWU5HOGJFaVJOcDBhS0Y0Zmp4NDhkSlRFeEVwVkt4ZCs5ZXFsYXRTbUJnb0pVUlFhVlM0ZXpzektGRGg2eWVweGNaR2NtRkN4ZW9WNitlVGVjWDVtRDdXY1V5anZqbmtYQlZDQ0dFRUVJSUlVclMzekhRN0JuYnozZHlzaStnS3VvMStiazRLNjFZUStaQjVHblQ0L3NQUWFzV3B1MTVDOUpxNFhRMC9IRVUvanFoVktUbTkxeHI0NUF5Nmt6ZTQ5OFA1SVdyUHQ3S3VxNWVwWTNidzJabHdaYnQ5ajIzKzNYc0pQejRFL1RvYXYyOHB4c3JGY0didGhUL0hESXpsYlZJbzg4cDJ5cVZFcksrMVRQdk5iUEVzOEFmOFJKdksrc1YyeE93bHBTRzlXSFVNSmk5QUlxcmhadWJLMlJrNWxXdUZxZm9jL0RqcHVJZlZ3Z2h4TCtlbjU4Znp6MzNIQnMyYktCaXhZcUdJTTZTaElRRXJsOVgxcWMvY09BQVc3ZHVwWFBuem1iUDNiNWQrZDBxSUNBQVoyZG5Qdjc0WXdZTkdrVGR1bldwWGJzMk1URXhSRVZGNGVEZ1lBaWtNak16Y1hKeUtsTDFuNk9qSTJxMW12cjE2OXQxWFVCQUFETm56clQ3ZnZrdFdyU0k2dFdyRXhRVVpOUDV6ejc3TE04ODh3eEhqaHdoUGo3ZTVIaG1aaVpoWVdIMDc5OGZiMi9URDc1MTdOaVIvZnYzczNmdlh1N2V2Y3VjT1hNczNrdXRWcUljWDE5ZnE4SHo2ZE9uK2UyMzN3emIraGJMMGRIUkxGeTRrTzNidCtQcjY4dk1tVE01ZmZvMG8wZVB4c3ZMaTZwVnE5S29VU1BLbHkrUHU3czdjWEZ4Vks1YzJldzlObXhRUGd3UUhCeE1TRWlJMWRBMEp5ZUg2ZE9uNCsvdlQ3OSsvU3llcHhjY0hNenJyNy9PcWxXck9INzh1Rkc0dW03ZE9seGNYSmc4ZVRKTm1qUWhLaXFLMGFOSE0zMzZkRndLZHMvSng5SFJFU2NuSjdadTNXcnhuTnUzYi9QNjY2OFRFQkJRYk1FcXdMUGw3RmhpUlR4U0pGd1ZRZ2doaEJCQ2lKSVVGcTc4cnowQmEwbHdkb2F4STJCV0dKeUlORDIrYkFXRXpUUnRDNnpUS1pXcGV3L0M0VCtzdDhadC9ieng5dEhqZVk4UEhZSDNlK2UxcGUxb3BrM2NqbDhoeGZvNlRRL0VEejhxYThYV3IyUDl2RjZ2S2V2SDZrTlFTNTU5R2s2ZVZxcDJpMEtuVTlabW5SeWlWSGMyc1ZJeFlpNlUxQWVzUGJyQmxWaUl1UVRKZDVYWFZxdTFiUTZEUG9Ebm1oclA2ZHYvS1cybkFlNm13R2VUNGM1ZFc1K1ZaYmJPcVRDMWFzTG9ZYkR4WjhncE1HWjhBbnc0M1BheHFsUlcxbXZONzhzVnlnY0FoQkJDaUFlZ1Y2OWV2UFhXVzRXZUZ4VVZ4WVFKRXdDb1ZLa1NiZHEwc2RqV1ZhUFJzRzNiTmtDcFZyeDRVZW5lTVh6NGNQcjM3OCt3WWNPNGR1MGE3Nzc3THY3Ky9zeWRPeGVBenAwNzQrM3RiVEdrdkhuekpxZE9uYUp0MjdZbXh4enlML2RRd01hTkcvSHo4Nk5aczJZbXg5cTJiVXZObWpYeDgvTXpDdHEwV2kwZE8zWWtNRENRcFV1WG1teGJzMjNiTnNOenR1VHVYZVYzbWIvLy9wdnc4SENqWTJmT25DRTZPcHJZMkZqbXpadG5OZ0I4NjYyM09IVG9FR2ZQbnJWNm40S3Z5Lzc5K3psNzlpeDkrL1kxMmwrelprM216NS9QNWN1WGpmYnJkRG8yYjk0TXdQWHIxNWt4WXdhQVRhOURmamR1M0dEbnpwMEFYTDE2bFlFREIxbzlQejA5blJzM2JnRGc3Kzl2RXVMbjVPUXdmLzU4bzdWVzlSWEllL2Z1TllUV3VibTVocXJielpzM3MzbnpabzRmUDA1NmVqb3pac3hnOHVUSkZrTmVSMGZIaDdZMmJrRlgweE1Oanl1WDhpbVJPWWdIUThKVklZUVFRZ2doaENoSldxMFNzTjZNVnlvUUwxeUV4RVJJVFN0NkVQUDVKS2hjS1c4NzhqVE1XVmhNODdXdzdtUjhBdnl3UGk4OHk4aUVuYnRoK3k2NFpmcEpmZ09WQ3A0SWhKYlB3Wk5QNU8xUFQxZXFXL1hTMHBXeC9zOThWUVYzVTBxdUtsQ25nd1hoTUh1NjB0cllFa2RIR0RFWVJvMVQ1bXZKcUtGSzY5K2xYeHNIekVXWjE0NWQxc1BWK0FUeit4TnZLL2N2aXNxVmxJQTR2eE9ubExWZEd6VlFXdnFXOW9SQi9XQmE2SU5iTjlVZWJWdEJ2ejZnVnNPN2IxbGZZN2lvaXFNbHRCQkNDR0ZCWVMxWEFmYnQyMGRJU0FnZUhoNk1IajJhOXUzYlc3MXU4K2JOM0w1OW0zZmVlWWUzMzM2Yjk5NTdqNlNrSlByMTYyZFk3M0xYcmwwQU5HMnFmS2dxSXlNRGpVWmp0Y1d0UnFOaDVzeVovTzkvLzZOMDZkSkd4ekl5TXNqTnpXWGt5SkVtMTUwNWM0YWNuQndHRFJwRXQyN2RUSTc3K2ZtUmxwWm10WXJSblBQbnoxTzVjbVdUU3R1NmRldXlaTWtTc216NG5YekhqaDBXajUwN2Q0NlFrQkFtVFpwazhub0hCUVZSdDI1ZEdqVnF4SVFKRXl5Mk50YmUrekRaOWV2WEdUbHlKRkZSVWVUazVCQVlHRWlyVnEwTTV6azdPek5qeGd5Kyt1b3JJaUlpR0Rac0dDKzk5QklYTGx4ZzRNQ0JxRlFxSmt5WXdMUFBQbXV4V3RtYUpVdVdrSk9UUTBCQUFHWEw1aTBua3BXVnhkbXpaM0YxZGVYSkovT3FOVDA4UENoZnZqd0F2LzMyRzhIQndVYVZ0MnExbWlaTm1qQjc5bXpLbGkxcmVIM0tsU3RIYm00dUJ3NGN3Tm5abWJKbHkrTG41NGRPcCtQQ2hRc0FlSHA2NHVucHlZVUxGOWl3WVFQZHUzYzNPMmVWU2tWT1RnNERCZ3l3K0x6MEZiNGFqWVpWcTFaUnFsUXBzKzh4ZXdWcytzRHcrSDdiZjR0L0ZnbFhoUkJDQ0NHRUVLS2thYlh3M2YrS2I3eUNJWTQyMTNyRmFISDVlVHUwYUtZRXhLdldRb3FGQUZHdFZ0clZQdDBZbmdrMlhlY1Y0TmZmVEVPMzladWhYU3NvWldiOXkrL1hQSnpuYU1tZFpKaS9CQ2FQVmRZS3RjUzdMQXdiQk5ORHJZZHQzbVZoN0VqWWUwQUpyVy9jTE5xOEN2dmo0aG5yVlJKMmMzUlUxcGN0K0JybzJ6V3ZYQTJ6cGlySDZ3VEIrTkV3YzU0U3hwY0VSMGZvMDh1NEV2ckFZYmgyWFpsZnNTcjhqOTVDQ0NGRWNZdU1qT1MzMzM3RDE5ZVg1Y3VYMDZaTkd3WVBIbXcxL0FTSWo0OW41Y3FWT0RnNGNPZk9IVUpDUXJoMjdSbzFhOWJrcTYrKzR2RGh3d3djT0pEMTY5Zmo0K1BEaVJNbjZObXpKKzd1N2dCVzF3WFZoNS9YcjE4M3FjalVyK0dhdjVKUlQ2UFJvRmFyYWRDZ2dkbHgwOVBUNmQyN042MWF0VExNUXk4eE1kR29zalQvOXA0OWUzQnpjMlA4K1BIVXJGblRjRTZWS2xWWXVuUXBIaDRlbEM1ZDJpZ1kxV2cwZE83Y0diVmF6ZGF0VzIwS3R5MEpDd3NEbExWZjU4NmRpNStmSDA1T1RrYm42TU8vM054Y1VsTlRxVktsQ3FCVTh6Wm8wTUNvN1hENTh1WDUrT09QK2ZQUFAxbXdZQUdCZ1lGRVJpcWRad1lNR0VETGxpME5ZYTA5dG16WndxRkRod2dJQ0dEeDRzV1V5dmM3ZVd4c0xIMzc5cVZTcFVxR0NtWmJ0VzdkbWxhdFdwbThoci84OGd1elo4K21ZOGVPREJreXhPallEei84UVBueTVRMGh2eTJzdmVmMTZ4Vm5abVlTRlJWRnBVcVZMSjRyQkVpNEtvUVFRZ2doaEJERlQ2MHV2alVnSHlXNXVURHhjNlVDdDZEU250QzRJUVEzVk5iS3RMWUdWMVlXYk41bXVqODFGYUxPbWxaaVptWERrYVAzTi9maUVCV3RoTXB2djI3OXZLZnF3V3ZkWUkwTm4xNXYrWndTV0I4OXJnU1VrVkcyejZlMEo3ejJpdlZ6ZnR0diszaTJlUGN0cFJJNXY4alR5dHEwQUJjdkt4WEcrbm5WclEyZlQxU0M2ZGhyeFRzWFcwd1lvN1FEMWp2M055eGFDbDI3RlArOUpGc1ZRZ2hSQXB5ZG5kbTBTZW51MGJWclZ3WVBIbHpvTlRxZGp0RFFVTkxTMGdENDZhZWZETWZPbno4UHdLRkRoemgwNkJBQWMrYk1ZZkhpeFRnNU9YSDE2bFZVS3BYVnFraEhSMGNBS2xldWJOS1M5dFZYWHlVakk4TnNxOXIyN2R2ajZlbEpZR0NneVRFQUp5Y25zck96K2VXWFgweU9KU2NuRzlZS05iZWRrcEppTmlEMTkvYzNleTk5aFdtNWN1Vk1ya3ROVGVYT25Uc1cxeXd0YVAvKy9XaTFXdHEwYVVQdDJyVVpQMzQ4UTRZTU1WcjdNems1bVI0OWVwaDl6Y3dwVmFvVWJkcTBZZE9tVGJpNHVMQjM3MTRhTldwRXAwNmQrUFRUVHhrNmRLakpOYm01dWN5ZE81Y1hYbmlCWjU0eFhyTGs3Ny8vNW9zdnZxQnMyYks4OE1JTHVMcTZGanFIN094c3Z2amlDN3AzNzA1QVFJREY4M0p5Y3BneVpRcTNidDB5Mm4vNzltMUFXUmY0MUtsVGh2MWFyWmJMbHkralZxdng4Zkd4R0xibnAxYXJyWWErNmVucGJOdTJqYVpObS9MWlo1OFp3bFloTEpGd1ZRZ2hoQkJDQ0NHS1U4dm5vRWRYbURKVGFlMzZiNk1QVmgwZG9XWU5KVWh0OUJRRVZsTmFBQmVVbloyM2pxcmV1azNtWDdzZTNjeTN1SFZ4VmlwR3A0UlliN2Y3TUd6YUFyV2ZoR0FyclhoQkNSZlBuRk9DeDhLb1ZNcnpidEpJZVYzK09nN1I1K0hpcGJ4MjB2cnpQRHpBdjZMU2ZyZERXMlhia21NbkNsLy8xUjQ5dWtLbjlzYjdNak1oL0N2amZXczNLcTJCZys2MWpLc1NvRlN6cmxvTDIzWVczeHFxdHNnZnJONUtnRm56bFlycFhBdnRyKytIeWtwRnN4QkNDUEdBNkNzZ3ZieThiQXFoUUtsUXZITGxDaDRlSHJpNnVySjY5V3E2ZGV1R241OGZTNWN1cFgxNzVkLzdUcDA2Y2ZEZ1FiNzg4a3Vpb3ZJK0FMWnMyVEtxVmF0bWNmejdxZkswUmgvYTVsOUhORDA5bmE1ZHV4SVVGTVNpUll2TXJybmF2bjE3S2xldXpCTlBQR0Z4N0lJU0U1VzFORFVhamNsYXE4ZU9IU00xTlpXd3NEQ2pGcmg2a1pHUkxGNjgyTEI5K2ZKbFZDb1Y3dTd1Tkc3Y21Bb1ZLakJ5NUVnKyt1Z2ovdS8vL3MrdTEyRE1tREVrSnljREVCTVRBMEJvYUNneE1USDQrdnJ5d1FjZkVCOGZ6K1RKa3dGbDNWUjl1OXpNekV5dVg3L092bjM3Q0FzTG8zcjE2b0JTeFR4Ky9IZ3FWS2pBOU9uVDZkT25EenQzN2pScUM1eWRuUTNBdFd2WERGV21TVWxKM0x4NWs4T0hEeE1XRm1ab0QxeVFXcTJtZS9mdXpKOC8zeWlzMXE4Ylc3RmlSWlAzalA2OXZHclZLbXJVcUdGU3FaeWZoNGNIZCsvZVplellzU2F0bndzNmR1d1ljWEZ4eE1YRjhjMDMzOUNuVHgrcjU0dC9Md2xYaFJCQ0NDR0VFS0s0dEdnR1ErNjFSSjN5R1V5YThlOEpXTlZxSlVDdFUwdXBScXhkQzZ4OW92M3FkZGl5QXhyVWhXYjVQaGtmZlU0SktQTlRxWlJxVUd2VmhGVURZTVlrWmYzYXYyUHU2Nm5jRjUwT0ZpNVYxbDh0WDg3eWVTb1ZmRHdJUm8rMzd6M2lYUmJhdFZhKzlISnlRSk1Eems1S3FHMkxPOG53eFhMYjcydU5TZ1Z2dlE3ZHpIeC8vdnVkNmJxdXVia3diekZNbjVqM0dqazdLMVd2N1Z2RHl2L0IwV1BGTTdmOHluaFpQcGFSQVNGeklQbnV2UjBQWUgxVWErMmloUkJDaUFkRXJWWWlBQjhmSDU1Ly9ubWJybW5ac2lWTm16Wmw1TWlSM0xsemgvRHdjTEt5c294YTZUWm8wSUFQUHZpQTdkdTNFeGNYQnlnQjd0cTFhMW05ZWpVT0RnNkcxclVGRld3RlhGek1qWnVVcFB5ZVZWZ2JaSHRkdW5RSlVFTFcvQld3K1MxWnNvU3BVNmVhN0s5ZnZ6N1ZxMWZuMUtsVGxDdFhEcTFXaTVPVEUyNXVicWhVS29ZTkc4YTc3NzdMb2tXTDhQYjJwa1dMRmpiUDY4MDMzeVFzTEl3eVpjclFvRUVEZERvZGtaR1J1THE2R2xvMVY2eFkwZEJtV0tWUzRlSGh3ZW5UcDFHcFZJYlFjdTNhdFl3WU1RSzFXbzJEZ3dQUFAvODg3Nzc3THFWS2xjTEp5WWxidDI0Wmhhdm1sQzFiMW5ET2loVXJET09aMDZoUkkxYXVYR25Zdm56NU1oOTg4QUdCZ1lITW16ZlA3RFduVHAxaTJyUnBYTDkrM2FpZGMwRzllL2NtTkRTVVAvLzgwK3A4OVZ4Y1hHamF0Q2t2di95eVRlZUxmeWNKVjRVUVFnZ2hoQkNpT0RSL0ZvWU96QXRRS2xhQXlaL0JwTThoNmM3RG5jc0RxZ2F3YU9aa3FGb1ZuR3o0VDh3VHArRG5iWEE4VXFsRXpSK3MzazZDdVl1TXF3YmRYSlhYOWVsZzQzRXlNa0h0Q1BuWG82cmdwN1NZWGJkSkNXanZmWUwrb1V0TGczbUxZUG9FSlhTMnhLczBEUDhJSm9mY1g3V21XbTM5UGdYZFNZYXBzNG9uK0hkMWhRL2ZWOTcvQlgyL1JsazcxNXpiU1RBMUJLWk5nTEpsOHZiN1Y0S3hJK0RTRmFVMTlQNUR4ZGRpKy9YdTV2ZnJkS1p0aVIvRUgzMGxYQlZDQ0ZFQ2lsSWw2dVdWOTRHa2pJd01RM2hZc0pYdUgzLzhnVTZuSXpjM0YwZEhSOUxTMGhnNmRDalIwZEZFUkVTd2VQRml3L3FxRDRPam1RK1pYYng0RWNCcVc5cWlPSDFhNlQ0eWN1UklPbmJzYU5nZkh4OVByMTY5OFBMeVl1TEVpUmF2Ly9UVFR3MlAyN2R2ajVlWEYzWHExQUdVTlZQYnRHbkRqaDA3aUlpSXNDdGNiZFNvRWQ5ODg0MWhXMStwcTE4TDlmVHAwOFRHeHRLbVRSdTZkT2xDaFFvVm1EdDNMdDI3ZDdmWU90Zkh4NGRCZ3dZWnR0VnFOYm01dVN4YXRNaXdUNy9tcXIrL3Y5SCt3a3lkT3BWcjEweVhoa2hKVWJyUkpDUWtHQ3ByQzdwMjdScFpXVm1NSHorZWhRc1htcTBTQm1qWHJoMnRXcldpVTZkT0FMejQ0b3VNR2pYSzhMUFJxVk1uY25KeWFOaXdJZE9tVGJPcDViRVFFcTRLSVlRUVFnZ2hIazFMNW9KbjhYNEMvYjY0dVptR21wVXE1Rld3UHN5QTFiRkFpUE9ndzliWWEvQkVEY3ZIdFZvNGNCZzIvZ3lYWTVWOVhic1loMTJwcVRBOTFQaDFxbGtEaGcyQ0NnVmFpTjFKaHM5bksySHFpTUhHejgvUlVSbTNRMXRZL3hQOHVrZFprL1ZoK3pzR1Zud1BIeFRTU3F4MkxYanpOZmp1Znc5blhwRlJzR1FaSkNUZS8xaDFnbUJRUDlQdkQ4RC8xc0dHemRhdnYzRkxDWmJIampRZG8xb1ZwUXI4dmJmZzhGRTRkRVJaMDdhbzM4dW42a0g3TnVhUGZmOEQvSFhDZU4rRENFTFZObFlWQ3lHRUVQOFFPcDJPY3VYS1dXd0x2SFBuVHRScU5SNGVIaVFrS0owcXNyT3pEV3VpYnRxMGlaNDllNXFNcTczM29iTDhMV24xVWxOVDBlbDBGZ00xZS8zeHh4OEFCQWNIRjNLbTdYUTZIUWNQSGdTZ2NlUEdSc2YwNjRiNisvdGJyTkswUlQ3YXB6OEFBQ0FBU1VSQlZJY09IZGl4WTRmTjFjWjY1ODZkWTk2OGVlaDB4bDA0OUs5MWJHd3NPVGs1aGphK1JabWp2WlhIT3AyT05XdlcwS1ZMRjVNSzRwNDlleElhR2txWk1tVU1ZYWRHb3lFbUpnYTFXbTIxdlhTdFdyVU1qMy80NFFlR0RCbGk4Y01FYXJVYVIwZEgxR28xSDMvOHNkRjUrZzhBVEo0OEdWZFhWKzdjdWNPMzMzN0xoeDkrZUYvZlEvRjRrM2VHRUVJSUlZUVE0dEUwWjZHeXpxYVY5WFgrRVNwVlZBTFdpWjhyb2VERDRGamdQL1VlZEtqenpXcGxqZEhTbnNiN2RUcllzdy9XYm9CYjhYbjdYKyt1ckRtcWwzeFhDVmF2WEZXMlhaemg5VmZocFk2bUlWZjBPYVdsN08wa3VIZ1p2bHdCL2Q0MURaRExlRUhmM2twd2VmZ1AyTFduZU5jWHRjWDJYVXA0YXE2cU03K3VuZUhNMmJ4V3VPRmZLUlc5RGVyYTN1YTNNRGR1S1NIaXdTUDNQMWI1Y3NycjJ2STUwMk4za21ISmw4cDZycmE0ZGgwK21haUU1RS9WTXozdTRRRnRYMUMrdEZybFBYTHBDdHkrRGFmTzJMWm1MU2dWMHh0L2htNHZHZTgvL0NkczNHSjZmc0gzWFRrZldMblV0bnVCK2ZWVmkrdDdLWVFRUWp3a09wMk90TFEwczIyQkwxMjZSRXBLQ2g5KytDR3Z2UElLcjc3NktvNk9qb1oxVFBmczJXT3g0bElmcmpvNE9KaUViU3FWQ3AxT1o3R05iN2FWemlRRmc3WGs1R1QyN05sRDVjcVZhZEtraWRXNUZBd2pyVGx5NUFqeDhmRTBhTkRBWkIzUjY5ZXZBeGhhOEJaVi9mcjErZUtMTCt4YUJ4Ymd5U2VmcEhidDJwdzRjUUluSnlmRFdxVDYxN3AyN2RvQXJGNjlHZ0JQVCtYM2QydlBmL2Z1M1VSSFJ4dTJzN0t5MEdxMVJtdk5wcWFtQWhpOVIvUXVYcnpJOGVQSDJiOS9QN05telRKYTl6UW9LSWl2di83YTZQeXZ2LzZhTTJmTzhNWWJiMWhjODNUejVzMEVCUVdaYlFkODVzd1pJaUlpVFBibjV1YVNtNXZMbDE5K2FiUmZvOUdRbTV0cnFQajk0NDgvdUhyMUttbHBhWHp5eVNjUGJJMWc4V2lUY0ZVSUlZUVFRZ2p4YUxwNEdhYk1na21mZ251cGtwNk5kZnFBZGRLTWh4T3dGbXpQKzZCRG5kUlVaVzNOWVIvbTdic2VCLy81V3FrMnpEK1BBZTlCbXhmeW5YY0RRdVpDM0EwbElHM1JURmxmMWNmYitCNmFIRml6WG1uM203OXQ4Qys3SVQxRHFYSTA5enpkWEtGVlMyVzhLVE9MNS9uYTR6L0xvWHBWNVQxZ2lVb0ZRd2NvNjYvZVNvRGR2eWxmN3FXVTlXdnIxVkdxUkFQOGJmOWU2blJLb0gzeU5PdzlvSVMzZHZ6UjBLenl2a280MmVaNTB6YkVPaDM4ZmdCV2ZBY3BxZmFObTVhbVZDTC9YMmNsZU0vZjZqay9SMGZsdGF4ZVZka3VVOGIyY0JXVU5zWGVaZUg1NXNwMlFpS0VmMm4rWEljQ3I3TktCYVh1OC85bnBQSkJDQ0hFSTBhcjFWcHNDM3ozcnJKT2VWeGNIT0hoNFdSbVpxSlNxUWdQRCtmT25UdEVSRVRRb1VNSFJvMGFaVEt1UnFNQm9HM2J0bno4OGNkR3g3cDM3MDVtWnFiWjlyVHQyN2ZueVNlZnREamZnZ0hoZ2dVTHlNcktZc1NJRVlhV3dRNE9Eamc0T0hENThtVUdEQmpBalJzM3pGNXI3UjZyVnEwQzRMWFhYak01cmc5WC9mMzliUnJQR251RFZiMWh3NGJ4ODg4LzgrMjMzL0xHRzI4UUdSbEpabVltV1ZsWkRCczJqSm8xYTNMbzBDRW1USmhnVXdoY3AwNGRGaXhZUUhwNnV0RitjMnZORm13ZG5kK1pNMmVZTkdrU24zLytPVTRXZnQ4N2ZQaXdJZmpkdDI4ZkJ3NGNNRGxIcTlWeStmSmx5cFFwUTFoWW1NbHJYYk5tVFJZdFdzVDU4K2ROcnRWb05CYm5WM0QvcjcvK2lxK3ZMKysvLzc3Wjg4Vy9tL3htTDRRUVFnZ2hoSGgweFZ5RXFUT2hXVk00LzdkUzFYWTNCZExUN3o5SWVwUVZESEVleHJwQmV3OUFxeGJ3VkgybEFuUE9JcmozaHpOQVdWOTA1QkFsSk5RN2Vod1dmZ0ZwNlVybDYrdmRJYkNhNmRpSC9vQ1ZxNDJyWC9QYmQxQUp5a1lNVnNLeis5R2o5LzFkWDFCR0pnd2RVN1JyMDlMaHlGSGxDNVR2YTBVL0tGY095cFJXcXJhZG5aWFFVWk90aE13Wm1jcHJjZWtLWkdRVXozT29XeHM2dFlkbmdrMHJPblU2NWZ2enc0OXc5WHJSNzVHYnExU1dIamtLQS9zYXYwOHNzdk5uWEtkVHFtckxsSUg2ZFdEaGY1VFgySnlDcmJXTGd5MXJFZ3NoaEJEL0lHbHBhVlN2WHAxbHk1YlJ0V3RYS2xTb1lOUVdHRXdEcWZ6Yk8zYnNvRWFOR3J6eXlpdEc1N2k2dWpKLy9uenExVFBUdGNLS0ZTdFcyQnhhTGwyNmxBTUhEdkRKSjU5UXYzNTl3MzZWU2tXdlhyM1lzbVVMTjIvZU5MUzR0VllSbTkrV0xWdUlpb3FpY2VQR1BQdXNhWGVTMkZobENZemlDRmRqWTJQNTVwdHY4UEh4TVlTUnRyYmszYjU5TzdkdjMyYnpabVdaaG9DQUFEUWFEVU9IRG1YSWtDR0dVRm5mV2pjMy80Y1hDNmhRb1FLTEZ5L0czZDJkTW1YS21KMkRmczNWd01CQVEvV3l2WTRmUDg2MGFkTUlEQXpFM2QwZGpVYURzN016V3EyVzA2ZFA0K0xpWXBodmd3WU5BRmkxYWhYRGh3ODNhdCtyVnF1WlBuMDZXVmxabEM5ZkhrZEhSODZjT2NQUW9VTnAzcnc1a3lkUE5ycHY5KzdkeWNqSVlOdTJiVVdhdC9oM2t0L3NoUkJDQ0NHRUVJKzJDeGVWTDVHbllJaFR5czM4ZWNWdDJRcm8rWXJTMXZaZWl6VUFxZ1RBK05GNXdhZEdvMVFSYnRtaFZLcDI3UXpWcWhxUHBkTXBRZHVQbXlEbVV1SDNqajZuVkg0T0dRZ043LzBCTFNVRlZxMVRXdFRhVzAzNVQ1U1RvNnh2RzN2dHdkK3JuSS9TOXJmTjgxQ3hndW54MUZTSTJLdFVEc2ZkS0w3N1hvOVRXbWczZXdiZWV0MzhlcTVYcjhPcU5YRHNwUDNqYTdVd08weDVidm1ycWd1NnQvYVdRWHdDZkRqYzl2dFVxUXp6UW96M09UdmJmcjBRUWdoUndtN2R1a1ZHUmdiVnExYzM3TXRmM1JrVUZNVHc0Y09wVXFVS2FyV2E3dDI3bzFhcldiTm1UYUZqZTN0NzQrM3RiZmFZVHFleldFVmFXR0Nwdnk0bUpvYWtwQ1JtenB4Snc0WU5UYzdyMDZlUFVidlo5dTNiR3lwYnJUbDM3aHhMbHk3Rnk4dUxNV1BNZjNndUppWUdVTUxNd3VoME9xT3E0UDM3OTlPOGVYUEQ4ZEtsUytQdDdjMzI3ZHNOVmFNRjJ4Q2JjL0xrU2M2ZVBjc1RUenpCekprejZkS2xDMDVPVG93WU1ZTEJnd2NURmhabUNCMmJOV3RXNkhpMlBwLzdzV2ZQSGtKRFF3a0tDbUxxMUtsR2JhRlRVMU41NVpWWEtGKyt2Tm1LWm5NS3ZyOTI3ZG9GbUs2UkM5YmZjMEpZSXVHcUVFSUlJWVFRUWp4dUNyYlpTazE3T1BlOWVRc1dtZm1rK3Uya3ZJckg2SE5LSzlicjl3SzVGczJNZzlYYlNmRGJQdGk1VzJtUmF3LzkycTJ0bjFmV2RKMGFvcXcxS3V3M2RaelNCamkvckN3bDBEeDRSQW0rODFjbUZ6ZjlQVm8wVTFvUkI5ejdZK3FWV0JnM1ZhblFMYXFNVENVVXRzYTFRTGg2djM5dit6c203ejB2aEJCQ1BFUkZEWTFPbmxRK3hLUVArN1JhTFRrNU9ZYmp6czdPQkFZR0d0Mm5PQUtxM056Y0lvK2pyNzVVcVZRODlkUlQ3TjI3bDcxNzk5cDFyU1dYTGwxaTNMaHhPRGc0RUJJU2dvK1BEemR1M0NBaUlvS25uMzZhR2pWcWtKaVl5TldyVjNGd2NLQktsU3BXeDB0S1NpSTBOSlEvLy95VGxpMWJVclpzV1NaUG5reHdjREFkT25TZ1ZxMWFsQzlmbmtHREJ2SEdHMjh3WnN3WVVsSlNlUHZ0dHdHbDBqWWxKWVhrNUdUOC9mMXh1ZmZCTUoxT3gvTGx5M0YxZFdYczJMRkdvWEd0V3JVSURnN202TkdqM0x4NWs1ZGVlc2tRUW1yemZ6Q3lDQXA3L1N6SnljbGgrZkxsL1Bqamo3enl5aXYwNjlmUHFBcTFNRHQzN3VTWlo1N0J5OHZMNGptblRwMWl5NVl0bEN0WGpuYnQycG1kdTFhclJhZlR5ZnFxd21ZU3Jnb2hoQkJDQ0NIRTQwU2xVdHJFYXJYdzV6RWxSRHA1cW1UbmxKcXF0R010N1FtLzd6ZHUyZnlmNVRCK2pMSW02T0UvNE5TWisyL3BIUEc3RXRBVzhZODhBamo4Sjd6VUVXS3Z3dWxvNVQxMDRoVFkyREt2V0dpMXl2Zng5LzFRdXhhODBGd0pYZThuV0xXVnZuTDFUckx5ZnRvWllmOFlHWm13NzREeU0zanhjdkhPVHdnaHhDTnZXSzJYSHRqWUgzLzhNWjZlbnZqNStSbmF2OXJhVGxadng0NGQrUHY3RzhMVjdPeHNZbU5qemE1akNVcEFsVDk4TFNxZFRsZmtvRTRmRU9wME9uNy8vZmNpWFd2TzRjT0htVEZqQnA2ZW5vU0doaHFxZWJPeXN0aTllemRmZi8wMXBlNnR6YTdUNmFoVHA0NGg3RFFuTFMyTlFZTUdrWkNRUU1PR0RSazNiaHlPam83VXExZVBSWXNXY2ZTb3NpU0VTcVhDemMwTloyZG43dHk1Zzd1N08yUEhqaVVqSThQUXh0akJ3WUZseTVaUnRhcnlZY1Z0MjdaeDVzd1pXclpzeVlvVkt5aFhycHhoTElDWFgzNlpvMGVQRWhBUVFQLysvUTF6eXMzTkxmTHJEbm12bjcxakRCNDhtT3pzYkQ3NDRBTVNFaEpZdG15WnlUbjZOWHFUa3BJSUR3ODM3RTlNVE9UMzMzK25aczJhekprengvQTl5Ty9Ja1NOOC92bm5xTlZxeG84ZmIvWWMvWnd6TWpMTUhoZkNIQWxYaGZpSE9XcjY3NGRad2YwTFA4ZVdzV1FjR2VkUkh5ZTR2L0V4VzhZU1FnZ2hIbXVPanJCbVBlemFvMVNCL2xNY08yRitmOUlkR1BsWjhkOVBndFg3czM0enJQL3BuOUZPV2FkVFd2aGFhK05iM0M1ZVZvTGN3MzhhdDdpMjFjMWIwRzhJWkQ2RUlGZ0lJY1FqS2F6eCt3OWtYSjFPUjl1MmJmbmxsMTg0ZE9pUVlmK1RUejVwOHhoSGp4N2x4SWtUaElhRzR1am9TRTVPRHRXclY4ZmQzWjFCZ3dZQlNzdmEvRFFhamQwQnJqazVPVG5vZERxMFdxMU5yWG9MWGd2WXZlNW4rL2J0elZiTGFqUWFGaTVjeUk0ZE8yalhyaDJEQmcweWFsZGJ0V3BWbGk1ZHlsZGZmY1hhdFdzQmNIRng0ZjMzclg5djNkM2RHVHg0TVBQbXpXUE1tREdHNTltNmRXdWVlKzQ1ZnZ2dE4vNzY2eTh1WDc1TVFrSUNxYW5LNzJOcGFjYmRhQ3BWcXNUY3VYTU5BU3JBdW5YckdENThPUFhxMVdQWnNtV0d0c09CZ1lHa3BLU3djdVZLZkgxOW1URmpCbTV1ZVV1SDVPYm0ycnp1ckRuNkFEVFR6dDk5ZXZmdVRkT21UVkdwVkh6ODhjZEVSMXYrZlM4MU5kVmtqVitBOCtmUE0ySENCRUpDUW5DK3R3ekQ5ZXZYV2JseUpiLysraXZWcTFmbjAwOC9OYXEwTmpmMzVPUmtDVmVGelNSY0ZVSUlJWVFRUW9qSFNVNE9yREg5bzRNUWRrbEpLZWtabEt6MVA5M2Y5VmtQc2NKWENDR0V5RWVsVXZIeXl5L3o4c3N2czNMbFNyNzk5bHVDZzRPTnFoUUxzMnZYTHZyMzcyOVlyOVRSMFpILy9PYy9wS2VuMDZ0WEw1bzJiVXEvZnYwTTUrdDBPcHlkblhuNTVaZnZlLzQ1T1RsVXJWcTFTSzJCczdPemFkU29rZEY2cXJibzBhTUhQWHYyTk5tdlZxdHhkblptNGNLRkJBVUZtYjNXd2NHQi92MzdjL3YyYlNwV3JFam56cDN4OWZVMWUyNSt6WnMzcDI3ZHVwUXBVOFpvdjR1TEN5KysrQ0l2dnZpaTBmNmNuQnl5czdQUmFEUmtaMmVUazVPRGk0dUx5ZHFpWDMzMWxTSGtualp0R3BNblQ4YkZ4WVhCZ3djemFkSWtYRnhjK1B6eno0MENXVkFxVHkyRmo3YlFhRFRVcTFlUFYxNTV4YTdyOHE4eE8yWEtGREl5TXZEejg3T3JOWEJCVjY1Y1llREFnZFNyVjQ5eDQ4Ynh3Z3N2V0d6M3E5UHA4UER3b0dYTGxoS3NDcnVvZExKU3J4RC9LRks1S3VQSU9QYU5JNVdyUWdqeGlPblJ1NlJuSUlRUS93N3J2aTNwR1FnaGhMQ2kxYS9qRFkvM3RKMytRTzZSbHBaR2RIUTB3Y0hCRDJUODRwYWJtOHZQUC85TWx5NWQ3SzVhRmVibHJ3Q09qWTNGMzkvZnBNSllwOU1SR1JsSmd3WU5TbUtLRDBSNmVyck5ZV2xScXFSdE5mMzBXc1BqOFhWZmV5RDNFTVZEWmVlQ3V4S3VDdkVQSXlHUkVQYVRueHNoaEhpRVNMZ3FoQkFQaDRTclFnanhqNlphblZmaHAzdFR1bzRJSVVSSnNqZGN2ZjhtNkVJSUlZUVFRZ2doaEJCQ0NDR0VFRUlJOFM4Z2E2NEtJWVFRUWdnaGhCQkNDQ0dFRUVJSVVZenFiUjFtZUh5cTg0SVNuSWtvYmhLdUNpR0VFRUlJSVlRUVFnZ2hoQkJDQ0ZHTVRpZGZLZWtwaUFkRTJnSUxJWVFRUWdnaGhCQkNDQ0dFRUVJSUlZUU5KRndWUWdnaGhCQkNDQ0dFRUVJSUlZUVFRZ2diU0xncWhCQkNDQ0dFRUVJSUlZUVFRanhFN21wWHcrUFVuTXdTbklrUTRrRkkwV1FZSG52aysza1hqd2NKVjRVUVFnZ2hoQkJDQ0NHRUVFS0loNmlHUndYRDQ1K3YvVm1DTXhGQ1BBaGJyaDgxUE03Lzh5NGVEK3FTbm9BUXdsaHcvNUtlZ1JDUEh2bTVFVUlJSVlRUVFnZ2h4S09rYStWbk9Ibm5FZ0NqajYrZ2M2WEdsSFlxVmJLVEVrSVVpN3VhZEVZZlgySFkvci9LejVUY1pNUURJZUdxRUVJSUlZUVFRZ2doaEJCQ0NKSFArWlE0VmwvZXk4azdsMGpJdWx2czQydDFXbHdjbk1qSzFYQTFQWkh5Rzk2bHRxYy9wWjNkVVJYNzNZUVFENE0yTjVmRTdGUmkwbTZRcGRVQTRPcm9STVNOU0ZyZE9nM0E2TnF2MEtWU2NFbE9VeFFEQ1ZlRkVFVVdGeGRIeFlvVlMzb2FSYUxUNlRoMDZCQk5talRCeWNucHZzYmFzR0VESFRwMG9GUXAwMDhYZnZ2dHQzVHUzQmtmSDUvN3VnZEFibTR1di83NksrM2F0VU9sK21mK21wMmNuSXlIaHdlT2pvNkdmUWtKQ1pRclY2NEVaeVdFRUVJSUlZUVFRZ2hobTd1YWRJYjl0Wnh2WWlMUW9YdG85ODNTYWpoK3I1SlZDUEg0eU5ScTJKZHd4ckQ5ZHJVWFNuQTJvcmpJbXF0Q0NCT3JWcTBpT1RtNTBQTW1UWnJFdUhIanVIbnpwazNqUmtkSGMvejQ4ZnVkbm9uTGx5L3p6VGZmMkhWTlVsSVNvYUdodlBQT08remV2YnZJOTA1TlRTVThQSnpldlh1emJ0MDZkTHE4WDdwMU9oMC8vUEFENzczM0h1dlhyeS95UGZTMmJ0MUthR2dvWThlTzVmYnQyL2M5bnQ1ZmYvM0ZqQmt6U0VsSnVlK3hmdnJwSndZTkdzVFpzMmNOKy9yMDZjT0NCUXU0Y2VQR2ZZOHZoQkJDQ0NHRUVFSUk4YURFWjkybHhhN1BXQkd6KzZFR3EwSUlJUjR0VXJrcXhHUHM1czJiVEowNmxaeWNISnV2eWM3TzV1clZxNXc5ZTVZcFU2WllQTy9HalJ0Y3ZIaVIyTmhZdnYvK2U0WU1HWUtUa3hOUlVWRXNYTGpRS0dUTWY0MVdxMlhhdEdrMGF0VEk2TmlLRlN0SVQwKzMvY25sczN2M2JwS1RreWxmdmp5ZE9uV3k2UnB2YjI4KytlUVRKa3lZUUVoSUNDNHVMalJ2M3R6dWUwZEZSUUdnVnF0cDBLQ0JVVVhwOWV2WHljckt3c0hCZ1JvMWF0ZzlkbjYzYjk5bStmTGxnQktHWHJseUJXOXY3L3NhVTY5S2xTcnMzNytmOCtmUE0zZnUzUHNhZDkrK2ZjVEV4QkFhR3NyOCtmTXBYYm8wQUQvLy9ETUJBUUYwNzk2OVdPWXNoQkJDQ0NHRUVFS2h5MGduYmV0R3N2NDZqUGJXRFhSWm1TVTlKU0hzcG5KeHhiRjhCVndhTjhXOWN6ZFViZzkvN2RFY25aWnV2NGNRZWVjeUFHcVZJKzhGdHVIWmNyV281bDRlaHdmWVJTdzlKNU1mcng2aVk0WEcrTHFXNXFkcmZ6QS8rcWNpai9mbE00TjR3ck1pMTlJVGVmdGdXSkhINlZmalJYcFZhd25BV3dmbWN6MmphQi8yYjF3MmtMbU4zd05nd2RtZjJYajFjSkhudEt2TkZCeFZEdXlMUDhPRWs2dUtQTTZNcDk2bVdibGFaT2ZtMENIQzh0OUFDL05xUURNR1A5a1pnQ0ZIditUVW5TdEZHaWZBdlJ3cm54MEd3TGVYOXZEMWhWK0xQS2MxelVmajYxcWFxT1NyZlBUbjBpS1BNNnAyVjdwVWFnTEFTNzlOSnkwbnEwamp0QzVmbjRuMWV3SXdOWElORWJjaWl6U091OXFGbjE4WUQ4Q1c2Mzh5NTh5bUlvMEQ4SituQjFLcnREL3htWGZwdVg5MmtjZnBXNk10dmF1MUlsZW40NlhmcGdOUXljMmI1cjVCdkY2bE9hWFVyaWJYMVBMMEwvTDl4RCtIU21jdUFSRkNQRGErLy81N05tellRTVdLRlhGMmRyWjZia0pDQXRldlh6ZHNEeDgrbk02ZE81czlkOFdLRlh6Ly9mZFVyMTZkQmcwYWNPYk1HUVlOR2tUZHVuVlpzR0FCTVRFeFJFVkY0ZURnUUwxNjlRQTRkZW9VVGs1T3pKa3poNkNnSUtQeGZ2MzFWMmJPbkhsZno5WEp5WWw1OCthWmpHM051SEhqT0hMa0NCOTk5QkhkdW5Vek9wYVptVWxZV0JqOSsvZTNHRGd1WGJxVWRldlcwYWRQSDk1KysyMTBPaDBSRVJHMGFkUEc4SndhTm16STdObkcvMGdmTzNiTUpHQzJSS2ZUTVhic1dJNGVQVXFOR2pWSVNrckN4OGVINmRPbkYxdkFPbnYyYkg3NTVSYzZkT2pBcUZHalRJNm5wNmViYlh1YzM4V0xGK25mdno5dWJtNnNYcjBhZDNkM0FMcDI3WXBHbzJIcjFxM0ZNbGNoaEJDUHVCNjlTM29HUWdqeDc3RHUyNUtlZ1hnSXNrK2Y0TzVYaTlBbXhwZjBWSVFvTm80K3ZwVCtZQWpPZFo5NnFQZjk4c0pPK2g4SkI4RFB0UXc3VzArbWZwbXFEM1VPUWdnaFNvYkt6blg0cEhKVmlNZGNyMTY5ZU91dHR3bzlMeW9xaWdrVEpnQlFxVklsMnJScGc2K3ZyOWx6TlJvTjI3WnRBNVJBN2VMRmk0QVN4dmJ2MzU5aHc0Wng3ZG8xM24zM1hmejkvWms3ZHk0QW5UdDN4dHZiMjJ6NDJiWnRXMnJXckltZm54OHVMaTZHL1ZxdGxvNGRPeElZR01qU3BVdE50cTNadG0yYllXNlczTDE3RjRDLy8vNmI4UEJ3bzJObnpwd2hPanFhMk5oWTVzMmJaelF2dmNPSGxVL2F4Y2JHRWg0ZVRtSmlJci8vL2pzcEtTbGN1blFKZ0pZdFd4cGRFeE1UdzlpeFl3a05EYVZCZ3daVzV3ZXdiTmt5amg0OUNrQ0xGaTFvMUtnUlk4YU00Y01QUDJURWlCRTBiZHEwMERFSzg5eHp6L0hMTDcrWURXdlBuVHZIWjU5OXh0aXhZd2tPdHJ6WStwWXRXd0I0OGNVWERjRXFnSU9EYVFmNkkwZU9VS2RPSFR3OFBPNTc3a0lJSVlRUVFnanhiNVI5K2dSSnN5YVc5RFNFS0hiYXhIaVNaazJrN0NkVEgyckF1dkRzejRiSEM0TGZsMkJWQ0NHRVJSS3VDdkdZcytVREYvdjI3U01rSkFRUER3OUdqeDVOKy9idHJWNjNlZk5tYnQrK3pUdnZ2TVBiYjcvTmUrKzlSMUpTRXYzNjlhTjE2OVlBN05xMUM4QVEvR1ZrWktEUmFLeUdhWDUrZnFTbHBaa05NYTA1Zi80OGxTdFh4czNOeldoLzNicDFXYkprQ1ZsWmhiZXMyTEZqaDhWajU4NmRJeVFraEVtVEpobTlMbGV1WENFMk5oYkFaTjNXSlV1V0dGb2ovL2pqajRiZ0VaUkFWOThlT1R3ODNHS0lEZkRkZDkreGJ0MDZ5cFFwUSt2V3Jmbm1tMjg0ZmZvMG8wYU5ZdmJzMll3ZlA1NW5ubm1HbmoxN21yUWx6aTg4UEp3VEowNVl2RTlxYWlvQWUvYnNNUVRHZW5GeGNXUmtaREJ0MmpUQ3dzS29WcTJheWZWcGFXbjg4c3N2cUZRcWs5YS9CY1BWK1BoNFpzeVlnWitmSDZHaG9YaDVlVm1jbHhCQ0NDR0VFRUlJVTdxTWRPNSt0YWlrcHlIRUEzWDNxMFg0ekZqNFVGb0VYMDFQNUZTeTBzN1Z6ZEdaSGdIUFBmQjdDaUdFZUhSSnVDckV2MVJrWkNTLy9mWWJ2cjYrTEYrK25EWnQyakI0OE9CQ0t3bmo0K05adVhJbERnNE8zTGx6aDVDUUVLNWR1MGJObWpYNTZxdXZPSHo0TUFNSERtVDkrdlg0K1BodzRzUUpldmJzYWFoa3JGaXhvc1d4MDlQVDZkMjdONjFhdFRLcWZBUklURXcwcWl6TnY3MW56eDdjM053WVAzNDhOV3ZXTkp4VHBVb1ZsaTVkaW9lSEI2VkxsellLSGpVYURaMDdkMGF0VnJOMTYxYWJRdWlDOUlIcXBFbVRhTkdpQlRxZGpyZmZmcHY0K0hoZWZQRkZkdXpZUWVuU3BVbEtTakthMTYxYnR3QWwrRDUvL3J6WmNGV2owUkFTRXNMZXZYdXBWS2tTTTJiTW9GS2xTcHc2ZFlvLy8veVR4bzBiTTJ2V0xFYU1HTUdSSTBjNGN1UUlQajQrUFBYVVU5U29VWU02ZGVvWTJqRUR2UGJhYTBSRVJGQ21UQms4UFQxUnFWU2NPM2VPMHFWTFU2RkNCVHc4UEtoUW9RS2doTCtYTGwyaVZLbFNQUEhFRTBaelg3dDJMY09IRDBldE52N25ZOU9tVFdSa1pGQzllblY4Zkh3c3ZtWmFyWllaTTJhUWxwYkdyVnUzMkxoeEkzMzY5TEg3dFJkQ0NDR0VFRUtJZjdPMHJSdU5XZ0ZySEdCbVRSWHIvRlhjdE8venlrTDhJL2hsUVk5ck9qNDlyOE1wVjltblRZd25iZXRHUEY3dDljRHZINXVlWUhoY3UzUmxIRldtWGJpRUVFSUlQUWxYaGZpSE9ib3M3M0Z3L3dkM0gyZG5aelp0VWhiOTd0cTFLNE1IRHk3MEdwMU9SMmhvS0dscGFRRDg5Tk5QaG1Qbno1OEg0TkNoUXh3NmRBaUFPWFBtc0hqeFlweWNuTGg2OVNvcWxjcmlHcTZnckptYW5aM05MNy84WW5Jc09UbVpEUnMyV054T1NVa3hHNUQ2KzV0ZklEdzlQUjJBY3VYS21WeVhtcHJLblR0M3FGeTVzc1c1YXJWYXRtL2ZqcisvdjZHUzg4U0pFOXk2ZFl1K2ZmdWkwV2dBR0RCZ0FNdVdMVU90VnZQZWUrOVJzMlpOZXZic1NjV0tGWmszYng3bHlwVXpHZnZDaFF1RWhvWVNFeE1ES0JXOSt1L1YxYXRYQWRpN2R5L3g4Y1pyNmlRbUpySjc5MjUyNzk1Tmp4NDlqTUpWWDE5ZjFxeFpZL1JjcDA2ZGlrYWpZZHEwYVVianJGMjdsbVhMbHRHaVJRdEdqeDV0OFRYSS8zcXRYYnNXVU5wRWI5eTRrZGRmZjkzc3VlSGg0Wnc2ZFFwZlgxL0N3c0lvWDc1OG9lUGI0bUg5M0FnaGhCQkNDQ0hFUDBIV1g4WWRoMmJXVkxFazBQNFBEUXZ4VDNIVEJjTjdlTUpabldGLzFyRWpEeVZjemNyVkdCNTdPcmxaT1ZNSUlZU1FjRldJZnkwbkp5Y0F2THk4YkZyM0U1UTFOYTljdVlLSGh3ZXVycTZzWHIyYWJ0MjY0ZWZueDlLbFMybmZ2ajBBblRwMTR1REJnM3o1NVpkRVJVVVpybCsyYkpuWmxySjZqbzZPQUVicnFhYW5wOU8xYTFlQ2dvSll0R2lSMlRWWDI3ZHZUK1hLbFhuaWlTZHNmdjZKaVltQVVpRmFjSzNWWThlT2tacWFTbGhZR0g1K2ZtYXYzN05uRDRtSmlVeVlNSUgzMzMrZk5tM2FjTzNhTllLRGczbnR0ZGZvM2JzMzFhcFZvMjNidGl4Y3VKQy8vdm9MTnpjM09uVG9RRVpHQnJObnp6WUpWdFBUMC9uMjIyL1p1SEVqbFN0WFp2TGt5VXllUEpsang0NXg3Tmd4bzNQUG5EbkRtVE5uQUtYdGJxOWV2WWlNak9URWlSUDA2OWVQbmoxN21zeTVZSWhjcDA0ZFZxNWNpVWFqTWJ3ZkFFNmRPZ1ZBL2ZyMWJYa3BXYmR1bmFHdHNKT1RrOFZnZGNPR0RmejAwMDk0ZVhreGE5YXNZZ3RXaFJCQ0NDR0VFT0xmUm52cmh0SDJPbjhKVnNYajRjZEtLcU53VlhzcnJnUm5JNFFRUXBnbjRhb1EvMUw2dHE0K1BqNDgvL3p6TmwzVHNtVkxtalp0eXNpUkk3bHo1dzdoNGVGa1pXVVp0ZWh0MEtBQkgzendBZHUzYnljdVR2a0YyTXZMaTdWcjE3SjY5V29jSEJ5b1VxV0syZkVMcnMwSmtKU1VCRkJvdTJKN1hicDBDVkJDMXZ3VnNQa3RXYktFcVZPbm11elg2WFNzWHIyYXpwMDc4L1RUVDVPYm0wdEVSQVNOR2pWaTJMQmhSRVJFY1B2MmJjYVBINDlPcHpPcytmclNTeStoVXFrWU5HZ1FnWUdCSnVNZVAzNmNtSmdZeG84ZnozUFA1YTN0VWJac1dkYXNXV04yanUzYnQ4Zkx5OHZRV3ZmS2xTdFdXeS9uMTZSSkU1WXVYY3ErZmZzTWErVm1aMmZ6MTE5L29WS3BlUHJwcHdzZDQrYk5tL3o0NDQ4ODhjUVR4TVhGa1oyZGJmWThqVWJERjE5OGdaZVhGNkdob1FRRUJOZzBSeUdFRUVJSUlZUVFwblJabVViYjBncFlQQzV1dUJwdjZ6SXp6WjhvaEJCQ2xDQUpWNFg0bHlyS0dxTmVYbDZHeHhrWkdZWlFzbUNMM2ovKytBT2RUa2R1Ymk2T2pvNmtwYVV4ZE9oUW9xT2ppWWlJWVBIaXhiaTRtUDZYbjc1eU5iK0xGeThDRkhzWWQvcjBhUUJHamh4Sng0NGREZnZqNCtQcDFhc1hYbDVlVEp3NDBleTFjWEZ4dUx1N00zRGdRRU5JWGE1Y09VSkNRZ0NZUDM4K2ZmdjJwVzdkdW9ZS1dWRGEvVnFxNmdSNDdybm5qRUpWdmJ0Mzd6Smd3QUNMMStsMGVaL290QlJjbTFPdFdqVUNBZ0w0K2VlZkRlSHFvVU9IeU16TTVLbW5ucks2ZHFyZXdvVUxjWEp5WXVMRWlXWmJTK2ZtNXBLYnF5eVdVcTVjT1diTm1pWEJxaEJDQ0NHRUVFSUlJWVFRUW9oSGxxek1MWVN3bTA2bm8xeTVjdXpjdVJOM2QzY0NBd1BadVhPbjRmak9uVHRScTlWNGVIaWcwK25RNlhSa1oyY1RoN3FvcWdBQUlBQkpSRUZVR0JpSWc0T0RZZjFRVy96eHh4OEFCQWNIRit2OER4NDhDRURqeG8yTmp0MjZkUXRRMW1yVkI2Y0ZWYXBVaVFVTEZ1RG01bWEyMm5iYXRHbUdFUFhtelp1Ry9TZE9uQ2pTZkZVcUZSNGVIbWEvOU0rbnFGNTg4VVZPbmp4SlpHUWtBQnMzYmdTVTFzNkYyYnQzTDhlT0hXUHk1TWxtcTJXenNyS1lPblVxcWFtcE9EZzRNSC8rZkFsV2hSQkNDQ0dFRUVJSUlZUVFRanpTcEhKVkNHRTNuVTVIV2xxYTJiYkFseTVkSWlVbGhROC8vSkJYWG5tRlYxOTlGVWRIUjhQNnFIdjI3S0ZGaXhabXh5MVlUWnVjbk15ZVBYdW9YTGt5VFpvME1YdU5WcXMxek1sV1I0NGNJVDQrbmdZTkdwaXMrM245K25VQW0xdnJtdVBzN0d4NHJHOC9YS05HRFU2ZVBFbFdWcGJacWwxN3hpd29MUzJObEpRVVBEMDk3UjYzUzVjdWZQZmRkeXhldkppK2Zmc1NHUm1KbjU4ZnJWcTFLdlRhQmcwYU1HM2FOTE5yOXNiRnhURnQyalRPbnorUFNxWEMwZEhSNHZxMVFnZ2hoQkJDQ0NHRUVFSUlJY1NqUWlwWGhSQjIwMnExaHJiQU9UazVSbTJCNzk2OWkwNm5JeTR1anZEd2NESXpNMGxQVHljOFBKd1pNMmJ3K2VlZkV4WVdabmJjZ2dIcGdnVUx5TXJLWXNTSUVZYVd3UTRPRGpnNE9IRDU4bVVHREJoQTkrN2R6VjVyaVU2blk5V3FWUUM4OXRwckpzZjE0YXEvdjc5TjQ1bVRtNXZML3YzNzBlbDBIRDE2RklCMjdkcVJsWlhGL3YzN2l6VGVwVXVYaUkyTjVlYk5tMFpmQURrNU9Zd2FOWXJrNUdTN3gvYjA5S1JIang3RXhNUXdaY29VQU41Ly8zMnpMWm9MOHZMeU1xa28xdWwwYk51MmpZRURCNUtVbE1TVUtWTXNocjdSMGRHOC9QTEw5MVY1SzRRUVFnZ2hoQkJDQ0NHRUVFSThUQkt1Q2lIc2xwYVdSdlhxMWRtNWN5ZWxTcFV5YVFzTXNHSERCalpzMkVCMmRqWlpXVmxzMkxDQmlJZ0lBSGJzMkdHMFJxczVTNWN1NWNDQkEzenl5U2ZVcjEvZnNGK2xVdEdyVnk5S2x5N056WnMzRFcxNXM3T3piWnI3bGkxYmlJcUtvbkhqeGp6NzdMTW14Mk5qWTRHaWg2c3hNVEVNR1RLRVJZc1djZUhDQlE0ZE9vU0xpd3RkdW5UQno4K1B0V3ZYMmgwbWVubDU4ZDU3NzVHU2trS3RXclg0NktPUFdMNThPVjkvL1RXbFNwVXkzSGZVcUZFa0pTWFpQZWVlUFh2aTR1S0NScU1oS0NqSXNQNXFVZVRrNUxCOCtYTGVlT01OL3Z2Zi81cGRRemIvdVptWm1hU2twQlQ1ZmtJSUlSNUJycTRsUFFNaGhIajh5Zi9YQ2lHRUVFSUk4Y0JJVzJBaGhGMXUzYnBGUmtZRzFhdFhOK3pMSHhZR0JRVXhmUGh3cWxTcGdscXRwbnYzN3FqVmF0YXNXVlBvMlBweFltSmlTRXBLWXViTW1UUnMyTkRrdkQ1OSt0Q25UeC9EZHZ2MjdXMnF0RHgzN2h4TGx5N0Z5OHVMTVdQR21EMG5KaVlHd082MVFiVmFMU3RYcm1UMTZ0WDQrL3V6YU5FaTFxMWJSM1oyTnErOTlocHVibTYwYXRXS0gzNzRnVzNidHRHNWMyZTd4bi94eFJlcFdMRWkzMzMzSFo5KytpbSt2cjVVcjE2ZDlQUjBtalJwUXZmdTNhbFZxNWJkcllFek1qSUlDUWtoS3lzTFVLcEpseXhaUXQrK2ZYRnpjN05yTFAzMzcvdnZ2N2VwOWJIK25uRnhjWlF1WGRxdWV3a2hoSGlFZVplRjYzRWxQUXNoaEhpOGVaY3Q2UmtJSVlRUVFnangySkp3VlloL21PRCtEK2MrUlczRmV2TGtTUUNhTjI4T0tLRmlUazZPNGJpenN6T0JnWUZHOTdIMVhybTV1WUJTbmZyVVUwK3hkKzllOXU3ZGE5ZTFsbHk2ZElseDQ4Ymg0T0JBU0VnSVBqNCszTGh4ZzRpSUNKNSsrbWxxMUtoQlltSWlWNjlleGNIQmdTcFZxdGgwWC8yYXJ3a0pDWHo3N2JjRUJRVXhZOFlNTGx5NHdJWU5HNmhZc1NLOWUvY0dvRnUzYnF4ZnY1N3c4SEFDQXdNSkNncXk2UjU2UGo0K1BQMzAwL3oxMTEvRXg4Y1RIeCtQU3FYQ3lja0pUMDlQdXdQSzZPaG9Ra05EaVkyTnBVMmJOblRzMkpHcFU2ZXljZU5HSWlJaWVQbmxsMm5YcnQzL3MzZmY0VTJWL1IvSDN5ZEptKzVOQjRXV1V2YVVWWVlvTW9vb0lLQW9vbzhvSUNCdUZBVWZSUVZCRUtpQ0lxS0NBeEQ4aVQ0TVFRUkJrQTJ5Vnd0bGxiWjA3elJ0NXZuOUVSS2FKcDJ5MVB0MVhWeHR6am01ejUwMGJXays1L3U5cTEzRmF6YWJjWEZ4Y1FoV0pVbkNhRFJTVWxKaUY5aG1abVlDOE9PUFAvTEtLNi9VT013dDYyWjkzd2lDSUFqWFFmT21JbHdWQkVHNDBWclU3RzhOUVJBRVFSQUVRUkNxVDRTcmd2QXY4dkxMTCtQdDdVMUlTQWpwNmVrQXRyYTYxYlZwMHliQ3c4TnQ0YXBlcnljNU9abkV4RVNueDV2Tlpydnd0VExXb0ZLV1pYYnMyRkdqZVZudjY4eisvZnQ1Ly8zMzhmYjJadmJzMmJhcVc1MU94KysvLzI3WFhsZVdaVnEwYUZHdHlrdkFiZzNWWnMyYThjRUhIM0QrL0huZWZmZGRmSHg4bURadG1pMDBEQW9LWXZqdzRTeGR1cFNKRXlmeXhCTlAwSzlmUDN4OWZaMk9uWldWQllCR28ySDA2TkZjdm53WkR3OFBoZzRkeXVEQmd6bHc0QUNMRnk5bTc5Njk3TnUzai9Ianh6Tmt5SkFxNTV5UmtjSHk1Y3ZadEdrVDN0N2V2UGJhYS9UdDJ4ZUFSWXNXTVhmdVhJNGVQY3J5NWN0WnZudzVvYUdoTkczYWxQcjE2OU9xVlN1SGRWYXR5Z2Z0VnY3Ky9oUVVGREJpeEFqOC9QeHMyN096c3dFNGNPQUFSVVZGZnlsY0ZRUkJFUDVHdW5XR3JkdHY5U3dFUVJEKzJickczT29aQ0lJZ0NJSWdDTUkvbGdoWEJlRmZRcFpsZXZmdXplYk5tOW0zYjU5dGU1TW1UYW85eHFGRGh6aDI3Qml6Wjg5R3FWUmlOQnFKaW9yQzA5T1RaNTk5RnNDaGV0SmdNRlE3d0xVR2N3MGJOdVR6enordjlyeGlZMk9kVnNjYURBWSsvdmhqTm0zYVJKOCtmWGoyMldmeDh2S3k3WStNak9Uenp6OW44ZUxGckZxMUNnQzFXczNvMGFPcmZlNjc3cnFMZHUzYWtaNmV6dlRwMDltNGNTT0xGeThtSWlLQ0tWT21VSzllUGJ2amh3OGZ6cEVqUnpoeDRnU0xGeS9tKysrL3IzRDlXV3RnYlRBWVNFdExZOWl3WVR6NjZLTzJ4ekJ3NEVCaVltS1lQbjA2Q1FrSnJGNjl1c0p3MVd3MmMrVElFVFp1M01pdVhidnc4UERnc2NjZVkralFvWGJQU1VoSUNIUG16R0hmdm4xODk5MTNKQ1Fra0o2ZVRucDZPbXExR2pjM3R3ckRWYVBSaUN6TEdBd0dYRnhjYk51ZmVlWVo1czJiUjBaR0J2bjUrYmJ0a2lRUkZSWEZTeSs5UkhCd2NEV2ViVUVRQk9FZm9VMUxTL1ZxL0psYlBSTkJFSVIvcGhiTkxEOXJCVUVRaEwrTlFvT1d1UWxyV1p0eWdQT2FkRXl5aWFQOVBxS3B6N1Z1WXZuNll2eC8rayt0enpHcHhZUE1hbXZwcnRicWw1YzRWWEM1VnVOMERtekN2cjRmQVBEOHdTLzROSEZqcmVka2VQUkhWSktTNzVOMk1YeFBYSzNIMmRiN1BlNEpia1dLTm9mNmE1K3U5VGp2dEJyR3U2MGZCYURSeitNNXIwbXYxVGk5UTlxd3BkZFVBSjdhOXpIZlh0eFdxM0hVQ2hkS2gxbVdXbHQ4L2pmR0hGaFlxM0VBOXNaK1FKZWdKaVFVcHRKOHcvTzFIbWRPdXllWjJHd3dBS0dyUjVKUm1sL0ZQWndiVkMrR05YZTlBY0RRWGJQNUtYbHZyY1lKVkh1VC9lQlNBT2FkK1prSmg3K3ExVGdBSis2ZlR5dmZDSTdtWGFUZHI2L1VlcHpQT2ozRE00M3VCY0JyMVhDS2phVzFHdWZ4Qm5lenZPc0VBUHB0bjhhbXRDTzFHaWZjUFpDVXdZc0JtSDVxRlZPT3I3RHQ4MVM1RWUwVnlxQjZNVXhzTmdnZkY0OWFuZVBmU0lTcmd2QXZJVWtTQXdjT1pPREFnU3hkdXBSbHk1YlJvVU1IeG82dGZqL1ZMVnUyTUhic1dOczZxRXFsa2tXTEZxSFZhbm5zc2NmbzNMa3pZOGFNc1Iwdnl6S3VycTRNSERpd1d1UHI5WHJhdFd0bnQ1NXFkUXdkT3BSSEhubkVZYnRLcGNMVjFaV1BQLzY0d2hhOENvV0NzV1BIa3B1YlMxaFlHUGZmZno5MTZ0U3A5cmxWS2hYdnZQTU9hV2xwTEZpd2dNT0hEek42OUdnR0R4Nk1TdVg0STFhbFVqRjE2bFFtVFpwRTY5YXQ2ZG16WjRWamQrdldqYnZ1dW92TGx5L3p6anZ2T0YwSE5pUWtoQTgvL0pBWk0yWnc3dHc1cCtOb3RWcEdqQmlCeVdTaWZmdjJUSm8waVc3ZHVsVmFuZHVsU3hlNmRPbENZbUlpdi8zMkd3Y1BIbVRHakJtRWhZVTVQVjZXWlVKRFEzbjg4Y2NkSG5lSERoMVl0bXhaaGVjU0JFRVEvbVVrQ2NZL0RXKzhBOFhhV3owYlFSQ0VmeFpQVDNobXRPVm5yU0FJZ3ZDM3NDWDlHS1AzZjhwbGJaYmQ5dStTZGpDdDlmQmJOQ3RCRVA0TmlvMmxITSsveFBIOFMzeDdZUnRMT2o5SG45QzJ0M3BhZndzaVhCV0VmNkdISG5xSWxpMWJWbGlCV0pGSmt5YlozWmF1L3NIdTZlbkoyclZySFk2WEpJazFhOVpVZS95Z29DQm16NTVkb3prQmpCczN6dWwyU1pKNDRZVVhxalhHNU1tVGEzeGVLMDlQVHhvMWFzU1RUejdKcTYrK2lwdWJXNlhIZTN0NzgvSEhIenNOWDh0NzhjVVhNWmxNQkFZR1ZuaU1pNHNMNzd6ekRwY3ZPNy9pME1QRGcvbno1MU8zYmwzYjE2eTZHamR1VE9QR2phczhUcElrdnY3NjZ4cU5MUWlDSVB5TDFRMkZ5YS9BckE5RndDb0lnbkM5ZUhyQzVBbVduN0dDSUFqQzM4S1c5R1BFYm52WGJwdS9xeGVmZGh6TG81SGRiODJrQkVINFY3cXN6U0oyMjd0czZUV1YzaUZ0YnZWMGJudVM3S3lYcGlBSWdpQUlnaUFJd28xMkpSMCtXeXhhQkF1Q0lQeFZ6WnRhdWdLSVlQVmZJMlBFSUx2Ym9mZFZiemtlUWZnN1NOOW90cnNkc3RUeGd2N3JiWHZtU1hwdW5RSkFqK0NXYk84OS9ZYWZzOUNncGZVdkw5c3FWdXQ3QlBGZHR3bmNHZFFjaGVoQUlBakNUYUF4bHJJKzlTQ3ZIZjJHRkcwT0FCRWVkVGh4Lzd4L1hZdGdxWVpWU2FKeVZSQUVRUkFFUVJDRVc2TnVLRXg3RTQ2ZmdyMEg0SFFDNU9aQmFlM1dwQkVFUWZqWGNIT0RBSC9MK3FwZFl5eHJySW8zNGdWQkVQNVc1aWFzdFFXcjlUd0NPWFgveDNpN3VOL2lXUW1DOEcvaXBYTGowY2p1OUsvYmdSYS92RUNLTm9mTDJpem1KcXdWYmNtcklNSlZRUkFFUVJBRVFSQnVIVW1DdHEwcy80Ui9CTDBHa3ZkQy9rWG4reVVsaEhlQzROWWlDeEpBUnVaVVFUTHJVdy95Vy9wUmRtY2xvRE1iYWp5T2hFUXJ2d2k2QlRXalcxQlR1Z1kxbzVGM0tCTGlSU1lJZ2lEY250YW1ITEI5UHVlT3AwU3dLZ2pDTGVQdDRzNmNPNTVpK0o0NEFOYWxIQkRoYWhWRXVDb0lnaUFJZ2lBSWdpRDhaYklKMG85RCtoRXdHNTBmNHhrTURlNEJONytiT2pYaE5pWWgwY28zZ2xhK0VVeHU4U0FsSmoxN3M4K3dOZU00VzlPUDgyZHVJdVpxckdZa0kzTWlQNGtUK1VsOGZtNFRBRUZxSDdvRk5hTnJVRk82QlRXbFkyQWpQSlRxRy8yUUJFRVFCS0Zhem12U2JaOFBDTzk0QzJjaUNJSUEvZXQyc0gxZTl1ZVQ0SndJVndYaE5uUG9pMnVmZHhoNzYrWWhDSDhuNHZ0R0VBUkJFRzZ0Z21SSTNnMjZRdWY3SlFYVTdRZ2hiU3lmQzBKRjNKV3U5QXBwVGErUTFzeG84emdGQmkwN01rL3hlOFlKdG1ZYzUwUitVclhIeXRZVnNpNzFBT3RTTFpWQktrbkpIZjVSZEF0cVNreGdFOW9ITktTSmQxMlU0a1VwQ0lJZzNBTEZ4bXRMWVhpcDNHN2hUQVJCRUxDcm50Y1l4Vkk5VlJIaHFpQUlnaUFJZ2lBSWdsQXIrcUtyTFlBdlZYeU1aekJFM2czdUFUZHRXc0kvaUsrTEJ3UERPekV3dkJNQW1hVUZiTXM4d2RiMDQyelBQRWxpVVZxMXh6TEtKZzdtbnVOZzdqbGdBd0FlU2pWdC9SdlEzcjhoN1FPaWFlY2ZSVXZmQ0Z3VjR1MFNRUkFFUVJBRTRkOGxOclF0SFFNYTBUR2cwYTJleW0xUC9MVWdDSUlnQ0lJZ0NJSWcxSWpaQ0JuV0ZzQW01OGVvM0tGZVp3aHNER0xaUytGNkNYYnpaVmhFZDRaRmRBY2dTMWZJM3V3RTltYWZZVS8yR2Y3TVNhVEVwSy8yZUZxVGpyM1paOWliZmNhMnpVV2hwTFZ2Sk8wQ0d0TGV2eUh0L0J2UzFyK0JhQ2tzQ0lJZ0NJSWcvS050N3ZudXJaN0MzNFlJVndWQkVBUkJFQVJCRUlScWtjMlFjeGF1SEFKRHNmTmpKQW5xdExTMEFWYTYzdHo1Q2Y4K2RkUStQQkFld3dQaE1RQVl6Q2FPNVY5a1QvWVo5bVJaUXRmTDJxd2FqV2t3bXppY2Q0SERlUmRZY25XYlFwSm81bE9QZHY1UnRQS05wSVZ2UFZyNDFDZktLMFMwRlJiKzhWeHl3Q05KUnAwT2JxVXlYcElKTDI4akpTRktMdGRWVUJDZ0VoZlJDSUlnQ01JL3dNbUN5N2JQVy9sRzNNS1ozUDVFdUNvSWdpQUlnaUFJZ2lCVVRvYThpM0RsVHlndHFQZ3dyekNJdUZPMEFCWnVIUmVGMHRiSzdNVW0vUUZJMGViWXFsUDNaQ2R3Tk84aU9yT2hSdU9hWlpuVEJjbWNMa2kyMis2bWRLR1pqeVZvYmVsYm54WlgvMFY3aFlyUVZmamJjOGtGLzMweTdpbFFQMHBQai9aRzZnVXFBSW5NTkRQSDQyVTArOXpvV3I4SXYxZzkzeXNEYi9XVUJlRnZaV2VmOTIvMUZBUkJFT3kwL3VVbDIrZnk4TlczY0NhM1B4R3VDb0lnQ0lJZ0NJSWdDQlVxVElIVUE2RE5ydmdZRncrbzF3WEUwanpDN2FpZVJ5QVBSM1RqNFlodWdLVXlOYjR3bWNPNUY2NVdxSjduYU40bGlvMmxOUjY3MUdUZ2FONUZqdVpkdE51dVZyalExQ2VjRnI3MWFPa2JRUXNmUytqYXlEc1VsYVM4TG85TEVHNGtqd3N5UVZzaHFLV1JCUzhVRXhtaUFzeUFDWkRCbEFHbWZIS3lWWHkxckM0L2YxV0hhVU5TK0taZUlCZEszVy94N0FYaDc2RjduZWEzZWdxQ0lBaENMWWx3VlJCdUk4bDd3RHZzMnUyelA5KzZ1UWpDMzhuTityNVJ1WUY3SUFSRWc5cjN4cDFIRUFSQkVHNEh4Wm1XVUxYb1NzWEhTRW9JYmdWaDdVSHBjdlBtSmdoL2hZdENTUnUvQnJUeGE4QlQ5QUxBSkp0SkxFcmpjTjc1YTZGcjdua0tETnBhblVObk5uQTgveExIOHkvWmJWZEpTaHA0QmRQSUs1Um9yMUNpdlVOcDVCVkd0RmNvVVY0aHVJdGUyc0x0UUFhenE4UTlqMnVZMlVjRzcvR2dESUQ4bVphZHhsUXdGd0VRR0dUZ3RRbEpkTitZeTl2ckd2UGt2Wm44MnN5SHZVWGVOMng2M2k3dWRBOXF6c2Ewd3pmc0hPVU5xaGZEN3hrbktES1UzTFJ6MXBaYTRWTGo2bnpoMXJoVW5Hbjd2SUZuOEMyY2lTQUlnbEJUSWx3VmhOdElTUTRVcGQzcVdRaUNVSm04aTNEbElBUTJoZnBkeFZweWdpQUl3ajlQU1o2bC9XKzVUTWllQkVGTkxhR3FxOWZObXBrZzNEaEtTVUV6bjNDYStZVHpXT1RkQU1qSVhOUmsyZ1d1cHdvdWs2TE5xZlY1akxLSmMwVnBuS3ZnRDc5NkhvR1cwTlVybEViZVliYlBvNzFDOFhQMXJQVjVCYUc2MUJsUVo3Tk1wNWMwekd4cUJwOEo0TklFOHFkYkRpZ1RySmJWOWI0aTVwak84TkxQelhrMzRqem5YZHpJTk55WXEyNUdOTGlIQlIzSDhuM1NMcDQrOEdtTnFzNTlYVHlJYXplU2hNSlU1aWFzcWRaOTFBb1h2dW44SXNXbVVsNDh0SmovSmUrcjdkUXI5VnJ6d1VSNWhqRDkxQ3F1bE9UVytQNWg3djY4MS9veElqenJjTysycWNqSU4yQ1dFT2xaaHcvdUdNRzBrejg0dEVvWGFpWnEzVGpiNTllNy9XWlNVaEtSa1pIWGRjeWJRWlpsTkJvTjN0NFZYNkNSbnA1T2FHaG9qY2JOek15a3RMU1VpQWo3TlNTUEhUdUcwV2lrUTRjTzFSb25LeXNMSHg4ZjFHcTF3ejZOUm9PWFYrMy9ZNXlibTh1T0hUdDQ0SUVIVUNqc2x4WXdHQXk4Ly83N1BQdnNzOVNwVTZmR1krZm41K1BqNCtNdzdzMmkxV3E1ZVBFaUxWdTJ2Q1hucndtajBZaEs5ZGRpTTcxZVQybHBLVDQrUHJXNnYwYWo0ZmZmZnljMk5oWjM5MnZkSUU2Y09FRm1aaWE5ZXZWQ2tzUmk1N2VhV0FCRUVBUkJFR29oNXd5Y1dRZTE2QjRuQ0lJZ0NMZWw0a3c0dnhsT3I2bzhXUFdMZ3BZUFErVGRJbGdWL3Rra0pCcDZoVEMwZmpmZWIvc2ZmcjNuYlpJSExTWi82SGZzamYyQXhUSFA4VXF6QjdnM3JCMzFQWUt1eXpsVHREbjhrWG1Lcnk1czViL0hsak5zOTF3NmJwcUkvMC8vSWVoL0kraTgrWFVlMi9NaGs0NHVaY0haWDFpYmNvRERlUmZJMGhYZXNDQkYrQmVSSVdDSGpDNEM0aHFWZ3NmOTROb1c4dDRHMHhWTHFPb2tXTFc2NDc1aW5tNlJ6SUlWRVh6ZDRPd05tK1lYNXplVFVKaktvNUhkMmR6ekhWd1ZsamZCeTE2QU1LcGhiN29HTmJYZGJ1UWR4dlEyajNQaGdjOFpIZDJIT2UyZVpFeDBiTFhPTjZSK1oveGNQUWwzRCtTbjdwTlkzblhDRFZsVDJTU2JHZCs0SHduOUYvQk1vM3R0MnlNOTY5QTVzSW5UK3dTcXZYazBzanMvZG4rZFN3OTh3ZWpvUHNTR3R1WGxwZ092Ky95c05NWlNoa1YwNThSOTgvbit6bGRwNFZ2L2hwMUxxSjNjM0Z4ZWVPRUZ0bTdkYXJmZGJEWXpiZG8wRWhNVGF6VGU1Y3VYK2ZiYmJ6RWFqZFcrejg4Ly84eisvZnNyM0c4Mm01RmwrOTliRnk1YzRQWFhYK2ZGRjE4a0l5UERZWDl5Y2pJZmZ2Z2hJMGFNNEljZmZxajAvSEZ4Y2N5Y09ST3QxdEtCNHJmZmZ1T0ZGMTdnenovL3REdHU2OWF0VEo0OG1ibHo1NkxSYUtwOFhDdFhybVRDaEFuazVEaGVhUFh4eHgvejNIUFBjZWpRb1NySGNhYW9xSWpGaXhmejBrc3ZrWlptZnhIV3JsMjcyTFZyRjJQR2pHSExsaTAxSG52SmtpVk1tRENCMU5UVVdzMnR1ZzRkT3NRMzMzempzTjFnTVBEeXl5L3p5aXV2a0pDUWNOM09WLzQxVWxPYk4yOW16Wm8xbU0xbTI3WVpNMmJ3MVZkZm9kUHBLcjF2UVVFQkkwZU9aUDM2OVE3N05Cb053NGNQSnk0dWpnc1hMdFJxYnA5ODhnbkRody9uZi8vN24yM2JxVk9ubURWckZzODk5eHlYTGwycTFiakM5U01xVndYaE5sS3ZHOFQvVkwxam13eW8rcGl6amovYnhUaGluSC9jT0UwRzJPK3J6bGkxcFN1QzRneklPUXV5R1VweTRmd21hRElRYnNEZjFoVXlHMlN5NDBzb1N0YWoxNWd3RzhVYmFjTGZqMElsNGVxbHhMdStLMEhOM1ZHNGlLc3VCZUZXS1V5QjlLT1Z0LzhGOEs0TDRURWd1dFlKLzNhK0xoNTBDV3BDbHlEN3NLUFFvQ1crTUlWVEJjbWNMa2ptVk1GbFRoZWtjRm1iZFYzT202TXJJa2RYeElFYzUyK0t1eWxkcU84UjVQalBNNGlJcTUvN3VIaGNsN2tJLzB6dWw4R2xBRWFPSzBDdFVvTnJjeWo4Qk16WldOWlp6YXg4QUNVTXZUZVQxWXRDU1RycVFiczZ4UnpSWHYrS2E0UFp4RHNuVnZKL2QwNmtXMUF6aHRidnhyYk1FMnpyOVI3cnJ4eGs0cEZ2aVBZSzVjdVk1MWlUc3AvbXZ2Vm83bFBQWVp4Rm5jWlRhQ2poL3k3dnF2UjhMelRwYi90OCtxbFZmSEQ2ZjVoa2N5WDN1S2FSZHhpUFI5N04xSlAvVitXeEh5YXNvMy9kanZRS2FjMW5uWjdCUytYTzNJUTFlS3JjMk5ubmZkNCtzWUpqZVpkbzVsT1B0djRONkJUUWlPYSs5WkJ3L0gvMHpEdit3Mi9wUnpsWmNMbGE4eXdyVU8xTmdWNkxVVFk1M1crdEZGWklFZ1BxZG1UcHhlMmlndlUyOCtXWFgxSlNVc0tDQlF0bzBhSUZZV0dXdFpSa1dXYm56cDNzM0xtVFNaTW0wYWRQSDNidjNzMmRkOTVaNlhncWxZcmx5NWV6YWRPbVNpdEt5MHBKU2NGZ01EQmh3Z1R1dSs4K2gvMkZoWVZNbWpTSkVTTkdrSjZlenM2ZE96bDkrclF0TFB2UGYvNURhR2dvTDd6d0F1ZlBuMmZQbmoxMm9keVhYMzZKTE1zTUd6Yk02Zm43OU9uRHhJa1RTVXhNWk5hc1dRd2FOSWlWSzFmeTl0dHZNM3YyYkZxM2JvM1piR2J2M3IwQUZCY1hrNXViVzJubGFVRkJBVnUzYmtXcjFUSnYzanltVHAxS2ZIdzhaODZjNGE2NzdtTG56cDBZalVZKyt1Z2pubjMyV2JwMTY0WXN5M3p4eFJjTUdUS0U0T0RLL3hNZEdSbkowMDgvemFlZmZzcUxMNzdJbDE5K2laK2ZIN0lzczJyVktnQWFOV3BFdlhxT1A4OHFVMXhjekxadDI5RHBkRXliTm8yNHVMaGFWOWd1WDc2Y1BYdjJWTGovOHVYTDZQVjYyclZyUitQR2pmSHdzUHkvdzgzTkRiQUU1Q0VoSWJVNmQzbDZ2WjUzM25tSHZuMzcwck5uVDRmOUJvT0JuMy8rbWNHREI5dFY3TzdaczRmNjlldFR2MzU5L1B6OG1ETm5EdHUzYjJmcTFLbTR1cnJ5NTU5L3NtdlhMckt6czVrNGNXS0YxYjYrdnI2MGFOR0MrZlBuYytyVUtWNS8vWFZiTmFsU3FVU3YxL1BiYjc4UkV4TkR3NFlOcS9XWWR1N2N5ZEdqUnhrMGFCQmdlZDVpWTY5ZENIVDJyT1hDcFZhdFdqbFVZUXMzbndoWEJlRTI0aEVJSGNaZXYvR3UxMWhpSERITzdUN085ZnkrcVl3M2xoYUl3YTNnN0FZd2xvRG1hdGdhMU96bXpLRTQzVURxdmlJTXhkWDdZMTRRYmxkbW8weHB2cEhTZkNQNUYwb0o3K0tOWjZoWXNGRVFiaFpaaHZ3TGxsQzFxZzZuSGtHV1VOWEorOUtDSUpUaDQrSkI1OEFtRGhWbVJZWVM0Z3RUT0YyUXpEbE5HdWMxNlp3clN1ZWNKbzE4ZmZGMU8zK3B5VUJpVVJxSmxhdzE0K1BpY1RWMERhUytSeENoN3Y2RXVQa1I0dVpMaUpzZndXckxSMTlYRDZlQmpmRFA1bmxPUnRNRWhqYzBnRnNzYURlQjRaUmxwMWtEc3I3S01keWlaTzRMeTJUcnZnQmVHSnZDcVBOTnE3eFBwWE5TdWZIRG5STUo5d2kwMjI2dFZnVjR2KzEvOEZDcHFhUDJvYWxQT0FVR0xYcXpFWVVrOFdEOUxxUm9jL2d0L1JqeGhTa2tGS1p3dmlpZFRGMEJXcU9PRWxQbGo2bG5TR3U2WGYxamIwOTJBbkVKYTFFcGxOVnEwMTNmSTRpTjkwd2gzRDBRbFVMSmxPTXJxcnpQQzRlKzVNUjk4MUZJRW85R2RtZHV3aHAwSmdNdUNpVXoyejVoZDZ6QmJPS0NKb01MbWd6T0ZhV1JyTTBtdFNTWHJOSUN0Q1lkUlViNzlXRWxKSHhkSzcvQVFpa3BXSC8zVytRWk5EeXlhdzRhSjYyYURPWnJvZXZjaExYOGNxVjJWWHJDamJGMTYxYTJiTmxDdDI3ZHVQLysrL254eHg4Wk9YS2tYWmhXcjE0OWV2ZnV6Y2FORy9ud3d3OTU0NDAzNk5XclY0Vmp1cmhZL2s0cktpcXlCYlZXeDQ4ZlI2MVcwN1NwL2ZlNlhxOUhyVmJUc1dOSHAyTzZ1cnB5NGNJRjNuMzNYWHg5ZlduWnNpVWpSb3dnS2lxS3NMQXdEQVlEenovL1BHKzk5UlpoWVdGRVJVVXhmUGh3NnRhdFMyQmdJRjVlWHNpeWpNRmdzTTJ2ckxadDJ4SVRFOE9CQXdkNDk5MTNXYmh3SVYyN2RtWDc5dTBzWGJxVU9YUG1jT1RJRWZMejgybmF0Q2xUcGt5cHNtWHVOOTk4ZzFhclJaSWtNak16R1Q5K1BHbHBhUmdNQm5iczJJSFJhRVNTSkR3OVBmbjIyMi81OXR0djBlbDBwS2FtY3VMRUNUNzY2Q09uY3kwb0tDQTdPNXZvNkdnR0RoeklxbFdyeU16TTVOS2xTOXh4eHgxczI3YU54TVJFQmd3WXdJc3Z2a2hhV2hvNm5jNXBhMkpuMXF4WmcwNm5JeXdzakFVTEZqaWRRMW1IRGgzQ1lERFFwVXNYaDMwREJ3NWt5NVl0ZUh0N2s1Q1FnRnF0cGxHalJpUWtKQ0JKa3UxMXNHSERCbmJ1M0VuSGpoMjU1NTU3Nk5HakJ3QUJBUUg0Ky92YmpYbml4QWtXTEZoUXJjZFNsa2FqSVRNemsrUEhqeE1hR2tyejVzM3Q5aXVWU2o3NzdETisrdWtudTlkL1Nrb0tYbDVleE1YRkVSTVR3OTEzMzgyT0hUdFlzbVFKelpzM1I2ZlRNV2JNR0I1NTVKRXE1ekJxMUNoKy8vMTN0bXpaUXI5Ky9XamJ0cTN0M0FEKy92N2NkZGRkMVg1TU9UazVyRnUzam5YcjFnSGc3ZTF0dTZCQmxtV09IeitPbTVzYkkwYU1jSGk5Wm1Sa1lEQVlhaHkrQzdVbndsVkJFQVJCcUNIM0FJam9CaGV1ZHRqSlBIbHp3dFhpZEFPWHRoYmMrQk1Kd2sxbUtEWnphV3NCRFhyN2lvQlZFRzR3c3dseXowTDZNZEFWVm42c214L1U3UWorVVNBeUZrR29QVzhYZDJJQ0d4TVQyTmhoWDY1ZWN6VnNUWFA0bUY2YWY5M25VbWpRY3FyZ01xZXFxR1pUSzF3SXZocTRodGcrK3BYWmRtMTdnS3MzQ3JIdTF6K0NPazJpNkc0ekFhNnU0REVBaXN1c0FTbFg3MElBU1EzZEd1WHg3ZVo2VFBHc1hTdkVzb3FOcGZ6MzJISjI5bmtmYnhkM3A4ZEVldHF2UHppdDlYQ3lydjZTS3phV1VuL3QwN1U2dDRURSsyMytZN3ZkTGFnWmVROHRyOVZZYjdWOG1EeTloZzhUMWxWNjNPbUNaRFpjT2NqQThFN3N6VDdESngyaWdNSzNBQUFnQUVsRVFWVEdjS2JvV2h2UDkwNyt3T2IwbzF3cXp1UktTUzdtY2kweEgyOXdOOVBhREtmUDcrOVFZTkRhN1pPUithamRLSjVxV0hHSVZ0WWZmV2JRZi90N0RqK0x5bGJ0R3MzT3ExdUZXMlAzN3QzRXhjWFJzMmRQM25qakRiS3pzL25nZ3cvWXNXTUhreVpOb2wyN2RvQWwyUHp0dDkrWVAzOCtraVN4WWNNR3VuVHBZcXN5TE04YUZOV3RXNWU0dURpN2ZmZmVleS9Cd2NFTzIyTmpZL0h3OEtod2ZWQlhWMWNBRkFvRlAvNzRvOFArN094c0FLS2lvdmo4ODg5cjhDeFlXcWNHQndjemVQQmdEaHc0WUd1RjI3NTllN1p2MzI2cklOMjBhUk5LcFpKWFhua0ZoVUpCVVZFUktTa3BEaUVkV0FMSERSczI0T1hsUlhCd01Da3BLYlJ1M1pwT25UcHg0TUFCVHAwNmhhK3ZMNUdSa2FTbXB1THU3azdYcmwxUktwVm9OQm9LQ3d2WnNXTUh2WHYzZGhoYm85RXdmdng0N3I3N2JnSUNBc2pNdEhRSjJMbHpKM3YyN0dINzl1MTRlSGpnNHVMQ1o1OTl4czZkTy9IMzkyZjY5T2tFQkFSVStseG90VnJiODZ2VmFubisrZWVyZlA2U2s1TlJLQlRFeGNVNWhPYSt2cjYydHIreHNiR0VoWVV4Yjk0OEhucm9JWlJLSmZQbXpiTWRPMkRBQUE0ZE9zU2dRWU1xWFIrMGRldldSRVZGY2ZMa1NZS0NnbXhWbjlid3R2d2NyTHk4dkd4cjcvNzAwMCs4OXRwcmRvR3pRcUZBa2lRS0Nnb0lDQWl3dmViMGVqMUZSVVc4L1BMTDlPalJneXRYTE8xN05tN2N5TkdqUjNGM2R5YzdPNXRYWDMyVmV2WHE4Y2dqanhBZUh1NTBEb0dCZ1hUbzBJR2pSNDhTRWhMQ3FWT25hTm15WmEzWHRzM0l5QUJnK1BEaHJGeTVFb0NMRnk5U3YzNTlFaE1US1Nnb0lEUTBsS1ZMbHpyYzkvang0K1RrNURCejVrd2FOV3BVcS9NTE5TUENWVUVRQkVHb0JiK0dvTmh1ZVpPNkpCY014ZUJ5L1R0ZTJaZ05NcW43S2w3ZlNCRCtDVkwzRmRHb3Y3OW9FU3dJTjRCUkI5a0prSGtDeXIzWDZzQXpHRUx2QUw5SVJLZ3FDRGRZZ0tzWEFRR042QlRnK0NaWXNiSFVVcEZXcHRyMXZDYWR5OFZaWE5abVVXb3kzTEI1NmN3R2tyWFpKR3V6cXp4V0tTa0lkdk9sanRvWGYxZFAvRjI5Q0hEMXd0LzJ6L2syUDFkUFZKTHloajBHb1dZa002aUtaZW9HbHdJUzVFMnpEMVRsNnIvZXd1dm9NSnNsRE5lcE1QdFkvaVh1MnZKZjNtcjFNRVByZCtOWS9pVUcvakhEOXZxOE12Z3J3dHo5a1pGNTg5aDN6RHo5RTVOYVBNaXNjcFdlTmZWMGRCOWIrKzhUK1VuazZoM1hZK3dSM05JeWg1TGNTcXZHQVFhR2QySkg1bWtPNXA2ejIrNmlVTnBWZzg2SlgwTTlqMEJXcCt4amE2OXB6RHg5YmYyb00wV3BlS25jU0NuVGRzSkZvYVJ2NkIyODFueUliVDdmM3ptUkFYOU1kMmhmUE9iQVFrTGQvZWxlcHpubk5la1U2SXZ0Vm10dTVoTk9pSnNmQUhsNkRZWUtXZ09YSlNGeFo1MW03TXFLci9KWTRjYTRmUGt5UzVZc1ljK2VQZmo1K2RHK2ZYdCsvZlZYREFZRDBkSFJIRDE2bExmZWVzc1dnRjY2ZElrNWMrYlFzV05IeG93WncrYk5tN2w4K1RMTm1qbS9hcnkyUVZGbHJJRnRlU2twS1FRRkJhRlMxVDYybURWckZnOC8vREQzMzM4L1BqNCtQUFRRUTRBbFhHM2R1alZqeG93aE56ZVhuVHQzOHZEREQ5dGF0cTVjdVpLREJ3L3kyV2VmMmMwdlBUMmRXYk5tRVJvYVN2LysvV25ldkRtelo4L204T0hEUFBYVVUremV2WnY2OWVzelk4WU13c0xDU0VoSTRJVVhYdURreVpQTW5qMGJzOWxjWVhBTmxyYkxzaXp6eHg5LzJHMjNWaTlhclY1OTdZS1huSndjamh3NTRqU3NMV3Zac21Wb05CcjgvUHlxM1ViV1lERGc2dXBhN2NyWXNtUlpac2FNR1R6MDBFT29WQ3BjWFYzcDJMRWpKbFBsUDBzbVQ1NXNkL3ZreVpOTW1EQ0JSbzBhT1FUM05lSGk0a0pZV0JpWm1aa01HemFNL3YzN00yREFBQm8yYk1pWk0yY2NubVByV3JmVzV6bytQcDZlUFh2YWhhc3JWcXdnUHovZjdqNmVucDU4OE1FSEpDWW1NbnYyYktLaW9tbzEzNlNrSkFEdXVlY2VWcTVjaWNsa1l1Yk1tZlR0MjlkMndVRjZlcnJkYTZHOGJkdTJpWEQxSmhIaHFpQUlnaURVZ2lTQm16OVkzMi9TYTI1c3VKb2RYK0xRQ3Rpbzk4UmtWQ1BMTjNIQlYwRzRUaVRKakZLbFErVjY3VjAzUTdHWjdQZ1NndHVJOWVBRTRYclJaa0htYWNnN1o3a2dxREkrOVN5aHFuZmRtek0zUVJBcTU2bHlvN1ZmSkszOUloMzJ5Y2prNklwc0FXaXlOc2Z5c2RoeSs3STJpMVJ0Ym9WckpsNVBKdGxNV2trZWFTVjVOYjZ2ajR1SExYeDFGc1Q2dVhqaTVlS0dsOG9OTDVYNzFZOVgvN2xZYnJzcFhVUUw0K3RBY1RVN0RmTXlBQkxJNVlMRUdyeVdQRDFOSUlHbStQcTk3WGdzL3hMLzJUT1BMZ09iMHRhdkFYdGlaOUYyNDh1RWV3UVM1bTVwTWZubHVkLzQrT3dHNEs5WFZEYjFDZWVqOXFNQTJKOXpscnUzdkluZWJIUTRUaDV1ZVlON2RjcCtuai80UlkzUDgyUlVUMmEwZlp5NThXdFptTGdSdmRuSXpxelR0UC8xVmVhMGV4SVptVFVwKzNtamhTVWNNc3N5djl3emhVL08va0o2U1I0eGdZM3BGZExhWVQzbGU4UHU0STBXRHpIOTFDcTc3VWJaeEtPNzUvSmE4eUZNUGZtOVhhZ0xjS2hmSENGdWZwaGtNOE4zeDJHU3paVzJRUFpRcVZuZTdXV0dSOTdGNlAyZjhyVzF2Wk53VTRXR2h0cldZc3pQenljdUxnNmxVa2xBUUFEQndjRjRlM3RUVkZSRWZMd2xBUGZ6ODJQcTFLbTJNSFhidG0wRUJBUlVHSzVhcXc1emNuSll1SENoM1Q1Wmxzbkx5M1BZWGhWSmtwQWtDVm1XN2U2N2MrZE93c0xDZVAzMTF5dThiMVpXRnZ2MjdXUGd3SUVPKzBwTFM4bkl5R0RGaWhWczJMQUJsVXJGSDMvOFlSZGNUcG8waWVMaVlveEdJN3QzNytiQWdRT0FKYVEyR28yc1hidVdCeDk4MEhaOFhGd2MwZEhSdlBIR0c2eFpzNFpYWDMzVnR1L1RUejhsSlNXRnZuMzdPZ1JlOGZIeHZQVFNTM2g3ZXpOejVzd0syL0ZhdHpkczJOQ3VTamMyTmhaL2YzOSsrT0VIMnphVHlVUy9mdjJJaW9xcU1sZzllZklrLy92Zi8zQjNkK2VERHo2bzlycWZzYkd4ZUhwNjBxQkJBN3Z0dTNidFl0bXlaWGJicmx5NXdyaHg0OUJvTkVpU3hNaVJJMGxOVGVYOCtmTVlqVVpidFdoTldVTkdaeFdqdTNidFFxdlYwcmR2M3lySFVTZ1VLQlFLOHZMeVdMUm9FUnFONVhkYjJhK0ZyNjh2RXlkT1pNcVVLYlJwMDRZK2Zmcnc5ZGRmazVlWFIzaDRPSGZjY1lmZG1BMGJObVRLbENrTzU4ck56UVZnNnRTcGZQcnBwOVYvc0ZmSnNteGJWL2lERHo0QUxGWEVBRjkvL1RWNnZaN282R2dHRHg1TVhGd2NEenp3QUc1dWJ2end3dytNR3plT3JWdTNjdTdjT1lZTUdWTGpjd3UxSThKVlFSQUVRYWdsWlpuL0Y5L29ia2hGeWZackFSbjFuaGdOenR0aUNjTGZnU3dyYksvaHNnRnJVWXBlaEt1QzhCZVpqWkIzQWJKT1EzRm0xY2Y3TjdTRXFoNUJOMzV1Z2lCY0h4SVNRV29mZ3RRK3RQTjMvbWFwU1RhVFVacGZKb0ROSnJrNHgvWjVha2tPR2FYNUR1SEt6VlJvMEZKbzBKSlVuRlhyTVJTU1ZHSHc2cVZ5dzdQczlqTDcxQW9YMUVvVmJncFgxRW9YMUFyVjFZOHVaVDZxTEIrdmJuTlJLUCt4UWE3SkZaQWdOVjhOT0ZtSFZGS0M3TGpabWNJaUZjamc1WGw5WDFzNnM0R1B6cXdqcnQxSTZua0UwakdnRVYyRExPMGkxNlRzWjl5Zm4zRlBjQ3YyNTV4MXFOZ3NMemEwTGRzelR6cDkvYXNWTG56ZjdWVThWVzZjMTZRemFNZE1wOEZxVmVxb2ZXenRpU3R5S1BjOFBpb1BQbW8vaXZHTit6RjhkeHlIOHk2Z2xCUThIdG1EZ3pubnVWem0reU5mWDR5RXhJdE4rdHUyRlJpMGJMaHlpSU81NXppYWQ1RVQrVW1rbHVSVVdOM2VOYWdwYjdZY1NvUm5FRS91L1JqNTZoZTJqdHFIZHY2V2FpdWxwQ0R6d1crcmZJelcwQmRnY2N4em1HUXpTeTl1cS9KKzFYWGFDNVpGZ3NmaG1nZlhOWFd1TU4zMmVXYnAzMnM1SGxkWFYySmpZMW01Y2lWVHBreWhhZE9tQkFjSEkwa1NXN2R1NWRkZmY2V29xSWcrZmZydytlZWY0K2ZuWnd0U1pWbEdxOVd5Zi85K0JnOGVYR2tZVmxCUTRMUmlUcVBSVkZwSlZ4R0ZRb0hKWkhLNGIwNU9EdHUzYjdkOVhqNjQzYjkvUDJscGFZU0VoQkFURTJPMzc5U3BVOGl5akVLaHdNdkx5MjZ0emJLOHZMd0lDUW1ocEtRRWQzZDNybHk1Z3RGbytUNWZ2WG8xOTk5L1AyNXVib0FsalBYeThtTHExS2tNSERpUTVzMmJFeDhmejRBQkEyekI3T2JObTUyZTU4SUZTM3YwOWV2WFZ4aDZXU3VEblQxV3JWWmI0K0FhTEVIZmpCa3pNSnZOeE1iR09xMmtQSGZ1SERxZGpwWXRXOXB0bHlRSnM5bnhaK2lkZDk3SjJyVnJTVXRMSXlqbzJoOE9YbDVldHJBOE1EQ1F3RURMR3RrcEtTbVZWdXhXeGhxdTd0Ky9uM0hqeHRudFMwbEpRYS9YazV5Y3pPalJveXNkeC9yY3VycTZFaDRlem9nUkkxaTJiSm50Z29HV0xWdFNXRmpJMjIrL0RZRFpiR2JWcWxVVUZscCtkcGVXT3E0NzNhVkxGNzc4OGt2cTFLbURwNmZsNHBQNTgrZXpmdjE2MnJadHkzLy8rMS9iOXBwSVRFeWtxS2pJdHFZd1lHdUxmUHo0Y1FDZWZ2cHB0bXpaQWtEbnpwMVpzMllOQUpHUmtaU1VXTmJaZG5jWDd4WGVMQ0pjRlFSQkVJUy9BYjNHL285K2s3SG03VmtFNFhaa01xcnR3bFY5a1ZpM1NSQnFTMWNJV2ZHUWsyQnBBMXdaU1FHQlRTQ2tMYmo1M3B6NUNZSndjeWtsQlhYZEE2anJIa0Rud0NaT2o1R1J5ZGNYazFGYVFFWnB2dTFmZXBuUE0wcnliZnQxNWh2WGlyaTJ6TEpzQzJsdmhtdmhxL013MWszaGlxdENoVkpTb0pBa0ZGYy9LaVVGQ3F6YkpCUW9LamptMm0wRkVrcEplZTArVi9jckpRVlZyNXBYUXhJWVBTRTNXNDFNS1JMbHV1TkkxYTgrU3M1d3cwVnBSdVZSZWNCWkhlV3JKamRjT1VSY3U1R0FwVVh1eHgyZVJtdlM4ZDlqeXhsY3J6TS8zUGthbTlLT3NDM3poTzArNWR0UFB4RjFENHRqbnVQSDVEME0zeE5udDI2cFFwSlkzdTFsN3ZDUDRxSW1nMzNaWnhrWTNvbHZMLzVlb3dzUllrUGI4bFAzU2J4OVlpWHp6dnhjNFhFbkN5NHovdUFpbG5lZFFCUHZ1bXp0TlkzRzY1K2xZMEEwWWU3K0xFajhCWVYwN1d1aE5WMzdCZi9FM25sODF1a1pkbVhGTStDUDZiYnRNWUdOK1R4bVBQZHRuK1owenIrbUhlR3p4RjhaMzdnZlY3UzVURDVtcVVTN3IyNEgyOFVEcTFQMk1TaThNK2MxNldUcENoekdzYllmdmxTY2FYZHh4Sk5SUFRtU2Q0RVQrVW5WZnE0cXN5d1N2bzVRd0ptTjEyVzg2a29zdW5KVHozYzkzSHZ2dmF4Y3VaSXZ2dmpDTHRoSlRrN0dhRFR5M0hQUDRlZm5oMXF0NXVMRmk0d1pNd2FGUW9IQllLQzB0SlRqeDQvejVaZGY4dHh6enptTWJXM3AycXhaTXo3NTVCT0g4NGFIaC9QVlYxL1piWStOamExeXpncUZBcFZLeGZyMTZ3RkxJRGhzMkRDaW9xS0lqWTFseVpJbEZRYTZBRE5uem1UQmdnVjIxWTIvL1BJTFlLbHU3ZDY5ZTZYbjErbDBiTnUyalNlZmZKSmx5NWJScGswYlJvd1lRWnMyYmV6V0NBMEtDa0tXWlE0ZVBNakJnd2R0WWVUcDA2ZVpPM2N1Ym01dStQdjdFeDhmajBxbG9uSGp4cmJuclYrL2ZqUm8wS0RTYWtMcnVadzlWcDFPVitQZ3VxU2toQ2xUcGxCYVdzcXJyNzVLWEZ3YysvZnZkd2o4VWxOVFVTcVZ6SjQ5dThKMVRjdlBjL2JzMmJaMVRJY09IVXAwZERSeGNYRzJOVmZMdHZCMVZsbGNYWmN2VzlhRzkvZjN0d3ZJVFNZVGVyMGVWMWRYdW5UcFVxMDVnMk5yYS9ucXozMmxVc21BQVFQNDdMUFBBRXUxcjFxdFp0cTBhYno1NXBzVnRxY3VXOVc3Yjk4K05tellRRmhZR0crLy9UWStQajdvZEZYOE1lYkVuMy8rQ1dCYkg5bTZwdTNjdVhNWk8zWXM0ZUhodEc3ZG12ZmVlOC9XL252MjdOa0FOR25TUklTcnQ0QUlWd1ZCRUFUaGI4QnN0TDlNWExRQ0Z2NHB5citXeTcvV0JVR29uQ3hEWWJLbFNyWGdjdFhISzlVUTFCUkNXdC9ZZHZhQ0lQdzlTRWkybHJ6TmZCeGI3NVVsSTFOb0tMa1d3SmJrMndXeU9mb2k4dlRGNU9vc0gvTU1Hb29NSlRmcGtkdzhPclBodGdpWnIzdTRDcFJFZ090RmlheFNQY0ZYSzdac0pFOGd0OG94NUZLWjNSZjg2Tmk0a0gzRmYvM3FuYmgySXhuVjBIbnJ5MHNQWEt0bVBOMy9XdUF6SUx3akE4STdBcGIyMm9aSGYzUjYvMGNpN3FUSVVNS1lBd3R0MVp2ejJ6L04wUHJkMkp0OWhpRTdaekc5eldOOEdmTXMwMW9QSjFOWGNUWGpzSWc3NlY2bnVlMTJDNS82dUNpVWZOUitGQklTSDUxWlYrRjl2N3UwZzVFTmU5TTdwQTErcnA0RXVIb3g4dXBqWHBPeTM2NWF1ckRNOTlRNVRSb1pwZmxFZVFiYnRrVjVoYkQ2cnNuVWRROWdZY2R4akRuZ3ZPTHQxU05mYzNkd0N5YTFlSkRMMm13V0ptNWtjRDFMQldCbWFRRVA3NXFEcTBKRmlKc2ZsNXkwd2JDMlExNXlmb3RENjJIaDFyQlduQm9NQm5yMjdHbmJ2bVRKRW54OWZlbllzU01hallaSEgzMlU3ZHUzbzlkZnExQnYyTEFoblRwMVlzU0lFVTdIdG9hckZiVzFyUzFabGlzYzB6cS9wazJic21EQkFrcEtTbmpnZ1Flb1g3KytRNUJyZGVYS0ZYYnMyQUZBOSs3ZFdiTm1qUzFFcTh6aXhZdDUvUEhIZWZ6eHgrMUMxYklrU2JLMVdwNDFheFo3OSs1bDVzeVpUSjQ4R1g5L1MydnlsSlFVTkJvTnc0Y1B0eHVydW12VzFxUXRzTFBLVXF2NTgrZWoxV3FaUDMrK0xXZ3JLQ2dnSkNURTdqaWRUb2RLcFNJakk2TmE0YXIxZVFCTFJTbEEyN1p0S3p4V3I5Zlh1bkwxMHFWTEFMenh4aHQyN1l5VGs1TVpOV29VZGVyVWNhaTRkY2I2OVMvL2RiVldLVis2ZE1uV0t0akswOU9URFJzMjJCMVhrWXNYTHpKejVreGtXZWFsbDE3Q3g4Y0hxTjA2eFZ1MmJDRW1Kb1oyN2RyWmJkKzJiUnM1T1RuTW1qV0wzMzc3RGExV3k4TVBQMHh5Y2pJRkJRVkVSRVRnNit0TGNYRXhhclg2aHF5UkxEZ253bFZCRUFSQkVBUkJFSVMvR1YwUjVDWkN6aG5MNTFYeENJTGdsdUFmRFFyeFY2QWdDTFVnSWVIcjRvR3Zpd2ROcXJrNHM4RnNJdDl3TFhETjFkdC96Tk5yeU5WcnJuNjBEMmR2aHdEejMwWWJEY0ViWmI2OTRNWnJMY3J0VkhpQjVBYXlZNHZFc2pTSkVyOWNDZUg1eDVLWm5WcDVZRjhkWXc4c3hOZkZnM3VDVzVHa3pVSmpLRUVHUEpScU9nVTJBbUIzVm9MRCtzTFd5a29abWNPNWxyYWNiZjBib0pLVVhDbkp0YTBSZklkL0ZDT2k3dUhiaTl0UVNVcUMzWHo1NU93R0poNzVCcjNaYUdzSEhPYnViMXZiMVJscm0yNW5QbXcvRW9Va0VaZXd0c0w3VHorNWl0NGhiVWdzU2lOYlY4aWdlakVrRnFWeHVpQ1phSzlRMjNGbEsxY0JNa3J6NlJBUWpVS1NhT29kenNaNzNxYXVld0FBVDBmSGNyTGdNdlBQckhjNFg0bEp6Mk43UHVMQXZiUDV1TVBUNU91TDZSZldIb0NWU1RzeHlXWmVhanFBZDFzL3lvaTk4L25oOHU0SzUzNGpoV3RCS1lOMEU4SUNZNWxXMGtycDd4ZE9LSldXQ20yajBVaEdSb2JkUG45L2Y4TER3OG5JeUdEMTZ0VTgrK3l6dHZVNnYvbm1HNFlNR1lLdmI4VVhRMWdyNGlxcTRxc3RzOWxzbTNmNTdkYTJyRFdwd2dzTEMyUEdqQm1vVkNyYXQyOVBVbElTZ1lHQmVIcDZJa2tTK2ZuNTZIUTZDZ3NMbVQ1OU91bnA2ZlRvMFlNMmJkb1FGaFpXWWJCcXBWUXFVU2dVdUxtNTBiTm5Uejc2NkNNeU1qSnNGYUVGQlpZTE1PTGo0OG5JeUNBME5MU3k0V3lzNFhWTlZCYXVEaDQ4bUlpSUNEdzhQTWpMcy95c3ExdTNybDFWS1ZqQ1cyOXZiKzYrKzI2NzdiSXNWL3BjR0kxR3Z2LytlOVJxdGEwNjFXdzJZekJjKzcwdHl6SkRoZ3doTmpZV285Rm9GK1pYcGJpNG1KeWNIRnhjWElpSWlMRGJsNU9UQTJBTHRLdGlmWjdLUHg1cnU5L0N3a0xjM2QwZGd1ZFRwMDRCVkRydnBLUWtKaytlakZacjZaeng1cHR2MHJkdlg4YU9IV3RyS1YxZEZ5OWVKRHM3bTVrelp6cnNLeXdzeEd3Mms1bVp5ZmZmZjQrdnJ5OURoZ3poNTU4dFhSRmlZbUl3bVV6b2RMcHFQeS9DOVNIK3JCWUVRUkFFUVJBRVFmZ2JNT2tzYTZubUpJSW12ZXJqRlVwTG1GcW5KWGpXdWZIekV3UkJLTTlGb2FTTzJvYzZGWVJPRlpHUktUSHBLVEtVb0RHV29qR1dsdm04QkkyaDFMWmRZN3gyak1aUVNwSDFkcG43V284elY2T0M2ZCtzTkV5aXRJN004clhlUE5jNEd3K1hja3VSS0lQQldIR2JCTmtBMy8wYWhvK1hpY0NXT3M2ZXJkbWJ5ODZZWkRORGQ4MTIyTjdNSjV6NC9nc0FHTEJqT3ZuNllsd1VTZ0pkdlVrdnpXZEMwd2Y0c1AxSVNreDZPbTZhQ0VER2tHOElkdlBsczhSZm5WWmJHbVVUdzNiUHRkdFdkcTFWLzUvK1E3NisyRzYvdFlMejA4U05QSCt3OXV1Q2JzODh5ZFNULzhlNmxBTThHbmtYYW9VTGExTXRsV0VlcW10ZmgxS1QvUnY5U2NWWmRBdHF4anV0SHVYbHBnUHdjZkdnMEtCbFpkSk9mcmx5bVBPVi9JZmhlUDRsL250c09YSHRSdkpkdHdtMjdWOWYyQXJBRDVkM003M040NnpvOWdvS1NlTDdwRjIxZm55MTlmeEZlUDZpbVpDbE5WL1BzNmJtbmYyWkNZY3NGWkh1eXVxM3diNWRXS3ZWaW9xSzJMUnBrOU5qM056Y0tDd3NaTzdjdVRScjFveXNyQ3hXckZqQjJiTm5tVEZqUm9XQlduR3g1WFdmbEpURWpCa3o3UGJKc2t4T1RvN0Q5cW9ZalViTVpqTWFqY2EycHFZMUNET1pUTGFBT0N3c3JOcGpTcEprdHdaclpHU2szZjZpb2lMR2poMExRSWNPSFhqLy9mZHRMWVZOSmhNTEZ5NmtmLy8rRHZjck8zNVpTcVVTSHg4ZjI1cW9zYkd4UkVaR01tdldMTnVZMVdFOUxpVWx4V0Y5MGNMQ1FvZHRVSGxGcFhVOVhhaDVCYVcxMHJPeSszMzY2YWNrSnlmejhzc3ZFeHhzcVp3M0dBem9kRHIrK09NUGV2VG9nU1JKbkRsemhwOSsrZ200RnY1WHRBWnVXZGIxVmhzMGFPQVE2RnZEMVlDQWdHbzlIdXR6YXpRYTdZSjh2VjdQWTQ4OXhvb1ZLMmpmdnIxREdIcnMyREVLQ2dxWU5tMmEwM0VURXhONTQ0MDMwT3YxdGptMmJkdVdqUnMza3BLU1ltdlhXMTFSVVZFc1diTEU5bnhhcTJrdlhickV3b1VMNmRPbkR6dDI3Q0FqSTROWFgzMFZUMDlQMjlxclBYdjJ0QjFmbmVkWHVINUV1Q29JZ2lBSWdpQUlnbkNia3MyV2RyKzVpWkNmWkxsZEZiVVAxR2xoV1ZOVjlkZmYxeFlFUWJqcEpDUThsR284bEdwQ3FqNjhXbVJrU2swR1cvQ3FNeHN0TFg1TmhqSWZqZVZ1VjdETmVtd0Y5OWVialpobE0yWmtUTElac3l6YmJwdGw4N1Z0VjIrYlpldHgxbVBLSEZmbXR1MDQvdnBhcGs1SmtOZGRJbXkxelBDZmZGbnpxTlorN1ZXRkp5aDh3ZXk4UGU3dTFUNnNPQmZPQnk4bDh1U0ZaazZQdVZIY2xhNzhkTmNrR25tRmNmZVcvK0toc29SanBrcXF1NnJEVkoxZnZOZkp1eWUrQjJCSlowdlQ1M1VwbHZYMy9NcjA4UzhmN3NZWHBnRHdkcXRIS0RLVU1PM2tEOFFsckszMkdzUWZKZnhNLzdvZDZSWFNHb0Q5T1djNWxuOEpnQXVhRE5hbkhtUlF2UmkrNmZJaUNZV3BITTI3V1BzSEtOeFExdUF2S2lyS29iV3NsYlVGYjBSRUJFcWwwdGJPOU1LRkMyemV2Smw3NzczWDZkaldRS3U0dUpoang0N1o3Wk5sbWRMU1VvZnRWYkZXK3lrVUNsc2daQTBNOVhvOUZ5NVlLczZqbzZPclBlYVBQLzVJWnFaakcydXIwdEpTMnptU2twSll1L1phTmZuNTgrYzVmdnc0dTNidFl2NzgrZFNwNDNobFl2bHdWYUZRT0lTZmxWV1VWc1JhOFZuMnVTaDd6ckxieXJZNXpzcktRcS9YMjYwNVc1NTFQams1T2JZUXVLenliWk90WWFTemltSlpsdm5zczgvWXNHRUR6enp6RFAzNzk3ZHRWeXFWZE8zYWxlblRwL1A5OTk4emJ0dzRaczJheGJGangxaTllalVIRHg3RXk4dUxVYU5HVmZwY0dJMUcyeHF6V3EzV1ljN256NThId00vUHI5Snh5bzVuRFg3VDB0TEl6YlcwdHc4SkNXSGt5Skg4My8vOUh4czNPbC9UMmRYVjFXbTE5cFl0VzVnM2J4NWhZV0c4K2VhYnZQTEtLN2IxYlo5NjZpbXVYS25kbXMxK2ZuN3MyN2VQYmR1MnNYdTNwVnVBcjY4dk0yZk94TVBEZzNIanhuSG5uWGZTcjE4L0RoMDZSRkpTRWsyYU5LRkpreWFrcHFZQzRPM3RYYXR6bC9WUis4cS9Sc0kxSWx3VkJFRVFCRUVRQkVHNHpSUm5RczVaUzZXcXNmSU9qQllTK0VWWXFsUjl3aTIzQlVFUWhHc2tKTnlWcnJnclhXdGNTWHM3eXZobDBBMFoxeEFBMlQyQlRTNDhMYm54NVNPbEtNcTJTRlhWQmFNRTV2eHIyMlRZdE1xZm1Wc2JjVy9YTE42VklpZzBYcCsycWtwSndkcTcvOHM5d2ZacjY1VU5PVklHTFVZcEtYRlRXb0tqTGIybWNpQW5FY0N1WFhCVkxUK2R1UjdWemdHdVhyVHdyYyt1clBncWo0MEpiTXdkL2xIazZqWHN5VTRBb0w1SEVBQ2xKZ01GNVVMVGsvbVdTdUtMbWd3NmJwcElydDUrN2NDcXlNZ3NPUHVMTFZ4Tkw4bTMyLy90eFcwTXFoZURXdUhDckxaUDBHKzc4eW91NGZiaHJQclJ5aHFZNWVYbE1XSENCTlJxTlcrLy9UWjMzWFZYcFdPbXBhVUI4TWdqanppc3k5cTNiMS9DdzhNZDFrRXRHK282azU5dmVhMlZiVmVibTV2THl5Ky96QU1QUEdCYk83Vmp4NDZWamxOVzQ4YU4rZUtMTDZxMXptcDZlcm90eENzckt5dUxTWk1tTVcvZVBOdjZtVmF5TE51TmJXMmZXemI4dExaUXJrcEdSb2F0cXRNYUNOZXBVOGN1VEQ1Ky9EaEtwZEloWUM0cUtxSkpreWFNSGowYVYxZFgzbnZ2UFpvM2I0NHoxbkMxb0tEQTZlTXQzL2JXZXR1NmhtOVorL2Z2NTg4Ly95UXVMbzdXclZ2YjdWdXhZZ1U2blk2OWUvZVNtNXRMZEhRMGFyV2E5dTNiYy9EZ1FRNGVQTWlTSlV1cXJEaFZLcFcyT2FlbXBqcWRNMVN2Y3RWc05pUExzdTNybzlGb2VPYVpaK2pTcFF2dnZQTU9ZR2wxSFJrWmFYZEJBbGhhSzRlRWhEZzg5L0h4OFh6eXlTYzg4Y1FUUFBUUVE2aFVLdHRyb2s2ZE9nd2VQTmhXNlYyUnI3NzZpcVpObTNMbm5YZmF0aG1OUnNhTUdXTUxaanQzN3N6Ky9mdng5L2NuS2lxS2wxNTZpYkN3TUY1Ly9YVmtXV2JwMHFVQVBQSEVFd0MyTnRybFg3TzE4WExUZ1g5NWpIOExFYTRLZ2lBSWdpQUlnaURjQm5TRmtIdk8wdlpYNTd3b3lJSGFCd0lhUTFCVGNCVmRvQVJCRUlUclFOdFFJc3NGVHYybUp2YVVDM0VqaW1nYnJjQ1dUYXJDd09RQ3BseVNMcXBZOUYwOTlxVDRNL3loTkw3OXBTNTVrb1RVSE9UcmtLK2FaRE1qOXM1alg5L1pCTGg2SVVrU2VYb05MZ29sRVI2V3lyTE0wZ0xNWEFzODNKU3VqR3hvV1UvU3VyWnFiY244dFhBMXdOV0xMYjJtMHNTN0xuMjNUYlVGcGhXWjJHd3dBQnV2SExaVnpUYjBzdFJ2bnlsS2RUaCtWOVpwWkdRYWVBWGo0K0pSNDNCVlF1S05GZy9aYmcrcUY4UGdlcDFaazJKcFNmeGIrbEVNWmhNdUNpVXRmT3ZYYUd6aDFuQlcvVmgySDFncU9FZU5Hc1dBQVFOUXFWUzgvLzc3WExseWhRVUxGamk5bjdWYXNHWExsZzc3cWhOa09wT2VibWxaWGJicTB0L2ZuMisvL1piMDlIUysrT0lMbWpkdlhtbFZabmx0MjdabDBhSkZCQVVGNGUzdDdYQkJSVzV1THNPR0RhTmh3NFlPWVZwMWxYMjhack1aYjI5dld6Z2NHeHRyVzNlMUtpRWhJV1JtWnRvcUZBR1NrNU5KVGs2Mk8wNm4wemtOR0M5ZHVnUll3dHpYWG51TnQ5NTZpeTVkdWpnY1p3MUxuVDNtQVFNR09JVFgxb3BpWjJ2ZGR1blNoWTRkTzVLY25NejQ4ZU1kcW5TdHR6VWFEUk1uV3RxeEZ4VVZrWldWQmNEaXhZdVpPSEZpcFMySEpVbGk4dVRKQkFjSDgrU1RUenEwNjUwL2Z6N3IxNit2OXRxaWl4WXQ0dHk1YzhUSHh6Tnk1RWhXclZyRm9VT0hPSHo0TURFeE1TaVZTdExUMDIxaHE1VjFUZGJ5bWpkdnpuZmZmZWRRVFd4OVhUejk5Tk5WdG9OZXQyNGR2WHYzdGd0WFZTb1Y0OGVQNTkxMzMrVzExeW0venZBQUFDQUFTVVJCVkY2alY2OWU5TzNiRjdDc2k2elJhSWlMaThQRHc0UDE2OWR6K3ZScHVuVHBZdnVhVzlmV0ZXdXUzbHdpWEJVRVFSQUVRUkFFUWJoRnREbVFmeEh5TDBGSmJ2WHVvMVJEUUxRbFZQVzZYdjB5QlVFUUJLR01rdnFRTmt6Qzk2Q0NaNmY3NGhOb3BrdHpQZlhyZ0JLSjdJd1FqcDBONTN5V0t4MWJGUkw5ZEJIdkVZNnF2MHpZLzJUVWVTNTRsRFJCRlJQTUJkOC80QytFbExsNkRXMDN2a3g5anlEMjk1M043UGpWN013OHplbitud0N3TCtjc2k4NXRZa2ZtS2R0OXR2ZWVUby9nbGlScHMyemJxcXBiSFJqZWlmZmFQR2EzTGN6dDJodlZPL3U4WDJHYjRHRVJkOUs5am1QbFdMRGFsekIzeXhpLzNET0ZubHVuY0NUdmdtMS9wNEJHUE4va2Z0Sks4Z2hRZS9Od1JEY0FmazA3YkR1bVkwQWpBQTdubm5jWVAwdFh5SW44Sk5yNE5lQ0ZKdjE1OWNqWFZUeEtleU1iOXFKVG9HWDhZbU1wbmlvM1B1N3dOSnZUanFJMTZkQVlTNGt2VEthTlh3TjJaMVVlREFzMVYvNzE5bGRZdzUyeWxhQmdYMEZxRFJ2RHdzSVlQSGl3Ylh0ZVhwNHQ3SFEyN3BFalIvRHg4YUZ0MjdaT3oxbWJnUFhjdVhNQTNISEhIUTd6VzcxNk5iSXM4L0RERDlkNDNJWU5HOWI0UHRWbHJZUzBNcGxNRG0yQkRRWURXVmxaVHRzS2x6ZHAwaVQwZWoyK3ZyNE8rMlJacG0vZnZ2ajcrL1BERHovVWVzNG1rNGxldlhveGFKQmp0NE1mZi96UklieTB0czJ0cUFKU3BWSVJGUlZGeDQ0ZDJiWnRHNEdCZ2JiV3VkWlFzV3pBNytYbFpWczNOeU1qZ3cwYk5qQndZT1dWa1M0dUxoVldYenRiYzdXMHROVGhjVmpuRVIwZHpiSmx5MUFxbGR4MzMzMjR1N3V6Y09GQ1pzK2V6UTgvL0lBa1NlaDBPdHNGQkZibHY5WmxsYjk0UVpabFc3QXNTUklxbGFyU05YRkxTMHNwS2lweTJONmxTeGZtekpsRDY5YXQ3YjYzdW5idHlvTVBQa2hBUUFEbno1OW4wYUpGaElTRThQcnJyOXZ1YXcyd2c0S0NLanh2ZFFYOTcxcDFldmFEUy8veWVQOWtJbHdWQkVFUUJFRVFCRUc0U1dRWmlqTXNnV3JlSmRBNy9sM3RsS1FBM3dnSWJHejVLRGt1Z3lRSWdpQUkxNVhSRTNKNlNPVEhnSHVTa3RRc04xeVN3QWNUTHI0S2Nsc295YTRua2VSMUxSaVFrRkNZWk5TZE8ySThISVQwMDI4MGZyZ3ZpZDZiK1NzQmE0bEp6eE5SOStEbjZzbm5uY2FUcFN1MDdYc2d2Qk9QUm5ablVlSW1Yam55RlFhemlmYitsb0RGMmpZWHNHOXY3TVRQcVgvU3YyNEh4alZ5dnU1a0s5K0lDdThicFBZaHFJcDIwNzR1SG16cStRNTNiL2t2Q1lXcHRqbjFDMnRQc0p0OXVHSnRJYXlVRkxiUWRuUDZVYWZqcmt6YVNSdS9Cb3hyMUplNGhMVmNxZWJWV3VIdWdYeDRkVzI5dFNrSCtETTNrZWx0SHFlK1J4RFBOcjZQdVFsckFEaVVlNTVvcjFDbW5GaFJyWEdGNm51clpjM0R3NHFVcnlJc0xTMUZyVlpYNjlqaTRtSUtDZ3E0ZVBFaVVWRlJkdnVPSGoxS2JtNHV3NGNQZDFoLzBocW1sUit2cXNvOWdJTUhENkpTcWVqUm80ZmQ5aXRYcnZEenp6L1RwazBidTNiRnRhMlFMU3dzcEtDZ2dORFEwRW9Ecitvb0c2S0JwWlZyK2JiQVlHbm4yN3QzN3lySGMzZDNkMW9oQ3RlZTA5byticXQ2OWVyeHhodHZPTjJYbUpoSVFVRUJMVnEwc0lXVmYvenhCd0NSa1pHVmpqdDY5R2hHang1dHQ2MmdvSUNoUTRjNkJQeFcxcS81WDJHdDBMU3V1VnBZV01pa1NaUG8wYU1Iano3NnFNUHh1Ym01N04rL254NDlldUR2NzAvLy92MVp1blFwR28wR2c4R0EyV3dtSWlMQ2FWdmc2cnlPd2ZKNkwvODlZSzNPTlJnTXR2YlJZSGw5bTB3bWpoMDdSbXBxcWtObHRyWGRzblU4czlsc3F4alB5TWhneXBRcHVMbTVNVzNhTkx2MVZlUGpMYjh6YWxMcFhaRWNYVFgvUUJWRXVDb0lnaUFJZ2lBSWduQWp5U1lvdkhLMVFqVUpqTlZiaWdrQXoyQUliQUwrRFVIbGVFRzJJQWlDSU54d0puZlFOQU9hV2Q0Y3pxams3VVNqRHhoOHdMajlUeG84K0JZcFppUDh1TjBTc0hyVlBtQlZLMXg0T3RwU2daZGVtcy9jK0RYTWJmY1VBSS92L1lqVmQwMW1mT04rM09FZnhXdEh2OEhieFJKWWxBMGtxN1BpNnZNSHYyUnR5Z0ZPRmx3bW96UWZ2Ym55TUVZZWJtblgrV25pUnA0LytFV05IOWYrbkxPRXJSbkpnTHFkK1A3T1YzRlh1cUkzRzdsOHRlTDJudUJXQktxOTBacDBiTGh5eU9rWTMxN2N4dFRXdzIxVnAwTjN6YTd5dkFwSllrbm41L0IxOGVDQ0pvT1Irei9CUytYR2UyMGVRMEppVEtOWVc3ZzYvZFFxUGszY3lMbWl0Qm8vUHVIbUtSc0VHUXdHQmc0Y2lJZUhCMkNwQkFUTGVwYnU3dTRrSlNYeHlpdXZJRWtTc2l6YnFram56Sm5Ed29VTDdjWmR2WG8xUGo0K1BQTElJdzdudElhVkpwT0pqSXdNUm8wYWhiZTN0eTFZY3JadUoxZ0NwcE1uVDlLL2YzKzdDa1JabHZud3d3OXhjM096cThxRGEyRlRkUU12cThURVJDWlBub3drU2Jibm9hSjVWYVY4aUtaV3F4azRjS0F0WlB6cXE2OW8xS2dScWFtcGJOMjZ0Y0xndExybkF2NXlJRnlaaXhjdnNtVEpFclJhTGY3Ky92ajUrZG5hRFhmdjN0M2grTjI3ZDNQczJMRUt4ek1ZRElDbHVyVDg2eWczTjVjLy92Z0R0VnJOOU9uVDdTcVczMzMzWFhRNlhiWG5EUERGRjErZ1ZxdEpTVWtoUFQyZDgrZlBFeElTUXMrZVBlMk9YN0ZpQlVxbGtxZWVlZ3F3Zk8ySERCbUNVcWxFclZaak5wdWRybE9zMVdxZFZoUTdVL2ExYVYzWFdLRlFFQndjVEdabUprT0hEclc5NXF6cnNlYm01ckpwMHlaR2pScFY2WmpXajFldVhMRjlUOHlaTTRkMTY5Wng3Tmd4R2pkdWpKZVhGNy8vL2pzQXpabzFxOWFjaGV0RGhLdUNjSnM1Vk0zL2kzY1llMzNHRXVQOFAzdjNIZDlrdWY1eC9KT2tlOVBTbHBZV0NxVlFRQ2hERUpVRE11b0FaQWdlQlFRMzZQRW81K2ZraUFncWlDSXE0SkhwQkFWRlJWR0d5QVlWQkVSV3l5aWpwWU1PV3JwbjB2eit1SnUwYWRKSnkvSjZ2MTU5OWNrejd1ZE9TRkg2elhYZE1zNjFQazczQ1piSGFqT1dFRUlJMGRnTUpaQWRyd0xWckhQcWNXMDV1cXVXdjk1aDRGUzdmOU1MSVlRUVZ3V2pEbElIYS9EL1NVL3M2cG0wR3ZVSzhhV2w4TzB1UXY4WnlXbVhUZFFuWUIzWDZqYWFPYWxLcFFsN0Z4Q1RrMlFPVjNla1JySDg3SGJHdCtySHpVM2JzZUJHOVV2eWxNSk1kcVZHbThmUTFDSmUxUnNOYktqUWt2ZHlLRFVhK1RGeEw4a0ZGMm5sNWs5eTRVVkt5NnJWL3QxMkVBQXJZbmVTVTJMNzAxbDUraUwyWERoQkg3K09qQXkrbVJtZHgvTEs0UytydmVlck45ekhIUUZkeVM3Slo5ak9ON2xZbk12RjRsd09aOFlSNFJWQ1cvZEEvSjI4U0NuTTVFeHVDcERTb005WktFRS9QR2JlVGhqKzBTV05aUXEySEJ3Y3NMZTM1NE1QUG1EcTFLbms1K2N6Wk1nUVFMVXNmZmpoaDFtMmJCbEhqaHd4WCt2ZzRFRDc5dTJaTkdtU3haZ3hNVEhzMmJPSHlaTW4yMXpIMVJRQXVydTc0K1Bqd3l1dnZNS2FOV3Y0ODAvMVFZQ2JicnJKNWx5LytlWWJQRHc4eklHWHlVY2ZmVVIwZERRelo4N0UzOTl5N1F2VDh6T3RJVnBiM2J0M1o5R2lSU3hjdUpCRGh3NmgwV2dzV2lMWGxtbGR6WXJoN29vVks4d0JOc0Fqanp4Q1Nrb0tQLzMwRTRjT0hUSlhuVmJWWXJjNnBsQzFycyszTG9ZT0hVcGtaQ1JmZnZrbFgzLzl0YmtxOU82Nzc2Wno1ODVXNTdkdjM1NzMzMysveG5WbHM3S3liSzRUQzJvTjJWZGVlY1VpWU8zU3BRc0xGaXlnYWRPbU50djdWdVRuNXdkQVptWW1vRDQ0RUJ5czFvUCs2cXV2Q0FzTEl5Z29DSUNUSjAveTAwOC84ZlRUVDV0YkV3T01IMS9lOXJhNHVCaEhSMGVyOTdkR282bDFzSzNYNjNGemM3TUlWd0dlZSs0NUZpMWFSRnBhR2dVRjZ1OXZuVTVIWUdBZ0F3Y09aT3pZc2RXT2FmcCsrUEJocGsrZlRtaG9LRk9tVE1ITHk0c0hIbmdBZzhIQWhnMGJ6TmNNSERpd1FTcFhSZTFKdUNxRUVFSUlJWVFRbDhxbzFrL05Ub0RzUk1nOUQxVXN5MmFUY3hQd2FnVmVJZUJ5NlV2bENDR0VFRmVNM2gxU2hxaUE5ZXpxR2JTNlp5cm4xcFhDTjcvUjZ0NytuSFhaVXFmeG5IVU9UTDFCdFU5ZGN1b1hma3JjUjdpSDVTK1FaMFo5eS9oV3FtS3BzMWNJQUc5RnI2YW90UHpUVGJvYTJnSmZTVTBjM0dqcHFrSURVMHZHQ0s4UWhqYnZTWEdwbmhsUjN3Q1dBWEd3UzFOR2RiMkZ4ME1qY2JWeklyTTREeThIVjZaMEhFVmI5MEFlMi9zaDJTWDVWdmNhMnJ3blV6ditrd0pETWNOMnp1Sm9Wbm5yNU0zSmg0Z29lLzE4SE4xSktjeHNyS2NzZ01TQzlBWWJxN1MwbEZHalJwa0RtL0R3Y0NaT25JaWpvNk5GZTkwUkkwWXdZc1NJV28yNWFkTW1oZ3daUXYvKy9XMGUxK2wwVEo0OG1YNzkrcUhWYXJuNTVwdnAxYXNYTDc3NElzSEJ3VGJYell5UGorZm5uMzltK3ZUcEZwV0JhOWFzWWMyYU5VeWJObzJ1WGJ0YVhXY0ttMHh0VStzaU5EU1VXYk5tTVhQbVRFYU9IRm12TVV5aGFzWHdyR0t3YXVMdjc4ODc3N3hEZkh3OFU2ZE81ZUxGaXpiYjFkYWtwS1NFcmwyN01tclVxRHBmV3hmT3pzNDg5dGhqRkJRVWtKR1J3WkFoUStqZXZidk5jNzI5dlprL2Z6NzI5dlo0ZTN0YnZCYVhZdmp3NGR4eHh4MlhWT2xyeXdjZmZNQ0lFU1BNSHk2b3JLU2toSll0V3pKMjdGaHV1KzAyaTJQejVzMnpXYTFkbWRGb1pOaXdZWXdmUDk2cUlycGJ0MjRzV1ZMM2pnWlEvbjczOS9mSGFEVHk2S09QTW1qUUlITjdZUjhmSDU1OTlsbk9uejlQWW1JaTk5eHpEL2ZjYzArOTdpWHFUOEpWSVlRUVFnZ2hoS2lIa2p3VnBHWW5xQzk5WWQydWQvVlRZYXBYSzZsUUZVSUljWDNSZTBESzNlQy9wb1N6UDh5ZzFZaHB4Sy9PeDJsWE1uWjNPcUUzMXY0L21zKzNIMDRMRjE5U0M3UDRLV2tmZ2M3ZU9HanRMYzQ1bVpQRWh2TUh1Q3VnR3dCNzAyTllFTFBCNGh4ZFdhdlNoZ3BaN1Nvc2dGNmJsc1BWNmVYVEZtM1pMODF6U2dyUW9HRmU5OGZRYWpTOGNXUVZjWG1xVGJDdlUza0YzS3BiWHdEZ1dIWUNZMzUvajJaT1hxeS9iU29hTk56YjRoWnVEK2pDNGxNYmVmM29LdkxLL2lkbGdIOW52cjcxZVFvTVJRemQrU2JiVTQ5YXpPT1g4d2Q1TG53WUdjVzV4T1FrQVJEaTZvZWp6cDdUT2Nub2pYVnJ5U291bjZDZ0lLc3djK0RBZ1pjMDVwTlBQbG50bXA5T1RrNVdhNHRxTkJwbXo1NXREb0VxOC9YMTViWFhYcU5uejU0VysyKysrV2JhdDI5UDI3WnRiVjduN096TWdnVUxDQXNMcStPelVPenQ3WmsrZlhxOXJnVVZvajM4OE1NTUhUcTBWdWNIQndjelk4WU1QRHc4NmxXNTZ1bnB5ZXpaTmJmNGJpaFBQLzEwcmM0TERBeHNsUHMzZExBS3FuSTBKQ1NreXVQMjl2WXNYYnJVNXJIS1ZkeFYwV2cwUFBYVVUvV1pYclYwT2gwelo4NDAvNXhFUkVUWVBPK1ZWMTdCdzhPanlwODMwYmdrWEJYaUtuYXA3VTBicWoycWpDUGpYRS9qQ0NHRUVQVlZxb2VjOCtWaGF1SEZ1bDJ2MFlCYkFEUnBCWjRoNE9EYUtOTVVRZ2docmdwNkQwZ1pxcUhaajhYRWZ2TWFydGxlT0xSc2lkNVl1N1gxUUZWdnZ0THhYczdtcHZCbTlIZjgxR2VLeFhFalJvcktldTl2VGo3RVhRSGRTQzdNNUorL3ZXTzFYcW9XRmFyYWFSdW0yc3Erd2pnVmc5YjZxQmhhRmhpS2VhYmRZUHI2ZGVUWHRHUE1pdjdPZkd4VThDMFcxLzJVdUk4eHY3OUhibGw0T3ZYd0NtWjBWcFdMbnZZdXZOaCtCTXZQYnVkbzFqbWFPL3V3cHM5L3lTN0paL0NPR2V6UE9HVTFqKzJwUnpsdzhReHZIRjFGU2FtYTAvMHRlek1yWWh4Nm80RzR2RFNMYWxnSlc2OXZHbzJtWHFGTmRkYzRPVGxaQmF1ZzJyMmFXcjdhNHVibVZ1OWd0U0hZMjlzelpzeVlPbDFqYWs4cnJvenFndFdybll1TGk4MmZrOHBxdXk2c2FCd1NyZ29oaEJCQ0NDR0VMUlZiL1NaQWJuTGRXdjBDYUhYZ0VhU3FVejFiZ0YzMXl3Z0pJWVFRMXhXOUp5UVAxZUQ5ZXhHWmZtbGtkazJuTG11dTNoN1FoWE41YVVSdW0wNXk0VVVNeGxKbVJUeUFmOW42cXp0VG95a3dGRE0ycEEvdmRIbUl0S0pzSXJkT00xZDZWbVJYVnJucXJIT3dPbFlmVGhYR2NiM0UvOEJ2VGo3TTRsTWJlVHowZGpwN2hYQ2IvdzNFNXFWeXo2NjNNRlQ0bjQ4VmNUdDVvZjF3UWx6OVdCbTNpd2QydjI5ZW54VlVlK1JBWjIrZURMdVQvNTFjejJkbnRuSXNPd0dBckpJOFR1VW1NM3puTEdMelVtM09vN2hVVC9lZm43UFk5MTM4YmtMZG1qRW1wQStoYnMwc2p1M1BPSDFKejFzSUlZUzRWa200S29RUVFnZ2hoQkJBcVFIeTAxU0ltcHNNdVNsZ3FIMXhqWm1qaHdwVVBZTEFvemxVNmx3b2hCQkMvSzNvUFNIMUxsTXIzcnA5U3VtZFl6OHc3OFJhY3hYcXAyZTJzRE0xaXFPRDVuTTBLNDRIZHIvUGZTMTZzNnpYZnppV0hjL2RPOS9rYkc2S3piRk03WUN6Ykt4RFdoK08ydkpmcTFaYzI3VStqQmg1WXQ4aVhqKzZpbjEzdk1PRm9td2l0MDBuclNqYjRyek00anp1LysxZDN1bjZJT04zejdNSVZrMmUycitFTlFsNytTWDVvTVgrWEgwaE4yMThzYzV6amNrNXorTjdGL0RHMFc5WWZ2TWsrdmgxQk9DVE0xdlluSHlvanM5VUNDR0V1RDVJdUNxRUVFSUlJWVQ0VzlJWHFnQTFOeG55a2lFdnJlNlZxUUE2QjNBUExBOVVIZXUrckpJUVFnZ2hxbEM1dmUvcDNHVHUzUDRhdTlLaUtUVWEyWjl4aWpuSGYyRGFrWlVVR213SGgxcU5ocldKKzNreitsdjJYRGpaSVBQU2FYUXNqOTNPb3BpTi9IN2hlSU9NbVZTUVFiOHRVekZpNUZUT2Vadm4vSkYra29GYnAxWGJrcmR5c0dweUtTSHd1ZncwaHV5Y3laN0l0M252eEk5OGZIcHp2Y2NTUWdnaHJuVVNyZ29oaEJCQ0NDSCtGb3F5eXNQVTNHUW96S3puUUJwdzlTc1BVMTE5UWFPdCtUSWhoQkJDTkl3ZHFWSG03ZE81eWJ4MGNGbTE1NWNhalF6ZCtXYUR6aUd4SUozeHUrYzE2SmdBSjNPU2FqeW5jdUI4dWVTVUZOQngvVE5YNU41Q0NDSEUxVVRDVlNHRUVFTFVLQzdsR0w2ZVFiZzR1VmQ1VG41aERrQzE1d2doeE9WU1dxTFdTODFMTFcveHF5K28vM2dPN3VCWkZxYTZOMWZWcWtJSUlZUVFRZ2doaFBqN2tYQlZDQ0dFRUZXNmtKWEV0djF2MDdsWkhMK2VkRURyMkpkK04wNUVWN2ErVUtteGxPOE9mTW5Cd3JNVWVyaUFFWnh6QzdqUnBTM0RJdjZKUnFPNXdzOUFDUEYzWUNoU1FXcitoZkt2ZWxlbGxuSDBBTGRtNnNzOUFCdzlHMmF1UWdnaGhCQkNBTGphT1pHbkx3VFVtcmh1ZGs1WGVFWkNpTCt6M0xLL2p3RDUrNmdXSkZ3VlFnZ2hoSldDb2p5MjdIdVBwZzRIZVdXUUk0NTJiZ0NjVGQzTzhxMi9FOWo4WG01c2R6ZHZiM3VkaTMxN2NxTm5PQWU5WEFIb2tYcU9YL09LT2J2akxmN1RkM0tqQkt5T250RGlWb2piQ2NXNURUdTJreGVVNUlPaDJQWnh6MkRJVHF6ZnVveU5RYU9EYXBaYkV1SzZVNUpmSVVRdEMxU0xjeTV0VEkwV1hKcVdoYW4rNE5vTTdKMGJacjVDQ0NHRUVFTFlFdXJXak1PWnNRQ3NUZHpQL1MxN1g5a0pDU0grMWc1ZVBHdmVEblZyZGdWbmNtMlFjRldJcTB6M0NWZDZCa0pjZStUbnB1R1VsaHI0OWRCbjVHZi93c1ErUm56Y0xOT0ZWbjZPdkRvTTlwMzlramUrK0ppYzhmOW1ma282MzdrM1pkcmg0M3pkd2h1TkVleGJ0U0d4cElUMVIxY3p1TlBJQnA5bjhNMnFOV2VIVVNwZ3ZYaW00Y2IyQ0lMbVBTSDlCS1JHV1ZlL3RScWdXb3NtN3J1MCsvcEhnS003bkQrZ3dxSzZzbmVCd0J2QndRMWkxdGQvSGpWeGNJT2dteURwQUJSZWJMejdDR0ZMY1k1bGlKcC9vWDQvTDVYcEhNRFZ2MEtZNmdkYStaZVJFRUlJSVlTNGpJWUY5VFNIcXk4Yy9Jd1J3VGZocUxXL3NwTVNRdnh0UGJsdmtYbDdhRkRQS3ppVGE0UDhDa0VJSVlRUUFCdzl2WlVUWno1aDdFMkZ0QTJvdnYxSGoxYU8rSVI0VWRROEdLKzRjK3oyZHVlQm1DeDZwdVd6dkUxWEFCemF0dWV2UXo4eXVJSG42ZDBHUEZ1b2JaMEQrSFZVbGFTR292cVBxYlZYNnpNQ2xPcFZ5T0xiRVpxRXdvazFVSmlsampsNnFIdnFIS0QxUUVnOUN2Ry8xL09tUnZEdEFONWhrUGdIcEVXcjNRNXVLampOUzdXK3hNNEpQSnFEVjJ2d2FxbXE3UUQ4TzBIS2tYck9vd2FsZXZVNk5HbXR3bVFKV1VWRE01WkNVYmI2SUlQNTY2TDZiaWhwbUhzNHVKVzMrSFZyQms1TlFMcVdDeUdFRUVJSVd6Skw4cmx0eXl1TmZoK0QwWUNqMXA2aTBoSVM4dFB4L3ZZQklwcTB3azZqUXl2L3N5cUV1QXdNeGxKeVM0bzRrM2VlN0pJQ09udTFwTEMwaE8wcFI2SFRsWjdkMVUzQ1ZTSCtobEpUVXlrc0xLUkZpeFlXK3c4ZE9vUmVyNmQ3OSs1WGFHYVhqOUZvWk0rZVBkeDQ0NDNZMnpmTXB3TDM3OTlQOSs3ZEcyMk55YXlzTEJZdFdzU29VYU1JRFExdDhQR0xpNHNwTEN6RXc4T2ozbU9rcGFYaDdlMk5UcWRyd0ptSnhwWjQ0U1MvLy9VdS9jTXZNR2E0TTFEenVncDZnNUVzWnk4QTFyVU1aM3hzTXIvNStuSEtUVWRFVmdGSHZKd3hvQ0hYcm1INzFUcTRRZkN0bHZ2c1hWWG9lQ25oYXROMjROTVdrZzlhdHZzOThXTjVzQXJnSGxpK2ZVbkJLcEJ5V0lYRTdvSFFvcmNLZEZNT3E2QzMzVkJJMmc4RjZhcE5zYk1QdVBxcVFNaVc1ajFWd0Z5UVVmZDUyRG1wRnNoVnRUazJoYzVvd0xNbHBNZEl1Q3JxcDdSRUJhWUZsUUxVb3V5R2JiUHQ2SzVhL0xyNGxuMzNBVHRwOFN1RUVFSUlJZXBnUjJyVVpiOW52cUdZM1JkT1hQYjdDaUdFeWVITU9BQk9rblNGWjNMMTAxN3BDUWdoR3QrNzc3N0xyRm16eU05WGZmUTJiZHJFMDA4L3piNTkreXpPMjdKbEM1TW5UMmJPbkRuazVqYndJb2FOS0M0dWpzOC8vN3hPMTF5OGVKSFpzMmN6ZnZ4NHRtN2QyaUR6K085Ly84dGpqejNHaGcwYjBPdjFIRGxTZFJsWlZsWldsY2Vxb3RQcDJMeDVNMDg4OFFTclZxMnlPQllURThPaFE0ZHFIQ01ySzR1SEgzNll0V3ZYV2gzTHpjMWw5T2pSdlB2dXU1dzVVNzllcDU5Ly9qbFBQdm1reFZ6MjdObFRyK2NyTHArWlgwK2twWGNLL3dpci9XTDFPcTBHUjcxS003OXY3c095a0diWTZUUG9tMTZDWjRtZXR3K285NEJkQXdZbVdoMkVSb0tkbzNxY2VoU1M5cWxxMHZCaHFzVm5mZWtjVlFqVGVpQ0UzRmErdjNMN1VhK1c2bnVwUWJYenJZcTljM2xWYVhYTy9RWVkxYlozRy9YZGFGRFhOdThKYmU2Q29KdFY4T3ZvcVVLbzdBUlY1WnE0RjJLM3c2a05xaTJ3clRWaVRWVzJWWDNaT1VHYk95SDBEaFhxMmxJeDlFbzVCRm5uYW41ZTRtL01xSDV1Y3BMVSt6VCtkL1grUFBJbC9QVXBIUHNlWXJkQjhsK1FHYXZDMVVzSlZwMjgxTTlPVUM5b093UzZQQWczakliV2tkQ3NpMnJ6TGNHcUVFSUlJWVFRUWdnaEdwSlVyZ3J4TnpCdzRFQ2VmLzU1WW1KaWVPdXR0eGcyYkJnclY2N2sxVmRmWmZiczJYVHExSW5TMGxKMjc5NE5RRjVlSGhrWkdiaTV1VFhZSEE0ZVBNaXBVNmNZTldxVXplT2ZmZmFaT2Z5dHE2MWJ0NUtWbFlXZm54OTMzWFZYcmE3eDl2Ym1wWmRlWXVyVXFjeWFOUXRIUjBkdXZmWFdtaSswWWZmdTNZU0hod053N3R3NU5tN2N5S1pObXpoKy9EZ3paODdrenovL3BMallNdlhZc1dNSG8wZVBadmp3NGJXK2o2bkMxczdPanRUVVZCWXNXR0ErdG1uVEpqUWFEUjkrK0NFQkFRRlZqdUhwNlVtSERoMllOMjhlVVZGUnZQamlpK1pLVzUxT1IzRnhNWnMyYmFKbno1NjBidDI2MW5NRFZRMjhiOTgrTWpJeWVQdnR0M24zM1hjSkNBaGd6Wm8xZlB6eHg4eVpNd2RQVDg4NmpTa3VqeWJkSTFrVkZzYm1GVjh6cnBPQlFSR3VOYmJMMUdqQXR5aURES01STkJyYVgwemxXQk4vYmpsMWpuZkRXelBtZEFGMmhsSmNDaHRtamhxTld1dlV4YmQ4bjc0QWtnK3Jhazd2TnREdWJsWDVlZjZBYW1WYkZ3NWxmOTBaUzFWNDZkbkMraHl0SGJnM1Y5dVpaOVM1T2dmYjQ3VWVxQUxZTTV0dGg1NG1oUmRWV09uWkVuSlRWRlZ1VVlVMVhzOGZVUE1wem9IaWZNeEJySWwzRzdYdTZzbDF0dThUZklzS1ptdWozZDF3Nm1mclFObG90TDB0L3FhTVVGS2czcE5GT1ZDY1cvYTk3S3NvVjMxQW9NRnB3TGxKV1NWcTJaZXpEK2hrU1NvaGhCQkNDTkVBMnJpVi95NGxva2tJYzdzOWVrWG04V1hzVHI2TTNVRkJkZitRck1iR2Z0TncwTnF4SS9VbzA0OThYZTk1ek9uNkVOMjlROGtvem1Ya3JyZnJQYzZEcmZyeFVPditBSXo5L1gyUzZ0TnVDY3MvazNlTy9jRDZwRC9yTlk1V28yRkwvOWNCK0RucEw5NCt0cnBlNHdCOGVPTkVPbmdHa1ppZnpnTzc1OVo3bk1kRGIyZE15RDhBdVBmWGQ3aFFsRjJ2Y1hvMWJjdXNpSEVBdkg1a0ZkdFM2N2Qya0t1ZEkydjdxcmJZMzhmL3dmeVQxZ1VhdGJXMDU3OW80eDdBcVp6elBMNTNRYzBYVk9HWnRrTVlFWHdUQUVOMnpDQlBYNy9XWmYzOE92RnFwMzhDOE45RHk5bHo0V1M5eG1ucTZNRTN2VjhBWUVYc0xwYWUvcVZlNHdCOGNmTi9hTzdpUTNSV0FrL3RYMXp2Y1Y1cWZ3OTNCcXBsdWdac2ZaWFNXdjRDeDFublFLQ3pON2Y2aG5OZmkxdHhzYXQ5NGNYZm5jWm9sRitUQ2ZGM01HWEtGUGJ1M1V0WVdCZ0xGaXhnNXN5WmJOKytuUzVkdXZET08rL3c1NTkvTW5ueVpOcTFhOGY4K2ZQUmFxc3V1VnF6WmczcjE2K3YwLzJUazVQSno4OW44T0RCL09jLy83RTZ2bVhMRnQ1NjY2MDZQNitLN08zdGVlKzk5OHhCWjIyWVhwZW5ubnJLS3Vnc0xDeGs3dHk1VEpnd0FXOXY3eXJIbURoeElqazVPYVNscFZrZDgvTHk0dmJiYjdlcU5BVVZrbjc2NmFjMGE5YXNWblBWNi9VMWhzY2hJU0hNbXpjUEZ4ZVhLczlKVDAvbmdRY2VRSy9YTTJmT0hDSWlJZ0JWdVRwaXhBaWFObTNLeXBVcmF6V25pbzRlUGNyLy9kLy80ZXJxeXVMRmkvSDNWMldFaHc0ZDR2bm5ueWNzTEl6MzMzOGZSMGRITWpJeWFOS2tTYU8xVUw1Y1R2NEVPZWZWZHRzaGxpMWpHMXJVbHhjc0hoZm1OVzJ3c2Fmc2VSUGp5T0ZnTEtYMDkrMDAvWE1qay83aFFQZFdWWmQ3R1VxTnpQb3hqVCtENzZSa3dKMk1QL2tueThPNjhZLzBYTnBtWlZPazAvTEpzYitZMUh3a1FUNnRMbWwrR2gyMDZxZlcvQVRJaWxNVmw2NytVSEFSem02R2dCdWhTZGx0aXJJaGNSOWtucTE5UlZ6N2UxUllreGtMR2FkVU9BcnF6OWluSFp6N1ZRV1pMZnZVYmU0RkZ5Rm1uV1ZncWRGYXpzdXRtUXBCRS9hbzkxSHlRVlZ4QjNCMksraUxJRHZlOG5xUElQQ1BBUGV5Zi85bng2dGd0UEwvMVdtMDBPWU9kWStpN0xMMnZ4V09PM21wS2x1QW5FUTRzd1gwTmdMeDdoUFU5NlQ5S3ZCMWF3YTV5WFY3TGFyajVHcjUvdTQ0dHVIZTM2THVTdkxMUXRQc3l4aWVWdURnRHM1ZTZ2M3AxQVNjdmRXWFZqNFdLb1FRUXBpbGpCOW04YmpaWGRLY1Rsdy9ramRZL2tQT2Y5bWFSci9uOXRTajlOc3lGWUMrZmgzWlBtQkdvOTlUQ0NIRTFVTlR4MTlVeTY4b2hMak9SVVZGNGVmbngvRGh3OW03ZHkrSmlZa0FkT3ZXamUzYnQrUG41d2ZBeG8wYjBlbDBQUHZzczJpMVduSnlja2hJU0tCOSsvWldZOTU1NTUyc1hidVdrcElTbWpScFVtMFFhNkxYcXpLeWR1M2EyVHcrWU1BQXdzTEM4UGYzeDlIUjBiemZZREJ3NTUxMzBycDFheFl2WG16MXVEb2JObXpnN05tejFaNlRuYTArRFhicTFDbUxTbENBWThlT2NmejRjZUxqNDNudnZmY3M1bVZ5NE1BQml4YTZMaTR1QkFjSGs1Q1F3THZ2dmt0SVNBai8rdGUvME9sMFBQend3MFJHUmpKcDBpUXVYTGpBckZtenFneFdTMHRMZWV1dHQzam1tV2ZNRmNTbWRVd3JoNTlmZlBFRjdkdTNyL1ZhdVQ0K1BuVHYzcDJEQncvaTcrOVBWRlFVSFR0MnJOV2ZZM1cyYk5rQ2tSelRlQUFBSUFCSlJFRlV3SWdSSTh6QktrQkVSQVNCZ1lIRXhNVHcxVmRmOGVDREQvTHh4eCtUbkp6TTg4OC9YMjJscmJqTU5GcTB0L1ludldkdlh0M3dQUzMySE9DbFNDZENtbHErOTdjZnkyZkxYd2J1OTJuTkRiRlJmTE15bWRYRFJtTFVhTmpaMUowZG5vNFkxcTFqc0dlUFN3NVc3VjBnOUhad1ZYOVZtZHVNT3JwRGgzdFZKVnZZWURqNnRRcUUvRHFxTnNHdEI2akhtV2NoS3dIeVVsV2xxODJuclZQQkRhajd1UGlVSHdzYnJBSktCemUxdGl1b2NVdjE2ajZneG5iMFZPMktqYVdRZjZGOHZ2bHBsbUdsVDF0bzNrTlYzS1pGcWZOemsrSFlhdFhXRkZUQWF3cFhBY0x1VWkyUVMvTFZ1TzZCMWhXekhzSFFyS3QxcTJKanFRcE0vU1BnL0ovV1lYUDdlMVM0YWpTcTg2cXJ4Z1VWYnJYcXI0TG0yQjJRTHNzQlhWTks5ZXA5WlBGVkFQcDhLTTVUUVdweGpxcTZibXdhTFRoNXF2RFV5Y3Z5UzBKVUlZUVFRZ2doaEJCQ1hNM2tWeGRDWE9mZWV1c3Q3cjMzWGdZTkdvU0hod2NqUjQ0RVZMamFxVk1uSG4vOGNUSXlNdGkxYXhmMzNudXZ1UlhzeXBVcjJiOS9Qd3NYTGpTSGVpYU9qbzRzV2JMRVhIVzRmLzkrdW5idGFuVmVSV1BIamlVMU5aV2VQWHRXZVk2L3Z6OTVlWGsyUTh6cXhNVEVFQlFVaExPelpaVmR4NDRkK2ZERER5a3FxcmxWeE1hTkc2czhkdkxrU1diTm1zVzBhZE1zS2kwTkJnTkxseTRGVkp0aGUzdDc5SG85SjA2b3RPSGRkOS9sZi8vN0gzUG56bVhWcWxWOC92bm5mUHJwcHhnTUJpWk5ta1NYTGwxczNnOUFxOVd5YTljdURodzRnSStQajhXeHpNeE1KazZjYUg1ODd0dzVTa3RMbVRadEdyZmNjb3ZOOFZhc1dFRm1abm12MGZQbnorUHE2c3JiYjc5TlRFd01zMmZQcGxXcitvZGdSVVZGYk4rK0hRY0hCNFlORzRiUmFPVGRkOTlsM0xoeCtQdjcwNk5IRDlhc1dVTlJVUkZHbzVHOWUvZVNtWm5KZi83ekh4WXZYb3lYbDFlOTd5MGFuc2JlQVliZVIyenVuVHl6ZWptZDlBazhmNGN6U1psNlB0MVdSSDlYWDE1djVZc0c2T2dCdmZJTFdQN3hCMlE1dUJKZGJLUkZRQVIzZDNnRVg4OUxDODQ5VzBETHZ1V1ZsWWwvUUhMWmNyNkZXWER4TkhpSHFRQldxNFA0MzFSWTR4R2t6ckYzQWQrTzZndFVCV2o2Q1ZVaFdwRkg4L0wxVWUwckZYMmI5bGVzU2o3MU0vaDJVT0dxdmdoT3JJRU9vMVM0bXA4R2NiOUNCL1ZYTFpteGxvRm0vZ1hRT2tEd3pXcU1zMXZVUG8xR0JaWjVhU3JnTWpHVS9mWGxkME9GZmNXcWxYQitHdVNuUTBFR2xPUlZIWWk1K2tOQVZ4VVF4MjRyMzIvbnBLcDFRZDAvWXJ6dDZ5dXFHUHFHOUFHTWtGNi9ManFpZ1JpTjZvTURGWU5TMDNibEVMVzA1UExQVDJkZktVQnRvcXBTSGR4cnR5NnhFRUlJSVlRUVFnZ2h4TlZHd2xVaHJtT0ZoWVdrcEtTd1lzVUsxcTFiaDUyZEhUdDI3R0RIamgzbWMxNTY2U1h5OHZMUTYvWDg5dHR2N04yN0YxQ0JuVjZ2WjgyYU5keHp6ejFXWTV0Q3hveU1ETjU4ODAyY25KeTQ3Nzc3R0R4NE1IWjIxbisxbEpTbzMraWExZzIxSlQ4L24zSGp4bkhiYmJmaDZ1cHFjU3c5UGQyaXNyVGk0KzNidCtQczdNd3JyN3hDV0ZpWStad1dMVnF3ZVBGaTNOemM4UER3c0FoR1MwcEtHRFJvRUhaMmRxeGZ2NzVlN1dtWExsM0txVk9uQUlpTWpPU2hoeDVpenB3NWJObXloZERRVUpvMGFVSktTZ29CQVFIMDc5K2YzMy8vM1Z6bHVtZlBIdnIzNzE5dCsxNTdlM3V5czdOcDJiS2xlVi9uenAydHp0UHI5VGc2T3RLaFE0Y3F4MnJkdWpWVHAwNjEycCtSb2RhNmVPMjExL2p3d3c5cjk4UnQyTHg1TTdtNXVkeDY2NjNtb0RReE1aSE5temN6ZHV4WWV2ZnVUVXBLQ21QSGppVTZPcHJNekV6czdPeDQvZlhYSlZpOWl1bmNQQ2tkLzIvMm5VOWs5UElGOUhYUU1MTk5PeHdyZlpDaW1Zc3pMN1JSQ2VpTUJEdUczdnpVSmQzWHpobUNlNm5nMU9JK1hWUUFhZUpjNFhNSGJRZXI3MDdWdkowMFdzdmcwc1Mwdm1yR0tkV0d0MG5yOHJiQUJ6OVRZYWFwYlhEU2ZoVm9tcTdKaWxPVnI0NWw5ODFQdDF3RHN2TGFyd1VaY0c2WHF2NTA4bFJ0Z0k5K3BkYVN0WGVCMUNqTDh5dGVmM1lidE95dEtsMVAvVnkrMzlVUFd2NERZamJZYm9PY0hhOHFmbjA3cUJBMmNhL2w4d1lWQW51MVZHMWdTd3F0eHpHMUh6YTFoVFh4YWF2QzRYb3VteU1xTVJTWGZSV3A0TjVRWFBhOTByYStzRUtRV29qVldyeVhtNzJycWlaM2NDLzc3cVkrZk9Ea1pmMkJCU0dFRUVJSUlZUVFRb2hybllTclFseGwvbHhTdm0xYTQ2NitvcUtpTUJxTmFMVmEzTnpjek8xbEszTnpjOFBmMzUrQ2dnS2NuWjFKU2tveXQvSDkvdnZ2R1RSb0VFNU90aGV6OXZiMjVyMzMzdVA1NTUvbmYvLzdIMnZXck9HMTExNGpPRGpZNHJ6YWhLdjI5dllVRnhmenl5L1dpNEJuWldYeC9mZmZWL2s0SnlmSFprRGF2SGx6bS9mS3oxY0xJRFp0MnRUcXV0emNYREl6TXdrS0NxcHlycXRYcjJiMTZ0V01IajJhOVBSMHZ2NzZhNzc5OWxzTUJnUHQyN2MzVjJlT0h6OGVIeDhmTWpNemFkR2lCVk9uVG1YWnNtWDg4Y2NmekowN2w1ZGZmcm5LZStoME9qUWFEYUdob1ZXZUEzRDQ4R0ZjWEZ5cURTbDc5ZXJGMHFWTDhmWDFOUWZYOCtiTlkrM2F0VVJFUlBEeXl5OWJCZHExVlZwYWFsNVQ5cmZmZm1QeDRzVk1uRGlSbTI2NmliVnIxekptekJpNmRPbGlydFRkdkhrekFNT0hENit5VFhSZE5lVFBqYkRtRU5BY1RkZmUvRE1qeGlwWXRYS0o2K2o2UjZncVM1MkRxdUk4LzZkcUVkcDZJT2djd2JtS3duWm55d0p2OGkrbzlzRStiVlVnYXlpQjR6K29jTkJpdWxyd0NsRmhZdEorMjJON2g2bGdOVGNaa3Y5U2xhNm13T2pDTWRWRzJQUzA4eTlZdHRVMTJLZ1V6RGdGVGR1QmUzTjFycDJqZWd3cTVFUmorL3FpTEJXb09icVg3M04wVjIyVDdWMmdSVytJMjJuN09TVHNBYmNBRlZBWDU2cXcxU3RFSGRNWHdKbE5LaVMyYzdaK2phRDg1K3JDQ2V2V3cwSzlmMHIxRmI0TTZyc3BLTFVJU1NzRXA1VzNLNitaZTdXd2R5a0xUQ3NHcUJXQ1ZFME5meTBJSVlRUVFnZ2hoQkJDWEU4a1hCWGlPclorL1hvQTB0TFM2TjI3ZDdYbkZoVVZzVzNiTmg1ODhFR1dMMTlPNTg2ZEdUOStQSjA3ZDY2eHFqTWtKSVFaTTJidzdMUFBFaDhmejBjZmZjUnJyNzFtY1U1dHdsVlRXK0dLNjZubTUrY3piTmd3d3NQRCtlQ0REMnl1dVJvWkdVbFFVQkJ0MnJTcGN1ekswdFBUemZPcXZOYnFYMy85Ulc1dUxuUG56clZZTzdTaUF3Y09NSHYyYkxwMDZjSnZ2LzNHTDcvOGdzRmdvRmV2WHVUazVCQVZGWVZHbzhGb05KS2VuczdycjcvT3pUZmZERUI0ZURoUFB2a2tDUWtKMWM1Um85RlFXbHBxRVNKZmlwQ1FFUFAybmoxN1dMZHVIUUVCQWJ6NjZxdDRlSGpVcW4yeUxSczNiaVFwS1FrQU96czdIbnZzTVFENjlPbkR4eDkvek8rLy84NnR0OTRLcU5kNysvYnQ2SFE2bXhYUjE1cVNDbXQ0SmgrRWkyZXFQdmVTNzFXa1BoeGg3MWdBWElZRkVTdlJvT0hTWXRQYThXMFAyUWtxL010UmJ5dHpDQWh3N0R0VkhWb1ZVd2lZR2F2QzBOeGtGU3c2ZXRvT0RadTBMcXNZUGFxcU5pdlRPVURRVFNyWVBQMkxDci84STlTeDNHVElUWUhBRzh2UHowa3FYMjhWb0xUWTlqelAvNlhDMWFJc1ZZWG8xVkp0RjE0c1g4c1ZyQ3RmU3dyQXRTbWdVWld2WVlQS2c5Nm00YXFDTlBXbzlmMUs5YW9GY2ZzUkVIeXJDdk5NN1pNelRwYzlyeHNnc0x1cWtHM005M0p0R1kyQVVRV1hGYmN4cXNjVzJ6V2RXOFZ4cTFDMFVqaHErakxXZE54R3hmQzFRcU5WN3lGVGdHb3JQSlUxVUlVUVFnZ2hoQkJDQ0NIS3lhOUtoTGhPSlNVbHNYT25LbUhxM2JzM1AvendBOFphbE1SODlORkhqQjA3bHJGang5YXBWVzU0ZURnUFAvd3dTNVlzb1duVHBsYkhTMHBLMEdnME5sc0dtMmkxMW91dlhieDRFYURLcXR2NmlvMk5CVlRJV2xWNCtlR0hIL0w2NjYvYlBEWmp4Z3d1WExqQWh4OSt5TnExYS9IMDlPU1dXMjdod0lFRHBLU2tBR0EwR21uZHVqWEp5Y204L2ZiYjNITExMWFR2M3AzdzhIQmVmdmxsVWxOVHE1MmowV2pFM3Q3ZUhKSlhKVEl5c29abmErbnMyYlBNbWpVTG85SElwRW1UOFBCUVNZNnQxNzhtK2ZuNWZQNzU1L2o2K3BLYm00dGVyemVINUlHQmdYVHMySkVWSzFhWXc5V2RPM2VTbTV0TG56NTk4UFgxcmZQOXJqWkZXZVhiMmRWbjVRMmd2SHJjM3RGR2I5c0dWQkIvQnVmZzFwWDJHdEZlWWxWcWJVU3RzZzZxS2o1dU5WQUZYWFZoS0Zicms5cmkyMEdGcnFaV3VaVVpTMVVyWFZQYlUyZHZWYmtLa0xSUGZUZUZsSVdaS3FEMXFGRDBicXR5RlZRSWUvNVB5SXlESnFHcThpOHpUaDJyR0dSVkRsZUxjOEROWDRXZ2ZqZW84TmRRckFMUzdITzJBMktUZ2d4STNBZEJ2VlJiWXBNTGFwbG9McDZCd0I3UWFvQ3F4TTA0WGZWWWpTMG5DVTZ1dlhMM3Z4N1lPWUpkV1docTcxd2VvRnA4T2F1S2NDR0VFRUlJSVlRUVFnaFJleEt1Q25HZENnZ0lZT2JNbWRqWjJkR3RXemZpNHVMdzhmSEIxZFVWalVaRFptWW1SVVZGWkdkbk0yUEdESktUaytuYnR5K2RPM2NtSUNDZ1htdVEzblBQUFNRbEpYSGZmZmNCcW5YdjJyVnJDUTBOcGJTMEZBY0hoMnF2MTlsb04zcjI3RmtBcXpiRGx5b3FTaTFzK054enozSG5uWGVhOTZlbHBURm16Qmc4UFQxNTlkVlhxN3grNGNLRi9QampqN1JvMFlKaHc0YVJtSmpJaGcwYnpNZjc5T25EenAwN09YUG1EQUVCQVp3L2Y1NU5temF4YWRNbVFGVjRObW5TaE8rKys0NG5ubmlDRzIrODBlb2VCb01CdlY3UHhJa1RBZFYrTno0KzNtSU5WaE5UWlhCTjR1TGltRHg1c3JrdDhwUXBVN2o5OXR1Wk1HRkNsYTJmcTdOczJUS3lzN09aTTJjT1U2ZE9OYmVUTmhrMGFCRHZ2UE1PTzNmdXBFK2ZQdnp3d3c4QWpCZ3hvczczRXBkUDlzRzlWdUdxQm1wVnVYcXBYVTFycWdCMDhyekVHMVNTK0FlZ3NRNHhUVHFNQWpzbkZiQnFkS3JxRXlBOUJuTE9xNHBZVTZWcVpxejZYakdzTWxSVEVKNzBwL3Jlc20rbDZ5dTJGYTVVK1ZxWXFiNEhkRlBCN2ZrRGtITFkrcnlxcEJ4V2E2MjZCNnJIZWFsUVVGWUpYSlN0MXBEMUNvR1EyOVM5cXFzU0ZwZVhSbHZlUmxybldCNlkyZ3hRbmFWVnJ4QkNDQ0dFRUVJSUlVUmprWEJWaU91VVJxT2haOCtlNXNlVkE3bWNuQndtVEZEOU03dDM3ODZiYjc1cFhwL1VZREN3WU1FQ0JnOGViRFBJcTRwT3AyUFNwRW1jT0hHQ3p6Ly9uRzNidGhFWUdHaHVSMXRkMVdwVjl1M2JaNTVqUXpFYWplemV2UnVBYnQyNldSd3pWWk0yYjk2ODJ2bDI3dHlacGsyYkVoVVZ4ZXJWcTJuV3JKbkZjVlBWTU1ENTgrY3Rqams1T2VIaDRVRmFXaG9kT25UQTJkblo1ajFNYlhvclZ1MGFEQWJPbkZIOU9zUER3ODJCZFVsSkNVYWprWDM3OWxuOHVWY1VFeFBEZi8vN1g0cUxpODNQTFNJaWdnMGJOcENRa01EczJiT3JmTDVWamZmamp6OHlaY29VT25Ub1lQT2MvdjM3ODlsbm43Rmt5Uktjbkp3NGZ2dzRIVHQyNUlZYmJxalR2YTVXR2kwWUszVG9iZFRDVGxOcXFXdjRsc0NHNGdKcXFsczJZcXp4Q2FZV0ZGQmlyUDVERkplcXRtMkJhL3Rua1p0U3ZxM1JxV0RSdjhMYlU2dFRhN0dtSEZicmxUbzNVZFdqOGIrcjQ2YTFVakhDaGVOcTA2NHNYRFdXVmwyNWF1THFwOVpzMVJkQlh0bGNITXArNUVzTjFxRnBRWWI2WHBRRHgxZXI2K29xOVdoNXVGcVNiM2tzL2FSNkRUUTZhSDRUeEZSZk9DL3FTS05Wd2FpZG8yVlFXcHQ5MnFxNzZnc2hoQkJDQ0NHRUVFS0l5MGpDVlNHdVU5OSsrMjIxYldjTEN3dk5WWVp4Y1hHc1diUEdmT3owNmRNY1BueVlYMy85bFhuejV0V3FmV3RoWVNIYnRtMWo3ZHExbkR4NWt1RGdZRjU4OFVYNjl1MUxYbDRlVVAxNnE0QlZ0V3hXVmhiYnQyOG5LQ2pJWm1VbnFMQVJxRlhMWTVPOWUvZVNscFpHNTg2ZDhmUHpzemhtV2pzMElDQ2d5dXZ6OC9OWnNtUUo2ZW5wM0hqampVeWZQcDBlUFhvd2FOQWdQRDA5NmQrL3Y4M3J2di8rZTR1MVlvdUxpeTJxZVk4ZE84YTJiZHNBVmFWYVdscEtodzRkQ0EwTnRUaW5wS1NFa0pBUTJyZHZENmlROHgvLytBZlBQdnNzUjQ4ZVpjeVlNVHo4OE1NVzk5NjhlVE56NTg0bElDQ0FLVk9tOE95enoxSllXTWh6enozSFF3ODlaSDdlZFJFYUdzcjgrZk9yWGV2V3pzNk8wYU5ITTMvK2ZLWlBudzdBUXc4OVZPZDdYYTIwT2hXQUFRVGREUDZkR3U5ZVVWOWVhTFN4UndSRjh0T3lMeW5zZXpNT0xTdTNBMWFxcTF6TjErdjVKQzZkSE0rT0RCbjQ3MGFiSjZpQVNWZUwvTGEyVlh0YWU5WG0xek1ZdkZxWEI2TW0wZCtwaWs3M0FHaldWVlc0bnQ2c0tsSjFEcXF0TUVCbWhaYThkbVZGNExVSlB2MDdxKy9aOFdWcmdWSys1bXBScHZYNXVjbGw1N2lEMWdHb1I3amFyR3Y1dGxlSStqSlZ6V1lucWxCWW93VW5yN3FQZlQzUWFGUnI1c3BmR2h2N3pGKzZLdmJiVndoSW5XVHRVaUdFRUVJMEhJMmpFOGFpUXZOai95SklrWGIvNGpyUXJORHlzYVllWGJhRUVFS0l4aWEvNGhIaU9oVVdGc2FTSlV0cUZUb21KeWZiWEhjMExTMk5sMTU2aWJsejU1clg1YXpJYURSeTlPaFJObTNheEk0ZE84alB6OGZmMzU4WFhuaUJ5TWhJYzFocWFsbGJVMXZneW5PZE4yOGVSVVZGUFB2c3MrYVd3VnF0RnExV1MxeGNIQk1uVGlRNU9kbm10ZFhkWThXS0ZRRGNlKys5VnNkTklhT3BpdGNXRnhjWHBrK2ZUbUJnSUk2TzZsK3ZwcEEzS3l1cnlqVmNRWVdtK2ZuNXVMaTRXTDBlWVdGaHpKczNqOU9ueXhjNmpJNk9Kam82Mm1xYzJOaFk4N3F4QUwvODhvdDVlOFdLRlRnNU9URjY5R2hBQmJJZmZQQUI0OGFOWStUSWtkaloyWmxmTDE5Zlg0WVBIMjRPd0t2eXlTZWYwSzVkTy9QYXFhRCtMS29MVmswR0RSckVEei84d0xsejUyalhyaDFkdW5TcDhScHhlZDNVdWc4OVd2Vm13NUh2MkxYN0svUWwxcVdoR294VzRhckJhT1NiK0RTaWpiNzBIL2dPM3U1K1Z0YzF0SFpEYTNlZVgwZFZiYW92clA2OHB1MGcrSmJ5eDRZU1ZVRnFXamRWWDZncVNWc1BCSXh3Wmt2NStxM051cFFGdlViVm50ZkVISzRXV04vUDFSZDhPNnFLVVRzbmFGS1daV2ZGbDUvalVyWnNkYjZOUEYxZnFLcFhuYjNWYzB6WVUvM3pzL1Y4WGNzK0wxT3FWMkZmOEMxcXplQlNQWlNXcUhiQXp0NldWYjJYbTZNN0JONVlWb0dzVVdFdkd2VzQ0cjRxajJ1dHp6VWZyN1J0RmFMV2ZmbHBJWVFRUW9qTFR1ZlhESDE4clBueHFFUWpIN1p1ekZZNlFsd2VJNU1zZjcrajg2djZ3KzlDQ0NIRWxTTGhxaERYcVlpSUNCWXRXa1RUcGsxeGQzZTNxZ3JOeU1qZ3Z2dnVzNmlrckkyQ2dnS09IRG5DL3YzNytmWFhYMGxMVXltRHE2c3JFeVpNWVBqdzRWWVZxcVp3dGFiSzFZb1dMMTdNNzcvL3prc3Z2VVNuVHVYbGdCcU5oakZqeHJCdTNUcFNVbExRYXRWdndZdUxhN2ZnNExwMTY0aU9qcVpidDI3MDZ0WEw2bmg4dkVvNHFndFhBVnExYW1WenY1T1RrMFdsYVVWUlVWSEV4c2J5N0xQUDh0NTc3K0hpNG1KeDNNN09qcGt6WjFKVVZJU2ZuNSs1ZFc5aFlTR1RKazB5dHdNRzlUcU1IVHVXQng5OHNOcDVBclJ2MzU0dnYvelNvcjJ3MFdnMEI2eVBQZmFZT1J5dXlvOC8vc2lBQVFNc3d0WGFTa2hJNE1JRmxSTEZ4TVN3WThjTyt2YnRXK2R4Uk9QU2FyUU03bnd2a2ZxaHpQejJHUXBXZjRmbXp0dlJ1YmlyRTR5Z3JmRDN5STdVaTJ6STFITExMYzh6S3ZEeXRYbk92NkRXbEN6S0xxLzByTWk5N04vZFduc1Z4SjVjYTkzNnRxTFVLUEJ1bzlyejVpVEIyYTNnMXF3OFhOVTVRSnM3Vll2V001dlZtcVFBemo3bFZhZXAwZVdCSzZqMUxzRjJ1SXBHVmNuYVZlb0dicXBJMVdqVS9VRUZuclprbklMbVBWWFZiTXJoNnA5ZlJmYXVxc0lhVktWcWZob0U5bERoc1drc1VQc2RQU0JwWCszR2JRd083bXBkV1NHRUVFSUlZWnRqdDVzc3d0WEpNZXAvanI4TDFKQXNoWDdpR3RTc1VBV3JwdmV5aVdOWDIwc2ZDU0dFRUZlU2hLdENYTWRhdDdiZDN2TlNHQXdHUHZ6d1E0czJzcmZmZmpzVEprekEwOVBUNWpXbTlzTTFoYXVtc08vTW1UTmN2SGlSdDk1NnkyYVY0NE1QUG1nUktrWkdScG9yVzZ0ejh1UkpGaTllaktlbkp5KysrS0xOYzB3QlpuQndjSTNqMldJMEdvbU9qcmFvcEczZHVyWEYvRTZmUHMyTUdUTjQ0NDAzck9idDQrTmo4Ymlnb0lCWFgzMlZNMmZPMEtsVEo4NmNPVU54Y1RIanhvM2prMDgrSVNNamczLzk2MS9tQ3RxcVZBeFdUZk1zTFMwRlZGQnJaMmRuL25PeXBiQ3drSnljbk9xZnZBMnBxYW04OHNvckZCUVVjUHZ0dDdOcDB5Wm16cHhKUWtJQ1k4YU1zUXI5eFpYbllPZElSLzlPREk0WXovS2ZQaUhHb3dTSGdaR0FlcStjeU1waGVWSUJiVHVQWnN6QU95NzcvT0oyUWRnZ2NQS0VpMmNnL1ZUNVdxVUFuY2FDZzZ2YWR2SXFEMWlMYzZzWTBBaHhPNkJGSHppMW9iek5zNG05c3dwWVk5WkJUdG55eVZvN2FOVmZWVGdXWmxxSGtQWmw5eSsyVVJDZWx3cUh2Z0N2RnRCcWdCckxXRm8rUDdkQVZkRmFxb2VzYzdhbm5INVNWWFZxN1NENFZqaXpxY3FYcTV3R1F2cXE1MUtVRGJFN1FHZXZ3bFdBcHUzTHc5WHpmNm5RMmRUbVdBZ2hoQkJDWEgxY0J3Mm44TmV0R05MVnAvenNTMkhxQ1NOVFQ5Uit5Undocm5hNnBuNjREaDV4cGFjaGhCQkNXSkZ3VllpclRQY0pqVGQyZG5ZMldWbFpOR3ZXck5vZ3JUcHVibTVNbXphTlo1NTVCaWNuSjE1NjZTVjY5T2hoY2M1ZmYvMUZhbW9xSVNFaE5HdldqRk9uVGdFMXR3V3VHUFpGUkVTd2E5Y3VkdTNhVmF0NW1hNnRTbXhzTEZPbVRFR3IxVEpyMWl4OGZIeElUazVtMjdadDlPalJnOURRVU5MVDAwbElTRUNyMWRLaVJZdGEzYmV5NXMyYjg5cHJyN0YrL1hwV3JseHB2dmNOTjZqS1BnY0hCKzY1NXg3Q3c4UEp6YzJ0TXBBMlhUZHo1a3hpWTJQcDFLa1RiN3p4Qmc4ODhBQUFvMGVQSmlzcmkrKysrNDU5Ky9aeC8vMzNNM0RnUUt0cTJLb1lEQWFyMTh4VUJWeFNVb0xSYURRSG4wbEpTUmdNQmc0ZE9rUmlZbUtWVmIwVnEyRk44My81NVpmSnlNamd1ZWVlNDQ0NzdpQWtKSVFsUzVidzJXZWY4ZHR2di9IUVF3L1JvMGVQU3c1WkcvUG41dS9LMWNtREozci9oOVNzSkw3NDluTk9uei9NM09JU21yZTVrNUgzUG9UdVNpMGVXUXFuZm9iQTdxcTlybTlIS015QzlPTmdLQzZ2R2kzSlYrRnJRYnJhVjJXNENoUmNWT0ZwNVdBVm9DZ0hvcjR1UDZiUnFoYkJ6azNVbXFxbk5xcjdtbWp0VkdVdFFIRlZuMGN3UW1ZY2xCU285cmNsK1dvZnFGYS9vS3BURFNWVnZBUjZGU2k3QlVDVFZpb2dyYW5LTkxDYnFzWTFGTVBwWDlTYXNZWWk5Zm80KzZpdzJ0NVp6VWxDVlNHRUVFS0lxNS9HMlFXUHg1N200dHV2WHVtcENORm9QQjc5TnhvbjU1cFBGRUlJSVM0ekNWZUYrQnVKaVlsaDh1VEphRFFhY3hWcFRZR25MYTFidCtiRkYxK2tkZXZXQkFVRldSMC9jK1lNbjMzMkdZV0ZoVmJYVmNmVW10Wm9OTEp6NTg0NnphbTZ0clovL1BFSGI3NzVKdTd1N3N5ZVBkdmMwcmVvcUlpdFc3Znl5U2VmbUVOSm85RklodzRkYXF3RXJlcittWm1aZlBycHB4dzhlQkFBZDNkM3VuYnR5c21USndIVnZuamp4bzNZMmRsWmhkSW1CUVVGZlAzMTEzejk5ZGNBakJremhuSGp4bUZuWjJjUmlEN3h4Qk1FQkFTd2FORWlQdmpnQXhZdVhNZ05OOXhBZUhnNEF3WU1JQ1FrcE1yNW1zWXhHQXdXNjluNitmbVJtcHJLcUZHanpPOE4wM3FzR1JrWmJOeTRrVWNlZWFUSzE4RDBPdnp5eXk5ODhNRUh1TGk0OFBiYmJ4TVJFUUdvZFc3dDdPeFl1SEFoTVRFeFRKa3lCVzl2YjRZT0hjcllzV05yZUpYRmxlRG5HY2l6ZmY3THVkUlROUFZzaG91alc4MFhOYks4RkloWnI5WU9EYjVWdGZSdGZsUDU4WXVuNGV4Mk1GYmY3ZHBDYVlYUG0xaXN1YW14REZaRGJnUFBGaXFZUFAwekZHVlpqdU1lV0w1ZFdPbFlSVHBITUwyVXBuVmhuWDNBcTZXcVpLMjRocXVKZzV0YW83VnB1R3A3YkNoV2xhZ0JYVlU0R3JmVE11ZzE4V3FwV3V5VzZsV3dXcEJSZml3N1VkMFhRT2Vrd2xVaGhCQkNDSEZ0Y09nWVFaT1hYaWY3b3cvTUZheENYQTkwUHI1NFBQWTBEaDBqcnZSVWhCQkNDSnNrWEJYaWI2Ujc5KzRzV3JTSWhRc1hjdWpRSVRRYURjT0hENi9YV0gzNjlLbnkyTWlSSTducnJydjQ5dHR2V2JGaUJRYURBVTlQVDhhTUdWUHRtS1pxMnJxdUF4c1pHV2xSTVdsU1VsTEMvUG56MmJoeEl3TUhEdVJmLy9xWFJYdmNsaTFic25qeFlqNzY2Q08rK2VZYkFCd2RIWG4wMFVkcmZXK1R1RGkxRUdOR1JnWTdkdXlnZi8vKzNIdnZ2ZVlnMTJnMGN1REFBVmF0V3NXQkF3ZjQ0b3N2S0NrcDRiSEhIak9Qa1orZno1bzFhL2p1dSsvSXk4dWpmLy8rakIwN2xzREE4clJHcjlkYlZKWU9HemFNaUlnSTVzMmJ4OUdqUnpsNDhDRHg4ZkZFUkVSVUc2N3E5WHJjM053c3dsV0E1NTU3amtXTEZwR1dsa1pCZ1VwWmREb2RnWUdCREJ3NHNOb0FWSy9YWXpRYWVlNjU1emh5NUFoMzNua25qei8rT083dTdoYm5qUmd4Z3VEZ1lHYlBuczNGaXhkeGQzZW5XYk5tdFgreFJhUElMOHExR1p5bVhrekFyMGtRTGZ6YVhJRlpsYWxVMk96Z0JwNHR3U3NFWEpxcWZjVzVhajlBazFCdzlJVEV2Vld2VzFyclc1ZmRXMnVuS2xZOVc2aEswNWoxYWc2dCtxdFd2L25wYW8zVml1dUU1cVZXUGE2YlgvbnpLaTJyVUEyK1JlMDcvMmQ1cFczRnRWbGJEMVRmQ3pQaDdCYXdjNEd3dThxZWMydFZtWnAyVEYxdkNvdmRtME9yZ1NvZ1B2V3pXbGUyb3V3RXRYYXN2cWc4S0had0I2MnViRjNiNnBzQ0NDR0VFRUtJSzh5aFl3UStiODRuYi8wUEZQMjFGMFBxZVl5VlB1Z3N4TFZBNCtTRXppOEF4NjQ5Y1IwMEhJMXo3VHB6WFM5eWl2TDU3Sy8xZEEwSW8zZEwyNkh5cHRON2VlRGIxK3A5ank5R1RTTXl0S2VNSStOYzArTzQyRHNSNGhYQTB1R1RhZU50WGZRanhPVWk0YW9RZnpPaG9hSE1taldMbVRObk1uTGtTRHAxNnRRbzkzRnhjV0g4K1BIWTI5c1RHeHZMSTQ4OGdyKy9mN1hYRkJjWDA3VnJWNHYxVkd0ajFLaFIvUE9mLzdUYWIyZG5oNE9EQS9Qbnp5YzhQTnptdFZxdGxna1RKcENSa1VGQVFBQ0RCZzNDMTllM1R2Y0hhTk9tRGY3Ky9nUUhCL1B2Zi8vYnFuV3VScU9oZS9mdWRPL2VuYWlvS0pZc1dVSnFxbVh5a3BpWXlPN2R1eGs5ZWpRREJ3NjBhaGxzTkJvcEtTbWhmZnYyR0F3RzdPelVYK0VoSVNHOC8vNzc3Tm16aCszYnR6TnAwaVNjbmF0dW0yTTBHaGsyYkJqang0KzNxbHp1MXEwYlM1WXNxZlB6Qi9WNkZ4Y1g0K1BqdzlLbFMyblpzbVdWNTk1NDQ0MTg5TkZIckZxMWluSGp4dFc1VWxnMHZLTm4veUFuL3lJRHVvMHk3OXQzZkNzWk9TbmMwV1AwRlp5WldqdlZwSFVrT0hxVVA4NDZwOVlLelUxV0lXRmdkOURvVk9nYU5naVMvbFJoWTExVXJGelZhRlZRR3hvSnp0NnEwak4yYTNsTDMxS0RDbk9iaEZxT2taMVFmWHZkaXA4SEtUV0EzdzNnSHFDZVIvSmY1Y2VhdExLOExpc096bXd0QzJUVFZUdGcwN3FwT2dkb0ZnRVpNYW82MWQ0VjJ0d0JwY1VROHpQazJ5aG15RW1DL0F1cVV0WVVwSHFIUXZPZTVXdkJWcXlHbGJCVkNDR0VFT0xxbzNGMndXM2tHTnhHVnYrQlppSEUxV2xuN0VIK3MyRXVpZG5xSDIzZjNEZVRQaUZkcnZDc2hMZzY1WmNVRXAxMmxyTVhrMmp1N2t0aVRwcUVyT0tLa0hCVmlMOGhlM3Q3cGsrZmZsbnVOWG9oZkEwOUFBQWdBRWxFUVZSMDdVT1pwazJiTW52MjdEcmZZK0xFaVRiM2F6UWFubjc2NlZxTk1Ybnk1RHJmdC9LOVhuMzFWY0xDd21wY1A3Ump4NDdNbXplUGtoTExCUlhEd3NLWVAzOSt0ZGQrL1BISEJBY0gyenpXcTFjdmV2WHFWYXU1UHZYVVV6V2VWMWZMbGkycmRnM1p5anc4UEN3cWQ4V1YxVE44QVB0UGJHUGRubVdBQ2xZemN5OWM4V0FWd0tkQzBhd3BXTTJLZzhSOWxpMXVrdytxL2EwR3FDQVVvRmtYRlZiV0pSU3NHSzdhT1VQYndXbzdZVGVrSE1XOFBtcG1IR1RGUTR2ZXFsV3ZTVUU2eE82by9oN1pDYXJLMURkY3pkVTlRSzNSZXZvWHkrQTE0NVFLVEIzYzFmYlpiZVgzQnpqL2x3cFJmVHRBNmxGSVB3bUZGOVV4UTdHcVJqMzFTOVhydnhwTDRkaHF5MzBYejZyWDJidU5aWkFOdGdOYUlZUVFRZ2doaEJEMXN6UDJJUGQrUGNYOHVHOUlWLzRSSXUyUWhhakozb1JvcG01Wnl0bUxTWHg3LzB6KzBWSStrQ0F1TDQzUlZpOU5JWVFRUXRUbzBHZWdMNnZxQzdvWi9CdW5FQnlBcUM4dldEd3V6R3ZhS1BjNWZHWTNpOVpNWldUZkp5eXFXSzhrOStibEFXZHhqbHBiTkR1eDZ2TzFkdENxSDNpVlZYMGVYbDYzdFVSOU8wS0xXMVVWNmVsZndETlloYUZWamFIVlFjUkRVSlNwQXRQMEUrWHJ0TmJFM2dYYTN3TVk0Y1JQdHF0ZFhmMGdxQmVjWEZ0MVNPd1JaTHNGc2taWHQ3Vm5LM0p3VTYralc0QjZmT0VFeE5VUUd0ZVhrNnZsKzd2ajJNWjVmd3NoaEJCQ0NDR0VMZHRUajlKdnkxUUErdnAxWlB1QUdZMSt6NXlpZlBwKzhpOXp4V3FZVHpDYkhweUhzNzEwOXhLaUtzV0dFbEx6TG5MM0Z5K1FsS04rbDlEY3c1Y2RqeXpBM2ZIdjFVNWNOQ3hOVFJWVGxXaHJQa1VJSVlRUWZ4ZWRXOS9NbkNlL3YycUNWWUNjUkJWYTVpWkQ5SGZWQjZ1ZzFoczl2VmxWY3BhV3FQVkU2Nkx3SXB6NFVYM3BDeUU5cHZwd3R0UUFSNzVVYzB1THJuMndDbXI5MXBNL3dZbTFWYmNSemt1dFBsaUZxdGVXclcrd0Nxb2w4S21mMWVzUnQ3UHhnbFVoaEJCQ0NDR0UrRHRhc0hlMU9WZ05kRy9LMW9jL2tHQlZpQm80Nk93Sjh2RGpqNGtmRWVpdVBwaWRtSjNHZ3IycmE3aFNpSVlsNGFvUVFnZ2hMTGc0dVYvcEtWaEozQU9uTjFtdS8xa3RJOFQvRG9lL3FQczZvVGxKS3NpdEMzMWgzYzZ2cURCTHRlK3R6cFZhNjlSUUFsSGZ3SVhqVitiK1FnZ2hoQkJDQ0hHOStqbG1qM2w3V3I5SGNkRFpYOEhaQ0hGdGNkRFpNNjNmbytiSEcwL3RxZVpzSVJxZXJMa3FoQkJDaUt1ZW9RUW9xZkUwMjljSklZUVFRZ2doaEJCWG1kak04K2J0eU5BZVYzQW1RbHliQmxiNHVZbk5yT09uNUlXNFJCS3VDbkdWK1hOSitYYjNDVmR1SGtKY1MrVG5SZ2doaEJCQ0NDR0VFTmVTL0pMeUZraXVEczVYY0NaQ1hKdmNLdnpjNUJWWHM1NlRFSTFBMmdJTElZUVFRZ2doaEJCQ0NDR0VFRUlJSVVRdFNMZ3FoQkJDQ0NHRUVFSUlJWVFRUWdnaGhCQzFJT0dxRUVJSUlZUVFRZ2doaEJCQ0NDR0VFRUxVZ29TclFnZ2hoQkJDQ0NHRUVFSUlJWVFRUWdoUkN4S3VDaUdFRUVJSUlZUVFRZ2doaEJCQ0NDRkVMZGhkNlFrSUljckYvdzd1QWVXUFQvNTA1ZVlpeExYa1N2M2M2SXN2MzcyRUVFSUlJWVFRUWdnaGhCQkNYSGtTcmdweEZTbEloNXp6VjNvV1FnZ2hoQkJDQ0NHRUVFS0l4blRzbVpWWGVncENDQ0hxU2NKVklZUVFRZ2doaEJCQ0NDR0VFT0l5OG5iMmFKUnhkKzdjQ1VEejVzMEpEUTJ0OXR3OWUvWUFFQlFVUkZCUWtOWHhZOGVPWVc5dlQyaG9LQnFOQm9Db3FDaGlZMlBwMUtrVHdjSEI1djIxc1hYclZtSmlZaWdzTEdUU3BFbTF1aVk1T1prREJ3NXcxMTEzMmJ6WDhlUEgrZXV2djJqUm9nVnQyN2JGMTllMzF2T3BhTUdDQlJnTUJzYU9IWXUzdDNlOXhxakordlhyS1NrcEFXRFlzR0gxR3FPZ29JQ1ZLMWN5Y3VSSVBEMDlyWTVIUlVWeDh1UkpoZ3daZ3IyOS9TWE50eUVZalVaV3IxN05saTFibURGamh2bTEvZmpqanpsMzdoekRodytuYTlldVYzaVdRdFNkaEt0Q1hFV0Nib0ZqMzlYdTNMWkRhajduNUZvWlI4YTUvc2RwTzhUeVdHM0dhaWdKdXlFL1hXMDdXZi8vckJCQ0NDR0VFRUlJSVlSTnMzWXVNMi8vdDgvNGVvK3phOWN1OXUzYlI5ZXVYZW5Ycng5dnZQRUdBRU9IRHVYcHA1KzJPRmV2MTFOWVdBaUFtNXNiVTZkT0JXRGN1SEdNSDI4OWgwV0xGaEVkSFUyVEprMVlzbVFKWGw1ZS9QREREMnpmdmgyTlJzUEtsU3Z4OGZHcDlWeDM3dHpKYjcvOUJzRDk5OStQdjcrLytWaFdWaGJ4OGZHa3BLUVFIeDlQYkd3c3g0OGZKejFkL2VJbE9EaVlUcDA2V1kyNVpNa1NqaHc1QXNDTEw3NUlaR1JrcmVkak5Cb3BMUzNGYURUeS9mZmZBM0QzM1hkYmhKWmFyUmFOUmtOR1JrYVY0emc3TytQczdGemovWllzV1VKZVhoNVF2M0QxN05telRKOCtuYVNrSlBiczJjT2NPWFB3OENnUDZZdUxpNWt6Wnc0SkNRbDg4ODAzUFBYVVU5eDY2NjBXWXl4YnRxenlzUFV5ZHV4WWREb2REenp3QUNrcEtWYkgvZjM5K2VLTEw5Qm9OQlFVRkJBVEU4UDgrZk9aUG4wNmVyMmVEUnMya0oyZHpmMzMzMzlKODVnMzZQOHU2WG9oNmt2Q1ZTR3VJaTQrMEgxQ3c0M1hVR1BKT0RMTzFUNU9RLzdjMUlYT29YeGJLLzlGRlVJSUlZUVFRZ2doUkMzTjNmMjFlZnRTd3RYdDI3ZXpjK2RPbkoyZDZkZXZYN1huYnQyNmxYZmVlUWVBVFpzMlZYdnVoUXNYT0hic0dBQmVYbDU0ZVhsUlhGek0zcjE3QVFnUEQ2OVZzRHBvMENCenRXWkZEenp3Z0hsN3hJZ1JHQXdHZnZ6eHh5ckgyYng1czFXNHVtL2ZQbk93Q2hBZkg4K1hYMzVaNDV3QU9uVG9RSFIwTko5OTlwbkYvc2NmZjl6aThhT1BQc3I5OTkvUGZmZmRWK1ZZVllYVDFUbDY5R2lWeHp3OFBHalJvb1hWL29vVnRXZlBudVdWVjE1aDd0eTVhTFZhQUpZdVhVcENRZ0lBaFlXRk5zZFl2bng1bmVaWmxmdnZ2eCtkVGxmamVYZmZmYmQ1KzdmZmZ1UHV1Ky9HYURSU1ZGU0VScVBoeFJkZkJHRE5talhtNTFHbmVYUWFXT2RyaEdnSThxdGdJWVFRUWdnaGhCQkNDQ0dFRU9JYVl6UWF6U0hkNnRXcldiMTZ0Zm5ZanovK2FCRldmdkxKSjNVYWU4dVdMUmlOUmdBR0RCZ0FxQ3JaL1B4OFFGVjBmdnJwcDlXT2NkZGRkOVhwbmladWJtNzQrZmtSRkJSRVNFZ0lZV0ZoZE96WTBlS2Nnb0lDNXMyYlo3RnY1Y3JhcjJNN2F0UW8zTnpjYWp6UHpxNXhJcFQvKzcrcUt5NXZ1ZVVXWG52dE5RQ3lzN09Kam80Mkh4czhlREJMbHk1Rm85SFFzV05IYzlpZGtwTENtalZyek9jTkdUS0V4TVJFRWhNVEFlamN1VE11TGk2TjhWUUErUHp6ejgzYkR6NzRvSG5iVkNsdDY3SFJhRFEvTnIzWDZ1clBwT1BtN2U2QjRmVWFRNGo2a0hCVkNDR0VFRUlJSVlRUVFnZ2hoTGpHbkRoeG90cDJ0ZlZsTkJwWnYzNDlBRHFkenR4cWQ5MjZkZVp6b3FLaWlJcUtxbmFjYnQyNnNXVEpFcUtqbzltNGNTUDkrdlVqSWlJQ2dJVUxGMUpTVXNMZGQ5OU41ODZkTFNvcVRTMTZxNXZmbkRsemJMYWpyWXRodzRiUnIxOC9mdjc1WjFhdVhJbEdvMkhwMHFYWTJkbngwRU1QQWRiaGFzVXExYnEwSUs2dnMyZlBtdHMzVjJRMEd2bjIyMi81OXR0dmJWNVhPV2hldEdnUm9hR2g1b3JsNk9obzg3cTN2WHYzWnRxMGFaYzB6OERBUUNJakl4a3l4SHE5TGxkWFY5NTY2eTNDdzhPSmpJd2tPRGlZMTE5L25kemNYS3ZXMVhVMWFQbHo1dTJVbDlaVmM2WVFEVXZDVlNHRUVFSUlJWVFRUWdnaGhCRGlHbU5hdjdSOSsvYTg4TUlMQUR6eXlDT0FxallkTzNhcytkeUFnQUJ6bTkrYTdOMjdsNlNrSkVDRlp0N2Uza1JIUjF1MDRLMnRvS0FnM252dlBZNGNPVUpXVmhhREJnM2kxS2xUN04rL0g2UFJpSStQRDMzNjlLblRtQXNYTG1UbnpwM214eSsvL0xKRlMrUkhIbm1FK1BoNG9PYjJ4d2FEZ1kwYk53S3FWWERMbGkwdHFpc2JxM0sxdWtyaTJxemZlcW5Pbno5djNnNEtDbXIwKzgyY09aUC8vZTkvNXNmcjFxMGpNek96MGU4clJHT1JjRlVJSVlRUVFnZ2hoQkJDQ0NHRXVNYU1HREVDSnljbnZMMjlDUTRPdGpqbTZ1cHF0YSsyVnF4WVliVnYyYkpsNXUyRkN4Znk1Sk5QQWhBY0hGeGxVSGoyN0ZrV0xGaGdEZ3ZqNHVLWU1XTUdjWEZ4NWphd09wMk9CUXNXV0Z4WCtURkFzMmJOR0Q1OE9MTm56MmJMbGkzbS9hYnEwL3JJeU1oZ3lwUXA1dXJmMjI2N2pkVFVWSXNRdVhMcjRPWExsemZJdXFXMS9iTnAxNjRkUzVjdU5UK2VPblVxeWNuSkFCYjdhem9lR0Job2NaNHBQQWY0NnF1ditPcXJyMm8xbnpWcjF0U3J2WEJJU0FpclZxMENWTlh0cmwyN21EWnRHcHMzYjY3eldFSmNEU1JjRlVJSUlZUVFRZ2doaEJCQ0NDR3VNUys5OUJLeHNiRUF2UGZlZXhiSEtxKzVDcGlyVzZ1emYvOStpelUrQVhidjNzMmZmLzRKUU0rZVBXblRwazJ0NXBlVWxHVFY0bmZYcmwwV2ozLzU1UmNBaGc0ZGF0NW5xeTF3ZUhnNDk5eHpEMXF0MXJ6UHlja0pUMDlQdnZ6eVM0dHpzN096emR1Vmo1bU1HVE9HVHo3NWhGT25UZ0hRbzBjUEFJdHFYNDFHUTNoNDNkYnhyTGp1YVdWNnZiNVc1NEY2Ym5mY2NRZE9UazZFaElTWTk5dmIyNXUzSys2djdYR1RpcFdydGFYVDZlcTlidXZJa1NQeDl2Wm0xYXBWYURRYW5ucnFLY0xDd3VvMWxoQlhBd2xYaFJCQ0NDR0VFRUlJSVlRUVFvai9iKy9lQTNPdSt6K092NjVyUjV0aFpzWnNtRE9oR3lXU2NsWTVIMElwaDRRY1NnZ3BLb2VjMHVGR3VwSElJVG9peWlHc1NJbGJ6a3pPYzl4bWM5ajVjTzM2L2JIZjlXM1hkbTI3TnNtOWVqNyt1cTd2NGZQOVhOL3IybFplMS92OStZZExTMHZUaHg5K21HMzczcjE3SldXRWpmMzc5N2ZiZCt2V0xYM3h4UmZaem5uc3NjZFV1blJwdFduVHh0Z1dFUkdoZ3djUFNwSWFOV3FrWXNXSzVYdU9JMGFNMEtsVHAxU3laRW50MjdmUHJxTFdrYVZMbHpyYzNxdFhMdzBiTmt3blQ1NVVXbHFheG84ZnI3aTRPTTJmUDE4dUxpN3k5ZlhWVTA4OXBUSmx5a2lTUHZ2c3N4eXZrYm1OYitiV3Q3bko2emhmWDErMWJkdldxYkVLSW5QbGF0KytmZVhoNFpIanNZc1dMWkxWYXBXUGowK0JyaFVmSDIrM2J1ekZpeGMxYmRxMEFvMEYvSzhnWEFVQUFBQUFBQUFBb0pDWk1tV0tVbE5UN2JibHRPYXFwRHpYWEQxNDhLREN3OE96YlgvbW1XZTBmZnQyTld2V0xGdlY2czJiTjdWdzRjSnM1elJwMGtSVnExYTFxNWJkc1dPSEVhNCs4OHd6cWxhdG1yRnY3dHk1eG1QYk9xbXRXN2VXbEZIVitzSUxMMGlTUER3ODlOWmJiOG5YMTFlUFBmWllycThuTDBXS0ZOSGt5Wk1WRXhOanJQKzVlUEZpdTJOc2E3Zm14TTNOVFNWTGxyeXRlZHdOdHNwVkR3OFBQZjMwMHprZWw1aVlhTHkvQlExWEpkbXRZMnUxV3UyZUE0VVI0U29BQUFBQUFBQUFBSVZNUUVDQUxsNjg2TlN4L3Y3K2VZYXJ0amF5L3Y3K2lvcUtNcmI3K3ZwcStQRGhldkRCQi9NOVIxdEFtdFd3WWNPTXh5MWJ0cFMzdDdjazJiWDl6WW0vdjcvZDg2enJ2ajc3N0xOR0tHb0xhbk1TRUJDZzhlUEg1eG1pNWlUcnRYTzczdSsvL3k2THhTSkpxbG16WnA1ajc5aXhRMU9tVE1seGYwNzNOcWY5dHJrbEp5Y2I2OHlXTFZzMjF6RmlZMk9OeHdXcE5NN3IvZ09GRmVFcUFBQ0ZnTm5WcFBRMHEvSGNaRXFYMVpyMy8zQUEvK3RNcG5TNzUyWlgwMTJhQ1FBQUFBQVVMdkh4OFVhbGFsYmJ0bTNUdG0zYmpPZk90R0gxOC9OVDZkS2xOWDc4ZUkwY09kSnVYNnRXclJ5ZWt6VmNMQ2hiQmE2N3UvdHRqL1cvYXV6WXNZcVBqNWVVRVRwdTI3Wk5Eenp3Z0lvV0xmcVh6aVB6ZXF1ZW5wNUcyMmRISWlJaWpNZTVWYTRtSnlkTGtseGQ3U09udkFKZ1NmcjQ0NDhWSEJ5YzUzSEEveExDVlFBQUNnSDNvaTVLdXBGbVBIZHhUVlphYXBGY3pnQUtCeGZYWkx2bjdqNHVkMmttQUFBQUFJRFhYMzlkMWF0WC85UEdXN0JnZ1g3NTVSZmRmLy85T25yMHFPYlBuMjljeDJ3Mnk4WEZSZFdxVlRQYUF1ZlZldFpXK1htNzIwMG1rOE1xMmN5VmxtZk9uREVxZ3l0VnFxU2dvQ0JqbnpPaFlXNisrdW9yL2VjLy81R25wNmZhdEdtamJ0MjZLVEF3ME82WVNwVXFhZENnUWNiejlQUjBMVjY4V0ZhclZWNWVYZzdiK1g3MjJXZTZlZk9tSk5tZG0xbm1jRFVzTEV5dnZ2cXFVM1BPclhMVjFrNDZwL2ZQeTh0TEpwUDlsNmx0UVROUUdCR3VBZ0JRQ1BnRXU5dUZxNjd1R2Y4QmFrbnpvSUlWaFpMSmxDNFgxMlRqczJ6akUvVDMvWll5QUFBQUFOd3AwNlpOMC8zMzM1OXRuZEw4aG9ENURWWXZYTGpnOEJydDI3ZlhpQkVqZE8zYU5TMWR1bFNyVnEzUzBLRkRqZjAvLy95enRtL2ZyaG8xYXVqOTk5ODNLaVJMbHk2ZDYvVWVmZlJSaDNOd3REMm40NldNdFZLLysrNjdYSysxWk1rUzdkNjlXNUwwNnF1djJvV3J0MnZWcWxXU010WWkvZWFiYjdSKy9Ybzk4c2dqZXZycHAxV2hRZ1ZKVWxCUWtKNTQ0Z25qblBQbnordWpqejZTSkpVclY4NXVuODNHalJ1TmNOWFJma202ZlBseWdlYnNLRnlkTVdPRzB0TFM5T09QUDBxUzl1L2ZyNVVyVjhyRHc4UHV1SG56NW1XclRyM2RnQnE0bXdoWEFRQW9CRXJWTEtJYlo1S1VHdjlIQzFWWDkvaHN3UlJRbUxsNW0xV3FKaFhaQUFBQUFQQjNFUm9hS2trS0NRbXhhMzlidDI1ZGJkdTJUY2VPSGRPV0xWdDA3dHc1U1RLQ3hic3RLaXBLLy8zdmY0M24wZEhSU2s1T3poWWFGdFN5WmN2MDNYZmY2Y3N2djFSMGRMU3NWcXQrK09FSC9mampqM3Jra1VjMGZQaHdGUzllM082Y24zLysyWGhjcFVxVkFsKzdaY3VXYXRDZ2dWUEhidCsrM1FpQ0hWV2xCZ1VGS1RZMlZ0OTg4NDBrNmNpUkkxcStmTGxHang1dGQxeE83YXVCd29wd0ZRQ0FRc0RzWmxLNVJqNDZ0KzNtM1o0S2NNZVVhK1Fqc3h0cnJnSUFBQURBN2JKYXJZcUxpek9lbTB3bXRXblRSbTNhdFBsVHIxTzhlSEgxN05rejIvYktsU3NyTGk1T08zZnVsQ1MxYU5FaTIvN0dqUnRyLy83OUNnME5OZFpjdmVlZWUzSzkzb0FCQS9LYzA1ZGZmbWxVYitaMHZJdkxIMHZTVkt4WVVaNmVuc2J6bUpnWXZmbm1tMHBMKzZPRDJJSUZDN1I4K1hLMWFORkNqei8rdUtwV3JTcEpLbE9tVEo3emNjVEx5MHZkdTNkWHAwNmR0R0hEQnExY3VWSTNiOTZVMVdyVjZkT241ZTN0YlhkOFVsS1MxcTVkYXp5Lzc3NzdDblJkU1NwUm9vUktsQ2poMUxHWjE4QjFGSzVhclZhOTk5NTd1blhybHZ6OS9SVVRFNk5ObXphcFFvVUs2dDY5dTNGY21USmw1T2JtWm5mdWhRc1hDdmdLZ0x1UGNCVUFnRUxDdTR5YktyWXNya3U3WSswcVdJSEN6czNickhLTmZPUmR4aTN2Z3dFQUFBQUFlVHA5K3JTNmRPbGlQUGZ4OFpIVmFwV1VFYlNlT1hQRzJKZDFMY3o4S0Zhc1dJN3RaMWV2WHEzazVHUkpHZUhhTDcvOFluZk41NTU3VGk0dUxwb3dZWUlreVd3MnEySERocmxlcjFldlhubk9hY3VXTFVhNDZzenhyNy8rdXF4V3EwNmRPcVhGaXhkcnc0WU5SakJkbzBZTkpTWW02dno1ODBwSVNOQ0dEUnUwWWNNR1ZhbFNSUjA2ZE1nV0d1ZVhtNXVidW5UcG9yWnQyMnIxNnRYNjhzc3ZOV3pZTUxtNjJrYzM4K2ZQVjB4TWpLU01jTFJ4NDhiNXZ0Ymx5NWZWdDIvZkFzOTF6cHc1bWpObmp2Rjh5NVl0bWpkdm5oR2c5K25UUjJmT25OR2FOV3UwY09GQ3V6YkEwNlpOb3kwdy9sWUtiYmk2YjJIK2ptL2dlTzNtZkkvSk9JekRPSXpET1A5YjR6UVlaTC9mbWZFS00rOHlicXJTemxmWGppY3E5bUtLVW1JdFNrK3ozdTFwQWZsbWRqWEozY2RGUGtIdUtsV3pDQldyQUFBQUFQNVJqcis0Nm82T1g2bFNKWjA2ZFVvcEtTbXFVcVdLcWxXcnBsT25UbW5Zc0dGeWQzZFhTa3FLY2F5WGw5Y2RtVVA3OXUxbE1wa1VIaDZ1MTE5LzNXNWYwYUpGVmJac1djMllNY09vWUd6Y3VMSFRGWlYvaG5YcjFpa3NMRXlYTGwzU3VYUG5sSmlZYUxlL2FkT21HanQyckR3OVBmWGJiNzlwelpvMSt2WFhYNDBnOXIzMzN0UENoUXZWdG0xYjllM2I5N2J1bzVlWGw1NTk5bGwxNmRKRnZyNit4bmFyMWFxRkN4ZHE0OGFOeHJhK2ZmdG1xd0s5RzFhdVhHbTBBNjVSbzRiYXRtMnIrUGg0YmQyNlZiR3hzWFp6cGkwdy9tNEtiYmdLQU1BL2xkbk5wTkoxdlZTNjdwMzVueDhBQUFBQUFIQm5sU3hTN0xiSDhQYjIxc2NmZnl4Sjh2ZjN0OXRuTnBzMWQrNWNtVXdtQlFjSHkyUXlxV0xGaWpLWlRFWTFxWlJSUVZxL2Z2M2Jub3NqUllzV05Wb0c3OXUzVDlIUjBaS2tKazJhcUd6WnNwS2tqaDA3YXYvKy9icCsvYnFlZWVhWk96S1BuUGo2K21ycjFxM1p0dGVxVlV0UFB2bWtHalZxWkd5clg3Kys2dGV2cjZ0WHIycmR1blhhdEdtVDR1TGlGQjhmcnoxNzltanc0TUYvMnB5eUNnb0trbytQajJKalkvWFFRdytwWGJ0MkJScmJ4OGZuVDczSHJWcTEwcXBWcTFTa1NCRk5tREJCSnBOSlJZc1cxVFBQUEtQSXlFZ05IRGhRYmR1MmxaUVJIbWV0a0k2UGovL1Q1Z0w4MVFoWEFRQUFBQUFBQUFENEMwM2ZzY3g0UFA3aFBnVWF3eGFjNXFSU3BVcDJ6OTNjM0ZTelprMUZSa2JLeGNWRnZyNis2dGF0bTBKQ1FyS2QyNnhaTTBsU3FWS2xISTdkdEduVFhQZG45ZWFiYnlvMU5WVyt2cjRLQ2dveXR0ZXFWVXR6NXN6UnI3Lytxc3FWSzl1ZE0yYk1HRWxTK2ZMbG5icEc1akdkbWRmRER6K3MrdlhyS3lZbVJpRWhJYXBWcTVZYU5teW93TURBSE04cFU2YU1CZzhlckg3OSt1bjc3Ny9YdW5YcjFMTm5UNW5ONW56TjBWa21rMG50MnJWVDQ4YU50WEhqUnZYczJUUFhOczZEQmczS01iVDA4ZkZSbno0Ris2emxwRisvZnFwZnY3NENBZ0tNYlpuYlVkcytnNU1uVDdZN1JwSVJTR2RlMXpXLy92MzR5QUtmQzl3T2s5WFdhTDJRK1NlMWdBUUE1TzV1L1UzNGZiMFVleVhqY2JYMmtrL08vKzBOQUFBQUFBRCtSLzBRZVVUTnQwMlVKRDFTK2g3OTBITHFIYjltd013L3FnOGp4bjE3eDYrSE84ZHF0ZDdXdXJVQTdqNVRQbitJcVZ3RkFBQUFBQUFBQUFBb0FJTFZ1MmZmNVREamNZUEFHbmR4SnZpbklWd0ZBQUFBQUFBQUFBQkFvZkw0OHRIR1l5ckE4VmU2TTQzQUFRQUFBQUFBQUFBQUFPQnZobkFWQUFBQUFBQUFBQUJKNlZicjNaNENBT0IvSE9FcUFBQUFBQUFBQU9BZnE1UkhNZVB4dWZqSXV6Z1RBRUJoUUxnS0FBQUFBQUFBQVBqSHFseTBqTHhjUENSSkZ4S3U2WEppekIyL3BwZWJwL0U0UGlYeGpsOFArTHVKeS9SejQrMWU1QzdPQlA5RWhLc0FBQUFBQUFBQWdIK3NJaTd1NmhyY3lIZys2cmNsZC95YUZVdVVOUjUvZjNydkhiOGU4SGV6TmRQUFRjVVNaZTdpVFBCUDVIcTNKMUJRRFFiZDdSa0FBUDVYOERjQkFBQUFBQURjanRkcjk5Um40VDhwTmQyaXo4Si9rbFZXdlZ1L3Y4b1Y4YnNqMTN1MGFpTWRpem9yU1pvVXVsZ3RLOTBuSHcrdk8zSXQ0TzhtTmpsQmswSVhHOC9iVm1tVXk5SEFuODlrdGJKQ053QUFCZkg3ZWluMlNzYmphdTBsbjhDN094OEFBQUFBQUZCd1M4OXNWLzlmNTlwdEMvTHlVNGgzZ013bTA1OTZyWFNMUmFlUEhsZGFTcW9reWMzZFhZRWhGVlRFcDZqKzNDc0JmeDlXU1lteGNicDg5cnhTVTFJa1pmenNWTHFucHN3dVp2bDdGTmNYRDQyNXU1TkVvV1F5NWUrWGZLR3RYQzFNcmx5NW9ySmx5K1o5NEYvQWFyVXFuNThSU1ZKYVdwck9uajJycWxXci9tbHpTVTlQMTdadDI5U3FWYXNDemNrbUxpNU8yN2R2Vit2V3JWV2t5Qis5MVE4ZlBxekl5RWkxYU5IaXRzYlBMQ1ltUmxGUlVhcGV2ZnB0ajdOanh3NTE3TmhSWnJOOWQrN1UxRlJObXpaTlE0Y09sYisvLzIxZDU2OFNFeE9qa2lWTFp0c2VIeCt2eTVjdjMvYm41dmZmZjFlcFVxVWNYc05aMTY5ZjErWExsM1hQUGZjNDNCOGJHNnNEQnc2b1NaTW0yZDZUM0tTbXBzckZ4U1hIYzhMQ3d1VHI2NnVBZ0lBQ3pUdXo5UFIwaFlhR3Fubno1dm1hSXdBQUFBQUFBUExXcjFJTFNkS2d2Zk9WbW02UkpGMU1pTmJGaE9nN2NqMzNFbEtKeUl6SHFTa3BPbi9pcEpLOHpFcHpONnZvamJRQ2p4dGQxazBXTjVPOGJxVXpEdVA4YmNieGpFK1hUMHlhVEZuS0JhTktwT3RTOUhGSnVtT1Y1a0JXL092OGJmajAwMDkxOCtiTlBJOTc0NDAzOU5wcnJ5a2lJc0twY2NQQ3duVGd3SUhiblY0Mlo4NmMwYkJodzNUOSt2VjhuN3QwNlZLTkhEbFN1M2J0K3RQbTg5MTMzMm5XckZrYVAzNjhZbUp1YjVINHVYUG42c2tubjlUWFgzOXRiRHQ2OUtobXpKaWhZY09HNmR5NWMva2U4OEtGQzFxOWVyWGk0dUtNYlFrSkNSbytmTGdHRFJxa2Rldld5V3ExeW1LeGFPellzVHB6NW96VFk4Zkd4dXFqano3U2lCRWpkT1hLRmJ0OVAvMzBrMzc2NlNjTkhEaFFXN2R1elhNc3E5V3E5ZXZYNjhhTkc4Ni91UDhYRmhhbUkwZU81UHU4ekM1ZXZLaW5ubnBLaXhjdlZscWEvUi9KSTBlTzZNVVhYOVRxMWF0MU8wWHlhOWFzVVo4K2ZiUmd3UUtuZnVZY1NVeE0xRXN2dmFReFk4Ym82TkdqMmZhbnBhVnA4dVRKNnRPbmo3NzY2aXNsSkNRNE5lNmxTNWZVcDA4ZnJWNjlPdHZjckZhcmxpeFpvbjc5K3VuVFR6OHQwTHd6TTV2Tm1qbHpwdnIxNitmVVp5T3IyTmhZSFRwMDZMYm40VWg0ZUxnKytlU1RiSitCM0t4ZnYxNi8vdnJySFprUEFBQUFBQUJBUWZTcjFFTEhIcCtyWnlvMms1ZUx4eDI5Vm9xblNUZEt1OG55L3lWUVZwTVVWNEo2S0NDcm9qY3NLaFp0SDZ4YVhLVWJwVjJWNGtuTWhiOGV2NmtsUlVSRWFQTGt5ZmtLQlZKU1VuVHg0a1dkT0hGQ2t5Wk55dkc0cTFldjZ1elpzN3B3NFlKV3JseXBGMTU0UVc1dWJqcDI3Smptekpuak1IQzZldldxTEJhTHBreVpvbnIxNnRudGUvZmRkM1hxMUNublgxd21seTlmVm54OHZGNS8vWFc5ODg0N2NuZDNkK3E4N2R1MzYvUFBQNWZWYXRYYXRXdFZ1M1p0RlM5ZVhKSjA2OVl0L2ZlLy8xV0xGaTN5TlplWW1CZ3RYcHpSRS8yMzMzNVRlSGg0dnFzU2QrN2NxUU1IRHFoVHAwNlNKRTlQVDdWdTNkclkvL3Z2djB1U2F0ZXVyZkxseStkcmJFbEtTa3JTWjU5OXBsV3JWcWxYcjE3cTJiT252THd5MWoySWpJeFVTRWlJVENhVHZ2bm1HKzNmdjE4dnZmU1NYbnZ0TlQzd3dBTjVqbDJoUWdVOTk5eHordUNERC9UaWl5OXEwYUpGS2xHaWhLeFdxNzc0NGd0SlVwVXFWUlFVRkpUbldQSHg4ZnI2NjYrMVlNRUM5ZW5UUnoxNjlOQ0dEUnVjQ3NLUEhUc21OemMzelpzM1QyWEtGR3pSNzZDZ0lEMzIyR05hdlhxMVRwdzRvV25UcHNuVk5lTlh5MDgvL2FTMHREUnQzcnhaZGVyVXliRnFOQytIRHg5V2NuS3lvcU1kZjB2UWFyVXFQVDFkTGk0dU9ZNWgrN3lmUG4xYXhZb1Z5N2Jmd3lQalA1WnYzTGdoTHk4djQvaE5temJwb1ljZVV0R2lSWE1jTnlJaVFzdVhMMWZ4NHNYMTJHT1BHZnRNSnBQR2pSdW5mdjM2YWNtU0pXcmR1clg4L2YyVmtKQ2dUejc1Uk04OTk1emMzTnljdXdtWnJuZjE2dFVDVmNJZVBYcFVFeWRPVk1PR0RUVnExQ2o1K2VYK1RTNnIxYXFGQ3hjcU1EQlFIVHAweVBWWVYxZFhyVml4UXBzM2I1YVBqNDlUODdsNDhhSlNVMU0xY3VSSXUvc0dBQUFBQUFCd04xWHhLYXRsalVkb1FjTWhPaE4zVlZISnQrN285UkpUa3JUK3lBNVZLUjJzK2tFMXRmN0lEcTNZKzIyQngvdWswUWlWSytIUE9Jenp0eG5IS292R3Jwc2pOeGRYQmZpVTFIM0J0ZFNoOXNNcTR1NXBkNnlIT1gvLzFnb1VGR3V1L3IrVksxZHF6Wm8xS2x1MmJKNmg0N1ZyMTNUNThydWMyNGNBQUNBQVNVUkJWR1hqK2NpUkkvWDQ0NDg3UEhicDBxVmF1WEtsUWtKQ1ZMZHVYUjAvZmx4RGh3N1ZQZmZjbzMvLys5ODZjK2FNamgwN0pyUFpyTnExYTB2S3FQWnpjM1BUN05telZhTkdEYnZ4d3NQRDljSUxMOGpQejg5aFFHU3hXQlFXRmlaUFQwOVZybHc1eDlmd3lDT1BxRXVYTHJtK1RrbjY0WWNmTkdQR0RGa3NGdm41K2FsQmd3WjIrNDhmUDY2TEZ5L3FyYmZlMHYzMzM1L25lRkpHWUROKy9IanQyN2RQbFN0WDF2WHIxK1huNTZlcFU2Zm1LMkJkdTNhdFB2amdBK041eFlvVnRXalJJdU1hVHp6eGhKS1RrN1ZxMWFwc3dWaEVSSVJTVTFQekRDOFBIejZzTVdQR3lHS3hxRy9mdm5yODhjZlZzMmRQVmFwVVNRc1dMRkJVVkpTZWUrNDVKU1VscVZ1M2Jucm9vWWRVcTFhdEhNZTdlZk9tcmwyN3BzcVZLOHRpc2FoUG56NktqSXpVMjIrL3JYLzk2MS9hdm4yN3BrK2ZydmJ0Mit2RkYxL1VsU3RYNU9mblp3Ui9PYmx3NFlJR0RScWt0TFEwdmZycXEyclFvSUVHRGh5b3RMUTBJd2pQNlR4SmV1NjU1OVN6Wjg5Y3I1R2IyTmhZOWU3ZFc0bUppUm8zYnB4YXRXcWx4TVJFOWV6WlUwV0xGdFdDQlF1Y0R0eXlPbkhpaElZUEg2NWl4WXJwMDA4L3pYWXZyRmFyM243N2JibTV1V25reUpFNWpuUGp4ZzA5OGNRVHFsU3Brc2FORzZkTm16Ylo3VTlQVDllNmRldms1ZVdsdG0zYlNzcjQ4c0MyYmR2VW9FRURUWnMyeldFcjNzaklTUFh1M2R2NFRGeStmRm16WnMyU3hXSXhqZ2tMQzVNazQrZjUrdlhyaW9pSVVMTm16ZlRxcTYvbXEyMTFwMDZkbEpxYXF1KysrODdwY3pLYk9YT210bTdkcW9DQUFDMWV2RmcvL2ZTVFB2LzhjNGZIMnI1RTR1cnFxdG16WitjYWprZEZSZW1wcDU2U3A2ZW5xbFdyWnJmdjBLRkQ4dkR3eU5aTzI3Wjl5WklsaGFZRmRsYXN1UW9BQUFBQUFBQUFoUnRycmhiUVUwODlwZDY5ZStkNTNMRmp4elJ4NGtSSlVtQmdvRnEwYUpGaktKQ2FtcXFOR3pkS2tzNmVQYXV6Wjg5S3lnaGpCdzBhcEJFalJ1alNwVXZxMTYrZnlwVXJwM2ZlZVVlUzlQampqNnRreVpMWmdsVkpLbCsrdk5hdVhhdUlpQWp0MmJOSDdkcTFzNnZXaTRtSlVjK2VQUlVZR0tqMzMzL2YyTDU3OTI1NWVYbXBidDI2VHQwUHE5V3ExYXRYYThtU0piSmFyZkwyOWxaU1VwSmROV1J5Y3JKUjdUdHQyalI5L1BISDh2WDF6WFBzaFFzWGF0KytmWktraHg1NlNQWHExZFBZc1dNMVpNZ1FqUm8xeXFuS1QwbEdtK1VubjN4U3ExYXRrcFJ4bjRPRGczWHk1RW5kdkhsVFpjcVUwYkpseTdLZGUralFJVVZIUjJ2NjlPbXFVcVZLanRlb1U2ZU9ldlhxcFpVclZ5cmwveGZJdHJGYXJYcjMzWGRsc1ZnMGFkSWtOV3JVU0dmUG50V2lSWXMwY09CQWgrUEZ4Y1ZweUpBaGV2amhoMVd5WkVsRlJtWXNxckJ6NTA3OS9QUFArdUdISCtUbDVTVTNOemQ5K09HSDJybHpwM3g5ZmZNTW5vT0RnL1hJSTQ5bzI3WnRjbkZ4VWJGaXhiUjA2Vks3TldpenNsZ3NldlRSUjFXcFVxWGJDbFlseWNmSFIwMmJOdFdXTFZ1TXorT21UWnVVbEpTa0tWT21HTUhxbGkxYlZLMWFOVldzV05IdS9QVDBkTDMxMWx1NmVQRml0ckZqWTJPTitiNzQ0b3ZaOWljbEpSbGZkaWhYcnB4NjlPamg4TFdtcDZkTHlnaFpiOTI2cGVQSGp4dWhaMllKQ1FsYXMyYU4zYlo5Ky9icHd3OC8xTEJodzdJZG43VmFOakF3VUUyYk50WHk1Y3NWSHg4dkZ4Y1hWYXhZVVdhejJlNTYxYXBWMDlXclZ4VWFHcHF0OGpzaUlrSkhqaHhSeTVZdHMxMHZ0N1ZXMTY1ZHE0Q0FBRFZ1M0RqSFkvcjI3YXR0MjdZcElpSkNWNjVjVWZQbXpmWHR0OThxTmpiVzRSYzJiSis3ZGV2V3FYcjE2a1pWY2s3M0lUQXcwUGhkWnRPMmJWdVZMbDA2Mi9iV3JWdkx5OHVyMEFhckFBQUFBQUFBQUlCL0hzTFYvK2RNS1AzVFR6OXArdlRwS2xxMHFNYU1HYVBXclZ2bmV0NzY5ZXNWRXhPalBuMzY2T21ubjFiLy92MTEvZnAxRFJ3NFVNMmJONWNrWTkxRVc2Q1ltSmlvMU5UVUhGdVEydWFhbHBhbXVYUG5hdFdxVlhhQmlDMUF1bmp4b2dZUEhteHNEdzhQbDd1N3U5NTU1NTFjdzBSSnVuTGxpdDU5OTEwZE9IQkFYbDVlU2t4TVZMZHUzZlRNTTg4WXg0U0ZoZW5WVjE5VmJHeXM3cnZ2UG8wYU5jcXBZSFhGaWhYNjhzc3ZWYUpFQ1RWdjNseWZmUEtKamg0OXFwZGZmbGx2di8yMkpreVlvSVlORzZwSGp4NnFXN2R1cnZmMy9QbnprcVJtelpwcDFhcFZzbGdzbWo1OXV0cTBhYU5yMTY1SnltaXhuRFVveXl3ME5OVHVmbXpmdmwwLy9mU1QzVEdKaVltU01nSlpXMEFlRVJHaGNlUEdhZi8rL1FvS0N0S1dMVnUwWmNzVzdkKy9YM0Z4Y1NwZHVyVFJyamd6VjFkWFdhMVcvZmpqajNiYnYvbm1HN3ZubWVjY0hSMnQvZnYzT3d6YU1oc3dZSUR1di85K1Bmend3NUtVWTdDNmJ0MDZCUVlHcW43OStybU9sNXZRMEZBZFAzN2NicHR0M2R4ang0N3ArUEhqMnJGamgwcVhMcTFkdTNacDE2NWRTa3hNMU9iTm14VVFFS0I1OCtiWlZkU2F6V2IxNnRWTDQ4ZVBWK25TcFkyNXA2U2tLQ29xU2lhVFNaVXJWNWJWYXRYaHc0Y1ZFQkJndE1VdFdyU29TcFVxSlVuYXUzZXZHalZxbEswTjlMLy8vVzhqSEkrSmlkR1lNV05VcWxRcE5XL2VYRDQrUG5KeGNYRll1YnByMXk2VkwxOWVreVpOeXJHaVBmTm45UGp4NDdKYXJlcldyWnU2ZHUycVdiTm1hY2VPSFJvK2ZManV2ZmRldmZQT085cTBhWk84dkx6VXZIbHpkZTdjMldGWW1acWFxaGt6Wm1qMTZ0WFpBcy9FeEVTbHA2ZHI5T2pSMmM0N2Z2eTQwdExTTkhUb1VIWHUzTm5oZk11VUthUHExYXZMeDhmSENMbmZmZmRkaDhmbVIyNmhMd0FBQUFBQUFBQUFmeGVFcTNrNGZQaXdmdnp4Ui9uNysydng0c1ZxMGFLRmhnOGZubXY0S1dXMHlGeTJiSm5NWnJOdTNMaWg2ZE9uNjlLbFM2cGF0YW8rK3Vnai9mcnJyM3IrK2VmMTlkZGZ5OC9QVHdjUEhsU1BIajNrN2UwdFNTcGJ0bXl1NDl0YW84YkZ4U2t3OEk4K2xMWktVclBaYk16UllyRW9MUzFOWnJOWlVWRlJPWWFyQ1FrSit2enp6L1hGRjEvSXc4TkRBd1lNVUljT0hUUjA2RkF0VzdaTXhZc1hWOGVPSGJWMTYxYTkvLzc3U2s1T1ZyZHUzVFJvMEtBOGc1WFUxRlJObno1ZE8zZnVWR0Jnb0taTm02YkF3RUFkT1hKRS8vM3ZmMVcvZm4zTm5EbFRvMGFOMHA0OWU3Um56eDc1K2ZucDNudnZWZVhLbFZXclZpMmpiYktVVVRWcXF3S2NPWE9tcEQ5YTNDNVpza1FwS1NtcVhMbXlPbmZ1ckhmZWVVY2RPM2FVcDZlblB2LzhjdzBlUEZqYnRtM1RxVk9uc3JWR2J0U29rWll1WGFxb3FDZ1ZLMWJNZUYybFNwWFNpUk1ualBzYkh4K3YvZnYzeTgvUFQwbEpTVWJRNk9ucEtVOVBUMzM1NVplcVc3ZXVRa0pDN01hM3JhOXBheUZyMDdwMWEvbjYrdHExWjdWVmxvYUVoT1FackVxU3Y3Ky9XclpzcWFOSGoycnUzTGtPMS9PVnBETm56cWg0OGVKMkxaWHo2NTU3N3RHY09YTVVGeGVYYmQvYXRXdnRubWNOdDY5ZXZhbzMzbmpEYU9WclU3VnFWWDM1NVpkMnh5NWN1RkJoWVdGcTE2NmRSb3dZSVVscTE2NmRJaU1qMWJScFU3c3ZFT1RteUpFanhwcXlBUUVCdW5IamhxNWR1NmF6WjgvcTNMbHpkc2RtclZ5TmpJelVHMis4a1MxZ2ZmWFZWNVdXbG1aOEpxNWN1YUxSbzBmTDNkMWRiNy85dHFwV3JhcjI3ZHRyNjlhdENnME5WV0Jnb0xadTNhcUtGU3RxNXN5WnVucjFxb1lQSDY3WnMyZG4rMzFpKy9tK2ZQbHl0cDh0Mi92cTZONm5wcWJLMWRVMXp3cjFzV1BINXZrN0pyUHo1ODlyNXN5Wm1qUnBVbzVWcHJhUU9UbzZXdlBuejg4MjUrdlhyMmZiRGdBQUFBQUFBQUJBWVZOb3c5VjlDLzk0M0dEUW5idU91N3U3MXExYkp5bGpyY1BodzRmbmVZN1ZhdFdzV2JNVUh4OHZ5YjRxOGVUSms1SXkydlR1M3IxYmtqUjc5bXpObXpkUGJtNXV1bmp4b2t3bVU0NXJ1TnJrMUlJemMxdGcyL2E0dURoMTZkSWx6M2FoYjcvOXRrNmVQS24rL2Z2cjhjY2ZsNWVYbHlTcGMrZk9tajkvdnM2ZE82YzMzM3hUdTNidFVzbVNKVFZod2dRMWF0UW96L3R4K3ZScHpabzFTMmZPbkpHVUVXN1o3cW10RGV6T25Uc1ZGUlZsZDE1MGRMUzJiOSt1N2R1M3EzdjM3bmJoNnNtVEp4VWJHeXMvUHo4am1MS3Q2WGpvMENGSkdldUlacTRNdG9WK0ZTcFVNS3BSczFaM2VubDU2Y01QUDFTUklrWHNRcTF0MjdacDVzeVo4dkR3VUhKeXNseGRYV1d4V0dTMVd0V3dZVU05K09DRGF0Q2dnVjFZNklodFRFY0JWRUpDUXI3RHB3OC8vTkFJMjhMRHcxV3NXREdOSERsUzk5NTdydzRlUENndkw2OXMxYisyNEMxcnRXeCtsQzVkV25QbnpsV1JJa1hrNit1cjVPUmtkZXpZVVlHQmdmcmtrMCtNNHh5RnhzN2F0MitmdnZycUs1VXBVOGF1emJLSGg0ZlMwOVBWdjM5L3A4WTVkdXlZTGx5NFlGUldlM3Q3Ni83Nzc1ZXJxNnQ2OU9paHBLUWtsUzVkV2lhVFNlM2F0Vk5BUUlCV3JGaGhuSitRa0tCMzNubEg4Zkh4ZHVGcW5UcDF0SDc5ZW5sNlppeWFickZZbEpxYXF0VFVWQTBkT2xRbFM1WTBQcHZmZnZ1dDl1elpvN1MwTkNVbkoydjgrUEdLakl4VVhGeWNKazZjcUprelo5cU5iZnY1RGdvS3NndmhKYWxidDI1S1RFek10bDNLdU44K1BqNnFWS21TM2ZiejU4L3IyMi8vV0RUKzU1OS9sc2xrTWxwKzUrWHExYXRLU0VqUUcyKzhvZmZlZXkvWE5ZQnYzcnpwc0ZvOExpNHUxeXJ5Mi9WWC9VMEFBQUFBQUFBQUFQeXpGZHB3OWE5aUM4dUtGeS91OUhxbDMzNzdyY0xEdzFXMGFGRjVlbnBxMWFwVjZ0eTVzd0lDQXJSZ3dRSzFidDFha3ZUWVk0L3BsMTkrMGFKRmkzVHMyREhqL0lVTEYyWmJreklyVzBpWHRmMnZvN2JBdG0xNUdUVnFsSW9XTFpvdGpMTlZ1cTVmdjE1U3hwcXdBd2NPekxONk55RWhRY3VYTDlmYXRXc1ZGQlNrTjk5OFUyKysrYWIyNzkrdi9mdjMyeDE3L1BoeG8vclRiRGJycWFlZTB1SERoM1h3NEVFTkhEZ3cyenFhZS9mdWxTU05HemRPOWVyVlUrdldyVlcyYkZuTm5qMWJnd1lOVXJseTVWU25UaDFObVRKRkpVcVVVUDM2OVRWcjFpeEpHV3RkNWhTdVNySUxtOUxUMDdWOCtYS3RYTGxTdnI2K0dqbHlwQ1pPbktqeTVjdHJ3b1FKV3IxNnRUWnYzcXlOR3plcWFOR2k2dHk1czNyMzdwM2p1cFMyZStzb2dFcE9UczUzK0dRMm0rMnFQVDA4UE5TMmJWc05IanhZcjcvK3VnSUNBdXpXQkkyS2lsSzVjdVhVcDA4ZnViaTRGQ2owdEFrS0Npcnd1Ym01ZnYyNnBreVpvck5uejhyTnpVMnZ2LzY2RWZSTEdmZlFaRElaWWFUVmF0VzJiZHZVc21WTGgyMmtQL3p3UTBrWmdiQ1VzVWJycFV1WGxKaVlxTW1USjJjN1BqbzZXaSs4OElMZGZDSWlJaFFkSGEzWnMyY2I3KzJUVHo2cEo1OTgwdmhDZ3kwSVhicDBxVFp1M0tpWW1CaWpWYklrNDhzRFY2NWNNYmJWcVZOSEpwTkpHelpzVU5ldVhlMWU0NStwZlBueU9uYnNtRTZjT0dGM2pkR2pSK3ZTcFVzNmZmcTBrcEtTSkVsSGp4NlZ4V0pSaFFvVmpOYk5tYXZkTjIvZXJJNGRPMmE3aHNWaWtTVFZxRkZEYytmT3Rkdlh0bTFibFN0WFRoOS8vTEhkZHR2dlFnQUFBQUFBQUFBQUNndkMxVHpZZ2hRL1B6OWpMY3U4TkczYVZBODg4SUJHang2dEd6ZHVhUDc4K1VwT1RyYXJWcXhidDY2ZWUrNDViZHEweVFoYmloY3ZyaSsrK0VLclZxMlMyV3pPdG01a1pyYndKWFA3WCttUHRzQXVMaTUyYllHbHZFTldIeDhmNDNGTVRJeDI3ZHFsSDM3NHdhZ0V0ZW5ldlh1ZXdhb2tIVGh3UUdmT25OR0VDUlAwNElNUEd0dHpxMlJzM2JxMWloY3ZycjU5KzByS3FNWjAxTDUwNjlhdGF0aXdvZXJWcTJlM1BUUTBWTkhSMFpveFk0YSsvLzU3SlNRazZJa25udENGQ3hkMDgrWk5sUzlmWHNXTEYxZDhmTHc4UER4eWJXY2NGaGFtZWZQbTZjU0pFNnBYcjU1ZWVlVVZZOTNPcEtRa0JRY0hhOHlZTVhyaWlTZjAvdnZ2NitqUm8xcXhZb1VTRWhJMFpNaVFYTzlOZnRvQzUvYStEUm8wU0gzNjlKR2JtNXNlZSt3eGxTdFhUZzBhTkpDVUVVRG5kRzdwMHFYVnJsMjdYT2Q0cHlRa0pOaUZwVmxaTEJZZFBueFlKcE5KelpvMTAvZmZmNi92di8vZTJKK1VsQ1NMeFdMOExJV0hoMnZmdm4wS0N3dHpXRm5lcEVrVGxTdFhUcjE2OWRMV3JWdmw2ZW1wSmsyYTZPT1BQMVpDUW9LcVZhdG1mQTVxMUtoaGQyNVlXSmdDQXdOVm8wWU5XU3dXYmRxMFNlM2J0OC8xOWZYcjEwL2R1M2ZQMW5MYWtiWnQyeHJydTJiMlo2OWZhaktaOU1vcnIrajY5ZXVxVkttU09uZnVySkNRa0d6WFBuNzh1RjU4OFVWSkdlL0R5eSsvN0hUN1lOdnZtYnlxdHdFQUFBQUFBQUFBS013SVYvTlFrQW95VzdXWEpDVW1KaHJWaUZtckZmZnUzU3VyMWFyMDlIUzV1TGdvUGo1ZUw3NzRvc0xDd2hRYUdxcDU4K2JsMkg3VEZtUmtiUXNjRVJHaHA1OStXc0hCd2RuYUF1Y1cwc1hGeFduMzd0MEtDd3ZUd1lNSGRlN2NPWm5OWmxXdlhsM1BQdnVzOXU3ZHE4T0hEOHZGeFVYTGxpM1QrUEhqalFEb3dvVUwycjkvZjdacXRnY2ZmTkF1VkxXNWRldFdybXRsWmw0cjFGSEFmUGJzV1YyN2RrM1RwMDkzT0haNmVyb2lJeU8xZXZWcUZTOWVYRjI2ZERHcWJoczJiQ2lMeGFMazVHU2pUV3hXUjQ4ZTFlclZxN1Y3OTI0RkJnWnEzTGh4UmxYa004ODhJeWtqUUxlcFdMR2kzbnZ2UFMxWXNFQmZmZldWMGVyWUVkdjdsaCs1dlc4bWswbEZpaFJ4T0s2SGg0ZXh6cXp0MnJZMVhEdDI3RmlndWR5dXZYdjNhdWJNbVpveFk0YkR0WCtUazVNMWRlcFVTUmxmYkhqMjJXYzFlUEJnSlNRa1pEczJhNVh2dW5YcjVPdnJxOTY5ZTl0dDc5V3JsNlNNbnorYlRwMDZxVk9uVG1yVHBvMnVYNzl1OThXQ3pFd21rNUtTa2pSKy9QaHN3V3R1Y2xwYlYvcmpmU2hmdnJ6RFlQVk9DUW9LVWxCUVVJN3Z1OVZxTlFMckhqMTZxSGZ2M3JwOCtiTFQ0OXVxd1hPcTJnWUFBQUFBQUFBQTRPK0Fmd1cvZzZ4V3EwcVZLcFZqVytEdnYvOWVycTZ1S2xxMHFLNWR1eVpKU2tsSk1kWkxYTGR1WGJaMnVEYU8ydjlLVW1wcXFxU01hcjZzYllGdFZhMk94TWZINjRzdnZsRDU4dVhWb2tVTFZhMWFWYlZxMVpLbnA2ZmVmLzk5SFQ1OFdGSkdHOTN3OEhDN3lzekl5RWpGeDhmTDM5OC8xelZkYlV3bVU2NlZyNW5EVlVkQ1FrSzBlUEZpbzgxclhGeWNKT25jdVhPYVAzKytXclZxcFIwN2RpZ2lJa0tqUjQrV3Q3ZTNzZlpxOCtiTmplTWR6ZUd6eno3VHA1OStxZ2NlZUVCVHAwNVZ3NFlON1FKMjJ6M2N1WE9udW5YclpnUzBKcE5KenovL3ZOemQzYlY5KzNaWnJWYUh3Ynd0Mk1yNnZrazVoODY1dlcrNXlhbjY4WFpiems2YU5DbGI2R1o3enlJakkzTjlYUmN1WEZCcWFxb21UcHlvdVhQbnFsU3BVc1p4cWFtcG1qeDVzbzRlUFdyTXNVeVpNcG8zYjU2OHZiMVZva1FKbWMxbVk4M1I3Nzc3N3JaZWg1U3hwdkwxNjljZFZtZW1wYVhKYXJYS2FyV3FYTGx5K1JyWDFvclowZnRzazFzSW1kdm5KQzR1VGxhck5kY3ZLQlRFTjk5OG83Q3dNTFZ2MzE0REJ3N1U0Y09ITlhic1dMVnQyMVpEaGd6SmRaMVZTY1lhMCtmUG45ZGJiNzFsdDg5cXRTbzZPanJiZGdBQUFBQUFBQUFBQ2h2QzFUdklhclVxUGo3ZVlWdmdjK2ZPS1RZMlZrT0dERkdYTGwzVXJWczN1Ymk0R0ZWdVAvendneDU2NktFY3g3YTFweldielVwUFQxZXhZc1VrU1RkdTNKQ1VzVzVvMXJiQXVZVjB0dUEzc3hzM2Jtank1TW5hdDIrZjNOM2RIVmJ1WGJseXhRZ3JseTVkcXZ2dXU4K3B0cUMyOVRJZGlZK1BWMnhzYkk3VmhKSlVva1FKN2Q2OVc2R2hvZHExYTVla2pJcmg2ZE9ueTh2TFM0TUhEMWFUSmszMDZLT1BhdCsrZlRwLy9yeXFWYXVtYXRXcTZkS2xTNUxrY1B6ang0L3IvdnZ2bDlsc1ZtaG9xRUpEUSszMlg3OStYVkpHVzkyczkwdVNEaDQ4cUd2WHJ1blRUei9OVmtFcC9SRitaMjNuTEdVUG5UT0h6RkZSVVVwSlNjbFh5SmRUdUpwWGVKMlhIajE2NkpWWFhsSFpzbVdOOVdsdG55MDNON2RjWDFmTm1qV043WjkvL3JtR0RoMHFLYU5pZGRLa1NUcHc0SUJHalJxbGp6NzZ5S2lFREE0T3ZxMzU1c2JGeFVWcGFXbkd0VEt6L2R6NCt2cm0rbG5NN1BMbHl6cDc5cXgrLy8xM1NZN2ZaOXY5eisxOXNGMDdwOCtKMVdyTjhRc0t0dDhOK1hIczJERXRYTGhRTldyVU1ONlRPblhxYU9qUW9ab3paNDZPSHordTZkT25xMlRKa2ptT0VSMGRMU25qNS9mZ3dZTjIrNnhXcTVLU2tySnRCd0FBQUFBQUFBQ2dzQ0ZjdllNc0ZrdU9iWUZ2M2JvbEtTT2NuRDkvdnBLU2ttUXltVFIvL256ZHVIRkRvYUdoYXR1MnJWNSsrZVVjeDI3Y3VMSHExNit2anovK1dLTkhqMWFOR2pXMFlzVUtmZkxKSityUW9ZTVI3aVVrSkdqSmtpWHEzcjI3MDNNUERRM1ZCeDk4WUxSU2JkKytmYloxUkUrZE9xWFJvMGRMeWxpSGRkQ2dRVTVWUmFhbnArdmN1WE55Y1hGeEdMS21wYVhwNVpkZjFxeFpzK3hhTEdmZVAzRGdRS042OG9FSEh0Q3Z2LzRxWDE5ZmhZU0VhTVNJRVNwYnRxekdqaDBycTlXcVpjdVdTWkxSMHRkMjcyMkJkR2FWSzFmV3NtWEw1Tzd1TGs5UHoyelh0VmdzY25GeDBZRURCK1RoNGVHd21xOVlzV0phdTNhdDZ0V3JwMXExYWlraUlrSmZmZldWcEl6S1Rrbnk5L2RYNWNxVmpYTU9IVG9rRnhjWHUyMlNGQnNicTJyVnFtbkFnQUZ5ZDNmWGxDbFQ3QUxLbkd6WXNFR3hzYkZ5Y1hISlZ1RjR1KzJBYTlhc3FiVnIxOXE5MTZkT25kS1FJVU5VcDA0ZG96clJhcldxVFpzMjh2SHhzV3RkN2NqUFAvK3MyTmhZelo4L1h4VXJWdFJISDMxMFczTjBsdGxzbHNsa2N2ZzVkT1kraFllSGE4dVdMWktrTTJmT0dHc0ZWNjFhMVJpL1NKRWlkdWZZUXRYY3Z1eGdDK0ZidG15cGwxNTZ5VzVmMTY1ZGxaU1U1UENldG03ZFd0V3FWY3R6M3BsOThNRUgrdmJiYjVXV2xxYWFOV3RxK2ZMbFNrcEtVbEpTa2hJVEUrWHE2cW96Wjg1bzZ0U3BldmZkZDNNY3g3WjJkSThlUGRTblR4KzdmVzNhdEZHNWN1WDA4Y2NmWjVzdkFBQUFBQUFBQUFDRkNlSHFIUlFmSDYrUWtCQXRYTGhRblRwMVVwa3laZXphQWt2WjE0M00vSHp6NXMycVhMbXl1blRwa20zczRPQmdUWjQ4V1ZKR3FETisvSGpObkRsVHUzZnZsbVJmSWVqbDVhVmh3NFk1TmVmVHAwL3JQLy81anc0Y09LRGc0R0FOSHo1YzMzLy92YjcrK210VnExWk5MVnUybENRZE9IQkFreVpOVWtKQ2ducjM3cTErL2ZvNWQxT1VVV0hhdjM5L2ZmREJCM3J3d1FmVnFsVXIxYTlmWHlhVFNaMDZkVkpDUW9MT25EbGpCS3haMTBaMWRYWFZrQ0ZEOU9hYmIyck1tREZxMGFLRjJyUnBJeW1qZWpZdUxrN3Z2UE9Pdkx5OHRHSERCaDA3ZGt5TkdqVlNvMGFOSlAxUmZlcG96ZFhldlh2cjBVY2ZsYisvZjdaOXR1QzZXN2R1T25mdW5DNWZ2cXgzMzMwM3g3VmJiUUlDQWhRWkdXbFUyRW9aN1hFdlhMaGdkMXh5Y25LMno0T1VVZVVzWmF4cE9XYk1HRTJZTU1GNExZNXMzTGhSYytiTWtXUmZOZXBNcU9lc3JDSDYvdjM3SlVuMzNITlBnY1pyMXF5Wm1qVnJkdHN0aS9QTFpETEp4Y1hGWVNDWm5KeXNzTEN3SE05OS92bm5kZnIwYWVPNXQ3ZTNIbjMwVWJWcjEwNit2cjdxMHFXTEVoSVM5T3V2djhyZDNWMHBLU2x5ZFhVMTJsbW5wS1JvOSs3ZEtsMjZ0TkVLM01iVDAxUHZ2ZmVlYXRldW5hL1hzM1RwMGp5cm03Tld0bnA3ZXh0aDdwbzFhMlF5bWVUdjc2K0FnQUQ1Ky91cmRldlcycmh4bzQ0Y09XSjh1Y0FSMjcxdzlCbTQzV3BwQUFBQUFBQUFBQUQrVnhDdTNpR1JrWkZLVEV4VVNFaUlzUzF6d0ZDalJnMk5IRGxTNWN1WGw2dXJxN3AyN1NwWFYxZDkvdm5uK2I3VzBLRkRkZlRvVVkwY09WSXBLU2txVmFxVTdyMzMzbnlQRXhzYnF4RWpScWhPblRxYU5HbVNHamR1TEpQSnBMUzBOTzNaczBjclY2N1VJNDg4b3RXclYydmx5cFdTcEZHalJ1bXh4eDdMOTdYYXRHbWpzbVhMYXNXS0ZYcmxsVmZrNysrdmtKQVFKU1FrNkw3NzdsUFhybDFWdlhyMUhOdXhObXJVU0crLy9iYnExS2xqMTJhMWNlUEc2dHExcTBxV0xHa0V4UUVCQVJvN2RxeHhibFJVbENUWnJmZHBZemFiSFFhclVWRlIrdUtMTCtUbTVxYjI3ZHZMMWRWVlE0Y08xUXN2dktBSkV5WTRiSm1jMmJoeDQ1U1NrdUt3RXRkVzRlbnI2MXVnOXorelM1Y3U2YjMzM2xPM2J0MjBkdTFhdTZwUmk4V2lSeDk5VkdYS2xMbXRhMlNWbHBhbWI3NzVSaTR1TG1yZXZIbTIvYlkxZjNOenU2RnFTa3FLRmkxYXBQNzkrOHZMeTh2cDg2eFdhNDZoZGw1YXRHaWgwNmRQcTFpeFl1clpzNmM2ZE9oZ1ZLbEdSMGNySkNSRWNYRnhpb3FLVXBNbVRSUWFHcXFnb0NBdFdMQkFzMmZQVnVmT25UVjY5R2c5K3VpajJiNzhVTEpreVJ4YjhOcldnWFVrdDJEVllyRm83ZHExV3JWcWxTVHA3Tm16K3Z6enovWEVFMDlveTVZdGF0eTRzWm8xYTZicTFhdG5xK1E5Y3VTSWdvT0Rjd3hXclZhcjl1L2ZyMkxGaW1YNzNlTk1HMlFBQUFBQUFBQUFBQXFMUWh1dU5oajAxMXlub0lIQW9VT0hKRWxObWpTUmxCRnNaSzRZZEhkM3Q2dFd5eTB3eVl1bnA2ZjY5ZXRuVkxMNisvc3JJaUpDZ1lHQitSckh4OGRIcTFldnpyYVdZNjFhdFNSbHROTWRQSGl3d3NQREZSd2NyUEhqeHh2dFR3dkN6ODlQOTk5L3YzNzc3VGRGUlVVcEtpcEtKcE5KYm01dTh2SHhjZGkyTjdNNmRlcEkraU84UzA5UE42cm1JaUlpTkhIaVJIbDZlbXJ5NU1sMkllM3g0OGNsNVI1RVpSWVZGYVh4NDhjcklTRkIvZnIxVTlteVpTVkpVNmRPMWRpeFl6Vml4QWkxYmR0VzNidDNWL255NVIyT1VhUklrV3p0WVcxczg3K2Q4Q2toSVVGU1JyVmw1Y3FWMWE5ZlAxMjhlRkZkdTNZMWpqR2J6Wm96WjQ1VGJZWHpZOUdpUmJwNjlhbzZkKzVzM0J2cDlsOVhhbXFxc1VaeFprbEpTYkpZTEhiN1RwdzRvV1BIanVueTVjdWFNbVZLanV2TlpwV2VucDVqcUIwVEU2T2VQWHZtZUc3bnpwMTE1Y29WUGZ2c3M5bStCRkN5WkVuOSs5Ly8xb0FCQXlSbHRLNjJyZDlyTnBzMWR1eFlwYVNrR08xMzh5TTlQVDNmOXpRcUtrcHZ2UEdHVHA0OEtTOHZMODJZTVVQNzl1M1Rva1dMRkJvYXFpZWVlRUwxNnRWVG1USmxITFpJZnYzMTErWG01cVpqeDQ3cDZ0V3JhdGFzbWQwOVBuRGdnR0ppWXZUa2swL0sxZFgrejRxdHZYTFdrUDEyMjFObjlWZjlUUUFBQUFBQUFBQUEvTE1WMm5EMVRucnBwWmZrNCtPamdJQUFYYjE2VlpLY0RtdHNObS9lckhMbHlobmhha3BLaWk1Y3VLQ1RKMDg2UEQ0OVBiMUE3VnFqb3FMMDJXZWY2ZHR2djVXTGk0dXFWcTJxNDhlUHExKy9mcXBkdTdidXZmZGVsUzlmWHI2K3ZuSnpjNVBGWWpFQ25ZY2ZmampiZUZtRDFhdFhyK3JISDMrVWxMRm1iRnBhbXA1OTlsbDE3OTVkYm01dStaNnJKTVhGeFduQWdBRUtEdytYbDVlWHVuZnZyczZkTzJ2UG5qMzY2S09QOU1zdnYyajM3dDBhTW1TSXc1YklXV1VPVnlYcDh1WExScVhxMjIrL3JXKysrVVlIRHg1VTFhcFZWYlJvVVczZnZsMlM4cXcyVFV0TDA4YU5HN1ZreVJMRnhzYXFZOGVPZXVxcHA0ejkxYXRYMSt6WnN6Vmh3Z1J0M0xoUkd6ZHVWSVVLRlZTblRoMVZyRmhSelpvMWMxaXBtcFV0WkxxZGRyMjIxc0V1TGk0YU8zYXNQRHc4TkdYS0ZMdGpUQ2FUaWhRcG9rOCsrVVFsUzVZMDFvc3RhTldvYlQzYnI3LytXclZyMTlhZ1FmYnBsdTM5S0VpSVpnc1BOMjNhcE1URVJJZkhPS28ybnQ0d3dnQUFDaXhKUkVGVTNiTm5qK2JQbjYvaHc0ZG4yK2NvNUhOVVZSc2FHcW9iTjI0WXozUDYyWGQzZDllSUVTTWM3cnQ1ODZabXpweXBxS2dvVmExYVZjMmJOOWZNbVRQdFhvdXRMZlRSbzBlVmtKRGdkTVd0MVdwMXFobzRzMkxGaXNuYjIxdXVycTZhTW1XSzZ0YXRxd1lOR2lna0pFUUxGaXl3QzZyTlpyUGMzTnprNHVKaS9GN0svTmtzVzdhc0huNzRZYnY3c21iTkdoVXJWa3c5ZXZUSWRtM2J1UmFMUlJFUkVVWVliVHZmVVpnTEFBQUFBQUFBQU1EL0tzTFZMS3hXcTFxMmJLa3RXN1lZNjVkS2NyZ21ZMDcyN2R1bmd3Y1BhdGFzV1hKeGNWRmFXcHBDUWtMazdlMnRvVU9IU2xLMnFzelUxRlNuQTl4YnQyNXA3OTY5MnJGamgzNzk5VmVscDZlcmZ2MzZHakJnZ0twVXFhTE5temRyNWNxVk9uejRzQTRmUHV4d2pDWk5tamdNVjZPaW9uVGl4QWtkT1hKRXYvMzJtODZlUFN1VHlhVGF0V3VyZWZQbWF0V3FWYjdhcm1abUM1WlRVMU4xNWNvVjllelpVNzE2OVRJQzNRNGRPcWhodzRhYU9uV3F3c0xDdEdiTkdxZkNWVnQ0azVhV3BrT0hEdW5OTjk5VTVjcVY5ZHBycjZsRWlSSjYrdW1uWmJGWXRISGpSdU9jVnExYTVWaTVldjc4ZWYzd3d3L2F1SEdqb3FPalZiRmlSWTBjT1ZKTm16Yk5kbXpWcWxXMWNPRkNmZkRCQndvTkRkWDU4K2QxL3Z4NWxTcFZTdmZjYzQ5VDRhcHQvbG5Yd3N5UE9uWHFxRXVYTHRrcW9yTktUMC9YTDcvOFlyZFdxSitmWDc2dmQvWHFWYzJaTTBkNzkrNVZ5NVl0TlhMa3lHeGgrKzJFeHFtcHFYSnpjOU1ISDN3Z2IyOXYrZnI2M25icllOczhrcE9UN2E2VHRhSTRLU2xKUzVjdU5hcUJNN2YyemsxeWNySU9IanlvblR0M0tqUTBWTW5KeWFwZHU3WW1UcHdvczltc0NoVXE2Tnk1YytyYnQ2ODhQVDJOQVBmQ2hRdmF2bjI3MnJkdjcvVHJzRnF0dWE1L21wV0hoNGVtVHAycWd3Y1BxbTdkdXNiMjFxMWJxMm5UcHZyaGh4KzBaODhlblRselJ0SFIwVGxXMHpadjNseXZ2UEtLM2UrcWt5ZFBhdmZ1M1hybGxWZXlmVGxEK3VOejRPUGpJejgvUDAyWU1FSHIxcTNUdm4zN0pHVlU5UUlBQUFBQUFBQUFVRmlZckN5RWw2Tmx5NVpwK2ZMbGF0Q2dnU1pPbkNodmIyK256cHM1YzZZcVY2NnM3dDI3Uy9xakNpOGhJVUZQUGZXVUhuamdBUTBjT05CWTI5TnF0YXBMbHk3cTBLR0QwVVkwSnkrODhJSk9uRGdoRHc4UDFheFpVdzBhTkZEVHBrMnp0UUMyV3EwNmZ2eTREaDA2cEhQbnp1bnExYXU2ZnYyNjR1UGo5ZUNERDJyVXFGRjJ4eDg1Y2tTdnZmYWFFaElTNU8zdHJRb1ZLcWg2OWVxNjU1NTc5SzkvL2N1cGtOQVpreWRQVm5oNHVONTQ0dzBGQndjN1BDWTFOVlZ2dmZXV1RwMDZwUlVyVnVRNVpteHNyTHAyN2FxNmRldXFUNTgrdW5qeG9oNS8vUEZzWWR5WU1XTjA2ZElsZGUzYVZWMjdkblVZWm84ZVBWcEhqeDVWcFVxVlZLOWVQVFZwMHNSb2k1eVhzTEF3clY2OVdrRkJRUm93WUlEVFllRE5temYxMWx0dnFYdjM3bXJZc0tGVDV6aGlhejF0cTBqTnphRkRoelJseWhTbHBhVnA2dFNwUmp0bFo2eFlzVUlyVjY1VWxTcFY5TXd6eitRNDU3aTRPSFhwMGtXbFNwVXkxdmwwaHRWcVZmLysvZlhzczg4Ni9BSkFRVjI2ZEVsRGh3NVY1ODZkMWI5L2YxbXRWblhvMEVGZHVuVEo5bk4zL2ZwMURSczJUQ0VoSVJvM2JseWVMYW9QSERpZzhlUEh5Mkt4S0Nnb1NQWHExZFBERHo5c3QvN295Wk1udFhEaFFrVkdSaHJiL1B6ODFLbFRKejN5eUNOT3Y0NDJiZHFvZlBueStzOS8vcE90QmUrZkpUMDlYYW1wcWJKWUxFWWI0dlQwZEhsNWVXVUwwZWZQbjYrMHREUzkrT0tMRHNkS1NrclNybDI3MUx4NWMrTm56bXExYXV6WXNRb09EdGJ6eno5ZnFLdFhmMTh2eFY3SmVGeXR2ZVNUdjI3c0FBQUFBQUFBQUlDN3pKVFA2aTdDMVZ6RXg4Y3JMQ3hNRFJvMHVOdFRNUnc0Y0VBbFM1WlVjSER3YlZmeVpYYnIxaTFGUkVUSTM5OWZKVXFVK05QR3plckdqUnV5V0N4NVZrdGFyVmFGaDRlclFvVUtlWTZaa0pDZ0kwZU81QmxNM3J4NVU4V0tGY3YxdmtWRlJhbDQ4ZUtGT3V4eDF0bXpaMVdxVktsczY0WG14VmIxV3JseTVWeVBTMHBLMG9FREI5U3dZY044dDlXK0U1S1Nrb3lBVU1yNGpGMi9mbDBsUzVaMGVIeGNYSnpEU2t4SEVoSVNkUEhpUlFVSEIrZTR0dTZmSVQwOVhSczJiRkM3ZHUyY3JscTkwMnpyUmVmM1BiWmFyWC9xNzdDN2hYQVZBQUFBQUFBQUFBbzN3bFVBQVA0aWhLc0FBQUFBQUFBQVVMamxOMXk5KytWa0FBQUFBQUFBQUFBQUFGQUlFSzRDQUFBQUFBQUFBQUFBZ0JNSVZ3RUFBQUFBQUFBQUFBREFDYTUzZXdJRnRXL2hINDhiRExwNzh3QUEzSDM4VFFBQUFBQUFBQUFBL0JXb1hBVUFvSUNzMXJzOUF3QUFBQUFBQUFEQVg0bHdGUUNBQWtxSi9lT3hhNUc3Tnc4QUFBQUFBQUFBd0YrRGNCVUFnQUpJalpkUzRqTWVtMTBsRDUrN094OEFBQUFBQUFBQXdKMUh1QW9BUUFGYytPV1B4NzRoR1FFckFBQUFBQUFBQU9EdmpYOEtCZ0FnSDFMak00TFY2MmN5bnB2TVV0a0dkM2RPQUFBQUFBQUFBSUMvaHNscXRWcnY5aVFLNHZmMWQzc0dBSUIvRXFzMVk0MVZXeXRnbTRyTkpMOXFkMlZLQUFBQUFBQUFBSURiWkRLWlRQazV2dEJXcnNaZXVkc3pBQUQ4azVuTVVvV0hDVllCQUFBQUFBQUE0SitrMElhckFBRGNEV2JYakRWV3l6YVFQSXJkN2RrQUFBQUFBQUFBQVA1Sy81aHd0VnI3dkkvNWZRUGpNQTdqTUE3akZMWnhxclczMysvTWVBWGxXa1R5OE1rSVdBRUFBQUFBQUFBQS96eUZkczFWQUFBQUFBQUFBQUFBQUxnZCtWMXoxWHluSmdJQUFBQUFBQUFBQUFBQWZ5ZUVxd0FBQUFBQUFBQUFBQURnQk1KVkFBQUFBQUFBQUFBQUFIQUM0U29BQUFBQUFBQUFBQUFBT0lGd0ZRQUFBQUFBQUFBQUFBQ2NRTGdLQUFBQUFBQUFBQUFBQUU0Z1hBVUFBQUFBQUFBQUFBQUFKeEN1QWdBQUFBQUFBQUFBQUlBVENGY0JBQUFBQUFBQUFBQUF3QW1FcXdBQUFBQUFBQUFBQUFEZ0JNSlZBQUFBQUFBQUFBQUFBSEFDNFNvQUFBQUFBQUFBQUFBQU9JRndGUUFBQUFBQUFBQUFBQUNjUUxnS0FBQUFBQUFBQUFBQUFFNGdYQVVBQUFBQUFBQUFBQUFBSnhDdUFnQUFBQUFBQUFBQUFJQVRDRmNCQUFBQUFBQUFBQUFBd0FtRXF3QUFBQUFBQUFBQUFBRGdCTUpWQUFBQUFBQUFBQUFBQUhBQzRTb0FBQUFBQUFBQUFBQUFPSUZ3RlFBQUFBQUFBQUFBQUFDY1FMZ0tBQUFBQUFBQUFBQUFBRTRnWEFVQUFBQUFBQUFBQUFBQUp4Q3VBZ0FBQUFBQUFBQUFBSUFUQ0ZjQkFBQUFBQUFBQUFBQXdBbUVxd0FBQUFBQUFBQUFBQURnQk1KVkFBQUFBQUFBQUFBQUFIQUM0U29BQUFBQUFBQUFBQUFBT0lGd0ZRQUFBQUFBQUFBQUFBQ2NRTGdLQUFBQUFBQUFBQUFBQUU0Z1hBVUFBQUFBQUFBQUFBQUFKeEN1QWdBQUFBQUFBQUFBQUlBVENGY0JBQUFBQUFBQUFBQUF3QW1FcXdBQUFBQUFBQUFBQUFEZ0JNSlZBQUFBQUFBQUFBQUFBSEFDNFNvQUFBQUFBQUFBQUFBQU9JRndGUUFBQUFBQUFBQUFBQUNjUUxnS0FBQUFBQUFBQUFBQUFFNGdYQVVBQUFBQUFBQUFBQUFBSnhDdUFnQUFBQUFBQUFBQUFJQVRDRmNCQUFBQUFBQUFBQUFBd0FtRXF3QUFBQUFBQUFBQUFBRGdCTUpWQUFBQUFBQUFBQUFBQUFBQUFBQUFBQUFBQUFBQUFBQUFBQUFBQUFBQUFBQUFBQUFBQUFBQUFBQUFBUDlML2c4VVBYRTFQTTk4UUFBQUFBQkpSVTVFcmtKZ2dnPT0iLAoJIlRoZW1lIiA6ICIiLAoJIlR5cGUiIDogIm1pbmQiLAoJIlZlcnNpb24iIDogIjEzIgp9Cg=="/>
    </extobj>
  </extobjs>
</s:customData>
</file>

<file path=customXml/itemProps74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5948</Words>
  <Application>WPS 演示</Application>
  <PresentationFormat>宽屏</PresentationFormat>
  <Paragraphs>791</Paragraphs>
  <Slides>46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60" baseType="lpstr">
      <vt:lpstr>Arial</vt:lpstr>
      <vt:lpstr>宋体</vt:lpstr>
      <vt:lpstr>Wingdings</vt:lpstr>
      <vt:lpstr>星球漫游计划</vt:lpstr>
      <vt:lpstr>汉仪铸字卡酷体简</vt:lpstr>
      <vt:lpstr>Calibri</vt:lpstr>
      <vt:lpstr>楷体</vt:lpstr>
      <vt:lpstr>微软雅黑</vt:lpstr>
      <vt:lpstr>Arial Unicode MS</vt:lpstr>
      <vt:lpstr>等线</vt:lpstr>
      <vt:lpstr>Lifeline JL</vt:lpstr>
      <vt:lpstr>Segoe Print</vt:lpstr>
      <vt:lpstr>微软雅黑 Light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C_WY</dc:creator>
  <cp:lastModifiedBy>麦子</cp:lastModifiedBy>
  <cp:revision>25</cp:revision>
  <dcterms:created xsi:type="dcterms:W3CDTF">2019-11-07T12:49:00Z</dcterms:created>
  <dcterms:modified xsi:type="dcterms:W3CDTF">2022-01-22T14:45:20Z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KSOTemplateUUID">
    <vt:lpwstr>v1.0_mb_YkLgX0GsnpihtD2Vbn3Bnw==</vt:lpwstr>
  </property>
  <property fmtid="{D5CDD505-2E9C-101B-9397-08002B2CF9AE}" pid="4" name="ICV">
    <vt:lpwstr>EFAA549AC1E6427CBFC9A3104E0D64DD</vt:lpwstr>
  </property>
</Properties>
</file>