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wdp" ContentType="image/vnd.ms-photo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99" r:id="rId2"/>
    <p:sldId id="289" r:id="rId3"/>
    <p:sldId id="300" r:id="rId4"/>
    <p:sldId id="295" r:id="rId5"/>
    <p:sldId id="30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EF0D2"/>
    <a:srgbClr val="D91428"/>
    <a:srgbClr val="7A0201"/>
    <a:srgbClr val="FFD24F"/>
    <a:srgbClr val="302C3D"/>
    <a:srgbClr val="FAF28F"/>
    <a:srgbClr val="EB2112"/>
    <a:srgbClr val="E86080"/>
    <a:srgbClr val="FF94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7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-57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pPr/>
              <a:t>2021/12/31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EF0D2"/>
          </a:solidFill>
        </p:spPr>
      </p:pic>
      <p:pic>
        <p:nvPicPr>
          <p:cNvPr id="4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5351181" y="1782194"/>
            <a:ext cx="1404757" cy="90514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66754" y="1088019"/>
            <a:ext cx="8912507" cy="4517497"/>
          </a:xfrm>
          <a:prstGeom prst="rect">
            <a:avLst/>
          </a:prstGeom>
          <a:solidFill>
            <a:srgbClr val="FEF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6555" y="4303026"/>
            <a:ext cx="2365888" cy="1478680"/>
          </a:xfrm>
          <a:prstGeom prst="rect">
            <a:avLst/>
          </a:prstGeom>
        </p:spPr>
      </p:pic>
      <p:sp>
        <p:nvSpPr>
          <p:cNvPr id="22" name="Title 20"/>
          <p:cNvSpPr txBox="1"/>
          <p:nvPr/>
        </p:nvSpPr>
        <p:spPr>
          <a:xfrm>
            <a:off x="3261815" y="3758221"/>
            <a:ext cx="7001302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zh-CN" sz="2800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——</a:t>
            </a:r>
            <a:r>
              <a:rPr lang="en-US" altLang="zh-CN" sz="2800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zh-CN" altLang="zh-CN" sz="2800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第四届“关爱节”我爱美食系列活动</a:t>
            </a:r>
            <a:endParaRPr lang="zh-CN" altLang="zh-CN" sz="2800" dirty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074460" y="2420356"/>
            <a:ext cx="84343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“新”系家园   爱润心“甜”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EF0D2"/>
          </a:solidFill>
        </p:spPr>
      </p:pic>
      <p:pic>
        <p:nvPicPr>
          <p:cNvPr id="4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5351181" y="1782194"/>
            <a:ext cx="1404757" cy="90514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66754" y="1088019"/>
            <a:ext cx="8912507" cy="4517497"/>
          </a:xfrm>
          <a:prstGeom prst="rect">
            <a:avLst/>
          </a:prstGeom>
          <a:solidFill>
            <a:srgbClr val="FEF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8140" y="828814"/>
            <a:ext cx="5715000" cy="5715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10000" b="90000" l="10000" r="90000">
                        <a14:foregroundMark x1="53679" y1="65217" x2="55220" y2="74513"/>
                        <a14:foregroundMark x1="50314" y1="67691" x2="53508" y2="76537"/>
                        <a14:backgroundMark x1="49914" y1="23463" x2="71592" y2="68666"/>
                        <a14:backgroundMark x1="40217" y1="32909" x2="64974" y2="48876"/>
                        <a14:backgroundMark x1="34683" y1="45877" x2="65887" y2="50525"/>
                        <a14:backgroundMark x1="54193" y1="82834" x2="54364" y2="909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8524" t="56571" r="28107" b="9086"/>
          <a:stretch>
            <a:fillRect/>
          </a:stretch>
        </p:blipFill>
        <p:spPr>
          <a:xfrm rot="20033601" flipH="1">
            <a:off x="5109122" y="2386245"/>
            <a:ext cx="579454" cy="180695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5476006" y="2723263"/>
            <a:ext cx="4043094" cy="22467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 园长致辞</a:t>
            </a:r>
            <a:endParaRPr lang="en-US" altLang="zh-CN" sz="7000" b="1" dirty="0" smtClean="0">
              <a:solidFill>
                <a:srgbClr val="D91428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7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    </a:t>
            </a:r>
            <a:endParaRPr lang="zh-CN" altLang="en-US" sz="7000" b="1" dirty="0">
              <a:solidFill>
                <a:srgbClr val="D91428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EF0D2"/>
          </a:solidFill>
        </p:spPr>
      </p:pic>
      <p:pic>
        <p:nvPicPr>
          <p:cNvPr id="4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5351181" y="1782194"/>
            <a:ext cx="1404757" cy="90514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66754" y="1088019"/>
            <a:ext cx="8912507" cy="4517497"/>
          </a:xfrm>
          <a:prstGeom prst="rect">
            <a:avLst/>
          </a:prstGeom>
          <a:solidFill>
            <a:srgbClr val="FEF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5891" y="1402206"/>
            <a:ext cx="3694624" cy="405103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394118" y="2641377"/>
            <a:ext cx="541045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  绘本欣赏：</a:t>
            </a:r>
            <a:endParaRPr lang="en-US" altLang="zh-CN" sz="4000" b="1" dirty="0" smtClean="0">
              <a:solidFill>
                <a:srgbClr val="D91428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  <a:p>
            <a:r>
              <a:rPr lang="en-US" altLang="zh-CN" sz="4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    《</a:t>
            </a:r>
            <a:r>
              <a:rPr lang="zh-CN" altLang="en-US" sz="4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好困好困的新年</a:t>
            </a:r>
            <a:r>
              <a:rPr lang="en-US" altLang="zh-CN" sz="4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》</a:t>
            </a:r>
            <a:endParaRPr lang="zh-CN" altLang="en-US" sz="4000" b="1" dirty="0">
              <a:solidFill>
                <a:srgbClr val="D91428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EF0D2"/>
          </a:solidFill>
        </p:spPr>
      </p:pic>
      <p:pic>
        <p:nvPicPr>
          <p:cNvPr id="4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5351181" y="1782194"/>
            <a:ext cx="1404757" cy="90514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66754" y="1088019"/>
            <a:ext cx="8912507" cy="4517497"/>
          </a:xfrm>
          <a:prstGeom prst="rect">
            <a:avLst/>
          </a:prstGeom>
          <a:solidFill>
            <a:srgbClr val="FEF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49998" y="1566681"/>
            <a:ext cx="2886664" cy="369734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5557893" y="2832446"/>
            <a:ext cx="40318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甜甜的年味</a:t>
            </a:r>
            <a:endParaRPr lang="zh-CN" altLang="en-US" sz="6000" b="1" dirty="0">
              <a:solidFill>
                <a:srgbClr val="D91428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olidFill>
            <a:srgbClr val="FEF0D2"/>
          </a:solidFill>
        </p:spPr>
      </p:pic>
      <p:pic>
        <p:nvPicPr>
          <p:cNvPr id="4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 flipH="1">
            <a:off x="5351181" y="1782194"/>
            <a:ext cx="1404757" cy="905140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66754" y="1088019"/>
            <a:ext cx="8912507" cy="4517497"/>
          </a:xfrm>
          <a:prstGeom prst="rect">
            <a:avLst/>
          </a:prstGeom>
          <a:solidFill>
            <a:srgbClr val="FEF0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8752" y="1274322"/>
            <a:ext cx="3859048" cy="4290624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943743" y="2832446"/>
            <a:ext cx="44903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 smtClean="0">
                <a:solidFill>
                  <a:srgbClr val="D91428"/>
                </a:solidFill>
                <a:latin typeface="新蒂小丸子小学版" panose="03000600000000000000" pitchFamily="66" charset="-122"/>
                <a:ea typeface="新蒂小丸子小学版" panose="03000600000000000000" pitchFamily="66" charset="-122"/>
              </a:rPr>
              <a:t>  美食品尝会</a:t>
            </a:r>
            <a:endParaRPr lang="zh-CN" altLang="en-US" sz="6000" b="1" dirty="0">
              <a:solidFill>
                <a:srgbClr val="D91428"/>
              </a:solidFill>
              <a:latin typeface="新蒂小丸子小学版" panose="03000600000000000000" pitchFamily="66" charset="-122"/>
              <a:ea typeface="新蒂小丸子小学版" panose="03000600000000000000" pitchFamily="66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theme/theme1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47</Words>
  <Application>Microsoft Office PowerPoint</Application>
  <PresentationFormat>自定义</PresentationFormat>
  <Paragraphs>13</Paragraphs>
  <Slides>5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Theme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</cp:lastModifiedBy>
  <cp:revision>169</cp:revision>
  <dcterms:created xsi:type="dcterms:W3CDTF">2018-11-21T14:50:00Z</dcterms:created>
  <dcterms:modified xsi:type="dcterms:W3CDTF">2021-12-31T09:22:57Z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