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7"/>
  </p:notesMasterIdLst>
  <p:sldIdLst>
    <p:sldId id="256" r:id="rId5"/>
    <p:sldId id="298" r:id="rId6"/>
    <p:sldId id="290" r:id="rId8"/>
    <p:sldId id="300" r:id="rId9"/>
    <p:sldId id="310" r:id="rId10"/>
    <p:sldId id="261" r:id="rId11"/>
    <p:sldId id="296" r:id="rId12"/>
    <p:sldId id="334" r:id="rId13"/>
    <p:sldId id="335" r:id="rId14"/>
    <p:sldId id="302" r:id="rId15"/>
    <p:sldId id="361" r:id="rId16"/>
    <p:sldId id="353" r:id="rId17"/>
    <p:sldId id="263" r:id="rId18"/>
    <p:sldId id="297" r:id="rId19"/>
    <p:sldId id="309" r:id="rId20"/>
    <p:sldId id="266" r:id="rId21"/>
    <p:sldId id="282" r:id="rId22"/>
    <p:sldId id="333" r:id="rId23"/>
  </p:sldIdLst>
  <p:sldSz cx="12192000" cy="685800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等线" panose="02010600030101010101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0000FF"/>
    <a:srgbClr val="FF0066"/>
    <a:srgbClr val="002B4C"/>
    <a:srgbClr val="863600"/>
    <a:srgbClr val="FF6600"/>
    <a:srgbClr val="8A0846"/>
    <a:srgbClr val="F65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500" y="-558"/>
      </p:cViewPr>
      <p:guideLst>
        <p:guide orient="horz" pos="2160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378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4D1F921-E741-4AD0-A7FA-29DC08A63AD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3F5FD6-A3ED-4624-AA2B-D236FDA2165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宇涵</a:t>
            </a:r>
            <a:r>
              <a:rPr lang="en-US" altLang="zh-CN" smtClean="0"/>
              <a:t>1</a:t>
            </a: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161E24-A89F-4CB4-86DD-1EDBC0FB07FD}" type="slidenum">
              <a:rPr lang="zh-CN" altLang="en-US">
                <a:cs typeface="等线" panose="02010600030101010101" charset="-122"/>
              </a:rPr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3794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宇涵</a:t>
            </a:r>
            <a:r>
              <a:rPr lang="en-US" altLang="zh-CN" smtClean="0"/>
              <a:t>2,3</a:t>
            </a: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D788F7-EDBD-4F49-B4DD-31436385367B}" type="slidenum">
              <a:rPr lang="zh-CN" altLang="en-US">
                <a:cs typeface="等线" panose="02010600030101010101" charset="-122"/>
              </a:rPr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宇涵</a:t>
            </a:r>
            <a:r>
              <a:rPr lang="en-US" altLang="zh-CN" smtClean="0"/>
              <a:t>5</a:t>
            </a:r>
            <a:endParaRPr lang="zh-CN" altLang="en-US" smtClean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9295-CB59-4701-9B6A-15721CFEF940}" type="slidenum">
              <a:rPr lang="zh-CN" altLang="en-US">
                <a:cs typeface="等线" panose="02010600030101010101" charset="-122"/>
              </a:rPr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7890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宇涵</a:t>
            </a:r>
            <a:endParaRPr lang="zh-CN" altLang="en-US" smtClean="0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97CC5F-AA04-4EB9-9721-94EDFF5117AC}" type="slidenum">
              <a:rPr lang="zh-CN" altLang="en-US">
                <a:cs typeface="等线" panose="02010600030101010101" charset="-122"/>
              </a:rPr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4034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宇涵</a:t>
            </a:r>
            <a:r>
              <a:rPr lang="en-US" altLang="zh-CN" smtClean="0"/>
              <a:t>7</a:t>
            </a:r>
            <a:endParaRPr lang="zh-CN" altLang="en-US" smtClean="0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4C0B6F-5A02-4690-AA83-A9524C2C380A}" type="slidenum">
              <a:rPr lang="zh-CN" altLang="en-US">
                <a:cs typeface="等线" panose="02010600030101010101" charset="-122"/>
              </a:rPr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1.jpeg"/><Relationship Id="rId3" Type="http://schemas.openxmlformats.org/officeDocument/2006/relationships/tags" Target="../tags/tag60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tags" Target="../tags/tag59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1.jpeg"/><Relationship Id="rId3" Type="http://schemas.openxmlformats.org/officeDocument/2006/relationships/tags" Target="../tags/tag144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tags" Target="../tags/tag143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5F121-EA46-452F-B2A4-1AB66AAA83C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5CDAB-1424-4959-99F9-F7FAAD2ABE6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B06CD-4A4B-4F4E-B623-2A0A45FA0D5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F3876-90FE-4C6E-A119-AEADCD365C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9D26-FEDF-4FB5-833C-C85938808AB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A39D-105C-4BA3-BC1D-5667ABD8A2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FFFFF"/>
              </a:gs>
              <a:gs pos="98000">
                <a:srgbClr val="FFFFFF">
                  <a:lumMod val="75000"/>
                </a:srgbClr>
              </a:gs>
            </a:gsLst>
            <a:lin ang="2700000" scaled="1"/>
          </a:gra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0" y="4202113"/>
            <a:ext cx="1219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9"/>
          <p:cNvSpPr/>
          <p:nvPr userDrawn="1">
            <p:custDataLst>
              <p:tags r:id="rId5"/>
            </p:custDataLst>
          </p:nvPr>
        </p:nvSpPr>
        <p:spPr>
          <a:xfrm>
            <a:off x="3752850" y="1257300"/>
            <a:ext cx="2381250" cy="238125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Oval 10"/>
          <p:cNvSpPr/>
          <p:nvPr userDrawn="1">
            <p:custDataLst>
              <p:tags r:id="rId6"/>
            </p:custDataLst>
          </p:nvPr>
        </p:nvSpPr>
        <p:spPr>
          <a:xfrm>
            <a:off x="2568575" y="1104900"/>
            <a:ext cx="2381250" cy="2382838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grpSp>
        <p:nvGrpSpPr>
          <p:cNvPr id="6" name="组合 79"/>
          <p:cNvGrpSpPr/>
          <p:nvPr userDrawn="1">
            <p:custDataLst>
              <p:tags r:id="rId7"/>
            </p:custDataLst>
          </p:nvPr>
        </p:nvGrpSpPr>
        <p:grpSpPr>
          <a:xfrm>
            <a:off x="1589088" y="811213"/>
            <a:ext cx="2341562" cy="2344737"/>
            <a:chOff x="6379729" y="2488774"/>
            <a:chExt cx="2513016" cy="2513016"/>
          </a:xfrm>
        </p:grpSpPr>
        <p:sp>
          <p:nvSpPr>
            <p:cNvPr id="7" name="任意多边形 82"/>
            <p:cNvSpPr/>
            <p:nvPr>
              <p:custDataLst>
                <p:tags r:id="rId8"/>
              </p:custDataLst>
            </p:nvPr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83"/>
            <p:cNvSpPr/>
            <p:nvPr>
              <p:custDataLst>
                <p:tags r:id="rId9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9" name="椭圆 80"/>
          <p:cNvSpPr/>
          <p:nvPr userDrawn="1">
            <p:custDataLst>
              <p:tags r:id="rId10"/>
            </p:custDataLst>
          </p:nvPr>
        </p:nvSpPr>
        <p:spPr bwMode="auto">
          <a:xfrm>
            <a:off x="1932719" y="1141999"/>
            <a:ext cx="1691508" cy="169493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谢</a:t>
            </a:r>
            <a:endParaRPr lang="zh-CN" altLang="en-US" sz="100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组合 79"/>
          <p:cNvGrpSpPr/>
          <p:nvPr userDrawn="1">
            <p:custDataLst>
              <p:tags r:id="rId11"/>
            </p:custDataLst>
          </p:nvPr>
        </p:nvGrpSpPr>
        <p:grpSpPr>
          <a:xfrm>
            <a:off x="3630613" y="601663"/>
            <a:ext cx="2181225" cy="2184400"/>
            <a:chOff x="6379729" y="2488774"/>
            <a:chExt cx="2513016" cy="2513016"/>
          </a:xfrm>
        </p:grpSpPr>
        <p:sp>
          <p:nvSpPr>
            <p:cNvPr id="11" name="任意多边形 82"/>
            <p:cNvSpPr/>
            <p:nvPr>
              <p:custDataLst>
                <p:tags r:id="rId12"/>
              </p:custDataLst>
            </p:nvPr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 83"/>
            <p:cNvSpPr/>
            <p:nvPr>
              <p:custDataLst>
                <p:tags r:id="rId13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3" name="椭圆 80"/>
          <p:cNvSpPr/>
          <p:nvPr userDrawn="1">
            <p:custDataLst>
              <p:tags r:id="rId14"/>
            </p:custDataLst>
          </p:nvPr>
        </p:nvSpPr>
        <p:spPr bwMode="auto">
          <a:xfrm>
            <a:off x="3950515" y="909500"/>
            <a:ext cx="1575477" cy="157866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5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谢</a:t>
            </a:r>
            <a:endParaRPr lang="zh-CN" altLang="en-US" sz="95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4" name="组合 79"/>
          <p:cNvGrpSpPr/>
          <p:nvPr userDrawn="1">
            <p:custDataLst>
              <p:tags r:id="rId15"/>
            </p:custDataLst>
          </p:nvPr>
        </p:nvGrpSpPr>
        <p:grpSpPr>
          <a:xfrm>
            <a:off x="6508750" y="796925"/>
            <a:ext cx="2355850" cy="2359025"/>
            <a:chOff x="6379729" y="2488774"/>
            <a:chExt cx="2513016" cy="2513016"/>
          </a:xfrm>
        </p:grpSpPr>
        <p:sp>
          <p:nvSpPr>
            <p:cNvPr id="15" name="任意多边形 82"/>
            <p:cNvSpPr/>
            <p:nvPr>
              <p:custDataLst>
                <p:tags r:id="rId16"/>
              </p:custDataLst>
            </p:nvPr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83"/>
            <p:cNvSpPr/>
            <p:nvPr>
              <p:custDataLst>
                <p:tags r:id="rId17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7" name="椭圆 80"/>
          <p:cNvSpPr/>
          <p:nvPr userDrawn="1">
            <p:custDataLst>
              <p:tags r:id="rId18"/>
            </p:custDataLst>
          </p:nvPr>
        </p:nvSpPr>
        <p:spPr bwMode="auto">
          <a:xfrm>
            <a:off x="6854479" y="1129847"/>
            <a:ext cx="1701582" cy="1705030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5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看</a:t>
            </a:r>
            <a:endParaRPr lang="zh-CN" altLang="en-US" sz="95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" name="组合 79"/>
          <p:cNvGrpSpPr/>
          <p:nvPr userDrawn="1">
            <p:custDataLst>
              <p:tags r:id="rId19"/>
            </p:custDataLst>
          </p:nvPr>
        </p:nvGrpSpPr>
        <p:grpSpPr>
          <a:xfrm>
            <a:off x="5019675" y="1946275"/>
            <a:ext cx="1920875" cy="1924050"/>
            <a:chOff x="6379729" y="2488774"/>
            <a:chExt cx="2513016" cy="2513016"/>
          </a:xfrm>
        </p:grpSpPr>
        <p:sp>
          <p:nvSpPr>
            <p:cNvPr id="19" name="任意多边形 82"/>
            <p:cNvSpPr/>
            <p:nvPr>
              <p:custDataLst>
                <p:tags r:id="rId20"/>
              </p:custDataLst>
            </p:nvPr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任意多边形 83"/>
            <p:cNvSpPr/>
            <p:nvPr>
              <p:custDataLst>
                <p:tags r:id="rId21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1" name="椭圆 80"/>
          <p:cNvSpPr/>
          <p:nvPr userDrawn="1">
            <p:custDataLst>
              <p:tags r:id="rId22"/>
            </p:custDataLst>
          </p:nvPr>
        </p:nvSpPr>
        <p:spPr bwMode="auto">
          <a:xfrm>
            <a:off x="5301430" y="2217371"/>
            <a:ext cx="1387840" cy="139065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收</a:t>
            </a:r>
            <a:endParaRPr lang="zh-CN" altLang="en-US" sz="80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8C9E-A539-40BD-AF10-63137FB0A35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A775-DE35-4C30-94CC-26DFEF20E9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EA2D-D731-46E1-BB63-2AE7A982AE5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B2C9D-D6E2-4B13-A091-6543399F04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C3A9D-2EBA-4ED5-88EE-D267664D705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FB4B-CFCD-4A44-B01B-2A35C18F1E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48E2-EA26-49FC-A71F-1A762F73D8B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862CD-0533-4DFC-A650-34C48A62E9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7C0C5-F758-482A-8004-BA2C1C9C642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D9C7E-48D2-497C-BD65-0F92F38A2C9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33DF9-2F3F-4D49-A92B-F62A218B39F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745DB-26F6-47D6-A117-9F00CED2B02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35B02-E9D5-42E0-A144-32FB2E02C68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2C60-0214-419A-B3C5-44DEC2741D8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A2B8-9759-4556-8CDA-0C7776E2F60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6F27-801B-4587-9638-D0A59FEB9E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B17BD-0B4A-46A8-A5B3-22887F673EB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38A8B-FC46-4BE5-8513-F785E14CF9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74570-4862-45CC-99DB-54455F8C258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24CD-C5BF-4912-A3F0-2366DD23CB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9B21-8C10-4699-B877-0A6185AE68D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A8A0D-04E5-48D6-8458-5578730814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B3039-DAB3-457D-8F30-C46CBBCDC18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C850D-311A-496A-B4C7-404D272164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rgbClr val="FFFFFF"/>
              </a:gs>
              <a:gs pos="98000">
                <a:srgbClr val="FFFFFF">
                  <a:lumMod val="75000"/>
                </a:srgbClr>
              </a:gs>
            </a:gsLst>
            <a:lin ang="2700000" scaled="1"/>
          </a:gradFill>
          <a:ln w="25400" cap="flat" cmpd="sng" algn="ctr">
            <a:noFill/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0" y="4202113"/>
            <a:ext cx="1219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9"/>
          <p:cNvSpPr/>
          <p:nvPr userDrawn="1">
            <p:custDataLst>
              <p:tags r:id="rId5"/>
            </p:custDataLst>
          </p:nvPr>
        </p:nvSpPr>
        <p:spPr>
          <a:xfrm>
            <a:off x="3752850" y="1257300"/>
            <a:ext cx="2381250" cy="2381250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Oval 10"/>
          <p:cNvSpPr/>
          <p:nvPr userDrawn="1">
            <p:custDataLst>
              <p:tags r:id="rId6"/>
            </p:custDataLst>
          </p:nvPr>
        </p:nvSpPr>
        <p:spPr>
          <a:xfrm>
            <a:off x="2568575" y="1104900"/>
            <a:ext cx="2381250" cy="2382838"/>
          </a:xfrm>
          <a:prstGeom prst="ellipse">
            <a:avLst/>
          </a:prstGeom>
          <a:noFill/>
          <a:ln>
            <a:solidFill>
              <a:srgbClr val="59595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grpSp>
        <p:nvGrpSpPr>
          <p:cNvPr id="6" name="组合 79"/>
          <p:cNvGrpSpPr/>
          <p:nvPr userDrawn="1">
            <p:custDataLst>
              <p:tags r:id="rId7"/>
            </p:custDataLst>
          </p:nvPr>
        </p:nvGrpSpPr>
        <p:grpSpPr>
          <a:xfrm>
            <a:off x="1589088" y="811213"/>
            <a:ext cx="2341562" cy="2344737"/>
            <a:chOff x="6379729" y="2488774"/>
            <a:chExt cx="2513016" cy="2513016"/>
          </a:xfrm>
        </p:grpSpPr>
        <p:sp>
          <p:nvSpPr>
            <p:cNvPr id="7" name="任意多边形 82"/>
            <p:cNvSpPr/>
            <p:nvPr>
              <p:custDataLst>
                <p:tags r:id="rId8"/>
              </p:custDataLst>
            </p:nvPr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83"/>
            <p:cNvSpPr/>
            <p:nvPr>
              <p:custDataLst>
                <p:tags r:id="rId9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9" name="椭圆 80"/>
          <p:cNvSpPr/>
          <p:nvPr userDrawn="1">
            <p:custDataLst>
              <p:tags r:id="rId10"/>
            </p:custDataLst>
          </p:nvPr>
        </p:nvSpPr>
        <p:spPr bwMode="auto">
          <a:xfrm>
            <a:off x="1932719" y="1141999"/>
            <a:ext cx="1691508" cy="169493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谢</a:t>
            </a:r>
            <a:endParaRPr lang="zh-CN" altLang="en-US" sz="100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组合 79"/>
          <p:cNvGrpSpPr/>
          <p:nvPr userDrawn="1">
            <p:custDataLst>
              <p:tags r:id="rId11"/>
            </p:custDataLst>
          </p:nvPr>
        </p:nvGrpSpPr>
        <p:grpSpPr>
          <a:xfrm>
            <a:off x="3630613" y="601663"/>
            <a:ext cx="2181225" cy="2184400"/>
            <a:chOff x="6379729" y="2488774"/>
            <a:chExt cx="2513016" cy="2513016"/>
          </a:xfrm>
        </p:grpSpPr>
        <p:sp>
          <p:nvSpPr>
            <p:cNvPr id="11" name="任意多边形 82"/>
            <p:cNvSpPr/>
            <p:nvPr>
              <p:custDataLst>
                <p:tags r:id="rId12"/>
              </p:custDataLst>
            </p:nvPr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 83"/>
            <p:cNvSpPr/>
            <p:nvPr>
              <p:custDataLst>
                <p:tags r:id="rId13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3" name="椭圆 80"/>
          <p:cNvSpPr/>
          <p:nvPr userDrawn="1">
            <p:custDataLst>
              <p:tags r:id="rId14"/>
            </p:custDataLst>
          </p:nvPr>
        </p:nvSpPr>
        <p:spPr bwMode="auto">
          <a:xfrm>
            <a:off x="3950515" y="909500"/>
            <a:ext cx="1575477" cy="157866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5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谢</a:t>
            </a:r>
            <a:endParaRPr lang="zh-CN" altLang="en-US" sz="95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4" name="组合 79"/>
          <p:cNvGrpSpPr/>
          <p:nvPr userDrawn="1">
            <p:custDataLst>
              <p:tags r:id="rId15"/>
            </p:custDataLst>
          </p:nvPr>
        </p:nvGrpSpPr>
        <p:grpSpPr>
          <a:xfrm>
            <a:off x="6508750" y="796925"/>
            <a:ext cx="2355850" cy="2359025"/>
            <a:chOff x="6379729" y="2488774"/>
            <a:chExt cx="2513016" cy="2513016"/>
          </a:xfrm>
        </p:grpSpPr>
        <p:sp>
          <p:nvSpPr>
            <p:cNvPr id="15" name="任意多边形 82"/>
            <p:cNvSpPr/>
            <p:nvPr>
              <p:custDataLst>
                <p:tags r:id="rId16"/>
              </p:custDataLst>
            </p:nvPr>
          </p:nvSpPr>
          <p:spPr>
            <a:xfrm rot="3738964">
              <a:off x="6379728" y="2488775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83"/>
            <p:cNvSpPr/>
            <p:nvPr>
              <p:custDataLst>
                <p:tags r:id="rId17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7" name="椭圆 80"/>
          <p:cNvSpPr/>
          <p:nvPr userDrawn="1">
            <p:custDataLst>
              <p:tags r:id="rId18"/>
            </p:custDataLst>
          </p:nvPr>
        </p:nvSpPr>
        <p:spPr bwMode="auto">
          <a:xfrm>
            <a:off x="6854479" y="1129847"/>
            <a:ext cx="1701582" cy="1705030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5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看</a:t>
            </a:r>
            <a:endParaRPr lang="zh-CN" altLang="en-US" sz="95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" name="组合 79"/>
          <p:cNvGrpSpPr/>
          <p:nvPr userDrawn="1">
            <p:custDataLst>
              <p:tags r:id="rId19"/>
            </p:custDataLst>
          </p:nvPr>
        </p:nvGrpSpPr>
        <p:grpSpPr>
          <a:xfrm>
            <a:off x="5019675" y="1946275"/>
            <a:ext cx="1920875" cy="1924050"/>
            <a:chOff x="6379729" y="2488774"/>
            <a:chExt cx="2513016" cy="2513016"/>
          </a:xfrm>
        </p:grpSpPr>
        <p:sp>
          <p:nvSpPr>
            <p:cNvPr id="19" name="任意多边形 82"/>
            <p:cNvSpPr/>
            <p:nvPr>
              <p:custDataLst>
                <p:tags r:id="rId20"/>
              </p:custDataLst>
            </p:nvPr>
          </p:nvSpPr>
          <p:spPr>
            <a:xfrm rot="3738964">
              <a:off x="6379730" y="2488773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任意多边形 83"/>
            <p:cNvSpPr/>
            <p:nvPr>
              <p:custDataLst>
                <p:tags r:id="rId21"/>
              </p:custDataLst>
            </p:nvPr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1" name="椭圆 80"/>
          <p:cNvSpPr/>
          <p:nvPr userDrawn="1">
            <p:custDataLst>
              <p:tags r:id="rId22"/>
            </p:custDataLst>
          </p:nvPr>
        </p:nvSpPr>
        <p:spPr bwMode="auto">
          <a:xfrm>
            <a:off x="5301430" y="2217371"/>
            <a:ext cx="1387840" cy="1390651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0" ker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收</a:t>
            </a:r>
            <a:endParaRPr lang="zh-CN" altLang="en-US" sz="8000" ker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FFD5-3FC6-426E-A2EB-23BDB6F0FDB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920D-F12D-405B-8F61-52CBC788B2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130FC-D199-4D37-8838-A89BC731301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D50A-9B5B-4F61-B6D6-C559E64610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526BE-E1ED-44CC-9B8C-20508EF7EDD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818D0-A220-493E-8C89-1BDFBB431F9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20FD-9D58-46D5-A191-8C7F047013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0B41B-F33E-494C-8B81-7878C488048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41018-E117-4363-9E6D-051E28DC480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9E18-1DE6-4C69-B8C9-C4150F24B0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EAE4F-BCD2-49BD-B9DE-3DA3EE3EFAC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D250A-F97B-40D2-9EBA-A42398105C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1CFD-9A15-4D85-8744-1513362E91B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7171-03E1-4642-A173-680316F7E9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jpeg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2.jpeg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DCC37F-2C38-49E0-9A4A-20006CF2881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02D311-A575-457A-A245-64BCDC5793A3}" type="slidenum">
              <a:rPr lang="zh-CN" altLang="en-US"/>
            </a:fld>
            <a:endParaRPr lang="zh-CN" altLang="en-US"/>
          </a:p>
        </p:txBody>
      </p:sp>
      <p:pic>
        <p:nvPicPr>
          <p:cNvPr id="1031" name="图片 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0" y="12700"/>
            <a:ext cx="12192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4339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6AC53E-4D78-4388-90F4-B593632B2DE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3AF226-ABF2-4174-9772-4710E44B245B}" type="slidenum">
              <a:rPr lang="zh-CN" altLang="en-US"/>
            </a:fld>
            <a:endParaRPr lang="zh-CN" altLang="en-US"/>
          </a:p>
        </p:txBody>
      </p:sp>
      <p:pic>
        <p:nvPicPr>
          <p:cNvPr id="14343" name="图片 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0" y="12700"/>
            <a:ext cx="12192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  <a:cs typeface="等线 Light" panose="02010600030101010101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fld id="{E8418D17-0EA3-4764-8D77-3FDDE7305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fld id="{AE66AF43-531D-4C1D-A4EF-FA170AE672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3.xml"/><Relationship Id="rId3" Type="http://schemas.openxmlformats.org/officeDocument/2006/relationships/image" Target="../media/image4.png"/><Relationship Id="rId2" Type="http://schemas.openxmlformats.org/officeDocument/2006/relationships/tags" Target="../tags/tag23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4a"/><Relationship Id="rId8" Type="http://schemas.openxmlformats.org/officeDocument/2006/relationships/image" Target="../media/image5.png"/><Relationship Id="rId7" Type="http://schemas.openxmlformats.org/officeDocument/2006/relationships/tags" Target="../tags/tag325.xml"/><Relationship Id="rId6" Type="http://schemas.openxmlformats.org/officeDocument/2006/relationships/image" Target="../media/image8.png"/><Relationship Id="rId5" Type="http://schemas.openxmlformats.org/officeDocument/2006/relationships/tags" Target="../tags/tag324.xml"/><Relationship Id="rId4" Type="http://schemas.openxmlformats.org/officeDocument/2006/relationships/audio" Target="NULL" TargetMode="External"/><Relationship Id="rId3" Type="http://schemas.openxmlformats.org/officeDocument/2006/relationships/image" Target="../media/image6.GIF"/><Relationship Id="rId2" Type="http://schemas.openxmlformats.org/officeDocument/2006/relationships/tags" Target="../tags/tag323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microsoft.com/office/2007/relationships/media" Target="../media/media2.m4a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tags" Target="../tags/tag3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0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image" Target="../media/image6.GIF"/><Relationship Id="rId4" Type="http://schemas.openxmlformats.org/officeDocument/2006/relationships/tags" Target="../tags/tag332.xml"/><Relationship Id="rId30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9.png"/><Relationship Id="rId27" Type="http://schemas.microsoft.com/office/2007/relationships/media" Target="../media/media3.m4a"/><Relationship Id="rId26" Type="http://schemas.openxmlformats.org/officeDocument/2006/relationships/audio" Target="../media/media3.m4a"/><Relationship Id="rId25" Type="http://schemas.openxmlformats.org/officeDocument/2006/relationships/tags" Target="../tags/tag345.xml"/><Relationship Id="rId24" Type="http://schemas.openxmlformats.org/officeDocument/2006/relationships/tags" Target="../tags/tag344.xml"/><Relationship Id="rId23" Type="http://schemas.openxmlformats.org/officeDocument/2006/relationships/tags" Target="../tags/tag343.xml"/><Relationship Id="rId22" Type="http://schemas.openxmlformats.org/officeDocument/2006/relationships/image" Target="../media/image8.png"/><Relationship Id="rId21" Type="http://schemas.openxmlformats.org/officeDocument/2006/relationships/tags" Target="../tags/tag342.xml"/><Relationship Id="rId20" Type="http://schemas.openxmlformats.org/officeDocument/2006/relationships/image" Target="../media/image5.png"/><Relationship Id="rId2" Type="http://schemas.openxmlformats.org/officeDocument/2006/relationships/tags" Target="../tags/tag331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image" Target="../media/image25.png"/><Relationship Id="rId15" Type="http://schemas.openxmlformats.org/officeDocument/2006/relationships/tags" Target="../tags/tag338.xml"/><Relationship Id="rId14" Type="http://schemas.openxmlformats.org/officeDocument/2006/relationships/audio" Target="NULL" TargetMode="External"/><Relationship Id="rId13" Type="http://schemas.openxmlformats.org/officeDocument/2006/relationships/image" Target="../media/image40.png"/><Relationship Id="rId12" Type="http://schemas.openxmlformats.org/officeDocument/2006/relationships/tags" Target="../tags/tag337.xml"/><Relationship Id="rId11" Type="http://schemas.openxmlformats.org/officeDocument/2006/relationships/image" Target="../media/image39.jpeg"/><Relationship Id="rId10" Type="http://schemas.openxmlformats.org/officeDocument/2006/relationships/tags" Target="../tags/tag336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image" Target="../media/image41.jpeg"/><Relationship Id="rId7" Type="http://schemas.openxmlformats.org/officeDocument/2006/relationships/tags" Target="../tags/tag353.xml"/><Relationship Id="rId6" Type="http://schemas.openxmlformats.org/officeDocument/2006/relationships/image" Target="../media/image38.png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2" Type="http://schemas.openxmlformats.org/officeDocument/2006/relationships/slideLayout" Target="../slideLayouts/slideLayout19.xml"/><Relationship Id="rId21" Type="http://schemas.openxmlformats.org/officeDocument/2006/relationships/tags" Target="../tags/tag361.xml"/><Relationship Id="rId20" Type="http://schemas.openxmlformats.org/officeDocument/2006/relationships/image" Target="../media/image39.jpeg"/><Relationship Id="rId2" Type="http://schemas.openxmlformats.org/officeDocument/2006/relationships/tags" Target="../tags/tag349.xml"/><Relationship Id="rId19" Type="http://schemas.openxmlformats.org/officeDocument/2006/relationships/tags" Target="../tags/tag360.xml"/><Relationship Id="rId18" Type="http://schemas.openxmlformats.org/officeDocument/2006/relationships/tags" Target="../tags/tag359.xml"/><Relationship Id="rId17" Type="http://schemas.openxmlformats.org/officeDocument/2006/relationships/image" Target="../media/image25.png"/><Relationship Id="rId16" Type="http://schemas.openxmlformats.org/officeDocument/2006/relationships/tags" Target="../tags/tag358.xml"/><Relationship Id="rId15" Type="http://schemas.openxmlformats.org/officeDocument/2006/relationships/audio" Target="NULL" TargetMode="External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image" Target="../media/image43.jpeg"/><Relationship Id="rId11" Type="http://schemas.openxmlformats.org/officeDocument/2006/relationships/tags" Target="../tags/tag355.xml"/><Relationship Id="rId10" Type="http://schemas.openxmlformats.org/officeDocument/2006/relationships/image" Target="../media/image42.jpe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4a"/><Relationship Id="rId8" Type="http://schemas.openxmlformats.org/officeDocument/2006/relationships/image" Target="../media/image5.png"/><Relationship Id="rId7" Type="http://schemas.openxmlformats.org/officeDocument/2006/relationships/tags" Target="../tags/tag364.xml"/><Relationship Id="rId6" Type="http://schemas.openxmlformats.org/officeDocument/2006/relationships/image" Target="../media/image8.png"/><Relationship Id="rId5" Type="http://schemas.openxmlformats.org/officeDocument/2006/relationships/tags" Target="../tags/tag363.xml"/><Relationship Id="rId4" Type="http://schemas.openxmlformats.org/officeDocument/2006/relationships/audio" Target="NULL" TargetMode="External"/><Relationship Id="rId3" Type="http://schemas.openxmlformats.org/officeDocument/2006/relationships/image" Target="../media/image6.GIF"/><Relationship Id="rId2" Type="http://schemas.openxmlformats.org/officeDocument/2006/relationships/tags" Target="../tags/tag362.xml"/><Relationship Id="rId12" Type="http://schemas.openxmlformats.org/officeDocument/2006/relationships/slideLayout" Target="../slideLayouts/slideLayout19.xml"/><Relationship Id="rId11" Type="http://schemas.openxmlformats.org/officeDocument/2006/relationships/image" Target="../media/image9.png"/><Relationship Id="rId10" Type="http://schemas.microsoft.com/office/2007/relationships/media" Target="../media/media4.m4a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image" Target="../media/image45.jpeg"/><Relationship Id="rId5" Type="http://schemas.openxmlformats.org/officeDocument/2006/relationships/tags" Target="../tags/tag367.xml"/><Relationship Id="rId4" Type="http://schemas.openxmlformats.org/officeDocument/2006/relationships/image" Target="../media/image44.jpeg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.jpeg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image" Target="../media/image7.png"/><Relationship Id="rId6" Type="http://schemas.openxmlformats.org/officeDocument/2006/relationships/tags" Target="../tags/tag236.xml"/><Relationship Id="rId5" Type="http://schemas.openxmlformats.org/officeDocument/2006/relationships/image" Target="../media/image6.GIF"/><Relationship Id="rId4" Type="http://schemas.openxmlformats.org/officeDocument/2006/relationships/tags" Target="../tags/tag235.xml"/><Relationship Id="rId3" Type="http://schemas.openxmlformats.org/officeDocument/2006/relationships/image" Target="../media/image5.png"/><Relationship Id="rId2" Type="http://schemas.openxmlformats.org/officeDocument/2006/relationships/tags" Target="../tags/tag234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5" Type="http://schemas.microsoft.com/office/2007/relationships/media" Target="../media/media1.m4a"/><Relationship Id="rId14" Type="http://schemas.openxmlformats.org/officeDocument/2006/relationships/audio" Target="../media/media1.m4a"/><Relationship Id="rId13" Type="http://schemas.openxmlformats.org/officeDocument/2006/relationships/image" Target="../media/image8.png"/><Relationship Id="rId12" Type="http://schemas.openxmlformats.org/officeDocument/2006/relationships/tags" Target="../tags/tag240.xml"/><Relationship Id="rId11" Type="http://schemas.openxmlformats.org/officeDocument/2006/relationships/audio" Target="NULL" TargetMode="External"/><Relationship Id="rId10" Type="http://schemas.openxmlformats.org/officeDocument/2006/relationships/tags" Target="../tags/tag239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7" Type="http://schemas.openxmlformats.org/officeDocument/2006/relationships/slideLayout" Target="../slideLayouts/slideLayout7.xml"/><Relationship Id="rId56" Type="http://schemas.openxmlformats.org/officeDocument/2006/relationships/tags" Target="../tags/tag287.xml"/><Relationship Id="rId55" Type="http://schemas.openxmlformats.org/officeDocument/2006/relationships/image" Target="../media/image20.png"/><Relationship Id="rId54" Type="http://schemas.openxmlformats.org/officeDocument/2006/relationships/tags" Target="../tags/tag286.xml"/><Relationship Id="rId53" Type="http://schemas.openxmlformats.org/officeDocument/2006/relationships/image" Target="../media/image19.png"/><Relationship Id="rId52" Type="http://schemas.openxmlformats.org/officeDocument/2006/relationships/tags" Target="../tags/tag285.xml"/><Relationship Id="rId51" Type="http://schemas.openxmlformats.org/officeDocument/2006/relationships/image" Target="../media/image18.png"/><Relationship Id="rId50" Type="http://schemas.openxmlformats.org/officeDocument/2006/relationships/tags" Target="../tags/tag284.xml"/><Relationship Id="rId5" Type="http://schemas.openxmlformats.org/officeDocument/2006/relationships/tags" Target="../tags/tag246.xml"/><Relationship Id="rId49" Type="http://schemas.openxmlformats.org/officeDocument/2006/relationships/image" Target="../media/image17.png"/><Relationship Id="rId48" Type="http://schemas.openxmlformats.org/officeDocument/2006/relationships/tags" Target="../tags/tag283.xml"/><Relationship Id="rId47" Type="http://schemas.openxmlformats.org/officeDocument/2006/relationships/image" Target="../media/image16.png"/><Relationship Id="rId46" Type="http://schemas.openxmlformats.org/officeDocument/2006/relationships/tags" Target="../tags/tag282.xml"/><Relationship Id="rId45" Type="http://schemas.openxmlformats.org/officeDocument/2006/relationships/image" Target="../media/image15.png"/><Relationship Id="rId44" Type="http://schemas.openxmlformats.org/officeDocument/2006/relationships/tags" Target="../tags/tag281.xml"/><Relationship Id="rId43" Type="http://schemas.openxmlformats.org/officeDocument/2006/relationships/image" Target="../media/image14.png"/><Relationship Id="rId42" Type="http://schemas.openxmlformats.org/officeDocument/2006/relationships/tags" Target="../tags/tag280.xml"/><Relationship Id="rId41" Type="http://schemas.openxmlformats.org/officeDocument/2006/relationships/tags" Target="../tags/tag279.xml"/><Relationship Id="rId40" Type="http://schemas.openxmlformats.org/officeDocument/2006/relationships/image" Target="../media/image13.png"/><Relationship Id="rId4" Type="http://schemas.openxmlformats.org/officeDocument/2006/relationships/tags" Target="../tags/tag245.xml"/><Relationship Id="rId39" Type="http://schemas.openxmlformats.org/officeDocument/2006/relationships/tags" Target="../tags/tag278.xml"/><Relationship Id="rId38" Type="http://schemas.openxmlformats.org/officeDocument/2006/relationships/image" Target="../media/image12.png"/><Relationship Id="rId37" Type="http://schemas.openxmlformats.org/officeDocument/2006/relationships/tags" Target="../tags/tag277.xml"/><Relationship Id="rId36" Type="http://schemas.openxmlformats.org/officeDocument/2006/relationships/image" Target="../media/image11.png"/><Relationship Id="rId35" Type="http://schemas.openxmlformats.org/officeDocument/2006/relationships/tags" Target="../tags/tag276.xml"/><Relationship Id="rId34" Type="http://schemas.openxmlformats.org/officeDocument/2006/relationships/tags" Target="../tags/tag275.xml"/><Relationship Id="rId33" Type="http://schemas.openxmlformats.org/officeDocument/2006/relationships/tags" Target="../tags/tag274.xml"/><Relationship Id="rId32" Type="http://schemas.openxmlformats.org/officeDocument/2006/relationships/tags" Target="../tags/tag273.xml"/><Relationship Id="rId31" Type="http://schemas.openxmlformats.org/officeDocument/2006/relationships/tags" Target="../tags/tag272.xml"/><Relationship Id="rId30" Type="http://schemas.openxmlformats.org/officeDocument/2006/relationships/tags" Target="../tags/tag271.xml"/><Relationship Id="rId3" Type="http://schemas.openxmlformats.org/officeDocument/2006/relationships/image" Target="../media/image10.jpeg"/><Relationship Id="rId29" Type="http://schemas.openxmlformats.org/officeDocument/2006/relationships/tags" Target="../tags/tag270.xml"/><Relationship Id="rId28" Type="http://schemas.openxmlformats.org/officeDocument/2006/relationships/tags" Target="../tags/tag269.xml"/><Relationship Id="rId27" Type="http://schemas.openxmlformats.org/officeDocument/2006/relationships/tags" Target="../tags/tag268.xml"/><Relationship Id="rId26" Type="http://schemas.openxmlformats.org/officeDocument/2006/relationships/tags" Target="../tags/tag267.xml"/><Relationship Id="rId25" Type="http://schemas.openxmlformats.org/officeDocument/2006/relationships/tags" Target="../tags/tag266.xml"/><Relationship Id="rId24" Type="http://schemas.openxmlformats.org/officeDocument/2006/relationships/tags" Target="../tags/tag265.xml"/><Relationship Id="rId23" Type="http://schemas.openxmlformats.org/officeDocument/2006/relationships/tags" Target="../tags/tag264.xml"/><Relationship Id="rId22" Type="http://schemas.openxmlformats.org/officeDocument/2006/relationships/tags" Target="../tags/tag263.xml"/><Relationship Id="rId21" Type="http://schemas.openxmlformats.org/officeDocument/2006/relationships/tags" Target="../tags/tag262.xml"/><Relationship Id="rId20" Type="http://schemas.openxmlformats.org/officeDocument/2006/relationships/tags" Target="../tags/tag261.xml"/><Relationship Id="rId2" Type="http://schemas.openxmlformats.org/officeDocument/2006/relationships/tags" Target="../tags/tag244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image" Target="../media/image8.png"/><Relationship Id="rId5" Type="http://schemas.openxmlformats.org/officeDocument/2006/relationships/tags" Target="../tags/tag289.xml"/><Relationship Id="rId4" Type="http://schemas.openxmlformats.org/officeDocument/2006/relationships/audio" Target="NULL" TargetMode="External"/><Relationship Id="rId3" Type="http://schemas.openxmlformats.org/officeDocument/2006/relationships/image" Target="../media/image6.GIF"/><Relationship Id="rId2" Type="http://schemas.openxmlformats.org/officeDocument/2006/relationships/tags" Target="../tags/tag288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image" Target="../media/image23.png"/><Relationship Id="rId7" Type="http://schemas.openxmlformats.org/officeDocument/2006/relationships/tags" Target="../tags/tag298.xml"/><Relationship Id="rId6" Type="http://schemas.openxmlformats.org/officeDocument/2006/relationships/image" Target="../media/image22.png"/><Relationship Id="rId5" Type="http://schemas.openxmlformats.org/officeDocument/2006/relationships/tags" Target="../tags/tag297.xml"/><Relationship Id="rId4" Type="http://schemas.openxmlformats.org/officeDocument/2006/relationships/image" Target="../media/image21.png"/><Relationship Id="rId3" Type="http://schemas.openxmlformats.org/officeDocument/2006/relationships/tags" Target="../tags/tag296.xml"/><Relationship Id="rId28" Type="http://schemas.openxmlformats.org/officeDocument/2006/relationships/vmlDrawing" Target="../drawings/vmlDrawing1.vml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30.emf"/><Relationship Id="rId25" Type="http://schemas.openxmlformats.org/officeDocument/2006/relationships/oleObject" Target="../embeddings/oleObject1.bin"/><Relationship Id="rId24" Type="http://schemas.openxmlformats.org/officeDocument/2006/relationships/tags" Target="../tags/tag307.xml"/><Relationship Id="rId23" Type="http://schemas.openxmlformats.org/officeDocument/2006/relationships/image" Target="../media/image29.GIF"/><Relationship Id="rId22" Type="http://schemas.openxmlformats.org/officeDocument/2006/relationships/tags" Target="../tags/tag306.xml"/><Relationship Id="rId21" Type="http://schemas.openxmlformats.org/officeDocument/2006/relationships/tags" Target="../tags/tag305.xml"/><Relationship Id="rId20" Type="http://schemas.openxmlformats.org/officeDocument/2006/relationships/image" Target="../media/image28.GIF"/><Relationship Id="rId2" Type="http://schemas.openxmlformats.org/officeDocument/2006/relationships/tags" Target="../tags/tag295.xml"/><Relationship Id="rId19" Type="http://schemas.openxmlformats.org/officeDocument/2006/relationships/tags" Target="../tags/tag304.xml"/><Relationship Id="rId18" Type="http://schemas.openxmlformats.org/officeDocument/2006/relationships/tags" Target="../tags/tag303.xml"/><Relationship Id="rId17" Type="http://schemas.openxmlformats.org/officeDocument/2006/relationships/image" Target="../media/image27.GIF"/><Relationship Id="rId16" Type="http://schemas.openxmlformats.org/officeDocument/2006/relationships/tags" Target="../tags/tag302.xml"/><Relationship Id="rId15" Type="http://schemas.openxmlformats.org/officeDocument/2006/relationships/image" Target="../media/image26.GIF"/><Relationship Id="rId14" Type="http://schemas.openxmlformats.org/officeDocument/2006/relationships/tags" Target="../tags/tag301.xml"/><Relationship Id="rId13" Type="http://schemas.openxmlformats.org/officeDocument/2006/relationships/image" Target="../media/image25.png"/><Relationship Id="rId12" Type="http://schemas.openxmlformats.org/officeDocument/2006/relationships/tags" Target="../tags/tag300.xml"/><Relationship Id="rId11" Type="http://schemas.openxmlformats.org/officeDocument/2006/relationships/audio" Target="NULL" TargetMode="External"/><Relationship Id="rId10" Type="http://schemas.openxmlformats.org/officeDocument/2006/relationships/image" Target="../media/image24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slide" Target="slide14.xml"/><Relationship Id="rId5" Type="http://schemas.openxmlformats.org/officeDocument/2006/relationships/image" Target="../media/image31.png"/><Relationship Id="rId4" Type="http://schemas.openxmlformats.org/officeDocument/2006/relationships/tags" Target="../tags/tag309.xml"/><Relationship Id="rId3" Type="http://schemas.openxmlformats.org/officeDocument/2006/relationships/slide" Target="slide7.xml"/><Relationship Id="rId2" Type="http://schemas.openxmlformats.org/officeDocument/2006/relationships/tags" Target="../tags/tag308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15.xml"/><Relationship Id="rId11" Type="http://schemas.openxmlformats.org/officeDocument/2006/relationships/tags" Target="../tags/tag314.xml"/><Relationship Id="rId10" Type="http://schemas.openxmlformats.org/officeDocument/2006/relationships/tags" Target="../tags/tag313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6" Type="http://schemas.openxmlformats.org/officeDocument/2006/relationships/image" Target="../media/image32.emf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slide" Target="slide6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GIF"/><Relationship Id="rId1" Type="http://schemas.openxmlformats.org/officeDocument/2006/relationships/tags" Target="../tags/tag3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73" descr="图片包含 建筑物, 地面, 户外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0" y="4108450"/>
            <a:ext cx="121920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文本框 6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16313" y="2895600"/>
            <a:ext cx="5054600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5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四通八达的交通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玩具, 玩偶, 室内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9700" y="1408113"/>
            <a:ext cx="2725738" cy="4886325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4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-487363" y="2220913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图片包含 玩具, 玩偶&#10;&#10;已生成极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89700" y="1408113"/>
            <a:ext cx="2725738" cy="4886325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常州市 8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0575" y="26003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childTnLst>
                                    <p:cmd type="call" cmd="playFrom(0.0)">
                                      <p:cBhvr>
                                        <p:cTn id="6" dur="6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0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935"/>
            <a:ext cx="12192000" cy="6108065"/>
          </a:xfrm>
          <a:prstGeom prst="rect">
            <a:avLst/>
          </a:prstGeom>
        </p:spPr>
      </p:pic>
      <p:sp>
        <p:nvSpPr>
          <p:cNvPr id="10" name="云形标注 7"/>
          <p:cNvSpPr/>
          <p:nvPr/>
        </p:nvSpPr>
        <p:spPr>
          <a:xfrm>
            <a:off x="2790825" y="3230880"/>
            <a:ext cx="4095750" cy="2357755"/>
          </a:xfrm>
          <a:prstGeom prst="wedgeEllipseCallout">
            <a:avLst>
              <a:gd name="adj1" fmla="val 74015"/>
              <a:gd name="adj2" fmla="val -38419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rIns="72000" rtlCol="0" anchor="ctr"/>
          <a:lstStyle/>
          <a:p>
            <a:r>
              <a:rPr lang="zh-CN" altLang="en-US" sz="2400" dirty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  遇到下面的情况，你会选择什么交通工具呢？</a:t>
            </a:r>
            <a:endParaRPr lang="zh-CN" altLang="en-US" sz="2400" dirty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道德与法治三上正文（送审版）-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6225" y="2823210"/>
            <a:ext cx="1557020" cy="32023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9616" y="1484784"/>
            <a:ext cx="698477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    在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sym typeface="+mn-ea"/>
              </a:rPr>
              <a:t>不同条件下，每种交通工具各有各的优势。人们可以根据不同需求选择不同的交通工具。</a:t>
            </a:r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555"/>
            <a:ext cx="12192000" cy="6100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1030" y="2345055"/>
            <a:ext cx="109505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星期天去春秋乐园玩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新疆的哈密瓜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要运往常州。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五一期间，爸爸送奶奶回老家。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把开滦煤矿产的</a:t>
            </a:r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2000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吨煤出口到日本。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把急需的药品送到武汉。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76930" y="757555"/>
            <a:ext cx="4258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0105" y="1125855"/>
            <a:ext cx="538861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p>
            <a:r>
              <a:rPr lang="zh-CN" altLang="en-US" sz="72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我会选</a:t>
            </a:r>
            <a:endParaRPr lang="zh-CN" altLang="en-US" sz="720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194" t="2325" r="3574" b="3008"/>
          <a:stretch>
            <a:fillRect/>
          </a:stretch>
        </p:blipFill>
        <p:spPr bwMode="auto">
          <a:xfrm>
            <a:off x="3535363" y="914400"/>
            <a:ext cx="3525837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图片包含 玩具, 玩偶, 室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04238" y="2047875"/>
            <a:ext cx="2473325" cy="4433888"/>
          </a:xfrm>
          <a:prstGeom prst="rect">
            <a:avLst/>
          </a:prstGeom>
          <a:effectLst>
            <a:outerShdw blurRad="76200" dist="2794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5176838" y="4303713"/>
            <a:ext cx="441325" cy="239712"/>
          </a:xfrm>
          <a:prstGeom prst="ellipse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5445125" y="2609850"/>
            <a:ext cx="442913" cy="238125"/>
          </a:xfrm>
          <a:prstGeom prst="ellipse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pic>
        <p:nvPicPr>
          <p:cNvPr id="29" name="image6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989513" y="4238625"/>
            <a:ext cx="1258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TonyTian\AppData\Local\Temp\ksohtml\wps991A.tmp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0988" y="4010025"/>
            <a:ext cx="13430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7523163" y="2541588"/>
            <a:ext cx="1100137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Shape">
            <a:hlinkClick r:id="" action="ppaction://media"/>
          </p:cNvPr>
          <p:cNvPicPr>
            <a:picLocks noRot="1" noChangeAspect="1"/>
          </p:cNvPicPr>
          <p:nvPr>
            <a:audioFile r:link="rId14"/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7586663" y="-590550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Shape">
            <a:hlinkClick r:id="" action="ppaction://media"/>
          </p:cNvPr>
          <p:cNvPicPr>
            <a:picLocks noRot="1" noChangeAspect="1"/>
          </p:cNvPicPr>
          <p:nvPr>
            <a:audioFile r:link="rId14"/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5584825" y="-604838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Shape">
            <a:hlinkClick r:id="" action="ppaction://media"/>
          </p:cNvPr>
          <p:cNvPicPr>
            <a:picLocks noRot="1" noChangeAspect="1"/>
          </p:cNvPicPr>
          <p:nvPr>
            <a:audioFile r:link="rId14"/>
            <p:custDataLst>
              <p:tags r:id="rId18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11836400" y="-574675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36" descr="图片包含 玩具, 玩偶&#10;&#10;已生成极高可信度的说明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504238" y="2047875"/>
            <a:ext cx="2473325" cy="4435475"/>
          </a:xfrm>
          <a:prstGeom prst="rect">
            <a:avLst/>
          </a:prstGeom>
          <a:effectLst>
            <a:outerShdw blurRad="76200" dist="279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4"/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4125913" y="-604838"/>
            <a:ext cx="4873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图片包含 玩具, 玩偶, 室内&#10;&#10;已生成高可信度的说明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13763" y="2047875"/>
            <a:ext cx="2474912" cy="4433888"/>
          </a:xfrm>
          <a:prstGeom prst="rect">
            <a:avLst/>
          </a:prstGeom>
          <a:effectLst>
            <a:outerShdw blurRad="76200" dist="279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4"/>
            <p:custDataLst>
              <p:tags r:id="rId24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3152775" y="-614363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 descr="图片包含 玩具, 玩偶&#10;&#10;已生成极高可信度的说明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513763" y="2046288"/>
            <a:ext cx="2474912" cy="4435475"/>
          </a:xfrm>
          <a:prstGeom prst="rect">
            <a:avLst/>
          </a:prstGeom>
          <a:effectLst>
            <a:outerShdw blurRad="76200" dist="279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常州市 9">
            <a:hlinkClick r:id="" action="ppaction://media"/>
          </p:cNvPr>
          <p:cNvPicPr/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885430" y="54108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5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" presetClass="entr" presetSubtype="0" fill="hold" grpId="3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10" presetClass="exit" presetSubtype="0" fill="hold" grpId="5" nodeType="afterEffect"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41" dur="33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1" presetClass="path" presetSubtype="0" accel="50000" decel="50000" fill="hold" nodeType="withEffect">
                                  <p:childTnLst>
                                    <p:animMotion origin="layout" path="M 2.70833E-06 2.59259E-06 L -0.03998 -0.07084 C -0.04896 -0.08588 -0.05404 -0.1081 -0.05404 -0.13125 C -0.05404 -0.15764 -0.04896 -0.17871 -0.03998 -0.19375 L 2.70833E-06 -0.26435" pathEditMode="relative" rAng="0" ptsTypes="AAAAA">
                                      <p:cBhvr>
                                        <p:cTn id="47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1321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49" dur="32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childTnLst>
                                    <p:animMotion origin="layout" path="M -0.02474 0.003 L -0.02474 0.00324 C -0.02239 -0.01551 -0.02278 -0.00741 -0.02396 -0.03149 C -0.02409 -0.03473 -0.02409 -0.03797 -0.02474 -0.04121 C -0.0263 -0.04838 -0.02734 -0.04862 -0.03008 -0.05209 C -0.03372 -0.06181 -0.03164 -0.05857 -0.03555 -0.0632 C -0.03607 -0.06482 -0.03633 -0.0669 -0.03711 -0.06852 C -0.03763 -0.06991 -0.0388 -0.07014 -0.03945 -0.0713 C -0.03984 -0.07246 -0.03971 -0.07431 -0.04023 -0.07547 C -0.04075 -0.07755 -0.04166 -0.07917 -0.04245 -0.08102 C -0.04271 -0.08241 -0.04284 -0.0838 -0.04323 -0.08519 C -0.04362 -0.08658 -0.0444 -0.08774 -0.04479 -0.08912 C -0.04544 -0.0919 -0.04583 -0.09468 -0.04635 -0.09746 L -0.04713 -0.10162 C -0.04687 -0.11019 -0.04687 -0.11899 -0.04635 -0.12778 C -0.04583 -0.13473 -0.04375 -0.13866 -0.04166 -0.14422 L -0.04023 -0.14838 C -0.03828 -0.15325 -0.03711 -0.15695 -0.03398 -0.16065 C -0.0332 -0.16158 -0.03242 -0.16227 -0.03164 -0.16343 C -0.02578 -0.17223 -0.03281 -0.16343 -0.02708 -0.17037 C -0.02617 -0.17269 -0.02409 -0.17825 -0.02318 -0.17987 C -0.02252 -0.18102 -0.02161 -0.18172 -0.02083 -0.18264 C -0.02031 -0.18403 -0.01966 -0.18519 -0.01927 -0.18681 C -0.01862 -0.18936 -0.01836 -0.19237 -0.01771 -0.19514 C -0.01719 -0.19723 -0.01666 -0.19954 -0.01627 -0.20186 C -0.01588 -0.20325 -0.01575 -0.20463 -0.01549 -0.20602 C -0.01497 -0.20741 -0.01445 -0.2088 -0.01393 -0.21019 C -0.01341 -0.21482 -0.01237 -0.21922 -0.01393 -0.22385 C -0.01432 -0.22524 -0.01549 -0.2257 -0.01627 -0.22662 C -0.0168 -0.22801 -0.01706 -0.22963 -0.01771 -0.23079 C -0.01836 -0.23195 -0.01953 -0.23218 -0.02005 -0.23357 C -0.02435 -0.24306 -0.01653 -0.23241 -0.02318 -0.24028 C -0.02669 -0.24954 -0.02252 -0.24051 -0.02708 -0.24584 C -0.02799 -0.247 -0.02851 -0.24885 -0.0293 -0.25 C -0.03086 -0.25209 -0.03242 -0.25371 -0.03398 -0.25556 C -0.03633 -0.25834 -0.03776 -0.26065 -0.04088 -0.26112 L -0.05026 -0.26227 C -0.05325 -0.26204 -0.05638 -0.26181 -0.0595 -0.26112 C -0.06706 -0.25926 -0.05664 -0.25973 -0.06406 -0.25973 L -0.06406 -0.25834" pathEditMode="relative" rAng="0" ptsTypes="AAAAAAAAAAAAAAAAAAAAAAAAAAAAAAAAAAAAAAAA">
                                      <p:cBhvr>
                                        <p:cTn id="60" dur="2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13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2" dur="18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repeatCount="2000" fill="hold" nodeType="afterEffect"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77" dur="43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7" dur="27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0" mute="1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0" mute="1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0" mute="1">
                <p:cTn id="9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9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  <p:bldP spid="19" grpId="3"/>
      <p:bldP spid="19" grpId="4"/>
      <p:bldP spid="19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折角形 3"/>
          <p:cNvSpPr/>
          <p:nvPr>
            <p:custDataLst>
              <p:tags r:id="rId2"/>
            </p:custDataLst>
          </p:nvPr>
        </p:nvSpPr>
        <p:spPr>
          <a:xfrm>
            <a:off x="146050" y="2136775"/>
            <a:ext cx="1889125" cy="2706688"/>
          </a:xfrm>
          <a:prstGeom prst="foldedCorne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7800" y="2136775"/>
            <a:ext cx="1825625" cy="2708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>
                <a:latin typeface="等线" panose="02010600030101010101" charset="-122"/>
                <a:ea typeface="等线" panose="02010600030101010101" charset="-122"/>
              </a:rPr>
              <a:t>温馨提示</a:t>
            </a:r>
            <a:endParaRPr lang="zh-CN" altLang="en-US" sz="2000" b="1">
              <a:latin typeface="等线" panose="02010600030101010101" charset="-122"/>
              <a:ea typeface="等线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￫</a:t>
            </a:r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选乘轮船的</a:t>
            </a:r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南京游客请注意！您需要去往山东省烟台港乘坐轮船。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152650" y="1309688"/>
          <a:ext cx="8127999" cy="423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8475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出行方式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所需时间</a:t>
                      </a:r>
                      <a:endParaRPr lang="zh-CN" altLang="en-US" sz="2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一家三口费用</a:t>
                      </a:r>
                      <a:endParaRPr lang="zh-CN" altLang="en-US" sz="2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飞机约</a:t>
                      </a:r>
                      <a:r>
                        <a:rPr lang="en-US" altLang="zh-CN" sz="2000">
                          <a:latin typeface="楷体" panose="02010609060101010101" charset="-122"/>
                          <a:ea typeface="楷体" panose="02010609060101010101" charset="-122"/>
                        </a:rPr>
                        <a:t>750</a:t>
                      </a: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千米</a:t>
                      </a:r>
                      <a:r>
                        <a:rPr lang="en-US" altLang="zh-CN" sz="2000">
                          <a:latin typeface="楷体" panose="02010609060101010101" charset="-122"/>
                          <a:ea typeface="楷体" panose="02010609060101010101" charset="-122"/>
                        </a:rPr>
                        <a:t>/</a:t>
                      </a: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小时</a:t>
                      </a:r>
                      <a:endParaRPr lang="en-US" altLang="zh-CN" sz="20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/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共需约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小时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40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分钟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3000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元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569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火车约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200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千米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/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endParaRPr lang="en-US" altLang="zh-CN" sz="2000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共需约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9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10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分钟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2180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元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569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大巴车约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60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千米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/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endParaRPr lang="en-US" altLang="zh-CN" sz="2000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共需约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17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1305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元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569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轿车约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80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千米</a:t>
                      </a:r>
                      <a:r>
                        <a:rPr lang="en-US" altLang="zh-CN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/</a:t>
                      </a:r>
                      <a:r>
                        <a:rPr lang="zh-CN" altLang="en-US" sz="2000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endParaRPr lang="en-US" altLang="zh-CN" sz="2000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共需约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18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小时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56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分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约</a:t>
                      </a:r>
                      <a:r>
                        <a:rPr lang="en-US" altLang="zh-CN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1605</a:t>
                      </a:r>
                      <a:r>
                        <a:rPr lang="zh-CN" altLang="en-US" sz="2000" b="1" kern="1200">
                          <a:solidFill>
                            <a:schemeClr val="dk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元</a:t>
                      </a:r>
                      <a:endParaRPr lang="zh-CN" altLang="en-US" sz="2000" b="1" kern="1200">
                        <a:solidFill>
                          <a:schemeClr val="dk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5085" name="image6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2636838" y="2359025"/>
            <a:ext cx="145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6" name="Picture 7" descr="C:\Users\TonyTian\AppData\Local\Temp\ksohtml\wps19F6.tmp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38400" y="2971800"/>
            <a:ext cx="20478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7" name="Picture 12" descr="C:\Users\TonyTian\AppData\Local\Temp\ksohtml\wpsFE6D.tmp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52700" y="4843463"/>
            <a:ext cx="1428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8" name="Picture 11" descr="C:\Users\TonyTian\AppData\Local\Temp\ksohtml\wpsFE5D.tmp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52700" y="3800475"/>
            <a:ext cx="1419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9" name="文本框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749425" y="4763"/>
            <a:ext cx="3878263" cy="831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设计旅游线路</a:t>
            </a:r>
            <a:endParaRPr lang="zh-CN" altLang="en-US" sz="4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5090" name="文本框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97463" y="725488"/>
            <a:ext cx="2236787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32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南京→大连</a:t>
            </a:r>
            <a:endParaRPr lang="zh-CN" altLang="en-US" sz="32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Shape">
            <a:hlinkClick r:id="" action="ppaction://media"/>
          </p:cNvPr>
          <p:cNvPicPr>
            <a:picLocks noRot="1" noChangeAspect="1"/>
          </p:cNvPicPr>
          <p:nvPr>
            <a:audioFile r:link="rId15"/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9996488" y="-487363"/>
            <a:ext cx="4873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8"/>
            </p:custDataLst>
          </p:nvPr>
        </p:nvGraphicFramePr>
        <p:xfrm>
          <a:off x="2152650" y="5443538"/>
          <a:ext cx="812736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/>
                <a:gridCol w="2730500"/>
                <a:gridCol w="2682240"/>
              </a:tblGrid>
              <a:tr h="10979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0D0D0D"/>
                          </a:solidFill>
                        </a:rPr>
                        <a:t>                  </a:t>
                      </a:r>
                      <a:endParaRPr lang="en-US" altLang="zh-CN">
                        <a:solidFill>
                          <a:srgbClr val="0D0D0D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0D0D0D"/>
                          </a:solidFill>
                        </a:rPr>
                        <a:t>                  </a:t>
                      </a:r>
                      <a:r>
                        <a:rPr lang="zh-CN" altLang="en-US">
                          <a:solidFill>
                            <a:srgbClr val="0D0D0D"/>
                          </a:solidFill>
                        </a:rPr>
                        <a:t>山东省烟台港</a:t>
                      </a:r>
                      <a:endParaRPr lang="zh-CN" altLang="en-US">
                        <a:solidFill>
                          <a:srgbClr val="0D0D0D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0D0D0D"/>
                          </a:solidFill>
                        </a:rPr>
                        <a:t>                       ---</a:t>
                      </a:r>
                      <a:r>
                        <a:rPr lang="zh-CN" altLang="en-US">
                          <a:solidFill>
                            <a:srgbClr val="0D0D0D"/>
                          </a:solidFill>
                        </a:rPr>
                        <a:t>大连港</a:t>
                      </a:r>
                      <a:endParaRPr lang="zh-CN" altLang="en-US">
                        <a:solidFill>
                          <a:srgbClr val="0D0D0D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0D0D0D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rgbClr val="0D0D0D"/>
                          </a:solidFill>
                        </a:rPr>
                        <a:t>轮船约</a:t>
                      </a:r>
                      <a:r>
                        <a:rPr lang="en-US" altLang="zh-CN" b="0">
                          <a:solidFill>
                            <a:srgbClr val="0D0D0D"/>
                          </a:solidFill>
                        </a:rPr>
                        <a:t>25</a:t>
                      </a:r>
                      <a:r>
                        <a:rPr lang="zh-CN" altLang="en-US" b="0">
                          <a:solidFill>
                            <a:srgbClr val="0D0D0D"/>
                          </a:solidFill>
                        </a:rPr>
                        <a:t>千米</a:t>
                      </a:r>
                      <a:r>
                        <a:rPr lang="en-US" altLang="zh-CN" b="0">
                          <a:solidFill>
                            <a:srgbClr val="0D0D0D"/>
                          </a:solidFill>
                        </a:rPr>
                        <a:t>/</a:t>
                      </a:r>
                      <a:r>
                        <a:rPr lang="zh-CN" altLang="en-US" b="0">
                          <a:solidFill>
                            <a:srgbClr val="0D0D0D"/>
                          </a:solidFill>
                        </a:rPr>
                        <a:t>小时</a:t>
                      </a:r>
                      <a:endParaRPr lang="zh-CN" altLang="en-US" b="0">
                        <a:solidFill>
                          <a:srgbClr val="0D0D0D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D0D0D"/>
                          </a:solidFill>
                        </a:rPr>
                        <a:t>共需约</a:t>
                      </a:r>
                      <a:r>
                        <a:rPr lang="en-US" altLang="zh-CN">
                          <a:solidFill>
                            <a:srgbClr val="0D0D0D"/>
                          </a:solidFill>
                        </a:rPr>
                        <a:t>6</a:t>
                      </a:r>
                      <a:r>
                        <a:rPr lang="zh-CN" altLang="en-US">
                          <a:solidFill>
                            <a:srgbClr val="0D0D0D"/>
                          </a:solidFill>
                        </a:rPr>
                        <a:t>小时</a:t>
                      </a:r>
                      <a:r>
                        <a:rPr lang="en-US" altLang="zh-CN">
                          <a:solidFill>
                            <a:srgbClr val="0D0D0D"/>
                          </a:solidFill>
                        </a:rPr>
                        <a:t>30</a:t>
                      </a:r>
                      <a:r>
                        <a:rPr lang="zh-CN" altLang="en-US">
                          <a:solidFill>
                            <a:srgbClr val="0D0D0D"/>
                          </a:solidFill>
                        </a:rPr>
                        <a:t>分</a:t>
                      </a:r>
                      <a:endParaRPr lang="zh-CN" altLang="en-US">
                        <a:solidFill>
                          <a:srgbClr val="0D0D0D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b="1">
                        <a:solidFill>
                          <a:srgbClr val="0D0D0D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0D0D0D"/>
                          </a:solidFill>
                        </a:rPr>
                        <a:t>约</a:t>
                      </a:r>
                      <a:r>
                        <a:rPr lang="en-US" altLang="zh-CN" b="1">
                          <a:solidFill>
                            <a:srgbClr val="0D0D0D"/>
                          </a:solidFill>
                        </a:rPr>
                        <a:t>570</a:t>
                      </a:r>
                      <a:r>
                        <a:rPr lang="zh-CN" altLang="en-US" b="1">
                          <a:solidFill>
                            <a:srgbClr val="0D0D0D"/>
                          </a:solidFill>
                        </a:rPr>
                        <a:t>元</a:t>
                      </a:r>
                      <a:endParaRPr lang="zh-CN" altLang="en-US" b="1">
                        <a:solidFill>
                          <a:srgbClr val="0D0D0D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pic>
        <p:nvPicPr>
          <p:cNvPr id="1033" name="Picture 9" descr="C:\Users\TonyTian\AppData\Local\Temp\ksohtml\wps991A.tmp.jp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60588" y="5557838"/>
            <a:ext cx="12033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左弧形箭头 13"/>
          <p:cNvSpPr/>
          <p:nvPr>
            <p:custDataLst>
              <p:tags r:id="rId21"/>
            </p:custDataLst>
          </p:nvPr>
        </p:nvSpPr>
        <p:spPr>
          <a:xfrm>
            <a:off x="387350" y="5146675"/>
            <a:ext cx="1098550" cy="1098550"/>
          </a:xfrm>
          <a:prstGeom prst="curvedRightArrow">
            <a:avLst/>
          </a:prstGeom>
          <a:solidFill>
            <a:schemeClr val="bg1"/>
          </a:solidFill>
          <a:ln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4" nodeType="click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2"/>
      <p:bldP spid="2" grpId="3"/>
      <p:bldP spid="14" grpId="4"/>
      <p:bldP spid="14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玩具, 玩偶, 室内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96000" y="1193800"/>
            <a:ext cx="2725738" cy="4886325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4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-641350" y="2281238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图片包含 玩具, 玩偶&#10;&#10;已生成极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1193800"/>
            <a:ext cx="2725738" cy="4886325"/>
          </a:xfrm>
          <a:prstGeom prst="rect">
            <a:avLst/>
          </a:prstGeom>
          <a:effectLst>
            <a:outerShdw blurRad="76200" dist="2794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558540" y="1929130"/>
            <a:ext cx="2849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谢谢大家帮我解决了难题！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常州市 10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8445" y="27686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35150" y="-34925"/>
            <a:ext cx="2030413" cy="831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看一看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8130" name="Picture 2" descr="C:\Users\TonyTian\AppData\Local\Temp\ksohtml\wps4B09.tmp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865188" y="2349500"/>
            <a:ext cx="4740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 descr="C:\Users\TonyTian\AppData\Local\Temp\ksohtml\wpsCE05.tmp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446838" y="2349500"/>
            <a:ext cx="4751387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文本框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55800" y="5786438"/>
            <a:ext cx="3033713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北方马拉爬犁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8133" name="文本框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15275" y="5715000"/>
            <a:ext cx="2928938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南方竹筏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870439" y="694592"/>
            <a:ext cx="10568353" cy="5512777"/>
          </a:xfrm>
        </p:spPr>
        <p:txBody>
          <a:bodyPr>
            <a:normAutofit/>
          </a:bodyPr>
          <a:lstStyle/>
          <a:p>
            <a:pPr lvl="0" algn="l"/>
            <a:r>
              <a:rPr lang="en-US" altLang="zh-CN" sz="100" smtClean="0">
                <a:solidFill>
                  <a:schemeClr val="bg1"/>
                </a:solidFill>
              </a:rPr>
              <a:t>1.</a:t>
            </a:r>
            <a:r>
              <a:rPr lang="zh-CN" altLang="zh-CN" sz="100" smtClean="0">
                <a:solidFill>
                  <a:schemeClr val="bg1"/>
                </a:solidFill>
              </a:rPr>
              <a:t>太阳</a:t>
            </a:r>
            <a:r>
              <a:rPr lang="zh-CN" altLang="zh-CN" sz="100">
                <a:solidFill>
                  <a:schemeClr val="bg1"/>
                </a:solidFill>
              </a:rPr>
              <a:t>的光和热对植物的生长、动物和人类的生存有着重要影响；</a:t>
            </a:r>
            <a:endParaRPr lang="zh-CN" altLang="zh-CN" sz="100">
              <a:solidFill>
                <a:schemeClr val="bg1"/>
              </a:solidFill>
            </a:endParaRPr>
          </a:p>
          <a:p>
            <a:pPr algn="l"/>
            <a:r>
              <a:rPr lang="en-US" altLang="zh-CN" sz="100">
                <a:solidFill>
                  <a:schemeClr val="bg1"/>
                </a:solidFill>
              </a:rPr>
              <a:t>1.</a:t>
            </a:r>
            <a:r>
              <a:rPr lang="zh-CN" altLang="zh-CN" sz="100">
                <a:solidFill>
                  <a:schemeClr val="bg1"/>
                </a:solidFill>
              </a:rPr>
              <a:t>通过学生装扮教室的实践活动，把教室布置得美观、科学、有品位</a:t>
            </a:r>
            <a:r>
              <a:rPr lang="zh-CN" altLang="zh-CN" sz="100" smtClean="0">
                <a:solidFill>
                  <a:schemeClr val="bg1"/>
                </a:solidFill>
              </a:rPr>
              <a:t>。</a:t>
            </a:r>
            <a:endParaRPr lang="en-US" altLang="zh-CN" sz="100" smtClean="0">
              <a:solidFill>
                <a:schemeClr val="bg1"/>
              </a:solidFill>
            </a:endParaRPr>
          </a:p>
          <a:p>
            <a:pPr lvl="0" algn="l"/>
            <a:r>
              <a:rPr lang="en-US" altLang="zh-CN" sz="100" smtClean="0">
                <a:solidFill>
                  <a:schemeClr val="bg1"/>
                </a:solidFill>
              </a:rPr>
              <a:t>2.</a:t>
            </a:r>
            <a:r>
              <a:rPr lang="zh-CN" altLang="zh-CN" sz="100" smtClean="0">
                <a:solidFill>
                  <a:schemeClr val="bg1"/>
                </a:solidFill>
              </a:rPr>
              <a:t>太阳</a:t>
            </a:r>
            <a:r>
              <a:rPr lang="zh-CN" altLang="zh-CN" sz="100">
                <a:solidFill>
                  <a:schemeClr val="bg1"/>
                </a:solidFill>
              </a:rPr>
              <a:t>东升西落，面对太阳升起的方向前面是东，后面是西，左边是北，右边是南。</a:t>
            </a:r>
            <a:endParaRPr lang="zh-CN" altLang="zh-CN" sz="100">
              <a:solidFill>
                <a:schemeClr val="bg1"/>
              </a:solidFill>
            </a:endParaRPr>
          </a:p>
          <a:p>
            <a:pPr algn="l"/>
            <a:r>
              <a:rPr lang="en-US" altLang="zh-CN" sz="100" b="1" smtClean="0">
                <a:solidFill>
                  <a:schemeClr val="bg1"/>
                </a:solidFill>
              </a:rPr>
              <a:t>3</a:t>
            </a:r>
            <a:r>
              <a:rPr lang="en-US" altLang="zh-CN" sz="100" smtClean="0">
                <a:solidFill>
                  <a:schemeClr val="bg1"/>
                </a:solidFill>
              </a:rPr>
              <a:t>. </a:t>
            </a:r>
            <a:r>
              <a:rPr lang="zh-CN" altLang="zh-CN" sz="100">
                <a:solidFill>
                  <a:schemeClr val="bg1"/>
                </a:solidFill>
              </a:rPr>
              <a:t>观察和研究作为测量工具的常用液体温度计的主要构造。</a:t>
            </a:r>
            <a:endParaRPr lang="zh-CN" altLang="zh-CN" sz="100">
              <a:solidFill>
                <a:schemeClr val="bg1"/>
              </a:solidFill>
            </a:endParaRPr>
          </a:p>
          <a:p>
            <a:pPr algn="l"/>
            <a:r>
              <a:rPr lang="en-US" altLang="zh-CN" sz="100" smtClean="0">
                <a:solidFill>
                  <a:schemeClr val="bg1"/>
                </a:solidFill>
              </a:rPr>
              <a:t>4. </a:t>
            </a:r>
            <a:r>
              <a:rPr lang="zh-CN" altLang="zh-CN" sz="100">
                <a:solidFill>
                  <a:schemeClr val="bg1"/>
                </a:solidFill>
              </a:rPr>
              <a:t>识读温度计（模型）刻度上的数字，并把刻度上的数字与更热或更冷的温度联系起来</a:t>
            </a:r>
            <a:r>
              <a:rPr lang="zh-CN" altLang="zh-CN" sz="100" smtClean="0">
                <a:solidFill>
                  <a:schemeClr val="bg1"/>
                </a:solidFill>
              </a:rPr>
              <a:t>。</a:t>
            </a:r>
            <a:endParaRPr lang="en-US" altLang="zh-CN" sz="100" smtClean="0">
              <a:solidFill>
                <a:schemeClr val="bg1"/>
              </a:solidFill>
            </a:endParaRPr>
          </a:p>
          <a:p>
            <a:pPr algn="l"/>
            <a:r>
              <a:rPr lang="en-US" altLang="zh-CN" sz="100" smtClean="0">
                <a:solidFill>
                  <a:schemeClr val="bg1"/>
                </a:solidFill>
              </a:rPr>
              <a:t>5.</a:t>
            </a:r>
            <a:r>
              <a:rPr lang="zh-CN" altLang="zh-CN" sz="100">
                <a:solidFill>
                  <a:schemeClr val="bg1"/>
                </a:solidFill>
              </a:rPr>
              <a:t>通过交流、布置、评价等体验活动，感悟美化教室带来的成长体验。</a:t>
            </a:r>
            <a:endParaRPr lang="zh-CN" altLang="zh-CN" sz="100">
              <a:solidFill>
                <a:schemeClr val="bg1"/>
              </a:solidFill>
            </a:endParaRPr>
          </a:p>
          <a:p>
            <a:pPr algn="l"/>
            <a:endParaRPr lang="zh-CN" altLang="zh-CN" sz="20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玩具, 玩偶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35738" y="2165350"/>
            <a:ext cx="2295525" cy="4114800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 descr="图片包含 玩具, 玩偶, 室内&#10;&#10;已生成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35738" y="2165350"/>
            <a:ext cx="2295525" cy="4114800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68688" r="49255" b="11373"/>
          <a:stretch>
            <a:fillRect/>
          </a:stretch>
        </p:blipFill>
        <p:spPr>
          <a:xfrm>
            <a:off x="-336550" y="1908175"/>
            <a:ext cx="6607175" cy="3919538"/>
          </a:xfrm>
          <a:prstGeom prst="rect">
            <a:avLst/>
          </a:prstGeom>
          <a:effectLst>
            <a:outerShdw blurRad="76200" dir="15120000" sx="95000" sy="95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8601075" y="1928813"/>
            <a:ext cx="3146425" cy="1057275"/>
            <a:chOff x="8601706" y="1929541"/>
            <a:chExt cx="3145752" cy="1056805"/>
          </a:xfrm>
        </p:grpSpPr>
        <p:sp>
          <p:nvSpPr>
            <p:cNvPr id="8" name="对话气泡: 圆角矩形 7"/>
            <p:cNvSpPr/>
            <p:nvPr>
              <p:custDataLst>
                <p:tags r:id="rId9"/>
              </p:custDataLst>
            </p:nvPr>
          </p:nvSpPr>
          <p:spPr>
            <a:xfrm>
              <a:off x="8601706" y="1929541"/>
              <a:ext cx="3145752" cy="1056805"/>
            </a:xfrm>
            <a:prstGeom prst="wedgeRoundRectCallout">
              <a:avLst>
                <a:gd name="adj1" fmla="val -60122"/>
                <a:gd name="adj2" fmla="val 36828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29704" name="文本框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639546" y="2196333"/>
              <a:ext cx="3070071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大家好，我叫宇涵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audioFile r:link="rId11"/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-555625" y="1908175"/>
            <a:ext cx="4873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常州市 7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8" dur="120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5831"/>
          <a:stretch>
            <a:fillRect/>
          </a:stretch>
        </p:blipFill>
        <p:spPr bwMode="auto">
          <a:xfrm>
            <a:off x="0" y="771525"/>
            <a:ext cx="12192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7192963" y="3563938"/>
            <a:ext cx="3148012" cy="498475"/>
            <a:chOff x="7193748" y="3563178"/>
            <a:chExt cx="3146905" cy="499267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 rot="19286290">
              <a:off x="7193748" y="3831891"/>
              <a:ext cx="1161641" cy="14787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grpSp>
          <p:nvGrpSpPr>
            <p:cNvPr id="31780" name="组合 4"/>
            <p:cNvGrpSpPr/>
            <p:nvPr>
              <p:custDataLst>
                <p:tags r:id="rId6"/>
              </p:custDataLst>
            </p:nvPr>
          </p:nvGrpSpPr>
          <p:grpSpPr>
            <a:xfrm>
              <a:off x="7535654" y="3563178"/>
              <a:ext cx="2804999" cy="499267"/>
              <a:chOff x="7535654" y="3563178"/>
              <a:chExt cx="2804999" cy="499267"/>
            </a:xfrm>
          </p:grpSpPr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 rot="20166804">
                <a:off x="9179012" y="3563178"/>
                <a:ext cx="1161641" cy="149462"/>
              </a:xfrm>
              <a:prstGeom prst="rect">
                <a:avLst/>
              </a:prstGeom>
              <a:solidFill>
                <a:srgbClr val="959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 rot="955764">
                <a:off x="8134804" y="3641089"/>
                <a:ext cx="1163229" cy="149462"/>
              </a:xfrm>
              <a:prstGeom prst="rect">
                <a:avLst/>
              </a:prstGeom>
              <a:solidFill>
                <a:srgbClr val="959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 rot="19210204">
                <a:off x="7534940" y="4044954"/>
                <a:ext cx="107912" cy="17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矩形 9"/>
              <p:cNvSpPr/>
              <p:nvPr>
                <p:custDataLst>
                  <p:tags r:id="rId10"/>
                </p:custDataLst>
              </p:nvPr>
            </p:nvSpPr>
            <p:spPr>
              <a:xfrm rot="19210204">
                <a:off x="7720613" y="3889132"/>
                <a:ext cx="107912" cy="17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" name="矩形 10"/>
              <p:cNvSpPr/>
              <p:nvPr>
                <p:custDataLst>
                  <p:tags r:id="rId11"/>
                </p:custDataLst>
              </p:nvPr>
            </p:nvSpPr>
            <p:spPr>
              <a:xfrm rot="19210204">
                <a:off x="7912632" y="3731720"/>
                <a:ext cx="107912" cy="19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" name="矩形 11"/>
              <p:cNvSpPr/>
              <p:nvPr>
                <p:custDataLst>
                  <p:tags r:id="rId12"/>
                </p:custDataLst>
              </p:nvPr>
            </p:nvSpPr>
            <p:spPr>
              <a:xfrm rot="1017167">
                <a:off x="8249064" y="3587028"/>
                <a:ext cx="107912" cy="17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矩形 12"/>
              <p:cNvSpPr/>
              <p:nvPr>
                <p:custDataLst>
                  <p:tags r:id="rId13"/>
                </p:custDataLst>
              </p:nvPr>
            </p:nvSpPr>
            <p:spPr>
              <a:xfrm rot="1017167">
                <a:off x="8550583" y="3680840"/>
                <a:ext cx="107912" cy="17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 rot="1017167">
                <a:off x="8902884" y="3785781"/>
                <a:ext cx="107912" cy="17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6" name="矩形 5"/>
            <p:cNvSpPr/>
            <p:nvPr>
              <p:custDataLst>
                <p:tags r:id="rId15"/>
              </p:custDataLst>
            </p:nvPr>
          </p:nvSpPr>
          <p:spPr>
            <a:xfrm rot="19835528">
              <a:off x="9334532" y="3790551"/>
              <a:ext cx="107912" cy="1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5" name="组合 14"/>
          <p:cNvGrpSpPr/>
          <p:nvPr>
            <p:custDataLst>
              <p:tags r:id="rId16"/>
            </p:custDataLst>
          </p:nvPr>
        </p:nvGrpSpPr>
        <p:grpSpPr>
          <a:xfrm>
            <a:off x="2741613" y="3481388"/>
            <a:ext cx="1646237" cy="1162050"/>
            <a:chOff x="2741594" y="3481377"/>
            <a:chExt cx="1646653" cy="1162136"/>
          </a:xfrm>
        </p:grpSpPr>
        <p:sp>
          <p:nvSpPr>
            <p:cNvPr id="16" name="矩形 15"/>
            <p:cNvSpPr/>
            <p:nvPr>
              <p:custDataLst>
                <p:tags r:id="rId17"/>
              </p:custDataLst>
            </p:nvPr>
          </p:nvSpPr>
          <p:spPr>
            <a:xfrm rot="3348819">
              <a:off x="2373305" y="3987813"/>
              <a:ext cx="1162136" cy="149263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8"/>
              </p:custDataLst>
            </p:nvPr>
          </p:nvSpPr>
          <p:spPr>
            <a:xfrm>
              <a:off x="3225903" y="4435535"/>
              <a:ext cx="1162344" cy="147649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 rot="3348819">
              <a:off x="2696348" y="3756827"/>
              <a:ext cx="107958" cy="1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20"/>
              </p:custDataLst>
            </p:nvPr>
          </p:nvSpPr>
          <p:spPr>
            <a:xfrm rot="3348819">
              <a:off x="2820205" y="3937815"/>
              <a:ext cx="107958" cy="1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21"/>
              </p:custDataLst>
            </p:nvPr>
          </p:nvSpPr>
          <p:spPr>
            <a:xfrm rot="3348819">
              <a:off x="2937709" y="4117216"/>
              <a:ext cx="107958" cy="1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22"/>
              </p:custDataLst>
            </p:nvPr>
          </p:nvSpPr>
          <p:spPr>
            <a:xfrm rot="3348819">
              <a:off x="3096499" y="4331544"/>
              <a:ext cx="107958" cy="17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23"/>
              </p:custDataLst>
            </p:nvPr>
          </p:nvSpPr>
          <p:spPr>
            <a:xfrm>
              <a:off x="3343408" y="4503803"/>
              <a:ext cx="107977" cy="17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24"/>
              </p:custDataLst>
            </p:nvPr>
          </p:nvSpPr>
          <p:spPr>
            <a:xfrm>
              <a:off x="3600648" y="4503803"/>
              <a:ext cx="107977" cy="17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4" name="组合 23"/>
          <p:cNvGrpSpPr/>
          <p:nvPr>
            <p:custDataLst>
              <p:tags r:id="rId25"/>
            </p:custDataLst>
          </p:nvPr>
        </p:nvGrpSpPr>
        <p:grpSpPr>
          <a:xfrm>
            <a:off x="7615238" y="5089525"/>
            <a:ext cx="2130425" cy="517525"/>
            <a:chOff x="7614532" y="5090231"/>
            <a:chExt cx="2131594" cy="516471"/>
          </a:xfrm>
        </p:grpSpPr>
        <p:sp>
          <p:nvSpPr>
            <p:cNvPr id="25" name="矩形 24"/>
            <p:cNvSpPr/>
            <p:nvPr>
              <p:custDataLst>
                <p:tags r:id="rId26"/>
              </p:custDataLst>
            </p:nvPr>
          </p:nvSpPr>
          <p:spPr>
            <a:xfrm rot="2433906">
              <a:off x="8583438" y="5449860"/>
              <a:ext cx="1162688" cy="148921"/>
            </a:xfrm>
            <a:prstGeom prst="rect">
              <a:avLst/>
            </a:prstGeom>
            <a:solidFill>
              <a:srgbClr val="9595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grpSp>
          <p:nvGrpSpPr>
            <p:cNvPr id="31763" name="组合 25"/>
            <p:cNvGrpSpPr/>
            <p:nvPr>
              <p:custDataLst>
                <p:tags r:id="rId27"/>
              </p:custDataLst>
            </p:nvPr>
          </p:nvGrpSpPr>
          <p:grpSpPr>
            <a:xfrm>
              <a:off x="7614532" y="5090231"/>
              <a:ext cx="1689671" cy="516471"/>
              <a:chOff x="7614532" y="5090231"/>
              <a:chExt cx="1689671" cy="516471"/>
            </a:xfrm>
          </p:grpSpPr>
          <p:sp>
            <p:nvSpPr>
              <p:cNvPr id="27" name="矩形 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7614532" y="5090231"/>
                <a:ext cx="1162688" cy="148921"/>
              </a:xfrm>
              <a:prstGeom prst="rect">
                <a:avLst/>
              </a:prstGeom>
              <a:solidFill>
                <a:srgbClr val="959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29"/>
                </p:custDataLst>
              </p:nvPr>
            </p:nvSpPr>
            <p:spPr>
              <a:xfrm>
                <a:off x="8014802" y="5164692"/>
                <a:ext cx="108009" cy="17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9" name="矩形 28"/>
              <p:cNvSpPr/>
              <p:nvPr>
                <p:custDataLst>
                  <p:tags r:id="rId30"/>
                </p:custDataLst>
              </p:nvPr>
            </p:nvSpPr>
            <p:spPr>
              <a:xfrm>
                <a:off x="8254645" y="5163107"/>
                <a:ext cx="108009" cy="17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0" name="矩形 29"/>
              <p:cNvSpPr/>
              <p:nvPr>
                <p:custDataLst>
                  <p:tags r:id="rId31"/>
                </p:custDataLst>
              </p:nvPr>
            </p:nvSpPr>
            <p:spPr>
              <a:xfrm>
                <a:off x="8497667" y="5163107"/>
                <a:ext cx="108009" cy="17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1" name="矩形 30"/>
              <p:cNvSpPr/>
              <p:nvPr>
                <p:custDataLst>
                  <p:tags r:id="rId32"/>
                </p:custDataLst>
              </p:nvPr>
            </p:nvSpPr>
            <p:spPr>
              <a:xfrm rot="2572080">
                <a:off x="8823282" y="5274006"/>
                <a:ext cx="108009" cy="17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33"/>
                </p:custDataLst>
              </p:nvPr>
            </p:nvSpPr>
            <p:spPr>
              <a:xfrm rot="2572080">
                <a:off x="9012299" y="5432433"/>
                <a:ext cx="108009" cy="19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3" name="矩形 32"/>
              <p:cNvSpPr/>
              <p:nvPr>
                <p:custDataLst>
                  <p:tags r:id="rId34"/>
                </p:custDataLst>
              </p:nvPr>
            </p:nvSpPr>
            <p:spPr>
              <a:xfrm rot="2572080">
                <a:off x="9196550" y="5589276"/>
                <a:ext cx="108009" cy="17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/>
              </a:p>
            </p:txBody>
          </p:sp>
        </p:grpSp>
      </p:grpSp>
      <p:pic>
        <p:nvPicPr>
          <p:cNvPr id="34" name="图片 33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49414" b="64131"/>
          <a:stretch>
            <a:fillRect/>
          </a:stretch>
        </p:blipFill>
        <p:spPr bwMode="auto">
          <a:xfrm>
            <a:off x="777875" y="1622425"/>
            <a:ext cx="25939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 bwMode="auto">
          <a:xfrm>
            <a:off x="3503613" y="1847850"/>
            <a:ext cx="4656137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 bwMode="auto">
          <a:xfrm>
            <a:off x="8832850" y="4359275"/>
            <a:ext cx="25781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36"/>
          <a:srcRect r="49414" b="64131"/>
          <a:stretch>
            <a:fillRect/>
          </a:stretch>
        </p:blipFill>
        <p:spPr bwMode="auto">
          <a:xfrm>
            <a:off x="8429625" y="1379538"/>
            <a:ext cx="25939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rcRect b="34753"/>
          <a:stretch>
            <a:fillRect/>
          </a:stretch>
        </p:blipFill>
        <p:spPr bwMode="auto">
          <a:xfrm>
            <a:off x="3027363" y="-690563"/>
            <a:ext cx="5792787" cy="37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 bwMode="auto">
          <a:xfrm>
            <a:off x="1947863" y="5700713"/>
            <a:ext cx="17653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/>
          <a:srcRect l="56358" t="5324" b="77492"/>
          <a:stretch>
            <a:fillRect/>
          </a:stretch>
        </p:blipFill>
        <p:spPr bwMode="auto">
          <a:xfrm>
            <a:off x="225425" y="4703763"/>
            <a:ext cx="16383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rcRect r="54672" b="74152"/>
          <a:stretch>
            <a:fillRect/>
          </a:stretch>
        </p:blipFill>
        <p:spPr bwMode="auto">
          <a:xfrm>
            <a:off x="1905000" y="3783013"/>
            <a:ext cx="966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tretch>
            <a:fillRect/>
          </a:stretch>
        </p:blipFill>
        <p:spPr bwMode="auto">
          <a:xfrm>
            <a:off x="109538" y="5759450"/>
            <a:ext cx="16732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/>
          <a:stretch>
            <a:fillRect/>
          </a:stretch>
        </p:blipFill>
        <p:spPr bwMode="auto">
          <a:xfrm>
            <a:off x="3960813" y="5337175"/>
            <a:ext cx="197485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5"/>
          <a:srcRect l="55840" t="69505"/>
          <a:stretch>
            <a:fillRect/>
          </a:stretch>
        </p:blipFill>
        <p:spPr bwMode="auto">
          <a:xfrm>
            <a:off x="450850" y="3765550"/>
            <a:ext cx="107632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47"/>
          <a:srcRect l="49255" t="68687" b="11372"/>
          <a:stretch>
            <a:fillRect/>
          </a:stretch>
        </p:blipFill>
        <p:spPr bwMode="auto">
          <a:xfrm>
            <a:off x="1836738" y="4638675"/>
            <a:ext cx="190341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玩具, 玩偶, 室内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4650" y="1438275"/>
            <a:ext cx="2727325" cy="4886325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4"/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-487363" y="2941638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66788" y="2828925"/>
            <a:ext cx="5757862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各种各样的现代交通工具它们都有什么特点？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descr="图片包含 玩具, 玩偶&#10;&#10;已生成极高可信度的说明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24650" y="1438275"/>
            <a:ext cx="2727325" cy="4886325"/>
          </a:xfrm>
          <a:prstGeom prst="rect">
            <a:avLst/>
          </a:prstGeom>
          <a:effectLst>
            <a:outerShdw blurRad="76200" dist="419100" dir="147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8" dur="8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0063" y="22225"/>
            <a:ext cx="2032000" cy="831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8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听一听</a:t>
            </a:r>
            <a:endParaRPr lang="zh-CN" altLang="en-US" sz="48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935038" y="746125"/>
            <a:ext cx="364966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图片包含 就坐, 餐刀&#10;&#10;已生成高可信度的说明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7007225" y="854075"/>
            <a:ext cx="56007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760413" y="3846513"/>
            <a:ext cx="343693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7621588" y="3944938"/>
            <a:ext cx="2690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hape">
            <a:hlinkClick r:id="" action="ppaction://media"/>
          </p:cNvPr>
          <p:cNvPicPr>
            <a:picLocks noRot="1" noChangeAspect="1"/>
          </p:cNvPicPr>
          <p:nvPr>
            <a:audioFile r:link="rId11"/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13444538" y="-1020763"/>
            <a:ext cx="4873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7621588" y="3940175"/>
            <a:ext cx="2690812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760413" y="3841750"/>
            <a:ext cx="3436937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Shape">
            <a:hlinkClick r:id="" action="ppaction://media"/>
          </p:cNvPr>
          <p:cNvPicPr>
            <a:picLocks noRot="1" noChangeAspect="1"/>
          </p:cNvPicPr>
          <p:nvPr>
            <a:audioFile r:link="rId11"/>
            <p:custDataLst>
              <p:tags r:id="rId18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9144000" y="-1951038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7007225" y="852488"/>
            <a:ext cx="56007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Shape">
            <a:hlinkClick r:id="" action="ppaction://media"/>
          </p:cNvPr>
          <p:cNvPicPr>
            <a:picLocks noRot="1" noChangeAspect="1"/>
          </p:cNvPicPr>
          <p:nvPr>
            <a:audioFile r:link="rId11"/>
            <p:custDataLst>
              <p:tags r:id="rId21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7908925" y="-1055688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 bwMode="auto">
          <a:xfrm>
            <a:off x="931863" y="757238"/>
            <a:ext cx="36528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Shape">
            <a:hlinkClick r:id="" action="ppaction://media"/>
          </p:cNvPr>
          <p:cNvPicPr>
            <a:picLocks noRot="1" noChangeAspect="1"/>
          </p:cNvPicPr>
          <p:nvPr>
            <a:audioFile r:link="rId11"/>
            <p:custDataLst>
              <p:tags r:id="rId2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4897438" y="-1298575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034280" y="3093720"/>
          <a:ext cx="1750695" cy="109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5" imgW="1130300" imgH="723900" progId="Package">
                  <p:embed/>
                </p:oleObj>
              </mc:Choice>
              <mc:Fallback>
                <p:oleObj name="" r:id="rId25" imgW="1130300" imgH="7239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034280" y="3093720"/>
                        <a:ext cx="1750695" cy="109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22" dur="96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0" dur="82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8" dur="138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46" dur="805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85925" y="0"/>
            <a:ext cx="20320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评一评</a:t>
            </a:r>
            <a:endParaRPr lang="zh-CN" altLang="en-US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764" t="4074" r="2538" b="63750"/>
          <a:stretch>
            <a:fillRect/>
          </a:stretch>
        </p:blipFill>
        <p:spPr bwMode="auto">
          <a:xfrm>
            <a:off x="106363" y="830263"/>
            <a:ext cx="58023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>
            <a:hlinkClick r:id="rId6" action="ppaction://hlinksldjump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l="3764" t="46147" r="2538" b="19006"/>
          <a:stretch>
            <a:fillRect/>
          </a:stretch>
        </p:blipFill>
        <p:spPr bwMode="auto">
          <a:xfrm>
            <a:off x="5881688" y="700088"/>
            <a:ext cx="56959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81688" y="2838450"/>
            <a:ext cx="2689225" cy="1198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　  </a:t>
            </a:r>
            <a:r>
              <a:rPr lang="zh-CN" altLang="en-US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地铁是既方便又准时的地下交通工具，逐渐成为人们出行的首选。</a:t>
            </a:r>
            <a:endParaRPr lang="zh-CN" altLang="en-US">
              <a:latin typeface="等线" panose="0201060003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729663" y="2824163"/>
            <a:ext cx="2687637" cy="2060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　　飞机相比其他出行方式速度更快，而且不受高山、河流、海洋等的阻隔，但是价格相对昂贵，并受到天气条件和起降场地的限制。</a:t>
            </a:r>
            <a:endParaRPr lang="zh-CN" altLang="en-US">
              <a:latin typeface="等线" panose="0201060003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6363" y="2824163"/>
            <a:ext cx="2689225" cy="1506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　   </a:t>
            </a:r>
            <a:r>
              <a:rPr lang="zh-CN" altLang="en-US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公交车比自行车速度快，可是遇上早晚高峰期，那可真是又挤又堵！</a:t>
            </a:r>
            <a:endParaRPr lang="zh-CN" altLang="en-US">
              <a:latin typeface="等线" panose="0201060003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94025" y="2830513"/>
            <a:ext cx="2689225" cy="1196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　  </a:t>
            </a:r>
            <a:r>
              <a:rPr lang="zh-CN" altLang="en-US">
                <a:latin typeface="等线" panose="02010600030101010101" charset="-122"/>
                <a:ea typeface="楷体" panose="02010609060101010101" charset="-122"/>
                <a:cs typeface="楷体" panose="02010609060101010101" charset="-122"/>
              </a:rPr>
              <a:t>骑自行车上班，速度虽然不是很快，但又环保又健康。</a:t>
            </a:r>
            <a:endParaRPr lang="zh-CN" altLang="en-US">
              <a:latin typeface="等线" panose="0201060003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287338" y="4330700"/>
          <a:ext cx="8287080" cy="2333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360"/>
                <a:gridCol w="2762360"/>
                <a:gridCol w="2762360"/>
              </a:tblGrid>
              <a:tr h="466749">
                <a:tc>
                  <a:txBody>
                    <a:bodyPr/>
                    <a:lstStyle/>
                    <a:p>
                      <a:r>
                        <a:rPr lang="zh-CN" altLang="en-US"/>
                        <a:t>交通工具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优点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不足</a:t>
                      </a:r>
                      <a:endParaRPr lang="zh-CN" altLang="en-US"/>
                    </a:p>
                  </a:txBody>
                  <a:tcPr/>
                </a:tc>
              </a:tr>
              <a:tr h="466749">
                <a:tc>
                  <a:txBody>
                    <a:bodyPr/>
                    <a:lstStyle/>
                    <a:p>
                      <a:r>
                        <a:rPr lang="zh-CN" altLang="en-US"/>
                        <a:t>公交车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6749">
                <a:tc>
                  <a:txBody>
                    <a:bodyPr/>
                    <a:lstStyle/>
                    <a:p>
                      <a:r>
                        <a:rPr lang="zh-CN" altLang="en-US"/>
                        <a:t>自行车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6749">
                <a:tc>
                  <a:txBody>
                    <a:bodyPr/>
                    <a:lstStyle/>
                    <a:p>
                      <a:r>
                        <a:rPr lang="zh-CN" altLang="en-US"/>
                        <a:t>地铁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6749">
                <a:tc>
                  <a:txBody>
                    <a:bodyPr/>
                    <a:lstStyle/>
                    <a:p>
                      <a:r>
                        <a:rPr lang="zh-CN" altLang="en-US"/>
                        <a:t>飞机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3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0" grpId="2"/>
      <p:bldP spid="11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-106363" y="0"/>
            <a:ext cx="113982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4" name="矩形 3">
            <a:hlinkClick r:id="rId2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11347450" y="0"/>
            <a:ext cx="1139825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pic>
        <p:nvPicPr>
          <p:cNvPr id="38917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9709150" y="141288"/>
            <a:ext cx="22987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mmexport2fe6ff225a1d0e53da2242268ee47932_161933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80" y="424815"/>
            <a:ext cx="9999980" cy="6007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mmexportd21fdaa0b70dc9a2cdbe78768bc7be49_161933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4305" y="425450"/>
            <a:ext cx="11854815" cy="6007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94e78ab10309c70081ca22f05310e99f_161933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385" y="762635"/>
            <a:ext cx="10581005" cy="5648325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72"/>
</p:tagLst>
</file>

<file path=ppt/tags/tag10.xml><?xml version="1.0" encoding="utf-8"?>
<p:tagLst xmlns:p="http://schemas.openxmlformats.org/presentationml/2006/main">
  <p:tag name="AS_UNIQUEID" val="82"/>
</p:tagLst>
</file>

<file path=ppt/tags/tag100.xml><?xml version="1.0" encoding="utf-8"?>
<p:tagLst xmlns:p="http://schemas.openxmlformats.org/presentationml/2006/main">
  <p:tag name="AS_UNIQUEID" val="187"/>
</p:tagLst>
</file>

<file path=ppt/tags/tag101.xml><?xml version="1.0" encoding="utf-8"?>
<p:tagLst xmlns:p="http://schemas.openxmlformats.org/presentationml/2006/main">
  <p:tag name="AS_UNIQUEID" val="188"/>
</p:tagLst>
</file>

<file path=ppt/tags/tag102.xml><?xml version="1.0" encoding="utf-8"?>
<p:tagLst xmlns:p="http://schemas.openxmlformats.org/presentationml/2006/main">
  <p:tag name="AS_UNIQUEID" val="189"/>
</p:tagLst>
</file>

<file path=ppt/tags/tag103.xml><?xml version="1.0" encoding="utf-8"?>
<p:tagLst xmlns:p="http://schemas.openxmlformats.org/presentationml/2006/main">
  <p:tag name="AS_UNIQUEID" val="190"/>
</p:tagLst>
</file>

<file path=ppt/tags/tag104.xml><?xml version="1.0" encoding="utf-8"?>
<p:tagLst xmlns:p="http://schemas.openxmlformats.org/presentationml/2006/main">
  <p:tag name="AS_UNIQUEID" val="191"/>
</p:tagLst>
</file>

<file path=ppt/tags/tag105.xml><?xml version="1.0" encoding="utf-8"?>
<p:tagLst xmlns:p="http://schemas.openxmlformats.org/presentationml/2006/main">
  <p:tag name="AS_UNIQUEID" val="192"/>
</p:tagLst>
</file>

<file path=ppt/tags/tag106.xml><?xml version="1.0" encoding="utf-8"?>
<p:tagLst xmlns:p="http://schemas.openxmlformats.org/presentationml/2006/main">
  <p:tag name="AS_UNIQUEID" val="194"/>
</p:tagLst>
</file>

<file path=ppt/tags/tag107.xml><?xml version="1.0" encoding="utf-8"?>
<p:tagLst xmlns:p="http://schemas.openxmlformats.org/presentationml/2006/main">
  <p:tag name="AS_UNIQUEID" val="195"/>
</p:tagLst>
</file>

<file path=ppt/tags/tag108.xml><?xml version="1.0" encoding="utf-8"?>
<p:tagLst xmlns:p="http://schemas.openxmlformats.org/presentationml/2006/main">
  <p:tag name="AS_UNIQUEID" val="196"/>
</p:tagLst>
</file>

<file path=ppt/tags/tag109.xml><?xml version="1.0" encoding="utf-8"?>
<p:tagLst xmlns:p="http://schemas.openxmlformats.org/presentationml/2006/main">
  <p:tag name="AS_UNIQUEID" val="197"/>
</p:tagLst>
</file>

<file path=ppt/tags/tag11.xml><?xml version="1.0" encoding="utf-8"?>
<p:tagLst xmlns:p="http://schemas.openxmlformats.org/presentationml/2006/main">
  <p:tag name="AS_UNIQUEID" val="84"/>
</p:tagLst>
</file>

<file path=ppt/tags/tag110.xml><?xml version="1.0" encoding="utf-8"?>
<p:tagLst xmlns:p="http://schemas.openxmlformats.org/presentationml/2006/main">
  <p:tag name="AS_UNIQUEID" val="198"/>
</p:tagLst>
</file>

<file path=ppt/tags/tag111.xml><?xml version="1.0" encoding="utf-8"?>
<p:tagLst xmlns:p="http://schemas.openxmlformats.org/presentationml/2006/main">
  <p:tag name="AS_UNIQUEID" val="199"/>
</p:tagLst>
</file>

<file path=ppt/tags/tag112.xml><?xml version="1.0" encoding="utf-8"?>
<p:tagLst xmlns:p="http://schemas.openxmlformats.org/presentationml/2006/main">
  <p:tag name="AS_UNIQUEID" val="200"/>
</p:tagLst>
</file>

<file path=ppt/tags/tag113.xml><?xml version="1.0" encoding="utf-8"?>
<p:tagLst xmlns:p="http://schemas.openxmlformats.org/presentationml/2006/main">
  <p:tag name="AS_UNIQUEID" val="201"/>
</p:tagLst>
</file>

<file path=ppt/tags/tag114.xml><?xml version="1.0" encoding="utf-8"?>
<p:tagLst xmlns:p="http://schemas.openxmlformats.org/presentationml/2006/main">
  <p:tag name="AS_UNIQUEID" val="203"/>
</p:tagLst>
</file>

<file path=ppt/tags/tag115.xml><?xml version="1.0" encoding="utf-8"?>
<p:tagLst xmlns:p="http://schemas.openxmlformats.org/presentationml/2006/main">
  <p:tag name="AS_UNIQUEID" val="204"/>
</p:tagLst>
</file>

<file path=ppt/tags/tag116.xml><?xml version="1.0" encoding="utf-8"?>
<p:tagLst xmlns:p="http://schemas.openxmlformats.org/presentationml/2006/main">
  <p:tag name="AS_UNIQUEID" val="205"/>
</p:tagLst>
</file>

<file path=ppt/tags/tag117.xml><?xml version="1.0" encoding="utf-8"?>
<p:tagLst xmlns:p="http://schemas.openxmlformats.org/presentationml/2006/main">
  <p:tag name="AS_UNIQUEID" val="206"/>
</p:tagLst>
</file>

<file path=ppt/tags/tag118.xml><?xml version="1.0" encoding="utf-8"?>
<p:tagLst xmlns:p="http://schemas.openxmlformats.org/presentationml/2006/main">
  <p:tag name="AS_UNIQUEID" val="208"/>
</p:tagLst>
</file>

<file path=ppt/tags/tag119.xml><?xml version="1.0" encoding="utf-8"?>
<p:tagLst xmlns:p="http://schemas.openxmlformats.org/presentationml/2006/main">
  <p:tag name="AS_UNIQUEID" val="209"/>
</p:tagLst>
</file>

<file path=ppt/tags/tag12.xml><?xml version="1.0" encoding="utf-8"?>
<p:tagLst xmlns:p="http://schemas.openxmlformats.org/presentationml/2006/main">
  <p:tag name="AS_UNIQUEID" val="85"/>
</p:tagLst>
</file>

<file path=ppt/tags/tag120.xml><?xml version="1.0" encoding="utf-8"?>
<p:tagLst xmlns:p="http://schemas.openxmlformats.org/presentationml/2006/main">
  <p:tag name="AS_UNIQUEID" val="210"/>
</p:tagLst>
</file>

<file path=ppt/tags/tag121.xml><?xml version="1.0" encoding="utf-8"?>
<p:tagLst xmlns:p="http://schemas.openxmlformats.org/presentationml/2006/main">
  <p:tag name="AS_UNIQUEID" val="212"/>
</p:tagLst>
</file>

<file path=ppt/tags/tag122.xml><?xml version="1.0" encoding="utf-8"?>
<p:tagLst xmlns:p="http://schemas.openxmlformats.org/presentationml/2006/main">
  <p:tag name="AS_UNIQUEID" val="213"/>
</p:tagLst>
</file>

<file path=ppt/tags/tag123.xml><?xml version="1.0" encoding="utf-8"?>
<p:tagLst xmlns:p="http://schemas.openxmlformats.org/presentationml/2006/main">
  <p:tag name="AS_UNIQUEID" val="214"/>
</p:tagLst>
</file>

<file path=ppt/tags/tag124.xml><?xml version="1.0" encoding="utf-8"?>
<p:tagLst xmlns:p="http://schemas.openxmlformats.org/presentationml/2006/main">
  <p:tag name="AS_UNIQUEID" val="215"/>
</p:tagLst>
</file>

<file path=ppt/tags/tag125.xml><?xml version="1.0" encoding="utf-8"?>
<p:tagLst xmlns:p="http://schemas.openxmlformats.org/presentationml/2006/main">
  <p:tag name="AS_UNIQUEID" val="216"/>
</p:tagLst>
</file>

<file path=ppt/tags/tag126.xml><?xml version="1.0" encoding="utf-8"?>
<p:tagLst xmlns:p="http://schemas.openxmlformats.org/presentationml/2006/main">
  <p:tag name="AS_UNIQUEID" val="217"/>
</p:tagLst>
</file>

<file path=ppt/tags/tag127.xml><?xml version="1.0" encoding="utf-8"?>
<p:tagLst xmlns:p="http://schemas.openxmlformats.org/presentationml/2006/main">
  <p:tag name="AS_UNIQUEID" val="219"/>
</p:tagLst>
</file>

<file path=ppt/tags/tag128.xml><?xml version="1.0" encoding="utf-8"?>
<p:tagLst xmlns:p="http://schemas.openxmlformats.org/presentationml/2006/main">
  <p:tag name="AS_UNIQUEID" val="220"/>
</p:tagLst>
</file>

<file path=ppt/tags/tag129.xml><?xml version="1.0" encoding="utf-8"?>
<p:tagLst xmlns:p="http://schemas.openxmlformats.org/presentationml/2006/main">
  <p:tag name="AS_UNIQUEID" val="221"/>
</p:tagLst>
</file>

<file path=ppt/tags/tag13.xml><?xml version="1.0" encoding="utf-8"?>
<p:tagLst xmlns:p="http://schemas.openxmlformats.org/presentationml/2006/main">
  <p:tag name="AS_UNIQUEID" val="86"/>
</p:tagLst>
</file>

<file path=ppt/tags/tag130.xml><?xml version="1.0" encoding="utf-8"?>
<p:tagLst xmlns:p="http://schemas.openxmlformats.org/presentationml/2006/main">
  <p:tag name="AS_UNIQUEID" val="222"/>
</p:tagLst>
</file>

<file path=ppt/tags/tag131.xml><?xml version="1.0" encoding="utf-8"?>
<p:tagLst xmlns:p="http://schemas.openxmlformats.org/presentationml/2006/main">
  <p:tag name="AS_UNIQUEID" val="223"/>
</p:tagLst>
</file>

<file path=ppt/tags/tag132.xml><?xml version="1.0" encoding="utf-8"?>
<p:tagLst xmlns:p="http://schemas.openxmlformats.org/presentationml/2006/main">
  <p:tag name="AS_UNIQUEID" val="224"/>
</p:tagLst>
</file>

<file path=ppt/tags/tag133.xml><?xml version="1.0" encoding="utf-8"?>
<p:tagLst xmlns:p="http://schemas.openxmlformats.org/presentationml/2006/main">
  <p:tag name="AS_UNIQUEID" val="226"/>
</p:tagLst>
</file>

<file path=ppt/tags/tag134.xml><?xml version="1.0" encoding="utf-8"?>
<p:tagLst xmlns:p="http://schemas.openxmlformats.org/presentationml/2006/main">
  <p:tag name="AS_UNIQUEID" val="227"/>
</p:tagLst>
</file>

<file path=ppt/tags/tag135.xml><?xml version="1.0" encoding="utf-8"?>
<p:tagLst xmlns:p="http://schemas.openxmlformats.org/presentationml/2006/main">
  <p:tag name="AS_UNIQUEID" val="228"/>
</p:tagLst>
</file>

<file path=ppt/tags/tag136.xml><?xml version="1.0" encoding="utf-8"?>
<p:tagLst xmlns:p="http://schemas.openxmlformats.org/presentationml/2006/main">
  <p:tag name="AS_UNIQUEID" val="229"/>
</p:tagLst>
</file>

<file path=ppt/tags/tag137.xml><?xml version="1.0" encoding="utf-8"?>
<p:tagLst xmlns:p="http://schemas.openxmlformats.org/presentationml/2006/main">
  <p:tag name="AS_UNIQUEID" val="230"/>
</p:tagLst>
</file>

<file path=ppt/tags/tag138.xml><?xml version="1.0" encoding="utf-8"?>
<p:tagLst xmlns:p="http://schemas.openxmlformats.org/presentationml/2006/main">
  <p:tag name="AS_UNIQUEID" val="232"/>
</p:tagLst>
</file>

<file path=ppt/tags/tag139.xml><?xml version="1.0" encoding="utf-8"?>
<p:tagLst xmlns:p="http://schemas.openxmlformats.org/presentationml/2006/main">
  <p:tag name="AS_UNIQUEID" val="233"/>
</p:tagLst>
</file>

<file path=ppt/tags/tag14.xml><?xml version="1.0" encoding="utf-8"?>
<p:tagLst xmlns:p="http://schemas.openxmlformats.org/presentationml/2006/main">
  <p:tag name="AS_UNIQUEID" val="87"/>
</p:tagLst>
</file>

<file path=ppt/tags/tag140.xml><?xml version="1.0" encoding="utf-8"?>
<p:tagLst xmlns:p="http://schemas.openxmlformats.org/presentationml/2006/main">
  <p:tag name="AS_UNIQUEID" val="234"/>
</p:tagLst>
</file>

<file path=ppt/tags/tag141.xml><?xml version="1.0" encoding="utf-8"?>
<p:tagLst xmlns:p="http://schemas.openxmlformats.org/presentationml/2006/main">
  <p:tag name="AS_UNIQUEID" val="235"/>
</p:tagLst>
</file>

<file path=ppt/tags/tag142.xml><?xml version="1.0" encoding="utf-8"?>
<p:tagLst xmlns:p="http://schemas.openxmlformats.org/presentationml/2006/main">
  <p:tag name="AS_UNIQUEID" val="236"/>
</p:tagLst>
</file>

<file path=ppt/tags/tag143.xml><?xml version="1.0" encoding="utf-8"?>
<p:tagLst xmlns:p="http://schemas.openxmlformats.org/presentationml/2006/main">
  <p:tag name="AS_UNIQUEID" val="238"/>
</p:tagLst>
</file>

<file path=ppt/tags/tag144.xml><?xml version="1.0" encoding="utf-8"?>
<p:tagLst xmlns:p="http://schemas.openxmlformats.org/presentationml/2006/main">
  <p:tag name="AS_UNIQUEID" val="239"/>
</p:tagLst>
</file>

<file path=ppt/tags/tag145.xml><?xml version="1.0" encoding="utf-8"?>
<p:tagLst xmlns:p="http://schemas.openxmlformats.org/presentationml/2006/main">
  <p:tag name="AS_UNIQUEID" val="240"/>
</p:tagLst>
</file>

<file path=ppt/tags/tag146.xml><?xml version="1.0" encoding="utf-8"?>
<p:tagLst xmlns:p="http://schemas.openxmlformats.org/presentationml/2006/main">
  <p:tag name="AS_UNIQUEID" val="241"/>
</p:tagLst>
</file>

<file path=ppt/tags/tag147.xml><?xml version="1.0" encoding="utf-8"?>
<p:tagLst xmlns:p="http://schemas.openxmlformats.org/presentationml/2006/main">
  <p:tag name="AS_UNIQUEID" val="242"/>
</p:tagLst>
</file>

<file path=ppt/tags/tag148.xml><?xml version="1.0" encoding="utf-8"?>
<p:tagLst xmlns:p="http://schemas.openxmlformats.org/presentationml/2006/main">
  <p:tag name="AS_UNIQUEID" val="243"/>
</p:tagLst>
</file>

<file path=ppt/tags/tag149.xml><?xml version="1.0" encoding="utf-8"?>
<p:tagLst xmlns:p="http://schemas.openxmlformats.org/presentationml/2006/main">
  <p:tag name="AS_UNIQUEID" val="244"/>
</p:tagLst>
</file>

<file path=ppt/tags/tag15.xml><?xml version="1.0" encoding="utf-8"?>
<p:tagLst xmlns:p="http://schemas.openxmlformats.org/presentationml/2006/main">
  <p:tag name="AS_UNIQUEID" val="88"/>
</p:tagLst>
</file>

<file path=ppt/tags/tag150.xml><?xml version="1.0" encoding="utf-8"?>
<p:tagLst xmlns:p="http://schemas.openxmlformats.org/presentationml/2006/main">
  <p:tag name="AS_UNIQUEID" val="245"/>
</p:tagLst>
</file>

<file path=ppt/tags/tag151.xml><?xml version="1.0" encoding="utf-8"?>
<p:tagLst xmlns:p="http://schemas.openxmlformats.org/presentationml/2006/main">
  <p:tag name="AS_UNIQUEID" val="246"/>
</p:tagLst>
</file>

<file path=ppt/tags/tag152.xml><?xml version="1.0" encoding="utf-8"?>
<p:tagLst xmlns:p="http://schemas.openxmlformats.org/presentationml/2006/main">
  <p:tag name="AS_UNIQUEID" val="247"/>
</p:tagLst>
</file>

<file path=ppt/tags/tag153.xml><?xml version="1.0" encoding="utf-8"?>
<p:tagLst xmlns:p="http://schemas.openxmlformats.org/presentationml/2006/main">
  <p:tag name="AS_UNIQUEID" val="248"/>
</p:tagLst>
</file>

<file path=ppt/tags/tag154.xml><?xml version="1.0" encoding="utf-8"?>
<p:tagLst xmlns:p="http://schemas.openxmlformats.org/presentationml/2006/main">
  <p:tag name="AS_UNIQUEID" val="249"/>
</p:tagLst>
</file>

<file path=ppt/tags/tag155.xml><?xml version="1.0" encoding="utf-8"?>
<p:tagLst xmlns:p="http://schemas.openxmlformats.org/presentationml/2006/main">
  <p:tag name="AS_UNIQUEID" val="250"/>
</p:tagLst>
</file>

<file path=ppt/tags/tag156.xml><?xml version="1.0" encoding="utf-8"?>
<p:tagLst xmlns:p="http://schemas.openxmlformats.org/presentationml/2006/main">
  <p:tag name="AS_UNIQUEID" val="251"/>
</p:tagLst>
</file>

<file path=ppt/tags/tag157.xml><?xml version="1.0" encoding="utf-8"?>
<p:tagLst xmlns:p="http://schemas.openxmlformats.org/presentationml/2006/main">
  <p:tag name="AS_UNIQUEID" val="252"/>
</p:tagLst>
</file>

<file path=ppt/tags/tag158.xml><?xml version="1.0" encoding="utf-8"?>
<p:tagLst xmlns:p="http://schemas.openxmlformats.org/presentationml/2006/main">
  <p:tag name="AS_UNIQUEID" val="253"/>
</p:tagLst>
</file>

<file path=ppt/tags/tag159.xml><?xml version="1.0" encoding="utf-8"?>
<p:tagLst xmlns:p="http://schemas.openxmlformats.org/presentationml/2006/main">
  <p:tag name="AS_UNIQUEID" val="254"/>
</p:tagLst>
</file>

<file path=ppt/tags/tag16.xml><?xml version="1.0" encoding="utf-8"?>
<p:tagLst xmlns:p="http://schemas.openxmlformats.org/presentationml/2006/main">
  <p:tag name="AS_UNIQUEID" val="90"/>
</p:tagLst>
</file>

<file path=ppt/tags/tag160.xml><?xml version="1.0" encoding="utf-8"?>
<p:tagLst xmlns:p="http://schemas.openxmlformats.org/presentationml/2006/main">
  <p:tag name="AS_UNIQUEID" val="255"/>
</p:tagLst>
</file>

<file path=ppt/tags/tag161.xml><?xml version="1.0" encoding="utf-8"?>
<p:tagLst xmlns:p="http://schemas.openxmlformats.org/presentationml/2006/main">
  <p:tag name="AS_UNIQUEID" val="256"/>
</p:tagLst>
</file>

<file path=ppt/tags/tag162.xml><?xml version="1.0" encoding="utf-8"?>
<p:tagLst xmlns:p="http://schemas.openxmlformats.org/presentationml/2006/main">
  <p:tag name="AS_UNIQUEID" val="257"/>
</p:tagLst>
</file>

<file path=ppt/tags/tag163.xml><?xml version="1.0" encoding="utf-8"?>
<p:tagLst xmlns:p="http://schemas.openxmlformats.org/presentationml/2006/main">
  <p:tag name="AS_UNIQUEID" val="259"/>
</p:tagLst>
</file>

<file path=ppt/tags/tag164.xml><?xml version="1.0" encoding="utf-8"?>
<p:tagLst xmlns:p="http://schemas.openxmlformats.org/presentationml/2006/main">
  <p:tag name="AS_UNIQUEID" val="260"/>
</p:tagLst>
</file>

<file path=ppt/tags/tag165.xml><?xml version="1.0" encoding="utf-8"?>
<p:tagLst xmlns:p="http://schemas.openxmlformats.org/presentationml/2006/main">
  <p:tag name="AS_UNIQUEID" val="261"/>
</p:tagLst>
</file>

<file path=ppt/tags/tag166.xml><?xml version="1.0" encoding="utf-8"?>
<p:tagLst xmlns:p="http://schemas.openxmlformats.org/presentationml/2006/main">
  <p:tag name="AS_UNIQUEID" val="262"/>
</p:tagLst>
</file>

<file path=ppt/tags/tag167.xml><?xml version="1.0" encoding="utf-8"?>
<p:tagLst xmlns:p="http://schemas.openxmlformats.org/presentationml/2006/main">
  <p:tag name="AS_UNIQUEID" val="263"/>
</p:tagLst>
</file>

<file path=ppt/tags/tag168.xml><?xml version="1.0" encoding="utf-8"?>
<p:tagLst xmlns:p="http://schemas.openxmlformats.org/presentationml/2006/main">
  <p:tag name="AS_UNIQUEID" val="264"/>
</p:tagLst>
</file>

<file path=ppt/tags/tag169.xml><?xml version="1.0" encoding="utf-8"?>
<p:tagLst xmlns:p="http://schemas.openxmlformats.org/presentationml/2006/main">
  <p:tag name="AS_UNIQUEID" val="386"/>
</p:tagLst>
</file>

<file path=ppt/tags/tag17.xml><?xml version="1.0" encoding="utf-8"?>
<p:tagLst xmlns:p="http://schemas.openxmlformats.org/presentationml/2006/main">
  <p:tag name="AS_UNIQUEID" val="91"/>
</p:tagLst>
</file>

<file path=ppt/tags/tag170.xml><?xml version="1.0" encoding="utf-8"?>
<p:tagLst xmlns:p="http://schemas.openxmlformats.org/presentationml/2006/main">
  <p:tag name="AS_UNIQUEID" val="387"/>
</p:tagLst>
</file>

<file path=ppt/tags/tag171.xml><?xml version="1.0" encoding="utf-8"?>
<p:tagLst xmlns:p="http://schemas.openxmlformats.org/presentationml/2006/main">
  <p:tag name="AS_UNIQUEID" val="388"/>
</p:tagLst>
</file>

<file path=ppt/tags/tag172.xml><?xml version="1.0" encoding="utf-8"?>
<p:tagLst xmlns:p="http://schemas.openxmlformats.org/presentationml/2006/main">
  <p:tag name="AS_UNIQUEID" val="389"/>
</p:tagLst>
</file>

<file path=ppt/tags/tag173.xml><?xml version="1.0" encoding="utf-8"?>
<p:tagLst xmlns:p="http://schemas.openxmlformats.org/presentationml/2006/main">
  <p:tag name="AS_UNIQUEID" val="390"/>
</p:tagLst>
</file>

<file path=ppt/tags/tag174.xml><?xml version="1.0" encoding="utf-8"?>
<p:tagLst xmlns:p="http://schemas.openxmlformats.org/presentationml/2006/main">
  <p:tag name="AS_UNIQUEID" val="392"/>
</p:tagLst>
</file>

<file path=ppt/tags/tag175.xml><?xml version="1.0" encoding="utf-8"?>
<p:tagLst xmlns:p="http://schemas.openxmlformats.org/presentationml/2006/main">
  <p:tag name="AS_UNIQUEID" val="393"/>
</p:tagLst>
</file>

<file path=ppt/tags/tag176.xml><?xml version="1.0" encoding="utf-8"?>
<p:tagLst xmlns:p="http://schemas.openxmlformats.org/presentationml/2006/main">
  <p:tag name="AS_UNIQUEID" val="394"/>
</p:tagLst>
</file>

<file path=ppt/tags/tag177.xml><?xml version="1.0" encoding="utf-8"?>
<p:tagLst xmlns:p="http://schemas.openxmlformats.org/presentationml/2006/main">
  <p:tag name="AS_UNIQUEID" val="395"/>
</p:tagLst>
</file>

<file path=ppt/tags/tag178.xml><?xml version="1.0" encoding="utf-8"?>
<p:tagLst xmlns:p="http://schemas.openxmlformats.org/presentationml/2006/main">
  <p:tag name="AS_UNIQUEID" val="396"/>
</p:tagLst>
</file>

<file path=ppt/tags/tag179.xml><?xml version="1.0" encoding="utf-8"?>
<p:tagLst xmlns:p="http://schemas.openxmlformats.org/presentationml/2006/main">
  <p:tag name="AS_UNIQUEID" val="398"/>
</p:tagLst>
</file>

<file path=ppt/tags/tag18.xml><?xml version="1.0" encoding="utf-8"?>
<p:tagLst xmlns:p="http://schemas.openxmlformats.org/presentationml/2006/main">
  <p:tag name="AS_UNIQUEID" val="92"/>
</p:tagLst>
</file>

<file path=ppt/tags/tag180.xml><?xml version="1.0" encoding="utf-8"?>
<p:tagLst xmlns:p="http://schemas.openxmlformats.org/presentationml/2006/main">
  <p:tag name="AS_UNIQUEID" val="399"/>
</p:tagLst>
</file>

<file path=ppt/tags/tag181.xml><?xml version="1.0" encoding="utf-8"?>
<p:tagLst xmlns:p="http://schemas.openxmlformats.org/presentationml/2006/main">
  <p:tag name="AS_UNIQUEID" val="400"/>
</p:tagLst>
</file>

<file path=ppt/tags/tag182.xml><?xml version="1.0" encoding="utf-8"?>
<p:tagLst xmlns:p="http://schemas.openxmlformats.org/presentationml/2006/main">
  <p:tag name="AS_UNIQUEID" val="401"/>
</p:tagLst>
</file>

<file path=ppt/tags/tag183.xml><?xml version="1.0" encoding="utf-8"?>
<p:tagLst xmlns:p="http://schemas.openxmlformats.org/presentationml/2006/main">
  <p:tag name="AS_UNIQUEID" val="402"/>
</p:tagLst>
</file>

<file path=ppt/tags/tag184.xml><?xml version="1.0" encoding="utf-8"?>
<p:tagLst xmlns:p="http://schemas.openxmlformats.org/presentationml/2006/main">
  <p:tag name="AS_UNIQUEID" val="404"/>
</p:tagLst>
</file>

<file path=ppt/tags/tag185.xml><?xml version="1.0" encoding="utf-8"?>
<p:tagLst xmlns:p="http://schemas.openxmlformats.org/presentationml/2006/main">
  <p:tag name="AS_UNIQUEID" val="405"/>
</p:tagLst>
</file>

<file path=ppt/tags/tag186.xml><?xml version="1.0" encoding="utf-8"?>
<p:tagLst xmlns:p="http://schemas.openxmlformats.org/presentationml/2006/main">
  <p:tag name="AS_UNIQUEID" val="406"/>
</p:tagLst>
</file>

<file path=ppt/tags/tag187.xml><?xml version="1.0" encoding="utf-8"?>
<p:tagLst xmlns:p="http://schemas.openxmlformats.org/presentationml/2006/main">
  <p:tag name="AS_UNIQUEID" val="407"/>
</p:tagLst>
</file>

<file path=ppt/tags/tag188.xml><?xml version="1.0" encoding="utf-8"?>
<p:tagLst xmlns:p="http://schemas.openxmlformats.org/presentationml/2006/main">
  <p:tag name="AS_UNIQUEID" val="408"/>
</p:tagLst>
</file>

<file path=ppt/tags/tag189.xml><?xml version="1.0" encoding="utf-8"?>
<p:tagLst xmlns:p="http://schemas.openxmlformats.org/presentationml/2006/main">
  <p:tag name="AS_UNIQUEID" val="409"/>
</p:tagLst>
</file>

<file path=ppt/tags/tag19.xml><?xml version="1.0" encoding="utf-8"?>
<p:tagLst xmlns:p="http://schemas.openxmlformats.org/presentationml/2006/main">
  <p:tag name="AS_UNIQUEID" val="93"/>
</p:tagLst>
</file>

<file path=ppt/tags/tag190.xml><?xml version="1.0" encoding="utf-8"?>
<p:tagLst xmlns:p="http://schemas.openxmlformats.org/presentationml/2006/main">
  <p:tag name="AS_UNIQUEID" val="411"/>
</p:tagLst>
</file>

<file path=ppt/tags/tag191.xml><?xml version="1.0" encoding="utf-8"?>
<p:tagLst xmlns:p="http://schemas.openxmlformats.org/presentationml/2006/main">
  <p:tag name="AS_UNIQUEID" val="412"/>
</p:tagLst>
</file>

<file path=ppt/tags/tag192.xml><?xml version="1.0" encoding="utf-8"?>
<p:tagLst xmlns:p="http://schemas.openxmlformats.org/presentationml/2006/main">
  <p:tag name="AS_UNIQUEID" val="413"/>
</p:tagLst>
</file>

<file path=ppt/tags/tag193.xml><?xml version="1.0" encoding="utf-8"?>
<p:tagLst xmlns:p="http://schemas.openxmlformats.org/presentationml/2006/main">
  <p:tag name="AS_UNIQUEID" val="414"/>
</p:tagLst>
</file>

<file path=ppt/tags/tag194.xml><?xml version="1.0" encoding="utf-8"?>
<p:tagLst xmlns:p="http://schemas.openxmlformats.org/presentationml/2006/main">
  <p:tag name="AS_UNIQUEID" val="415"/>
</p:tagLst>
</file>

<file path=ppt/tags/tag195.xml><?xml version="1.0" encoding="utf-8"?>
<p:tagLst xmlns:p="http://schemas.openxmlformats.org/presentationml/2006/main">
  <p:tag name="AS_UNIQUEID" val="416"/>
</p:tagLst>
</file>

<file path=ppt/tags/tag196.xml><?xml version="1.0" encoding="utf-8"?>
<p:tagLst xmlns:p="http://schemas.openxmlformats.org/presentationml/2006/main">
  <p:tag name="AS_UNIQUEID" val="417"/>
</p:tagLst>
</file>

<file path=ppt/tags/tag197.xml><?xml version="1.0" encoding="utf-8"?>
<p:tagLst xmlns:p="http://schemas.openxmlformats.org/presentationml/2006/main">
  <p:tag name="AS_UNIQUEID" val="418"/>
</p:tagLst>
</file>

<file path=ppt/tags/tag198.xml><?xml version="1.0" encoding="utf-8"?>
<p:tagLst xmlns:p="http://schemas.openxmlformats.org/presentationml/2006/main">
  <p:tag name="AS_UNIQUEID" val="420"/>
</p:tagLst>
</file>

<file path=ppt/tags/tag199.xml><?xml version="1.0" encoding="utf-8"?>
<p:tagLst xmlns:p="http://schemas.openxmlformats.org/presentationml/2006/main">
  <p:tag name="AS_UNIQUEID" val="421"/>
</p:tagLst>
</file>

<file path=ppt/tags/tag2.xml><?xml version="1.0" encoding="utf-8"?>
<p:tagLst xmlns:p="http://schemas.openxmlformats.org/presentationml/2006/main">
  <p:tag name="AS_UNIQUEID" val="73"/>
</p:tagLst>
</file>

<file path=ppt/tags/tag20.xml><?xml version="1.0" encoding="utf-8"?>
<p:tagLst xmlns:p="http://schemas.openxmlformats.org/presentationml/2006/main">
  <p:tag name="AS_UNIQUEID" val="94"/>
</p:tagLst>
</file>

<file path=ppt/tags/tag200.xml><?xml version="1.0" encoding="utf-8"?>
<p:tagLst xmlns:p="http://schemas.openxmlformats.org/presentationml/2006/main">
  <p:tag name="AS_UNIQUEID" val="422"/>
</p:tagLst>
</file>

<file path=ppt/tags/tag201.xml><?xml version="1.0" encoding="utf-8"?>
<p:tagLst xmlns:p="http://schemas.openxmlformats.org/presentationml/2006/main">
  <p:tag name="AS_UNIQUEID" val="423"/>
</p:tagLst>
</file>

<file path=ppt/tags/tag202.xml><?xml version="1.0" encoding="utf-8"?>
<p:tagLst xmlns:p="http://schemas.openxmlformats.org/presentationml/2006/main">
  <p:tag name="AS_UNIQUEID" val="425"/>
</p:tagLst>
</file>

<file path=ppt/tags/tag203.xml><?xml version="1.0" encoding="utf-8"?>
<p:tagLst xmlns:p="http://schemas.openxmlformats.org/presentationml/2006/main">
  <p:tag name="AS_UNIQUEID" val="426"/>
</p:tagLst>
</file>

<file path=ppt/tags/tag204.xml><?xml version="1.0" encoding="utf-8"?>
<p:tagLst xmlns:p="http://schemas.openxmlformats.org/presentationml/2006/main">
  <p:tag name="AS_UNIQUEID" val="427"/>
</p:tagLst>
</file>

<file path=ppt/tags/tag205.xml><?xml version="1.0" encoding="utf-8"?>
<p:tagLst xmlns:p="http://schemas.openxmlformats.org/presentationml/2006/main">
  <p:tag name="AS_UNIQUEID" val="429"/>
</p:tagLst>
</file>

<file path=ppt/tags/tag206.xml><?xml version="1.0" encoding="utf-8"?>
<p:tagLst xmlns:p="http://schemas.openxmlformats.org/presentationml/2006/main">
  <p:tag name="AS_UNIQUEID" val="430"/>
</p:tagLst>
</file>

<file path=ppt/tags/tag207.xml><?xml version="1.0" encoding="utf-8"?>
<p:tagLst xmlns:p="http://schemas.openxmlformats.org/presentationml/2006/main">
  <p:tag name="AS_UNIQUEID" val="431"/>
</p:tagLst>
</file>

<file path=ppt/tags/tag208.xml><?xml version="1.0" encoding="utf-8"?>
<p:tagLst xmlns:p="http://schemas.openxmlformats.org/presentationml/2006/main">
  <p:tag name="AS_UNIQUEID" val="432"/>
</p:tagLst>
</file>

<file path=ppt/tags/tag209.xml><?xml version="1.0" encoding="utf-8"?>
<p:tagLst xmlns:p="http://schemas.openxmlformats.org/presentationml/2006/main">
  <p:tag name="AS_UNIQUEID" val="433"/>
</p:tagLst>
</file>

<file path=ppt/tags/tag21.xml><?xml version="1.0" encoding="utf-8"?>
<p:tagLst xmlns:p="http://schemas.openxmlformats.org/presentationml/2006/main">
  <p:tag name="AS_UNIQUEID" val="95"/>
</p:tagLst>
</file>

<file path=ppt/tags/tag210.xml><?xml version="1.0" encoding="utf-8"?>
<p:tagLst xmlns:p="http://schemas.openxmlformats.org/presentationml/2006/main">
  <p:tag name="AS_UNIQUEID" val="434"/>
</p:tagLst>
</file>

<file path=ppt/tags/tag211.xml><?xml version="1.0" encoding="utf-8"?>
<p:tagLst xmlns:p="http://schemas.openxmlformats.org/presentationml/2006/main">
  <p:tag name="AS_UNIQUEID" val="436"/>
</p:tagLst>
</file>

<file path=ppt/tags/tag212.xml><?xml version="1.0" encoding="utf-8"?>
<p:tagLst xmlns:p="http://schemas.openxmlformats.org/presentationml/2006/main">
  <p:tag name="AS_UNIQUEID" val="437"/>
</p:tagLst>
</file>

<file path=ppt/tags/tag213.xml><?xml version="1.0" encoding="utf-8"?>
<p:tagLst xmlns:p="http://schemas.openxmlformats.org/presentationml/2006/main">
  <p:tag name="AS_UNIQUEID" val="438"/>
</p:tagLst>
</file>

<file path=ppt/tags/tag214.xml><?xml version="1.0" encoding="utf-8"?>
<p:tagLst xmlns:p="http://schemas.openxmlformats.org/presentationml/2006/main">
  <p:tag name="AS_UNIQUEID" val="439"/>
</p:tagLst>
</file>

<file path=ppt/tags/tag215.xml><?xml version="1.0" encoding="utf-8"?>
<p:tagLst xmlns:p="http://schemas.openxmlformats.org/presentationml/2006/main">
  <p:tag name="AS_UNIQUEID" val="440"/>
</p:tagLst>
</file>

<file path=ppt/tags/tag216.xml><?xml version="1.0" encoding="utf-8"?>
<p:tagLst xmlns:p="http://schemas.openxmlformats.org/presentationml/2006/main">
  <p:tag name="AS_UNIQUEID" val="441"/>
</p:tagLst>
</file>

<file path=ppt/tags/tag217.xml><?xml version="1.0" encoding="utf-8"?>
<p:tagLst xmlns:p="http://schemas.openxmlformats.org/presentationml/2006/main">
  <p:tag name="AS_UNIQUEID" val="443"/>
</p:tagLst>
</file>

<file path=ppt/tags/tag218.xml><?xml version="1.0" encoding="utf-8"?>
<p:tagLst xmlns:p="http://schemas.openxmlformats.org/presentationml/2006/main">
  <p:tag name="AS_UNIQUEID" val="444"/>
</p:tagLst>
</file>

<file path=ppt/tags/tag219.xml><?xml version="1.0" encoding="utf-8"?>
<p:tagLst xmlns:p="http://schemas.openxmlformats.org/presentationml/2006/main">
  <p:tag name="AS_UNIQUEID" val="445"/>
</p:tagLst>
</file>

<file path=ppt/tags/tag22.xml><?xml version="1.0" encoding="utf-8"?>
<p:tagLst xmlns:p="http://schemas.openxmlformats.org/presentationml/2006/main">
  <p:tag name="AS_UNIQUEID" val="97"/>
</p:tagLst>
</file>

<file path=ppt/tags/tag220.xml><?xml version="1.0" encoding="utf-8"?>
<p:tagLst xmlns:p="http://schemas.openxmlformats.org/presentationml/2006/main">
  <p:tag name="AS_UNIQUEID" val="446"/>
</p:tagLst>
</file>

<file path=ppt/tags/tag221.xml><?xml version="1.0" encoding="utf-8"?>
<p:tagLst xmlns:p="http://schemas.openxmlformats.org/presentationml/2006/main">
  <p:tag name="AS_UNIQUEID" val="447"/>
</p:tagLst>
</file>

<file path=ppt/tags/tag222.xml><?xml version="1.0" encoding="utf-8"?>
<p:tagLst xmlns:p="http://schemas.openxmlformats.org/presentationml/2006/main">
  <p:tag name="AS_UNIQUEID" val="449"/>
</p:tagLst>
</file>

<file path=ppt/tags/tag223.xml><?xml version="1.0" encoding="utf-8"?>
<p:tagLst xmlns:p="http://schemas.openxmlformats.org/presentationml/2006/main">
  <p:tag name="AS_UNIQUEID" val="450"/>
</p:tagLst>
</file>

<file path=ppt/tags/tag224.xml><?xml version="1.0" encoding="utf-8"?>
<p:tagLst xmlns:p="http://schemas.openxmlformats.org/presentationml/2006/main">
  <p:tag name="AS_UNIQUEID" val="451"/>
</p:tagLst>
</file>

<file path=ppt/tags/tag225.xml><?xml version="1.0" encoding="utf-8"?>
<p:tagLst xmlns:p="http://schemas.openxmlformats.org/presentationml/2006/main">
  <p:tag name="AS_UNIQUEID" val="452"/>
</p:tagLst>
</file>

<file path=ppt/tags/tag226.xml><?xml version="1.0" encoding="utf-8"?>
<p:tagLst xmlns:p="http://schemas.openxmlformats.org/presentationml/2006/main">
  <p:tag name="AS_UNIQUEID" val="453"/>
</p:tagLst>
</file>

<file path=ppt/tags/tag227.xml><?xml version="1.0" encoding="utf-8"?>
<p:tagLst xmlns:p="http://schemas.openxmlformats.org/presentationml/2006/main">
  <p:tag name="AS_UNIQUEID" val="455"/>
</p:tagLst>
</file>

<file path=ppt/tags/tag228.xml><?xml version="1.0" encoding="utf-8"?>
<p:tagLst xmlns:p="http://schemas.openxmlformats.org/presentationml/2006/main">
  <p:tag name="AS_UNIQUEID" val="456"/>
</p:tagLst>
</file>

<file path=ppt/tags/tag229.xml><?xml version="1.0" encoding="utf-8"?>
<p:tagLst xmlns:p="http://schemas.openxmlformats.org/presentationml/2006/main">
  <p:tag name="AS_UNIQUEID" val="457"/>
</p:tagLst>
</file>

<file path=ppt/tags/tag23.xml><?xml version="1.0" encoding="utf-8"?>
<p:tagLst xmlns:p="http://schemas.openxmlformats.org/presentationml/2006/main">
  <p:tag name="AS_UNIQUEID" val="98"/>
</p:tagLst>
</file>

<file path=ppt/tags/tag230.xml><?xml version="1.0" encoding="utf-8"?>
<p:tagLst xmlns:p="http://schemas.openxmlformats.org/presentationml/2006/main">
  <p:tag name="AS_UNIQUEID" val="458"/>
</p:tagLst>
</file>

<file path=ppt/tags/tag231.xml><?xml version="1.0" encoding="utf-8"?>
<p:tagLst xmlns:p="http://schemas.openxmlformats.org/presentationml/2006/main">
  <p:tag name="AS_UNIQUEID" val="459"/>
</p:tagLst>
</file>

<file path=ppt/tags/tag232.xml><?xml version="1.0" encoding="utf-8"?>
<p:tagLst xmlns:p="http://schemas.openxmlformats.org/presentationml/2006/main">
  <p:tag name="AS_UNIQUEID" val="273"/>
</p:tagLst>
</file>

<file path=ppt/tags/tag233.xml><?xml version="1.0" encoding="utf-8"?>
<p:tagLst xmlns:p="http://schemas.openxmlformats.org/presentationml/2006/main">
  <p:tag name="AS_UNIQUEID" val="274"/>
</p:tagLst>
</file>

<file path=ppt/tags/tag234.xml><?xml version="1.0" encoding="utf-8"?>
<p:tagLst xmlns:p="http://schemas.openxmlformats.org/presentationml/2006/main">
  <p:tag name="AS_UNIQUEID" val="281"/>
</p:tagLst>
</file>

<file path=ppt/tags/tag235.xml><?xml version="1.0" encoding="utf-8"?>
<p:tagLst xmlns:p="http://schemas.openxmlformats.org/presentationml/2006/main">
  <p:tag name="AS_UNIQUEID" val="282"/>
</p:tagLst>
</file>

<file path=ppt/tags/tag236.xml><?xml version="1.0" encoding="utf-8"?>
<p:tagLst xmlns:p="http://schemas.openxmlformats.org/presentationml/2006/main">
  <p:tag name="AS_UNIQUEID" val="283"/>
</p:tagLst>
</file>

<file path=ppt/tags/tag237.xml><?xml version="1.0" encoding="utf-8"?>
<p:tagLst xmlns:p="http://schemas.openxmlformats.org/presentationml/2006/main">
  <p:tag name="AS_UNIQUEID" val="284"/>
</p:tagLst>
</file>

<file path=ppt/tags/tag238.xml><?xml version="1.0" encoding="utf-8"?>
<p:tagLst xmlns:p="http://schemas.openxmlformats.org/presentationml/2006/main">
  <p:tag name="AS_UNIQUEID" val="285"/>
</p:tagLst>
</file>

<file path=ppt/tags/tag239.xml><?xml version="1.0" encoding="utf-8"?>
<p:tagLst xmlns:p="http://schemas.openxmlformats.org/presentationml/2006/main">
  <p:tag name="AS_UNIQUEID" val="286"/>
</p:tagLst>
</file>

<file path=ppt/tags/tag24.xml><?xml version="1.0" encoding="utf-8"?>
<p:tagLst xmlns:p="http://schemas.openxmlformats.org/presentationml/2006/main">
  <p:tag name="AS_UNIQUEID" val="99"/>
</p:tagLst>
</file>

<file path=ppt/tags/tag240.xml><?xml version="1.0" encoding="utf-8"?>
<p:tagLst xmlns:p="http://schemas.openxmlformats.org/presentationml/2006/main">
  <p:tag name="AS_UNIQUEID" val="287"/>
</p:tagLst>
</file>

<file path=ppt/tags/tag241.xml><?xml version="1.0" encoding="utf-8"?>
<p:tagLst xmlns:p="http://schemas.openxmlformats.org/presentationml/2006/main">
  <p:tag name="AS_UNIQUEID" val="277"/>
</p:tagLst>
</file>

<file path=ppt/tags/tag242.xml><?xml version="1.0" encoding="utf-8"?>
<p:tagLst xmlns:p="http://schemas.openxmlformats.org/presentationml/2006/main">
  <p:tag name="AS_UNIQUEID" val="278"/>
</p:tagLst>
</file>

<file path=ppt/tags/tag243.xml><?xml version="1.0" encoding="utf-8"?>
<p:tagLst xmlns:p="http://schemas.openxmlformats.org/presentationml/2006/main">
  <p:tag name="AS_UNIQUEID" val="279"/>
</p:tagLst>
</file>

<file path=ppt/tags/tag244.xml><?xml version="1.0" encoding="utf-8"?>
<p:tagLst xmlns:p="http://schemas.openxmlformats.org/presentationml/2006/main">
  <p:tag name="AS_UNIQUEID" val="289"/>
</p:tagLst>
</file>

<file path=ppt/tags/tag245.xml><?xml version="1.0" encoding="utf-8"?>
<p:tagLst xmlns:p="http://schemas.openxmlformats.org/presentationml/2006/main">
  <p:tag name="AS_UNIQUEID" val="290"/>
</p:tagLst>
</file>

<file path=ppt/tags/tag246.xml><?xml version="1.0" encoding="utf-8"?>
<p:tagLst xmlns:p="http://schemas.openxmlformats.org/presentationml/2006/main">
  <p:tag name="AS_UNIQUEID" val="291"/>
</p:tagLst>
</file>

<file path=ppt/tags/tag247.xml><?xml version="1.0" encoding="utf-8"?>
<p:tagLst xmlns:p="http://schemas.openxmlformats.org/presentationml/2006/main">
  <p:tag name="AS_UNIQUEID" val="292"/>
</p:tagLst>
</file>

<file path=ppt/tags/tag248.xml><?xml version="1.0" encoding="utf-8"?>
<p:tagLst xmlns:p="http://schemas.openxmlformats.org/presentationml/2006/main">
  <p:tag name="AS_UNIQUEID" val="293"/>
</p:tagLst>
</file>

<file path=ppt/tags/tag249.xml><?xml version="1.0" encoding="utf-8"?>
<p:tagLst xmlns:p="http://schemas.openxmlformats.org/presentationml/2006/main">
  <p:tag name="AS_UNIQUEID" val="294"/>
</p:tagLst>
</file>

<file path=ppt/tags/tag25.xml><?xml version="1.0" encoding="utf-8"?>
<p:tagLst xmlns:p="http://schemas.openxmlformats.org/presentationml/2006/main">
  <p:tag name="AS_UNIQUEID" val="100"/>
</p:tagLst>
</file>

<file path=ppt/tags/tag250.xml><?xml version="1.0" encoding="utf-8"?>
<p:tagLst xmlns:p="http://schemas.openxmlformats.org/presentationml/2006/main">
  <p:tag name="AS_UNIQUEID" val="295"/>
</p:tagLst>
</file>

<file path=ppt/tags/tag251.xml><?xml version="1.0" encoding="utf-8"?>
<p:tagLst xmlns:p="http://schemas.openxmlformats.org/presentationml/2006/main">
  <p:tag name="AS_UNIQUEID" val="296"/>
</p:tagLst>
</file>

<file path=ppt/tags/tag252.xml><?xml version="1.0" encoding="utf-8"?>
<p:tagLst xmlns:p="http://schemas.openxmlformats.org/presentationml/2006/main">
  <p:tag name="AS_UNIQUEID" val="297"/>
</p:tagLst>
</file>

<file path=ppt/tags/tag253.xml><?xml version="1.0" encoding="utf-8"?>
<p:tagLst xmlns:p="http://schemas.openxmlformats.org/presentationml/2006/main">
  <p:tag name="AS_UNIQUEID" val="298"/>
</p:tagLst>
</file>

<file path=ppt/tags/tag254.xml><?xml version="1.0" encoding="utf-8"?>
<p:tagLst xmlns:p="http://schemas.openxmlformats.org/presentationml/2006/main">
  <p:tag name="AS_UNIQUEID" val="299"/>
</p:tagLst>
</file>

<file path=ppt/tags/tag255.xml><?xml version="1.0" encoding="utf-8"?>
<p:tagLst xmlns:p="http://schemas.openxmlformats.org/presentationml/2006/main">
  <p:tag name="AS_UNIQUEID" val="300"/>
</p:tagLst>
</file>

<file path=ppt/tags/tag256.xml><?xml version="1.0" encoding="utf-8"?>
<p:tagLst xmlns:p="http://schemas.openxmlformats.org/presentationml/2006/main">
  <p:tag name="AS_UNIQUEID" val="301"/>
</p:tagLst>
</file>

<file path=ppt/tags/tag257.xml><?xml version="1.0" encoding="utf-8"?>
<p:tagLst xmlns:p="http://schemas.openxmlformats.org/presentationml/2006/main">
  <p:tag name="AS_UNIQUEID" val="302"/>
</p:tagLst>
</file>

<file path=ppt/tags/tag258.xml><?xml version="1.0" encoding="utf-8"?>
<p:tagLst xmlns:p="http://schemas.openxmlformats.org/presentationml/2006/main">
  <p:tag name="AS_UNIQUEID" val="303"/>
</p:tagLst>
</file>

<file path=ppt/tags/tag259.xml><?xml version="1.0" encoding="utf-8"?>
<p:tagLst xmlns:p="http://schemas.openxmlformats.org/presentationml/2006/main">
  <p:tag name="AS_UNIQUEID" val="304"/>
</p:tagLst>
</file>

<file path=ppt/tags/tag26.xml><?xml version="1.0" encoding="utf-8"?>
<p:tagLst xmlns:p="http://schemas.openxmlformats.org/presentationml/2006/main">
  <p:tag name="AS_UNIQUEID" val="101"/>
</p:tagLst>
</file>

<file path=ppt/tags/tag260.xml><?xml version="1.0" encoding="utf-8"?>
<p:tagLst xmlns:p="http://schemas.openxmlformats.org/presentationml/2006/main">
  <p:tag name="AS_UNIQUEID" val="305"/>
</p:tagLst>
</file>

<file path=ppt/tags/tag261.xml><?xml version="1.0" encoding="utf-8"?>
<p:tagLst xmlns:p="http://schemas.openxmlformats.org/presentationml/2006/main">
  <p:tag name="AS_UNIQUEID" val="306"/>
</p:tagLst>
</file>

<file path=ppt/tags/tag262.xml><?xml version="1.0" encoding="utf-8"?>
<p:tagLst xmlns:p="http://schemas.openxmlformats.org/presentationml/2006/main">
  <p:tag name="AS_UNIQUEID" val="307"/>
</p:tagLst>
</file>

<file path=ppt/tags/tag263.xml><?xml version="1.0" encoding="utf-8"?>
<p:tagLst xmlns:p="http://schemas.openxmlformats.org/presentationml/2006/main">
  <p:tag name="AS_UNIQUEID" val="308"/>
</p:tagLst>
</file>

<file path=ppt/tags/tag264.xml><?xml version="1.0" encoding="utf-8"?>
<p:tagLst xmlns:p="http://schemas.openxmlformats.org/presentationml/2006/main">
  <p:tag name="AS_UNIQUEID" val="309"/>
</p:tagLst>
</file>

<file path=ppt/tags/tag265.xml><?xml version="1.0" encoding="utf-8"?>
<p:tagLst xmlns:p="http://schemas.openxmlformats.org/presentationml/2006/main">
  <p:tag name="AS_UNIQUEID" val="310"/>
</p:tagLst>
</file>

<file path=ppt/tags/tag266.xml><?xml version="1.0" encoding="utf-8"?>
<p:tagLst xmlns:p="http://schemas.openxmlformats.org/presentationml/2006/main">
  <p:tag name="AS_UNIQUEID" val="311"/>
</p:tagLst>
</file>

<file path=ppt/tags/tag267.xml><?xml version="1.0" encoding="utf-8"?>
<p:tagLst xmlns:p="http://schemas.openxmlformats.org/presentationml/2006/main">
  <p:tag name="AS_UNIQUEID" val="312"/>
</p:tagLst>
</file>

<file path=ppt/tags/tag268.xml><?xml version="1.0" encoding="utf-8"?>
<p:tagLst xmlns:p="http://schemas.openxmlformats.org/presentationml/2006/main">
  <p:tag name="AS_UNIQUEID" val="313"/>
</p:tagLst>
</file>

<file path=ppt/tags/tag269.xml><?xml version="1.0" encoding="utf-8"?>
<p:tagLst xmlns:p="http://schemas.openxmlformats.org/presentationml/2006/main">
  <p:tag name="AS_UNIQUEID" val="314"/>
</p:tagLst>
</file>

<file path=ppt/tags/tag27.xml><?xml version="1.0" encoding="utf-8"?>
<p:tagLst xmlns:p="http://schemas.openxmlformats.org/presentationml/2006/main">
  <p:tag name="AS_UNIQUEID" val="102"/>
</p:tagLst>
</file>

<file path=ppt/tags/tag270.xml><?xml version="1.0" encoding="utf-8"?>
<p:tagLst xmlns:p="http://schemas.openxmlformats.org/presentationml/2006/main">
  <p:tag name="AS_UNIQUEID" val="315"/>
</p:tagLst>
</file>

<file path=ppt/tags/tag271.xml><?xml version="1.0" encoding="utf-8"?>
<p:tagLst xmlns:p="http://schemas.openxmlformats.org/presentationml/2006/main">
  <p:tag name="AS_UNIQUEID" val="316"/>
</p:tagLst>
</file>

<file path=ppt/tags/tag272.xml><?xml version="1.0" encoding="utf-8"?>
<p:tagLst xmlns:p="http://schemas.openxmlformats.org/presentationml/2006/main">
  <p:tag name="AS_UNIQUEID" val="317"/>
</p:tagLst>
</file>

<file path=ppt/tags/tag273.xml><?xml version="1.0" encoding="utf-8"?>
<p:tagLst xmlns:p="http://schemas.openxmlformats.org/presentationml/2006/main">
  <p:tag name="AS_UNIQUEID" val="318"/>
</p:tagLst>
</file>

<file path=ppt/tags/tag274.xml><?xml version="1.0" encoding="utf-8"?>
<p:tagLst xmlns:p="http://schemas.openxmlformats.org/presentationml/2006/main">
  <p:tag name="AS_UNIQUEID" val="319"/>
</p:tagLst>
</file>

<file path=ppt/tags/tag275.xml><?xml version="1.0" encoding="utf-8"?>
<p:tagLst xmlns:p="http://schemas.openxmlformats.org/presentationml/2006/main">
  <p:tag name="AS_UNIQUEID" val="320"/>
</p:tagLst>
</file>

<file path=ppt/tags/tag276.xml><?xml version="1.0" encoding="utf-8"?>
<p:tagLst xmlns:p="http://schemas.openxmlformats.org/presentationml/2006/main">
  <p:tag name="AS_UNIQUEID" val="321"/>
</p:tagLst>
</file>

<file path=ppt/tags/tag277.xml><?xml version="1.0" encoding="utf-8"?>
<p:tagLst xmlns:p="http://schemas.openxmlformats.org/presentationml/2006/main">
  <p:tag name="AS_UNIQUEID" val="322"/>
</p:tagLst>
</file>

<file path=ppt/tags/tag278.xml><?xml version="1.0" encoding="utf-8"?>
<p:tagLst xmlns:p="http://schemas.openxmlformats.org/presentationml/2006/main">
  <p:tag name="AS_UNIQUEID" val="323"/>
</p:tagLst>
</file>

<file path=ppt/tags/tag279.xml><?xml version="1.0" encoding="utf-8"?>
<p:tagLst xmlns:p="http://schemas.openxmlformats.org/presentationml/2006/main">
  <p:tag name="AS_UNIQUEID" val="324"/>
</p:tagLst>
</file>

<file path=ppt/tags/tag28.xml><?xml version="1.0" encoding="utf-8"?>
<p:tagLst xmlns:p="http://schemas.openxmlformats.org/presentationml/2006/main">
  <p:tag name="AS_UNIQUEID" val="103"/>
</p:tagLst>
</file>

<file path=ppt/tags/tag280.xml><?xml version="1.0" encoding="utf-8"?>
<p:tagLst xmlns:p="http://schemas.openxmlformats.org/presentationml/2006/main">
  <p:tag name="AS_UNIQUEID" val="325"/>
</p:tagLst>
</file>

<file path=ppt/tags/tag281.xml><?xml version="1.0" encoding="utf-8"?>
<p:tagLst xmlns:p="http://schemas.openxmlformats.org/presentationml/2006/main">
  <p:tag name="AS_UNIQUEID" val="326"/>
</p:tagLst>
</file>

<file path=ppt/tags/tag282.xml><?xml version="1.0" encoding="utf-8"?>
<p:tagLst xmlns:p="http://schemas.openxmlformats.org/presentationml/2006/main">
  <p:tag name="AS_UNIQUEID" val="327"/>
</p:tagLst>
</file>

<file path=ppt/tags/tag283.xml><?xml version="1.0" encoding="utf-8"?>
<p:tagLst xmlns:p="http://schemas.openxmlformats.org/presentationml/2006/main">
  <p:tag name="AS_UNIQUEID" val="328"/>
</p:tagLst>
</file>

<file path=ppt/tags/tag284.xml><?xml version="1.0" encoding="utf-8"?>
<p:tagLst xmlns:p="http://schemas.openxmlformats.org/presentationml/2006/main">
  <p:tag name="AS_UNIQUEID" val="329"/>
</p:tagLst>
</file>

<file path=ppt/tags/tag285.xml><?xml version="1.0" encoding="utf-8"?>
<p:tagLst xmlns:p="http://schemas.openxmlformats.org/presentationml/2006/main">
  <p:tag name="AS_UNIQUEID" val="330"/>
</p:tagLst>
</file>

<file path=ppt/tags/tag286.xml><?xml version="1.0" encoding="utf-8"?>
<p:tagLst xmlns:p="http://schemas.openxmlformats.org/presentationml/2006/main">
  <p:tag name="AS_UNIQUEID" val="331"/>
</p:tagLst>
</file>

<file path=ppt/tags/tag287.xml><?xml version="1.0" encoding="utf-8"?>
<p:tagLst xmlns:p="http://schemas.openxmlformats.org/presentationml/2006/main">
  <p:tag name="AS_UNIQUEID" val="332"/>
</p:tagLst>
</file>

<file path=ppt/tags/tag288.xml><?xml version="1.0" encoding="utf-8"?>
<p:tagLst xmlns:p="http://schemas.openxmlformats.org/presentationml/2006/main">
  <p:tag name="AS_UNIQUEID" val="338"/>
</p:tagLst>
</file>

<file path=ppt/tags/tag289.xml><?xml version="1.0" encoding="utf-8"?>
<p:tagLst xmlns:p="http://schemas.openxmlformats.org/presentationml/2006/main">
  <p:tag name="AS_UNIQUEID" val="339"/>
</p:tagLst>
</file>

<file path=ppt/tags/tag29.xml><?xml version="1.0" encoding="utf-8"?>
<p:tagLst xmlns:p="http://schemas.openxmlformats.org/presentationml/2006/main">
  <p:tag name="AS_UNIQUEID" val="104"/>
</p:tagLst>
</file>

<file path=ppt/tags/tag290.xml><?xml version="1.0" encoding="utf-8"?>
<p:tagLst xmlns:p="http://schemas.openxmlformats.org/presentationml/2006/main">
  <p:tag name="AS_UNIQUEID" val="340"/>
</p:tagLst>
</file>

<file path=ppt/tags/tag291.xml><?xml version="1.0" encoding="utf-8"?>
<p:tagLst xmlns:p="http://schemas.openxmlformats.org/presentationml/2006/main">
  <p:tag name="AS_UNIQUEID" val="341"/>
</p:tagLst>
</file>

<file path=ppt/tags/tag292.xml><?xml version="1.0" encoding="utf-8"?>
<p:tagLst xmlns:p="http://schemas.openxmlformats.org/presentationml/2006/main">
  <p:tag name="AS_UNIQUEID" val="334"/>
</p:tagLst>
</file>

<file path=ppt/tags/tag293.xml><?xml version="1.0" encoding="utf-8"?>
<p:tagLst xmlns:p="http://schemas.openxmlformats.org/presentationml/2006/main">
  <p:tag name="AS_UNIQUEID" val="335"/>
</p:tagLst>
</file>

<file path=ppt/tags/tag294.xml><?xml version="1.0" encoding="utf-8"?>
<p:tagLst xmlns:p="http://schemas.openxmlformats.org/presentationml/2006/main">
  <p:tag name="AS_UNIQUEID" val="336"/>
</p:tagLst>
</file>

<file path=ppt/tags/tag295.xml><?xml version="1.0" encoding="utf-8"?>
<p:tagLst xmlns:p="http://schemas.openxmlformats.org/presentationml/2006/main">
  <p:tag name="AS_UNIQUEID" val="343"/>
</p:tagLst>
</file>

<file path=ppt/tags/tag296.xml><?xml version="1.0" encoding="utf-8"?>
<p:tagLst xmlns:p="http://schemas.openxmlformats.org/presentationml/2006/main">
  <p:tag name="AS_UNIQUEID" val="344"/>
</p:tagLst>
</file>

<file path=ppt/tags/tag297.xml><?xml version="1.0" encoding="utf-8"?>
<p:tagLst xmlns:p="http://schemas.openxmlformats.org/presentationml/2006/main">
  <p:tag name="AS_UNIQUEID" val="345"/>
</p:tagLst>
</file>

<file path=ppt/tags/tag298.xml><?xml version="1.0" encoding="utf-8"?>
<p:tagLst xmlns:p="http://schemas.openxmlformats.org/presentationml/2006/main">
  <p:tag name="AS_UNIQUEID" val="346"/>
</p:tagLst>
</file>

<file path=ppt/tags/tag299.xml><?xml version="1.0" encoding="utf-8"?>
<p:tagLst xmlns:p="http://schemas.openxmlformats.org/presentationml/2006/main">
  <p:tag name="AS_UNIQUEID" val="347"/>
</p:tagLst>
</file>

<file path=ppt/tags/tag3.xml><?xml version="1.0" encoding="utf-8"?>
<p:tagLst xmlns:p="http://schemas.openxmlformats.org/presentationml/2006/main">
  <p:tag name="AS_UNIQUEID" val="74"/>
</p:tagLst>
</file>

<file path=ppt/tags/tag30.xml><?xml version="1.0" encoding="utf-8"?>
<p:tagLst xmlns:p="http://schemas.openxmlformats.org/presentationml/2006/main">
  <p:tag name="AS_UNIQUEID" val="106"/>
</p:tagLst>
</file>

<file path=ppt/tags/tag300.xml><?xml version="1.0" encoding="utf-8"?>
<p:tagLst xmlns:p="http://schemas.openxmlformats.org/presentationml/2006/main">
  <p:tag name="AS_UNIQUEID" val="356"/>
</p:tagLst>
</file>

<file path=ppt/tags/tag301.xml><?xml version="1.0" encoding="utf-8"?>
<p:tagLst xmlns:p="http://schemas.openxmlformats.org/presentationml/2006/main">
  <p:tag name="AS_UNIQUEID" val="357"/>
</p:tagLst>
</file>

<file path=ppt/tags/tag302.xml><?xml version="1.0" encoding="utf-8"?>
<p:tagLst xmlns:p="http://schemas.openxmlformats.org/presentationml/2006/main">
  <p:tag name="AS_UNIQUEID" val="358"/>
</p:tagLst>
</file>

<file path=ppt/tags/tag303.xml><?xml version="1.0" encoding="utf-8"?>
<p:tagLst xmlns:p="http://schemas.openxmlformats.org/presentationml/2006/main">
  <p:tag name="AS_UNIQUEID" val="359"/>
</p:tagLst>
</file>

<file path=ppt/tags/tag304.xml><?xml version="1.0" encoding="utf-8"?>
<p:tagLst xmlns:p="http://schemas.openxmlformats.org/presentationml/2006/main">
  <p:tag name="AS_UNIQUEID" val="360"/>
</p:tagLst>
</file>

<file path=ppt/tags/tag305.xml><?xml version="1.0" encoding="utf-8"?>
<p:tagLst xmlns:p="http://schemas.openxmlformats.org/presentationml/2006/main">
  <p:tag name="AS_UNIQUEID" val="361"/>
</p:tagLst>
</file>

<file path=ppt/tags/tag306.xml><?xml version="1.0" encoding="utf-8"?>
<p:tagLst xmlns:p="http://schemas.openxmlformats.org/presentationml/2006/main">
  <p:tag name="AS_UNIQUEID" val="362"/>
</p:tagLst>
</file>

<file path=ppt/tags/tag307.xml><?xml version="1.0" encoding="utf-8"?>
<p:tagLst xmlns:p="http://schemas.openxmlformats.org/presentationml/2006/main">
  <p:tag name="AS_UNIQUEID" val="363"/>
</p:tagLst>
</file>

<file path=ppt/tags/tag308.xml><?xml version="1.0" encoding="utf-8"?>
<p:tagLst xmlns:p="http://schemas.openxmlformats.org/presentationml/2006/main">
  <p:tag name="AS_UNIQUEID" val="365"/>
</p:tagLst>
</file>

<file path=ppt/tags/tag309.xml><?xml version="1.0" encoding="utf-8"?>
<p:tagLst xmlns:p="http://schemas.openxmlformats.org/presentationml/2006/main">
  <p:tag name="AS_UNIQUEID" val="366"/>
</p:tagLst>
</file>

<file path=ppt/tags/tag31.xml><?xml version="1.0" encoding="utf-8"?>
<p:tagLst xmlns:p="http://schemas.openxmlformats.org/presentationml/2006/main">
  <p:tag name="AS_UNIQUEID" val="107"/>
</p:tagLst>
</file>

<file path=ppt/tags/tag310.xml><?xml version="1.0" encoding="utf-8"?>
<p:tagLst xmlns:p="http://schemas.openxmlformats.org/presentationml/2006/main">
  <p:tag name="AS_UNIQUEID" val="367"/>
</p:tagLst>
</file>

<file path=ppt/tags/tag311.xml><?xml version="1.0" encoding="utf-8"?>
<p:tagLst xmlns:p="http://schemas.openxmlformats.org/presentationml/2006/main">
  <p:tag name="AS_UNIQUEID" val="368"/>
</p:tagLst>
</file>

<file path=ppt/tags/tag312.xml><?xml version="1.0" encoding="utf-8"?>
<p:tagLst xmlns:p="http://schemas.openxmlformats.org/presentationml/2006/main">
  <p:tag name="AS_UNIQUEID" val="369"/>
</p:tagLst>
</file>

<file path=ppt/tags/tag313.xml><?xml version="1.0" encoding="utf-8"?>
<p:tagLst xmlns:p="http://schemas.openxmlformats.org/presentationml/2006/main">
  <p:tag name="AS_UNIQUEID" val="370"/>
</p:tagLst>
</file>

<file path=ppt/tags/tag314.xml><?xml version="1.0" encoding="utf-8"?>
<p:tagLst xmlns:p="http://schemas.openxmlformats.org/presentationml/2006/main">
  <p:tag name="AS_UNIQUEID" val="371"/>
</p:tagLst>
</file>

<file path=ppt/tags/tag315.xml><?xml version="1.0" encoding="utf-8"?>
<p:tagLst xmlns:p="http://schemas.openxmlformats.org/presentationml/2006/main">
  <p:tag name="AS_UNIQUEID" val="372"/>
</p:tagLst>
</file>

<file path=ppt/tags/tag316.xml><?xml version="1.0" encoding="utf-8"?>
<p:tagLst xmlns:p="http://schemas.openxmlformats.org/presentationml/2006/main">
  <p:tag name="AS_UNIQUEID" val="2"/>
</p:tagLst>
</file>

<file path=ppt/tags/tag317.xml><?xml version="1.0" encoding="utf-8"?>
<p:tagLst xmlns:p="http://schemas.openxmlformats.org/presentationml/2006/main">
  <p:tag name="AS_UNIQUEID" val="3"/>
</p:tagLst>
</file>

<file path=ppt/tags/tag318.xml><?xml version="1.0" encoding="utf-8"?>
<p:tagLst xmlns:p="http://schemas.openxmlformats.org/presentationml/2006/main">
  <p:tag name="AS_UNIQUEID" val="4"/>
</p:tagLst>
</file>

<file path=ppt/tags/tag319.xml><?xml version="1.0" encoding="utf-8"?>
<p:tagLst xmlns:p="http://schemas.openxmlformats.org/presentationml/2006/main">
  <p:tag name="AS_UNIQUEID" val="382"/>
</p:tagLst>
</file>

<file path=ppt/tags/tag32.xml><?xml version="1.0" encoding="utf-8"?>
<p:tagLst xmlns:p="http://schemas.openxmlformats.org/presentationml/2006/main">
  <p:tag name="AS_UNIQUEID" val="108"/>
</p:tagLst>
</file>

<file path=ppt/tags/tag320.xml><?xml version="1.0" encoding="utf-8"?>
<p:tagLst xmlns:p="http://schemas.openxmlformats.org/presentationml/2006/main">
  <p:tag name="AS_UNIQUEID" val="383"/>
</p:tagLst>
</file>

<file path=ppt/tags/tag321.xml><?xml version="1.0" encoding="utf-8"?>
<p:tagLst xmlns:p="http://schemas.openxmlformats.org/presentationml/2006/main">
  <p:tag name="AS_UNIQUEID" val="384"/>
</p:tagLst>
</file>

<file path=ppt/tags/tag322.xml><?xml version="1.0" encoding="utf-8"?>
<p:tagLst xmlns:p="http://schemas.openxmlformats.org/presentationml/2006/main">
  <p:tag name="KSO_WM_UNIT_PLACING_PICTURE_USER_VIEWPORT" val="{&quot;height&quot;:9460,&quot;width&quot;:15729}"/>
</p:tagLst>
</file>

<file path=ppt/tags/tag323.xml><?xml version="1.0" encoding="utf-8"?>
<p:tagLst xmlns:p="http://schemas.openxmlformats.org/presentationml/2006/main">
  <p:tag name="AS_UNIQUEID" val="378"/>
</p:tagLst>
</file>

<file path=ppt/tags/tag324.xml><?xml version="1.0" encoding="utf-8"?>
<p:tagLst xmlns:p="http://schemas.openxmlformats.org/presentationml/2006/main">
  <p:tag name="AS_UNIQUEID" val="379"/>
</p:tagLst>
</file>

<file path=ppt/tags/tag325.xml><?xml version="1.0" encoding="utf-8"?>
<p:tagLst xmlns:p="http://schemas.openxmlformats.org/presentationml/2006/main">
  <p:tag name="AS_UNIQUEID" val="380"/>
</p:tagLst>
</file>

<file path=ppt/tags/tag326.xml><?xml version="1.0" encoding="utf-8"?>
<p:tagLst xmlns:p="http://schemas.openxmlformats.org/presentationml/2006/main">
  <p:tag name="AS_UNIQUEID" val="374"/>
</p:tagLst>
</file>

<file path=ppt/tags/tag327.xml><?xml version="1.0" encoding="utf-8"?>
<p:tagLst xmlns:p="http://schemas.openxmlformats.org/presentationml/2006/main">
  <p:tag name="AS_UNIQUEID" val="375"/>
</p:tagLst>
</file>

<file path=ppt/tags/tag328.xml><?xml version="1.0" encoding="utf-8"?>
<p:tagLst xmlns:p="http://schemas.openxmlformats.org/presentationml/2006/main">
  <p:tag name="AS_UNIQUEID" val="376"/>
</p:tagLst>
</file>

<file path=ppt/tags/tag329.xml><?xml version="1.0" encoding="utf-8"?>
<p:tagLst xmlns:p="http://schemas.openxmlformats.org/presentationml/2006/main">
  <p:tag name="AS_UNIQUEID" val="462"/>
</p:tagLst>
</file>

<file path=ppt/tags/tag33.xml><?xml version="1.0" encoding="utf-8"?>
<p:tagLst xmlns:p="http://schemas.openxmlformats.org/presentationml/2006/main">
  <p:tag name="AS_UNIQUEID" val="109"/>
</p:tagLst>
</file>

<file path=ppt/tags/tag330.xml><?xml version="1.0" encoding="utf-8"?>
<p:tagLst xmlns:p="http://schemas.openxmlformats.org/presentationml/2006/main">
  <p:tag name="AS_UNIQUEID" val="462"/>
</p:tagLst>
</file>

<file path=ppt/tags/tag331.xml><?xml version="1.0" encoding="utf-8"?>
<p:tagLst xmlns:p="http://schemas.openxmlformats.org/presentationml/2006/main">
  <p:tag name="AS_UNIQUEID" val="18"/>
</p:tagLst>
</file>

<file path=ppt/tags/tag332.xml><?xml version="1.0" encoding="utf-8"?>
<p:tagLst xmlns:p="http://schemas.openxmlformats.org/presentationml/2006/main">
  <p:tag name="AS_UNIQUEID" val="19"/>
</p:tagLst>
</file>

<file path=ppt/tags/tag333.xml><?xml version="1.0" encoding="utf-8"?>
<p:tagLst xmlns:p="http://schemas.openxmlformats.org/presentationml/2006/main">
  <p:tag name="AS_UNIQUEID" val="20"/>
</p:tagLst>
</file>

<file path=ppt/tags/tag334.xml><?xml version="1.0" encoding="utf-8"?>
<p:tagLst xmlns:p="http://schemas.openxmlformats.org/presentationml/2006/main">
  <p:tag name="AS_UNIQUEID" val="21"/>
</p:tagLst>
</file>

<file path=ppt/tags/tag335.xml><?xml version="1.0" encoding="utf-8"?>
<p:tagLst xmlns:p="http://schemas.openxmlformats.org/presentationml/2006/main">
  <p:tag name="AS_UNIQUEID" val="22"/>
</p:tagLst>
</file>

<file path=ppt/tags/tag336.xml><?xml version="1.0" encoding="utf-8"?>
<p:tagLst xmlns:p="http://schemas.openxmlformats.org/presentationml/2006/main">
  <p:tag name="AS_UNIQUEID" val="23"/>
</p:tagLst>
</file>

<file path=ppt/tags/tag337.xml><?xml version="1.0" encoding="utf-8"?>
<p:tagLst xmlns:p="http://schemas.openxmlformats.org/presentationml/2006/main">
  <p:tag name="AS_UNIQUEID" val="24"/>
</p:tagLst>
</file>

<file path=ppt/tags/tag338.xml><?xml version="1.0" encoding="utf-8"?>
<p:tagLst xmlns:p="http://schemas.openxmlformats.org/presentationml/2006/main">
  <p:tag name="AS_UNIQUEID" val="25"/>
</p:tagLst>
</file>

<file path=ppt/tags/tag339.xml><?xml version="1.0" encoding="utf-8"?>
<p:tagLst xmlns:p="http://schemas.openxmlformats.org/presentationml/2006/main">
  <p:tag name="AS_UNIQUEID" val="26"/>
</p:tagLst>
</file>

<file path=ppt/tags/tag34.xml><?xml version="1.0" encoding="utf-8"?>
<p:tagLst xmlns:p="http://schemas.openxmlformats.org/presentationml/2006/main">
  <p:tag name="AS_UNIQUEID" val="111"/>
</p:tagLst>
</file>

<file path=ppt/tags/tag340.xml><?xml version="1.0" encoding="utf-8"?>
<p:tagLst xmlns:p="http://schemas.openxmlformats.org/presentationml/2006/main">
  <p:tag name="AS_UNIQUEID" val="27"/>
</p:tagLst>
</file>

<file path=ppt/tags/tag341.xml><?xml version="1.0" encoding="utf-8"?>
<p:tagLst xmlns:p="http://schemas.openxmlformats.org/presentationml/2006/main">
  <p:tag name="AS_UNIQUEID" val="28"/>
</p:tagLst>
</file>

<file path=ppt/tags/tag342.xml><?xml version="1.0" encoding="utf-8"?>
<p:tagLst xmlns:p="http://schemas.openxmlformats.org/presentationml/2006/main">
  <p:tag name="AS_UNIQUEID" val="29"/>
</p:tagLst>
</file>

<file path=ppt/tags/tag343.xml><?xml version="1.0" encoding="utf-8"?>
<p:tagLst xmlns:p="http://schemas.openxmlformats.org/presentationml/2006/main">
  <p:tag name="AS_UNIQUEID" val="30"/>
</p:tagLst>
</file>

<file path=ppt/tags/tag344.xml><?xml version="1.0" encoding="utf-8"?>
<p:tagLst xmlns:p="http://schemas.openxmlformats.org/presentationml/2006/main">
  <p:tag name="AS_UNIQUEID" val="31"/>
</p:tagLst>
</file>

<file path=ppt/tags/tag345.xml><?xml version="1.0" encoding="utf-8"?>
<p:tagLst xmlns:p="http://schemas.openxmlformats.org/presentationml/2006/main">
  <p:tag name="AS_UNIQUEID" val="32"/>
</p:tagLst>
</file>

<file path=ppt/tags/tag346.xml><?xml version="1.0" encoding="utf-8"?>
<p:tagLst xmlns:p="http://schemas.openxmlformats.org/presentationml/2006/main">
  <p:tag name="AS_UNIQUEID" val="14"/>
</p:tagLst>
</file>

<file path=ppt/tags/tag347.xml><?xml version="1.0" encoding="utf-8"?>
<p:tagLst xmlns:p="http://schemas.openxmlformats.org/presentationml/2006/main">
  <p:tag name="AS_UNIQUEID" val="15"/>
</p:tagLst>
</file>

<file path=ppt/tags/tag348.xml><?xml version="1.0" encoding="utf-8"?>
<p:tagLst xmlns:p="http://schemas.openxmlformats.org/presentationml/2006/main">
  <p:tag name="AS_UNIQUEID" val="16"/>
</p:tagLst>
</file>

<file path=ppt/tags/tag349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112"/>
</p:tagLst>
</file>

<file path=ppt/tags/tag350.xml><?xml version="1.0" encoding="utf-8"?>
<p:tagLst xmlns:p="http://schemas.openxmlformats.org/presentationml/2006/main">
  <p:tag name="AS_UNIQUEID" val="35"/>
</p:tagLst>
</file>

<file path=ppt/tags/tag351.xml><?xml version="1.0" encoding="utf-8"?>
<p:tagLst xmlns:p="http://schemas.openxmlformats.org/presentationml/2006/main">
  <p:tag name="AS_UNIQUEID" val="36"/>
</p:tagLst>
</file>

<file path=ppt/tags/tag352.xml><?xml version="1.0" encoding="utf-8"?>
<p:tagLst xmlns:p="http://schemas.openxmlformats.org/presentationml/2006/main">
  <p:tag name="AS_UNIQUEID" val="37"/>
</p:tagLst>
</file>

<file path=ppt/tags/tag353.xml><?xml version="1.0" encoding="utf-8"?>
<p:tagLst xmlns:p="http://schemas.openxmlformats.org/presentationml/2006/main">
  <p:tag name="AS_UNIQUEID" val="38"/>
</p:tagLst>
</file>

<file path=ppt/tags/tag354.xml><?xml version="1.0" encoding="utf-8"?>
<p:tagLst xmlns:p="http://schemas.openxmlformats.org/presentationml/2006/main">
  <p:tag name="AS_UNIQUEID" val="39"/>
</p:tagLst>
</file>

<file path=ppt/tags/tag355.xml><?xml version="1.0" encoding="utf-8"?>
<p:tagLst xmlns:p="http://schemas.openxmlformats.org/presentationml/2006/main">
  <p:tag name="AS_UNIQUEID" val="40"/>
</p:tagLst>
</file>

<file path=ppt/tags/tag356.xml><?xml version="1.0" encoding="utf-8"?>
<p:tagLst xmlns:p="http://schemas.openxmlformats.org/presentationml/2006/main">
  <p:tag name="AS_UNIQUEID" val="41"/>
</p:tagLst>
</file>

<file path=ppt/tags/tag357.xml><?xml version="1.0" encoding="utf-8"?>
<p:tagLst xmlns:p="http://schemas.openxmlformats.org/presentationml/2006/main">
  <p:tag name="AS_UNIQUEID" val="42"/>
</p:tagLst>
</file>

<file path=ppt/tags/tag358.xml><?xml version="1.0" encoding="utf-8"?>
<p:tagLst xmlns:p="http://schemas.openxmlformats.org/presentationml/2006/main">
  <p:tag name="AS_UNIQUEID" val="43"/>
</p:tagLst>
</file>

<file path=ppt/tags/tag359.xml><?xml version="1.0" encoding="utf-8"?>
<p:tagLst xmlns:p="http://schemas.openxmlformats.org/presentationml/2006/main">
  <p:tag name="AS_UNIQUEID" val="44"/>
</p:tagLst>
</file>

<file path=ppt/tags/tag36.xml><?xml version="1.0" encoding="utf-8"?>
<p:tagLst xmlns:p="http://schemas.openxmlformats.org/presentationml/2006/main">
  <p:tag name="AS_UNIQUEID" val="113"/>
</p:tagLst>
</file>

<file path=ppt/tags/tag360.xml><?xml version="1.0" encoding="utf-8"?>
<p:tagLst xmlns:p="http://schemas.openxmlformats.org/presentationml/2006/main">
  <p:tag name="AS_UNIQUEID" val="45"/>
</p:tagLst>
</file>

<file path=ppt/tags/tag361.xml><?xml version="1.0" encoding="utf-8"?>
<p:tagLst xmlns:p="http://schemas.openxmlformats.org/presentationml/2006/main">
  <p:tag name="AS_UNIQUEID" val="46"/>
</p:tagLst>
</file>

<file path=ppt/tags/tag362.xml><?xml version="1.0" encoding="utf-8"?>
<p:tagLst xmlns:p="http://schemas.openxmlformats.org/presentationml/2006/main">
  <p:tag name="AS_UNIQUEID" val="48"/>
</p:tagLst>
</file>

<file path=ppt/tags/tag363.xml><?xml version="1.0" encoding="utf-8"?>
<p:tagLst xmlns:p="http://schemas.openxmlformats.org/presentationml/2006/main">
  <p:tag name="AS_UNIQUEID" val="49"/>
</p:tagLst>
</file>

<file path=ppt/tags/tag364.xml><?xml version="1.0" encoding="utf-8"?>
<p:tagLst xmlns:p="http://schemas.openxmlformats.org/presentationml/2006/main">
  <p:tag name="AS_UNIQUEID" val="50"/>
</p:tagLst>
</file>

<file path=ppt/tags/tag365.xml><?xml version="1.0" encoding="utf-8"?>
<p:tagLst xmlns:p="http://schemas.openxmlformats.org/presentationml/2006/main">
  <p:tag name="AS_UNIQUEID" val="65"/>
</p:tagLst>
</file>

<file path=ppt/tags/tag366.xml><?xml version="1.0" encoding="utf-8"?>
<p:tagLst xmlns:p="http://schemas.openxmlformats.org/presentationml/2006/main">
  <p:tag name="AS_UNIQUEID" val="66"/>
</p:tagLst>
</file>

<file path=ppt/tags/tag367.xml><?xml version="1.0" encoding="utf-8"?>
<p:tagLst xmlns:p="http://schemas.openxmlformats.org/presentationml/2006/main">
  <p:tag name="AS_UNIQUEID" val="67"/>
</p:tagLst>
</file>

<file path=ppt/tags/tag368.xml><?xml version="1.0" encoding="utf-8"?>
<p:tagLst xmlns:p="http://schemas.openxmlformats.org/presentationml/2006/main">
  <p:tag name="AS_UNIQUEID" val="68"/>
</p:tagLst>
</file>

<file path=ppt/tags/tag369.xml><?xml version="1.0" encoding="utf-8"?>
<p:tagLst xmlns:p="http://schemas.openxmlformats.org/presentationml/2006/main">
  <p:tag name="AS_UNIQUEID" val="69"/>
</p:tagLst>
</file>

<file path=ppt/tags/tag37.xml><?xml version="1.0" encoding="utf-8"?>
<p:tagLst xmlns:p="http://schemas.openxmlformats.org/presentationml/2006/main">
  <p:tag name="AS_UNIQUEID" val="115"/>
</p:tagLst>
</file>

<file path=ppt/tags/tag370.xml><?xml version="1.0" encoding="utf-8"?>
<p:tagLst xmlns:p="http://schemas.openxmlformats.org/presentationml/2006/main">
  <p:tag name="AS_UNIQUEID" val="461"/>
</p:tagLst>
</file>

<file path=ppt/tags/tag371.xml><?xml version="1.0" encoding="utf-8"?>
<p:tagLst xmlns:p="http://schemas.openxmlformats.org/presentationml/2006/main">
  <p:tag name="AS_UNIQUEID" val="462"/>
</p:tagLst>
</file>

<file path=ppt/tags/tag372.xml><?xml version="1.0" encoding="utf-8"?>
<p:tagLst xmlns:p="http://schemas.openxmlformats.org/presentationml/2006/main">
  <p:tag name="AS_UNIQUEID" val="266"/>
</p:tagLst>
</file>

<file path=ppt/tags/tag373.xml><?xml version="1.0" encoding="utf-8"?>
<p:tagLst xmlns:p="http://schemas.openxmlformats.org/presentationml/2006/main">
  <p:tag name="AS_UNIQUEID" val="267"/>
</p:tagLst>
</file>

<file path=ppt/tags/tag374.xml><?xml version="1.0" encoding="utf-8"?>
<p:tagLst xmlns:p="http://schemas.openxmlformats.org/presentationml/2006/main">
  <p:tag name="AS_UNIQUEID" val="268"/>
</p:tagLst>
</file>

<file path=ppt/tags/tag375.xml><?xml version="1.0" encoding="utf-8"?>
<p:tagLst xmlns:p="http://schemas.openxmlformats.org/presentationml/2006/main">
  <p:tag name="AS_UNIQUEID" val="269"/>
</p:tagLst>
</file>

<file path=ppt/tags/tag376.xml><?xml version="1.0" encoding="utf-8"?>
<p:tagLst xmlns:p="http://schemas.openxmlformats.org/presentationml/2006/main">
  <p:tag name="AS_UNIQUEID" val="270"/>
</p:tagLst>
</file>

<file path=ppt/tags/tag377.xml><?xml version="1.0" encoding="utf-8"?>
<p:tagLst xmlns:p="http://schemas.openxmlformats.org/presentationml/2006/main">
  <p:tag name="AS_UNIQUEID" val="271"/>
</p:tagLst>
</file>

<file path=ppt/tags/tag378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16.11.28"/>
  <p:tag name="AS_TITLE" val="Aspose.Slides for .NET 4.0"/>
  <p:tag name="AS_VERSION" val="16.11.0.0"/>
  <p:tag name="KSO_WM_DOC_GUID" val="{3895dba7-5bce-45f2-8f1e-19638df01b61}"/>
</p:tagLst>
</file>

<file path=ppt/tags/tag38.xml><?xml version="1.0" encoding="utf-8"?>
<p:tagLst xmlns:p="http://schemas.openxmlformats.org/presentationml/2006/main">
  <p:tag name="AS_UNIQUEID" val="116"/>
</p:tagLst>
</file>

<file path=ppt/tags/tag39.xml><?xml version="1.0" encoding="utf-8"?>
<p:tagLst xmlns:p="http://schemas.openxmlformats.org/presentationml/2006/main">
  <p:tag name="AS_UNIQUEID" val="117"/>
</p:tagLst>
</file>

<file path=ppt/tags/tag4.xml><?xml version="1.0" encoding="utf-8"?>
<p:tagLst xmlns:p="http://schemas.openxmlformats.org/presentationml/2006/main">
  <p:tag name="AS_UNIQUEID" val="75"/>
</p:tagLst>
</file>

<file path=ppt/tags/tag40.xml><?xml version="1.0" encoding="utf-8"?>
<p:tagLst xmlns:p="http://schemas.openxmlformats.org/presentationml/2006/main">
  <p:tag name="AS_UNIQUEID" val="118"/>
</p:tagLst>
</file>

<file path=ppt/tags/tag41.xml><?xml version="1.0" encoding="utf-8"?>
<p:tagLst xmlns:p="http://schemas.openxmlformats.org/presentationml/2006/main">
  <p:tag name="AS_UNIQUEID" val="119"/>
</p:tagLst>
</file>

<file path=ppt/tags/tag42.xml><?xml version="1.0" encoding="utf-8"?>
<p:tagLst xmlns:p="http://schemas.openxmlformats.org/presentationml/2006/main">
  <p:tag name="AS_UNIQUEID" val="120"/>
</p:tagLst>
</file>

<file path=ppt/tags/tag43.xml><?xml version="1.0" encoding="utf-8"?>
<p:tagLst xmlns:p="http://schemas.openxmlformats.org/presentationml/2006/main">
  <p:tag name="AS_UNIQUEID" val="122"/>
</p:tagLst>
</file>

<file path=ppt/tags/tag44.xml><?xml version="1.0" encoding="utf-8"?>
<p:tagLst xmlns:p="http://schemas.openxmlformats.org/presentationml/2006/main">
  <p:tag name="AS_UNIQUEID" val="123"/>
</p:tagLst>
</file>

<file path=ppt/tags/tag45.xml><?xml version="1.0" encoding="utf-8"?>
<p:tagLst xmlns:p="http://schemas.openxmlformats.org/presentationml/2006/main">
  <p:tag name="AS_UNIQUEID" val="124"/>
</p:tagLst>
</file>

<file path=ppt/tags/tag46.xml><?xml version="1.0" encoding="utf-8"?>
<p:tagLst xmlns:p="http://schemas.openxmlformats.org/presentationml/2006/main">
  <p:tag name="AS_UNIQUEID" val="125"/>
</p:tagLst>
</file>

<file path=ppt/tags/tag47.xml><?xml version="1.0" encoding="utf-8"?>
<p:tagLst xmlns:p="http://schemas.openxmlformats.org/presentationml/2006/main">
  <p:tag name="AS_UNIQUEID" val="126"/>
</p:tagLst>
</file>

<file path=ppt/tags/tag48.xml><?xml version="1.0" encoding="utf-8"?>
<p:tagLst xmlns:p="http://schemas.openxmlformats.org/presentationml/2006/main">
  <p:tag name="AS_UNIQUEID" val="127"/>
</p:tagLst>
</file>

<file path=ppt/tags/tag49.xml><?xml version="1.0" encoding="utf-8"?>
<p:tagLst xmlns:p="http://schemas.openxmlformats.org/presentationml/2006/main">
  <p:tag name="AS_UNIQUEID" val="129"/>
</p:tagLst>
</file>

<file path=ppt/tags/tag5.xml><?xml version="1.0" encoding="utf-8"?>
<p:tagLst xmlns:p="http://schemas.openxmlformats.org/presentationml/2006/main">
  <p:tag name="AS_UNIQUEID" val="76"/>
</p:tagLst>
</file>

<file path=ppt/tags/tag50.xml><?xml version="1.0" encoding="utf-8"?>
<p:tagLst xmlns:p="http://schemas.openxmlformats.org/presentationml/2006/main">
  <p:tag name="AS_UNIQUEID" val="130"/>
</p:tagLst>
</file>

<file path=ppt/tags/tag51.xml><?xml version="1.0" encoding="utf-8"?>
<p:tagLst xmlns:p="http://schemas.openxmlformats.org/presentationml/2006/main">
  <p:tag name="AS_UNIQUEID" val="131"/>
</p:tagLst>
</file>

<file path=ppt/tags/tag52.xml><?xml version="1.0" encoding="utf-8"?>
<p:tagLst xmlns:p="http://schemas.openxmlformats.org/presentationml/2006/main">
  <p:tag name="AS_UNIQUEID" val="132"/>
</p:tagLst>
</file>

<file path=ppt/tags/tag53.xml><?xml version="1.0" encoding="utf-8"?>
<p:tagLst xmlns:p="http://schemas.openxmlformats.org/presentationml/2006/main">
  <p:tag name="AS_UNIQUEID" val="133"/>
</p:tagLst>
</file>

<file path=ppt/tags/tag54.xml><?xml version="1.0" encoding="utf-8"?>
<p:tagLst xmlns:p="http://schemas.openxmlformats.org/presentationml/2006/main">
  <p:tag name="AS_UNIQUEID" val="135"/>
</p:tagLst>
</file>

<file path=ppt/tags/tag55.xml><?xml version="1.0" encoding="utf-8"?>
<p:tagLst xmlns:p="http://schemas.openxmlformats.org/presentationml/2006/main">
  <p:tag name="AS_UNIQUEID" val="136"/>
</p:tagLst>
</file>

<file path=ppt/tags/tag56.xml><?xml version="1.0" encoding="utf-8"?>
<p:tagLst xmlns:p="http://schemas.openxmlformats.org/presentationml/2006/main">
  <p:tag name="AS_UNIQUEID" val="137"/>
</p:tagLst>
</file>

<file path=ppt/tags/tag57.xml><?xml version="1.0" encoding="utf-8"?>
<p:tagLst xmlns:p="http://schemas.openxmlformats.org/presentationml/2006/main">
  <p:tag name="AS_UNIQUEID" val="138"/>
</p:tagLst>
</file>

<file path=ppt/tags/tag58.xml><?xml version="1.0" encoding="utf-8"?>
<p:tagLst xmlns:p="http://schemas.openxmlformats.org/presentationml/2006/main">
  <p:tag name="AS_UNIQUEID" val="139"/>
</p:tagLst>
</file>

<file path=ppt/tags/tag59.xml><?xml version="1.0" encoding="utf-8"?>
<p:tagLst xmlns:p="http://schemas.openxmlformats.org/presentationml/2006/main">
  <p:tag name="AS_UNIQUEID" val="141"/>
</p:tagLst>
</file>

<file path=ppt/tags/tag6.xml><?xml version="1.0" encoding="utf-8"?>
<p:tagLst xmlns:p="http://schemas.openxmlformats.org/presentationml/2006/main">
  <p:tag name="AS_UNIQUEID" val="78"/>
</p:tagLst>
</file>

<file path=ppt/tags/tag60.xml><?xml version="1.0" encoding="utf-8"?>
<p:tagLst xmlns:p="http://schemas.openxmlformats.org/presentationml/2006/main">
  <p:tag name="AS_UNIQUEID" val="142"/>
</p:tagLst>
</file>

<file path=ppt/tags/tag61.xml><?xml version="1.0" encoding="utf-8"?>
<p:tagLst xmlns:p="http://schemas.openxmlformats.org/presentationml/2006/main">
  <p:tag name="AS_UNIQUEID" val="143"/>
</p:tagLst>
</file>

<file path=ppt/tags/tag62.xml><?xml version="1.0" encoding="utf-8"?>
<p:tagLst xmlns:p="http://schemas.openxmlformats.org/presentationml/2006/main">
  <p:tag name="AS_UNIQUEID" val="144"/>
</p:tagLst>
</file>

<file path=ppt/tags/tag63.xml><?xml version="1.0" encoding="utf-8"?>
<p:tagLst xmlns:p="http://schemas.openxmlformats.org/presentationml/2006/main">
  <p:tag name="AS_UNIQUEID" val="145"/>
</p:tagLst>
</file>

<file path=ppt/tags/tag64.xml><?xml version="1.0" encoding="utf-8"?>
<p:tagLst xmlns:p="http://schemas.openxmlformats.org/presentationml/2006/main">
  <p:tag name="AS_UNIQUEID" val="146"/>
</p:tagLst>
</file>

<file path=ppt/tags/tag65.xml><?xml version="1.0" encoding="utf-8"?>
<p:tagLst xmlns:p="http://schemas.openxmlformats.org/presentationml/2006/main">
  <p:tag name="AS_UNIQUEID" val="147"/>
</p:tagLst>
</file>

<file path=ppt/tags/tag66.xml><?xml version="1.0" encoding="utf-8"?>
<p:tagLst xmlns:p="http://schemas.openxmlformats.org/presentationml/2006/main">
  <p:tag name="AS_UNIQUEID" val="148"/>
</p:tagLst>
</file>

<file path=ppt/tags/tag67.xml><?xml version="1.0" encoding="utf-8"?>
<p:tagLst xmlns:p="http://schemas.openxmlformats.org/presentationml/2006/main">
  <p:tag name="AS_UNIQUEID" val="149"/>
</p:tagLst>
</file>

<file path=ppt/tags/tag68.xml><?xml version="1.0" encoding="utf-8"?>
<p:tagLst xmlns:p="http://schemas.openxmlformats.org/presentationml/2006/main">
  <p:tag name="AS_UNIQUEID" val="150"/>
</p:tagLst>
</file>

<file path=ppt/tags/tag69.xml><?xml version="1.0" encoding="utf-8"?>
<p:tagLst xmlns:p="http://schemas.openxmlformats.org/presentationml/2006/main">
  <p:tag name="AS_UNIQUEID" val="151"/>
</p:tagLst>
</file>

<file path=ppt/tags/tag7.xml><?xml version="1.0" encoding="utf-8"?>
<p:tagLst xmlns:p="http://schemas.openxmlformats.org/presentationml/2006/main">
  <p:tag name="AS_UNIQUEID" val="79"/>
</p:tagLst>
</file>

<file path=ppt/tags/tag70.xml><?xml version="1.0" encoding="utf-8"?>
<p:tagLst xmlns:p="http://schemas.openxmlformats.org/presentationml/2006/main">
  <p:tag name="AS_UNIQUEID" val="152"/>
</p:tagLst>
</file>

<file path=ppt/tags/tag71.xml><?xml version="1.0" encoding="utf-8"?>
<p:tagLst xmlns:p="http://schemas.openxmlformats.org/presentationml/2006/main">
  <p:tag name="AS_UNIQUEID" val="153"/>
</p:tagLst>
</file>

<file path=ppt/tags/tag72.xml><?xml version="1.0" encoding="utf-8"?>
<p:tagLst xmlns:p="http://schemas.openxmlformats.org/presentationml/2006/main">
  <p:tag name="AS_UNIQUEID" val="154"/>
</p:tagLst>
</file>

<file path=ppt/tags/tag73.xml><?xml version="1.0" encoding="utf-8"?>
<p:tagLst xmlns:p="http://schemas.openxmlformats.org/presentationml/2006/main">
  <p:tag name="AS_UNIQUEID" val="155"/>
</p:tagLst>
</file>

<file path=ppt/tags/tag74.xml><?xml version="1.0" encoding="utf-8"?>
<p:tagLst xmlns:p="http://schemas.openxmlformats.org/presentationml/2006/main">
  <p:tag name="AS_UNIQUEID" val="156"/>
</p:tagLst>
</file>

<file path=ppt/tags/tag75.xml><?xml version="1.0" encoding="utf-8"?>
<p:tagLst xmlns:p="http://schemas.openxmlformats.org/presentationml/2006/main">
  <p:tag name="AS_UNIQUEID" val="157"/>
</p:tagLst>
</file>

<file path=ppt/tags/tag76.xml><?xml version="1.0" encoding="utf-8"?>
<p:tagLst xmlns:p="http://schemas.openxmlformats.org/presentationml/2006/main">
  <p:tag name="AS_UNIQUEID" val="158"/>
</p:tagLst>
</file>

<file path=ppt/tags/tag77.xml><?xml version="1.0" encoding="utf-8"?>
<p:tagLst xmlns:p="http://schemas.openxmlformats.org/presentationml/2006/main">
  <p:tag name="AS_UNIQUEID" val="159"/>
</p:tagLst>
</file>

<file path=ppt/tags/tag78.xml><?xml version="1.0" encoding="utf-8"?>
<p:tagLst xmlns:p="http://schemas.openxmlformats.org/presentationml/2006/main">
  <p:tag name="AS_UNIQUEID" val="160"/>
</p:tagLst>
</file>

<file path=ppt/tags/tag79.xml><?xml version="1.0" encoding="utf-8"?>
<p:tagLst xmlns:p="http://schemas.openxmlformats.org/presentationml/2006/main">
  <p:tag name="AS_UNIQUEID" val="162"/>
</p:tagLst>
</file>

<file path=ppt/tags/tag8.xml><?xml version="1.0" encoding="utf-8"?>
<p:tagLst xmlns:p="http://schemas.openxmlformats.org/presentationml/2006/main">
  <p:tag name="AS_UNIQUEID" val="80"/>
</p:tagLst>
</file>

<file path=ppt/tags/tag80.xml><?xml version="1.0" encoding="utf-8"?>
<p:tagLst xmlns:p="http://schemas.openxmlformats.org/presentationml/2006/main">
  <p:tag name="AS_UNIQUEID" val="163"/>
</p:tagLst>
</file>

<file path=ppt/tags/tag81.xml><?xml version="1.0" encoding="utf-8"?>
<p:tagLst xmlns:p="http://schemas.openxmlformats.org/presentationml/2006/main">
  <p:tag name="AS_UNIQUEID" val="164"/>
</p:tagLst>
</file>

<file path=ppt/tags/tag82.xml><?xml version="1.0" encoding="utf-8"?>
<p:tagLst xmlns:p="http://schemas.openxmlformats.org/presentationml/2006/main">
  <p:tag name="AS_UNIQUEID" val="165"/>
</p:tagLst>
</file>

<file path=ppt/tags/tag83.xml><?xml version="1.0" encoding="utf-8"?>
<p:tagLst xmlns:p="http://schemas.openxmlformats.org/presentationml/2006/main">
  <p:tag name="AS_UNIQUEID" val="166"/>
</p:tagLst>
</file>

<file path=ppt/tags/tag84.xml><?xml version="1.0" encoding="utf-8"?>
<p:tagLst xmlns:p="http://schemas.openxmlformats.org/presentationml/2006/main">
  <p:tag name="AS_UNIQUEID" val="167"/>
</p:tagLst>
</file>

<file path=ppt/tags/tag85.xml><?xml version="1.0" encoding="utf-8"?>
<p:tagLst xmlns:p="http://schemas.openxmlformats.org/presentationml/2006/main">
  <p:tag name="AS_UNIQUEID" val="169"/>
</p:tagLst>
</file>

<file path=ppt/tags/tag86.xml><?xml version="1.0" encoding="utf-8"?>
<p:tagLst xmlns:p="http://schemas.openxmlformats.org/presentationml/2006/main">
  <p:tag name="AS_UNIQUEID" val="170"/>
</p:tagLst>
</file>

<file path=ppt/tags/tag87.xml><?xml version="1.0" encoding="utf-8"?>
<p:tagLst xmlns:p="http://schemas.openxmlformats.org/presentationml/2006/main">
  <p:tag name="AS_UNIQUEID" val="171"/>
</p:tagLst>
</file>

<file path=ppt/tags/tag88.xml><?xml version="1.0" encoding="utf-8"?>
<p:tagLst xmlns:p="http://schemas.openxmlformats.org/presentationml/2006/main">
  <p:tag name="AS_UNIQUEID" val="172"/>
</p:tagLst>
</file>

<file path=ppt/tags/tag89.xml><?xml version="1.0" encoding="utf-8"?>
<p:tagLst xmlns:p="http://schemas.openxmlformats.org/presentationml/2006/main">
  <p:tag name="AS_UNIQUEID" val="173"/>
</p:tagLst>
</file>

<file path=ppt/tags/tag9.xml><?xml version="1.0" encoding="utf-8"?>
<p:tagLst xmlns:p="http://schemas.openxmlformats.org/presentationml/2006/main">
  <p:tag name="AS_UNIQUEID" val="81"/>
</p:tagLst>
</file>

<file path=ppt/tags/tag90.xml><?xml version="1.0" encoding="utf-8"?>
<p:tagLst xmlns:p="http://schemas.openxmlformats.org/presentationml/2006/main">
  <p:tag name="AS_UNIQUEID" val="175"/>
</p:tagLst>
</file>

<file path=ppt/tags/tag91.xml><?xml version="1.0" encoding="utf-8"?>
<p:tagLst xmlns:p="http://schemas.openxmlformats.org/presentationml/2006/main">
  <p:tag name="AS_UNIQUEID" val="176"/>
</p:tagLst>
</file>

<file path=ppt/tags/tag92.xml><?xml version="1.0" encoding="utf-8"?>
<p:tagLst xmlns:p="http://schemas.openxmlformats.org/presentationml/2006/main">
  <p:tag name="AS_UNIQUEID" val="177"/>
</p:tagLst>
</file>

<file path=ppt/tags/tag93.xml><?xml version="1.0" encoding="utf-8"?>
<p:tagLst xmlns:p="http://schemas.openxmlformats.org/presentationml/2006/main">
  <p:tag name="AS_UNIQUEID" val="178"/>
</p:tagLst>
</file>

<file path=ppt/tags/tag94.xml><?xml version="1.0" encoding="utf-8"?>
<p:tagLst xmlns:p="http://schemas.openxmlformats.org/presentationml/2006/main">
  <p:tag name="AS_UNIQUEID" val="179"/>
</p:tagLst>
</file>

<file path=ppt/tags/tag95.xml><?xml version="1.0" encoding="utf-8"?>
<p:tagLst xmlns:p="http://schemas.openxmlformats.org/presentationml/2006/main">
  <p:tag name="AS_UNIQUEID" val="181"/>
</p:tagLst>
</file>

<file path=ppt/tags/tag96.xml><?xml version="1.0" encoding="utf-8"?>
<p:tagLst xmlns:p="http://schemas.openxmlformats.org/presentationml/2006/main">
  <p:tag name="AS_UNIQUEID" val="182"/>
</p:tagLst>
</file>

<file path=ppt/tags/tag97.xml><?xml version="1.0" encoding="utf-8"?>
<p:tagLst xmlns:p="http://schemas.openxmlformats.org/presentationml/2006/main">
  <p:tag name="AS_UNIQUEID" val="183"/>
</p:tagLst>
</file>

<file path=ppt/tags/tag98.xml><?xml version="1.0" encoding="utf-8"?>
<p:tagLst xmlns:p="http://schemas.openxmlformats.org/presentationml/2006/main">
  <p:tag name="AS_UNIQUEID" val="184"/>
</p:tagLst>
</file>

<file path=ppt/tags/tag99.xml><?xml version="1.0" encoding="utf-8"?>
<p:tagLst xmlns:p="http://schemas.openxmlformats.org/presentationml/2006/main">
  <p:tag name="AS_UNIQUEID" val="18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自定义</PresentationFormat>
  <Paragraphs>102</Paragraphs>
  <Slides>18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Arial</vt:lpstr>
      <vt:lpstr>等线</vt:lpstr>
      <vt:lpstr>等线 Light</vt:lpstr>
      <vt:lpstr>黑体</vt:lpstr>
      <vt:lpstr>楷体</vt:lpstr>
      <vt:lpstr>微软雅黑</vt:lpstr>
      <vt:lpstr>Arial Unicode MS</vt:lpstr>
      <vt:lpstr>Office 主题​​</vt:lpstr>
      <vt:lpstr>2_Office 主题​​</vt:lpstr>
      <vt:lpstr>Office 主题​​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Tian Tony</dc:creator>
  <cp:lastModifiedBy>小莉</cp:lastModifiedBy>
  <cp:revision>110</cp:revision>
  <dcterms:created xsi:type="dcterms:W3CDTF">2019-03-17T00:54:00Z</dcterms:created>
  <dcterms:modified xsi:type="dcterms:W3CDTF">2022-01-19T02:07:50Z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4188719994B34C02860929233742F884</vt:lpwstr>
  </property>
</Properties>
</file>