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190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1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3"/>
  </p:notesMasterIdLst>
  <p:sldIdLst>
    <p:sldId id="258" r:id="rId4"/>
    <p:sldId id="260" r:id="rId5"/>
    <p:sldId id="264" r:id="rId6"/>
    <p:sldId id="265" r:id="rId7"/>
    <p:sldId id="273" r:id="rId8"/>
    <p:sldId id="271" r:id="rId9"/>
    <p:sldId id="274" r:id="rId10"/>
    <p:sldId id="275" r:id="rId11"/>
    <p:sldId id="272" r:id="rId12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gs" Target="tags/tag191.xml"/><Relationship Id="rId18" Type="http://schemas.openxmlformats.org/officeDocument/2006/relationships/customXml" Target="../customXml/item1.xml"/><Relationship Id="rId17" Type="http://schemas.openxmlformats.org/officeDocument/2006/relationships/customXmlProps" Target="../customXml/itemProps190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tags" Target="../tags/tag3.xml"/><Relationship Id="rId4" Type="http://schemas.openxmlformats.org/officeDocument/2006/relationships/image" Target="../media/image1.jpe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image" Target="../media/image1.jpeg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image" Target="../media/image3.png"/><Relationship Id="rId10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image" Target="../media/image2.png"/><Relationship Id="rId5" Type="http://schemas.openxmlformats.org/officeDocument/2006/relationships/tags" Target="../tags/tag40.xml"/><Relationship Id="rId4" Type="http://schemas.openxmlformats.org/officeDocument/2006/relationships/image" Target="../media/image1.jpeg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0" Type="http://schemas.openxmlformats.org/officeDocument/2006/relationships/tags" Target="../tags/tag4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image" Target="../media/image2.png"/><Relationship Id="rId5" Type="http://schemas.openxmlformats.org/officeDocument/2006/relationships/tags" Target="../tags/tag65.xml"/><Relationship Id="rId4" Type="http://schemas.openxmlformats.org/officeDocument/2006/relationships/image" Target="../media/image1.jpeg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2" Type="http://schemas.openxmlformats.org/officeDocument/2006/relationships/tags" Target="../tags/tag71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5" Type="http://schemas.openxmlformats.org/officeDocument/2006/relationships/tags" Target="../tags/tag85.xml"/><Relationship Id="rId14" Type="http://schemas.openxmlformats.org/officeDocument/2006/relationships/tags" Target="../tags/tag84.xml"/><Relationship Id="rId13" Type="http://schemas.openxmlformats.org/officeDocument/2006/relationships/tags" Target="../tags/tag83.xml"/><Relationship Id="rId12" Type="http://schemas.openxmlformats.org/officeDocument/2006/relationships/tags" Target="../tags/tag82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image" Target="../media/image4.png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tags" Target="../tags/tag98.xml"/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image" Target="../media/image4.png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0" Type="http://schemas.openxmlformats.org/officeDocument/2006/relationships/tags" Target="../tags/tag100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tags" Target="../tags/tag107.xml"/><Relationship Id="rId7" Type="http://schemas.openxmlformats.org/officeDocument/2006/relationships/tags" Target="../tags/tag106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1" Type="http://schemas.openxmlformats.org/officeDocument/2006/relationships/tags" Target="../tags/tag110.xml"/><Relationship Id="rId10" Type="http://schemas.openxmlformats.org/officeDocument/2006/relationships/tags" Target="../tags/tag109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8" Type="http://schemas.openxmlformats.org/officeDocument/2006/relationships/tags" Target="../tags/tag127.xml"/><Relationship Id="rId17" Type="http://schemas.openxmlformats.org/officeDocument/2006/relationships/tags" Target="../tags/tag126.xml"/><Relationship Id="rId16" Type="http://schemas.openxmlformats.org/officeDocument/2006/relationships/tags" Target="../tags/tag125.xml"/><Relationship Id="rId15" Type="http://schemas.openxmlformats.org/officeDocument/2006/relationships/tags" Target="../tags/tag124.xml"/><Relationship Id="rId14" Type="http://schemas.openxmlformats.org/officeDocument/2006/relationships/tags" Target="../tags/tag123.xml"/><Relationship Id="rId13" Type="http://schemas.openxmlformats.org/officeDocument/2006/relationships/tags" Target="../tags/tag122.xml"/><Relationship Id="rId12" Type="http://schemas.openxmlformats.org/officeDocument/2006/relationships/tags" Target="../tags/tag121.xml"/><Relationship Id="rId11" Type="http://schemas.openxmlformats.org/officeDocument/2006/relationships/tags" Target="../tags/tag120.xml"/><Relationship Id="rId10" Type="http://schemas.openxmlformats.org/officeDocument/2006/relationships/tags" Target="../tags/tag119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image" Target="../media/image6.png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image" Target="../media/image5.png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7" Type="http://schemas.openxmlformats.org/officeDocument/2006/relationships/tags" Target="../tags/tag141.xml"/><Relationship Id="rId16" Type="http://schemas.openxmlformats.org/officeDocument/2006/relationships/tags" Target="../tags/tag140.xml"/><Relationship Id="rId15" Type="http://schemas.openxmlformats.org/officeDocument/2006/relationships/tags" Target="../tags/tag139.xml"/><Relationship Id="rId14" Type="http://schemas.openxmlformats.org/officeDocument/2006/relationships/tags" Target="../tags/tag138.xml"/><Relationship Id="rId13" Type="http://schemas.openxmlformats.org/officeDocument/2006/relationships/tags" Target="../tags/tag137.xml"/><Relationship Id="rId12" Type="http://schemas.openxmlformats.org/officeDocument/2006/relationships/tags" Target="../tags/tag136.xml"/><Relationship Id="rId11" Type="http://schemas.openxmlformats.org/officeDocument/2006/relationships/tags" Target="../tags/tag135.xml"/><Relationship Id="rId10" Type="http://schemas.openxmlformats.org/officeDocument/2006/relationships/tags" Target="../tags/tag134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tags" Target="../tags/tag146.xml"/><Relationship Id="rId7" Type="http://schemas.openxmlformats.org/officeDocument/2006/relationships/image" Target="../media/image8.png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image" Target="../media/image7.png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3" Type="http://schemas.openxmlformats.org/officeDocument/2006/relationships/tags" Target="../tags/tag151.xml"/><Relationship Id="rId12" Type="http://schemas.openxmlformats.org/officeDocument/2006/relationships/tags" Target="../tags/tag150.xml"/><Relationship Id="rId11" Type="http://schemas.openxmlformats.org/officeDocument/2006/relationships/tags" Target="../tags/tag149.xml"/><Relationship Id="rId10" Type="http://schemas.openxmlformats.org/officeDocument/2006/relationships/tags" Target="../tags/tag14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rot="6515120">
              <a:off x="1110431" y="1298923"/>
              <a:ext cx="4173973" cy="4173973"/>
            </a:xfrm>
            <a:prstGeom prst="rect">
              <a:avLst/>
            </a:prstGeom>
          </p:spPr>
        </p:pic>
      </p:grp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" name="任意多边形: 形状 9"/>
          <p:cNvSpPr/>
          <p:nvPr userDrawn="1">
            <p:custDataLst>
              <p:tags r:id="rId10"/>
            </p:custDataLst>
          </p:nvPr>
        </p:nvSpPr>
        <p:spPr>
          <a:xfrm>
            <a:off x="4504932" y="3574104"/>
            <a:ext cx="5820229" cy="190941"/>
          </a:xfrm>
          <a:custGeom>
            <a:avLst/>
            <a:gdLst>
              <a:gd name="connsiteX0" fmla="*/ 0 w 5820229"/>
              <a:gd name="connsiteY0" fmla="*/ 103855 h 190941"/>
              <a:gd name="connsiteX1" fmla="*/ 943429 w 5820229"/>
              <a:gd name="connsiteY1" fmla="*/ 2255 h 190941"/>
              <a:gd name="connsiteX2" fmla="*/ 2046514 w 5820229"/>
              <a:gd name="connsiteY2" fmla="*/ 190941 h 190941"/>
              <a:gd name="connsiteX3" fmla="*/ 3570514 w 5820229"/>
              <a:gd name="connsiteY3" fmla="*/ 2255 h 190941"/>
              <a:gd name="connsiteX4" fmla="*/ 4644572 w 5820229"/>
              <a:gd name="connsiteY4" fmla="*/ 161912 h 190941"/>
              <a:gd name="connsiteX5" fmla="*/ 5820229 w 5820229"/>
              <a:gd name="connsiteY5" fmla="*/ 31284 h 19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20229" h="190941">
                <a:moveTo>
                  <a:pt x="0" y="103855"/>
                </a:moveTo>
                <a:cubicBezTo>
                  <a:pt x="301171" y="45798"/>
                  <a:pt x="602343" y="-12259"/>
                  <a:pt x="943429" y="2255"/>
                </a:cubicBezTo>
                <a:cubicBezTo>
                  <a:pt x="1284515" y="16769"/>
                  <a:pt x="1608667" y="190941"/>
                  <a:pt x="2046514" y="190941"/>
                </a:cubicBezTo>
                <a:cubicBezTo>
                  <a:pt x="2484361" y="190941"/>
                  <a:pt x="3137504" y="7093"/>
                  <a:pt x="3570514" y="2255"/>
                </a:cubicBezTo>
                <a:cubicBezTo>
                  <a:pt x="4003524" y="-2583"/>
                  <a:pt x="4269620" y="157074"/>
                  <a:pt x="4644572" y="161912"/>
                </a:cubicBezTo>
                <a:cubicBezTo>
                  <a:pt x="5019524" y="166750"/>
                  <a:pt x="5419876" y="99017"/>
                  <a:pt x="5820229" y="31284"/>
                </a:cubicBezTo>
              </a:path>
            </a:pathLst>
          </a:custGeom>
          <a:noFill/>
          <a:ln w="28575" cap="rnd">
            <a:solidFill>
              <a:srgbClr val="646262"/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1"/>
            </p:custDataLst>
          </p:nvPr>
        </p:nvSpPr>
        <p:spPr>
          <a:xfrm>
            <a:off x="3426350" y="2208015"/>
            <a:ext cx="8048631" cy="1295045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5400" spc="600" baseline="0">
                <a:solidFill>
                  <a:schemeClr val="tx1">
                    <a:lumMod val="85000"/>
                    <a:lumOff val="15000"/>
                  </a:schemeClr>
                </a:solidFill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2"/>
            </p:custDataLst>
          </p:nvPr>
        </p:nvSpPr>
        <p:spPr>
          <a:xfrm>
            <a:off x="3426350" y="3786404"/>
            <a:ext cx="8048631" cy="613318"/>
          </a:xfrm>
        </p:spPr>
        <p:txBody>
          <a:bodyPr lIns="90000" tIns="0" rIns="90000" bIns="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69" y="20518"/>
            <a:ext cx="12089416" cy="684640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Freeform 197"/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887920" y="2355307"/>
              <a:ext cx="4400694" cy="2169900"/>
            </a:xfrm>
            <a:custGeom>
              <a:avLst/>
              <a:gdLst>
                <a:gd name="T0" fmla="*/ 238 w 1347"/>
                <a:gd name="T1" fmla="*/ 94 h 671"/>
                <a:gd name="T2" fmla="*/ 264 w 1347"/>
                <a:gd name="T3" fmla="*/ 254 h 671"/>
                <a:gd name="T4" fmla="*/ 296 w 1347"/>
                <a:gd name="T5" fmla="*/ 275 h 671"/>
                <a:gd name="T6" fmla="*/ 85 w 1347"/>
                <a:gd name="T7" fmla="*/ 295 h 671"/>
                <a:gd name="T8" fmla="*/ 89 w 1347"/>
                <a:gd name="T9" fmla="*/ 658 h 671"/>
                <a:gd name="T10" fmla="*/ 599 w 1347"/>
                <a:gd name="T11" fmla="*/ 658 h 671"/>
                <a:gd name="T12" fmla="*/ 1159 w 1347"/>
                <a:gd name="T13" fmla="*/ 608 h 671"/>
                <a:gd name="T14" fmla="*/ 1287 w 1347"/>
                <a:gd name="T15" fmla="*/ 397 h 671"/>
                <a:gd name="T16" fmla="*/ 948 w 1347"/>
                <a:gd name="T17" fmla="*/ 248 h 671"/>
                <a:gd name="T18" fmla="*/ 940 w 1347"/>
                <a:gd name="T19" fmla="*/ 85 h 671"/>
                <a:gd name="T20" fmla="*/ 1148 w 1347"/>
                <a:gd name="T21" fmla="*/ 64 h 671"/>
                <a:gd name="T22" fmla="*/ 1115 w 1347"/>
                <a:gd name="T23" fmla="*/ 14 h 671"/>
                <a:gd name="T24" fmla="*/ 755 w 1347"/>
                <a:gd name="T25" fmla="*/ 23 h 671"/>
                <a:gd name="T26" fmla="*/ 268 w 1347"/>
                <a:gd name="T27" fmla="*/ 8 h 671"/>
                <a:gd name="T28" fmla="*/ 19 w 1347"/>
                <a:gd name="T29" fmla="*/ 29 h 671"/>
                <a:gd name="T30" fmla="*/ 1201 w 1347"/>
                <a:gd name="T31" fmla="*/ 47 h 671"/>
                <a:gd name="T32" fmla="*/ 1190 w 1347"/>
                <a:gd name="T33" fmla="*/ 21 h 671"/>
                <a:gd name="T34" fmla="*/ 1140 w 1347"/>
                <a:gd name="T35" fmla="*/ 42 h 671"/>
                <a:gd name="T36" fmla="*/ 1110 w 1347"/>
                <a:gd name="T37" fmla="*/ 31 h 671"/>
                <a:gd name="T38" fmla="*/ 270 w 1347"/>
                <a:gd name="T39" fmla="*/ 190 h 671"/>
                <a:gd name="T40" fmla="*/ 77 w 1347"/>
                <a:gd name="T41" fmla="*/ 339 h 671"/>
                <a:gd name="T42" fmla="*/ 95 w 1347"/>
                <a:gd name="T43" fmla="*/ 651 h 671"/>
                <a:gd name="T44" fmla="*/ 100 w 1347"/>
                <a:gd name="T45" fmla="*/ 578 h 671"/>
                <a:gd name="T46" fmla="*/ 146 w 1347"/>
                <a:gd name="T47" fmla="*/ 643 h 671"/>
                <a:gd name="T48" fmla="*/ 243 w 1347"/>
                <a:gd name="T49" fmla="*/ 636 h 671"/>
                <a:gd name="T50" fmla="*/ 416 w 1347"/>
                <a:gd name="T51" fmla="*/ 654 h 671"/>
                <a:gd name="T52" fmla="*/ 590 w 1347"/>
                <a:gd name="T53" fmla="*/ 639 h 671"/>
                <a:gd name="T54" fmla="*/ 693 w 1347"/>
                <a:gd name="T55" fmla="*/ 644 h 671"/>
                <a:gd name="T56" fmla="*/ 764 w 1347"/>
                <a:gd name="T57" fmla="*/ 644 h 671"/>
                <a:gd name="T58" fmla="*/ 1069 w 1347"/>
                <a:gd name="T59" fmla="*/ 636 h 671"/>
                <a:gd name="T60" fmla="*/ 1202 w 1347"/>
                <a:gd name="T61" fmla="*/ 548 h 671"/>
                <a:gd name="T62" fmla="*/ 1317 w 1347"/>
                <a:gd name="T63" fmla="*/ 474 h 671"/>
                <a:gd name="T64" fmla="*/ 1318 w 1347"/>
                <a:gd name="T65" fmla="*/ 460 h 671"/>
                <a:gd name="T66" fmla="*/ 879 w 1347"/>
                <a:gd name="T67" fmla="*/ 615 h 671"/>
                <a:gd name="T68" fmla="*/ 219 w 1347"/>
                <a:gd name="T69" fmla="*/ 628 h 671"/>
                <a:gd name="T70" fmla="*/ 87 w 1347"/>
                <a:gd name="T71" fmla="*/ 347 h 671"/>
                <a:gd name="T72" fmla="*/ 278 w 1347"/>
                <a:gd name="T73" fmla="*/ 301 h 671"/>
                <a:gd name="T74" fmla="*/ 313 w 1347"/>
                <a:gd name="T75" fmla="*/ 320 h 671"/>
                <a:gd name="T76" fmla="*/ 899 w 1347"/>
                <a:gd name="T77" fmla="*/ 298 h 671"/>
                <a:gd name="T78" fmla="*/ 826 w 1347"/>
                <a:gd name="T79" fmla="*/ 330 h 671"/>
                <a:gd name="T80" fmla="*/ 889 w 1347"/>
                <a:gd name="T81" fmla="*/ 296 h 671"/>
                <a:gd name="T82" fmla="*/ 791 w 1347"/>
                <a:gd name="T83" fmla="*/ 343 h 671"/>
                <a:gd name="T84" fmla="*/ 1030 w 1347"/>
                <a:gd name="T85" fmla="*/ 327 h 671"/>
                <a:gd name="T86" fmla="*/ 1000 w 1347"/>
                <a:gd name="T87" fmla="*/ 307 h 671"/>
                <a:gd name="T88" fmla="*/ 951 w 1347"/>
                <a:gd name="T89" fmla="*/ 280 h 671"/>
                <a:gd name="T90" fmla="*/ 288 w 1347"/>
                <a:gd name="T91" fmla="*/ 342 h 671"/>
                <a:gd name="T92" fmla="*/ 905 w 1347"/>
                <a:gd name="T93" fmla="*/ 318 h 671"/>
                <a:gd name="T94" fmla="*/ 908 w 1347"/>
                <a:gd name="T95" fmla="*/ 243 h 671"/>
                <a:gd name="T96" fmla="*/ 927 w 1347"/>
                <a:gd name="T97" fmla="*/ 178 h 671"/>
                <a:gd name="T98" fmla="*/ 914 w 1347"/>
                <a:gd name="T99" fmla="*/ 184 h 671"/>
                <a:gd name="T100" fmla="*/ 905 w 1347"/>
                <a:gd name="T101" fmla="*/ 24 h 671"/>
                <a:gd name="T102" fmla="*/ 923 w 1347"/>
                <a:gd name="T103" fmla="*/ 71 h 671"/>
                <a:gd name="T104" fmla="*/ 900 w 1347"/>
                <a:gd name="T105" fmla="*/ 115 h 671"/>
                <a:gd name="T106" fmla="*/ 791 w 1347"/>
                <a:gd name="T107" fmla="*/ 35 h 671"/>
                <a:gd name="T108" fmla="*/ 881 w 1347"/>
                <a:gd name="T109" fmla="*/ 71 h 671"/>
                <a:gd name="T110" fmla="*/ 903 w 1347"/>
                <a:gd name="T111" fmla="*/ 232 h 671"/>
                <a:gd name="T112" fmla="*/ 295 w 1347"/>
                <a:gd name="T113" fmla="*/ 189 h 671"/>
                <a:gd name="T114" fmla="*/ 272 w 1347"/>
                <a:gd name="T115" fmla="*/ 24 h 671"/>
                <a:gd name="T116" fmla="*/ 271 w 1347"/>
                <a:gd name="T117" fmla="*/ 68 h 671"/>
                <a:gd name="T118" fmla="*/ 265 w 1347"/>
                <a:gd name="T119" fmla="*/ 133 h 671"/>
                <a:gd name="T120" fmla="*/ 266 w 1347"/>
                <a:gd name="T121" fmla="*/ 85 h 671"/>
                <a:gd name="T122" fmla="*/ 18 w 1347"/>
                <a:gd name="T123" fmla="*/ 43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47" h="671">
                  <a:moveTo>
                    <a:pt x="4" y="49"/>
                  </a:moveTo>
                  <a:lnTo>
                    <a:pt x="4" y="49"/>
                  </a:lnTo>
                  <a:lnTo>
                    <a:pt x="11" y="51"/>
                  </a:lnTo>
                  <a:lnTo>
                    <a:pt x="18" y="53"/>
                  </a:lnTo>
                  <a:lnTo>
                    <a:pt x="32" y="54"/>
                  </a:lnTo>
                  <a:lnTo>
                    <a:pt x="48" y="54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75" y="54"/>
                  </a:lnTo>
                  <a:lnTo>
                    <a:pt x="85" y="54"/>
                  </a:lnTo>
                  <a:lnTo>
                    <a:pt x="108" y="53"/>
                  </a:lnTo>
                  <a:lnTo>
                    <a:pt x="108" y="53"/>
                  </a:lnTo>
                  <a:lnTo>
                    <a:pt x="111" y="54"/>
                  </a:lnTo>
                  <a:lnTo>
                    <a:pt x="114" y="55"/>
                  </a:lnTo>
                  <a:lnTo>
                    <a:pt x="130" y="58"/>
                  </a:lnTo>
                  <a:lnTo>
                    <a:pt x="153" y="58"/>
                  </a:lnTo>
                  <a:lnTo>
                    <a:pt x="178" y="58"/>
                  </a:lnTo>
                  <a:lnTo>
                    <a:pt x="229" y="55"/>
                  </a:lnTo>
                  <a:lnTo>
                    <a:pt x="259" y="54"/>
                  </a:lnTo>
                  <a:lnTo>
                    <a:pt x="259" y="54"/>
                  </a:lnTo>
                  <a:lnTo>
                    <a:pt x="252" y="58"/>
                  </a:lnTo>
                  <a:lnTo>
                    <a:pt x="245" y="62"/>
                  </a:lnTo>
                  <a:lnTo>
                    <a:pt x="242" y="70"/>
                  </a:lnTo>
                  <a:lnTo>
                    <a:pt x="239" y="77"/>
                  </a:lnTo>
                  <a:lnTo>
                    <a:pt x="238" y="85"/>
                  </a:lnTo>
                  <a:lnTo>
                    <a:pt x="238" y="94"/>
                  </a:lnTo>
                  <a:lnTo>
                    <a:pt x="239" y="101"/>
                  </a:lnTo>
                  <a:lnTo>
                    <a:pt x="242" y="108"/>
                  </a:lnTo>
                  <a:lnTo>
                    <a:pt x="242" y="108"/>
                  </a:lnTo>
                  <a:lnTo>
                    <a:pt x="244" y="120"/>
                  </a:lnTo>
                  <a:lnTo>
                    <a:pt x="249" y="132"/>
                  </a:lnTo>
                  <a:lnTo>
                    <a:pt x="252" y="137"/>
                  </a:lnTo>
                  <a:lnTo>
                    <a:pt x="256" y="142"/>
                  </a:lnTo>
                  <a:lnTo>
                    <a:pt x="260" y="144"/>
                  </a:lnTo>
                  <a:lnTo>
                    <a:pt x="266" y="147"/>
                  </a:lnTo>
                  <a:lnTo>
                    <a:pt x="266" y="147"/>
                  </a:lnTo>
                  <a:lnTo>
                    <a:pt x="266" y="159"/>
                  </a:lnTo>
                  <a:lnTo>
                    <a:pt x="266" y="159"/>
                  </a:lnTo>
                  <a:lnTo>
                    <a:pt x="262" y="162"/>
                  </a:lnTo>
                  <a:lnTo>
                    <a:pt x="259" y="166"/>
                  </a:lnTo>
                  <a:lnTo>
                    <a:pt x="258" y="171"/>
                  </a:lnTo>
                  <a:lnTo>
                    <a:pt x="255" y="176"/>
                  </a:lnTo>
                  <a:lnTo>
                    <a:pt x="254" y="188"/>
                  </a:lnTo>
                  <a:lnTo>
                    <a:pt x="255" y="200"/>
                  </a:lnTo>
                  <a:lnTo>
                    <a:pt x="258" y="212"/>
                  </a:lnTo>
                  <a:lnTo>
                    <a:pt x="261" y="224"/>
                  </a:lnTo>
                  <a:lnTo>
                    <a:pt x="266" y="235"/>
                  </a:lnTo>
                  <a:lnTo>
                    <a:pt x="270" y="242"/>
                  </a:lnTo>
                  <a:lnTo>
                    <a:pt x="270" y="242"/>
                  </a:lnTo>
                  <a:lnTo>
                    <a:pt x="267" y="245"/>
                  </a:lnTo>
                  <a:lnTo>
                    <a:pt x="265" y="249"/>
                  </a:lnTo>
                  <a:lnTo>
                    <a:pt x="264" y="254"/>
                  </a:lnTo>
                  <a:lnTo>
                    <a:pt x="262" y="259"/>
                  </a:lnTo>
                  <a:lnTo>
                    <a:pt x="262" y="263"/>
                  </a:lnTo>
                  <a:lnTo>
                    <a:pt x="264" y="268"/>
                  </a:lnTo>
                  <a:lnTo>
                    <a:pt x="265" y="272"/>
                  </a:lnTo>
                  <a:lnTo>
                    <a:pt x="268" y="274"/>
                  </a:lnTo>
                  <a:lnTo>
                    <a:pt x="268" y="274"/>
                  </a:lnTo>
                  <a:lnTo>
                    <a:pt x="272" y="274"/>
                  </a:lnTo>
                  <a:lnTo>
                    <a:pt x="273" y="273"/>
                  </a:lnTo>
                  <a:lnTo>
                    <a:pt x="274" y="269"/>
                  </a:lnTo>
                  <a:lnTo>
                    <a:pt x="274" y="265"/>
                  </a:lnTo>
                  <a:lnTo>
                    <a:pt x="274" y="256"/>
                  </a:lnTo>
                  <a:lnTo>
                    <a:pt x="274" y="253"/>
                  </a:lnTo>
                  <a:lnTo>
                    <a:pt x="276" y="250"/>
                  </a:lnTo>
                  <a:lnTo>
                    <a:pt x="276" y="250"/>
                  </a:lnTo>
                  <a:lnTo>
                    <a:pt x="278" y="251"/>
                  </a:lnTo>
                  <a:lnTo>
                    <a:pt x="278" y="251"/>
                  </a:lnTo>
                  <a:lnTo>
                    <a:pt x="282" y="254"/>
                  </a:lnTo>
                  <a:lnTo>
                    <a:pt x="285" y="255"/>
                  </a:lnTo>
                  <a:lnTo>
                    <a:pt x="289" y="256"/>
                  </a:lnTo>
                  <a:lnTo>
                    <a:pt x="294" y="255"/>
                  </a:lnTo>
                  <a:lnTo>
                    <a:pt x="294" y="255"/>
                  </a:lnTo>
                  <a:lnTo>
                    <a:pt x="295" y="260"/>
                  </a:lnTo>
                  <a:lnTo>
                    <a:pt x="296" y="265"/>
                  </a:lnTo>
                  <a:lnTo>
                    <a:pt x="296" y="271"/>
                  </a:lnTo>
                  <a:lnTo>
                    <a:pt x="296" y="275"/>
                  </a:lnTo>
                  <a:lnTo>
                    <a:pt x="296" y="275"/>
                  </a:lnTo>
                  <a:lnTo>
                    <a:pt x="268" y="275"/>
                  </a:lnTo>
                  <a:lnTo>
                    <a:pt x="242" y="275"/>
                  </a:lnTo>
                  <a:lnTo>
                    <a:pt x="189" y="277"/>
                  </a:lnTo>
                  <a:lnTo>
                    <a:pt x="189" y="277"/>
                  </a:lnTo>
                  <a:lnTo>
                    <a:pt x="165" y="275"/>
                  </a:lnTo>
                  <a:lnTo>
                    <a:pt x="153" y="274"/>
                  </a:lnTo>
                  <a:lnTo>
                    <a:pt x="141" y="272"/>
                  </a:lnTo>
                  <a:lnTo>
                    <a:pt x="141" y="272"/>
                  </a:lnTo>
                  <a:lnTo>
                    <a:pt x="136" y="271"/>
                  </a:lnTo>
                  <a:lnTo>
                    <a:pt x="130" y="272"/>
                  </a:lnTo>
                  <a:lnTo>
                    <a:pt x="128" y="273"/>
                  </a:lnTo>
                  <a:lnTo>
                    <a:pt x="126" y="274"/>
                  </a:lnTo>
                  <a:lnTo>
                    <a:pt x="128" y="275"/>
                  </a:lnTo>
                  <a:lnTo>
                    <a:pt x="130" y="278"/>
                  </a:lnTo>
                  <a:lnTo>
                    <a:pt x="130" y="278"/>
                  </a:lnTo>
                  <a:lnTo>
                    <a:pt x="124" y="280"/>
                  </a:lnTo>
                  <a:lnTo>
                    <a:pt x="118" y="282"/>
                  </a:lnTo>
                  <a:lnTo>
                    <a:pt x="111" y="284"/>
                  </a:lnTo>
                  <a:lnTo>
                    <a:pt x="105" y="286"/>
                  </a:lnTo>
                  <a:lnTo>
                    <a:pt x="105" y="286"/>
                  </a:lnTo>
                  <a:lnTo>
                    <a:pt x="102" y="285"/>
                  </a:lnTo>
                  <a:lnTo>
                    <a:pt x="100" y="284"/>
                  </a:lnTo>
                  <a:lnTo>
                    <a:pt x="99" y="284"/>
                  </a:lnTo>
                  <a:lnTo>
                    <a:pt x="96" y="285"/>
                  </a:lnTo>
                  <a:lnTo>
                    <a:pt x="90" y="289"/>
                  </a:lnTo>
                  <a:lnTo>
                    <a:pt x="85" y="295"/>
                  </a:lnTo>
                  <a:lnTo>
                    <a:pt x="76" y="308"/>
                  </a:lnTo>
                  <a:lnTo>
                    <a:pt x="71" y="316"/>
                  </a:lnTo>
                  <a:lnTo>
                    <a:pt x="71" y="316"/>
                  </a:lnTo>
                  <a:lnTo>
                    <a:pt x="69" y="318"/>
                  </a:lnTo>
                  <a:lnTo>
                    <a:pt x="66" y="320"/>
                  </a:lnTo>
                  <a:lnTo>
                    <a:pt x="63" y="327"/>
                  </a:lnTo>
                  <a:lnTo>
                    <a:pt x="61" y="337"/>
                  </a:lnTo>
                  <a:lnTo>
                    <a:pt x="61" y="349"/>
                  </a:lnTo>
                  <a:lnTo>
                    <a:pt x="61" y="372"/>
                  </a:lnTo>
                  <a:lnTo>
                    <a:pt x="64" y="387"/>
                  </a:lnTo>
                  <a:lnTo>
                    <a:pt x="64" y="387"/>
                  </a:lnTo>
                  <a:lnTo>
                    <a:pt x="66" y="409"/>
                  </a:lnTo>
                  <a:lnTo>
                    <a:pt x="70" y="431"/>
                  </a:lnTo>
                  <a:lnTo>
                    <a:pt x="70" y="431"/>
                  </a:lnTo>
                  <a:lnTo>
                    <a:pt x="75" y="471"/>
                  </a:lnTo>
                  <a:lnTo>
                    <a:pt x="77" y="510"/>
                  </a:lnTo>
                  <a:lnTo>
                    <a:pt x="77" y="550"/>
                  </a:lnTo>
                  <a:lnTo>
                    <a:pt x="76" y="589"/>
                  </a:lnTo>
                  <a:lnTo>
                    <a:pt x="76" y="589"/>
                  </a:lnTo>
                  <a:lnTo>
                    <a:pt x="75" y="607"/>
                  </a:lnTo>
                  <a:lnTo>
                    <a:pt x="75" y="616"/>
                  </a:lnTo>
                  <a:lnTo>
                    <a:pt x="75" y="626"/>
                  </a:lnTo>
                  <a:lnTo>
                    <a:pt x="77" y="636"/>
                  </a:lnTo>
                  <a:lnTo>
                    <a:pt x="79" y="644"/>
                  </a:lnTo>
                  <a:lnTo>
                    <a:pt x="83" y="652"/>
                  </a:lnTo>
                  <a:lnTo>
                    <a:pt x="89" y="658"/>
                  </a:lnTo>
                  <a:lnTo>
                    <a:pt x="89" y="658"/>
                  </a:lnTo>
                  <a:lnTo>
                    <a:pt x="90" y="661"/>
                  </a:lnTo>
                  <a:lnTo>
                    <a:pt x="91" y="662"/>
                  </a:lnTo>
                  <a:lnTo>
                    <a:pt x="93" y="663"/>
                  </a:lnTo>
                  <a:lnTo>
                    <a:pt x="95" y="663"/>
                  </a:lnTo>
                  <a:lnTo>
                    <a:pt x="95" y="663"/>
                  </a:lnTo>
                  <a:lnTo>
                    <a:pt x="101" y="666"/>
                  </a:lnTo>
                  <a:lnTo>
                    <a:pt x="108" y="668"/>
                  </a:lnTo>
                  <a:lnTo>
                    <a:pt x="124" y="671"/>
                  </a:lnTo>
                  <a:lnTo>
                    <a:pt x="141" y="671"/>
                  </a:lnTo>
                  <a:lnTo>
                    <a:pt x="158" y="671"/>
                  </a:lnTo>
                  <a:lnTo>
                    <a:pt x="193" y="667"/>
                  </a:lnTo>
                  <a:lnTo>
                    <a:pt x="223" y="663"/>
                  </a:lnTo>
                  <a:lnTo>
                    <a:pt x="223" y="663"/>
                  </a:lnTo>
                  <a:lnTo>
                    <a:pt x="260" y="662"/>
                  </a:lnTo>
                  <a:lnTo>
                    <a:pt x="297" y="663"/>
                  </a:lnTo>
                  <a:lnTo>
                    <a:pt x="335" y="664"/>
                  </a:lnTo>
                  <a:lnTo>
                    <a:pt x="373" y="666"/>
                  </a:lnTo>
                  <a:lnTo>
                    <a:pt x="373" y="666"/>
                  </a:lnTo>
                  <a:lnTo>
                    <a:pt x="410" y="663"/>
                  </a:lnTo>
                  <a:lnTo>
                    <a:pt x="448" y="661"/>
                  </a:lnTo>
                  <a:lnTo>
                    <a:pt x="485" y="657"/>
                  </a:lnTo>
                  <a:lnTo>
                    <a:pt x="504" y="657"/>
                  </a:lnTo>
                  <a:lnTo>
                    <a:pt x="524" y="657"/>
                  </a:lnTo>
                  <a:lnTo>
                    <a:pt x="524" y="657"/>
                  </a:lnTo>
                  <a:lnTo>
                    <a:pt x="599" y="658"/>
                  </a:lnTo>
                  <a:lnTo>
                    <a:pt x="675" y="657"/>
                  </a:lnTo>
                  <a:lnTo>
                    <a:pt x="675" y="657"/>
                  </a:lnTo>
                  <a:lnTo>
                    <a:pt x="693" y="658"/>
                  </a:lnTo>
                  <a:lnTo>
                    <a:pt x="711" y="660"/>
                  </a:lnTo>
                  <a:lnTo>
                    <a:pt x="729" y="662"/>
                  </a:lnTo>
                  <a:lnTo>
                    <a:pt x="747" y="662"/>
                  </a:lnTo>
                  <a:lnTo>
                    <a:pt x="747" y="662"/>
                  </a:lnTo>
                  <a:lnTo>
                    <a:pt x="764" y="661"/>
                  </a:lnTo>
                  <a:lnTo>
                    <a:pt x="782" y="660"/>
                  </a:lnTo>
                  <a:lnTo>
                    <a:pt x="799" y="658"/>
                  </a:lnTo>
                  <a:lnTo>
                    <a:pt x="816" y="657"/>
                  </a:lnTo>
                  <a:lnTo>
                    <a:pt x="816" y="657"/>
                  </a:lnTo>
                  <a:lnTo>
                    <a:pt x="891" y="657"/>
                  </a:lnTo>
                  <a:lnTo>
                    <a:pt x="927" y="656"/>
                  </a:lnTo>
                  <a:lnTo>
                    <a:pt x="964" y="654"/>
                  </a:lnTo>
                  <a:lnTo>
                    <a:pt x="964" y="654"/>
                  </a:lnTo>
                  <a:lnTo>
                    <a:pt x="998" y="652"/>
                  </a:lnTo>
                  <a:lnTo>
                    <a:pt x="1033" y="650"/>
                  </a:lnTo>
                  <a:lnTo>
                    <a:pt x="1051" y="649"/>
                  </a:lnTo>
                  <a:lnTo>
                    <a:pt x="1068" y="646"/>
                  </a:lnTo>
                  <a:lnTo>
                    <a:pt x="1085" y="643"/>
                  </a:lnTo>
                  <a:lnTo>
                    <a:pt x="1100" y="637"/>
                  </a:lnTo>
                  <a:lnTo>
                    <a:pt x="1100" y="637"/>
                  </a:lnTo>
                  <a:lnTo>
                    <a:pt x="1116" y="631"/>
                  </a:lnTo>
                  <a:lnTo>
                    <a:pt x="1130" y="624"/>
                  </a:lnTo>
                  <a:lnTo>
                    <a:pt x="1159" y="608"/>
                  </a:lnTo>
                  <a:lnTo>
                    <a:pt x="1215" y="573"/>
                  </a:lnTo>
                  <a:lnTo>
                    <a:pt x="1215" y="573"/>
                  </a:lnTo>
                  <a:lnTo>
                    <a:pt x="1224" y="571"/>
                  </a:lnTo>
                  <a:lnTo>
                    <a:pt x="1234" y="566"/>
                  </a:lnTo>
                  <a:lnTo>
                    <a:pt x="1243" y="561"/>
                  </a:lnTo>
                  <a:lnTo>
                    <a:pt x="1253" y="555"/>
                  </a:lnTo>
                  <a:lnTo>
                    <a:pt x="1271" y="540"/>
                  </a:lnTo>
                  <a:lnTo>
                    <a:pt x="1286" y="527"/>
                  </a:lnTo>
                  <a:lnTo>
                    <a:pt x="1286" y="527"/>
                  </a:lnTo>
                  <a:lnTo>
                    <a:pt x="1306" y="510"/>
                  </a:lnTo>
                  <a:lnTo>
                    <a:pt x="1323" y="495"/>
                  </a:lnTo>
                  <a:lnTo>
                    <a:pt x="1330" y="487"/>
                  </a:lnTo>
                  <a:lnTo>
                    <a:pt x="1336" y="480"/>
                  </a:lnTo>
                  <a:lnTo>
                    <a:pt x="1340" y="472"/>
                  </a:lnTo>
                  <a:lnTo>
                    <a:pt x="1343" y="466"/>
                  </a:lnTo>
                  <a:lnTo>
                    <a:pt x="1343" y="466"/>
                  </a:lnTo>
                  <a:lnTo>
                    <a:pt x="1346" y="460"/>
                  </a:lnTo>
                  <a:lnTo>
                    <a:pt x="1347" y="455"/>
                  </a:lnTo>
                  <a:lnTo>
                    <a:pt x="1347" y="449"/>
                  </a:lnTo>
                  <a:lnTo>
                    <a:pt x="1345" y="444"/>
                  </a:lnTo>
                  <a:lnTo>
                    <a:pt x="1342" y="438"/>
                  </a:lnTo>
                  <a:lnTo>
                    <a:pt x="1338" y="433"/>
                  </a:lnTo>
                  <a:lnTo>
                    <a:pt x="1329" y="425"/>
                  </a:lnTo>
                  <a:lnTo>
                    <a:pt x="1318" y="416"/>
                  </a:lnTo>
                  <a:lnTo>
                    <a:pt x="1306" y="408"/>
                  </a:lnTo>
                  <a:lnTo>
                    <a:pt x="1287" y="397"/>
                  </a:lnTo>
                  <a:lnTo>
                    <a:pt x="1287" y="397"/>
                  </a:lnTo>
                  <a:lnTo>
                    <a:pt x="1275" y="389"/>
                  </a:lnTo>
                  <a:lnTo>
                    <a:pt x="1264" y="379"/>
                  </a:lnTo>
                  <a:lnTo>
                    <a:pt x="1243" y="360"/>
                  </a:lnTo>
                  <a:lnTo>
                    <a:pt x="1223" y="339"/>
                  </a:lnTo>
                  <a:lnTo>
                    <a:pt x="1212" y="330"/>
                  </a:lnTo>
                  <a:lnTo>
                    <a:pt x="1201" y="320"/>
                  </a:lnTo>
                  <a:lnTo>
                    <a:pt x="1201" y="320"/>
                  </a:lnTo>
                  <a:lnTo>
                    <a:pt x="1181" y="306"/>
                  </a:lnTo>
                  <a:lnTo>
                    <a:pt x="1159" y="291"/>
                  </a:lnTo>
                  <a:lnTo>
                    <a:pt x="1137" y="277"/>
                  </a:lnTo>
                  <a:lnTo>
                    <a:pt x="1115" y="266"/>
                  </a:lnTo>
                  <a:lnTo>
                    <a:pt x="1115" y="266"/>
                  </a:lnTo>
                  <a:lnTo>
                    <a:pt x="1105" y="262"/>
                  </a:lnTo>
                  <a:lnTo>
                    <a:pt x="1088" y="257"/>
                  </a:lnTo>
                  <a:lnTo>
                    <a:pt x="1080" y="256"/>
                  </a:lnTo>
                  <a:lnTo>
                    <a:pt x="1072" y="256"/>
                  </a:lnTo>
                  <a:lnTo>
                    <a:pt x="1070" y="256"/>
                  </a:lnTo>
                  <a:lnTo>
                    <a:pt x="1069" y="257"/>
                  </a:lnTo>
                  <a:lnTo>
                    <a:pt x="1068" y="260"/>
                  </a:lnTo>
                  <a:lnTo>
                    <a:pt x="1069" y="262"/>
                  </a:lnTo>
                  <a:lnTo>
                    <a:pt x="1069" y="262"/>
                  </a:lnTo>
                  <a:lnTo>
                    <a:pt x="952" y="263"/>
                  </a:lnTo>
                  <a:lnTo>
                    <a:pt x="952" y="263"/>
                  </a:lnTo>
                  <a:lnTo>
                    <a:pt x="951" y="256"/>
                  </a:lnTo>
                  <a:lnTo>
                    <a:pt x="948" y="248"/>
                  </a:lnTo>
                  <a:lnTo>
                    <a:pt x="944" y="241"/>
                  </a:lnTo>
                  <a:lnTo>
                    <a:pt x="939" y="235"/>
                  </a:lnTo>
                  <a:lnTo>
                    <a:pt x="939" y="235"/>
                  </a:lnTo>
                  <a:lnTo>
                    <a:pt x="944" y="226"/>
                  </a:lnTo>
                  <a:lnTo>
                    <a:pt x="948" y="214"/>
                  </a:lnTo>
                  <a:lnTo>
                    <a:pt x="951" y="202"/>
                  </a:lnTo>
                  <a:lnTo>
                    <a:pt x="952" y="190"/>
                  </a:lnTo>
                  <a:lnTo>
                    <a:pt x="951" y="178"/>
                  </a:lnTo>
                  <a:lnTo>
                    <a:pt x="948" y="172"/>
                  </a:lnTo>
                  <a:lnTo>
                    <a:pt x="946" y="167"/>
                  </a:lnTo>
                  <a:lnTo>
                    <a:pt x="942" y="163"/>
                  </a:lnTo>
                  <a:lnTo>
                    <a:pt x="939" y="160"/>
                  </a:lnTo>
                  <a:lnTo>
                    <a:pt x="933" y="157"/>
                  </a:lnTo>
                  <a:lnTo>
                    <a:pt x="927" y="155"/>
                  </a:lnTo>
                  <a:lnTo>
                    <a:pt x="927" y="155"/>
                  </a:lnTo>
                  <a:lnTo>
                    <a:pt x="926" y="141"/>
                  </a:lnTo>
                  <a:lnTo>
                    <a:pt x="924" y="133"/>
                  </a:lnTo>
                  <a:lnTo>
                    <a:pt x="922" y="126"/>
                  </a:lnTo>
                  <a:lnTo>
                    <a:pt x="922" y="126"/>
                  </a:lnTo>
                  <a:lnTo>
                    <a:pt x="927" y="123"/>
                  </a:lnTo>
                  <a:lnTo>
                    <a:pt x="930" y="118"/>
                  </a:lnTo>
                  <a:lnTo>
                    <a:pt x="934" y="114"/>
                  </a:lnTo>
                  <a:lnTo>
                    <a:pt x="936" y="108"/>
                  </a:lnTo>
                  <a:lnTo>
                    <a:pt x="939" y="103"/>
                  </a:lnTo>
                  <a:lnTo>
                    <a:pt x="940" y="97"/>
                  </a:lnTo>
                  <a:lnTo>
                    <a:pt x="940" y="85"/>
                  </a:lnTo>
                  <a:lnTo>
                    <a:pt x="939" y="80"/>
                  </a:lnTo>
                  <a:lnTo>
                    <a:pt x="938" y="74"/>
                  </a:lnTo>
                  <a:lnTo>
                    <a:pt x="935" y="70"/>
                  </a:lnTo>
                  <a:lnTo>
                    <a:pt x="932" y="65"/>
                  </a:lnTo>
                  <a:lnTo>
                    <a:pt x="928" y="61"/>
                  </a:lnTo>
                  <a:lnTo>
                    <a:pt x="924" y="58"/>
                  </a:lnTo>
                  <a:lnTo>
                    <a:pt x="918" y="54"/>
                  </a:lnTo>
                  <a:lnTo>
                    <a:pt x="914" y="53"/>
                  </a:lnTo>
                  <a:lnTo>
                    <a:pt x="914" y="53"/>
                  </a:lnTo>
                  <a:lnTo>
                    <a:pt x="914" y="43"/>
                  </a:lnTo>
                  <a:lnTo>
                    <a:pt x="914" y="43"/>
                  </a:lnTo>
                  <a:lnTo>
                    <a:pt x="965" y="41"/>
                  </a:lnTo>
                  <a:lnTo>
                    <a:pt x="1018" y="38"/>
                  </a:lnTo>
                  <a:lnTo>
                    <a:pt x="1018" y="38"/>
                  </a:lnTo>
                  <a:lnTo>
                    <a:pt x="1044" y="38"/>
                  </a:lnTo>
                  <a:lnTo>
                    <a:pt x="1070" y="41"/>
                  </a:lnTo>
                  <a:lnTo>
                    <a:pt x="1095" y="42"/>
                  </a:lnTo>
                  <a:lnTo>
                    <a:pt x="1109" y="41"/>
                  </a:lnTo>
                  <a:lnTo>
                    <a:pt x="1121" y="39"/>
                  </a:lnTo>
                  <a:lnTo>
                    <a:pt x="1121" y="39"/>
                  </a:lnTo>
                  <a:lnTo>
                    <a:pt x="1123" y="44"/>
                  </a:lnTo>
                  <a:lnTo>
                    <a:pt x="1125" y="49"/>
                  </a:lnTo>
                  <a:lnTo>
                    <a:pt x="1128" y="53"/>
                  </a:lnTo>
                  <a:lnTo>
                    <a:pt x="1131" y="56"/>
                  </a:lnTo>
                  <a:lnTo>
                    <a:pt x="1140" y="61"/>
                  </a:lnTo>
                  <a:lnTo>
                    <a:pt x="1148" y="64"/>
                  </a:lnTo>
                  <a:lnTo>
                    <a:pt x="1159" y="65"/>
                  </a:lnTo>
                  <a:lnTo>
                    <a:pt x="1169" y="65"/>
                  </a:lnTo>
                  <a:lnTo>
                    <a:pt x="1178" y="64"/>
                  </a:lnTo>
                  <a:lnTo>
                    <a:pt x="1188" y="61"/>
                  </a:lnTo>
                  <a:lnTo>
                    <a:pt x="1188" y="61"/>
                  </a:lnTo>
                  <a:lnTo>
                    <a:pt x="1202" y="55"/>
                  </a:lnTo>
                  <a:lnTo>
                    <a:pt x="1224" y="45"/>
                  </a:lnTo>
                  <a:lnTo>
                    <a:pt x="1234" y="39"/>
                  </a:lnTo>
                  <a:lnTo>
                    <a:pt x="1241" y="33"/>
                  </a:lnTo>
                  <a:lnTo>
                    <a:pt x="1242" y="31"/>
                  </a:lnTo>
                  <a:lnTo>
                    <a:pt x="1242" y="29"/>
                  </a:lnTo>
                  <a:lnTo>
                    <a:pt x="1241" y="26"/>
                  </a:lnTo>
                  <a:lnTo>
                    <a:pt x="1239" y="24"/>
                  </a:lnTo>
                  <a:lnTo>
                    <a:pt x="1239" y="24"/>
                  </a:lnTo>
                  <a:lnTo>
                    <a:pt x="1213" y="14"/>
                  </a:lnTo>
                  <a:lnTo>
                    <a:pt x="1196" y="8"/>
                  </a:lnTo>
                  <a:lnTo>
                    <a:pt x="1177" y="3"/>
                  </a:lnTo>
                  <a:lnTo>
                    <a:pt x="1160" y="0"/>
                  </a:lnTo>
                  <a:lnTo>
                    <a:pt x="1152" y="0"/>
                  </a:lnTo>
                  <a:lnTo>
                    <a:pt x="1143" y="0"/>
                  </a:lnTo>
                  <a:lnTo>
                    <a:pt x="1137" y="2"/>
                  </a:lnTo>
                  <a:lnTo>
                    <a:pt x="1131" y="5"/>
                  </a:lnTo>
                  <a:lnTo>
                    <a:pt x="1128" y="9"/>
                  </a:lnTo>
                  <a:lnTo>
                    <a:pt x="1124" y="15"/>
                  </a:lnTo>
                  <a:lnTo>
                    <a:pt x="1124" y="15"/>
                  </a:lnTo>
                  <a:lnTo>
                    <a:pt x="1115" y="14"/>
                  </a:lnTo>
                  <a:lnTo>
                    <a:pt x="1115" y="14"/>
                  </a:lnTo>
                  <a:lnTo>
                    <a:pt x="1089" y="11"/>
                  </a:lnTo>
                  <a:lnTo>
                    <a:pt x="1065" y="11"/>
                  </a:lnTo>
                  <a:lnTo>
                    <a:pt x="1040" y="12"/>
                  </a:lnTo>
                  <a:lnTo>
                    <a:pt x="1015" y="14"/>
                  </a:lnTo>
                  <a:lnTo>
                    <a:pt x="965" y="20"/>
                  </a:lnTo>
                  <a:lnTo>
                    <a:pt x="940" y="23"/>
                  </a:lnTo>
                  <a:lnTo>
                    <a:pt x="915" y="24"/>
                  </a:lnTo>
                  <a:lnTo>
                    <a:pt x="915" y="24"/>
                  </a:lnTo>
                  <a:lnTo>
                    <a:pt x="916" y="20"/>
                  </a:lnTo>
                  <a:lnTo>
                    <a:pt x="917" y="12"/>
                  </a:lnTo>
                  <a:lnTo>
                    <a:pt x="916" y="8"/>
                  </a:lnTo>
                  <a:lnTo>
                    <a:pt x="915" y="6"/>
                  </a:lnTo>
                  <a:lnTo>
                    <a:pt x="914" y="5"/>
                  </a:lnTo>
                  <a:lnTo>
                    <a:pt x="910" y="6"/>
                  </a:lnTo>
                  <a:lnTo>
                    <a:pt x="910" y="6"/>
                  </a:lnTo>
                  <a:lnTo>
                    <a:pt x="906" y="1"/>
                  </a:lnTo>
                  <a:lnTo>
                    <a:pt x="904" y="1"/>
                  </a:lnTo>
                  <a:lnTo>
                    <a:pt x="903" y="1"/>
                  </a:lnTo>
                  <a:lnTo>
                    <a:pt x="900" y="2"/>
                  </a:lnTo>
                  <a:lnTo>
                    <a:pt x="898" y="7"/>
                  </a:lnTo>
                  <a:lnTo>
                    <a:pt x="896" y="17"/>
                  </a:lnTo>
                  <a:lnTo>
                    <a:pt x="894" y="24"/>
                  </a:lnTo>
                  <a:lnTo>
                    <a:pt x="894" y="24"/>
                  </a:lnTo>
                  <a:lnTo>
                    <a:pt x="824" y="24"/>
                  </a:lnTo>
                  <a:lnTo>
                    <a:pt x="755" y="23"/>
                  </a:lnTo>
                  <a:lnTo>
                    <a:pt x="616" y="18"/>
                  </a:lnTo>
                  <a:lnTo>
                    <a:pt x="616" y="18"/>
                  </a:lnTo>
                  <a:lnTo>
                    <a:pt x="583" y="17"/>
                  </a:lnTo>
                  <a:lnTo>
                    <a:pt x="549" y="17"/>
                  </a:lnTo>
                  <a:lnTo>
                    <a:pt x="481" y="18"/>
                  </a:lnTo>
                  <a:lnTo>
                    <a:pt x="345" y="24"/>
                  </a:lnTo>
                  <a:lnTo>
                    <a:pt x="345" y="24"/>
                  </a:lnTo>
                  <a:lnTo>
                    <a:pt x="343" y="21"/>
                  </a:lnTo>
                  <a:lnTo>
                    <a:pt x="341" y="21"/>
                  </a:lnTo>
                  <a:lnTo>
                    <a:pt x="333" y="21"/>
                  </a:lnTo>
                  <a:lnTo>
                    <a:pt x="320" y="25"/>
                  </a:lnTo>
                  <a:lnTo>
                    <a:pt x="320" y="25"/>
                  </a:lnTo>
                  <a:lnTo>
                    <a:pt x="284" y="26"/>
                  </a:lnTo>
                  <a:lnTo>
                    <a:pt x="284" y="26"/>
                  </a:lnTo>
                  <a:lnTo>
                    <a:pt x="280" y="19"/>
                  </a:lnTo>
                  <a:lnTo>
                    <a:pt x="277" y="13"/>
                  </a:lnTo>
                  <a:lnTo>
                    <a:pt x="277" y="13"/>
                  </a:lnTo>
                  <a:lnTo>
                    <a:pt x="278" y="11"/>
                  </a:lnTo>
                  <a:lnTo>
                    <a:pt x="278" y="9"/>
                  </a:lnTo>
                  <a:lnTo>
                    <a:pt x="278" y="7"/>
                  </a:lnTo>
                  <a:lnTo>
                    <a:pt x="277" y="6"/>
                  </a:lnTo>
                  <a:lnTo>
                    <a:pt x="274" y="6"/>
                  </a:lnTo>
                  <a:lnTo>
                    <a:pt x="272" y="6"/>
                  </a:lnTo>
                  <a:lnTo>
                    <a:pt x="271" y="7"/>
                  </a:lnTo>
                  <a:lnTo>
                    <a:pt x="268" y="8"/>
                  </a:lnTo>
                  <a:lnTo>
                    <a:pt x="268" y="8"/>
                  </a:lnTo>
                  <a:lnTo>
                    <a:pt x="267" y="9"/>
                  </a:lnTo>
                  <a:lnTo>
                    <a:pt x="266" y="12"/>
                  </a:lnTo>
                  <a:lnTo>
                    <a:pt x="264" y="17"/>
                  </a:lnTo>
                  <a:lnTo>
                    <a:pt x="261" y="27"/>
                  </a:lnTo>
                  <a:lnTo>
                    <a:pt x="261" y="27"/>
                  </a:lnTo>
                  <a:lnTo>
                    <a:pt x="235" y="27"/>
                  </a:lnTo>
                  <a:lnTo>
                    <a:pt x="208" y="29"/>
                  </a:lnTo>
                  <a:lnTo>
                    <a:pt x="182" y="30"/>
                  </a:lnTo>
                  <a:lnTo>
                    <a:pt x="155" y="30"/>
                  </a:lnTo>
                  <a:lnTo>
                    <a:pt x="155" y="30"/>
                  </a:lnTo>
                  <a:lnTo>
                    <a:pt x="153" y="27"/>
                  </a:lnTo>
                  <a:lnTo>
                    <a:pt x="149" y="26"/>
                  </a:lnTo>
                  <a:lnTo>
                    <a:pt x="140" y="25"/>
                  </a:lnTo>
                  <a:lnTo>
                    <a:pt x="129" y="25"/>
                  </a:lnTo>
                  <a:lnTo>
                    <a:pt x="122" y="26"/>
                  </a:lnTo>
                  <a:lnTo>
                    <a:pt x="122" y="26"/>
                  </a:lnTo>
                  <a:lnTo>
                    <a:pt x="115" y="23"/>
                  </a:lnTo>
                  <a:lnTo>
                    <a:pt x="108" y="21"/>
                  </a:lnTo>
                  <a:lnTo>
                    <a:pt x="99" y="20"/>
                  </a:lnTo>
                  <a:lnTo>
                    <a:pt x="88" y="20"/>
                  </a:lnTo>
                  <a:lnTo>
                    <a:pt x="67" y="20"/>
                  </a:lnTo>
                  <a:lnTo>
                    <a:pt x="53" y="21"/>
                  </a:lnTo>
                  <a:lnTo>
                    <a:pt x="53" y="21"/>
                  </a:lnTo>
                  <a:lnTo>
                    <a:pt x="35" y="24"/>
                  </a:lnTo>
                  <a:lnTo>
                    <a:pt x="26" y="25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3" y="32"/>
                  </a:lnTo>
                  <a:lnTo>
                    <a:pt x="5" y="38"/>
                  </a:lnTo>
                  <a:lnTo>
                    <a:pt x="2" y="41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4" y="49"/>
                  </a:lnTo>
                  <a:lnTo>
                    <a:pt x="4" y="49"/>
                  </a:lnTo>
                  <a:close/>
                  <a:moveTo>
                    <a:pt x="1196" y="37"/>
                  </a:moveTo>
                  <a:lnTo>
                    <a:pt x="1196" y="37"/>
                  </a:lnTo>
                  <a:lnTo>
                    <a:pt x="1193" y="37"/>
                  </a:lnTo>
                  <a:lnTo>
                    <a:pt x="1193" y="37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5" y="35"/>
                  </a:lnTo>
                  <a:lnTo>
                    <a:pt x="1198" y="36"/>
                  </a:lnTo>
                  <a:lnTo>
                    <a:pt x="1198" y="36"/>
                  </a:lnTo>
                  <a:lnTo>
                    <a:pt x="1196" y="37"/>
                  </a:lnTo>
                  <a:lnTo>
                    <a:pt x="1196" y="37"/>
                  </a:lnTo>
                  <a:close/>
                  <a:moveTo>
                    <a:pt x="1199" y="48"/>
                  </a:moveTo>
                  <a:lnTo>
                    <a:pt x="1199" y="48"/>
                  </a:lnTo>
                  <a:lnTo>
                    <a:pt x="1200" y="47"/>
                  </a:lnTo>
                  <a:lnTo>
                    <a:pt x="1200" y="47"/>
                  </a:lnTo>
                  <a:lnTo>
                    <a:pt x="1201" y="47"/>
                  </a:lnTo>
                  <a:lnTo>
                    <a:pt x="1201" y="47"/>
                  </a:lnTo>
                  <a:lnTo>
                    <a:pt x="1199" y="48"/>
                  </a:lnTo>
                  <a:lnTo>
                    <a:pt x="1199" y="48"/>
                  </a:lnTo>
                  <a:close/>
                  <a:moveTo>
                    <a:pt x="1210" y="35"/>
                  </a:moveTo>
                  <a:lnTo>
                    <a:pt x="1210" y="35"/>
                  </a:lnTo>
                  <a:lnTo>
                    <a:pt x="1210" y="33"/>
                  </a:lnTo>
                  <a:lnTo>
                    <a:pt x="1210" y="33"/>
                  </a:lnTo>
                  <a:lnTo>
                    <a:pt x="1212" y="35"/>
                  </a:lnTo>
                  <a:lnTo>
                    <a:pt x="1212" y="35"/>
                  </a:lnTo>
                  <a:lnTo>
                    <a:pt x="1210" y="35"/>
                  </a:lnTo>
                  <a:lnTo>
                    <a:pt x="1210" y="35"/>
                  </a:lnTo>
                  <a:close/>
                  <a:moveTo>
                    <a:pt x="1227" y="33"/>
                  </a:moveTo>
                  <a:lnTo>
                    <a:pt x="1227" y="33"/>
                  </a:lnTo>
                  <a:lnTo>
                    <a:pt x="1225" y="31"/>
                  </a:lnTo>
                  <a:lnTo>
                    <a:pt x="1223" y="29"/>
                  </a:lnTo>
                  <a:lnTo>
                    <a:pt x="1217" y="26"/>
                  </a:lnTo>
                  <a:lnTo>
                    <a:pt x="1217" y="26"/>
                  </a:lnTo>
                  <a:lnTo>
                    <a:pt x="1230" y="31"/>
                  </a:lnTo>
                  <a:lnTo>
                    <a:pt x="1230" y="31"/>
                  </a:lnTo>
                  <a:lnTo>
                    <a:pt x="1227" y="33"/>
                  </a:lnTo>
                  <a:lnTo>
                    <a:pt x="1227" y="33"/>
                  </a:lnTo>
                  <a:close/>
                  <a:moveTo>
                    <a:pt x="1210" y="24"/>
                  </a:moveTo>
                  <a:lnTo>
                    <a:pt x="1210" y="24"/>
                  </a:lnTo>
                  <a:lnTo>
                    <a:pt x="1200" y="21"/>
                  </a:lnTo>
                  <a:lnTo>
                    <a:pt x="1190" y="21"/>
                  </a:lnTo>
                  <a:lnTo>
                    <a:pt x="1190" y="21"/>
                  </a:lnTo>
                  <a:lnTo>
                    <a:pt x="1183" y="15"/>
                  </a:lnTo>
                  <a:lnTo>
                    <a:pt x="1183" y="15"/>
                  </a:lnTo>
                  <a:lnTo>
                    <a:pt x="1210" y="24"/>
                  </a:lnTo>
                  <a:lnTo>
                    <a:pt x="1210" y="24"/>
                  </a:lnTo>
                  <a:close/>
                  <a:moveTo>
                    <a:pt x="1180" y="54"/>
                  </a:moveTo>
                  <a:lnTo>
                    <a:pt x="1180" y="54"/>
                  </a:lnTo>
                  <a:lnTo>
                    <a:pt x="1176" y="54"/>
                  </a:lnTo>
                  <a:lnTo>
                    <a:pt x="1176" y="54"/>
                  </a:lnTo>
                  <a:lnTo>
                    <a:pt x="1177" y="54"/>
                  </a:lnTo>
                  <a:lnTo>
                    <a:pt x="1177" y="54"/>
                  </a:lnTo>
                  <a:lnTo>
                    <a:pt x="1180" y="54"/>
                  </a:lnTo>
                  <a:lnTo>
                    <a:pt x="1180" y="54"/>
                  </a:lnTo>
                  <a:close/>
                  <a:moveTo>
                    <a:pt x="1176" y="43"/>
                  </a:moveTo>
                  <a:lnTo>
                    <a:pt x="1176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6" y="44"/>
                  </a:lnTo>
                  <a:lnTo>
                    <a:pt x="1176" y="44"/>
                  </a:lnTo>
                  <a:lnTo>
                    <a:pt x="1172" y="44"/>
                  </a:lnTo>
                  <a:lnTo>
                    <a:pt x="1172" y="44"/>
                  </a:lnTo>
                  <a:lnTo>
                    <a:pt x="1176" y="43"/>
                  </a:lnTo>
                  <a:lnTo>
                    <a:pt x="1176" y="43"/>
                  </a:lnTo>
                  <a:close/>
                  <a:moveTo>
                    <a:pt x="1140" y="42"/>
                  </a:moveTo>
                  <a:lnTo>
                    <a:pt x="1140" y="42"/>
                  </a:lnTo>
                  <a:lnTo>
                    <a:pt x="1145" y="45"/>
                  </a:lnTo>
                  <a:lnTo>
                    <a:pt x="1150" y="47"/>
                  </a:lnTo>
                  <a:lnTo>
                    <a:pt x="1150" y="47"/>
                  </a:lnTo>
                  <a:lnTo>
                    <a:pt x="1145" y="45"/>
                  </a:lnTo>
                  <a:lnTo>
                    <a:pt x="1140" y="42"/>
                  </a:lnTo>
                  <a:lnTo>
                    <a:pt x="1140" y="42"/>
                  </a:lnTo>
                  <a:close/>
                  <a:moveTo>
                    <a:pt x="1157" y="11"/>
                  </a:moveTo>
                  <a:lnTo>
                    <a:pt x="1157" y="11"/>
                  </a:lnTo>
                  <a:lnTo>
                    <a:pt x="1156" y="12"/>
                  </a:lnTo>
                  <a:lnTo>
                    <a:pt x="1156" y="12"/>
                  </a:lnTo>
                  <a:lnTo>
                    <a:pt x="1145" y="13"/>
                  </a:lnTo>
                  <a:lnTo>
                    <a:pt x="1140" y="14"/>
                  </a:lnTo>
                  <a:lnTo>
                    <a:pt x="1136" y="18"/>
                  </a:lnTo>
                  <a:lnTo>
                    <a:pt x="1136" y="18"/>
                  </a:lnTo>
                  <a:lnTo>
                    <a:pt x="1134" y="18"/>
                  </a:lnTo>
                  <a:lnTo>
                    <a:pt x="1134" y="18"/>
                  </a:lnTo>
                  <a:lnTo>
                    <a:pt x="1135" y="14"/>
                  </a:lnTo>
                  <a:lnTo>
                    <a:pt x="1137" y="13"/>
                  </a:lnTo>
                  <a:lnTo>
                    <a:pt x="1145" y="11"/>
                  </a:lnTo>
                  <a:lnTo>
                    <a:pt x="1151" y="11"/>
                  </a:lnTo>
                  <a:lnTo>
                    <a:pt x="1157" y="11"/>
                  </a:lnTo>
                  <a:lnTo>
                    <a:pt x="1157" y="11"/>
                  </a:lnTo>
                  <a:close/>
                  <a:moveTo>
                    <a:pt x="1106" y="31"/>
                  </a:moveTo>
                  <a:lnTo>
                    <a:pt x="1106" y="31"/>
                  </a:lnTo>
                  <a:lnTo>
                    <a:pt x="1110" y="31"/>
                  </a:lnTo>
                  <a:lnTo>
                    <a:pt x="1110" y="31"/>
                  </a:lnTo>
                  <a:lnTo>
                    <a:pt x="1104" y="31"/>
                  </a:lnTo>
                  <a:lnTo>
                    <a:pt x="1104" y="31"/>
                  </a:lnTo>
                  <a:lnTo>
                    <a:pt x="1106" y="31"/>
                  </a:lnTo>
                  <a:lnTo>
                    <a:pt x="1106" y="31"/>
                  </a:lnTo>
                  <a:close/>
                  <a:moveTo>
                    <a:pt x="915" y="33"/>
                  </a:moveTo>
                  <a:lnTo>
                    <a:pt x="915" y="33"/>
                  </a:lnTo>
                  <a:lnTo>
                    <a:pt x="927" y="32"/>
                  </a:lnTo>
                  <a:lnTo>
                    <a:pt x="940" y="32"/>
                  </a:lnTo>
                  <a:lnTo>
                    <a:pt x="940" y="32"/>
                  </a:lnTo>
                  <a:lnTo>
                    <a:pt x="915" y="33"/>
                  </a:lnTo>
                  <a:lnTo>
                    <a:pt x="915" y="33"/>
                  </a:lnTo>
                  <a:lnTo>
                    <a:pt x="915" y="33"/>
                  </a:lnTo>
                  <a:lnTo>
                    <a:pt x="915" y="33"/>
                  </a:lnTo>
                  <a:close/>
                  <a:moveTo>
                    <a:pt x="282" y="238"/>
                  </a:moveTo>
                  <a:lnTo>
                    <a:pt x="282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3" y="227"/>
                  </a:lnTo>
                  <a:lnTo>
                    <a:pt x="270" y="215"/>
                  </a:lnTo>
                  <a:lnTo>
                    <a:pt x="267" y="203"/>
                  </a:lnTo>
                  <a:lnTo>
                    <a:pt x="265" y="191"/>
                  </a:lnTo>
                  <a:lnTo>
                    <a:pt x="265" y="191"/>
                  </a:lnTo>
                  <a:lnTo>
                    <a:pt x="267" y="191"/>
                  </a:lnTo>
                  <a:lnTo>
                    <a:pt x="270" y="190"/>
                  </a:lnTo>
                  <a:lnTo>
                    <a:pt x="272" y="188"/>
                  </a:lnTo>
                  <a:lnTo>
                    <a:pt x="272" y="188"/>
                  </a:lnTo>
                  <a:lnTo>
                    <a:pt x="272" y="191"/>
                  </a:lnTo>
                  <a:lnTo>
                    <a:pt x="273" y="194"/>
                  </a:lnTo>
                  <a:lnTo>
                    <a:pt x="274" y="194"/>
                  </a:lnTo>
                  <a:lnTo>
                    <a:pt x="277" y="192"/>
                  </a:lnTo>
                  <a:lnTo>
                    <a:pt x="280" y="188"/>
                  </a:lnTo>
                  <a:lnTo>
                    <a:pt x="282" y="180"/>
                  </a:lnTo>
                  <a:lnTo>
                    <a:pt x="282" y="180"/>
                  </a:lnTo>
                  <a:lnTo>
                    <a:pt x="285" y="195"/>
                  </a:lnTo>
                  <a:lnTo>
                    <a:pt x="286" y="209"/>
                  </a:lnTo>
                  <a:lnTo>
                    <a:pt x="285" y="224"/>
                  </a:lnTo>
                  <a:lnTo>
                    <a:pt x="284" y="231"/>
                  </a:lnTo>
                  <a:lnTo>
                    <a:pt x="282" y="238"/>
                  </a:lnTo>
                  <a:lnTo>
                    <a:pt x="282" y="238"/>
                  </a:lnTo>
                  <a:close/>
                  <a:moveTo>
                    <a:pt x="72" y="386"/>
                  </a:moveTo>
                  <a:lnTo>
                    <a:pt x="72" y="386"/>
                  </a:lnTo>
                  <a:lnTo>
                    <a:pt x="71" y="363"/>
                  </a:lnTo>
                  <a:lnTo>
                    <a:pt x="71" y="363"/>
                  </a:lnTo>
                  <a:lnTo>
                    <a:pt x="73" y="385"/>
                  </a:lnTo>
                  <a:lnTo>
                    <a:pt x="76" y="398"/>
                  </a:lnTo>
                  <a:lnTo>
                    <a:pt x="76" y="398"/>
                  </a:lnTo>
                  <a:lnTo>
                    <a:pt x="72" y="386"/>
                  </a:lnTo>
                  <a:lnTo>
                    <a:pt x="72" y="386"/>
                  </a:lnTo>
                  <a:close/>
                  <a:moveTo>
                    <a:pt x="77" y="339"/>
                  </a:moveTo>
                  <a:lnTo>
                    <a:pt x="77" y="339"/>
                  </a:lnTo>
                  <a:lnTo>
                    <a:pt x="76" y="339"/>
                  </a:lnTo>
                  <a:lnTo>
                    <a:pt x="75" y="341"/>
                  </a:lnTo>
                  <a:lnTo>
                    <a:pt x="72" y="345"/>
                  </a:lnTo>
                  <a:lnTo>
                    <a:pt x="72" y="345"/>
                  </a:lnTo>
                  <a:lnTo>
                    <a:pt x="76" y="331"/>
                  </a:lnTo>
                  <a:lnTo>
                    <a:pt x="78" y="324"/>
                  </a:lnTo>
                  <a:lnTo>
                    <a:pt x="81" y="316"/>
                  </a:lnTo>
                  <a:lnTo>
                    <a:pt x="81" y="316"/>
                  </a:lnTo>
                  <a:lnTo>
                    <a:pt x="78" y="327"/>
                  </a:lnTo>
                  <a:lnTo>
                    <a:pt x="77" y="339"/>
                  </a:lnTo>
                  <a:lnTo>
                    <a:pt x="77" y="339"/>
                  </a:lnTo>
                  <a:close/>
                  <a:moveTo>
                    <a:pt x="87" y="503"/>
                  </a:moveTo>
                  <a:lnTo>
                    <a:pt x="87" y="503"/>
                  </a:lnTo>
                  <a:lnTo>
                    <a:pt x="84" y="471"/>
                  </a:lnTo>
                  <a:lnTo>
                    <a:pt x="81" y="440"/>
                  </a:lnTo>
                  <a:lnTo>
                    <a:pt x="81" y="440"/>
                  </a:lnTo>
                  <a:lnTo>
                    <a:pt x="82" y="443"/>
                  </a:lnTo>
                  <a:lnTo>
                    <a:pt x="82" y="443"/>
                  </a:lnTo>
                  <a:lnTo>
                    <a:pt x="85" y="473"/>
                  </a:lnTo>
                  <a:lnTo>
                    <a:pt x="87" y="487"/>
                  </a:lnTo>
                  <a:lnTo>
                    <a:pt x="87" y="503"/>
                  </a:lnTo>
                  <a:lnTo>
                    <a:pt x="87" y="503"/>
                  </a:lnTo>
                  <a:close/>
                  <a:moveTo>
                    <a:pt x="95" y="651"/>
                  </a:moveTo>
                  <a:lnTo>
                    <a:pt x="95" y="651"/>
                  </a:lnTo>
                  <a:lnTo>
                    <a:pt x="95" y="651"/>
                  </a:lnTo>
                  <a:lnTo>
                    <a:pt x="95" y="651"/>
                  </a:lnTo>
                  <a:lnTo>
                    <a:pt x="91" y="646"/>
                  </a:lnTo>
                  <a:lnTo>
                    <a:pt x="91" y="646"/>
                  </a:lnTo>
                  <a:lnTo>
                    <a:pt x="93" y="646"/>
                  </a:lnTo>
                  <a:lnTo>
                    <a:pt x="93" y="646"/>
                  </a:lnTo>
                  <a:lnTo>
                    <a:pt x="96" y="649"/>
                  </a:lnTo>
                  <a:lnTo>
                    <a:pt x="96" y="649"/>
                  </a:lnTo>
                  <a:lnTo>
                    <a:pt x="95" y="651"/>
                  </a:lnTo>
                  <a:lnTo>
                    <a:pt x="95" y="651"/>
                  </a:lnTo>
                  <a:close/>
                  <a:moveTo>
                    <a:pt x="96" y="493"/>
                  </a:moveTo>
                  <a:lnTo>
                    <a:pt x="96" y="493"/>
                  </a:lnTo>
                  <a:lnTo>
                    <a:pt x="95" y="480"/>
                  </a:lnTo>
                  <a:lnTo>
                    <a:pt x="95" y="480"/>
                  </a:lnTo>
                  <a:lnTo>
                    <a:pt x="97" y="495"/>
                  </a:lnTo>
                  <a:lnTo>
                    <a:pt x="97" y="495"/>
                  </a:lnTo>
                  <a:lnTo>
                    <a:pt x="96" y="493"/>
                  </a:lnTo>
                  <a:lnTo>
                    <a:pt x="96" y="493"/>
                  </a:lnTo>
                  <a:close/>
                  <a:moveTo>
                    <a:pt x="100" y="578"/>
                  </a:moveTo>
                  <a:lnTo>
                    <a:pt x="100" y="578"/>
                  </a:lnTo>
                  <a:lnTo>
                    <a:pt x="99" y="540"/>
                  </a:lnTo>
                  <a:lnTo>
                    <a:pt x="99" y="522"/>
                  </a:lnTo>
                  <a:lnTo>
                    <a:pt x="99" y="503"/>
                  </a:lnTo>
                  <a:lnTo>
                    <a:pt x="99" y="503"/>
                  </a:lnTo>
                  <a:lnTo>
                    <a:pt x="101" y="534"/>
                  </a:lnTo>
                  <a:lnTo>
                    <a:pt x="102" y="567"/>
                  </a:lnTo>
                  <a:lnTo>
                    <a:pt x="102" y="567"/>
                  </a:lnTo>
                  <a:lnTo>
                    <a:pt x="100" y="578"/>
                  </a:lnTo>
                  <a:lnTo>
                    <a:pt x="100" y="578"/>
                  </a:lnTo>
                  <a:close/>
                  <a:moveTo>
                    <a:pt x="103" y="656"/>
                  </a:moveTo>
                  <a:lnTo>
                    <a:pt x="103" y="656"/>
                  </a:lnTo>
                  <a:lnTo>
                    <a:pt x="105" y="654"/>
                  </a:lnTo>
                  <a:lnTo>
                    <a:pt x="105" y="654"/>
                  </a:lnTo>
                  <a:lnTo>
                    <a:pt x="117" y="657"/>
                  </a:lnTo>
                  <a:lnTo>
                    <a:pt x="129" y="660"/>
                  </a:lnTo>
                  <a:lnTo>
                    <a:pt x="129" y="660"/>
                  </a:lnTo>
                  <a:lnTo>
                    <a:pt x="115" y="658"/>
                  </a:lnTo>
                  <a:lnTo>
                    <a:pt x="108" y="657"/>
                  </a:lnTo>
                  <a:lnTo>
                    <a:pt x="103" y="656"/>
                  </a:lnTo>
                  <a:lnTo>
                    <a:pt x="103" y="656"/>
                  </a:lnTo>
                  <a:close/>
                  <a:moveTo>
                    <a:pt x="102" y="619"/>
                  </a:moveTo>
                  <a:lnTo>
                    <a:pt x="102" y="619"/>
                  </a:lnTo>
                  <a:lnTo>
                    <a:pt x="102" y="616"/>
                  </a:lnTo>
                  <a:lnTo>
                    <a:pt x="102" y="616"/>
                  </a:lnTo>
                  <a:lnTo>
                    <a:pt x="103" y="620"/>
                  </a:lnTo>
                  <a:lnTo>
                    <a:pt x="103" y="620"/>
                  </a:lnTo>
                  <a:lnTo>
                    <a:pt x="102" y="619"/>
                  </a:lnTo>
                  <a:lnTo>
                    <a:pt x="102" y="619"/>
                  </a:lnTo>
                  <a:close/>
                  <a:moveTo>
                    <a:pt x="142" y="644"/>
                  </a:moveTo>
                  <a:lnTo>
                    <a:pt x="142" y="644"/>
                  </a:lnTo>
                  <a:lnTo>
                    <a:pt x="140" y="642"/>
                  </a:lnTo>
                  <a:lnTo>
                    <a:pt x="140" y="642"/>
                  </a:lnTo>
                  <a:lnTo>
                    <a:pt x="146" y="643"/>
                  </a:lnTo>
                  <a:lnTo>
                    <a:pt x="146" y="643"/>
                  </a:lnTo>
                  <a:lnTo>
                    <a:pt x="142" y="644"/>
                  </a:lnTo>
                  <a:lnTo>
                    <a:pt x="142" y="644"/>
                  </a:lnTo>
                  <a:close/>
                  <a:moveTo>
                    <a:pt x="209" y="655"/>
                  </a:moveTo>
                  <a:lnTo>
                    <a:pt x="209" y="655"/>
                  </a:lnTo>
                  <a:lnTo>
                    <a:pt x="182" y="656"/>
                  </a:lnTo>
                  <a:lnTo>
                    <a:pt x="182" y="656"/>
                  </a:lnTo>
                  <a:lnTo>
                    <a:pt x="214" y="654"/>
                  </a:lnTo>
                  <a:lnTo>
                    <a:pt x="245" y="651"/>
                  </a:lnTo>
                  <a:lnTo>
                    <a:pt x="309" y="651"/>
                  </a:lnTo>
                  <a:lnTo>
                    <a:pt x="309" y="651"/>
                  </a:lnTo>
                  <a:lnTo>
                    <a:pt x="313" y="652"/>
                  </a:lnTo>
                  <a:lnTo>
                    <a:pt x="313" y="652"/>
                  </a:lnTo>
                  <a:lnTo>
                    <a:pt x="286" y="651"/>
                  </a:lnTo>
                  <a:lnTo>
                    <a:pt x="261" y="651"/>
                  </a:lnTo>
                  <a:lnTo>
                    <a:pt x="209" y="655"/>
                  </a:lnTo>
                  <a:lnTo>
                    <a:pt x="209" y="655"/>
                  </a:lnTo>
                  <a:close/>
                  <a:moveTo>
                    <a:pt x="220" y="637"/>
                  </a:moveTo>
                  <a:lnTo>
                    <a:pt x="220" y="637"/>
                  </a:lnTo>
                  <a:lnTo>
                    <a:pt x="238" y="634"/>
                  </a:lnTo>
                  <a:lnTo>
                    <a:pt x="254" y="633"/>
                  </a:lnTo>
                  <a:lnTo>
                    <a:pt x="271" y="632"/>
                  </a:lnTo>
                  <a:lnTo>
                    <a:pt x="289" y="632"/>
                  </a:lnTo>
                  <a:lnTo>
                    <a:pt x="289" y="632"/>
                  </a:lnTo>
                  <a:lnTo>
                    <a:pt x="266" y="634"/>
                  </a:lnTo>
                  <a:lnTo>
                    <a:pt x="266" y="634"/>
                  </a:lnTo>
                  <a:lnTo>
                    <a:pt x="243" y="636"/>
                  </a:lnTo>
                  <a:lnTo>
                    <a:pt x="220" y="637"/>
                  </a:lnTo>
                  <a:lnTo>
                    <a:pt x="220" y="637"/>
                  </a:lnTo>
                  <a:close/>
                  <a:moveTo>
                    <a:pt x="318" y="654"/>
                  </a:moveTo>
                  <a:lnTo>
                    <a:pt x="318" y="654"/>
                  </a:lnTo>
                  <a:lnTo>
                    <a:pt x="320" y="651"/>
                  </a:lnTo>
                  <a:lnTo>
                    <a:pt x="320" y="651"/>
                  </a:lnTo>
                  <a:lnTo>
                    <a:pt x="337" y="651"/>
                  </a:lnTo>
                  <a:lnTo>
                    <a:pt x="337" y="651"/>
                  </a:lnTo>
                  <a:lnTo>
                    <a:pt x="338" y="655"/>
                  </a:lnTo>
                  <a:lnTo>
                    <a:pt x="338" y="655"/>
                  </a:lnTo>
                  <a:lnTo>
                    <a:pt x="318" y="654"/>
                  </a:lnTo>
                  <a:lnTo>
                    <a:pt x="318" y="654"/>
                  </a:lnTo>
                  <a:close/>
                  <a:moveTo>
                    <a:pt x="363" y="640"/>
                  </a:moveTo>
                  <a:lnTo>
                    <a:pt x="363" y="640"/>
                  </a:lnTo>
                  <a:lnTo>
                    <a:pt x="341" y="640"/>
                  </a:lnTo>
                  <a:lnTo>
                    <a:pt x="341" y="640"/>
                  </a:lnTo>
                  <a:lnTo>
                    <a:pt x="354" y="639"/>
                  </a:lnTo>
                  <a:lnTo>
                    <a:pt x="368" y="638"/>
                  </a:lnTo>
                  <a:lnTo>
                    <a:pt x="368" y="638"/>
                  </a:lnTo>
                  <a:lnTo>
                    <a:pt x="363" y="640"/>
                  </a:lnTo>
                  <a:lnTo>
                    <a:pt x="363" y="640"/>
                  </a:lnTo>
                  <a:close/>
                  <a:moveTo>
                    <a:pt x="382" y="656"/>
                  </a:moveTo>
                  <a:lnTo>
                    <a:pt x="382" y="656"/>
                  </a:lnTo>
                  <a:lnTo>
                    <a:pt x="398" y="654"/>
                  </a:lnTo>
                  <a:lnTo>
                    <a:pt x="398" y="654"/>
                  </a:lnTo>
                  <a:lnTo>
                    <a:pt x="416" y="654"/>
                  </a:lnTo>
                  <a:lnTo>
                    <a:pt x="416" y="654"/>
                  </a:lnTo>
                  <a:lnTo>
                    <a:pt x="382" y="656"/>
                  </a:lnTo>
                  <a:lnTo>
                    <a:pt x="382" y="656"/>
                  </a:lnTo>
                  <a:close/>
                  <a:moveTo>
                    <a:pt x="507" y="628"/>
                  </a:moveTo>
                  <a:lnTo>
                    <a:pt x="507" y="628"/>
                  </a:lnTo>
                  <a:lnTo>
                    <a:pt x="473" y="630"/>
                  </a:lnTo>
                  <a:lnTo>
                    <a:pt x="438" y="632"/>
                  </a:lnTo>
                  <a:lnTo>
                    <a:pt x="438" y="632"/>
                  </a:lnTo>
                  <a:lnTo>
                    <a:pt x="438" y="631"/>
                  </a:lnTo>
                  <a:lnTo>
                    <a:pt x="438" y="631"/>
                  </a:lnTo>
                  <a:lnTo>
                    <a:pt x="512" y="628"/>
                  </a:lnTo>
                  <a:lnTo>
                    <a:pt x="512" y="628"/>
                  </a:lnTo>
                  <a:lnTo>
                    <a:pt x="507" y="628"/>
                  </a:lnTo>
                  <a:lnTo>
                    <a:pt x="507" y="628"/>
                  </a:lnTo>
                  <a:close/>
                  <a:moveTo>
                    <a:pt x="534" y="642"/>
                  </a:moveTo>
                  <a:lnTo>
                    <a:pt x="534" y="642"/>
                  </a:lnTo>
                  <a:lnTo>
                    <a:pt x="557" y="640"/>
                  </a:lnTo>
                  <a:lnTo>
                    <a:pt x="557" y="640"/>
                  </a:lnTo>
                  <a:lnTo>
                    <a:pt x="534" y="642"/>
                  </a:lnTo>
                  <a:lnTo>
                    <a:pt x="534" y="642"/>
                  </a:lnTo>
                  <a:close/>
                  <a:moveTo>
                    <a:pt x="615" y="640"/>
                  </a:moveTo>
                  <a:lnTo>
                    <a:pt x="615" y="640"/>
                  </a:lnTo>
                  <a:lnTo>
                    <a:pt x="587" y="640"/>
                  </a:lnTo>
                  <a:lnTo>
                    <a:pt x="587" y="640"/>
                  </a:lnTo>
                  <a:lnTo>
                    <a:pt x="590" y="639"/>
                  </a:lnTo>
                  <a:lnTo>
                    <a:pt x="590" y="639"/>
                  </a:lnTo>
                  <a:lnTo>
                    <a:pt x="591" y="638"/>
                  </a:lnTo>
                  <a:lnTo>
                    <a:pt x="591" y="638"/>
                  </a:lnTo>
                  <a:lnTo>
                    <a:pt x="616" y="638"/>
                  </a:lnTo>
                  <a:lnTo>
                    <a:pt x="616" y="638"/>
                  </a:lnTo>
                  <a:lnTo>
                    <a:pt x="615" y="640"/>
                  </a:lnTo>
                  <a:lnTo>
                    <a:pt x="615" y="640"/>
                  </a:lnTo>
                  <a:close/>
                  <a:moveTo>
                    <a:pt x="674" y="643"/>
                  </a:moveTo>
                  <a:lnTo>
                    <a:pt x="674" y="643"/>
                  </a:lnTo>
                  <a:lnTo>
                    <a:pt x="631" y="640"/>
                  </a:lnTo>
                  <a:lnTo>
                    <a:pt x="631" y="640"/>
                  </a:lnTo>
                  <a:lnTo>
                    <a:pt x="626" y="638"/>
                  </a:lnTo>
                  <a:lnTo>
                    <a:pt x="626" y="638"/>
                  </a:lnTo>
                  <a:lnTo>
                    <a:pt x="675" y="638"/>
                  </a:lnTo>
                  <a:lnTo>
                    <a:pt x="675" y="638"/>
                  </a:lnTo>
                  <a:lnTo>
                    <a:pt x="674" y="640"/>
                  </a:lnTo>
                  <a:lnTo>
                    <a:pt x="674" y="643"/>
                  </a:lnTo>
                  <a:lnTo>
                    <a:pt x="674" y="643"/>
                  </a:lnTo>
                  <a:close/>
                  <a:moveTo>
                    <a:pt x="693" y="644"/>
                  </a:moveTo>
                  <a:lnTo>
                    <a:pt x="693" y="644"/>
                  </a:lnTo>
                  <a:lnTo>
                    <a:pt x="688" y="642"/>
                  </a:lnTo>
                  <a:lnTo>
                    <a:pt x="688" y="642"/>
                  </a:lnTo>
                  <a:lnTo>
                    <a:pt x="694" y="639"/>
                  </a:lnTo>
                  <a:lnTo>
                    <a:pt x="694" y="639"/>
                  </a:lnTo>
                  <a:lnTo>
                    <a:pt x="709" y="645"/>
                  </a:lnTo>
                  <a:lnTo>
                    <a:pt x="709" y="645"/>
                  </a:lnTo>
                  <a:lnTo>
                    <a:pt x="693" y="644"/>
                  </a:lnTo>
                  <a:lnTo>
                    <a:pt x="693" y="644"/>
                  </a:lnTo>
                  <a:close/>
                  <a:moveTo>
                    <a:pt x="723" y="628"/>
                  </a:moveTo>
                  <a:lnTo>
                    <a:pt x="723" y="628"/>
                  </a:lnTo>
                  <a:lnTo>
                    <a:pt x="817" y="626"/>
                  </a:lnTo>
                  <a:lnTo>
                    <a:pt x="817" y="626"/>
                  </a:lnTo>
                  <a:lnTo>
                    <a:pt x="815" y="626"/>
                  </a:lnTo>
                  <a:lnTo>
                    <a:pt x="815" y="626"/>
                  </a:lnTo>
                  <a:lnTo>
                    <a:pt x="800" y="627"/>
                  </a:lnTo>
                  <a:lnTo>
                    <a:pt x="786" y="630"/>
                  </a:lnTo>
                  <a:lnTo>
                    <a:pt x="786" y="630"/>
                  </a:lnTo>
                  <a:lnTo>
                    <a:pt x="755" y="630"/>
                  </a:lnTo>
                  <a:lnTo>
                    <a:pt x="723" y="628"/>
                  </a:lnTo>
                  <a:lnTo>
                    <a:pt x="723" y="628"/>
                  </a:lnTo>
                  <a:close/>
                  <a:moveTo>
                    <a:pt x="764" y="644"/>
                  </a:moveTo>
                  <a:lnTo>
                    <a:pt x="764" y="644"/>
                  </a:lnTo>
                  <a:lnTo>
                    <a:pt x="775" y="642"/>
                  </a:lnTo>
                  <a:lnTo>
                    <a:pt x="775" y="642"/>
                  </a:lnTo>
                  <a:lnTo>
                    <a:pt x="784" y="640"/>
                  </a:lnTo>
                  <a:lnTo>
                    <a:pt x="784" y="640"/>
                  </a:lnTo>
                  <a:lnTo>
                    <a:pt x="815" y="637"/>
                  </a:lnTo>
                  <a:lnTo>
                    <a:pt x="831" y="637"/>
                  </a:lnTo>
                  <a:lnTo>
                    <a:pt x="845" y="638"/>
                  </a:lnTo>
                  <a:lnTo>
                    <a:pt x="845" y="638"/>
                  </a:lnTo>
                  <a:lnTo>
                    <a:pt x="805" y="643"/>
                  </a:lnTo>
                  <a:lnTo>
                    <a:pt x="785" y="644"/>
                  </a:lnTo>
                  <a:lnTo>
                    <a:pt x="764" y="644"/>
                  </a:lnTo>
                  <a:lnTo>
                    <a:pt x="764" y="644"/>
                  </a:lnTo>
                  <a:close/>
                  <a:moveTo>
                    <a:pt x="880" y="628"/>
                  </a:moveTo>
                  <a:lnTo>
                    <a:pt x="880" y="628"/>
                  </a:lnTo>
                  <a:lnTo>
                    <a:pt x="881" y="626"/>
                  </a:lnTo>
                  <a:lnTo>
                    <a:pt x="881" y="625"/>
                  </a:lnTo>
                  <a:lnTo>
                    <a:pt x="881" y="625"/>
                  </a:lnTo>
                  <a:lnTo>
                    <a:pt x="920" y="625"/>
                  </a:lnTo>
                  <a:lnTo>
                    <a:pt x="959" y="627"/>
                  </a:lnTo>
                  <a:lnTo>
                    <a:pt x="959" y="627"/>
                  </a:lnTo>
                  <a:lnTo>
                    <a:pt x="920" y="628"/>
                  </a:lnTo>
                  <a:lnTo>
                    <a:pt x="880" y="628"/>
                  </a:lnTo>
                  <a:lnTo>
                    <a:pt x="880" y="628"/>
                  </a:lnTo>
                  <a:close/>
                  <a:moveTo>
                    <a:pt x="1029" y="633"/>
                  </a:moveTo>
                  <a:lnTo>
                    <a:pt x="1029" y="633"/>
                  </a:lnTo>
                  <a:lnTo>
                    <a:pt x="1027" y="632"/>
                  </a:lnTo>
                  <a:lnTo>
                    <a:pt x="1024" y="631"/>
                  </a:lnTo>
                  <a:lnTo>
                    <a:pt x="1024" y="631"/>
                  </a:lnTo>
                  <a:lnTo>
                    <a:pt x="1038" y="630"/>
                  </a:lnTo>
                  <a:lnTo>
                    <a:pt x="1052" y="630"/>
                  </a:lnTo>
                  <a:lnTo>
                    <a:pt x="1052" y="630"/>
                  </a:lnTo>
                  <a:lnTo>
                    <a:pt x="1029" y="633"/>
                  </a:lnTo>
                  <a:lnTo>
                    <a:pt x="1029" y="633"/>
                  </a:lnTo>
                  <a:close/>
                  <a:moveTo>
                    <a:pt x="1097" y="628"/>
                  </a:moveTo>
                  <a:lnTo>
                    <a:pt x="1097" y="628"/>
                  </a:lnTo>
                  <a:lnTo>
                    <a:pt x="1083" y="633"/>
                  </a:lnTo>
                  <a:lnTo>
                    <a:pt x="1069" y="636"/>
                  </a:lnTo>
                  <a:lnTo>
                    <a:pt x="1069" y="636"/>
                  </a:lnTo>
                  <a:lnTo>
                    <a:pt x="1087" y="630"/>
                  </a:lnTo>
                  <a:lnTo>
                    <a:pt x="1104" y="624"/>
                  </a:lnTo>
                  <a:lnTo>
                    <a:pt x="1137" y="608"/>
                  </a:lnTo>
                  <a:lnTo>
                    <a:pt x="1137" y="608"/>
                  </a:lnTo>
                  <a:lnTo>
                    <a:pt x="1117" y="619"/>
                  </a:lnTo>
                  <a:lnTo>
                    <a:pt x="1097" y="628"/>
                  </a:lnTo>
                  <a:lnTo>
                    <a:pt x="1097" y="628"/>
                  </a:lnTo>
                  <a:close/>
                  <a:moveTo>
                    <a:pt x="1064" y="621"/>
                  </a:moveTo>
                  <a:lnTo>
                    <a:pt x="1064" y="621"/>
                  </a:lnTo>
                  <a:lnTo>
                    <a:pt x="1071" y="619"/>
                  </a:lnTo>
                  <a:lnTo>
                    <a:pt x="1071" y="619"/>
                  </a:lnTo>
                  <a:lnTo>
                    <a:pt x="1071" y="621"/>
                  </a:lnTo>
                  <a:lnTo>
                    <a:pt x="1071" y="621"/>
                  </a:lnTo>
                  <a:lnTo>
                    <a:pt x="1064" y="621"/>
                  </a:lnTo>
                  <a:lnTo>
                    <a:pt x="1064" y="621"/>
                  </a:lnTo>
                  <a:close/>
                  <a:moveTo>
                    <a:pt x="1202" y="548"/>
                  </a:moveTo>
                  <a:lnTo>
                    <a:pt x="1202" y="548"/>
                  </a:lnTo>
                  <a:lnTo>
                    <a:pt x="1231" y="528"/>
                  </a:lnTo>
                  <a:lnTo>
                    <a:pt x="1246" y="519"/>
                  </a:lnTo>
                  <a:lnTo>
                    <a:pt x="1260" y="510"/>
                  </a:lnTo>
                  <a:lnTo>
                    <a:pt x="1260" y="510"/>
                  </a:lnTo>
                  <a:lnTo>
                    <a:pt x="1224" y="533"/>
                  </a:lnTo>
                  <a:lnTo>
                    <a:pt x="1224" y="533"/>
                  </a:lnTo>
                  <a:lnTo>
                    <a:pt x="1202" y="548"/>
                  </a:lnTo>
                  <a:lnTo>
                    <a:pt x="1202" y="548"/>
                  </a:lnTo>
                  <a:close/>
                  <a:moveTo>
                    <a:pt x="1254" y="527"/>
                  </a:moveTo>
                  <a:lnTo>
                    <a:pt x="1254" y="527"/>
                  </a:lnTo>
                  <a:lnTo>
                    <a:pt x="1233" y="539"/>
                  </a:lnTo>
                  <a:lnTo>
                    <a:pt x="1233" y="539"/>
                  </a:lnTo>
                  <a:lnTo>
                    <a:pt x="1264" y="519"/>
                  </a:lnTo>
                  <a:lnTo>
                    <a:pt x="1264" y="519"/>
                  </a:lnTo>
                  <a:lnTo>
                    <a:pt x="1254" y="527"/>
                  </a:lnTo>
                  <a:lnTo>
                    <a:pt x="1254" y="527"/>
                  </a:lnTo>
                  <a:close/>
                  <a:moveTo>
                    <a:pt x="1290" y="504"/>
                  </a:moveTo>
                  <a:lnTo>
                    <a:pt x="1290" y="504"/>
                  </a:lnTo>
                  <a:lnTo>
                    <a:pt x="1278" y="510"/>
                  </a:lnTo>
                  <a:lnTo>
                    <a:pt x="1278" y="510"/>
                  </a:lnTo>
                  <a:lnTo>
                    <a:pt x="1294" y="500"/>
                  </a:lnTo>
                  <a:lnTo>
                    <a:pt x="1294" y="500"/>
                  </a:lnTo>
                  <a:lnTo>
                    <a:pt x="1290" y="504"/>
                  </a:lnTo>
                  <a:lnTo>
                    <a:pt x="1290" y="504"/>
                  </a:lnTo>
                  <a:close/>
                  <a:moveTo>
                    <a:pt x="1310" y="495"/>
                  </a:moveTo>
                  <a:lnTo>
                    <a:pt x="1310" y="495"/>
                  </a:lnTo>
                  <a:lnTo>
                    <a:pt x="1314" y="487"/>
                  </a:lnTo>
                  <a:lnTo>
                    <a:pt x="1314" y="487"/>
                  </a:lnTo>
                  <a:lnTo>
                    <a:pt x="1320" y="484"/>
                  </a:lnTo>
                  <a:lnTo>
                    <a:pt x="1320" y="484"/>
                  </a:lnTo>
                  <a:lnTo>
                    <a:pt x="1310" y="495"/>
                  </a:lnTo>
                  <a:lnTo>
                    <a:pt x="1310" y="495"/>
                  </a:lnTo>
                  <a:close/>
                  <a:moveTo>
                    <a:pt x="1317" y="474"/>
                  </a:moveTo>
                  <a:lnTo>
                    <a:pt x="1317" y="474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7" y="474"/>
                  </a:lnTo>
                  <a:lnTo>
                    <a:pt x="1317" y="474"/>
                  </a:lnTo>
                  <a:close/>
                  <a:moveTo>
                    <a:pt x="1094" y="267"/>
                  </a:moveTo>
                  <a:lnTo>
                    <a:pt x="1094" y="267"/>
                  </a:lnTo>
                  <a:lnTo>
                    <a:pt x="1112" y="274"/>
                  </a:lnTo>
                  <a:lnTo>
                    <a:pt x="1131" y="283"/>
                  </a:lnTo>
                  <a:lnTo>
                    <a:pt x="1150" y="294"/>
                  </a:lnTo>
                  <a:lnTo>
                    <a:pt x="1168" y="306"/>
                  </a:lnTo>
                  <a:lnTo>
                    <a:pt x="1184" y="319"/>
                  </a:lnTo>
                  <a:lnTo>
                    <a:pt x="1200" y="332"/>
                  </a:lnTo>
                  <a:lnTo>
                    <a:pt x="1216" y="347"/>
                  </a:lnTo>
                  <a:lnTo>
                    <a:pt x="1230" y="361"/>
                  </a:lnTo>
                  <a:lnTo>
                    <a:pt x="1230" y="361"/>
                  </a:lnTo>
                  <a:lnTo>
                    <a:pt x="1241" y="372"/>
                  </a:lnTo>
                  <a:lnTo>
                    <a:pt x="1253" y="381"/>
                  </a:lnTo>
                  <a:lnTo>
                    <a:pt x="1280" y="400"/>
                  </a:lnTo>
                  <a:lnTo>
                    <a:pt x="1305" y="418"/>
                  </a:lnTo>
                  <a:lnTo>
                    <a:pt x="1317" y="427"/>
                  </a:lnTo>
                  <a:lnTo>
                    <a:pt x="1329" y="438"/>
                  </a:lnTo>
                  <a:lnTo>
                    <a:pt x="1329" y="438"/>
                  </a:lnTo>
                  <a:lnTo>
                    <a:pt x="1322" y="454"/>
                  </a:lnTo>
                  <a:lnTo>
                    <a:pt x="1318" y="460"/>
                  </a:lnTo>
                  <a:lnTo>
                    <a:pt x="1311" y="467"/>
                  </a:lnTo>
                  <a:lnTo>
                    <a:pt x="1311" y="467"/>
                  </a:lnTo>
                  <a:lnTo>
                    <a:pt x="1292" y="478"/>
                  </a:lnTo>
                  <a:lnTo>
                    <a:pt x="1281" y="485"/>
                  </a:lnTo>
                  <a:lnTo>
                    <a:pt x="1278" y="489"/>
                  </a:lnTo>
                  <a:lnTo>
                    <a:pt x="1277" y="491"/>
                  </a:lnTo>
                  <a:lnTo>
                    <a:pt x="1277" y="491"/>
                  </a:lnTo>
                  <a:lnTo>
                    <a:pt x="1260" y="500"/>
                  </a:lnTo>
                  <a:lnTo>
                    <a:pt x="1243" y="508"/>
                  </a:lnTo>
                  <a:lnTo>
                    <a:pt x="1228" y="518"/>
                  </a:lnTo>
                  <a:lnTo>
                    <a:pt x="1213" y="528"/>
                  </a:lnTo>
                  <a:lnTo>
                    <a:pt x="1183" y="550"/>
                  </a:lnTo>
                  <a:lnTo>
                    <a:pt x="1153" y="571"/>
                  </a:lnTo>
                  <a:lnTo>
                    <a:pt x="1153" y="571"/>
                  </a:lnTo>
                  <a:lnTo>
                    <a:pt x="1135" y="581"/>
                  </a:lnTo>
                  <a:lnTo>
                    <a:pt x="1117" y="591"/>
                  </a:lnTo>
                  <a:lnTo>
                    <a:pt x="1098" y="599"/>
                  </a:lnTo>
                  <a:lnTo>
                    <a:pt x="1080" y="605"/>
                  </a:lnTo>
                  <a:lnTo>
                    <a:pt x="1060" y="610"/>
                  </a:lnTo>
                  <a:lnTo>
                    <a:pt x="1040" y="614"/>
                  </a:lnTo>
                  <a:lnTo>
                    <a:pt x="1020" y="616"/>
                  </a:lnTo>
                  <a:lnTo>
                    <a:pt x="999" y="618"/>
                  </a:lnTo>
                  <a:lnTo>
                    <a:pt x="999" y="618"/>
                  </a:lnTo>
                  <a:lnTo>
                    <a:pt x="959" y="618"/>
                  </a:lnTo>
                  <a:lnTo>
                    <a:pt x="920" y="616"/>
                  </a:lnTo>
                  <a:lnTo>
                    <a:pt x="879" y="615"/>
                  </a:lnTo>
                  <a:lnTo>
                    <a:pt x="839" y="615"/>
                  </a:lnTo>
                  <a:lnTo>
                    <a:pt x="839" y="615"/>
                  </a:lnTo>
                  <a:lnTo>
                    <a:pt x="753" y="619"/>
                  </a:lnTo>
                  <a:lnTo>
                    <a:pt x="711" y="620"/>
                  </a:lnTo>
                  <a:lnTo>
                    <a:pt x="668" y="620"/>
                  </a:lnTo>
                  <a:lnTo>
                    <a:pt x="668" y="620"/>
                  </a:lnTo>
                  <a:lnTo>
                    <a:pt x="655" y="618"/>
                  </a:lnTo>
                  <a:lnTo>
                    <a:pt x="642" y="616"/>
                  </a:lnTo>
                  <a:lnTo>
                    <a:pt x="613" y="616"/>
                  </a:lnTo>
                  <a:lnTo>
                    <a:pt x="583" y="618"/>
                  </a:lnTo>
                  <a:lnTo>
                    <a:pt x="555" y="618"/>
                  </a:lnTo>
                  <a:lnTo>
                    <a:pt x="555" y="618"/>
                  </a:lnTo>
                  <a:lnTo>
                    <a:pt x="487" y="619"/>
                  </a:lnTo>
                  <a:lnTo>
                    <a:pt x="420" y="621"/>
                  </a:lnTo>
                  <a:lnTo>
                    <a:pt x="420" y="621"/>
                  </a:lnTo>
                  <a:lnTo>
                    <a:pt x="406" y="620"/>
                  </a:lnTo>
                  <a:lnTo>
                    <a:pt x="391" y="620"/>
                  </a:lnTo>
                  <a:lnTo>
                    <a:pt x="377" y="621"/>
                  </a:lnTo>
                  <a:lnTo>
                    <a:pt x="362" y="622"/>
                  </a:lnTo>
                  <a:lnTo>
                    <a:pt x="362" y="622"/>
                  </a:lnTo>
                  <a:lnTo>
                    <a:pt x="324" y="624"/>
                  </a:lnTo>
                  <a:lnTo>
                    <a:pt x="284" y="622"/>
                  </a:lnTo>
                  <a:lnTo>
                    <a:pt x="284" y="622"/>
                  </a:lnTo>
                  <a:lnTo>
                    <a:pt x="268" y="622"/>
                  </a:lnTo>
                  <a:lnTo>
                    <a:pt x="252" y="624"/>
                  </a:lnTo>
                  <a:lnTo>
                    <a:pt x="219" y="628"/>
                  </a:lnTo>
                  <a:lnTo>
                    <a:pt x="188" y="632"/>
                  </a:lnTo>
                  <a:lnTo>
                    <a:pt x="171" y="633"/>
                  </a:lnTo>
                  <a:lnTo>
                    <a:pt x="155" y="634"/>
                  </a:lnTo>
                  <a:lnTo>
                    <a:pt x="155" y="634"/>
                  </a:lnTo>
                  <a:lnTo>
                    <a:pt x="141" y="633"/>
                  </a:lnTo>
                  <a:lnTo>
                    <a:pt x="131" y="630"/>
                  </a:lnTo>
                  <a:lnTo>
                    <a:pt x="123" y="626"/>
                  </a:lnTo>
                  <a:lnTo>
                    <a:pt x="118" y="620"/>
                  </a:lnTo>
                  <a:lnTo>
                    <a:pt x="114" y="613"/>
                  </a:lnTo>
                  <a:lnTo>
                    <a:pt x="112" y="603"/>
                  </a:lnTo>
                  <a:lnTo>
                    <a:pt x="111" y="592"/>
                  </a:lnTo>
                  <a:lnTo>
                    <a:pt x="112" y="580"/>
                  </a:lnTo>
                  <a:lnTo>
                    <a:pt x="112" y="580"/>
                  </a:lnTo>
                  <a:lnTo>
                    <a:pt x="113" y="554"/>
                  </a:lnTo>
                  <a:lnTo>
                    <a:pt x="114" y="527"/>
                  </a:lnTo>
                  <a:lnTo>
                    <a:pt x="114" y="514"/>
                  </a:lnTo>
                  <a:lnTo>
                    <a:pt x="113" y="500"/>
                  </a:lnTo>
                  <a:lnTo>
                    <a:pt x="111" y="486"/>
                  </a:lnTo>
                  <a:lnTo>
                    <a:pt x="107" y="474"/>
                  </a:lnTo>
                  <a:lnTo>
                    <a:pt x="107" y="474"/>
                  </a:lnTo>
                  <a:lnTo>
                    <a:pt x="102" y="460"/>
                  </a:lnTo>
                  <a:lnTo>
                    <a:pt x="99" y="444"/>
                  </a:lnTo>
                  <a:lnTo>
                    <a:pt x="91" y="412"/>
                  </a:lnTo>
                  <a:lnTo>
                    <a:pt x="88" y="378"/>
                  </a:lnTo>
                  <a:lnTo>
                    <a:pt x="87" y="347"/>
                  </a:lnTo>
                  <a:lnTo>
                    <a:pt x="87" y="347"/>
                  </a:lnTo>
                  <a:lnTo>
                    <a:pt x="88" y="333"/>
                  </a:lnTo>
                  <a:lnTo>
                    <a:pt x="90" y="320"/>
                  </a:lnTo>
                  <a:lnTo>
                    <a:pt x="93" y="313"/>
                  </a:lnTo>
                  <a:lnTo>
                    <a:pt x="95" y="307"/>
                  </a:lnTo>
                  <a:lnTo>
                    <a:pt x="99" y="302"/>
                  </a:lnTo>
                  <a:lnTo>
                    <a:pt x="105" y="297"/>
                  </a:lnTo>
                  <a:lnTo>
                    <a:pt x="105" y="297"/>
                  </a:lnTo>
                  <a:lnTo>
                    <a:pt x="108" y="295"/>
                  </a:lnTo>
                  <a:lnTo>
                    <a:pt x="114" y="294"/>
                  </a:lnTo>
                  <a:lnTo>
                    <a:pt x="126" y="290"/>
                  </a:lnTo>
                  <a:lnTo>
                    <a:pt x="137" y="288"/>
                  </a:lnTo>
                  <a:lnTo>
                    <a:pt x="142" y="285"/>
                  </a:lnTo>
                  <a:lnTo>
                    <a:pt x="146" y="283"/>
                  </a:lnTo>
                  <a:lnTo>
                    <a:pt x="146" y="283"/>
                  </a:lnTo>
                  <a:lnTo>
                    <a:pt x="164" y="285"/>
                  </a:lnTo>
                  <a:lnTo>
                    <a:pt x="182" y="288"/>
                  </a:lnTo>
                  <a:lnTo>
                    <a:pt x="201" y="288"/>
                  </a:lnTo>
                  <a:lnTo>
                    <a:pt x="219" y="288"/>
                  </a:lnTo>
                  <a:lnTo>
                    <a:pt x="256" y="285"/>
                  </a:lnTo>
                  <a:lnTo>
                    <a:pt x="276" y="285"/>
                  </a:lnTo>
                  <a:lnTo>
                    <a:pt x="294" y="285"/>
                  </a:lnTo>
                  <a:lnTo>
                    <a:pt x="294" y="285"/>
                  </a:lnTo>
                  <a:lnTo>
                    <a:pt x="290" y="292"/>
                  </a:lnTo>
                  <a:lnTo>
                    <a:pt x="286" y="301"/>
                  </a:lnTo>
                  <a:lnTo>
                    <a:pt x="286" y="301"/>
                  </a:lnTo>
                  <a:lnTo>
                    <a:pt x="278" y="301"/>
                  </a:lnTo>
                  <a:lnTo>
                    <a:pt x="266" y="304"/>
                  </a:lnTo>
                  <a:lnTo>
                    <a:pt x="261" y="307"/>
                  </a:lnTo>
                  <a:lnTo>
                    <a:pt x="256" y="309"/>
                  </a:lnTo>
                  <a:lnTo>
                    <a:pt x="253" y="313"/>
                  </a:lnTo>
                  <a:lnTo>
                    <a:pt x="253" y="314"/>
                  </a:lnTo>
                  <a:lnTo>
                    <a:pt x="253" y="316"/>
                  </a:lnTo>
                  <a:lnTo>
                    <a:pt x="253" y="316"/>
                  </a:lnTo>
                  <a:lnTo>
                    <a:pt x="252" y="321"/>
                  </a:lnTo>
                  <a:lnTo>
                    <a:pt x="250" y="325"/>
                  </a:lnTo>
                  <a:lnTo>
                    <a:pt x="250" y="328"/>
                  </a:lnTo>
                  <a:lnTo>
                    <a:pt x="252" y="332"/>
                  </a:lnTo>
                  <a:lnTo>
                    <a:pt x="253" y="336"/>
                  </a:lnTo>
                  <a:lnTo>
                    <a:pt x="255" y="339"/>
                  </a:lnTo>
                  <a:lnTo>
                    <a:pt x="261" y="344"/>
                  </a:lnTo>
                  <a:lnTo>
                    <a:pt x="270" y="348"/>
                  </a:lnTo>
                  <a:lnTo>
                    <a:pt x="278" y="350"/>
                  </a:lnTo>
                  <a:lnTo>
                    <a:pt x="286" y="351"/>
                  </a:lnTo>
                  <a:lnTo>
                    <a:pt x="294" y="350"/>
                  </a:lnTo>
                  <a:lnTo>
                    <a:pt x="294" y="350"/>
                  </a:lnTo>
                  <a:lnTo>
                    <a:pt x="298" y="349"/>
                  </a:lnTo>
                  <a:lnTo>
                    <a:pt x="302" y="348"/>
                  </a:lnTo>
                  <a:lnTo>
                    <a:pt x="306" y="345"/>
                  </a:lnTo>
                  <a:lnTo>
                    <a:pt x="308" y="342"/>
                  </a:lnTo>
                  <a:lnTo>
                    <a:pt x="312" y="336"/>
                  </a:lnTo>
                  <a:lnTo>
                    <a:pt x="314" y="327"/>
                  </a:lnTo>
                  <a:lnTo>
                    <a:pt x="313" y="320"/>
                  </a:lnTo>
                  <a:lnTo>
                    <a:pt x="309" y="313"/>
                  </a:lnTo>
                  <a:lnTo>
                    <a:pt x="304" y="307"/>
                  </a:lnTo>
                  <a:lnTo>
                    <a:pt x="301" y="304"/>
                  </a:lnTo>
                  <a:lnTo>
                    <a:pt x="296" y="302"/>
                  </a:lnTo>
                  <a:lnTo>
                    <a:pt x="296" y="302"/>
                  </a:lnTo>
                  <a:lnTo>
                    <a:pt x="300" y="294"/>
                  </a:lnTo>
                  <a:lnTo>
                    <a:pt x="303" y="285"/>
                  </a:lnTo>
                  <a:lnTo>
                    <a:pt x="303" y="285"/>
                  </a:lnTo>
                  <a:lnTo>
                    <a:pt x="383" y="286"/>
                  </a:lnTo>
                  <a:lnTo>
                    <a:pt x="463" y="285"/>
                  </a:lnTo>
                  <a:lnTo>
                    <a:pt x="622" y="282"/>
                  </a:lnTo>
                  <a:lnTo>
                    <a:pt x="782" y="278"/>
                  </a:lnTo>
                  <a:lnTo>
                    <a:pt x="942" y="274"/>
                  </a:lnTo>
                  <a:lnTo>
                    <a:pt x="942" y="274"/>
                  </a:lnTo>
                  <a:lnTo>
                    <a:pt x="939" y="284"/>
                  </a:lnTo>
                  <a:lnTo>
                    <a:pt x="934" y="294"/>
                  </a:lnTo>
                  <a:lnTo>
                    <a:pt x="934" y="294"/>
                  </a:lnTo>
                  <a:lnTo>
                    <a:pt x="926" y="291"/>
                  </a:lnTo>
                  <a:lnTo>
                    <a:pt x="912" y="291"/>
                  </a:lnTo>
                  <a:lnTo>
                    <a:pt x="905" y="291"/>
                  </a:lnTo>
                  <a:lnTo>
                    <a:pt x="900" y="292"/>
                  </a:lnTo>
                  <a:lnTo>
                    <a:pt x="898" y="294"/>
                  </a:lnTo>
                  <a:lnTo>
                    <a:pt x="898" y="295"/>
                  </a:lnTo>
                  <a:lnTo>
                    <a:pt x="898" y="296"/>
                  </a:lnTo>
                  <a:lnTo>
                    <a:pt x="899" y="298"/>
                  </a:lnTo>
                  <a:lnTo>
                    <a:pt x="899" y="298"/>
                  </a:lnTo>
                  <a:lnTo>
                    <a:pt x="896" y="303"/>
                  </a:lnTo>
                  <a:lnTo>
                    <a:pt x="896" y="303"/>
                  </a:lnTo>
                  <a:lnTo>
                    <a:pt x="894" y="304"/>
                  </a:lnTo>
                  <a:lnTo>
                    <a:pt x="892" y="306"/>
                  </a:lnTo>
                  <a:lnTo>
                    <a:pt x="892" y="309"/>
                  </a:lnTo>
                  <a:lnTo>
                    <a:pt x="892" y="314"/>
                  </a:lnTo>
                  <a:lnTo>
                    <a:pt x="893" y="318"/>
                  </a:lnTo>
                  <a:lnTo>
                    <a:pt x="893" y="318"/>
                  </a:lnTo>
                  <a:lnTo>
                    <a:pt x="896" y="321"/>
                  </a:lnTo>
                  <a:lnTo>
                    <a:pt x="898" y="325"/>
                  </a:lnTo>
                  <a:lnTo>
                    <a:pt x="902" y="328"/>
                  </a:lnTo>
                  <a:lnTo>
                    <a:pt x="906" y="331"/>
                  </a:lnTo>
                  <a:lnTo>
                    <a:pt x="915" y="335"/>
                  </a:lnTo>
                  <a:lnTo>
                    <a:pt x="924" y="336"/>
                  </a:lnTo>
                  <a:lnTo>
                    <a:pt x="924" y="336"/>
                  </a:lnTo>
                  <a:lnTo>
                    <a:pt x="909" y="339"/>
                  </a:lnTo>
                  <a:lnTo>
                    <a:pt x="893" y="343"/>
                  </a:lnTo>
                  <a:lnTo>
                    <a:pt x="877" y="344"/>
                  </a:lnTo>
                  <a:lnTo>
                    <a:pt x="870" y="344"/>
                  </a:lnTo>
                  <a:lnTo>
                    <a:pt x="862" y="343"/>
                  </a:lnTo>
                  <a:lnTo>
                    <a:pt x="862" y="343"/>
                  </a:lnTo>
                  <a:lnTo>
                    <a:pt x="852" y="339"/>
                  </a:lnTo>
                  <a:lnTo>
                    <a:pt x="844" y="336"/>
                  </a:lnTo>
                  <a:lnTo>
                    <a:pt x="835" y="332"/>
                  </a:lnTo>
                  <a:lnTo>
                    <a:pt x="826" y="330"/>
                  </a:lnTo>
                  <a:lnTo>
                    <a:pt x="826" y="330"/>
                  </a:lnTo>
                  <a:lnTo>
                    <a:pt x="821" y="330"/>
                  </a:lnTo>
                  <a:lnTo>
                    <a:pt x="817" y="331"/>
                  </a:lnTo>
                  <a:lnTo>
                    <a:pt x="808" y="333"/>
                  </a:lnTo>
                  <a:lnTo>
                    <a:pt x="799" y="335"/>
                  </a:lnTo>
                  <a:lnTo>
                    <a:pt x="796" y="335"/>
                  </a:lnTo>
                  <a:lnTo>
                    <a:pt x="792" y="332"/>
                  </a:lnTo>
                  <a:lnTo>
                    <a:pt x="792" y="332"/>
                  </a:lnTo>
                  <a:lnTo>
                    <a:pt x="787" y="328"/>
                  </a:lnTo>
                  <a:lnTo>
                    <a:pt x="786" y="325"/>
                  </a:lnTo>
                  <a:lnTo>
                    <a:pt x="787" y="322"/>
                  </a:lnTo>
                  <a:lnTo>
                    <a:pt x="790" y="320"/>
                  </a:lnTo>
                  <a:lnTo>
                    <a:pt x="793" y="318"/>
                  </a:lnTo>
                  <a:lnTo>
                    <a:pt x="797" y="315"/>
                  </a:lnTo>
                  <a:lnTo>
                    <a:pt x="804" y="314"/>
                  </a:lnTo>
                  <a:lnTo>
                    <a:pt x="804" y="314"/>
                  </a:lnTo>
                  <a:lnTo>
                    <a:pt x="812" y="314"/>
                  </a:lnTo>
                  <a:lnTo>
                    <a:pt x="821" y="315"/>
                  </a:lnTo>
                  <a:lnTo>
                    <a:pt x="838" y="319"/>
                  </a:lnTo>
                  <a:lnTo>
                    <a:pt x="846" y="319"/>
                  </a:lnTo>
                  <a:lnTo>
                    <a:pt x="853" y="319"/>
                  </a:lnTo>
                  <a:lnTo>
                    <a:pt x="861" y="316"/>
                  </a:lnTo>
                  <a:lnTo>
                    <a:pt x="867" y="313"/>
                  </a:lnTo>
                  <a:lnTo>
                    <a:pt x="867" y="313"/>
                  </a:lnTo>
                  <a:lnTo>
                    <a:pt x="873" y="308"/>
                  </a:lnTo>
                  <a:lnTo>
                    <a:pt x="881" y="302"/>
                  </a:lnTo>
                  <a:lnTo>
                    <a:pt x="889" y="296"/>
                  </a:lnTo>
                  <a:lnTo>
                    <a:pt x="891" y="294"/>
                  </a:lnTo>
                  <a:lnTo>
                    <a:pt x="891" y="290"/>
                  </a:lnTo>
                  <a:lnTo>
                    <a:pt x="891" y="290"/>
                  </a:lnTo>
                  <a:lnTo>
                    <a:pt x="889" y="289"/>
                  </a:lnTo>
                  <a:lnTo>
                    <a:pt x="888" y="288"/>
                  </a:lnTo>
                  <a:lnTo>
                    <a:pt x="883" y="288"/>
                  </a:lnTo>
                  <a:lnTo>
                    <a:pt x="879" y="290"/>
                  </a:lnTo>
                  <a:lnTo>
                    <a:pt x="873" y="295"/>
                  </a:lnTo>
                  <a:lnTo>
                    <a:pt x="862" y="304"/>
                  </a:lnTo>
                  <a:lnTo>
                    <a:pt x="856" y="310"/>
                  </a:lnTo>
                  <a:lnTo>
                    <a:pt x="856" y="310"/>
                  </a:lnTo>
                  <a:lnTo>
                    <a:pt x="840" y="307"/>
                  </a:lnTo>
                  <a:lnTo>
                    <a:pt x="826" y="304"/>
                  </a:lnTo>
                  <a:lnTo>
                    <a:pt x="809" y="303"/>
                  </a:lnTo>
                  <a:lnTo>
                    <a:pt x="802" y="304"/>
                  </a:lnTo>
                  <a:lnTo>
                    <a:pt x="794" y="306"/>
                  </a:lnTo>
                  <a:lnTo>
                    <a:pt x="794" y="306"/>
                  </a:lnTo>
                  <a:lnTo>
                    <a:pt x="791" y="307"/>
                  </a:lnTo>
                  <a:lnTo>
                    <a:pt x="787" y="309"/>
                  </a:lnTo>
                  <a:lnTo>
                    <a:pt x="782" y="314"/>
                  </a:lnTo>
                  <a:lnTo>
                    <a:pt x="779" y="320"/>
                  </a:lnTo>
                  <a:lnTo>
                    <a:pt x="779" y="327"/>
                  </a:lnTo>
                  <a:lnTo>
                    <a:pt x="781" y="333"/>
                  </a:lnTo>
                  <a:lnTo>
                    <a:pt x="785" y="339"/>
                  </a:lnTo>
                  <a:lnTo>
                    <a:pt x="787" y="341"/>
                  </a:lnTo>
                  <a:lnTo>
                    <a:pt x="791" y="343"/>
                  </a:lnTo>
                  <a:lnTo>
                    <a:pt x="794" y="343"/>
                  </a:lnTo>
                  <a:lnTo>
                    <a:pt x="799" y="344"/>
                  </a:lnTo>
                  <a:lnTo>
                    <a:pt x="799" y="344"/>
                  </a:lnTo>
                  <a:lnTo>
                    <a:pt x="808" y="343"/>
                  </a:lnTo>
                  <a:lnTo>
                    <a:pt x="816" y="341"/>
                  </a:lnTo>
                  <a:lnTo>
                    <a:pt x="824" y="341"/>
                  </a:lnTo>
                  <a:lnTo>
                    <a:pt x="833" y="341"/>
                  </a:lnTo>
                  <a:lnTo>
                    <a:pt x="833" y="341"/>
                  </a:lnTo>
                  <a:lnTo>
                    <a:pt x="840" y="343"/>
                  </a:lnTo>
                  <a:lnTo>
                    <a:pt x="846" y="347"/>
                  </a:lnTo>
                  <a:lnTo>
                    <a:pt x="853" y="350"/>
                  </a:lnTo>
                  <a:lnTo>
                    <a:pt x="859" y="353"/>
                  </a:lnTo>
                  <a:lnTo>
                    <a:pt x="859" y="353"/>
                  </a:lnTo>
                  <a:lnTo>
                    <a:pt x="871" y="354"/>
                  </a:lnTo>
                  <a:lnTo>
                    <a:pt x="882" y="354"/>
                  </a:lnTo>
                  <a:lnTo>
                    <a:pt x="894" y="353"/>
                  </a:lnTo>
                  <a:lnTo>
                    <a:pt x="905" y="351"/>
                  </a:lnTo>
                  <a:lnTo>
                    <a:pt x="927" y="344"/>
                  </a:lnTo>
                  <a:lnTo>
                    <a:pt x="948" y="338"/>
                  </a:lnTo>
                  <a:lnTo>
                    <a:pt x="948" y="338"/>
                  </a:lnTo>
                  <a:lnTo>
                    <a:pt x="959" y="336"/>
                  </a:lnTo>
                  <a:lnTo>
                    <a:pt x="969" y="335"/>
                  </a:lnTo>
                  <a:lnTo>
                    <a:pt x="989" y="333"/>
                  </a:lnTo>
                  <a:lnTo>
                    <a:pt x="1010" y="332"/>
                  </a:lnTo>
                  <a:lnTo>
                    <a:pt x="1021" y="330"/>
                  </a:lnTo>
                  <a:lnTo>
                    <a:pt x="1030" y="327"/>
                  </a:lnTo>
                  <a:lnTo>
                    <a:pt x="1030" y="327"/>
                  </a:lnTo>
                  <a:lnTo>
                    <a:pt x="1036" y="325"/>
                  </a:lnTo>
                  <a:lnTo>
                    <a:pt x="1041" y="322"/>
                  </a:lnTo>
                  <a:lnTo>
                    <a:pt x="1045" y="320"/>
                  </a:lnTo>
                  <a:lnTo>
                    <a:pt x="1047" y="316"/>
                  </a:lnTo>
                  <a:lnTo>
                    <a:pt x="1048" y="314"/>
                  </a:lnTo>
                  <a:lnTo>
                    <a:pt x="1048" y="312"/>
                  </a:lnTo>
                  <a:lnTo>
                    <a:pt x="1047" y="308"/>
                  </a:lnTo>
                  <a:lnTo>
                    <a:pt x="1046" y="306"/>
                  </a:lnTo>
                  <a:lnTo>
                    <a:pt x="1040" y="301"/>
                  </a:lnTo>
                  <a:lnTo>
                    <a:pt x="1033" y="297"/>
                  </a:lnTo>
                  <a:lnTo>
                    <a:pt x="1024" y="294"/>
                  </a:lnTo>
                  <a:lnTo>
                    <a:pt x="1015" y="294"/>
                  </a:lnTo>
                  <a:lnTo>
                    <a:pt x="1015" y="294"/>
                  </a:lnTo>
                  <a:lnTo>
                    <a:pt x="1004" y="295"/>
                  </a:lnTo>
                  <a:lnTo>
                    <a:pt x="988" y="297"/>
                  </a:lnTo>
                  <a:lnTo>
                    <a:pt x="980" y="300"/>
                  </a:lnTo>
                  <a:lnTo>
                    <a:pt x="974" y="303"/>
                  </a:lnTo>
                  <a:lnTo>
                    <a:pt x="969" y="306"/>
                  </a:lnTo>
                  <a:lnTo>
                    <a:pt x="969" y="308"/>
                  </a:lnTo>
                  <a:lnTo>
                    <a:pt x="969" y="310"/>
                  </a:lnTo>
                  <a:lnTo>
                    <a:pt x="969" y="310"/>
                  </a:lnTo>
                  <a:lnTo>
                    <a:pt x="970" y="310"/>
                  </a:lnTo>
                  <a:lnTo>
                    <a:pt x="971" y="312"/>
                  </a:lnTo>
                  <a:lnTo>
                    <a:pt x="979" y="310"/>
                  </a:lnTo>
                  <a:lnTo>
                    <a:pt x="1000" y="307"/>
                  </a:lnTo>
                  <a:lnTo>
                    <a:pt x="1011" y="306"/>
                  </a:lnTo>
                  <a:lnTo>
                    <a:pt x="1023" y="306"/>
                  </a:lnTo>
                  <a:lnTo>
                    <a:pt x="1033" y="307"/>
                  </a:lnTo>
                  <a:lnTo>
                    <a:pt x="1036" y="309"/>
                  </a:lnTo>
                  <a:lnTo>
                    <a:pt x="1040" y="312"/>
                  </a:lnTo>
                  <a:lnTo>
                    <a:pt x="1040" y="312"/>
                  </a:lnTo>
                  <a:lnTo>
                    <a:pt x="1035" y="315"/>
                  </a:lnTo>
                  <a:lnTo>
                    <a:pt x="1030" y="318"/>
                  </a:lnTo>
                  <a:lnTo>
                    <a:pt x="1020" y="322"/>
                  </a:lnTo>
                  <a:lnTo>
                    <a:pt x="1007" y="324"/>
                  </a:lnTo>
                  <a:lnTo>
                    <a:pt x="994" y="325"/>
                  </a:lnTo>
                  <a:lnTo>
                    <a:pt x="969" y="326"/>
                  </a:lnTo>
                  <a:lnTo>
                    <a:pt x="957" y="326"/>
                  </a:lnTo>
                  <a:lnTo>
                    <a:pt x="946" y="328"/>
                  </a:lnTo>
                  <a:lnTo>
                    <a:pt x="946" y="328"/>
                  </a:lnTo>
                  <a:lnTo>
                    <a:pt x="948" y="325"/>
                  </a:lnTo>
                  <a:lnTo>
                    <a:pt x="951" y="321"/>
                  </a:lnTo>
                  <a:lnTo>
                    <a:pt x="952" y="316"/>
                  </a:lnTo>
                  <a:lnTo>
                    <a:pt x="952" y="313"/>
                  </a:lnTo>
                  <a:lnTo>
                    <a:pt x="951" y="308"/>
                  </a:lnTo>
                  <a:lnTo>
                    <a:pt x="948" y="304"/>
                  </a:lnTo>
                  <a:lnTo>
                    <a:pt x="946" y="301"/>
                  </a:lnTo>
                  <a:lnTo>
                    <a:pt x="942" y="297"/>
                  </a:lnTo>
                  <a:lnTo>
                    <a:pt x="942" y="297"/>
                  </a:lnTo>
                  <a:lnTo>
                    <a:pt x="948" y="286"/>
                  </a:lnTo>
                  <a:lnTo>
                    <a:pt x="951" y="280"/>
                  </a:lnTo>
                  <a:lnTo>
                    <a:pt x="952" y="273"/>
                  </a:lnTo>
                  <a:lnTo>
                    <a:pt x="952" y="273"/>
                  </a:lnTo>
                  <a:lnTo>
                    <a:pt x="980" y="274"/>
                  </a:lnTo>
                  <a:lnTo>
                    <a:pt x="1028" y="274"/>
                  </a:lnTo>
                  <a:lnTo>
                    <a:pt x="1052" y="274"/>
                  </a:lnTo>
                  <a:lnTo>
                    <a:pt x="1072" y="273"/>
                  </a:lnTo>
                  <a:lnTo>
                    <a:pt x="1088" y="271"/>
                  </a:lnTo>
                  <a:lnTo>
                    <a:pt x="1092" y="269"/>
                  </a:lnTo>
                  <a:lnTo>
                    <a:pt x="1094" y="267"/>
                  </a:lnTo>
                  <a:lnTo>
                    <a:pt x="1094" y="267"/>
                  </a:lnTo>
                  <a:close/>
                  <a:moveTo>
                    <a:pt x="265" y="332"/>
                  </a:moveTo>
                  <a:lnTo>
                    <a:pt x="265" y="332"/>
                  </a:lnTo>
                  <a:lnTo>
                    <a:pt x="264" y="327"/>
                  </a:lnTo>
                  <a:lnTo>
                    <a:pt x="262" y="322"/>
                  </a:lnTo>
                  <a:lnTo>
                    <a:pt x="262" y="322"/>
                  </a:lnTo>
                  <a:lnTo>
                    <a:pt x="268" y="325"/>
                  </a:lnTo>
                  <a:lnTo>
                    <a:pt x="277" y="330"/>
                  </a:lnTo>
                  <a:lnTo>
                    <a:pt x="285" y="335"/>
                  </a:lnTo>
                  <a:lnTo>
                    <a:pt x="288" y="335"/>
                  </a:lnTo>
                  <a:lnTo>
                    <a:pt x="290" y="335"/>
                  </a:lnTo>
                  <a:lnTo>
                    <a:pt x="290" y="335"/>
                  </a:lnTo>
                  <a:lnTo>
                    <a:pt x="291" y="336"/>
                  </a:lnTo>
                  <a:lnTo>
                    <a:pt x="291" y="336"/>
                  </a:lnTo>
                  <a:lnTo>
                    <a:pt x="289" y="338"/>
                  </a:lnTo>
                  <a:lnTo>
                    <a:pt x="288" y="342"/>
                  </a:lnTo>
                  <a:lnTo>
                    <a:pt x="288" y="342"/>
                  </a:lnTo>
                  <a:lnTo>
                    <a:pt x="282" y="342"/>
                  </a:lnTo>
                  <a:lnTo>
                    <a:pt x="276" y="341"/>
                  </a:lnTo>
                  <a:lnTo>
                    <a:pt x="271" y="338"/>
                  </a:lnTo>
                  <a:lnTo>
                    <a:pt x="266" y="336"/>
                  </a:lnTo>
                  <a:lnTo>
                    <a:pt x="266" y="336"/>
                  </a:lnTo>
                  <a:lnTo>
                    <a:pt x="265" y="332"/>
                  </a:lnTo>
                  <a:lnTo>
                    <a:pt x="265" y="332"/>
                  </a:lnTo>
                  <a:close/>
                  <a:moveTo>
                    <a:pt x="284" y="321"/>
                  </a:moveTo>
                  <a:lnTo>
                    <a:pt x="284" y="321"/>
                  </a:lnTo>
                  <a:lnTo>
                    <a:pt x="285" y="320"/>
                  </a:lnTo>
                  <a:lnTo>
                    <a:pt x="285" y="320"/>
                  </a:lnTo>
                  <a:lnTo>
                    <a:pt x="286" y="322"/>
                  </a:lnTo>
                  <a:lnTo>
                    <a:pt x="288" y="325"/>
                  </a:lnTo>
                  <a:lnTo>
                    <a:pt x="288" y="325"/>
                  </a:lnTo>
                  <a:lnTo>
                    <a:pt x="284" y="321"/>
                  </a:lnTo>
                  <a:lnTo>
                    <a:pt x="284" y="321"/>
                  </a:lnTo>
                  <a:close/>
                  <a:moveTo>
                    <a:pt x="924" y="316"/>
                  </a:moveTo>
                  <a:lnTo>
                    <a:pt x="924" y="316"/>
                  </a:lnTo>
                  <a:lnTo>
                    <a:pt x="932" y="324"/>
                  </a:lnTo>
                  <a:lnTo>
                    <a:pt x="932" y="324"/>
                  </a:lnTo>
                  <a:lnTo>
                    <a:pt x="930" y="325"/>
                  </a:lnTo>
                  <a:lnTo>
                    <a:pt x="930" y="325"/>
                  </a:lnTo>
                  <a:lnTo>
                    <a:pt x="923" y="326"/>
                  </a:lnTo>
                  <a:lnTo>
                    <a:pt x="915" y="324"/>
                  </a:lnTo>
                  <a:lnTo>
                    <a:pt x="908" y="321"/>
                  </a:lnTo>
                  <a:lnTo>
                    <a:pt x="905" y="318"/>
                  </a:lnTo>
                  <a:lnTo>
                    <a:pt x="903" y="315"/>
                  </a:lnTo>
                  <a:lnTo>
                    <a:pt x="903" y="315"/>
                  </a:lnTo>
                  <a:lnTo>
                    <a:pt x="906" y="313"/>
                  </a:lnTo>
                  <a:lnTo>
                    <a:pt x="906" y="313"/>
                  </a:lnTo>
                  <a:lnTo>
                    <a:pt x="911" y="316"/>
                  </a:lnTo>
                  <a:lnTo>
                    <a:pt x="916" y="319"/>
                  </a:lnTo>
                  <a:lnTo>
                    <a:pt x="920" y="319"/>
                  </a:lnTo>
                  <a:lnTo>
                    <a:pt x="924" y="316"/>
                  </a:lnTo>
                  <a:lnTo>
                    <a:pt x="924" y="316"/>
                  </a:lnTo>
                  <a:close/>
                  <a:moveTo>
                    <a:pt x="910" y="302"/>
                  </a:moveTo>
                  <a:lnTo>
                    <a:pt x="910" y="302"/>
                  </a:lnTo>
                  <a:lnTo>
                    <a:pt x="914" y="301"/>
                  </a:lnTo>
                  <a:lnTo>
                    <a:pt x="914" y="301"/>
                  </a:lnTo>
                  <a:lnTo>
                    <a:pt x="920" y="303"/>
                  </a:lnTo>
                  <a:lnTo>
                    <a:pt x="920" y="303"/>
                  </a:lnTo>
                  <a:lnTo>
                    <a:pt x="915" y="302"/>
                  </a:lnTo>
                  <a:lnTo>
                    <a:pt x="910" y="302"/>
                  </a:lnTo>
                  <a:lnTo>
                    <a:pt x="910" y="302"/>
                  </a:lnTo>
                  <a:close/>
                  <a:moveTo>
                    <a:pt x="942" y="265"/>
                  </a:moveTo>
                  <a:lnTo>
                    <a:pt x="942" y="265"/>
                  </a:lnTo>
                  <a:lnTo>
                    <a:pt x="909" y="265"/>
                  </a:lnTo>
                  <a:lnTo>
                    <a:pt x="909" y="265"/>
                  </a:lnTo>
                  <a:lnTo>
                    <a:pt x="906" y="259"/>
                  </a:lnTo>
                  <a:lnTo>
                    <a:pt x="905" y="253"/>
                  </a:lnTo>
                  <a:lnTo>
                    <a:pt x="905" y="247"/>
                  </a:lnTo>
                  <a:lnTo>
                    <a:pt x="908" y="243"/>
                  </a:lnTo>
                  <a:lnTo>
                    <a:pt x="908" y="243"/>
                  </a:lnTo>
                  <a:lnTo>
                    <a:pt x="910" y="247"/>
                  </a:lnTo>
                  <a:lnTo>
                    <a:pt x="912" y="249"/>
                  </a:lnTo>
                  <a:lnTo>
                    <a:pt x="916" y="250"/>
                  </a:lnTo>
                  <a:lnTo>
                    <a:pt x="918" y="251"/>
                  </a:lnTo>
                  <a:lnTo>
                    <a:pt x="922" y="250"/>
                  </a:lnTo>
                  <a:lnTo>
                    <a:pt x="926" y="248"/>
                  </a:lnTo>
                  <a:lnTo>
                    <a:pt x="933" y="242"/>
                  </a:lnTo>
                  <a:lnTo>
                    <a:pt x="933" y="242"/>
                  </a:lnTo>
                  <a:lnTo>
                    <a:pt x="936" y="247"/>
                  </a:lnTo>
                  <a:lnTo>
                    <a:pt x="936" y="247"/>
                  </a:lnTo>
                  <a:lnTo>
                    <a:pt x="939" y="251"/>
                  </a:lnTo>
                  <a:lnTo>
                    <a:pt x="941" y="255"/>
                  </a:lnTo>
                  <a:lnTo>
                    <a:pt x="942" y="265"/>
                  </a:lnTo>
                  <a:lnTo>
                    <a:pt x="942" y="265"/>
                  </a:lnTo>
                  <a:close/>
                  <a:moveTo>
                    <a:pt x="915" y="236"/>
                  </a:moveTo>
                  <a:lnTo>
                    <a:pt x="915" y="236"/>
                  </a:lnTo>
                  <a:lnTo>
                    <a:pt x="920" y="235"/>
                  </a:lnTo>
                  <a:lnTo>
                    <a:pt x="924" y="236"/>
                  </a:lnTo>
                  <a:lnTo>
                    <a:pt x="924" y="236"/>
                  </a:lnTo>
                  <a:lnTo>
                    <a:pt x="917" y="241"/>
                  </a:lnTo>
                  <a:lnTo>
                    <a:pt x="917" y="241"/>
                  </a:lnTo>
                  <a:lnTo>
                    <a:pt x="915" y="236"/>
                  </a:lnTo>
                  <a:lnTo>
                    <a:pt x="915" y="236"/>
                  </a:lnTo>
                  <a:close/>
                  <a:moveTo>
                    <a:pt x="927" y="178"/>
                  </a:moveTo>
                  <a:lnTo>
                    <a:pt x="927" y="178"/>
                  </a:lnTo>
                  <a:lnTo>
                    <a:pt x="928" y="177"/>
                  </a:lnTo>
                  <a:lnTo>
                    <a:pt x="929" y="176"/>
                  </a:lnTo>
                  <a:lnTo>
                    <a:pt x="929" y="172"/>
                  </a:lnTo>
                  <a:lnTo>
                    <a:pt x="927" y="166"/>
                  </a:lnTo>
                  <a:lnTo>
                    <a:pt x="927" y="166"/>
                  </a:lnTo>
                  <a:lnTo>
                    <a:pt x="927" y="165"/>
                  </a:lnTo>
                  <a:lnTo>
                    <a:pt x="927" y="165"/>
                  </a:lnTo>
                  <a:lnTo>
                    <a:pt x="932" y="168"/>
                  </a:lnTo>
                  <a:lnTo>
                    <a:pt x="938" y="176"/>
                  </a:lnTo>
                  <a:lnTo>
                    <a:pt x="938" y="176"/>
                  </a:lnTo>
                  <a:lnTo>
                    <a:pt x="941" y="182"/>
                  </a:lnTo>
                  <a:lnTo>
                    <a:pt x="944" y="189"/>
                  </a:lnTo>
                  <a:lnTo>
                    <a:pt x="944" y="196"/>
                  </a:lnTo>
                  <a:lnTo>
                    <a:pt x="942" y="203"/>
                  </a:lnTo>
                  <a:lnTo>
                    <a:pt x="940" y="210"/>
                  </a:lnTo>
                  <a:lnTo>
                    <a:pt x="938" y="216"/>
                  </a:lnTo>
                  <a:lnTo>
                    <a:pt x="932" y="229"/>
                  </a:lnTo>
                  <a:lnTo>
                    <a:pt x="932" y="229"/>
                  </a:lnTo>
                  <a:lnTo>
                    <a:pt x="927" y="226"/>
                  </a:lnTo>
                  <a:lnTo>
                    <a:pt x="922" y="225"/>
                  </a:lnTo>
                  <a:lnTo>
                    <a:pt x="917" y="225"/>
                  </a:lnTo>
                  <a:lnTo>
                    <a:pt x="914" y="226"/>
                  </a:lnTo>
                  <a:lnTo>
                    <a:pt x="914" y="226"/>
                  </a:lnTo>
                  <a:lnTo>
                    <a:pt x="912" y="213"/>
                  </a:lnTo>
                  <a:lnTo>
                    <a:pt x="912" y="198"/>
                  </a:lnTo>
                  <a:lnTo>
                    <a:pt x="914" y="184"/>
                  </a:lnTo>
                  <a:lnTo>
                    <a:pt x="917" y="173"/>
                  </a:lnTo>
                  <a:lnTo>
                    <a:pt x="917" y="173"/>
                  </a:lnTo>
                  <a:lnTo>
                    <a:pt x="917" y="176"/>
                  </a:lnTo>
                  <a:lnTo>
                    <a:pt x="918" y="179"/>
                  </a:lnTo>
                  <a:lnTo>
                    <a:pt x="922" y="184"/>
                  </a:lnTo>
                  <a:lnTo>
                    <a:pt x="923" y="184"/>
                  </a:lnTo>
                  <a:lnTo>
                    <a:pt x="926" y="184"/>
                  </a:lnTo>
                  <a:lnTo>
                    <a:pt x="927" y="182"/>
                  </a:lnTo>
                  <a:lnTo>
                    <a:pt x="927" y="178"/>
                  </a:lnTo>
                  <a:lnTo>
                    <a:pt x="927" y="178"/>
                  </a:lnTo>
                  <a:close/>
                  <a:moveTo>
                    <a:pt x="915" y="115"/>
                  </a:moveTo>
                  <a:lnTo>
                    <a:pt x="915" y="115"/>
                  </a:lnTo>
                  <a:lnTo>
                    <a:pt x="920" y="117"/>
                  </a:lnTo>
                  <a:lnTo>
                    <a:pt x="920" y="117"/>
                  </a:lnTo>
                  <a:lnTo>
                    <a:pt x="917" y="118"/>
                  </a:lnTo>
                  <a:lnTo>
                    <a:pt x="917" y="118"/>
                  </a:lnTo>
                  <a:lnTo>
                    <a:pt x="915" y="118"/>
                  </a:lnTo>
                  <a:lnTo>
                    <a:pt x="915" y="118"/>
                  </a:lnTo>
                  <a:lnTo>
                    <a:pt x="915" y="115"/>
                  </a:lnTo>
                  <a:lnTo>
                    <a:pt x="915" y="115"/>
                  </a:lnTo>
                  <a:close/>
                  <a:moveTo>
                    <a:pt x="904" y="20"/>
                  </a:moveTo>
                  <a:lnTo>
                    <a:pt x="904" y="20"/>
                  </a:lnTo>
                  <a:lnTo>
                    <a:pt x="906" y="21"/>
                  </a:lnTo>
                  <a:lnTo>
                    <a:pt x="906" y="21"/>
                  </a:lnTo>
                  <a:lnTo>
                    <a:pt x="905" y="24"/>
                  </a:lnTo>
                  <a:lnTo>
                    <a:pt x="905" y="24"/>
                  </a:lnTo>
                  <a:lnTo>
                    <a:pt x="904" y="24"/>
                  </a:lnTo>
                  <a:lnTo>
                    <a:pt x="904" y="24"/>
                  </a:lnTo>
                  <a:lnTo>
                    <a:pt x="904" y="20"/>
                  </a:lnTo>
                  <a:lnTo>
                    <a:pt x="904" y="20"/>
                  </a:lnTo>
                  <a:close/>
                  <a:moveTo>
                    <a:pt x="904" y="44"/>
                  </a:moveTo>
                  <a:lnTo>
                    <a:pt x="904" y="44"/>
                  </a:lnTo>
                  <a:lnTo>
                    <a:pt x="904" y="50"/>
                  </a:lnTo>
                  <a:lnTo>
                    <a:pt x="904" y="50"/>
                  </a:lnTo>
                  <a:lnTo>
                    <a:pt x="903" y="44"/>
                  </a:lnTo>
                  <a:lnTo>
                    <a:pt x="903" y="44"/>
                  </a:lnTo>
                  <a:lnTo>
                    <a:pt x="904" y="44"/>
                  </a:lnTo>
                  <a:lnTo>
                    <a:pt x="904" y="44"/>
                  </a:lnTo>
                  <a:close/>
                  <a:moveTo>
                    <a:pt x="902" y="79"/>
                  </a:moveTo>
                  <a:lnTo>
                    <a:pt x="902" y="79"/>
                  </a:lnTo>
                  <a:lnTo>
                    <a:pt x="902" y="85"/>
                  </a:lnTo>
                  <a:lnTo>
                    <a:pt x="903" y="88"/>
                  </a:lnTo>
                  <a:lnTo>
                    <a:pt x="906" y="89"/>
                  </a:lnTo>
                  <a:lnTo>
                    <a:pt x="906" y="89"/>
                  </a:lnTo>
                  <a:lnTo>
                    <a:pt x="909" y="88"/>
                  </a:lnTo>
                  <a:lnTo>
                    <a:pt x="911" y="85"/>
                  </a:lnTo>
                  <a:lnTo>
                    <a:pt x="911" y="82"/>
                  </a:lnTo>
                  <a:lnTo>
                    <a:pt x="912" y="77"/>
                  </a:lnTo>
                  <a:lnTo>
                    <a:pt x="912" y="62"/>
                  </a:lnTo>
                  <a:lnTo>
                    <a:pt x="912" y="62"/>
                  </a:lnTo>
                  <a:lnTo>
                    <a:pt x="918" y="66"/>
                  </a:lnTo>
                  <a:lnTo>
                    <a:pt x="923" y="71"/>
                  </a:lnTo>
                  <a:lnTo>
                    <a:pt x="928" y="77"/>
                  </a:lnTo>
                  <a:lnTo>
                    <a:pt x="930" y="84"/>
                  </a:lnTo>
                  <a:lnTo>
                    <a:pt x="930" y="84"/>
                  </a:lnTo>
                  <a:lnTo>
                    <a:pt x="930" y="91"/>
                  </a:lnTo>
                  <a:lnTo>
                    <a:pt x="930" y="98"/>
                  </a:lnTo>
                  <a:lnTo>
                    <a:pt x="929" y="103"/>
                  </a:lnTo>
                  <a:lnTo>
                    <a:pt x="927" y="108"/>
                  </a:lnTo>
                  <a:lnTo>
                    <a:pt x="927" y="108"/>
                  </a:lnTo>
                  <a:lnTo>
                    <a:pt x="923" y="106"/>
                  </a:lnTo>
                  <a:lnTo>
                    <a:pt x="923" y="106"/>
                  </a:lnTo>
                  <a:lnTo>
                    <a:pt x="922" y="102"/>
                  </a:lnTo>
                  <a:lnTo>
                    <a:pt x="920" y="101"/>
                  </a:lnTo>
                  <a:lnTo>
                    <a:pt x="917" y="102"/>
                  </a:lnTo>
                  <a:lnTo>
                    <a:pt x="915" y="103"/>
                  </a:lnTo>
                  <a:lnTo>
                    <a:pt x="915" y="103"/>
                  </a:lnTo>
                  <a:lnTo>
                    <a:pt x="911" y="100"/>
                  </a:lnTo>
                  <a:lnTo>
                    <a:pt x="909" y="98"/>
                  </a:lnTo>
                  <a:lnTo>
                    <a:pt x="908" y="101"/>
                  </a:lnTo>
                  <a:lnTo>
                    <a:pt x="906" y="104"/>
                  </a:lnTo>
                  <a:lnTo>
                    <a:pt x="906" y="114"/>
                  </a:lnTo>
                  <a:lnTo>
                    <a:pt x="906" y="120"/>
                  </a:lnTo>
                  <a:lnTo>
                    <a:pt x="906" y="120"/>
                  </a:lnTo>
                  <a:lnTo>
                    <a:pt x="904" y="120"/>
                  </a:lnTo>
                  <a:lnTo>
                    <a:pt x="902" y="118"/>
                  </a:lnTo>
                  <a:lnTo>
                    <a:pt x="902" y="118"/>
                  </a:lnTo>
                  <a:lnTo>
                    <a:pt x="900" y="115"/>
                  </a:lnTo>
                  <a:lnTo>
                    <a:pt x="898" y="110"/>
                  </a:lnTo>
                  <a:lnTo>
                    <a:pt x="894" y="103"/>
                  </a:lnTo>
                  <a:lnTo>
                    <a:pt x="894" y="103"/>
                  </a:lnTo>
                  <a:lnTo>
                    <a:pt x="894" y="97"/>
                  </a:lnTo>
                  <a:lnTo>
                    <a:pt x="893" y="94"/>
                  </a:lnTo>
                  <a:lnTo>
                    <a:pt x="892" y="92"/>
                  </a:lnTo>
                  <a:lnTo>
                    <a:pt x="891" y="91"/>
                  </a:lnTo>
                  <a:lnTo>
                    <a:pt x="891" y="91"/>
                  </a:lnTo>
                  <a:lnTo>
                    <a:pt x="889" y="84"/>
                  </a:lnTo>
                  <a:lnTo>
                    <a:pt x="889" y="77"/>
                  </a:lnTo>
                  <a:lnTo>
                    <a:pt x="889" y="73"/>
                  </a:lnTo>
                  <a:lnTo>
                    <a:pt x="891" y="70"/>
                  </a:lnTo>
                  <a:lnTo>
                    <a:pt x="893" y="67"/>
                  </a:lnTo>
                  <a:lnTo>
                    <a:pt x="897" y="65"/>
                  </a:lnTo>
                  <a:lnTo>
                    <a:pt x="897" y="65"/>
                  </a:lnTo>
                  <a:lnTo>
                    <a:pt x="898" y="72"/>
                  </a:lnTo>
                  <a:lnTo>
                    <a:pt x="902" y="79"/>
                  </a:lnTo>
                  <a:lnTo>
                    <a:pt x="902" y="79"/>
                  </a:lnTo>
                  <a:close/>
                  <a:moveTo>
                    <a:pt x="791" y="35"/>
                  </a:moveTo>
                  <a:lnTo>
                    <a:pt x="791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91" y="35"/>
                  </a:lnTo>
                  <a:lnTo>
                    <a:pt x="791" y="35"/>
                  </a:lnTo>
                  <a:close/>
                  <a:moveTo>
                    <a:pt x="691" y="32"/>
                  </a:moveTo>
                  <a:lnTo>
                    <a:pt x="691" y="32"/>
                  </a:lnTo>
                  <a:lnTo>
                    <a:pt x="713" y="33"/>
                  </a:lnTo>
                  <a:lnTo>
                    <a:pt x="713" y="33"/>
                  </a:lnTo>
                  <a:lnTo>
                    <a:pt x="691" y="32"/>
                  </a:lnTo>
                  <a:lnTo>
                    <a:pt x="691" y="32"/>
                  </a:lnTo>
                  <a:lnTo>
                    <a:pt x="691" y="32"/>
                  </a:lnTo>
                  <a:lnTo>
                    <a:pt x="691" y="32"/>
                  </a:lnTo>
                  <a:close/>
                  <a:moveTo>
                    <a:pt x="285" y="53"/>
                  </a:moveTo>
                  <a:lnTo>
                    <a:pt x="285" y="53"/>
                  </a:lnTo>
                  <a:lnTo>
                    <a:pt x="360" y="49"/>
                  </a:lnTo>
                  <a:lnTo>
                    <a:pt x="434" y="45"/>
                  </a:lnTo>
                  <a:lnTo>
                    <a:pt x="509" y="43"/>
                  </a:lnTo>
                  <a:lnTo>
                    <a:pt x="584" y="41"/>
                  </a:lnTo>
                  <a:lnTo>
                    <a:pt x="584" y="41"/>
                  </a:lnTo>
                  <a:lnTo>
                    <a:pt x="661" y="42"/>
                  </a:lnTo>
                  <a:lnTo>
                    <a:pt x="738" y="44"/>
                  </a:lnTo>
                  <a:lnTo>
                    <a:pt x="816" y="45"/>
                  </a:lnTo>
                  <a:lnTo>
                    <a:pt x="855" y="45"/>
                  </a:lnTo>
                  <a:lnTo>
                    <a:pt x="893" y="44"/>
                  </a:lnTo>
                  <a:lnTo>
                    <a:pt x="893" y="44"/>
                  </a:lnTo>
                  <a:lnTo>
                    <a:pt x="894" y="55"/>
                  </a:lnTo>
                  <a:lnTo>
                    <a:pt x="894" y="55"/>
                  </a:lnTo>
                  <a:lnTo>
                    <a:pt x="887" y="59"/>
                  </a:lnTo>
                  <a:lnTo>
                    <a:pt x="883" y="65"/>
                  </a:lnTo>
                  <a:lnTo>
                    <a:pt x="881" y="71"/>
                  </a:lnTo>
                  <a:lnTo>
                    <a:pt x="880" y="78"/>
                  </a:lnTo>
                  <a:lnTo>
                    <a:pt x="880" y="85"/>
                  </a:lnTo>
                  <a:lnTo>
                    <a:pt x="881" y="92"/>
                  </a:lnTo>
                  <a:lnTo>
                    <a:pt x="886" y="107"/>
                  </a:lnTo>
                  <a:lnTo>
                    <a:pt x="886" y="107"/>
                  </a:lnTo>
                  <a:lnTo>
                    <a:pt x="888" y="115"/>
                  </a:lnTo>
                  <a:lnTo>
                    <a:pt x="892" y="123"/>
                  </a:lnTo>
                  <a:lnTo>
                    <a:pt x="896" y="126"/>
                  </a:lnTo>
                  <a:lnTo>
                    <a:pt x="899" y="129"/>
                  </a:lnTo>
                  <a:lnTo>
                    <a:pt x="903" y="130"/>
                  </a:lnTo>
                  <a:lnTo>
                    <a:pt x="908" y="130"/>
                  </a:lnTo>
                  <a:lnTo>
                    <a:pt x="908" y="130"/>
                  </a:lnTo>
                  <a:lnTo>
                    <a:pt x="911" y="145"/>
                  </a:lnTo>
                  <a:lnTo>
                    <a:pt x="915" y="159"/>
                  </a:lnTo>
                  <a:lnTo>
                    <a:pt x="915" y="159"/>
                  </a:lnTo>
                  <a:lnTo>
                    <a:pt x="912" y="162"/>
                  </a:lnTo>
                  <a:lnTo>
                    <a:pt x="910" y="166"/>
                  </a:lnTo>
                  <a:lnTo>
                    <a:pt x="906" y="176"/>
                  </a:lnTo>
                  <a:lnTo>
                    <a:pt x="904" y="188"/>
                  </a:lnTo>
                  <a:lnTo>
                    <a:pt x="903" y="198"/>
                  </a:lnTo>
                  <a:lnTo>
                    <a:pt x="903" y="198"/>
                  </a:lnTo>
                  <a:lnTo>
                    <a:pt x="900" y="202"/>
                  </a:lnTo>
                  <a:lnTo>
                    <a:pt x="900" y="206"/>
                  </a:lnTo>
                  <a:lnTo>
                    <a:pt x="899" y="215"/>
                  </a:lnTo>
                  <a:lnTo>
                    <a:pt x="902" y="225"/>
                  </a:lnTo>
                  <a:lnTo>
                    <a:pt x="903" y="232"/>
                  </a:lnTo>
                  <a:lnTo>
                    <a:pt x="903" y="232"/>
                  </a:lnTo>
                  <a:lnTo>
                    <a:pt x="898" y="238"/>
                  </a:lnTo>
                  <a:lnTo>
                    <a:pt x="897" y="245"/>
                  </a:lnTo>
                  <a:lnTo>
                    <a:pt x="896" y="255"/>
                  </a:lnTo>
                  <a:lnTo>
                    <a:pt x="898" y="265"/>
                  </a:lnTo>
                  <a:lnTo>
                    <a:pt x="898" y="265"/>
                  </a:lnTo>
                  <a:lnTo>
                    <a:pt x="750" y="268"/>
                  </a:lnTo>
                  <a:lnTo>
                    <a:pt x="602" y="272"/>
                  </a:lnTo>
                  <a:lnTo>
                    <a:pt x="454" y="275"/>
                  </a:lnTo>
                  <a:lnTo>
                    <a:pt x="379" y="277"/>
                  </a:lnTo>
                  <a:lnTo>
                    <a:pt x="306" y="275"/>
                  </a:lnTo>
                  <a:lnTo>
                    <a:pt x="306" y="275"/>
                  </a:lnTo>
                  <a:lnTo>
                    <a:pt x="306" y="265"/>
                  </a:lnTo>
                  <a:lnTo>
                    <a:pt x="306" y="260"/>
                  </a:lnTo>
                  <a:lnTo>
                    <a:pt x="303" y="255"/>
                  </a:lnTo>
                  <a:lnTo>
                    <a:pt x="303" y="255"/>
                  </a:lnTo>
                  <a:lnTo>
                    <a:pt x="301" y="250"/>
                  </a:lnTo>
                  <a:lnTo>
                    <a:pt x="298" y="245"/>
                  </a:lnTo>
                  <a:lnTo>
                    <a:pt x="295" y="242"/>
                  </a:lnTo>
                  <a:lnTo>
                    <a:pt x="290" y="239"/>
                  </a:lnTo>
                  <a:lnTo>
                    <a:pt x="290" y="239"/>
                  </a:lnTo>
                  <a:lnTo>
                    <a:pt x="294" y="231"/>
                  </a:lnTo>
                  <a:lnTo>
                    <a:pt x="295" y="221"/>
                  </a:lnTo>
                  <a:lnTo>
                    <a:pt x="296" y="210"/>
                  </a:lnTo>
                  <a:lnTo>
                    <a:pt x="296" y="200"/>
                  </a:lnTo>
                  <a:lnTo>
                    <a:pt x="295" y="189"/>
                  </a:lnTo>
                  <a:lnTo>
                    <a:pt x="292" y="179"/>
                  </a:lnTo>
                  <a:lnTo>
                    <a:pt x="289" y="170"/>
                  </a:lnTo>
                  <a:lnTo>
                    <a:pt x="283" y="162"/>
                  </a:lnTo>
                  <a:lnTo>
                    <a:pt x="283" y="162"/>
                  </a:lnTo>
                  <a:lnTo>
                    <a:pt x="284" y="151"/>
                  </a:lnTo>
                  <a:lnTo>
                    <a:pt x="284" y="142"/>
                  </a:lnTo>
                  <a:lnTo>
                    <a:pt x="284" y="142"/>
                  </a:lnTo>
                  <a:lnTo>
                    <a:pt x="288" y="138"/>
                  </a:lnTo>
                  <a:lnTo>
                    <a:pt x="290" y="135"/>
                  </a:lnTo>
                  <a:lnTo>
                    <a:pt x="295" y="125"/>
                  </a:lnTo>
                  <a:lnTo>
                    <a:pt x="296" y="114"/>
                  </a:lnTo>
                  <a:lnTo>
                    <a:pt x="296" y="103"/>
                  </a:lnTo>
                  <a:lnTo>
                    <a:pt x="295" y="92"/>
                  </a:lnTo>
                  <a:lnTo>
                    <a:pt x="292" y="82"/>
                  </a:lnTo>
                  <a:lnTo>
                    <a:pt x="288" y="72"/>
                  </a:lnTo>
                  <a:lnTo>
                    <a:pt x="283" y="64"/>
                  </a:lnTo>
                  <a:lnTo>
                    <a:pt x="283" y="64"/>
                  </a:lnTo>
                  <a:lnTo>
                    <a:pt x="285" y="53"/>
                  </a:lnTo>
                  <a:lnTo>
                    <a:pt x="285" y="53"/>
                  </a:lnTo>
                  <a:close/>
                  <a:moveTo>
                    <a:pt x="272" y="24"/>
                  </a:moveTo>
                  <a:lnTo>
                    <a:pt x="272" y="24"/>
                  </a:lnTo>
                  <a:lnTo>
                    <a:pt x="273" y="27"/>
                  </a:lnTo>
                  <a:lnTo>
                    <a:pt x="273" y="27"/>
                  </a:lnTo>
                  <a:lnTo>
                    <a:pt x="271" y="27"/>
                  </a:lnTo>
                  <a:lnTo>
                    <a:pt x="271" y="27"/>
                  </a:lnTo>
                  <a:lnTo>
                    <a:pt x="272" y="24"/>
                  </a:lnTo>
                  <a:lnTo>
                    <a:pt x="272" y="24"/>
                  </a:lnTo>
                  <a:close/>
                  <a:moveTo>
                    <a:pt x="270" y="43"/>
                  </a:moveTo>
                  <a:lnTo>
                    <a:pt x="270" y="43"/>
                  </a:lnTo>
                  <a:lnTo>
                    <a:pt x="273" y="42"/>
                  </a:lnTo>
                  <a:lnTo>
                    <a:pt x="273" y="42"/>
                  </a:lnTo>
                  <a:lnTo>
                    <a:pt x="277" y="43"/>
                  </a:lnTo>
                  <a:lnTo>
                    <a:pt x="277" y="43"/>
                  </a:lnTo>
                  <a:lnTo>
                    <a:pt x="277" y="44"/>
                  </a:lnTo>
                  <a:lnTo>
                    <a:pt x="277" y="44"/>
                  </a:lnTo>
                  <a:lnTo>
                    <a:pt x="270" y="44"/>
                  </a:lnTo>
                  <a:lnTo>
                    <a:pt x="270" y="44"/>
                  </a:lnTo>
                  <a:lnTo>
                    <a:pt x="270" y="43"/>
                  </a:lnTo>
                  <a:lnTo>
                    <a:pt x="270" y="43"/>
                  </a:lnTo>
                  <a:close/>
                  <a:moveTo>
                    <a:pt x="271" y="54"/>
                  </a:moveTo>
                  <a:lnTo>
                    <a:pt x="271" y="54"/>
                  </a:lnTo>
                  <a:lnTo>
                    <a:pt x="271" y="54"/>
                  </a:lnTo>
                  <a:lnTo>
                    <a:pt x="271" y="54"/>
                  </a:lnTo>
                  <a:lnTo>
                    <a:pt x="276" y="54"/>
                  </a:lnTo>
                  <a:lnTo>
                    <a:pt x="276" y="54"/>
                  </a:lnTo>
                  <a:lnTo>
                    <a:pt x="274" y="56"/>
                  </a:lnTo>
                  <a:lnTo>
                    <a:pt x="274" y="56"/>
                  </a:lnTo>
                  <a:lnTo>
                    <a:pt x="271" y="54"/>
                  </a:lnTo>
                  <a:lnTo>
                    <a:pt x="271" y="54"/>
                  </a:lnTo>
                  <a:close/>
                  <a:moveTo>
                    <a:pt x="272" y="66"/>
                  </a:moveTo>
                  <a:lnTo>
                    <a:pt x="272" y="66"/>
                  </a:lnTo>
                  <a:lnTo>
                    <a:pt x="271" y="68"/>
                  </a:lnTo>
                  <a:lnTo>
                    <a:pt x="271" y="68"/>
                  </a:lnTo>
                  <a:lnTo>
                    <a:pt x="271" y="66"/>
                  </a:lnTo>
                  <a:lnTo>
                    <a:pt x="271" y="66"/>
                  </a:lnTo>
                  <a:lnTo>
                    <a:pt x="272" y="66"/>
                  </a:lnTo>
                  <a:lnTo>
                    <a:pt x="272" y="66"/>
                  </a:lnTo>
                  <a:close/>
                  <a:moveTo>
                    <a:pt x="279" y="76"/>
                  </a:moveTo>
                  <a:lnTo>
                    <a:pt x="279" y="76"/>
                  </a:lnTo>
                  <a:lnTo>
                    <a:pt x="284" y="88"/>
                  </a:lnTo>
                  <a:lnTo>
                    <a:pt x="286" y="102"/>
                  </a:lnTo>
                  <a:lnTo>
                    <a:pt x="286" y="109"/>
                  </a:lnTo>
                  <a:lnTo>
                    <a:pt x="286" y="117"/>
                  </a:lnTo>
                  <a:lnTo>
                    <a:pt x="284" y="123"/>
                  </a:lnTo>
                  <a:lnTo>
                    <a:pt x="282" y="129"/>
                  </a:lnTo>
                  <a:lnTo>
                    <a:pt x="282" y="129"/>
                  </a:lnTo>
                  <a:lnTo>
                    <a:pt x="279" y="124"/>
                  </a:lnTo>
                  <a:lnTo>
                    <a:pt x="276" y="120"/>
                  </a:lnTo>
                  <a:lnTo>
                    <a:pt x="273" y="119"/>
                  </a:lnTo>
                  <a:lnTo>
                    <a:pt x="270" y="119"/>
                  </a:lnTo>
                  <a:lnTo>
                    <a:pt x="267" y="120"/>
                  </a:lnTo>
                  <a:lnTo>
                    <a:pt x="266" y="121"/>
                  </a:lnTo>
                  <a:lnTo>
                    <a:pt x="267" y="124"/>
                  </a:lnTo>
                  <a:lnTo>
                    <a:pt x="270" y="127"/>
                  </a:lnTo>
                  <a:lnTo>
                    <a:pt x="270" y="127"/>
                  </a:lnTo>
                  <a:lnTo>
                    <a:pt x="267" y="129"/>
                  </a:lnTo>
                  <a:lnTo>
                    <a:pt x="266" y="131"/>
                  </a:lnTo>
                  <a:lnTo>
                    <a:pt x="265" y="133"/>
                  </a:lnTo>
                  <a:lnTo>
                    <a:pt x="266" y="136"/>
                  </a:lnTo>
                  <a:lnTo>
                    <a:pt x="266" y="136"/>
                  </a:lnTo>
                  <a:lnTo>
                    <a:pt x="262" y="133"/>
                  </a:lnTo>
                  <a:lnTo>
                    <a:pt x="259" y="130"/>
                  </a:lnTo>
                  <a:lnTo>
                    <a:pt x="256" y="125"/>
                  </a:lnTo>
                  <a:lnTo>
                    <a:pt x="254" y="119"/>
                  </a:lnTo>
                  <a:lnTo>
                    <a:pt x="254" y="119"/>
                  </a:lnTo>
                  <a:lnTo>
                    <a:pt x="255" y="115"/>
                  </a:lnTo>
                  <a:lnTo>
                    <a:pt x="255" y="112"/>
                  </a:lnTo>
                  <a:lnTo>
                    <a:pt x="254" y="109"/>
                  </a:lnTo>
                  <a:lnTo>
                    <a:pt x="252" y="106"/>
                  </a:lnTo>
                  <a:lnTo>
                    <a:pt x="252" y="106"/>
                  </a:lnTo>
                  <a:lnTo>
                    <a:pt x="250" y="97"/>
                  </a:lnTo>
                  <a:lnTo>
                    <a:pt x="250" y="92"/>
                  </a:lnTo>
                  <a:lnTo>
                    <a:pt x="248" y="90"/>
                  </a:lnTo>
                  <a:lnTo>
                    <a:pt x="248" y="90"/>
                  </a:lnTo>
                  <a:lnTo>
                    <a:pt x="248" y="82"/>
                  </a:lnTo>
                  <a:lnTo>
                    <a:pt x="250" y="74"/>
                  </a:lnTo>
                  <a:lnTo>
                    <a:pt x="253" y="71"/>
                  </a:lnTo>
                  <a:lnTo>
                    <a:pt x="255" y="67"/>
                  </a:lnTo>
                  <a:lnTo>
                    <a:pt x="258" y="65"/>
                  </a:lnTo>
                  <a:lnTo>
                    <a:pt x="261" y="64"/>
                  </a:lnTo>
                  <a:lnTo>
                    <a:pt x="261" y="64"/>
                  </a:lnTo>
                  <a:lnTo>
                    <a:pt x="262" y="76"/>
                  </a:lnTo>
                  <a:lnTo>
                    <a:pt x="264" y="80"/>
                  </a:lnTo>
                  <a:lnTo>
                    <a:pt x="266" y="85"/>
                  </a:lnTo>
                  <a:lnTo>
                    <a:pt x="268" y="86"/>
                  </a:lnTo>
                  <a:lnTo>
                    <a:pt x="271" y="86"/>
                  </a:lnTo>
                  <a:lnTo>
                    <a:pt x="274" y="83"/>
                  </a:lnTo>
                  <a:lnTo>
                    <a:pt x="279" y="76"/>
                  </a:lnTo>
                  <a:lnTo>
                    <a:pt x="279" y="76"/>
                  </a:lnTo>
                  <a:close/>
                  <a:moveTo>
                    <a:pt x="254" y="37"/>
                  </a:moveTo>
                  <a:lnTo>
                    <a:pt x="254" y="37"/>
                  </a:lnTo>
                  <a:lnTo>
                    <a:pt x="241" y="38"/>
                  </a:lnTo>
                  <a:lnTo>
                    <a:pt x="226" y="38"/>
                  </a:lnTo>
                  <a:lnTo>
                    <a:pt x="226" y="38"/>
                  </a:lnTo>
                  <a:lnTo>
                    <a:pt x="254" y="37"/>
                  </a:lnTo>
                  <a:lnTo>
                    <a:pt x="254" y="37"/>
                  </a:lnTo>
                  <a:close/>
                  <a:moveTo>
                    <a:pt x="67" y="31"/>
                  </a:moveTo>
                  <a:lnTo>
                    <a:pt x="67" y="31"/>
                  </a:lnTo>
                  <a:lnTo>
                    <a:pt x="49" y="33"/>
                  </a:lnTo>
                  <a:lnTo>
                    <a:pt x="41" y="33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41" y="32"/>
                  </a:lnTo>
                  <a:lnTo>
                    <a:pt x="49" y="31"/>
                  </a:lnTo>
                  <a:lnTo>
                    <a:pt x="67" y="31"/>
                  </a:lnTo>
                  <a:lnTo>
                    <a:pt x="67" y="31"/>
                  </a:lnTo>
                  <a:close/>
                  <a:moveTo>
                    <a:pt x="16" y="41"/>
                  </a:moveTo>
                  <a:lnTo>
                    <a:pt x="16" y="41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16" y="41"/>
                  </a:lnTo>
                  <a:lnTo>
                    <a:pt x="16" y="41"/>
                  </a:ln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34"/>
            <p:cNvSpPr>
              <a:spLocks noEditPoints="1"/>
            </p:cNvSpPr>
            <p:nvPr userDrawn="1">
              <p:custDataLst>
                <p:tags r:id="rId6"/>
              </p:custDataLst>
            </p:nvPr>
          </p:nvSpPr>
          <p:spPr bwMode="auto">
            <a:xfrm>
              <a:off x="10314526" y="352182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 18"/>
            <p:cNvSpPr/>
            <p:nvPr userDrawn="1">
              <p:custDataLst>
                <p:tags r:id="rId7"/>
              </p:custDataLst>
            </p:nvPr>
          </p:nvSpPr>
          <p:spPr>
            <a:xfrm>
              <a:off x="5391775" y="3694589"/>
              <a:ext cx="5058511" cy="364769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8"/>
            </p:custDataLst>
          </p:nvPr>
        </p:nvSpPr>
        <p:spPr>
          <a:xfrm>
            <a:off x="5810671" y="3379636"/>
            <a:ext cx="4400694" cy="743730"/>
          </a:xfrm>
        </p:spPr>
        <p:txBody>
          <a:bodyPr lIns="90000" tIns="46800" rIns="90000" bIns="46800" anchor="t" anchorCtr="0">
            <a:normAutofit/>
          </a:bodyPr>
          <a:lstStyle>
            <a:lvl1pPr>
              <a:defRPr sz="360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8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69" y="20518"/>
            <a:ext cx="12089416" cy="684640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5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8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69" y="20518"/>
            <a:ext cx="12089416" cy="684640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5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6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7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矩形 6"/>
            <p:cNvSpPr/>
            <p:nvPr>
              <p:custDataLst>
                <p:tags r:id="rId3"/>
              </p:custData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rot="6515120">
              <a:off x="1110431" y="1298923"/>
              <a:ext cx="4173973" cy="4173973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8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69" y="20518"/>
            <a:ext cx="12089416" cy="684640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4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5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69" y="20518"/>
            <a:ext cx="12089416" cy="6846401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3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4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lIns="90170" tIns="46990" rIns="90170" bIns="46990">
            <a:normAutofit/>
          </a:bodyPr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69" y="20518"/>
            <a:ext cx="12089416" cy="6846401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6" name="组合 5"/>
            <p:cNvGrpSpPr/>
            <p:nvPr userDrawn="1"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7" name="矩形 6"/>
              <p:cNvSpPr/>
              <p:nvPr>
                <p:custDataLst>
                  <p:tags r:id="rId3"/>
                </p:custDataLst>
              </p:nvPr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 rot="6515120">
                <a:off x="1110431" y="1298923"/>
                <a:ext cx="4173973" cy="4173973"/>
              </a:xfrm>
              <a:prstGeom prst="rect">
                <a:avLst/>
              </a:prstGeom>
            </p:spPr>
          </p:pic>
        </p:grpSp>
        <p:sp>
          <p:nvSpPr>
            <p:cNvPr id="9" name="任意多边形: 形状 8"/>
            <p:cNvSpPr/>
            <p:nvPr userDrawn="1">
              <p:custDataLst>
                <p:tags r:id="rId7"/>
              </p:custDataLst>
            </p:nvPr>
          </p:nvSpPr>
          <p:spPr>
            <a:xfrm>
              <a:off x="4325257" y="3574104"/>
              <a:ext cx="5820229" cy="190941"/>
            </a:xfrm>
            <a:custGeom>
              <a:avLst/>
              <a:gdLst>
                <a:gd name="connsiteX0" fmla="*/ 0 w 5820229"/>
                <a:gd name="connsiteY0" fmla="*/ 103855 h 190941"/>
                <a:gd name="connsiteX1" fmla="*/ 943429 w 5820229"/>
                <a:gd name="connsiteY1" fmla="*/ 2255 h 190941"/>
                <a:gd name="connsiteX2" fmla="*/ 2046514 w 5820229"/>
                <a:gd name="connsiteY2" fmla="*/ 190941 h 190941"/>
                <a:gd name="connsiteX3" fmla="*/ 3570514 w 5820229"/>
                <a:gd name="connsiteY3" fmla="*/ 2255 h 190941"/>
                <a:gd name="connsiteX4" fmla="*/ 4644572 w 5820229"/>
                <a:gd name="connsiteY4" fmla="*/ 161912 h 190941"/>
                <a:gd name="connsiteX5" fmla="*/ 5820229 w 5820229"/>
                <a:gd name="connsiteY5" fmla="*/ 31284 h 19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20229" h="190941">
                  <a:moveTo>
                    <a:pt x="0" y="103855"/>
                  </a:moveTo>
                  <a:cubicBezTo>
                    <a:pt x="301171" y="45798"/>
                    <a:pt x="602343" y="-12259"/>
                    <a:pt x="943429" y="2255"/>
                  </a:cubicBezTo>
                  <a:cubicBezTo>
                    <a:pt x="1284515" y="16769"/>
                    <a:pt x="1608667" y="190941"/>
                    <a:pt x="2046514" y="190941"/>
                  </a:cubicBezTo>
                  <a:cubicBezTo>
                    <a:pt x="2484361" y="190941"/>
                    <a:pt x="3137504" y="7093"/>
                    <a:pt x="3570514" y="2255"/>
                  </a:cubicBezTo>
                  <a:cubicBezTo>
                    <a:pt x="4003524" y="-2583"/>
                    <a:pt x="4269620" y="157074"/>
                    <a:pt x="4644572" y="161912"/>
                  </a:cubicBezTo>
                  <a:cubicBezTo>
                    <a:pt x="5019524" y="166750"/>
                    <a:pt x="5419876" y="99017"/>
                    <a:pt x="5820229" y="31284"/>
                  </a:cubicBezTo>
                </a:path>
              </a:pathLst>
            </a:custGeom>
            <a:noFill/>
            <a:ln w="28575" cap="rnd">
              <a:solidFill>
                <a:srgbClr val="646262"/>
              </a:soli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4920343" y="2103901"/>
            <a:ext cx="4818743" cy="1343394"/>
          </a:xfrm>
        </p:spPr>
        <p:txBody>
          <a:bodyPr vert="horz" lIns="101600" tIns="38100" rIns="25400" bIns="381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8000" b="1" i="0" u="none" strike="noStrike" kern="1200" cap="none" spc="6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3" hasCustomPrompt="1"/>
            <p:custDataLst>
              <p:tags r:id="rId12"/>
            </p:custDataLst>
          </p:nvPr>
        </p:nvSpPr>
        <p:spPr>
          <a:xfrm>
            <a:off x="4416425" y="3873500"/>
            <a:ext cx="6034088" cy="706744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/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21" name="组合 20"/>
          <p:cNvGrpSpPr/>
          <p:nvPr userDrawn="1">
            <p:custDataLst>
              <p:tags r:id="rId5"/>
            </p:custDataLst>
          </p:nvPr>
        </p:nvGrpSpPr>
        <p:grpSpPr>
          <a:xfrm>
            <a:off x="11032164" y="5582927"/>
            <a:ext cx="851136" cy="1210945"/>
            <a:chOff x="1289955" y="1628061"/>
            <a:chExt cx="3941631" cy="5174701"/>
          </a:xfrm>
        </p:grpSpPr>
        <p:sp>
          <p:nvSpPr>
            <p:cNvPr id="22" name="Shape 209"/>
            <p:cNvSpPr/>
            <p:nvPr>
              <p:custDataLst>
                <p:tags r:id="rId6"/>
              </p:custDataLst>
            </p:nvPr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  <p:grpSp>
          <p:nvGrpSpPr>
            <p:cNvPr id="23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24" name="Shape 202"/>
              <p:cNvSpPr/>
              <p:nvPr>
                <p:custDataLst>
                  <p:tags r:id="rId7"/>
                </p:custDataLst>
              </p:nvPr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/>
              </a:p>
            </p:txBody>
          </p:sp>
          <p:sp>
            <p:nvSpPr>
              <p:cNvPr id="25" name="Shape 203"/>
              <p:cNvSpPr/>
              <p:nvPr>
                <p:custDataLst>
                  <p:tags r:id="rId8"/>
                </p:custDataLst>
              </p:nvPr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/>
              </a:p>
            </p:txBody>
          </p:sp>
          <p:sp>
            <p:nvSpPr>
              <p:cNvPr id="26" name="Shape 204"/>
              <p:cNvSpPr/>
              <p:nvPr>
                <p:custDataLst>
                  <p:tags r:id="rId9"/>
                </p:custDataLst>
              </p:nvPr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/>
              </a:p>
            </p:txBody>
          </p:sp>
          <p:sp>
            <p:nvSpPr>
              <p:cNvPr id="27" name="Shape 205"/>
              <p:cNvSpPr/>
              <p:nvPr>
                <p:custDataLst>
                  <p:tags r:id="rId10"/>
                </p:custDataLst>
              </p:nvPr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/>
              </a:p>
            </p:txBody>
          </p:sp>
          <p:sp>
            <p:nvSpPr>
              <p:cNvPr id="28" name="Shape 206"/>
              <p:cNvSpPr/>
              <p:nvPr>
                <p:custDataLst>
                  <p:tags r:id="rId11"/>
                </p:custDataLst>
              </p:nvPr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/>
              </a:p>
            </p:txBody>
          </p:sp>
          <p:sp>
            <p:nvSpPr>
              <p:cNvPr id="29" name="Shape 207"/>
              <p:cNvSpPr/>
              <p:nvPr>
                <p:custDataLst>
                  <p:tags r:id="rId12"/>
                </p:custDataLst>
              </p:nvPr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/>
              </a:p>
            </p:txBody>
          </p:sp>
          <p:sp>
            <p:nvSpPr>
              <p:cNvPr id="30" name="Shape 208"/>
              <p:cNvSpPr/>
              <p:nvPr>
                <p:custDataLst>
                  <p:tags r:id="rId13"/>
                </p:custDataLst>
              </p:nvPr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/>
              </a:p>
            </p:txBody>
          </p:sp>
          <p:sp>
            <p:nvSpPr>
              <p:cNvPr id="31" name="Shape 210"/>
              <p:cNvSpPr/>
              <p:nvPr>
                <p:custDataLst>
                  <p:tags r:id="rId14"/>
                </p:custDataLst>
              </p:nvPr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286385" y="273050"/>
            <a:ext cx="11616055" cy="63119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10866755" y="5121275"/>
            <a:ext cx="1076960" cy="171577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1905" y="-4445"/>
            <a:ext cx="4899025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pic>
        <p:nvPicPr>
          <p:cNvPr id="162" name="图片 16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142026" y="5040626"/>
            <a:ext cx="1077174" cy="171560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6" name="组合 5"/>
          <p:cNvGrpSpPr/>
          <p:nvPr userDrawn="1">
            <p:custDataLst>
              <p:tags r:id="rId3"/>
            </p:custDataLst>
          </p:nvPr>
        </p:nvGrpSpPr>
        <p:grpSpPr>
          <a:xfrm>
            <a:off x="10955020" y="211455"/>
            <a:ext cx="889635" cy="1174750"/>
            <a:chOff x="17252" y="333"/>
            <a:chExt cx="1401" cy="1850"/>
          </a:xfrm>
        </p:grpSpPr>
        <p:sp>
          <p:nvSpPr>
            <p:cNvPr id="12" name="Shape 209"/>
            <p:cNvSpPr/>
            <p:nvPr userDrawn="1">
              <p:custDataLst>
                <p:tags r:id="rId4"/>
              </p:custDataLst>
            </p:nvPr>
          </p:nvSpPr>
          <p:spPr>
            <a:xfrm rot="3758493">
              <a:off x="17758" y="1288"/>
              <a:ext cx="1089" cy="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  <p:sp>
          <p:nvSpPr>
            <p:cNvPr id="14" name="Shape 202"/>
            <p:cNvSpPr/>
            <p:nvPr userDrawn="1">
              <p:custDataLst>
                <p:tags r:id="rId5"/>
              </p:custDataLst>
            </p:nvPr>
          </p:nvSpPr>
          <p:spPr>
            <a:xfrm rot="3758493">
              <a:off x="17098" y="487"/>
              <a:ext cx="999" cy="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99" h="691">
                  <a:moveTo>
                    <a:pt x="345" y="353"/>
                  </a:moveTo>
                  <a:cubicBezTo>
                    <a:pt x="468" y="355"/>
                    <a:pt x="588" y="353"/>
                    <a:pt x="706" y="368"/>
                  </a:cubicBezTo>
                  <a:cubicBezTo>
                    <a:pt x="707" y="389"/>
                    <a:pt x="719" y="410"/>
                    <a:pt x="726" y="429"/>
                  </a:cubicBezTo>
                  <a:lnTo>
                    <a:pt x="729" y="438"/>
                  </a:lnTo>
                  <a:lnTo>
                    <a:pt x="732" y="438"/>
                  </a:lnTo>
                  <a:cubicBezTo>
                    <a:pt x="756" y="520"/>
                    <a:pt x="796" y="607"/>
                    <a:pt x="803" y="691"/>
                  </a:cubicBezTo>
                  <a:lnTo>
                    <a:pt x="391" y="680"/>
                  </a:lnTo>
                  <a:cubicBezTo>
                    <a:pt x="415" y="619"/>
                    <a:pt x="389" y="488"/>
                    <a:pt x="361" y="426"/>
                  </a:cubicBezTo>
                  <a:cubicBezTo>
                    <a:pt x="400" y="420"/>
                    <a:pt x="438" y="419"/>
                    <a:pt x="477" y="420"/>
                  </a:cubicBezTo>
                  <a:lnTo>
                    <a:pt x="488" y="421"/>
                  </a:lnTo>
                  <a:lnTo>
                    <a:pt x="364" y="406"/>
                  </a:lnTo>
                  <a:cubicBezTo>
                    <a:pt x="354" y="390"/>
                    <a:pt x="349" y="369"/>
                    <a:pt x="345" y="353"/>
                  </a:cubicBezTo>
                  <a:close/>
                  <a:moveTo>
                    <a:pt x="299" y="206"/>
                  </a:moveTo>
                  <a:lnTo>
                    <a:pt x="345" y="322"/>
                  </a:lnTo>
                  <a:cubicBezTo>
                    <a:pt x="319" y="290"/>
                    <a:pt x="303" y="244"/>
                    <a:pt x="299" y="206"/>
                  </a:cubicBezTo>
                  <a:close/>
                  <a:moveTo>
                    <a:pt x="142" y="48"/>
                  </a:moveTo>
                  <a:lnTo>
                    <a:pt x="134" y="180"/>
                  </a:lnTo>
                  <a:cubicBezTo>
                    <a:pt x="91" y="178"/>
                    <a:pt x="45" y="184"/>
                    <a:pt x="3" y="189"/>
                  </a:cubicBezTo>
                  <a:cubicBezTo>
                    <a:pt x="-1" y="146"/>
                    <a:pt x="0" y="98"/>
                    <a:pt x="2" y="54"/>
                  </a:cubicBezTo>
                  <a:cubicBezTo>
                    <a:pt x="43" y="54"/>
                    <a:pt x="97" y="48"/>
                    <a:pt x="142" y="48"/>
                  </a:cubicBezTo>
                  <a:close/>
                  <a:moveTo>
                    <a:pt x="579" y="0"/>
                  </a:moveTo>
                  <a:cubicBezTo>
                    <a:pt x="582" y="0"/>
                    <a:pt x="585" y="0"/>
                    <a:pt x="589" y="1"/>
                  </a:cubicBezTo>
                  <a:cubicBezTo>
                    <a:pt x="603" y="0"/>
                    <a:pt x="607" y="22"/>
                    <a:pt x="606" y="35"/>
                  </a:cubicBezTo>
                  <a:lnTo>
                    <a:pt x="605" y="38"/>
                  </a:lnTo>
                  <a:lnTo>
                    <a:pt x="608" y="38"/>
                  </a:lnTo>
                  <a:lnTo>
                    <a:pt x="610" y="36"/>
                  </a:lnTo>
                  <a:cubicBezTo>
                    <a:pt x="634" y="12"/>
                    <a:pt x="653" y="14"/>
                    <a:pt x="668" y="32"/>
                  </a:cubicBezTo>
                  <a:lnTo>
                    <a:pt x="670" y="34"/>
                  </a:lnTo>
                  <a:lnTo>
                    <a:pt x="674" y="34"/>
                  </a:lnTo>
                  <a:cubicBezTo>
                    <a:pt x="700" y="32"/>
                    <a:pt x="725" y="29"/>
                    <a:pt x="751" y="29"/>
                  </a:cubicBezTo>
                  <a:cubicBezTo>
                    <a:pt x="771" y="29"/>
                    <a:pt x="791" y="30"/>
                    <a:pt x="812" y="35"/>
                  </a:cubicBezTo>
                  <a:lnTo>
                    <a:pt x="812" y="47"/>
                  </a:lnTo>
                  <a:lnTo>
                    <a:pt x="821" y="49"/>
                  </a:lnTo>
                  <a:cubicBezTo>
                    <a:pt x="882" y="68"/>
                    <a:pt x="939" y="99"/>
                    <a:pt x="999" y="120"/>
                  </a:cubicBezTo>
                  <a:cubicBezTo>
                    <a:pt x="941" y="159"/>
                    <a:pt x="859" y="206"/>
                    <a:pt x="788" y="209"/>
                  </a:cubicBezTo>
                  <a:lnTo>
                    <a:pt x="788" y="203"/>
                  </a:lnTo>
                  <a:lnTo>
                    <a:pt x="776" y="202"/>
                  </a:lnTo>
                  <a:cubicBezTo>
                    <a:pt x="756" y="201"/>
                    <a:pt x="736" y="199"/>
                    <a:pt x="716" y="196"/>
                  </a:cubicBezTo>
                  <a:lnTo>
                    <a:pt x="704" y="195"/>
                  </a:lnTo>
                  <a:lnTo>
                    <a:pt x="704" y="195"/>
                  </a:lnTo>
                  <a:cubicBezTo>
                    <a:pt x="705" y="262"/>
                    <a:pt x="697" y="328"/>
                    <a:pt x="681" y="351"/>
                  </a:cubicBezTo>
                  <a:lnTo>
                    <a:pt x="383" y="230"/>
                  </a:lnTo>
                  <a:cubicBezTo>
                    <a:pt x="384" y="229"/>
                    <a:pt x="383" y="217"/>
                    <a:pt x="383" y="198"/>
                  </a:cubicBezTo>
                  <a:lnTo>
                    <a:pt x="383" y="195"/>
                  </a:lnTo>
                  <a:lnTo>
                    <a:pt x="353" y="195"/>
                  </a:lnTo>
                  <a:cubicBezTo>
                    <a:pt x="290" y="196"/>
                    <a:pt x="233" y="196"/>
                    <a:pt x="199" y="196"/>
                  </a:cubicBezTo>
                  <a:lnTo>
                    <a:pt x="142" y="203"/>
                  </a:lnTo>
                  <a:lnTo>
                    <a:pt x="142" y="69"/>
                  </a:lnTo>
                  <a:cubicBezTo>
                    <a:pt x="225" y="55"/>
                    <a:pt x="310" y="49"/>
                    <a:pt x="394" y="45"/>
                  </a:cubicBezTo>
                  <a:lnTo>
                    <a:pt x="395" y="45"/>
                  </a:lnTo>
                  <a:lnTo>
                    <a:pt x="396" y="40"/>
                  </a:lnTo>
                  <a:cubicBezTo>
                    <a:pt x="407" y="6"/>
                    <a:pt x="426" y="-6"/>
                    <a:pt x="459" y="40"/>
                  </a:cubicBezTo>
                  <a:lnTo>
                    <a:pt x="460" y="43"/>
                  </a:lnTo>
                  <a:lnTo>
                    <a:pt x="464" y="43"/>
                  </a:lnTo>
                  <a:lnTo>
                    <a:pt x="464" y="40"/>
                  </a:lnTo>
                  <a:cubicBezTo>
                    <a:pt x="472" y="8"/>
                    <a:pt x="487" y="-2"/>
                    <a:pt x="506" y="2"/>
                  </a:cubicBezTo>
                  <a:cubicBezTo>
                    <a:pt x="519" y="2"/>
                    <a:pt x="532" y="13"/>
                    <a:pt x="534" y="40"/>
                  </a:cubicBezTo>
                  <a:lnTo>
                    <a:pt x="534" y="40"/>
                  </a:lnTo>
                  <a:lnTo>
                    <a:pt x="537" y="40"/>
                  </a:lnTo>
                  <a:lnTo>
                    <a:pt x="541" y="34"/>
                  </a:lnTo>
                  <a:cubicBezTo>
                    <a:pt x="553" y="14"/>
                    <a:pt x="562" y="1"/>
                    <a:pt x="579" y="0"/>
                  </a:cubicBezTo>
                  <a:close/>
                </a:path>
              </a:pathLst>
            </a:custGeom>
            <a:solidFill>
              <a:schemeClr val="bg1"/>
            </a:solidFill>
            <a:ln w="381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21" name="组合 20"/>
          <p:cNvGrpSpPr/>
          <p:nvPr userDrawn="1">
            <p:custDataLst>
              <p:tags r:id="rId3"/>
            </p:custDataLst>
          </p:nvPr>
        </p:nvGrpSpPr>
        <p:grpSpPr>
          <a:xfrm>
            <a:off x="11032164" y="5582927"/>
            <a:ext cx="851136" cy="1210945"/>
            <a:chOff x="1289955" y="1628061"/>
            <a:chExt cx="3941631" cy="5174701"/>
          </a:xfrm>
        </p:grpSpPr>
        <p:sp>
          <p:nvSpPr>
            <p:cNvPr id="22" name="Shape 209"/>
            <p:cNvSpPr/>
            <p:nvPr>
              <p:custDataLst>
                <p:tags r:id="rId4"/>
              </p:custDataLst>
            </p:nvPr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  <p:grpSp>
          <p:nvGrpSpPr>
            <p:cNvPr id="23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24" name="Shape 202"/>
              <p:cNvSpPr/>
              <p:nvPr>
                <p:custDataLst>
                  <p:tags r:id="rId5"/>
                </p:custDataLst>
              </p:nvPr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/>
              </a:p>
            </p:txBody>
          </p:sp>
          <p:sp>
            <p:nvSpPr>
              <p:cNvPr id="25" name="Shape 203"/>
              <p:cNvSpPr/>
              <p:nvPr>
                <p:custDataLst>
                  <p:tags r:id="rId6"/>
                </p:custDataLst>
              </p:nvPr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/>
              </a:p>
            </p:txBody>
          </p:sp>
          <p:sp>
            <p:nvSpPr>
              <p:cNvPr id="26" name="Shape 204"/>
              <p:cNvSpPr/>
              <p:nvPr>
                <p:custDataLst>
                  <p:tags r:id="rId7"/>
                </p:custDataLst>
              </p:nvPr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/>
              </a:p>
            </p:txBody>
          </p:sp>
          <p:sp>
            <p:nvSpPr>
              <p:cNvPr id="27" name="Shape 205"/>
              <p:cNvSpPr/>
              <p:nvPr>
                <p:custDataLst>
                  <p:tags r:id="rId8"/>
                </p:custDataLst>
              </p:nvPr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/>
              </a:p>
            </p:txBody>
          </p:sp>
          <p:sp>
            <p:nvSpPr>
              <p:cNvPr id="28" name="Shape 206"/>
              <p:cNvSpPr/>
              <p:nvPr>
                <p:custDataLst>
                  <p:tags r:id="rId9"/>
                </p:custDataLst>
              </p:nvPr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/>
              </a:p>
            </p:txBody>
          </p:sp>
          <p:sp>
            <p:nvSpPr>
              <p:cNvPr id="29" name="Shape 207"/>
              <p:cNvSpPr/>
              <p:nvPr>
                <p:custDataLst>
                  <p:tags r:id="rId10"/>
                </p:custDataLst>
              </p:nvPr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/>
              </a:p>
            </p:txBody>
          </p:sp>
          <p:sp>
            <p:nvSpPr>
              <p:cNvPr id="30" name="Shape 208"/>
              <p:cNvSpPr/>
              <p:nvPr>
                <p:custDataLst>
                  <p:tags r:id="rId11"/>
                </p:custDataLst>
              </p:nvPr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/>
              </a:p>
            </p:txBody>
          </p:sp>
          <p:sp>
            <p:nvSpPr>
              <p:cNvPr id="31" name="Shape 210"/>
              <p:cNvSpPr/>
              <p:nvPr>
                <p:custDataLst>
                  <p:tags r:id="rId12"/>
                </p:custDataLst>
              </p:nvPr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7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8"/>
            </p:custDataLst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 marL="0" indent="0">
              <a:buNone/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9790430" y="5666740"/>
            <a:ext cx="2177415" cy="1131570"/>
            <a:chOff x="15418" y="8924"/>
            <a:chExt cx="3429" cy="1782"/>
          </a:xfrm>
        </p:grpSpPr>
        <p:pic>
          <p:nvPicPr>
            <p:cNvPr id="48" name="图片 47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16181" y="9090"/>
              <a:ext cx="759" cy="877"/>
            </a:xfrm>
            <a:prstGeom prst="rect">
              <a:avLst/>
            </a:prstGeom>
          </p:spPr>
        </p:pic>
        <p:sp>
          <p:nvSpPr>
            <p:cNvPr id="54" name="Freeform 5"/>
            <p:cNvSpPr>
              <a:spLocks noEditPoints="1"/>
            </p:cNvSpPr>
            <p:nvPr userDrawn="1">
              <p:custDataLst>
                <p:tags r:id="rId5"/>
              </p:custDataLst>
            </p:nvPr>
          </p:nvSpPr>
          <p:spPr bwMode="auto">
            <a:xfrm>
              <a:off x="15418" y="8924"/>
              <a:ext cx="1309" cy="1744"/>
            </a:xfrm>
            <a:custGeom>
              <a:avLst/>
              <a:gdLst>
                <a:gd name="T0" fmla="*/ 0 w 120"/>
                <a:gd name="T1" fmla="*/ 61 h 122"/>
                <a:gd name="T2" fmla="*/ 60 w 120"/>
                <a:gd name="T3" fmla="*/ 0 h 122"/>
                <a:gd name="T4" fmla="*/ 60 w 120"/>
                <a:gd name="T5" fmla="*/ 0 h 122"/>
                <a:gd name="T6" fmla="*/ 120 w 120"/>
                <a:gd name="T7" fmla="*/ 61 h 122"/>
                <a:gd name="T8" fmla="*/ 120 w 120"/>
                <a:gd name="T9" fmla="*/ 61 h 122"/>
                <a:gd name="T10" fmla="*/ 120 w 120"/>
                <a:gd name="T11" fmla="*/ 61 h 122"/>
                <a:gd name="T12" fmla="*/ 60 w 120"/>
                <a:gd name="T13" fmla="*/ 122 h 122"/>
                <a:gd name="T14" fmla="*/ 60 w 120"/>
                <a:gd name="T15" fmla="*/ 122 h 122"/>
                <a:gd name="T16" fmla="*/ 0 w 120"/>
                <a:gd name="T17" fmla="*/ 61 h 122"/>
                <a:gd name="T18" fmla="*/ 4 w 120"/>
                <a:gd name="T19" fmla="*/ 61 h 122"/>
                <a:gd name="T20" fmla="*/ 60 w 120"/>
                <a:gd name="T21" fmla="*/ 118 h 122"/>
                <a:gd name="T22" fmla="*/ 60 w 120"/>
                <a:gd name="T23" fmla="*/ 118 h 122"/>
                <a:gd name="T24" fmla="*/ 116 w 120"/>
                <a:gd name="T25" fmla="*/ 61 h 122"/>
                <a:gd name="T26" fmla="*/ 116 w 120"/>
                <a:gd name="T27" fmla="*/ 61 h 122"/>
                <a:gd name="T28" fmla="*/ 116 w 120"/>
                <a:gd name="T29" fmla="*/ 61 h 122"/>
                <a:gd name="T30" fmla="*/ 60 w 120"/>
                <a:gd name="T31" fmla="*/ 4 h 122"/>
                <a:gd name="T32" fmla="*/ 60 w 120"/>
                <a:gd name="T33" fmla="*/ 4 h 122"/>
                <a:gd name="T34" fmla="*/ 4 w 120"/>
                <a:gd name="T35" fmla="*/ 6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09" h="1744">
                  <a:moveTo>
                    <a:pt x="442" y="1685"/>
                  </a:moveTo>
                  <a:lnTo>
                    <a:pt x="442" y="1685"/>
                  </a:lnTo>
                  <a:lnTo>
                    <a:pt x="441" y="1685"/>
                  </a:lnTo>
                  <a:lnTo>
                    <a:pt x="440" y="1685"/>
                  </a:lnTo>
                  <a:lnTo>
                    <a:pt x="439" y="1685"/>
                  </a:lnTo>
                  <a:lnTo>
                    <a:pt x="438" y="1685"/>
                  </a:lnTo>
                  <a:lnTo>
                    <a:pt x="438" y="1685"/>
                  </a:lnTo>
                  <a:lnTo>
                    <a:pt x="438" y="1685"/>
                  </a:lnTo>
                  <a:lnTo>
                    <a:pt x="442" y="1685"/>
                  </a:lnTo>
                  <a:close/>
                  <a:moveTo>
                    <a:pt x="660" y="750"/>
                  </a:moveTo>
                  <a:lnTo>
                    <a:pt x="478" y="980"/>
                  </a:lnTo>
                  <a:lnTo>
                    <a:pt x="486" y="1023"/>
                  </a:lnTo>
                  <a:lnTo>
                    <a:pt x="581" y="984"/>
                  </a:lnTo>
                  <a:lnTo>
                    <a:pt x="660" y="750"/>
                  </a:lnTo>
                  <a:close/>
                  <a:moveTo>
                    <a:pt x="719" y="665"/>
                  </a:moveTo>
                  <a:lnTo>
                    <a:pt x="719" y="665"/>
                  </a:lnTo>
                  <a:lnTo>
                    <a:pt x="723" y="682"/>
                  </a:lnTo>
                  <a:lnTo>
                    <a:pt x="737" y="678"/>
                  </a:lnTo>
                  <a:lnTo>
                    <a:pt x="733" y="674"/>
                  </a:lnTo>
                  <a:cubicBezTo>
                    <a:pt x="730" y="671"/>
                    <a:pt x="726" y="668"/>
                    <a:pt x="721" y="666"/>
                  </a:cubicBezTo>
                  <a:lnTo>
                    <a:pt x="719" y="665"/>
                  </a:lnTo>
                  <a:close/>
                  <a:moveTo>
                    <a:pt x="496" y="659"/>
                  </a:moveTo>
                  <a:cubicBezTo>
                    <a:pt x="496" y="659"/>
                    <a:pt x="496" y="659"/>
                    <a:pt x="496" y="659"/>
                  </a:cubicBezTo>
                  <a:lnTo>
                    <a:pt x="497" y="659"/>
                  </a:lnTo>
                  <a:lnTo>
                    <a:pt x="497" y="660"/>
                  </a:lnTo>
                  <a:lnTo>
                    <a:pt x="498" y="660"/>
                  </a:lnTo>
                  <a:lnTo>
                    <a:pt x="499" y="660"/>
                  </a:lnTo>
                  <a:lnTo>
                    <a:pt x="500" y="661"/>
                  </a:lnTo>
                  <a:lnTo>
                    <a:pt x="500" y="661"/>
                  </a:lnTo>
                  <a:lnTo>
                    <a:pt x="501" y="661"/>
                  </a:lnTo>
                  <a:lnTo>
                    <a:pt x="501" y="661"/>
                  </a:lnTo>
                  <a:lnTo>
                    <a:pt x="500" y="661"/>
                  </a:lnTo>
                  <a:lnTo>
                    <a:pt x="500" y="661"/>
                  </a:lnTo>
                  <a:lnTo>
                    <a:pt x="500" y="661"/>
                  </a:lnTo>
                  <a:lnTo>
                    <a:pt x="499" y="660"/>
                  </a:lnTo>
                  <a:lnTo>
                    <a:pt x="499" y="660"/>
                  </a:lnTo>
                  <a:lnTo>
                    <a:pt x="498" y="660"/>
                  </a:lnTo>
                  <a:lnTo>
                    <a:pt x="498" y="660"/>
                  </a:lnTo>
                  <a:lnTo>
                    <a:pt x="497" y="659"/>
                  </a:lnTo>
                  <a:lnTo>
                    <a:pt x="496" y="659"/>
                  </a:lnTo>
                  <a:close/>
                  <a:moveTo>
                    <a:pt x="613" y="654"/>
                  </a:moveTo>
                  <a:lnTo>
                    <a:pt x="609" y="654"/>
                  </a:lnTo>
                  <a:cubicBezTo>
                    <a:pt x="541" y="667"/>
                    <a:pt x="465" y="708"/>
                    <a:pt x="423" y="773"/>
                  </a:cubicBezTo>
                  <a:cubicBezTo>
                    <a:pt x="420" y="770"/>
                    <a:pt x="419" y="769"/>
                    <a:pt x="419" y="769"/>
                  </a:cubicBezTo>
                  <a:lnTo>
                    <a:pt x="419" y="769"/>
                  </a:lnTo>
                  <a:lnTo>
                    <a:pt x="421" y="771"/>
                  </a:lnTo>
                  <a:cubicBezTo>
                    <a:pt x="423" y="773"/>
                    <a:pt x="423" y="773"/>
                    <a:pt x="423" y="773"/>
                  </a:cubicBezTo>
                  <a:cubicBezTo>
                    <a:pt x="399" y="812"/>
                    <a:pt x="387" y="864"/>
                    <a:pt x="387" y="915"/>
                  </a:cubicBezTo>
                  <a:cubicBezTo>
                    <a:pt x="387" y="998"/>
                    <a:pt x="419" y="1078"/>
                    <a:pt x="455" y="1097"/>
                  </a:cubicBezTo>
                  <a:cubicBezTo>
                    <a:pt x="463" y="1101"/>
                    <a:pt x="470" y="1105"/>
                    <a:pt x="482" y="1105"/>
                  </a:cubicBezTo>
                  <a:cubicBezTo>
                    <a:pt x="482" y="1105"/>
                    <a:pt x="482" y="1105"/>
                    <a:pt x="486" y="1105"/>
                  </a:cubicBezTo>
                  <a:cubicBezTo>
                    <a:pt x="546" y="1105"/>
                    <a:pt x="646" y="1026"/>
                    <a:pt x="705" y="931"/>
                  </a:cubicBezTo>
                  <a:cubicBezTo>
                    <a:pt x="745" y="876"/>
                    <a:pt x="761" y="812"/>
                    <a:pt x="761" y="761"/>
                  </a:cubicBezTo>
                  <a:cubicBezTo>
                    <a:pt x="761" y="744"/>
                    <a:pt x="759" y="729"/>
                    <a:pt x="756" y="716"/>
                  </a:cubicBezTo>
                  <a:lnTo>
                    <a:pt x="753" y="708"/>
                  </a:lnTo>
                  <a:lnTo>
                    <a:pt x="708" y="722"/>
                  </a:lnTo>
                  <a:lnTo>
                    <a:pt x="705" y="716"/>
                  </a:lnTo>
                  <a:lnTo>
                    <a:pt x="605" y="1007"/>
                  </a:lnTo>
                  <a:lnTo>
                    <a:pt x="462" y="1067"/>
                  </a:lnTo>
                  <a:lnTo>
                    <a:pt x="442" y="980"/>
                  </a:lnTo>
                  <a:lnTo>
                    <a:pt x="442" y="972"/>
                  </a:lnTo>
                  <a:lnTo>
                    <a:pt x="676" y="680"/>
                  </a:lnTo>
                  <a:lnTo>
                    <a:pt x="613" y="689"/>
                  </a:lnTo>
                  <a:lnTo>
                    <a:pt x="613" y="654"/>
                  </a:lnTo>
                  <a:close/>
                  <a:moveTo>
                    <a:pt x="716" y="424"/>
                  </a:moveTo>
                  <a:cubicBezTo>
                    <a:pt x="712" y="460"/>
                    <a:pt x="704" y="500"/>
                    <a:pt x="700" y="512"/>
                  </a:cubicBezTo>
                  <a:cubicBezTo>
                    <a:pt x="700" y="516"/>
                    <a:pt x="704" y="523"/>
                    <a:pt x="712" y="531"/>
                  </a:cubicBezTo>
                  <a:cubicBezTo>
                    <a:pt x="724" y="539"/>
                    <a:pt x="736" y="543"/>
                    <a:pt x="744" y="543"/>
                  </a:cubicBezTo>
                  <a:cubicBezTo>
                    <a:pt x="748" y="543"/>
                    <a:pt x="792" y="519"/>
                    <a:pt x="828" y="500"/>
                  </a:cubicBezTo>
                  <a:cubicBezTo>
                    <a:pt x="832" y="496"/>
                    <a:pt x="836" y="492"/>
                    <a:pt x="844" y="492"/>
                  </a:cubicBezTo>
                  <a:cubicBezTo>
                    <a:pt x="836" y="492"/>
                    <a:pt x="832" y="492"/>
                    <a:pt x="824" y="492"/>
                  </a:cubicBezTo>
                  <a:cubicBezTo>
                    <a:pt x="804" y="492"/>
                    <a:pt x="784" y="492"/>
                    <a:pt x="768" y="488"/>
                  </a:cubicBezTo>
                  <a:cubicBezTo>
                    <a:pt x="740" y="480"/>
                    <a:pt x="728" y="452"/>
                    <a:pt x="716" y="424"/>
                  </a:cubicBezTo>
                  <a:close/>
                  <a:moveTo>
                    <a:pt x="700" y="349"/>
                  </a:moveTo>
                  <a:cubicBezTo>
                    <a:pt x="704" y="349"/>
                    <a:pt x="704" y="349"/>
                    <a:pt x="704" y="349"/>
                  </a:cubicBezTo>
                  <a:cubicBezTo>
                    <a:pt x="724" y="349"/>
                    <a:pt x="724" y="349"/>
                    <a:pt x="724" y="349"/>
                  </a:cubicBezTo>
                  <a:cubicBezTo>
                    <a:pt x="728" y="349"/>
                    <a:pt x="728" y="349"/>
                    <a:pt x="728" y="349"/>
                  </a:cubicBezTo>
                  <a:cubicBezTo>
                    <a:pt x="728" y="353"/>
                    <a:pt x="728" y="353"/>
                    <a:pt x="728" y="353"/>
                  </a:cubicBezTo>
                  <a:cubicBezTo>
                    <a:pt x="728" y="353"/>
                    <a:pt x="728" y="357"/>
                    <a:pt x="728" y="357"/>
                  </a:cubicBezTo>
                  <a:cubicBezTo>
                    <a:pt x="732" y="361"/>
                    <a:pt x="732" y="365"/>
                    <a:pt x="732" y="369"/>
                  </a:cubicBezTo>
                  <a:cubicBezTo>
                    <a:pt x="736" y="381"/>
                    <a:pt x="740" y="393"/>
                    <a:pt x="744" y="405"/>
                  </a:cubicBezTo>
                  <a:cubicBezTo>
                    <a:pt x="752" y="432"/>
                    <a:pt x="772" y="456"/>
                    <a:pt x="776" y="456"/>
                  </a:cubicBezTo>
                  <a:cubicBezTo>
                    <a:pt x="788" y="456"/>
                    <a:pt x="804" y="460"/>
                    <a:pt x="824" y="460"/>
                  </a:cubicBezTo>
                  <a:cubicBezTo>
                    <a:pt x="864" y="460"/>
                    <a:pt x="900" y="456"/>
                    <a:pt x="904" y="456"/>
                  </a:cubicBezTo>
                  <a:cubicBezTo>
                    <a:pt x="908" y="456"/>
                    <a:pt x="908" y="456"/>
                    <a:pt x="908" y="456"/>
                  </a:cubicBezTo>
                  <a:cubicBezTo>
                    <a:pt x="916" y="484"/>
                    <a:pt x="916" y="484"/>
                    <a:pt x="916" y="484"/>
                  </a:cubicBezTo>
                  <a:cubicBezTo>
                    <a:pt x="912" y="484"/>
                    <a:pt x="912" y="484"/>
                    <a:pt x="912" y="484"/>
                  </a:cubicBezTo>
                  <a:cubicBezTo>
                    <a:pt x="908" y="488"/>
                    <a:pt x="908" y="488"/>
                    <a:pt x="908" y="488"/>
                  </a:cubicBezTo>
                  <a:cubicBezTo>
                    <a:pt x="904" y="492"/>
                    <a:pt x="896" y="496"/>
                    <a:pt x="892" y="500"/>
                  </a:cubicBezTo>
                  <a:cubicBezTo>
                    <a:pt x="880" y="508"/>
                    <a:pt x="860" y="516"/>
                    <a:pt x="844" y="527"/>
                  </a:cubicBezTo>
                  <a:cubicBezTo>
                    <a:pt x="808" y="547"/>
                    <a:pt x="768" y="571"/>
                    <a:pt x="748" y="575"/>
                  </a:cubicBezTo>
                  <a:cubicBezTo>
                    <a:pt x="748" y="575"/>
                    <a:pt x="744" y="575"/>
                    <a:pt x="744" y="575"/>
                  </a:cubicBezTo>
                  <a:cubicBezTo>
                    <a:pt x="708" y="571"/>
                    <a:pt x="672" y="547"/>
                    <a:pt x="668" y="512"/>
                  </a:cubicBezTo>
                  <a:cubicBezTo>
                    <a:pt x="668" y="508"/>
                    <a:pt x="668" y="508"/>
                    <a:pt x="668" y="504"/>
                  </a:cubicBezTo>
                  <a:cubicBezTo>
                    <a:pt x="672" y="480"/>
                    <a:pt x="696" y="357"/>
                    <a:pt x="696" y="353"/>
                  </a:cubicBezTo>
                  <a:cubicBezTo>
                    <a:pt x="700" y="349"/>
                    <a:pt x="700" y="349"/>
                    <a:pt x="700" y="349"/>
                  </a:cubicBezTo>
                  <a:close/>
                  <a:moveTo>
                    <a:pt x="883" y="297"/>
                  </a:moveTo>
                  <a:lnTo>
                    <a:pt x="891" y="297"/>
                  </a:lnTo>
                  <a:lnTo>
                    <a:pt x="911" y="297"/>
                  </a:lnTo>
                  <a:lnTo>
                    <a:pt x="911" y="329"/>
                  </a:lnTo>
                  <a:lnTo>
                    <a:pt x="903" y="329"/>
                  </a:lnTo>
                  <a:lnTo>
                    <a:pt x="891" y="329"/>
                  </a:lnTo>
                  <a:lnTo>
                    <a:pt x="883" y="329"/>
                  </a:lnTo>
                  <a:lnTo>
                    <a:pt x="883" y="297"/>
                  </a:lnTo>
                  <a:close/>
                  <a:moveTo>
                    <a:pt x="795" y="266"/>
                  </a:moveTo>
                  <a:lnTo>
                    <a:pt x="827" y="293"/>
                  </a:lnTo>
                  <a:lnTo>
                    <a:pt x="807" y="317"/>
                  </a:lnTo>
                  <a:lnTo>
                    <a:pt x="784" y="297"/>
                  </a:lnTo>
                  <a:lnTo>
                    <a:pt x="776" y="293"/>
                  </a:lnTo>
                  <a:lnTo>
                    <a:pt x="795" y="266"/>
                  </a:lnTo>
                  <a:close/>
                  <a:moveTo>
                    <a:pt x="215" y="214"/>
                  </a:moveTo>
                  <a:cubicBezTo>
                    <a:pt x="215" y="214"/>
                    <a:pt x="216" y="214"/>
                    <a:pt x="217" y="215"/>
                  </a:cubicBezTo>
                  <a:lnTo>
                    <a:pt x="219" y="216"/>
                  </a:lnTo>
                  <a:lnTo>
                    <a:pt x="219" y="218"/>
                  </a:lnTo>
                  <a:cubicBezTo>
                    <a:pt x="215" y="214"/>
                    <a:pt x="215" y="214"/>
                    <a:pt x="215" y="214"/>
                  </a:cubicBezTo>
                  <a:close/>
                  <a:moveTo>
                    <a:pt x="219" y="214"/>
                  </a:moveTo>
                  <a:lnTo>
                    <a:pt x="219" y="214"/>
                  </a:lnTo>
                  <a:lnTo>
                    <a:pt x="218" y="214"/>
                  </a:lnTo>
                  <a:lnTo>
                    <a:pt x="217" y="214"/>
                  </a:lnTo>
                  <a:lnTo>
                    <a:pt x="217" y="214"/>
                  </a:lnTo>
                  <a:lnTo>
                    <a:pt x="215" y="214"/>
                  </a:lnTo>
                  <a:lnTo>
                    <a:pt x="215" y="214"/>
                  </a:lnTo>
                  <a:lnTo>
                    <a:pt x="215" y="214"/>
                  </a:lnTo>
                  <a:lnTo>
                    <a:pt x="219" y="214"/>
                  </a:lnTo>
                  <a:close/>
                  <a:moveTo>
                    <a:pt x="772" y="163"/>
                  </a:moveTo>
                  <a:cubicBezTo>
                    <a:pt x="652" y="163"/>
                    <a:pt x="557" y="262"/>
                    <a:pt x="557" y="381"/>
                  </a:cubicBezTo>
                  <a:cubicBezTo>
                    <a:pt x="557" y="499"/>
                    <a:pt x="652" y="598"/>
                    <a:pt x="772" y="598"/>
                  </a:cubicBezTo>
                  <a:cubicBezTo>
                    <a:pt x="892" y="598"/>
                    <a:pt x="987" y="499"/>
                    <a:pt x="987" y="381"/>
                  </a:cubicBezTo>
                  <a:cubicBezTo>
                    <a:pt x="987" y="377"/>
                    <a:pt x="987" y="377"/>
                    <a:pt x="987" y="377"/>
                  </a:cubicBezTo>
                  <a:cubicBezTo>
                    <a:pt x="987" y="300"/>
                    <a:pt x="947" y="233"/>
                    <a:pt x="887" y="196"/>
                  </a:cubicBezTo>
                  <a:lnTo>
                    <a:pt x="885" y="194"/>
                  </a:lnTo>
                  <a:lnTo>
                    <a:pt x="884" y="194"/>
                  </a:lnTo>
                  <a:cubicBezTo>
                    <a:pt x="879" y="194"/>
                    <a:pt x="879" y="194"/>
                    <a:pt x="879" y="194"/>
                  </a:cubicBezTo>
                  <a:lnTo>
                    <a:pt x="879" y="191"/>
                  </a:lnTo>
                  <a:lnTo>
                    <a:pt x="875" y="188"/>
                  </a:lnTo>
                  <a:lnTo>
                    <a:pt x="869" y="185"/>
                  </a:lnTo>
                  <a:lnTo>
                    <a:pt x="868" y="186"/>
                  </a:lnTo>
                  <a:cubicBezTo>
                    <a:pt x="867" y="186"/>
                    <a:pt x="867" y="186"/>
                    <a:pt x="867" y="186"/>
                  </a:cubicBezTo>
                  <a:lnTo>
                    <a:pt x="865" y="184"/>
                  </a:lnTo>
                  <a:lnTo>
                    <a:pt x="856" y="179"/>
                  </a:lnTo>
                  <a:cubicBezTo>
                    <a:pt x="830" y="169"/>
                    <a:pt x="802" y="163"/>
                    <a:pt x="772" y="163"/>
                  </a:cubicBezTo>
                  <a:close/>
                  <a:moveTo>
                    <a:pt x="962" y="124"/>
                  </a:moveTo>
                  <a:lnTo>
                    <a:pt x="962" y="125"/>
                  </a:lnTo>
                  <a:cubicBezTo>
                    <a:pt x="951" y="135"/>
                    <a:pt x="938" y="142"/>
                    <a:pt x="926" y="150"/>
                  </a:cubicBezTo>
                  <a:cubicBezTo>
                    <a:pt x="923" y="153"/>
                    <a:pt x="920" y="155"/>
                    <a:pt x="916" y="157"/>
                  </a:cubicBezTo>
                  <a:lnTo>
                    <a:pt x="909" y="162"/>
                  </a:lnTo>
                  <a:lnTo>
                    <a:pt x="913" y="162"/>
                  </a:lnTo>
                  <a:cubicBezTo>
                    <a:pt x="915" y="162"/>
                    <a:pt x="917" y="162"/>
                    <a:pt x="919" y="162"/>
                  </a:cubicBezTo>
                  <a:cubicBezTo>
                    <a:pt x="931" y="162"/>
                    <a:pt x="947" y="162"/>
                    <a:pt x="962" y="162"/>
                  </a:cubicBezTo>
                  <a:cubicBezTo>
                    <a:pt x="974" y="162"/>
                    <a:pt x="978" y="162"/>
                    <a:pt x="978" y="162"/>
                  </a:cubicBezTo>
                  <a:cubicBezTo>
                    <a:pt x="978" y="158"/>
                    <a:pt x="982" y="158"/>
                    <a:pt x="982" y="158"/>
                  </a:cubicBezTo>
                  <a:cubicBezTo>
                    <a:pt x="982" y="154"/>
                    <a:pt x="982" y="150"/>
                    <a:pt x="986" y="146"/>
                  </a:cubicBezTo>
                  <a:cubicBezTo>
                    <a:pt x="982" y="146"/>
                    <a:pt x="982" y="146"/>
                    <a:pt x="982" y="146"/>
                  </a:cubicBezTo>
                  <a:cubicBezTo>
                    <a:pt x="974" y="146"/>
                    <a:pt x="974" y="146"/>
                    <a:pt x="974" y="146"/>
                  </a:cubicBezTo>
                  <a:cubicBezTo>
                    <a:pt x="974" y="142"/>
                    <a:pt x="974" y="142"/>
                    <a:pt x="974" y="142"/>
                  </a:cubicBezTo>
                  <a:cubicBezTo>
                    <a:pt x="958" y="139"/>
                    <a:pt x="958" y="139"/>
                    <a:pt x="958" y="139"/>
                  </a:cubicBezTo>
                  <a:cubicBezTo>
                    <a:pt x="958" y="131"/>
                    <a:pt x="958" y="131"/>
                    <a:pt x="958" y="131"/>
                  </a:cubicBezTo>
                  <a:cubicBezTo>
                    <a:pt x="958" y="127"/>
                    <a:pt x="962" y="127"/>
                    <a:pt x="962" y="127"/>
                  </a:cubicBezTo>
                  <a:cubicBezTo>
                    <a:pt x="962" y="127"/>
                    <a:pt x="962" y="127"/>
                    <a:pt x="962" y="125"/>
                  </a:cubicBezTo>
                  <a:lnTo>
                    <a:pt x="962" y="124"/>
                  </a:lnTo>
                  <a:close/>
                  <a:moveTo>
                    <a:pt x="998" y="123"/>
                  </a:moveTo>
                  <a:cubicBezTo>
                    <a:pt x="998" y="123"/>
                    <a:pt x="998" y="125"/>
                    <a:pt x="997" y="128"/>
                  </a:cubicBezTo>
                  <a:lnTo>
                    <a:pt x="997" y="128"/>
                  </a:lnTo>
                  <a:lnTo>
                    <a:pt x="996" y="129"/>
                  </a:lnTo>
                  <a:cubicBezTo>
                    <a:pt x="994" y="131"/>
                    <a:pt x="993" y="132"/>
                    <a:pt x="990" y="135"/>
                  </a:cubicBezTo>
                  <a:cubicBezTo>
                    <a:pt x="990" y="139"/>
                    <a:pt x="990" y="139"/>
                    <a:pt x="990" y="139"/>
                  </a:cubicBezTo>
                  <a:cubicBezTo>
                    <a:pt x="993" y="136"/>
                    <a:pt x="995" y="133"/>
                    <a:pt x="996" y="130"/>
                  </a:cubicBezTo>
                  <a:lnTo>
                    <a:pt x="997" y="128"/>
                  </a:lnTo>
                  <a:lnTo>
                    <a:pt x="998" y="127"/>
                  </a:lnTo>
                  <a:cubicBezTo>
                    <a:pt x="998" y="123"/>
                    <a:pt x="998" y="123"/>
                    <a:pt x="998" y="123"/>
                  </a:cubicBezTo>
                  <a:close/>
                  <a:moveTo>
                    <a:pt x="899" y="0"/>
                  </a:moveTo>
                  <a:cubicBezTo>
                    <a:pt x="919" y="0"/>
                    <a:pt x="934" y="16"/>
                    <a:pt x="950" y="32"/>
                  </a:cubicBezTo>
                  <a:cubicBezTo>
                    <a:pt x="966" y="47"/>
                    <a:pt x="978" y="67"/>
                    <a:pt x="982" y="87"/>
                  </a:cubicBezTo>
                  <a:cubicBezTo>
                    <a:pt x="982" y="89"/>
                    <a:pt x="981" y="91"/>
                    <a:pt x="981" y="93"/>
                  </a:cubicBezTo>
                  <a:lnTo>
                    <a:pt x="981" y="93"/>
                  </a:lnTo>
                  <a:lnTo>
                    <a:pt x="982" y="92"/>
                  </a:lnTo>
                  <a:cubicBezTo>
                    <a:pt x="986" y="89"/>
                    <a:pt x="991" y="87"/>
                    <a:pt x="998" y="87"/>
                  </a:cubicBezTo>
                  <a:cubicBezTo>
                    <a:pt x="1006" y="87"/>
                    <a:pt x="1010" y="87"/>
                    <a:pt x="1014" y="91"/>
                  </a:cubicBezTo>
                  <a:cubicBezTo>
                    <a:pt x="1022" y="99"/>
                    <a:pt x="1030" y="111"/>
                    <a:pt x="1030" y="123"/>
                  </a:cubicBezTo>
                  <a:cubicBezTo>
                    <a:pt x="1030" y="135"/>
                    <a:pt x="1026" y="146"/>
                    <a:pt x="1018" y="158"/>
                  </a:cubicBezTo>
                  <a:cubicBezTo>
                    <a:pt x="1010" y="166"/>
                    <a:pt x="1010" y="170"/>
                    <a:pt x="1006" y="178"/>
                  </a:cubicBezTo>
                  <a:cubicBezTo>
                    <a:pt x="998" y="190"/>
                    <a:pt x="986" y="194"/>
                    <a:pt x="966" y="194"/>
                  </a:cubicBezTo>
                  <a:cubicBezTo>
                    <a:pt x="956" y="194"/>
                    <a:pt x="948" y="194"/>
                    <a:pt x="940" y="194"/>
                  </a:cubicBezTo>
                  <a:lnTo>
                    <a:pt x="937" y="194"/>
                  </a:lnTo>
                  <a:lnTo>
                    <a:pt x="944" y="200"/>
                  </a:lnTo>
                  <a:cubicBezTo>
                    <a:pt x="989" y="244"/>
                    <a:pt x="1017" y="305"/>
                    <a:pt x="1019" y="373"/>
                  </a:cubicBezTo>
                  <a:cubicBezTo>
                    <a:pt x="1019" y="381"/>
                    <a:pt x="1019" y="381"/>
                    <a:pt x="1019" y="381"/>
                  </a:cubicBezTo>
                  <a:cubicBezTo>
                    <a:pt x="1019" y="519"/>
                    <a:pt x="911" y="630"/>
                    <a:pt x="772" y="630"/>
                  </a:cubicBezTo>
                  <a:cubicBezTo>
                    <a:pt x="759" y="630"/>
                    <a:pt x="747" y="629"/>
                    <a:pt x="735" y="627"/>
                  </a:cubicBezTo>
                  <a:lnTo>
                    <a:pt x="733" y="627"/>
                  </a:lnTo>
                  <a:lnTo>
                    <a:pt x="730" y="634"/>
                  </a:lnTo>
                  <a:lnTo>
                    <a:pt x="737" y="638"/>
                  </a:lnTo>
                  <a:cubicBezTo>
                    <a:pt x="748" y="646"/>
                    <a:pt x="758" y="655"/>
                    <a:pt x="765" y="665"/>
                  </a:cubicBezTo>
                  <a:lnTo>
                    <a:pt x="770" y="672"/>
                  </a:lnTo>
                  <a:lnTo>
                    <a:pt x="778" y="670"/>
                  </a:lnTo>
                  <a:cubicBezTo>
                    <a:pt x="788" y="665"/>
                    <a:pt x="800" y="660"/>
                    <a:pt x="812" y="654"/>
                  </a:cubicBezTo>
                  <a:cubicBezTo>
                    <a:pt x="847" y="638"/>
                    <a:pt x="895" y="618"/>
                    <a:pt x="943" y="598"/>
                  </a:cubicBezTo>
                  <a:cubicBezTo>
                    <a:pt x="1042" y="555"/>
                    <a:pt x="1142" y="515"/>
                    <a:pt x="1182" y="511"/>
                  </a:cubicBezTo>
                  <a:cubicBezTo>
                    <a:pt x="1182" y="511"/>
                    <a:pt x="1186" y="511"/>
                    <a:pt x="1190" y="511"/>
                  </a:cubicBezTo>
                  <a:cubicBezTo>
                    <a:pt x="1249" y="511"/>
                    <a:pt x="1301" y="531"/>
                    <a:pt x="1301" y="531"/>
                  </a:cubicBezTo>
                  <a:cubicBezTo>
                    <a:pt x="1309" y="535"/>
                    <a:pt x="1309" y="535"/>
                    <a:pt x="1309" y="535"/>
                  </a:cubicBezTo>
                  <a:cubicBezTo>
                    <a:pt x="1301" y="562"/>
                    <a:pt x="1301" y="562"/>
                    <a:pt x="1301" y="562"/>
                  </a:cubicBezTo>
                  <a:cubicBezTo>
                    <a:pt x="1293" y="562"/>
                    <a:pt x="1293" y="562"/>
                    <a:pt x="1293" y="562"/>
                  </a:cubicBezTo>
                  <a:cubicBezTo>
                    <a:pt x="1293" y="562"/>
                    <a:pt x="1289" y="559"/>
                    <a:pt x="1289" y="559"/>
                  </a:cubicBezTo>
                  <a:cubicBezTo>
                    <a:pt x="1289" y="559"/>
                    <a:pt x="1285" y="559"/>
                    <a:pt x="1285" y="559"/>
                  </a:cubicBezTo>
                  <a:cubicBezTo>
                    <a:pt x="1277" y="555"/>
                    <a:pt x="1269" y="555"/>
                    <a:pt x="1261" y="551"/>
                  </a:cubicBezTo>
                  <a:cubicBezTo>
                    <a:pt x="1241" y="547"/>
                    <a:pt x="1217" y="543"/>
                    <a:pt x="1190" y="543"/>
                  </a:cubicBezTo>
                  <a:cubicBezTo>
                    <a:pt x="1186" y="543"/>
                    <a:pt x="1186" y="543"/>
                    <a:pt x="1182" y="543"/>
                  </a:cubicBezTo>
                  <a:cubicBezTo>
                    <a:pt x="1162" y="543"/>
                    <a:pt x="1050" y="586"/>
                    <a:pt x="955" y="626"/>
                  </a:cubicBezTo>
                  <a:cubicBezTo>
                    <a:pt x="886" y="657"/>
                    <a:pt x="820" y="686"/>
                    <a:pt x="788" y="700"/>
                  </a:cubicBezTo>
                  <a:lnTo>
                    <a:pt x="784" y="702"/>
                  </a:lnTo>
                  <a:lnTo>
                    <a:pt x="788" y="713"/>
                  </a:lnTo>
                  <a:cubicBezTo>
                    <a:pt x="791" y="728"/>
                    <a:pt x="793" y="744"/>
                    <a:pt x="793" y="761"/>
                  </a:cubicBezTo>
                  <a:cubicBezTo>
                    <a:pt x="793" y="820"/>
                    <a:pt x="773" y="887"/>
                    <a:pt x="733" y="951"/>
                  </a:cubicBezTo>
                  <a:cubicBezTo>
                    <a:pt x="681" y="1032"/>
                    <a:pt x="602" y="1103"/>
                    <a:pt x="529" y="1128"/>
                  </a:cubicBezTo>
                  <a:lnTo>
                    <a:pt x="521" y="1130"/>
                  </a:lnTo>
                  <a:lnTo>
                    <a:pt x="521" y="1133"/>
                  </a:lnTo>
                  <a:cubicBezTo>
                    <a:pt x="519" y="1136"/>
                    <a:pt x="517" y="1140"/>
                    <a:pt x="517" y="1146"/>
                  </a:cubicBezTo>
                  <a:cubicBezTo>
                    <a:pt x="517" y="1158"/>
                    <a:pt x="513" y="1177"/>
                    <a:pt x="509" y="1197"/>
                  </a:cubicBezTo>
                  <a:cubicBezTo>
                    <a:pt x="501" y="1245"/>
                    <a:pt x="489" y="1304"/>
                    <a:pt x="481" y="1368"/>
                  </a:cubicBezTo>
                  <a:cubicBezTo>
                    <a:pt x="462" y="1494"/>
                    <a:pt x="442" y="1637"/>
                    <a:pt x="438" y="1685"/>
                  </a:cubicBezTo>
                  <a:cubicBezTo>
                    <a:pt x="438" y="1692"/>
                    <a:pt x="442" y="1696"/>
                    <a:pt x="442" y="1696"/>
                  </a:cubicBezTo>
                  <a:cubicBezTo>
                    <a:pt x="442" y="1704"/>
                    <a:pt x="458" y="1712"/>
                    <a:pt x="481" y="1712"/>
                  </a:cubicBezTo>
                  <a:cubicBezTo>
                    <a:pt x="509" y="1712"/>
                    <a:pt x="537" y="1704"/>
                    <a:pt x="537" y="1704"/>
                  </a:cubicBezTo>
                  <a:cubicBezTo>
                    <a:pt x="537" y="1704"/>
                    <a:pt x="537" y="1704"/>
                    <a:pt x="541" y="1704"/>
                  </a:cubicBezTo>
                  <a:cubicBezTo>
                    <a:pt x="545" y="1704"/>
                    <a:pt x="545" y="1704"/>
                    <a:pt x="545" y="1704"/>
                  </a:cubicBezTo>
                  <a:cubicBezTo>
                    <a:pt x="553" y="1732"/>
                    <a:pt x="553" y="1732"/>
                    <a:pt x="553" y="1732"/>
                  </a:cubicBezTo>
                  <a:cubicBezTo>
                    <a:pt x="545" y="1732"/>
                    <a:pt x="545" y="1732"/>
                    <a:pt x="545" y="1732"/>
                  </a:cubicBezTo>
                  <a:cubicBezTo>
                    <a:pt x="545" y="1732"/>
                    <a:pt x="541" y="1736"/>
                    <a:pt x="541" y="1736"/>
                  </a:cubicBezTo>
                  <a:cubicBezTo>
                    <a:pt x="537" y="1736"/>
                    <a:pt x="533" y="1736"/>
                    <a:pt x="525" y="1736"/>
                  </a:cubicBezTo>
                  <a:cubicBezTo>
                    <a:pt x="513" y="1740"/>
                    <a:pt x="497" y="1744"/>
                    <a:pt x="481" y="1744"/>
                  </a:cubicBezTo>
                  <a:cubicBezTo>
                    <a:pt x="481" y="1744"/>
                    <a:pt x="478" y="1744"/>
                    <a:pt x="478" y="1744"/>
                  </a:cubicBezTo>
                  <a:cubicBezTo>
                    <a:pt x="454" y="1744"/>
                    <a:pt x="422" y="1736"/>
                    <a:pt x="410" y="1704"/>
                  </a:cubicBezTo>
                  <a:lnTo>
                    <a:pt x="411" y="1704"/>
                  </a:lnTo>
                  <a:lnTo>
                    <a:pt x="412" y="1703"/>
                  </a:lnTo>
                  <a:lnTo>
                    <a:pt x="412" y="1703"/>
                  </a:lnTo>
                  <a:lnTo>
                    <a:pt x="413" y="1703"/>
                  </a:lnTo>
                  <a:cubicBezTo>
                    <a:pt x="413" y="1703"/>
                    <a:pt x="414" y="1702"/>
                    <a:pt x="415" y="1702"/>
                  </a:cubicBezTo>
                  <a:lnTo>
                    <a:pt x="416" y="1702"/>
                  </a:lnTo>
                  <a:lnTo>
                    <a:pt x="416" y="1701"/>
                  </a:lnTo>
                  <a:lnTo>
                    <a:pt x="417" y="1701"/>
                  </a:lnTo>
                  <a:cubicBezTo>
                    <a:pt x="418" y="1700"/>
                    <a:pt x="418" y="1700"/>
                    <a:pt x="418" y="1700"/>
                  </a:cubicBezTo>
                  <a:lnTo>
                    <a:pt x="416" y="1701"/>
                  </a:lnTo>
                  <a:lnTo>
                    <a:pt x="416" y="1701"/>
                  </a:lnTo>
                  <a:lnTo>
                    <a:pt x="416" y="1702"/>
                  </a:lnTo>
                  <a:lnTo>
                    <a:pt x="415" y="1702"/>
                  </a:lnTo>
                  <a:cubicBezTo>
                    <a:pt x="415" y="1702"/>
                    <a:pt x="414" y="1702"/>
                    <a:pt x="413" y="1703"/>
                  </a:cubicBezTo>
                  <a:lnTo>
                    <a:pt x="412" y="1703"/>
                  </a:lnTo>
                  <a:lnTo>
                    <a:pt x="411" y="1704"/>
                  </a:lnTo>
                  <a:lnTo>
                    <a:pt x="411" y="1704"/>
                  </a:lnTo>
                  <a:cubicBezTo>
                    <a:pt x="410" y="1704"/>
                    <a:pt x="410" y="1704"/>
                    <a:pt x="410" y="1704"/>
                  </a:cubicBezTo>
                  <a:cubicBezTo>
                    <a:pt x="410" y="1696"/>
                    <a:pt x="406" y="1692"/>
                    <a:pt x="406" y="1685"/>
                  </a:cubicBezTo>
                  <a:cubicBezTo>
                    <a:pt x="410" y="1595"/>
                    <a:pt x="472" y="1228"/>
                    <a:pt x="487" y="1137"/>
                  </a:cubicBezTo>
                  <a:lnTo>
                    <a:pt x="487" y="1137"/>
                  </a:lnTo>
                  <a:lnTo>
                    <a:pt x="482" y="1137"/>
                  </a:lnTo>
                  <a:cubicBezTo>
                    <a:pt x="466" y="1137"/>
                    <a:pt x="451" y="1133"/>
                    <a:pt x="435" y="1121"/>
                  </a:cubicBezTo>
                  <a:cubicBezTo>
                    <a:pt x="439" y="1117"/>
                    <a:pt x="439" y="1117"/>
                    <a:pt x="439" y="1117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23" y="1113"/>
                    <a:pt x="412" y="1102"/>
                    <a:pt x="402" y="1088"/>
                  </a:cubicBezTo>
                  <a:lnTo>
                    <a:pt x="399" y="1083"/>
                  </a:lnTo>
                  <a:lnTo>
                    <a:pt x="393" y="1090"/>
                  </a:lnTo>
                  <a:cubicBezTo>
                    <a:pt x="367" y="1122"/>
                    <a:pt x="321" y="1178"/>
                    <a:pt x="283" y="1213"/>
                  </a:cubicBezTo>
                  <a:cubicBezTo>
                    <a:pt x="263" y="1229"/>
                    <a:pt x="247" y="1241"/>
                    <a:pt x="227" y="1245"/>
                  </a:cubicBezTo>
                  <a:cubicBezTo>
                    <a:pt x="227" y="1245"/>
                    <a:pt x="223" y="1241"/>
                    <a:pt x="223" y="1241"/>
                  </a:cubicBezTo>
                  <a:cubicBezTo>
                    <a:pt x="223" y="1233"/>
                    <a:pt x="223" y="1233"/>
                    <a:pt x="223" y="1233"/>
                  </a:cubicBezTo>
                  <a:cubicBezTo>
                    <a:pt x="219" y="1241"/>
                    <a:pt x="219" y="1241"/>
                    <a:pt x="219" y="1241"/>
                  </a:cubicBezTo>
                  <a:cubicBezTo>
                    <a:pt x="191" y="1233"/>
                    <a:pt x="171" y="1193"/>
                    <a:pt x="147" y="1154"/>
                  </a:cubicBezTo>
                  <a:cubicBezTo>
                    <a:pt x="131" y="1118"/>
                    <a:pt x="119" y="1083"/>
                    <a:pt x="115" y="1063"/>
                  </a:cubicBezTo>
                  <a:cubicBezTo>
                    <a:pt x="115" y="1063"/>
                    <a:pt x="111" y="1063"/>
                    <a:pt x="111" y="1063"/>
                  </a:cubicBezTo>
                  <a:cubicBezTo>
                    <a:pt x="84" y="1063"/>
                    <a:pt x="24" y="1079"/>
                    <a:pt x="20" y="1083"/>
                  </a:cubicBezTo>
                  <a:cubicBezTo>
                    <a:pt x="16" y="1075"/>
                    <a:pt x="16" y="1075"/>
                    <a:pt x="16" y="1075"/>
                  </a:cubicBezTo>
                  <a:cubicBezTo>
                    <a:pt x="8" y="1075"/>
                    <a:pt x="8" y="1075"/>
                    <a:pt x="8" y="1075"/>
                  </a:cubicBezTo>
                  <a:cubicBezTo>
                    <a:pt x="0" y="1051"/>
                    <a:pt x="0" y="1051"/>
                    <a:pt x="0" y="1051"/>
                  </a:cubicBezTo>
                  <a:cubicBezTo>
                    <a:pt x="12" y="1051"/>
                    <a:pt x="12" y="1051"/>
                    <a:pt x="12" y="1051"/>
                  </a:cubicBezTo>
                  <a:cubicBezTo>
                    <a:pt x="16" y="1051"/>
                    <a:pt x="16" y="1051"/>
                    <a:pt x="20" y="1047"/>
                  </a:cubicBezTo>
                  <a:cubicBezTo>
                    <a:pt x="28" y="1047"/>
                    <a:pt x="36" y="1043"/>
                    <a:pt x="48" y="1043"/>
                  </a:cubicBezTo>
                  <a:cubicBezTo>
                    <a:pt x="68" y="1039"/>
                    <a:pt x="92" y="1031"/>
                    <a:pt x="111" y="1031"/>
                  </a:cubicBezTo>
                  <a:cubicBezTo>
                    <a:pt x="115" y="1031"/>
                    <a:pt x="123" y="1031"/>
                    <a:pt x="127" y="1035"/>
                  </a:cubicBezTo>
                  <a:cubicBezTo>
                    <a:pt x="135" y="1039"/>
                    <a:pt x="143" y="1043"/>
                    <a:pt x="143" y="1055"/>
                  </a:cubicBezTo>
                  <a:cubicBezTo>
                    <a:pt x="143" y="1059"/>
                    <a:pt x="143" y="1059"/>
                    <a:pt x="143" y="1059"/>
                  </a:cubicBezTo>
                  <a:cubicBezTo>
                    <a:pt x="143" y="1063"/>
                    <a:pt x="159" y="1106"/>
                    <a:pt x="179" y="1138"/>
                  </a:cubicBezTo>
                  <a:cubicBezTo>
                    <a:pt x="187" y="1158"/>
                    <a:pt x="199" y="1178"/>
                    <a:pt x="207" y="1190"/>
                  </a:cubicBezTo>
                  <a:cubicBezTo>
                    <a:pt x="215" y="1201"/>
                    <a:pt x="227" y="1213"/>
                    <a:pt x="227" y="1213"/>
                  </a:cubicBezTo>
                  <a:cubicBezTo>
                    <a:pt x="227" y="1213"/>
                    <a:pt x="227" y="1213"/>
                    <a:pt x="231" y="1213"/>
                  </a:cubicBezTo>
                  <a:cubicBezTo>
                    <a:pt x="231" y="1209"/>
                    <a:pt x="231" y="1209"/>
                    <a:pt x="231" y="1209"/>
                  </a:cubicBezTo>
                  <a:cubicBezTo>
                    <a:pt x="235" y="1209"/>
                    <a:pt x="235" y="1209"/>
                    <a:pt x="239" y="1205"/>
                  </a:cubicBezTo>
                  <a:cubicBezTo>
                    <a:pt x="247" y="1201"/>
                    <a:pt x="255" y="1197"/>
                    <a:pt x="263" y="1190"/>
                  </a:cubicBezTo>
                  <a:cubicBezTo>
                    <a:pt x="279" y="1174"/>
                    <a:pt x="299" y="1154"/>
                    <a:pt x="318" y="1130"/>
                  </a:cubicBezTo>
                  <a:cubicBezTo>
                    <a:pt x="344" y="1098"/>
                    <a:pt x="370" y="1066"/>
                    <a:pt x="381" y="1053"/>
                  </a:cubicBezTo>
                  <a:lnTo>
                    <a:pt x="382" y="1052"/>
                  </a:lnTo>
                  <a:lnTo>
                    <a:pt x="376" y="1037"/>
                  </a:lnTo>
                  <a:cubicBezTo>
                    <a:pt x="363" y="1001"/>
                    <a:pt x="355" y="958"/>
                    <a:pt x="355" y="915"/>
                  </a:cubicBezTo>
                  <a:cubicBezTo>
                    <a:pt x="355" y="860"/>
                    <a:pt x="367" y="800"/>
                    <a:pt x="399" y="753"/>
                  </a:cubicBezTo>
                  <a:cubicBezTo>
                    <a:pt x="422" y="719"/>
                    <a:pt x="452" y="692"/>
                    <a:pt x="486" y="670"/>
                  </a:cubicBezTo>
                  <a:lnTo>
                    <a:pt x="492" y="667"/>
                  </a:lnTo>
                  <a:lnTo>
                    <a:pt x="492" y="667"/>
                  </a:lnTo>
                  <a:cubicBezTo>
                    <a:pt x="488" y="667"/>
                    <a:pt x="488" y="667"/>
                    <a:pt x="488" y="667"/>
                  </a:cubicBezTo>
                  <a:cubicBezTo>
                    <a:pt x="488" y="659"/>
                    <a:pt x="488" y="659"/>
                    <a:pt x="488" y="659"/>
                  </a:cubicBezTo>
                  <a:cubicBezTo>
                    <a:pt x="488" y="655"/>
                    <a:pt x="488" y="655"/>
                    <a:pt x="488" y="651"/>
                  </a:cubicBezTo>
                  <a:cubicBezTo>
                    <a:pt x="488" y="524"/>
                    <a:pt x="421" y="417"/>
                    <a:pt x="354" y="337"/>
                  </a:cubicBezTo>
                  <a:cubicBezTo>
                    <a:pt x="324" y="306"/>
                    <a:pt x="295" y="279"/>
                    <a:pt x="272" y="258"/>
                  </a:cubicBezTo>
                  <a:lnTo>
                    <a:pt x="271" y="258"/>
                  </a:lnTo>
                  <a:lnTo>
                    <a:pt x="270" y="258"/>
                  </a:lnTo>
                  <a:lnTo>
                    <a:pt x="270" y="257"/>
                  </a:lnTo>
                  <a:lnTo>
                    <a:pt x="263" y="251"/>
                  </a:lnTo>
                  <a:cubicBezTo>
                    <a:pt x="244" y="235"/>
                    <a:pt x="229" y="223"/>
                    <a:pt x="220" y="217"/>
                  </a:cubicBezTo>
                  <a:lnTo>
                    <a:pt x="219" y="216"/>
                  </a:lnTo>
                  <a:lnTo>
                    <a:pt x="219" y="214"/>
                  </a:lnTo>
                  <a:lnTo>
                    <a:pt x="219" y="214"/>
                  </a:lnTo>
                  <a:lnTo>
                    <a:pt x="219" y="211"/>
                  </a:lnTo>
                  <a:cubicBezTo>
                    <a:pt x="219" y="206"/>
                    <a:pt x="219" y="206"/>
                    <a:pt x="219" y="206"/>
                  </a:cubicBezTo>
                  <a:cubicBezTo>
                    <a:pt x="215" y="206"/>
                    <a:pt x="215" y="206"/>
                    <a:pt x="215" y="206"/>
                  </a:cubicBezTo>
                  <a:cubicBezTo>
                    <a:pt x="231" y="178"/>
                    <a:pt x="231" y="178"/>
                    <a:pt x="231" y="178"/>
                  </a:cubicBezTo>
                  <a:cubicBezTo>
                    <a:pt x="235" y="190"/>
                    <a:pt x="235" y="190"/>
                    <a:pt x="235" y="190"/>
                  </a:cubicBezTo>
                  <a:cubicBezTo>
                    <a:pt x="235" y="190"/>
                    <a:pt x="235" y="190"/>
                    <a:pt x="239" y="190"/>
                  </a:cubicBezTo>
                  <a:cubicBezTo>
                    <a:pt x="239" y="194"/>
                    <a:pt x="243" y="194"/>
                    <a:pt x="247" y="198"/>
                  </a:cubicBezTo>
                  <a:cubicBezTo>
                    <a:pt x="249" y="199"/>
                    <a:pt x="251" y="200"/>
                    <a:pt x="253" y="202"/>
                  </a:cubicBezTo>
                  <a:lnTo>
                    <a:pt x="256" y="203"/>
                  </a:lnTo>
                  <a:lnTo>
                    <a:pt x="250" y="182"/>
                  </a:lnTo>
                  <a:lnTo>
                    <a:pt x="250" y="178"/>
                  </a:lnTo>
                  <a:lnTo>
                    <a:pt x="278" y="171"/>
                  </a:lnTo>
                  <a:lnTo>
                    <a:pt x="299" y="240"/>
                  </a:lnTo>
                  <a:lnTo>
                    <a:pt x="299" y="240"/>
                  </a:lnTo>
                  <a:cubicBezTo>
                    <a:pt x="323" y="261"/>
                    <a:pt x="350" y="287"/>
                    <a:pt x="377" y="317"/>
                  </a:cubicBezTo>
                  <a:cubicBezTo>
                    <a:pt x="449" y="397"/>
                    <a:pt x="520" y="512"/>
                    <a:pt x="520" y="651"/>
                  </a:cubicBezTo>
                  <a:lnTo>
                    <a:pt x="520" y="652"/>
                  </a:lnTo>
                  <a:lnTo>
                    <a:pt x="535" y="645"/>
                  </a:lnTo>
                  <a:cubicBezTo>
                    <a:pt x="576" y="627"/>
                    <a:pt x="619" y="618"/>
                    <a:pt x="658" y="618"/>
                  </a:cubicBezTo>
                  <a:lnTo>
                    <a:pt x="663" y="618"/>
                  </a:lnTo>
                  <a:lnTo>
                    <a:pt x="664" y="618"/>
                  </a:lnTo>
                  <a:lnTo>
                    <a:pt x="672" y="618"/>
                  </a:lnTo>
                  <a:lnTo>
                    <a:pt x="672" y="619"/>
                  </a:lnTo>
                  <a:lnTo>
                    <a:pt x="681" y="619"/>
                  </a:lnTo>
                  <a:cubicBezTo>
                    <a:pt x="684" y="620"/>
                    <a:pt x="688" y="620"/>
                    <a:pt x="692" y="621"/>
                  </a:cubicBezTo>
                  <a:lnTo>
                    <a:pt x="701" y="623"/>
                  </a:lnTo>
                  <a:lnTo>
                    <a:pt x="702" y="620"/>
                  </a:lnTo>
                  <a:lnTo>
                    <a:pt x="699" y="619"/>
                  </a:lnTo>
                  <a:cubicBezTo>
                    <a:pt x="599" y="587"/>
                    <a:pt x="525" y="493"/>
                    <a:pt x="525" y="381"/>
                  </a:cubicBezTo>
                  <a:cubicBezTo>
                    <a:pt x="525" y="242"/>
                    <a:pt x="637" y="131"/>
                    <a:pt x="772" y="131"/>
                  </a:cubicBezTo>
                  <a:cubicBezTo>
                    <a:pt x="806" y="131"/>
                    <a:pt x="838" y="138"/>
                    <a:pt x="867" y="150"/>
                  </a:cubicBezTo>
                  <a:lnTo>
                    <a:pt x="868" y="150"/>
                  </a:lnTo>
                  <a:lnTo>
                    <a:pt x="869" y="150"/>
                  </a:lnTo>
                  <a:cubicBezTo>
                    <a:pt x="871" y="149"/>
                    <a:pt x="873" y="148"/>
                    <a:pt x="875" y="146"/>
                  </a:cubicBezTo>
                  <a:cubicBezTo>
                    <a:pt x="883" y="142"/>
                    <a:pt x="895" y="135"/>
                    <a:pt x="907" y="127"/>
                  </a:cubicBezTo>
                  <a:cubicBezTo>
                    <a:pt x="926" y="115"/>
                    <a:pt x="946" y="95"/>
                    <a:pt x="950" y="87"/>
                  </a:cubicBezTo>
                  <a:cubicBezTo>
                    <a:pt x="950" y="83"/>
                    <a:pt x="938" y="63"/>
                    <a:pt x="926" y="51"/>
                  </a:cubicBezTo>
                  <a:cubicBezTo>
                    <a:pt x="919" y="40"/>
                    <a:pt x="903" y="32"/>
                    <a:pt x="899" y="32"/>
                  </a:cubicBezTo>
                  <a:cubicBezTo>
                    <a:pt x="895" y="36"/>
                    <a:pt x="895" y="40"/>
                    <a:pt x="895" y="44"/>
                  </a:cubicBezTo>
                  <a:cubicBezTo>
                    <a:pt x="895" y="47"/>
                    <a:pt x="895" y="55"/>
                    <a:pt x="899" y="55"/>
                  </a:cubicBezTo>
                  <a:cubicBezTo>
                    <a:pt x="907" y="59"/>
                    <a:pt x="919" y="67"/>
                    <a:pt x="922" y="67"/>
                  </a:cubicBezTo>
                  <a:cubicBezTo>
                    <a:pt x="930" y="71"/>
                    <a:pt x="930" y="71"/>
                    <a:pt x="930" y="71"/>
                  </a:cubicBezTo>
                  <a:cubicBezTo>
                    <a:pt x="919" y="99"/>
                    <a:pt x="919" y="99"/>
                    <a:pt x="919" y="99"/>
                  </a:cubicBezTo>
                  <a:cubicBezTo>
                    <a:pt x="911" y="99"/>
                    <a:pt x="911" y="99"/>
                    <a:pt x="911" y="99"/>
                  </a:cubicBezTo>
                  <a:cubicBezTo>
                    <a:pt x="907" y="99"/>
                    <a:pt x="907" y="99"/>
                    <a:pt x="907" y="99"/>
                  </a:cubicBezTo>
                  <a:cubicBezTo>
                    <a:pt x="907" y="95"/>
                    <a:pt x="907" y="95"/>
                    <a:pt x="907" y="95"/>
                  </a:cubicBezTo>
                  <a:cubicBezTo>
                    <a:pt x="903" y="95"/>
                    <a:pt x="903" y="91"/>
                    <a:pt x="899" y="91"/>
                  </a:cubicBezTo>
                  <a:cubicBezTo>
                    <a:pt x="895" y="87"/>
                    <a:pt x="887" y="87"/>
                    <a:pt x="883" y="83"/>
                  </a:cubicBezTo>
                  <a:cubicBezTo>
                    <a:pt x="867" y="75"/>
                    <a:pt x="863" y="59"/>
                    <a:pt x="863" y="44"/>
                  </a:cubicBezTo>
                  <a:cubicBezTo>
                    <a:pt x="863" y="32"/>
                    <a:pt x="867" y="20"/>
                    <a:pt x="879" y="8"/>
                  </a:cubicBezTo>
                  <a:cubicBezTo>
                    <a:pt x="883" y="0"/>
                    <a:pt x="891" y="0"/>
                    <a:pt x="899" y="0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pic>
          <p:nvPicPr>
            <p:cNvPr id="49" name="图片 48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7168" y="9660"/>
              <a:ext cx="756" cy="682"/>
            </a:xfrm>
            <a:prstGeom prst="rect">
              <a:avLst/>
            </a:prstGeom>
          </p:spPr>
        </p:pic>
        <p:sp>
          <p:nvSpPr>
            <p:cNvPr id="87" name="Freeform 56"/>
            <p:cNvSpPr>
              <a:spLocks noEditPoints="1"/>
            </p:cNvSpPr>
            <p:nvPr userDrawn="1">
              <p:custDataLst>
                <p:tags r:id="rId8"/>
              </p:custDataLst>
            </p:nvPr>
          </p:nvSpPr>
          <p:spPr bwMode="auto">
            <a:xfrm>
              <a:off x="17885" y="9292"/>
              <a:ext cx="963" cy="1415"/>
            </a:xfrm>
            <a:custGeom>
              <a:avLst/>
              <a:gdLst>
                <a:gd name="T0" fmla="*/ 0 w 112"/>
                <a:gd name="T1" fmla="*/ 55 h 110"/>
                <a:gd name="T2" fmla="*/ 56 w 112"/>
                <a:gd name="T3" fmla="*/ 0 h 110"/>
                <a:gd name="T4" fmla="*/ 56 w 112"/>
                <a:gd name="T5" fmla="*/ 0 h 110"/>
                <a:gd name="T6" fmla="*/ 112 w 112"/>
                <a:gd name="T7" fmla="*/ 55 h 110"/>
                <a:gd name="T8" fmla="*/ 112 w 112"/>
                <a:gd name="T9" fmla="*/ 55 h 110"/>
                <a:gd name="T10" fmla="*/ 56 w 112"/>
                <a:gd name="T11" fmla="*/ 110 h 110"/>
                <a:gd name="T12" fmla="*/ 56 w 112"/>
                <a:gd name="T13" fmla="*/ 110 h 110"/>
                <a:gd name="T14" fmla="*/ 0 w 112"/>
                <a:gd name="T15" fmla="*/ 55 h 110"/>
                <a:gd name="T16" fmla="*/ 4 w 112"/>
                <a:gd name="T17" fmla="*/ 55 h 110"/>
                <a:gd name="T18" fmla="*/ 56 w 112"/>
                <a:gd name="T19" fmla="*/ 106 h 110"/>
                <a:gd name="T20" fmla="*/ 56 w 112"/>
                <a:gd name="T21" fmla="*/ 106 h 110"/>
                <a:gd name="T22" fmla="*/ 108 w 112"/>
                <a:gd name="T23" fmla="*/ 55 h 110"/>
                <a:gd name="T24" fmla="*/ 108 w 112"/>
                <a:gd name="T25" fmla="*/ 55 h 110"/>
                <a:gd name="T26" fmla="*/ 56 w 112"/>
                <a:gd name="T27" fmla="*/ 4 h 110"/>
                <a:gd name="T28" fmla="*/ 56 w 112"/>
                <a:gd name="T29" fmla="*/ 4 h 110"/>
                <a:gd name="T30" fmla="*/ 4 w 112"/>
                <a:gd name="T31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63" h="1415">
                  <a:moveTo>
                    <a:pt x="425" y="601"/>
                  </a:moveTo>
                  <a:lnTo>
                    <a:pt x="436" y="710"/>
                  </a:lnTo>
                  <a:lnTo>
                    <a:pt x="463" y="739"/>
                  </a:lnTo>
                  <a:lnTo>
                    <a:pt x="463" y="716"/>
                  </a:lnTo>
                  <a:lnTo>
                    <a:pt x="425" y="601"/>
                  </a:lnTo>
                  <a:close/>
                  <a:moveTo>
                    <a:pt x="462" y="492"/>
                  </a:moveTo>
                  <a:lnTo>
                    <a:pt x="450" y="546"/>
                  </a:lnTo>
                  <a:lnTo>
                    <a:pt x="428" y="518"/>
                  </a:lnTo>
                  <a:lnTo>
                    <a:pt x="490" y="713"/>
                  </a:lnTo>
                  <a:lnTo>
                    <a:pt x="490" y="811"/>
                  </a:lnTo>
                  <a:lnTo>
                    <a:pt x="412" y="726"/>
                  </a:lnTo>
                  <a:lnTo>
                    <a:pt x="408" y="723"/>
                  </a:lnTo>
                  <a:lnTo>
                    <a:pt x="408" y="720"/>
                  </a:lnTo>
                  <a:lnTo>
                    <a:pt x="392" y="524"/>
                  </a:lnTo>
                  <a:lnTo>
                    <a:pt x="375" y="556"/>
                  </a:lnTo>
                  <a:lnTo>
                    <a:pt x="352" y="516"/>
                  </a:lnTo>
                  <a:lnTo>
                    <a:pt x="350" y="519"/>
                  </a:lnTo>
                  <a:cubicBezTo>
                    <a:pt x="349" y="523"/>
                    <a:pt x="347" y="526"/>
                    <a:pt x="345" y="529"/>
                  </a:cubicBezTo>
                  <a:lnTo>
                    <a:pt x="344" y="533"/>
                  </a:lnTo>
                  <a:lnTo>
                    <a:pt x="344" y="533"/>
                  </a:lnTo>
                  <a:lnTo>
                    <a:pt x="344" y="533"/>
                  </a:lnTo>
                  <a:lnTo>
                    <a:pt x="341" y="540"/>
                  </a:lnTo>
                  <a:cubicBezTo>
                    <a:pt x="327" y="578"/>
                    <a:pt x="320" y="628"/>
                    <a:pt x="320" y="679"/>
                  </a:cubicBezTo>
                  <a:cubicBezTo>
                    <a:pt x="320" y="683"/>
                    <a:pt x="320" y="683"/>
                    <a:pt x="320" y="683"/>
                  </a:cubicBezTo>
                  <a:cubicBezTo>
                    <a:pt x="320" y="727"/>
                    <a:pt x="347" y="778"/>
                    <a:pt x="385" y="818"/>
                  </a:cubicBezTo>
                  <a:cubicBezTo>
                    <a:pt x="422" y="856"/>
                    <a:pt x="470" y="883"/>
                    <a:pt x="500" y="883"/>
                  </a:cubicBezTo>
                  <a:cubicBezTo>
                    <a:pt x="500" y="883"/>
                    <a:pt x="500" y="883"/>
                    <a:pt x="504" y="883"/>
                  </a:cubicBezTo>
                  <a:cubicBezTo>
                    <a:pt x="524" y="883"/>
                    <a:pt x="548" y="865"/>
                    <a:pt x="567" y="837"/>
                  </a:cubicBezTo>
                  <a:lnTo>
                    <a:pt x="573" y="828"/>
                  </a:lnTo>
                  <a:lnTo>
                    <a:pt x="572" y="827"/>
                  </a:lnTo>
                  <a:cubicBezTo>
                    <a:pt x="561" y="814"/>
                    <a:pt x="561" y="814"/>
                    <a:pt x="561" y="814"/>
                  </a:cubicBezTo>
                  <a:cubicBezTo>
                    <a:pt x="571" y="811"/>
                    <a:pt x="571" y="811"/>
                    <a:pt x="571" y="811"/>
                  </a:cubicBezTo>
                  <a:cubicBezTo>
                    <a:pt x="571" y="811"/>
                    <a:pt x="575" y="811"/>
                    <a:pt x="575" y="811"/>
                  </a:cubicBezTo>
                  <a:cubicBezTo>
                    <a:pt x="577" y="808"/>
                    <a:pt x="580" y="806"/>
                    <a:pt x="584" y="803"/>
                  </a:cubicBezTo>
                  <a:lnTo>
                    <a:pt x="587" y="801"/>
                  </a:lnTo>
                  <a:lnTo>
                    <a:pt x="588" y="799"/>
                  </a:lnTo>
                  <a:cubicBezTo>
                    <a:pt x="601" y="769"/>
                    <a:pt x="609" y="733"/>
                    <a:pt x="609" y="700"/>
                  </a:cubicBezTo>
                  <a:cubicBezTo>
                    <a:pt x="609" y="679"/>
                    <a:pt x="605" y="662"/>
                    <a:pt x="602" y="649"/>
                  </a:cubicBezTo>
                  <a:cubicBezTo>
                    <a:pt x="602" y="645"/>
                    <a:pt x="602" y="645"/>
                    <a:pt x="602" y="645"/>
                  </a:cubicBezTo>
                  <a:cubicBezTo>
                    <a:pt x="579" y="577"/>
                    <a:pt x="520" y="518"/>
                    <a:pt x="463" y="492"/>
                  </a:cubicBezTo>
                  <a:lnTo>
                    <a:pt x="462" y="492"/>
                  </a:lnTo>
                  <a:close/>
                  <a:moveTo>
                    <a:pt x="383" y="485"/>
                  </a:moveTo>
                  <a:lnTo>
                    <a:pt x="383" y="485"/>
                  </a:lnTo>
                  <a:cubicBezTo>
                    <a:pt x="379" y="487"/>
                    <a:pt x="376" y="489"/>
                    <a:pt x="374" y="491"/>
                  </a:cubicBezTo>
                  <a:lnTo>
                    <a:pt x="372" y="492"/>
                  </a:lnTo>
                  <a:lnTo>
                    <a:pt x="375" y="499"/>
                  </a:lnTo>
                  <a:lnTo>
                    <a:pt x="383" y="485"/>
                  </a:lnTo>
                  <a:close/>
                  <a:moveTo>
                    <a:pt x="296" y="407"/>
                  </a:moveTo>
                  <a:lnTo>
                    <a:pt x="296" y="407"/>
                  </a:lnTo>
                  <a:cubicBezTo>
                    <a:pt x="296" y="407"/>
                    <a:pt x="296" y="407"/>
                    <a:pt x="296" y="407"/>
                  </a:cubicBezTo>
                  <a:lnTo>
                    <a:pt x="296" y="407"/>
                  </a:lnTo>
                  <a:close/>
                  <a:moveTo>
                    <a:pt x="316" y="404"/>
                  </a:moveTo>
                  <a:cubicBezTo>
                    <a:pt x="316" y="407"/>
                    <a:pt x="315" y="409"/>
                    <a:pt x="315" y="410"/>
                  </a:cubicBezTo>
                  <a:lnTo>
                    <a:pt x="314" y="411"/>
                  </a:lnTo>
                  <a:lnTo>
                    <a:pt x="318" y="409"/>
                  </a:lnTo>
                  <a:lnTo>
                    <a:pt x="319" y="409"/>
                  </a:lnTo>
                  <a:lnTo>
                    <a:pt x="318" y="406"/>
                  </a:lnTo>
                  <a:cubicBezTo>
                    <a:pt x="318" y="406"/>
                    <a:pt x="317" y="405"/>
                    <a:pt x="316" y="404"/>
                  </a:cubicBezTo>
                  <a:close/>
                  <a:moveTo>
                    <a:pt x="279" y="390"/>
                  </a:moveTo>
                  <a:cubicBezTo>
                    <a:pt x="279" y="394"/>
                    <a:pt x="279" y="394"/>
                    <a:pt x="275" y="394"/>
                  </a:cubicBezTo>
                  <a:cubicBezTo>
                    <a:pt x="274" y="395"/>
                    <a:pt x="273" y="397"/>
                    <a:pt x="272" y="398"/>
                  </a:cubicBezTo>
                  <a:lnTo>
                    <a:pt x="272" y="399"/>
                  </a:lnTo>
                  <a:lnTo>
                    <a:pt x="284" y="407"/>
                  </a:lnTo>
                  <a:lnTo>
                    <a:pt x="289" y="410"/>
                  </a:lnTo>
                  <a:lnTo>
                    <a:pt x="289" y="409"/>
                  </a:lnTo>
                  <a:cubicBezTo>
                    <a:pt x="289" y="407"/>
                    <a:pt x="289" y="407"/>
                    <a:pt x="289" y="407"/>
                  </a:cubicBezTo>
                  <a:cubicBezTo>
                    <a:pt x="289" y="407"/>
                    <a:pt x="289" y="404"/>
                    <a:pt x="289" y="404"/>
                  </a:cubicBezTo>
                  <a:cubicBezTo>
                    <a:pt x="289" y="400"/>
                    <a:pt x="289" y="400"/>
                    <a:pt x="289" y="397"/>
                  </a:cubicBezTo>
                  <a:cubicBezTo>
                    <a:pt x="289" y="397"/>
                    <a:pt x="286" y="394"/>
                    <a:pt x="282" y="390"/>
                  </a:cubicBezTo>
                  <a:cubicBezTo>
                    <a:pt x="282" y="390"/>
                    <a:pt x="282" y="390"/>
                    <a:pt x="279" y="390"/>
                  </a:cubicBezTo>
                  <a:close/>
                  <a:moveTo>
                    <a:pt x="323" y="340"/>
                  </a:moveTo>
                  <a:cubicBezTo>
                    <a:pt x="322" y="340"/>
                    <a:pt x="321" y="340"/>
                    <a:pt x="321" y="340"/>
                  </a:cubicBezTo>
                  <a:cubicBezTo>
                    <a:pt x="317" y="340"/>
                    <a:pt x="317" y="340"/>
                    <a:pt x="317" y="340"/>
                  </a:cubicBezTo>
                  <a:cubicBezTo>
                    <a:pt x="314" y="340"/>
                    <a:pt x="310" y="343"/>
                    <a:pt x="303" y="347"/>
                  </a:cubicBezTo>
                  <a:cubicBezTo>
                    <a:pt x="297" y="350"/>
                    <a:pt x="286" y="357"/>
                    <a:pt x="276" y="360"/>
                  </a:cubicBezTo>
                  <a:cubicBezTo>
                    <a:pt x="266" y="365"/>
                    <a:pt x="257" y="371"/>
                    <a:pt x="249" y="376"/>
                  </a:cubicBezTo>
                  <a:lnTo>
                    <a:pt x="248" y="377"/>
                  </a:lnTo>
                  <a:lnTo>
                    <a:pt x="249" y="379"/>
                  </a:lnTo>
                  <a:lnTo>
                    <a:pt x="252" y="382"/>
                  </a:lnTo>
                  <a:lnTo>
                    <a:pt x="252" y="381"/>
                  </a:lnTo>
                  <a:cubicBezTo>
                    <a:pt x="253" y="379"/>
                    <a:pt x="256" y="377"/>
                    <a:pt x="258" y="377"/>
                  </a:cubicBezTo>
                  <a:cubicBezTo>
                    <a:pt x="262" y="370"/>
                    <a:pt x="272" y="363"/>
                    <a:pt x="282" y="363"/>
                  </a:cubicBezTo>
                  <a:cubicBezTo>
                    <a:pt x="289" y="363"/>
                    <a:pt x="296" y="366"/>
                    <a:pt x="303" y="370"/>
                  </a:cubicBezTo>
                  <a:cubicBezTo>
                    <a:pt x="303" y="373"/>
                    <a:pt x="306" y="373"/>
                    <a:pt x="306" y="377"/>
                  </a:cubicBezTo>
                  <a:cubicBezTo>
                    <a:pt x="310" y="377"/>
                    <a:pt x="310" y="377"/>
                    <a:pt x="310" y="377"/>
                  </a:cubicBezTo>
                  <a:cubicBezTo>
                    <a:pt x="310" y="377"/>
                    <a:pt x="313" y="377"/>
                    <a:pt x="313" y="377"/>
                  </a:cubicBezTo>
                  <a:cubicBezTo>
                    <a:pt x="316" y="377"/>
                    <a:pt x="320" y="377"/>
                    <a:pt x="323" y="380"/>
                  </a:cubicBezTo>
                  <a:cubicBezTo>
                    <a:pt x="333" y="383"/>
                    <a:pt x="339" y="390"/>
                    <a:pt x="343" y="397"/>
                  </a:cubicBezTo>
                  <a:lnTo>
                    <a:pt x="343" y="397"/>
                  </a:lnTo>
                  <a:lnTo>
                    <a:pt x="343" y="397"/>
                  </a:lnTo>
                  <a:cubicBezTo>
                    <a:pt x="392" y="374"/>
                    <a:pt x="392" y="374"/>
                    <a:pt x="392" y="374"/>
                  </a:cubicBezTo>
                  <a:cubicBezTo>
                    <a:pt x="389" y="371"/>
                    <a:pt x="385" y="364"/>
                    <a:pt x="382" y="357"/>
                  </a:cubicBezTo>
                  <a:cubicBezTo>
                    <a:pt x="379" y="354"/>
                    <a:pt x="336" y="339"/>
                    <a:pt x="323" y="340"/>
                  </a:cubicBezTo>
                  <a:close/>
                  <a:moveTo>
                    <a:pt x="242" y="214"/>
                  </a:moveTo>
                  <a:lnTo>
                    <a:pt x="249" y="214"/>
                  </a:lnTo>
                  <a:lnTo>
                    <a:pt x="266" y="214"/>
                  </a:lnTo>
                  <a:lnTo>
                    <a:pt x="266" y="241"/>
                  </a:lnTo>
                  <a:lnTo>
                    <a:pt x="259" y="241"/>
                  </a:lnTo>
                  <a:lnTo>
                    <a:pt x="249" y="241"/>
                  </a:lnTo>
                  <a:lnTo>
                    <a:pt x="242" y="241"/>
                  </a:lnTo>
                  <a:lnTo>
                    <a:pt x="242" y="214"/>
                  </a:lnTo>
                  <a:close/>
                  <a:moveTo>
                    <a:pt x="374" y="99"/>
                  </a:moveTo>
                  <a:cubicBezTo>
                    <a:pt x="279" y="99"/>
                    <a:pt x="204" y="174"/>
                    <a:pt x="204" y="266"/>
                  </a:cubicBezTo>
                  <a:cubicBezTo>
                    <a:pt x="204" y="296"/>
                    <a:pt x="212" y="324"/>
                    <a:pt x="226" y="348"/>
                  </a:cubicBezTo>
                  <a:lnTo>
                    <a:pt x="232" y="356"/>
                  </a:lnTo>
                  <a:lnTo>
                    <a:pt x="233" y="356"/>
                  </a:lnTo>
                  <a:cubicBezTo>
                    <a:pt x="234" y="355"/>
                    <a:pt x="235" y="354"/>
                    <a:pt x="235" y="354"/>
                  </a:cubicBezTo>
                  <a:cubicBezTo>
                    <a:pt x="242" y="350"/>
                    <a:pt x="252" y="343"/>
                    <a:pt x="263" y="337"/>
                  </a:cubicBezTo>
                  <a:cubicBezTo>
                    <a:pt x="283" y="327"/>
                    <a:pt x="303" y="313"/>
                    <a:pt x="317" y="313"/>
                  </a:cubicBezTo>
                  <a:cubicBezTo>
                    <a:pt x="317" y="313"/>
                    <a:pt x="317" y="313"/>
                    <a:pt x="321" y="313"/>
                  </a:cubicBezTo>
                  <a:cubicBezTo>
                    <a:pt x="338" y="313"/>
                    <a:pt x="382" y="323"/>
                    <a:pt x="402" y="340"/>
                  </a:cubicBezTo>
                  <a:cubicBezTo>
                    <a:pt x="416" y="354"/>
                    <a:pt x="423" y="374"/>
                    <a:pt x="423" y="377"/>
                  </a:cubicBezTo>
                  <a:cubicBezTo>
                    <a:pt x="426" y="391"/>
                    <a:pt x="426" y="391"/>
                    <a:pt x="426" y="391"/>
                  </a:cubicBezTo>
                  <a:cubicBezTo>
                    <a:pt x="389" y="408"/>
                    <a:pt x="363" y="419"/>
                    <a:pt x="346" y="427"/>
                  </a:cubicBezTo>
                  <a:lnTo>
                    <a:pt x="342" y="429"/>
                  </a:lnTo>
                  <a:lnTo>
                    <a:pt x="352" y="431"/>
                  </a:lnTo>
                  <a:cubicBezTo>
                    <a:pt x="359" y="431"/>
                    <a:pt x="367" y="432"/>
                    <a:pt x="374" y="432"/>
                  </a:cubicBezTo>
                  <a:cubicBezTo>
                    <a:pt x="466" y="432"/>
                    <a:pt x="544" y="357"/>
                    <a:pt x="544" y="266"/>
                  </a:cubicBezTo>
                  <a:cubicBezTo>
                    <a:pt x="544" y="174"/>
                    <a:pt x="466" y="99"/>
                    <a:pt x="374" y="99"/>
                  </a:cubicBezTo>
                  <a:close/>
                  <a:moveTo>
                    <a:pt x="217" y="0"/>
                  </a:moveTo>
                  <a:cubicBezTo>
                    <a:pt x="217" y="10"/>
                    <a:pt x="217" y="10"/>
                    <a:pt x="217" y="10"/>
                  </a:cubicBezTo>
                  <a:cubicBezTo>
                    <a:pt x="217" y="24"/>
                    <a:pt x="217" y="24"/>
                    <a:pt x="217" y="24"/>
                  </a:cubicBezTo>
                  <a:cubicBezTo>
                    <a:pt x="217" y="27"/>
                    <a:pt x="214" y="27"/>
                    <a:pt x="214" y="27"/>
                  </a:cubicBezTo>
                  <a:cubicBezTo>
                    <a:pt x="214" y="27"/>
                    <a:pt x="214" y="27"/>
                    <a:pt x="214" y="31"/>
                  </a:cubicBezTo>
                  <a:cubicBezTo>
                    <a:pt x="214" y="31"/>
                    <a:pt x="211" y="31"/>
                    <a:pt x="211" y="31"/>
                  </a:cubicBezTo>
                  <a:cubicBezTo>
                    <a:pt x="211" y="31"/>
                    <a:pt x="207" y="31"/>
                    <a:pt x="207" y="31"/>
                  </a:cubicBezTo>
                  <a:cubicBezTo>
                    <a:pt x="204" y="31"/>
                    <a:pt x="200" y="31"/>
                    <a:pt x="197" y="31"/>
                  </a:cubicBezTo>
                  <a:cubicBezTo>
                    <a:pt x="187" y="34"/>
                    <a:pt x="177" y="38"/>
                    <a:pt x="173" y="38"/>
                  </a:cubicBezTo>
                  <a:cubicBezTo>
                    <a:pt x="173" y="41"/>
                    <a:pt x="173" y="41"/>
                    <a:pt x="177" y="44"/>
                  </a:cubicBezTo>
                  <a:cubicBezTo>
                    <a:pt x="207" y="68"/>
                    <a:pt x="265" y="92"/>
                    <a:pt x="275" y="96"/>
                  </a:cubicBezTo>
                  <a:cubicBezTo>
                    <a:pt x="276" y="96"/>
                    <a:pt x="277" y="96"/>
                    <a:pt x="277" y="96"/>
                  </a:cubicBezTo>
                  <a:lnTo>
                    <a:pt x="279" y="96"/>
                  </a:lnTo>
                  <a:lnTo>
                    <a:pt x="283" y="93"/>
                  </a:lnTo>
                  <a:lnTo>
                    <a:pt x="291" y="90"/>
                  </a:lnTo>
                  <a:lnTo>
                    <a:pt x="289" y="88"/>
                  </a:lnTo>
                  <a:cubicBezTo>
                    <a:pt x="282" y="83"/>
                    <a:pt x="273" y="73"/>
                    <a:pt x="259" y="54"/>
                  </a:cubicBezTo>
                  <a:cubicBezTo>
                    <a:pt x="260" y="53"/>
                    <a:pt x="261" y="53"/>
                    <a:pt x="261" y="53"/>
                  </a:cubicBezTo>
                  <a:lnTo>
                    <a:pt x="262" y="53"/>
                  </a:lnTo>
                  <a:lnTo>
                    <a:pt x="262" y="52"/>
                  </a:lnTo>
                  <a:lnTo>
                    <a:pt x="263" y="52"/>
                  </a:lnTo>
                  <a:lnTo>
                    <a:pt x="264" y="51"/>
                  </a:lnTo>
                  <a:lnTo>
                    <a:pt x="264" y="51"/>
                  </a:lnTo>
                  <a:lnTo>
                    <a:pt x="265" y="51"/>
                  </a:lnTo>
                  <a:lnTo>
                    <a:pt x="265" y="51"/>
                  </a:lnTo>
                  <a:lnTo>
                    <a:pt x="264" y="51"/>
                  </a:lnTo>
                  <a:lnTo>
                    <a:pt x="264" y="52"/>
                  </a:lnTo>
                  <a:lnTo>
                    <a:pt x="263" y="52"/>
                  </a:lnTo>
                  <a:lnTo>
                    <a:pt x="263" y="52"/>
                  </a:lnTo>
                  <a:lnTo>
                    <a:pt x="262" y="53"/>
                  </a:lnTo>
                  <a:lnTo>
                    <a:pt x="261" y="53"/>
                  </a:lnTo>
                  <a:cubicBezTo>
                    <a:pt x="259" y="54"/>
                    <a:pt x="259" y="54"/>
                    <a:pt x="259" y="54"/>
                  </a:cubicBezTo>
                  <a:cubicBezTo>
                    <a:pt x="256" y="47"/>
                    <a:pt x="249" y="37"/>
                    <a:pt x="249" y="30"/>
                  </a:cubicBezTo>
                  <a:cubicBezTo>
                    <a:pt x="249" y="13"/>
                    <a:pt x="263" y="6"/>
                    <a:pt x="269" y="3"/>
                  </a:cubicBezTo>
                  <a:cubicBezTo>
                    <a:pt x="280" y="3"/>
                    <a:pt x="286" y="3"/>
                    <a:pt x="293" y="3"/>
                  </a:cubicBezTo>
                  <a:cubicBezTo>
                    <a:pt x="297" y="3"/>
                    <a:pt x="297" y="3"/>
                    <a:pt x="300" y="3"/>
                  </a:cubicBezTo>
                  <a:cubicBezTo>
                    <a:pt x="307" y="3"/>
                    <a:pt x="307" y="3"/>
                    <a:pt x="307" y="3"/>
                  </a:cubicBezTo>
                  <a:cubicBezTo>
                    <a:pt x="303" y="30"/>
                    <a:pt x="303" y="30"/>
                    <a:pt x="303" y="30"/>
                  </a:cubicBezTo>
                  <a:cubicBezTo>
                    <a:pt x="297" y="30"/>
                    <a:pt x="297" y="30"/>
                    <a:pt x="297" y="30"/>
                  </a:cubicBezTo>
                  <a:cubicBezTo>
                    <a:pt x="297" y="30"/>
                    <a:pt x="297" y="30"/>
                    <a:pt x="293" y="30"/>
                  </a:cubicBezTo>
                  <a:cubicBezTo>
                    <a:pt x="290" y="30"/>
                    <a:pt x="283" y="30"/>
                    <a:pt x="280" y="30"/>
                  </a:cubicBezTo>
                  <a:cubicBezTo>
                    <a:pt x="280" y="34"/>
                    <a:pt x="280" y="37"/>
                    <a:pt x="283" y="37"/>
                  </a:cubicBezTo>
                  <a:cubicBezTo>
                    <a:pt x="293" y="54"/>
                    <a:pt x="300" y="61"/>
                    <a:pt x="307" y="67"/>
                  </a:cubicBezTo>
                  <a:cubicBezTo>
                    <a:pt x="310" y="67"/>
                    <a:pt x="310" y="71"/>
                    <a:pt x="310" y="71"/>
                  </a:cubicBezTo>
                  <a:cubicBezTo>
                    <a:pt x="317" y="71"/>
                    <a:pt x="317" y="71"/>
                    <a:pt x="317" y="71"/>
                  </a:cubicBezTo>
                  <a:cubicBezTo>
                    <a:pt x="314" y="78"/>
                    <a:pt x="314" y="78"/>
                    <a:pt x="314" y="78"/>
                  </a:cubicBezTo>
                  <a:cubicBezTo>
                    <a:pt x="314" y="81"/>
                    <a:pt x="314" y="81"/>
                    <a:pt x="314" y="81"/>
                  </a:cubicBezTo>
                  <a:lnTo>
                    <a:pt x="314" y="81"/>
                  </a:lnTo>
                  <a:lnTo>
                    <a:pt x="315" y="81"/>
                  </a:lnTo>
                  <a:cubicBezTo>
                    <a:pt x="334" y="75"/>
                    <a:pt x="354" y="72"/>
                    <a:pt x="374" y="72"/>
                  </a:cubicBezTo>
                  <a:cubicBezTo>
                    <a:pt x="483" y="72"/>
                    <a:pt x="571" y="157"/>
                    <a:pt x="571" y="266"/>
                  </a:cubicBezTo>
                  <a:cubicBezTo>
                    <a:pt x="571" y="354"/>
                    <a:pt x="508" y="431"/>
                    <a:pt x="423" y="453"/>
                  </a:cubicBezTo>
                  <a:lnTo>
                    <a:pt x="423" y="453"/>
                  </a:lnTo>
                  <a:lnTo>
                    <a:pt x="425" y="453"/>
                  </a:lnTo>
                  <a:cubicBezTo>
                    <a:pt x="428" y="453"/>
                    <a:pt x="432" y="454"/>
                    <a:pt x="436" y="455"/>
                  </a:cubicBezTo>
                  <a:lnTo>
                    <a:pt x="439" y="455"/>
                  </a:lnTo>
                  <a:lnTo>
                    <a:pt x="439" y="455"/>
                  </a:lnTo>
                  <a:lnTo>
                    <a:pt x="856" y="307"/>
                  </a:lnTo>
                  <a:lnTo>
                    <a:pt x="878" y="258"/>
                  </a:lnTo>
                  <a:lnTo>
                    <a:pt x="902" y="272"/>
                  </a:lnTo>
                  <a:lnTo>
                    <a:pt x="894" y="291"/>
                  </a:lnTo>
                  <a:lnTo>
                    <a:pt x="919" y="279"/>
                  </a:lnTo>
                  <a:lnTo>
                    <a:pt x="929" y="306"/>
                  </a:lnTo>
                  <a:lnTo>
                    <a:pt x="946" y="306"/>
                  </a:lnTo>
                  <a:lnTo>
                    <a:pt x="946" y="332"/>
                  </a:lnTo>
                  <a:lnTo>
                    <a:pt x="872" y="332"/>
                  </a:lnTo>
                  <a:lnTo>
                    <a:pt x="479" y="469"/>
                  </a:lnTo>
                  <a:lnTo>
                    <a:pt x="486" y="472"/>
                  </a:lnTo>
                  <a:cubicBezTo>
                    <a:pt x="546" y="502"/>
                    <a:pt x="602" y="563"/>
                    <a:pt x="626" y="632"/>
                  </a:cubicBezTo>
                  <a:cubicBezTo>
                    <a:pt x="626" y="639"/>
                    <a:pt x="626" y="639"/>
                    <a:pt x="626" y="639"/>
                  </a:cubicBezTo>
                  <a:cubicBezTo>
                    <a:pt x="626" y="639"/>
                    <a:pt x="626" y="639"/>
                    <a:pt x="629" y="639"/>
                  </a:cubicBezTo>
                  <a:cubicBezTo>
                    <a:pt x="629" y="645"/>
                    <a:pt x="629" y="645"/>
                    <a:pt x="629" y="645"/>
                  </a:cubicBezTo>
                  <a:cubicBezTo>
                    <a:pt x="633" y="662"/>
                    <a:pt x="636" y="679"/>
                    <a:pt x="636" y="700"/>
                  </a:cubicBezTo>
                  <a:cubicBezTo>
                    <a:pt x="636" y="724"/>
                    <a:pt x="633" y="749"/>
                    <a:pt x="626" y="774"/>
                  </a:cubicBezTo>
                  <a:lnTo>
                    <a:pt x="626" y="776"/>
                  </a:lnTo>
                  <a:lnTo>
                    <a:pt x="629" y="774"/>
                  </a:lnTo>
                  <a:cubicBezTo>
                    <a:pt x="663" y="756"/>
                    <a:pt x="704" y="736"/>
                    <a:pt x="742" y="736"/>
                  </a:cubicBezTo>
                  <a:cubicBezTo>
                    <a:pt x="755" y="736"/>
                    <a:pt x="772" y="739"/>
                    <a:pt x="786" y="750"/>
                  </a:cubicBezTo>
                  <a:cubicBezTo>
                    <a:pt x="834" y="784"/>
                    <a:pt x="868" y="831"/>
                    <a:pt x="881" y="852"/>
                  </a:cubicBezTo>
                  <a:cubicBezTo>
                    <a:pt x="949" y="821"/>
                    <a:pt x="949" y="821"/>
                    <a:pt x="949" y="821"/>
                  </a:cubicBezTo>
                  <a:cubicBezTo>
                    <a:pt x="963" y="845"/>
                    <a:pt x="963" y="845"/>
                    <a:pt x="963" y="845"/>
                  </a:cubicBezTo>
                  <a:cubicBezTo>
                    <a:pt x="871" y="886"/>
                    <a:pt x="871" y="886"/>
                    <a:pt x="871" y="886"/>
                  </a:cubicBezTo>
                  <a:cubicBezTo>
                    <a:pt x="868" y="883"/>
                    <a:pt x="868" y="883"/>
                    <a:pt x="868" y="883"/>
                  </a:cubicBezTo>
                  <a:cubicBezTo>
                    <a:pt x="864" y="876"/>
                    <a:pt x="864" y="876"/>
                    <a:pt x="864" y="876"/>
                  </a:cubicBezTo>
                  <a:lnTo>
                    <a:pt x="866" y="875"/>
                  </a:lnTo>
                  <a:lnTo>
                    <a:pt x="866" y="875"/>
                  </a:lnTo>
                  <a:lnTo>
                    <a:pt x="867" y="874"/>
                  </a:lnTo>
                  <a:cubicBezTo>
                    <a:pt x="868" y="874"/>
                    <a:pt x="868" y="874"/>
                    <a:pt x="869" y="873"/>
                  </a:cubicBezTo>
                  <a:lnTo>
                    <a:pt x="869" y="873"/>
                  </a:lnTo>
                  <a:lnTo>
                    <a:pt x="869" y="873"/>
                  </a:lnTo>
                  <a:lnTo>
                    <a:pt x="870" y="873"/>
                  </a:lnTo>
                  <a:lnTo>
                    <a:pt x="870" y="873"/>
                  </a:lnTo>
                  <a:cubicBezTo>
                    <a:pt x="871" y="872"/>
                    <a:pt x="871" y="872"/>
                    <a:pt x="871" y="872"/>
                  </a:cubicBezTo>
                  <a:cubicBezTo>
                    <a:pt x="871" y="872"/>
                    <a:pt x="871" y="872"/>
                    <a:pt x="871" y="872"/>
                  </a:cubicBezTo>
                  <a:lnTo>
                    <a:pt x="871" y="872"/>
                  </a:lnTo>
                  <a:lnTo>
                    <a:pt x="871" y="872"/>
                  </a:lnTo>
                  <a:lnTo>
                    <a:pt x="870" y="873"/>
                  </a:lnTo>
                  <a:lnTo>
                    <a:pt x="869" y="873"/>
                  </a:lnTo>
                  <a:lnTo>
                    <a:pt x="868" y="874"/>
                  </a:lnTo>
                  <a:cubicBezTo>
                    <a:pt x="868" y="874"/>
                    <a:pt x="867" y="874"/>
                    <a:pt x="866" y="875"/>
                  </a:cubicBezTo>
                  <a:lnTo>
                    <a:pt x="866" y="875"/>
                  </a:lnTo>
                  <a:lnTo>
                    <a:pt x="866" y="875"/>
                  </a:lnTo>
                  <a:lnTo>
                    <a:pt x="866" y="875"/>
                  </a:lnTo>
                  <a:lnTo>
                    <a:pt x="865" y="875"/>
                  </a:lnTo>
                  <a:cubicBezTo>
                    <a:pt x="864" y="876"/>
                    <a:pt x="864" y="876"/>
                    <a:pt x="864" y="876"/>
                  </a:cubicBezTo>
                  <a:cubicBezTo>
                    <a:pt x="864" y="876"/>
                    <a:pt x="864" y="876"/>
                    <a:pt x="864" y="872"/>
                  </a:cubicBezTo>
                  <a:cubicBezTo>
                    <a:pt x="861" y="872"/>
                    <a:pt x="861" y="869"/>
                    <a:pt x="857" y="866"/>
                  </a:cubicBezTo>
                  <a:cubicBezTo>
                    <a:pt x="854" y="859"/>
                    <a:pt x="847" y="849"/>
                    <a:pt x="837" y="838"/>
                  </a:cubicBezTo>
                  <a:cubicBezTo>
                    <a:pt x="823" y="818"/>
                    <a:pt x="796" y="791"/>
                    <a:pt x="769" y="770"/>
                  </a:cubicBezTo>
                  <a:cubicBezTo>
                    <a:pt x="762" y="767"/>
                    <a:pt x="752" y="763"/>
                    <a:pt x="742" y="763"/>
                  </a:cubicBezTo>
                  <a:cubicBezTo>
                    <a:pt x="711" y="763"/>
                    <a:pt x="673" y="780"/>
                    <a:pt x="643" y="797"/>
                  </a:cubicBezTo>
                  <a:cubicBezTo>
                    <a:pt x="631" y="805"/>
                    <a:pt x="621" y="812"/>
                    <a:pt x="612" y="818"/>
                  </a:cubicBezTo>
                  <a:lnTo>
                    <a:pt x="609" y="820"/>
                  </a:lnTo>
                  <a:lnTo>
                    <a:pt x="605" y="829"/>
                  </a:lnTo>
                  <a:cubicBezTo>
                    <a:pt x="581" y="875"/>
                    <a:pt x="545" y="908"/>
                    <a:pt x="500" y="910"/>
                  </a:cubicBezTo>
                  <a:cubicBezTo>
                    <a:pt x="482" y="909"/>
                    <a:pt x="461" y="903"/>
                    <a:pt x="441" y="893"/>
                  </a:cubicBezTo>
                  <a:lnTo>
                    <a:pt x="433" y="889"/>
                  </a:lnTo>
                  <a:lnTo>
                    <a:pt x="433" y="891"/>
                  </a:lnTo>
                  <a:cubicBezTo>
                    <a:pt x="433" y="896"/>
                    <a:pt x="433" y="896"/>
                    <a:pt x="433" y="896"/>
                  </a:cubicBezTo>
                  <a:cubicBezTo>
                    <a:pt x="433" y="896"/>
                    <a:pt x="433" y="899"/>
                    <a:pt x="433" y="906"/>
                  </a:cubicBezTo>
                  <a:cubicBezTo>
                    <a:pt x="433" y="906"/>
                    <a:pt x="433" y="909"/>
                    <a:pt x="433" y="909"/>
                  </a:cubicBezTo>
                  <a:cubicBezTo>
                    <a:pt x="433" y="960"/>
                    <a:pt x="433" y="1150"/>
                    <a:pt x="454" y="1215"/>
                  </a:cubicBezTo>
                  <a:cubicBezTo>
                    <a:pt x="478" y="1300"/>
                    <a:pt x="478" y="1384"/>
                    <a:pt x="478" y="1384"/>
                  </a:cubicBezTo>
                  <a:cubicBezTo>
                    <a:pt x="481" y="1398"/>
                    <a:pt x="481" y="1398"/>
                    <a:pt x="481" y="1398"/>
                  </a:cubicBezTo>
                  <a:cubicBezTo>
                    <a:pt x="399" y="1415"/>
                    <a:pt x="399" y="1415"/>
                    <a:pt x="399" y="1415"/>
                  </a:cubicBezTo>
                  <a:cubicBezTo>
                    <a:pt x="399" y="1408"/>
                    <a:pt x="399" y="1408"/>
                    <a:pt x="399" y="1408"/>
                  </a:cubicBezTo>
                  <a:cubicBezTo>
                    <a:pt x="395" y="1395"/>
                    <a:pt x="395" y="1395"/>
                    <a:pt x="395" y="1395"/>
                  </a:cubicBezTo>
                  <a:cubicBezTo>
                    <a:pt x="392" y="1388"/>
                    <a:pt x="392" y="1388"/>
                    <a:pt x="392" y="1388"/>
                  </a:cubicBezTo>
                  <a:cubicBezTo>
                    <a:pt x="450" y="1374"/>
                    <a:pt x="450" y="1374"/>
                    <a:pt x="450" y="1374"/>
                  </a:cubicBezTo>
                  <a:cubicBezTo>
                    <a:pt x="450" y="1351"/>
                    <a:pt x="443" y="1283"/>
                    <a:pt x="426" y="1222"/>
                  </a:cubicBezTo>
                  <a:cubicBezTo>
                    <a:pt x="406" y="1147"/>
                    <a:pt x="406" y="953"/>
                    <a:pt x="406" y="906"/>
                  </a:cubicBezTo>
                  <a:cubicBezTo>
                    <a:pt x="406" y="906"/>
                    <a:pt x="406" y="903"/>
                    <a:pt x="406" y="903"/>
                  </a:cubicBezTo>
                  <a:cubicBezTo>
                    <a:pt x="406" y="896"/>
                    <a:pt x="406" y="896"/>
                    <a:pt x="406" y="896"/>
                  </a:cubicBezTo>
                  <a:cubicBezTo>
                    <a:pt x="406" y="896"/>
                    <a:pt x="406" y="896"/>
                    <a:pt x="406" y="892"/>
                  </a:cubicBezTo>
                  <a:cubicBezTo>
                    <a:pt x="406" y="889"/>
                    <a:pt x="409" y="889"/>
                    <a:pt x="413" y="889"/>
                  </a:cubicBezTo>
                  <a:cubicBezTo>
                    <a:pt x="428" y="889"/>
                    <a:pt x="432" y="889"/>
                    <a:pt x="433" y="889"/>
                  </a:cubicBezTo>
                  <a:lnTo>
                    <a:pt x="433" y="889"/>
                  </a:lnTo>
                  <a:lnTo>
                    <a:pt x="432" y="889"/>
                  </a:lnTo>
                  <a:cubicBezTo>
                    <a:pt x="363" y="850"/>
                    <a:pt x="296" y="766"/>
                    <a:pt x="293" y="679"/>
                  </a:cubicBezTo>
                  <a:cubicBezTo>
                    <a:pt x="293" y="641"/>
                    <a:pt x="297" y="601"/>
                    <a:pt x="306" y="565"/>
                  </a:cubicBezTo>
                  <a:lnTo>
                    <a:pt x="307" y="560"/>
                  </a:lnTo>
                  <a:lnTo>
                    <a:pt x="88" y="721"/>
                  </a:lnTo>
                  <a:lnTo>
                    <a:pt x="88" y="722"/>
                  </a:lnTo>
                  <a:cubicBezTo>
                    <a:pt x="88" y="724"/>
                    <a:pt x="88" y="726"/>
                    <a:pt x="88" y="730"/>
                  </a:cubicBezTo>
                  <a:cubicBezTo>
                    <a:pt x="88" y="730"/>
                    <a:pt x="88" y="733"/>
                    <a:pt x="88" y="733"/>
                  </a:cubicBezTo>
                  <a:cubicBezTo>
                    <a:pt x="95" y="740"/>
                    <a:pt x="95" y="740"/>
                    <a:pt x="95" y="740"/>
                  </a:cubicBezTo>
                  <a:cubicBezTo>
                    <a:pt x="75" y="760"/>
                    <a:pt x="75" y="760"/>
                    <a:pt x="75" y="760"/>
                  </a:cubicBezTo>
                  <a:cubicBezTo>
                    <a:pt x="71" y="753"/>
                    <a:pt x="71" y="753"/>
                    <a:pt x="71" y="753"/>
                  </a:cubicBezTo>
                  <a:cubicBezTo>
                    <a:pt x="67" y="751"/>
                    <a:pt x="65" y="747"/>
                    <a:pt x="63" y="744"/>
                  </a:cubicBezTo>
                  <a:lnTo>
                    <a:pt x="62" y="740"/>
                  </a:lnTo>
                  <a:lnTo>
                    <a:pt x="17" y="774"/>
                  </a:lnTo>
                  <a:lnTo>
                    <a:pt x="7" y="757"/>
                  </a:lnTo>
                  <a:lnTo>
                    <a:pt x="0" y="754"/>
                  </a:lnTo>
                  <a:lnTo>
                    <a:pt x="323" y="516"/>
                  </a:lnTo>
                  <a:lnTo>
                    <a:pt x="326" y="508"/>
                  </a:lnTo>
                  <a:cubicBezTo>
                    <a:pt x="337" y="488"/>
                    <a:pt x="351" y="471"/>
                    <a:pt x="370" y="461"/>
                  </a:cubicBezTo>
                  <a:lnTo>
                    <a:pt x="374" y="459"/>
                  </a:lnTo>
                  <a:lnTo>
                    <a:pt x="374" y="459"/>
                  </a:lnTo>
                  <a:cubicBezTo>
                    <a:pt x="349" y="459"/>
                    <a:pt x="325" y="454"/>
                    <a:pt x="303" y="446"/>
                  </a:cubicBezTo>
                  <a:lnTo>
                    <a:pt x="296" y="443"/>
                  </a:lnTo>
                  <a:lnTo>
                    <a:pt x="295" y="444"/>
                  </a:lnTo>
                  <a:cubicBezTo>
                    <a:pt x="293" y="448"/>
                    <a:pt x="293" y="448"/>
                    <a:pt x="293" y="448"/>
                  </a:cubicBezTo>
                  <a:lnTo>
                    <a:pt x="292" y="441"/>
                  </a:lnTo>
                  <a:lnTo>
                    <a:pt x="290" y="441"/>
                  </a:lnTo>
                  <a:cubicBezTo>
                    <a:pt x="248" y="421"/>
                    <a:pt x="214" y="387"/>
                    <a:pt x="195" y="345"/>
                  </a:cubicBezTo>
                  <a:lnTo>
                    <a:pt x="191" y="336"/>
                  </a:lnTo>
                  <a:lnTo>
                    <a:pt x="171" y="349"/>
                  </a:lnTo>
                  <a:lnTo>
                    <a:pt x="160" y="332"/>
                  </a:lnTo>
                  <a:lnTo>
                    <a:pt x="157" y="326"/>
                  </a:lnTo>
                  <a:lnTo>
                    <a:pt x="182" y="309"/>
                  </a:lnTo>
                  <a:lnTo>
                    <a:pt x="181" y="302"/>
                  </a:lnTo>
                  <a:cubicBezTo>
                    <a:pt x="178" y="290"/>
                    <a:pt x="177" y="278"/>
                    <a:pt x="177" y="266"/>
                  </a:cubicBezTo>
                  <a:cubicBezTo>
                    <a:pt x="177" y="204"/>
                    <a:pt x="205" y="151"/>
                    <a:pt x="249" y="116"/>
                  </a:cubicBezTo>
                  <a:lnTo>
                    <a:pt x="251" y="114"/>
                  </a:lnTo>
                  <a:lnTo>
                    <a:pt x="249" y="114"/>
                  </a:lnTo>
                  <a:cubicBezTo>
                    <a:pt x="243" y="111"/>
                    <a:pt x="235" y="108"/>
                    <a:pt x="228" y="106"/>
                  </a:cubicBezTo>
                  <a:cubicBezTo>
                    <a:pt x="207" y="96"/>
                    <a:pt x="180" y="82"/>
                    <a:pt x="160" y="65"/>
                  </a:cubicBezTo>
                  <a:lnTo>
                    <a:pt x="161" y="63"/>
                  </a:lnTo>
                  <a:lnTo>
                    <a:pt x="161" y="63"/>
                  </a:lnTo>
                  <a:lnTo>
                    <a:pt x="161" y="61"/>
                  </a:lnTo>
                  <a:lnTo>
                    <a:pt x="162" y="60"/>
                  </a:lnTo>
                  <a:lnTo>
                    <a:pt x="162" y="60"/>
                  </a:lnTo>
                  <a:lnTo>
                    <a:pt x="162" y="60"/>
                  </a:lnTo>
                  <a:cubicBezTo>
                    <a:pt x="163" y="58"/>
                    <a:pt x="163" y="58"/>
                    <a:pt x="163" y="58"/>
                  </a:cubicBezTo>
                  <a:lnTo>
                    <a:pt x="162" y="60"/>
                  </a:lnTo>
                  <a:lnTo>
                    <a:pt x="162" y="61"/>
                  </a:lnTo>
                  <a:lnTo>
                    <a:pt x="161" y="61"/>
                  </a:lnTo>
                  <a:lnTo>
                    <a:pt x="161" y="62"/>
                  </a:lnTo>
                  <a:lnTo>
                    <a:pt x="161" y="63"/>
                  </a:lnTo>
                  <a:lnTo>
                    <a:pt x="160" y="63"/>
                  </a:lnTo>
                  <a:cubicBezTo>
                    <a:pt x="160" y="65"/>
                    <a:pt x="160" y="65"/>
                    <a:pt x="160" y="65"/>
                  </a:cubicBezTo>
                  <a:cubicBezTo>
                    <a:pt x="149" y="58"/>
                    <a:pt x="146" y="48"/>
                    <a:pt x="146" y="38"/>
                  </a:cubicBezTo>
                  <a:cubicBezTo>
                    <a:pt x="146" y="17"/>
                    <a:pt x="170" y="10"/>
                    <a:pt x="180" y="7"/>
                  </a:cubicBezTo>
                  <a:cubicBezTo>
                    <a:pt x="194" y="3"/>
                    <a:pt x="207" y="3"/>
                    <a:pt x="207" y="3"/>
                  </a:cubicBezTo>
                  <a:cubicBezTo>
                    <a:pt x="217" y="0"/>
                    <a:pt x="217" y="0"/>
                    <a:pt x="217" y="0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0" name="矩形 9"/>
          <p:cNvSpPr/>
          <p:nvPr userDrawn="1">
            <p:custDataLst>
              <p:tags r:id="rId9"/>
            </p:custDataLst>
          </p:nvPr>
        </p:nvSpPr>
        <p:spPr>
          <a:xfrm>
            <a:off x="0" y="127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4"/>
            </p:custDataLst>
          </p:nvPr>
        </p:nvSpPr>
        <p:spPr>
          <a:xfrm>
            <a:off x="579600" y="1663200"/>
            <a:ext cx="5342400" cy="28944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5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6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7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51" name="图片 5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882015" y="194310"/>
            <a:ext cx="817880" cy="946150"/>
          </a:xfrm>
          <a:prstGeom prst="rect">
            <a:avLst/>
          </a:prstGeom>
        </p:spPr>
      </p:pic>
      <p:sp>
        <p:nvSpPr>
          <p:cNvPr id="53" name="Freeform 5"/>
          <p:cNvSpPr>
            <a:spLocks noEditPoints="1"/>
          </p:cNvSpPr>
          <p:nvPr userDrawn="1">
            <p:custDataLst>
              <p:tags r:id="rId5"/>
            </p:custDataLst>
          </p:nvPr>
        </p:nvSpPr>
        <p:spPr bwMode="auto">
          <a:xfrm>
            <a:off x="59055" y="14605"/>
            <a:ext cx="1411605" cy="1880870"/>
          </a:xfrm>
          <a:custGeom>
            <a:avLst/>
            <a:gdLst>
              <a:gd name="T0" fmla="*/ 0 w 120"/>
              <a:gd name="T1" fmla="*/ 61 h 122"/>
              <a:gd name="T2" fmla="*/ 60 w 120"/>
              <a:gd name="T3" fmla="*/ 0 h 122"/>
              <a:gd name="T4" fmla="*/ 60 w 120"/>
              <a:gd name="T5" fmla="*/ 0 h 122"/>
              <a:gd name="T6" fmla="*/ 120 w 120"/>
              <a:gd name="T7" fmla="*/ 61 h 122"/>
              <a:gd name="T8" fmla="*/ 120 w 120"/>
              <a:gd name="T9" fmla="*/ 61 h 122"/>
              <a:gd name="T10" fmla="*/ 120 w 120"/>
              <a:gd name="T11" fmla="*/ 61 h 122"/>
              <a:gd name="T12" fmla="*/ 60 w 120"/>
              <a:gd name="T13" fmla="*/ 122 h 122"/>
              <a:gd name="T14" fmla="*/ 60 w 120"/>
              <a:gd name="T15" fmla="*/ 122 h 122"/>
              <a:gd name="T16" fmla="*/ 0 w 120"/>
              <a:gd name="T17" fmla="*/ 61 h 122"/>
              <a:gd name="T18" fmla="*/ 4 w 120"/>
              <a:gd name="T19" fmla="*/ 61 h 122"/>
              <a:gd name="T20" fmla="*/ 60 w 120"/>
              <a:gd name="T21" fmla="*/ 118 h 122"/>
              <a:gd name="T22" fmla="*/ 60 w 120"/>
              <a:gd name="T23" fmla="*/ 118 h 122"/>
              <a:gd name="T24" fmla="*/ 116 w 120"/>
              <a:gd name="T25" fmla="*/ 61 h 122"/>
              <a:gd name="T26" fmla="*/ 116 w 120"/>
              <a:gd name="T27" fmla="*/ 61 h 122"/>
              <a:gd name="T28" fmla="*/ 116 w 120"/>
              <a:gd name="T29" fmla="*/ 61 h 122"/>
              <a:gd name="T30" fmla="*/ 60 w 120"/>
              <a:gd name="T31" fmla="*/ 4 h 122"/>
              <a:gd name="T32" fmla="*/ 60 w 120"/>
              <a:gd name="T33" fmla="*/ 4 h 122"/>
              <a:gd name="T34" fmla="*/ 4 w 120"/>
              <a:gd name="T35" fmla="*/ 61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223" h="2962">
                <a:moveTo>
                  <a:pt x="750" y="2861"/>
                </a:moveTo>
                <a:lnTo>
                  <a:pt x="750" y="2861"/>
                </a:lnTo>
                <a:lnTo>
                  <a:pt x="749" y="2861"/>
                </a:lnTo>
                <a:lnTo>
                  <a:pt x="748" y="2861"/>
                </a:lnTo>
                <a:lnTo>
                  <a:pt x="748" y="2861"/>
                </a:lnTo>
                <a:lnTo>
                  <a:pt x="747" y="2861"/>
                </a:lnTo>
                <a:lnTo>
                  <a:pt x="746" y="2861"/>
                </a:lnTo>
                <a:lnTo>
                  <a:pt x="745" y="2861"/>
                </a:lnTo>
                <a:lnTo>
                  <a:pt x="745" y="2861"/>
                </a:lnTo>
                <a:lnTo>
                  <a:pt x="744" y="2861"/>
                </a:lnTo>
                <a:lnTo>
                  <a:pt x="743" y="2861"/>
                </a:lnTo>
                <a:lnTo>
                  <a:pt x="743" y="2861"/>
                </a:lnTo>
                <a:lnTo>
                  <a:pt x="750" y="2861"/>
                </a:lnTo>
                <a:close/>
                <a:moveTo>
                  <a:pt x="1121" y="1273"/>
                </a:moveTo>
                <a:lnTo>
                  <a:pt x="811" y="1664"/>
                </a:lnTo>
                <a:lnTo>
                  <a:pt x="825" y="1737"/>
                </a:lnTo>
                <a:lnTo>
                  <a:pt x="987" y="1671"/>
                </a:lnTo>
                <a:lnTo>
                  <a:pt x="1121" y="1273"/>
                </a:lnTo>
                <a:close/>
                <a:moveTo>
                  <a:pt x="1222" y="1130"/>
                </a:moveTo>
                <a:lnTo>
                  <a:pt x="1227" y="1158"/>
                </a:lnTo>
                <a:lnTo>
                  <a:pt x="1250" y="1152"/>
                </a:lnTo>
                <a:lnTo>
                  <a:pt x="1244" y="1146"/>
                </a:lnTo>
                <a:cubicBezTo>
                  <a:pt x="1238" y="1140"/>
                  <a:pt x="1231" y="1135"/>
                  <a:pt x="1223" y="1131"/>
                </a:cubicBezTo>
                <a:lnTo>
                  <a:pt x="1222" y="1130"/>
                </a:lnTo>
                <a:close/>
                <a:moveTo>
                  <a:pt x="845" y="1120"/>
                </a:moveTo>
                <a:lnTo>
                  <a:pt x="846" y="1120"/>
                </a:lnTo>
                <a:lnTo>
                  <a:pt x="847" y="1120"/>
                </a:lnTo>
                <a:lnTo>
                  <a:pt x="848" y="1121"/>
                </a:lnTo>
                <a:lnTo>
                  <a:pt x="849" y="1121"/>
                </a:lnTo>
                <a:lnTo>
                  <a:pt x="851" y="1122"/>
                </a:lnTo>
                <a:lnTo>
                  <a:pt x="852" y="1123"/>
                </a:lnTo>
                <a:lnTo>
                  <a:pt x="851" y="1123"/>
                </a:lnTo>
                <a:lnTo>
                  <a:pt x="851" y="1122"/>
                </a:lnTo>
                <a:lnTo>
                  <a:pt x="849" y="1122"/>
                </a:lnTo>
                <a:lnTo>
                  <a:pt x="849" y="1121"/>
                </a:lnTo>
                <a:lnTo>
                  <a:pt x="848" y="1121"/>
                </a:lnTo>
                <a:lnTo>
                  <a:pt x="848" y="1121"/>
                </a:lnTo>
                <a:lnTo>
                  <a:pt x="846" y="1120"/>
                </a:lnTo>
                <a:lnTo>
                  <a:pt x="845" y="1120"/>
                </a:lnTo>
                <a:lnTo>
                  <a:pt x="845" y="1120"/>
                </a:lnTo>
                <a:close/>
                <a:moveTo>
                  <a:pt x="844" y="1119"/>
                </a:moveTo>
                <a:cubicBezTo>
                  <a:pt x="844" y="1119"/>
                  <a:pt x="844" y="1119"/>
                  <a:pt x="844" y="1119"/>
                </a:cubicBezTo>
                <a:lnTo>
                  <a:pt x="844" y="1119"/>
                </a:lnTo>
                <a:lnTo>
                  <a:pt x="844" y="1119"/>
                </a:lnTo>
                <a:close/>
                <a:moveTo>
                  <a:pt x="1041" y="1110"/>
                </a:moveTo>
                <a:lnTo>
                  <a:pt x="1023" y="1113"/>
                </a:lnTo>
                <a:cubicBezTo>
                  <a:pt x="911" y="1137"/>
                  <a:pt x="786" y="1206"/>
                  <a:pt x="717" y="1313"/>
                </a:cubicBezTo>
                <a:cubicBezTo>
                  <a:pt x="717" y="1313"/>
                  <a:pt x="717" y="1313"/>
                  <a:pt x="717" y="1312"/>
                </a:cubicBezTo>
                <a:lnTo>
                  <a:pt x="716" y="1312"/>
                </a:lnTo>
                <a:lnTo>
                  <a:pt x="716" y="1312"/>
                </a:lnTo>
                <a:cubicBezTo>
                  <a:pt x="716" y="1312"/>
                  <a:pt x="716" y="1311"/>
                  <a:pt x="715" y="1311"/>
                </a:cubicBezTo>
                <a:lnTo>
                  <a:pt x="715" y="1310"/>
                </a:lnTo>
                <a:lnTo>
                  <a:pt x="715" y="1310"/>
                </a:lnTo>
                <a:lnTo>
                  <a:pt x="714" y="1309"/>
                </a:lnTo>
                <a:lnTo>
                  <a:pt x="713" y="1308"/>
                </a:lnTo>
                <a:lnTo>
                  <a:pt x="712" y="1308"/>
                </a:lnTo>
                <a:lnTo>
                  <a:pt x="712" y="1308"/>
                </a:lnTo>
                <a:lnTo>
                  <a:pt x="712" y="1307"/>
                </a:lnTo>
                <a:lnTo>
                  <a:pt x="711" y="1307"/>
                </a:lnTo>
                <a:lnTo>
                  <a:pt x="711" y="1306"/>
                </a:lnTo>
                <a:lnTo>
                  <a:pt x="711" y="1307"/>
                </a:lnTo>
                <a:lnTo>
                  <a:pt x="711" y="1307"/>
                </a:lnTo>
                <a:lnTo>
                  <a:pt x="712" y="1308"/>
                </a:lnTo>
                <a:lnTo>
                  <a:pt x="713" y="1308"/>
                </a:lnTo>
                <a:lnTo>
                  <a:pt x="713" y="1309"/>
                </a:lnTo>
                <a:lnTo>
                  <a:pt x="714" y="1309"/>
                </a:lnTo>
                <a:lnTo>
                  <a:pt x="714" y="1310"/>
                </a:lnTo>
                <a:lnTo>
                  <a:pt x="715" y="1310"/>
                </a:lnTo>
                <a:lnTo>
                  <a:pt x="716" y="1312"/>
                </a:lnTo>
                <a:lnTo>
                  <a:pt x="717" y="1313"/>
                </a:lnTo>
                <a:cubicBezTo>
                  <a:pt x="676" y="1380"/>
                  <a:pt x="656" y="1467"/>
                  <a:pt x="656" y="1555"/>
                </a:cubicBezTo>
                <a:cubicBezTo>
                  <a:pt x="656" y="1696"/>
                  <a:pt x="710" y="1831"/>
                  <a:pt x="771" y="1865"/>
                </a:cubicBezTo>
                <a:cubicBezTo>
                  <a:pt x="784" y="1871"/>
                  <a:pt x="798" y="1878"/>
                  <a:pt x="818" y="1878"/>
                </a:cubicBezTo>
                <a:cubicBezTo>
                  <a:pt x="818" y="1878"/>
                  <a:pt x="818" y="1878"/>
                  <a:pt x="825" y="1878"/>
                </a:cubicBezTo>
                <a:cubicBezTo>
                  <a:pt x="926" y="1878"/>
                  <a:pt x="1095" y="1743"/>
                  <a:pt x="1196" y="1582"/>
                </a:cubicBezTo>
                <a:cubicBezTo>
                  <a:pt x="1264" y="1488"/>
                  <a:pt x="1291" y="1380"/>
                  <a:pt x="1291" y="1292"/>
                </a:cubicBezTo>
                <a:cubicBezTo>
                  <a:pt x="1291" y="1260"/>
                  <a:pt x="1287" y="1230"/>
                  <a:pt x="1279" y="1205"/>
                </a:cubicBezTo>
                <a:lnTo>
                  <a:pt x="1278" y="1202"/>
                </a:lnTo>
                <a:lnTo>
                  <a:pt x="1203" y="1225"/>
                </a:lnTo>
                <a:lnTo>
                  <a:pt x="1197" y="1214"/>
                </a:lnTo>
                <a:lnTo>
                  <a:pt x="1027" y="1710"/>
                </a:lnTo>
                <a:lnTo>
                  <a:pt x="784" y="1812"/>
                </a:lnTo>
                <a:lnTo>
                  <a:pt x="750" y="1664"/>
                </a:lnTo>
                <a:lnTo>
                  <a:pt x="750" y="1651"/>
                </a:lnTo>
                <a:lnTo>
                  <a:pt x="1148" y="1155"/>
                </a:lnTo>
                <a:lnTo>
                  <a:pt x="1041" y="1170"/>
                </a:lnTo>
                <a:lnTo>
                  <a:pt x="1041" y="1110"/>
                </a:lnTo>
                <a:close/>
                <a:moveTo>
                  <a:pt x="1215" y="721"/>
                </a:moveTo>
                <a:cubicBezTo>
                  <a:pt x="1209" y="782"/>
                  <a:pt x="1195" y="849"/>
                  <a:pt x="1188" y="869"/>
                </a:cubicBezTo>
                <a:cubicBezTo>
                  <a:pt x="1188" y="876"/>
                  <a:pt x="1195" y="889"/>
                  <a:pt x="1209" y="903"/>
                </a:cubicBezTo>
                <a:cubicBezTo>
                  <a:pt x="1229" y="916"/>
                  <a:pt x="1249" y="923"/>
                  <a:pt x="1263" y="923"/>
                </a:cubicBezTo>
                <a:cubicBezTo>
                  <a:pt x="1270" y="923"/>
                  <a:pt x="1345" y="883"/>
                  <a:pt x="1406" y="849"/>
                </a:cubicBezTo>
                <a:cubicBezTo>
                  <a:pt x="1412" y="842"/>
                  <a:pt x="1419" y="836"/>
                  <a:pt x="1433" y="836"/>
                </a:cubicBezTo>
                <a:cubicBezTo>
                  <a:pt x="1419" y="836"/>
                  <a:pt x="1412" y="836"/>
                  <a:pt x="1399" y="836"/>
                </a:cubicBezTo>
                <a:cubicBezTo>
                  <a:pt x="1365" y="836"/>
                  <a:pt x="1331" y="836"/>
                  <a:pt x="1304" y="829"/>
                </a:cubicBezTo>
                <a:cubicBezTo>
                  <a:pt x="1256" y="815"/>
                  <a:pt x="1236" y="768"/>
                  <a:pt x="1215" y="721"/>
                </a:cubicBezTo>
                <a:close/>
                <a:moveTo>
                  <a:pt x="1188" y="593"/>
                </a:moveTo>
                <a:cubicBezTo>
                  <a:pt x="1195" y="593"/>
                  <a:pt x="1195" y="593"/>
                  <a:pt x="1195" y="593"/>
                </a:cubicBezTo>
                <a:cubicBezTo>
                  <a:pt x="1229" y="593"/>
                  <a:pt x="1229" y="593"/>
                  <a:pt x="1229" y="593"/>
                </a:cubicBezTo>
                <a:cubicBezTo>
                  <a:pt x="1236" y="593"/>
                  <a:pt x="1236" y="593"/>
                  <a:pt x="1236" y="593"/>
                </a:cubicBezTo>
                <a:cubicBezTo>
                  <a:pt x="1236" y="600"/>
                  <a:pt x="1236" y="600"/>
                  <a:pt x="1236" y="600"/>
                </a:cubicBezTo>
                <a:cubicBezTo>
                  <a:pt x="1236" y="600"/>
                  <a:pt x="1236" y="606"/>
                  <a:pt x="1236" y="606"/>
                </a:cubicBezTo>
                <a:cubicBezTo>
                  <a:pt x="1243" y="613"/>
                  <a:pt x="1243" y="620"/>
                  <a:pt x="1243" y="627"/>
                </a:cubicBezTo>
                <a:cubicBezTo>
                  <a:pt x="1249" y="647"/>
                  <a:pt x="1256" y="667"/>
                  <a:pt x="1263" y="687"/>
                </a:cubicBezTo>
                <a:cubicBezTo>
                  <a:pt x="1277" y="734"/>
                  <a:pt x="1311" y="775"/>
                  <a:pt x="1317" y="775"/>
                </a:cubicBezTo>
                <a:cubicBezTo>
                  <a:pt x="1338" y="775"/>
                  <a:pt x="1365" y="782"/>
                  <a:pt x="1399" y="782"/>
                </a:cubicBezTo>
                <a:cubicBezTo>
                  <a:pt x="1467" y="782"/>
                  <a:pt x="1528" y="775"/>
                  <a:pt x="1535" y="775"/>
                </a:cubicBezTo>
                <a:cubicBezTo>
                  <a:pt x="1541" y="775"/>
                  <a:pt x="1541" y="775"/>
                  <a:pt x="1541" y="775"/>
                </a:cubicBezTo>
                <a:cubicBezTo>
                  <a:pt x="1555" y="822"/>
                  <a:pt x="1555" y="822"/>
                  <a:pt x="1555" y="822"/>
                </a:cubicBezTo>
                <a:cubicBezTo>
                  <a:pt x="1548" y="822"/>
                  <a:pt x="1548" y="822"/>
                  <a:pt x="1548" y="822"/>
                </a:cubicBezTo>
                <a:cubicBezTo>
                  <a:pt x="1541" y="829"/>
                  <a:pt x="1541" y="829"/>
                  <a:pt x="1541" y="829"/>
                </a:cubicBezTo>
                <a:cubicBezTo>
                  <a:pt x="1535" y="836"/>
                  <a:pt x="1521" y="842"/>
                  <a:pt x="1514" y="849"/>
                </a:cubicBezTo>
                <a:cubicBezTo>
                  <a:pt x="1494" y="862"/>
                  <a:pt x="1460" y="876"/>
                  <a:pt x="1433" y="896"/>
                </a:cubicBezTo>
                <a:cubicBezTo>
                  <a:pt x="1372" y="930"/>
                  <a:pt x="1304" y="970"/>
                  <a:pt x="1270" y="977"/>
                </a:cubicBezTo>
                <a:cubicBezTo>
                  <a:pt x="1270" y="977"/>
                  <a:pt x="1263" y="977"/>
                  <a:pt x="1263" y="977"/>
                </a:cubicBezTo>
                <a:cubicBezTo>
                  <a:pt x="1202" y="970"/>
                  <a:pt x="1141" y="930"/>
                  <a:pt x="1134" y="869"/>
                </a:cubicBezTo>
                <a:cubicBezTo>
                  <a:pt x="1134" y="862"/>
                  <a:pt x="1134" y="862"/>
                  <a:pt x="1134" y="856"/>
                </a:cubicBezTo>
                <a:cubicBezTo>
                  <a:pt x="1141" y="815"/>
                  <a:pt x="1182" y="606"/>
                  <a:pt x="1182" y="600"/>
                </a:cubicBezTo>
                <a:cubicBezTo>
                  <a:pt x="1188" y="593"/>
                  <a:pt x="1188" y="593"/>
                  <a:pt x="1188" y="593"/>
                </a:cubicBezTo>
                <a:close/>
                <a:moveTo>
                  <a:pt x="1500" y="505"/>
                </a:moveTo>
                <a:lnTo>
                  <a:pt x="1514" y="505"/>
                </a:lnTo>
                <a:lnTo>
                  <a:pt x="1548" y="505"/>
                </a:lnTo>
                <a:lnTo>
                  <a:pt x="1548" y="560"/>
                </a:lnTo>
                <a:lnTo>
                  <a:pt x="1534" y="560"/>
                </a:lnTo>
                <a:lnTo>
                  <a:pt x="1514" y="560"/>
                </a:lnTo>
                <a:lnTo>
                  <a:pt x="1500" y="560"/>
                </a:lnTo>
                <a:lnTo>
                  <a:pt x="1500" y="505"/>
                </a:lnTo>
                <a:close/>
                <a:moveTo>
                  <a:pt x="1350" y="452"/>
                </a:moveTo>
                <a:lnTo>
                  <a:pt x="1404" y="497"/>
                </a:lnTo>
                <a:lnTo>
                  <a:pt x="1370" y="538"/>
                </a:lnTo>
                <a:lnTo>
                  <a:pt x="1332" y="504"/>
                </a:lnTo>
                <a:lnTo>
                  <a:pt x="1318" y="497"/>
                </a:lnTo>
                <a:lnTo>
                  <a:pt x="1350" y="452"/>
                </a:lnTo>
                <a:close/>
                <a:moveTo>
                  <a:pt x="366" y="363"/>
                </a:moveTo>
                <a:cubicBezTo>
                  <a:pt x="367" y="363"/>
                  <a:pt x="369" y="365"/>
                  <a:pt x="372" y="367"/>
                </a:cubicBezTo>
                <a:lnTo>
                  <a:pt x="373" y="367"/>
                </a:lnTo>
                <a:lnTo>
                  <a:pt x="373" y="370"/>
                </a:lnTo>
                <a:cubicBezTo>
                  <a:pt x="366" y="363"/>
                  <a:pt x="366" y="363"/>
                  <a:pt x="366" y="363"/>
                </a:cubicBezTo>
                <a:close/>
                <a:moveTo>
                  <a:pt x="373" y="363"/>
                </a:moveTo>
                <a:lnTo>
                  <a:pt x="373" y="363"/>
                </a:lnTo>
                <a:lnTo>
                  <a:pt x="372" y="363"/>
                </a:lnTo>
                <a:lnTo>
                  <a:pt x="371" y="363"/>
                </a:lnTo>
                <a:lnTo>
                  <a:pt x="371" y="363"/>
                </a:lnTo>
                <a:lnTo>
                  <a:pt x="370" y="363"/>
                </a:lnTo>
                <a:lnTo>
                  <a:pt x="369" y="363"/>
                </a:lnTo>
                <a:lnTo>
                  <a:pt x="368" y="363"/>
                </a:lnTo>
                <a:lnTo>
                  <a:pt x="368" y="363"/>
                </a:lnTo>
                <a:lnTo>
                  <a:pt x="367" y="363"/>
                </a:lnTo>
                <a:lnTo>
                  <a:pt x="366" y="363"/>
                </a:lnTo>
                <a:lnTo>
                  <a:pt x="366" y="363"/>
                </a:lnTo>
                <a:lnTo>
                  <a:pt x="373" y="363"/>
                </a:lnTo>
                <a:close/>
                <a:moveTo>
                  <a:pt x="1311" y="277"/>
                </a:moveTo>
                <a:cubicBezTo>
                  <a:pt x="1108" y="277"/>
                  <a:pt x="945" y="445"/>
                  <a:pt x="945" y="647"/>
                </a:cubicBezTo>
                <a:cubicBezTo>
                  <a:pt x="945" y="849"/>
                  <a:pt x="1108" y="1017"/>
                  <a:pt x="1311" y="1017"/>
                </a:cubicBezTo>
                <a:cubicBezTo>
                  <a:pt x="1513" y="1017"/>
                  <a:pt x="1676" y="849"/>
                  <a:pt x="1676" y="647"/>
                </a:cubicBezTo>
                <a:cubicBezTo>
                  <a:pt x="1676" y="640"/>
                  <a:pt x="1676" y="640"/>
                  <a:pt x="1676" y="640"/>
                </a:cubicBezTo>
                <a:cubicBezTo>
                  <a:pt x="1676" y="510"/>
                  <a:pt x="1608" y="397"/>
                  <a:pt x="1506" y="333"/>
                </a:cubicBezTo>
                <a:lnTo>
                  <a:pt x="1502" y="330"/>
                </a:lnTo>
                <a:lnTo>
                  <a:pt x="1502" y="330"/>
                </a:lnTo>
                <a:cubicBezTo>
                  <a:pt x="1493" y="330"/>
                  <a:pt x="1493" y="330"/>
                  <a:pt x="1493" y="330"/>
                </a:cubicBezTo>
                <a:lnTo>
                  <a:pt x="1494" y="325"/>
                </a:lnTo>
                <a:lnTo>
                  <a:pt x="1485" y="320"/>
                </a:lnTo>
                <a:lnTo>
                  <a:pt x="1474" y="315"/>
                </a:lnTo>
                <a:lnTo>
                  <a:pt x="1474" y="315"/>
                </a:lnTo>
                <a:cubicBezTo>
                  <a:pt x="1472" y="316"/>
                  <a:pt x="1472" y="316"/>
                  <a:pt x="1472" y="316"/>
                </a:cubicBezTo>
                <a:lnTo>
                  <a:pt x="1470" y="313"/>
                </a:lnTo>
                <a:lnTo>
                  <a:pt x="1469" y="312"/>
                </a:lnTo>
                <a:cubicBezTo>
                  <a:pt x="1421" y="290"/>
                  <a:pt x="1368" y="277"/>
                  <a:pt x="1311" y="277"/>
                </a:cubicBezTo>
                <a:close/>
                <a:moveTo>
                  <a:pt x="1635" y="210"/>
                </a:moveTo>
                <a:lnTo>
                  <a:pt x="1633" y="212"/>
                </a:lnTo>
                <a:cubicBezTo>
                  <a:pt x="1616" y="229"/>
                  <a:pt x="1594" y="242"/>
                  <a:pt x="1574" y="255"/>
                </a:cubicBezTo>
                <a:cubicBezTo>
                  <a:pt x="1566" y="261"/>
                  <a:pt x="1559" y="266"/>
                  <a:pt x="1552" y="270"/>
                </a:cubicBezTo>
                <a:lnTo>
                  <a:pt x="1543" y="276"/>
                </a:lnTo>
                <a:lnTo>
                  <a:pt x="1551" y="276"/>
                </a:lnTo>
                <a:cubicBezTo>
                  <a:pt x="1554" y="276"/>
                  <a:pt x="1557" y="276"/>
                  <a:pt x="1561" y="276"/>
                </a:cubicBezTo>
                <a:cubicBezTo>
                  <a:pt x="1581" y="276"/>
                  <a:pt x="1608" y="276"/>
                  <a:pt x="1635" y="276"/>
                </a:cubicBezTo>
                <a:cubicBezTo>
                  <a:pt x="1655" y="276"/>
                  <a:pt x="1662" y="276"/>
                  <a:pt x="1662" y="276"/>
                </a:cubicBezTo>
                <a:cubicBezTo>
                  <a:pt x="1662" y="269"/>
                  <a:pt x="1669" y="269"/>
                  <a:pt x="1669" y="269"/>
                </a:cubicBezTo>
                <a:cubicBezTo>
                  <a:pt x="1669" y="263"/>
                  <a:pt x="1669" y="256"/>
                  <a:pt x="1676" y="249"/>
                </a:cubicBezTo>
                <a:cubicBezTo>
                  <a:pt x="1669" y="249"/>
                  <a:pt x="1669" y="249"/>
                  <a:pt x="1669" y="249"/>
                </a:cubicBezTo>
                <a:cubicBezTo>
                  <a:pt x="1655" y="249"/>
                  <a:pt x="1655" y="249"/>
                  <a:pt x="1655" y="249"/>
                </a:cubicBezTo>
                <a:cubicBezTo>
                  <a:pt x="1655" y="242"/>
                  <a:pt x="1655" y="242"/>
                  <a:pt x="1655" y="242"/>
                </a:cubicBezTo>
                <a:cubicBezTo>
                  <a:pt x="1628" y="236"/>
                  <a:pt x="1628" y="236"/>
                  <a:pt x="1628" y="236"/>
                </a:cubicBezTo>
                <a:cubicBezTo>
                  <a:pt x="1628" y="222"/>
                  <a:pt x="1628" y="222"/>
                  <a:pt x="1628" y="222"/>
                </a:cubicBezTo>
                <a:cubicBezTo>
                  <a:pt x="1628" y="215"/>
                  <a:pt x="1635" y="215"/>
                  <a:pt x="1635" y="215"/>
                </a:cubicBezTo>
                <a:cubicBezTo>
                  <a:pt x="1635" y="215"/>
                  <a:pt x="1635" y="215"/>
                  <a:pt x="1635" y="211"/>
                </a:cubicBezTo>
                <a:lnTo>
                  <a:pt x="1635" y="210"/>
                </a:lnTo>
                <a:close/>
                <a:moveTo>
                  <a:pt x="1696" y="209"/>
                </a:moveTo>
                <a:cubicBezTo>
                  <a:pt x="1696" y="209"/>
                  <a:pt x="1696" y="212"/>
                  <a:pt x="1694" y="217"/>
                </a:cubicBezTo>
                <a:lnTo>
                  <a:pt x="1694" y="217"/>
                </a:lnTo>
                <a:lnTo>
                  <a:pt x="1694" y="218"/>
                </a:lnTo>
                <a:cubicBezTo>
                  <a:pt x="1689" y="222"/>
                  <a:pt x="1688" y="223"/>
                  <a:pt x="1682" y="229"/>
                </a:cubicBezTo>
                <a:cubicBezTo>
                  <a:pt x="1682" y="236"/>
                  <a:pt x="1682" y="236"/>
                  <a:pt x="1682" y="236"/>
                </a:cubicBezTo>
                <a:cubicBezTo>
                  <a:pt x="1687" y="231"/>
                  <a:pt x="1691" y="226"/>
                  <a:pt x="1693" y="221"/>
                </a:cubicBezTo>
                <a:lnTo>
                  <a:pt x="1694" y="217"/>
                </a:lnTo>
                <a:lnTo>
                  <a:pt x="1696" y="215"/>
                </a:lnTo>
                <a:cubicBezTo>
                  <a:pt x="1696" y="209"/>
                  <a:pt x="1696" y="209"/>
                  <a:pt x="1696" y="209"/>
                </a:cubicBezTo>
                <a:close/>
                <a:moveTo>
                  <a:pt x="1526" y="0"/>
                </a:moveTo>
                <a:cubicBezTo>
                  <a:pt x="1560" y="0"/>
                  <a:pt x="1587" y="27"/>
                  <a:pt x="1614" y="54"/>
                </a:cubicBezTo>
                <a:cubicBezTo>
                  <a:pt x="1641" y="81"/>
                  <a:pt x="1661" y="114"/>
                  <a:pt x="1668" y="148"/>
                </a:cubicBezTo>
                <a:cubicBezTo>
                  <a:pt x="1668" y="151"/>
                  <a:pt x="1667" y="155"/>
                  <a:pt x="1666" y="158"/>
                </a:cubicBezTo>
                <a:lnTo>
                  <a:pt x="1666" y="159"/>
                </a:lnTo>
                <a:lnTo>
                  <a:pt x="1668" y="157"/>
                </a:lnTo>
                <a:cubicBezTo>
                  <a:pt x="1674" y="152"/>
                  <a:pt x="1683" y="148"/>
                  <a:pt x="1696" y="148"/>
                </a:cubicBezTo>
                <a:cubicBezTo>
                  <a:pt x="1709" y="148"/>
                  <a:pt x="1716" y="148"/>
                  <a:pt x="1723" y="155"/>
                </a:cubicBezTo>
                <a:cubicBezTo>
                  <a:pt x="1736" y="168"/>
                  <a:pt x="1750" y="188"/>
                  <a:pt x="1750" y="209"/>
                </a:cubicBezTo>
                <a:cubicBezTo>
                  <a:pt x="1750" y="229"/>
                  <a:pt x="1743" y="249"/>
                  <a:pt x="1730" y="269"/>
                </a:cubicBezTo>
                <a:cubicBezTo>
                  <a:pt x="1716" y="283"/>
                  <a:pt x="1716" y="290"/>
                  <a:pt x="1709" y="303"/>
                </a:cubicBezTo>
                <a:cubicBezTo>
                  <a:pt x="1696" y="323"/>
                  <a:pt x="1676" y="330"/>
                  <a:pt x="1642" y="330"/>
                </a:cubicBezTo>
                <a:cubicBezTo>
                  <a:pt x="1625" y="330"/>
                  <a:pt x="1610" y="330"/>
                  <a:pt x="1596" y="330"/>
                </a:cubicBezTo>
                <a:lnTo>
                  <a:pt x="1591" y="330"/>
                </a:lnTo>
                <a:lnTo>
                  <a:pt x="1602" y="340"/>
                </a:lnTo>
                <a:cubicBezTo>
                  <a:pt x="1678" y="415"/>
                  <a:pt x="1727" y="518"/>
                  <a:pt x="1730" y="634"/>
                </a:cubicBezTo>
                <a:cubicBezTo>
                  <a:pt x="1730" y="647"/>
                  <a:pt x="1730" y="647"/>
                  <a:pt x="1730" y="647"/>
                </a:cubicBezTo>
                <a:cubicBezTo>
                  <a:pt x="1730" y="883"/>
                  <a:pt x="1547" y="1071"/>
                  <a:pt x="1311" y="1071"/>
                </a:cubicBezTo>
                <a:cubicBezTo>
                  <a:pt x="1289" y="1071"/>
                  <a:pt x="1268" y="1069"/>
                  <a:pt x="1247" y="1066"/>
                </a:cubicBezTo>
                <a:lnTo>
                  <a:pt x="1244" y="1066"/>
                </a:lnTo>
                <a:lnTo>
                  <a:pt x="1240" y="1078"/>
                </a:lnTo>
                <a:lnTo>
                  <a:pt x="1250" y="1084"/>
                </a:lnTo>
                <a:cubicBezTo>
                  <a:pt x="1273" y="1099"/>
                  <a:pt x="1290" y="1117"/>
                  <a:pt x="1304" y="1138"/>
                </a:cubicBezTo>
                <a:lnTo>
                  <a:pt x="1307" y="1143"/>
                </a:lnTo>
                <a:lnTo>
                  <a:pt x="1312" y="1141"/>
                </a:lnTo>
                <a:cubicBezTo>
                  <a:pt x="1332" y="1134"/>
                  <a:pt x="1355" y="1122"/>
                  <a:pt x="1379" y="1110"/>
                </a:cubicBezTo>
                <a:cubicBezTo>
                  <a:pt x="1440" y="1083"/>
                  <a:pt x="1521" y="1050"/>
                  <a:pt x="1602" y="1016"/>
                </a:cubicBezTo>
                <a:cubicBezTo>
                  <a:pt x="1771" y="942"/>
                  <a:pt x="1939" y="875"/>
                  <a:pt x="2007" y="868"/>
                </a:cubicBezTo>
                <a:cubicBezTo>
                  <a:pt x="2007" y="868"/>
                  <a:pt x="2014" y="868"/>
                  <a:pt x="2020" y="868"/>
                </a:cubicBezTo>
                <a:cubicBezTo>
                  <a:pt x="2122" y="868"/>
                  <a:pt x="2209" y="902"/>
                  <a:pt x="2209" y="902"/>
                </a:cubicBezTo>
                <a:cubicBezTo>
                  <a:pt x="2223" y="908"/>
                  <a:pt x="2223" y="908"/>
                  <a:pt x="2223" y="908"/>
                </a:cubicBezTo>
                <a:cubicBezTo>
                  <a:pt x="2209" y="955"/>
                  <a:pt x="2209" y="955"/>
                  <a:pt x="2209" y="955"/>
                </a:cubicBezTo>
                <a:cubicBezTo>
                  <a:pt x="2196" y="955"/>
                  <a:pt x="2196" y="955"/>
                  <a:pt x="2196" y="955"/>
                </a:cubicBezTo>
                <a:cubicBezTo>
                  <a:pt x="2196" y="955"/>
                  <a:pt x="2189" y="949"/>
                  <a:pt x="2189" y="949"/>
                </a:cubicBezTo>
                <a:cubicBezTo>
                  <a:pt x="2189" y="949"/>
                  <a:pt x="2182" y="949"/>
                  <a:pt x="2182" y="949"/>
                </a:cubicBezTo>
                <a:cubicBezTo>
                  <a:pt x="2169" y="942"/>
                  <a:pt x="2155" y="942"/>
                  <a:pt x="2142" y="935"/>
                </a:cubicBezTo>
                <a:cubicBezTo>
                  <a:pt x="2108" y="929"/>
                  <a:pt x="2068" y="922"/>
                  <a:pt x="2020" y="922"/>
                </a:cubicBezTo>
                <a:cubicBezTo>
                  <a:pt x="2014" y="922"/>
                  <a:pt x="2014" y="922"/>
                  <a:pt x="2007" y="922"/>
                </a:cubicBezTo>
                <a:cubicBezTo>
                  <a:pt x="1973" y="922"/>
                  <a:pt x="1784" y="996"/>
                  <a:pt x="1622" y="1063"/>
                </a:cubicBezTo>
                <a:cubicBezTo>
                  <a:pt x="1500" y="1119"/>
                  <a:pt x="1383" y="1170"/>
                  <a:pt x="1331" y="1193"/>
                </a:cubicBezTo>
                <a:lnTo>
                  <a:pt x="1331" y="1193"/>
                </a:lnTo>
                <a:lnTo>
                  <a:pt x="1332" y="1199"/>
                </a:lnTo>
                <a:cubicBezTo>
                  <a:pt x="1341" y="1227"/>
                  <a:pt x="1345" y="1259"/>
                  <a:pt x="1345" y="1292"/>
                </a:cubicBezTo>
                <a:cubicBezTo>
                  <a:pt x="1345" y="1393"/>
                  <a:pt x="1311" y="1508"/>
                  <a:pt x="1244" y="1616"/>
                </a:cubicBezTo>
                <a:cubicBezTo>
                  <a:pt x="1152" y="1758"/>
                  <a:pt x="1012" y="1882"/>
                  <a:pt x="885" y="1920"/>
                </a:cubicBezTo>
                <a:lnTo>
                  <a:pt x="885" y="1920"/>
                </a:lnTo>
                <a:lnTo>
                  <a:pt x="885" y="1920"/>
                </a:lnTo>
                <a:cubicBezTo>
                  <a:pt x="883" y="1926"/>
                  <a:pt x="878" y="1933"/>
                  <a:pt x="878" y="1945"/>
                </a:cubicBezTo>
                <a:cubicBezTo>
                  <a:pt x="878" y="1965"/>
                  <a:pt x="871" y="1999"/>
                  <a:pt x="865" y="2032"/>
                </a:cubicBezTo>
                <a:cubicBezTo>
                  <a:pt x="851" y="2113"/>
                  <a:pt x="831" y="2214"/>
                  <a:pt x="817" y="2322"/>
                </a:cubicBezTo>
                <a:cubicBezTo>
                  <a:pt x="784" y="2538"/>
                  <a:pt x="750" y="2780"/>
                  <a:pt x="743" y="2861"/>
                </a:cubicBezTo>
                <a:cubicBezTo>
                  <a:pt x="743" y="2874"/>
                  <a:pt x="750" y="2881"/>
                  <a:pt x="750" y="2881"/>
                </a:cubicBezTo>
                <a:cubicBezTo>
                  <a:pt x="750" y="2895"/>
                  <a:pt x="777" y="2908"/>
                  <a:pt x="817" y="2908"/>
                </a:cubicBezTo>
                <a:cubicBezTo>
                  <a:pt x="865" y="2908"/>
                  <a:pt x="912" y="2895"/>
                  <a:pt x="912" y="2895"/>
                </a:cubicBezTo>
                <a:cubicBezTo>
                  <a:pt x="912" y="2895"/>
                  <a:pt x="912" y="2895"/>
                  <a:pt x="919" y="2895"/>
                </a:cubicBezTo>
                <a:cubicBezTo>
                  <a:pt x="925" y="2895"/>
                  <a:pt x="925" y="2895"/>
                  <a:pt x="925" y="2895"/>
                </a:cubicBezTo>
                <a:cubicBezTo>
                  <a:pt x="939" y="2942"/>
                  <a:pt x="939" y="2942"/>
                  <a:pt x="939" y="2942"/>
                </a:cubicBezTo>
                <a:cubicBezTo>
                  <a:pt x="925" y="2942"/>
                  <a:pt x="925" y="2942"/>
                  <a:pt x="925" y="2942"/>
                </a:cubicBezTo>
                <a:cubicBezTo>
                  <a:pt x="925" y="2942"/>
                  <a:pt x="919" y="2949"/>
                  <a:pt x="919" y="2949"/>
                </a:cubicBezTo>
                <a:cubicBezTo>
                  <a:pt x="912" y="2949"/>
                  <a:pt x="905" y="2949"/>
                  <a:pt x="892" y="2949"/>
                </a:cubicBezTo>
                <a:cubicBezTo>
                  <a:pt x="871" y="2955"/>
                  <a:pt x="844" y="2962"/>
                  <a:pt x="817" y="2962"/>
                </a:cubicBezTo>
                <a:cubicBezTo>
                  <a:pt x="817" y="2962"/>
                  <a:pt x="811" y="2962"/>
                  <a:pt x="811" y="2962"/>
                </a:cubicBezTo>
                <a:cubicBezTo>
                  <a:pt x="770" y="2962"/>
                  <a:pt x="716" y="2949"/>
                  <a:pt x="696" y="2895"/>
                </a:cubicBezTo>
                <a:lnTo>
                  <a:pt x="696" y="2894"/>
                </a:lnTo>
                <a:lnTo>
                  <a:pt x="696" y="2894"/>
                </a:lnTo>
                <a:lnTo>
                  <a:pt x="697" y="2894"/>
                </a:lnTo>
                <a:lnTo>
                  <a:pt x="699" y="2893"/>
                </a:lnTo>
                <a:lnTo>
                  <a:pt x="699" y="2893"/>
                </a:lnTo>
                <a:lnTo>
                  <a:pt x="699" y="2893"/>
                </a:lnTo>
                <a:lnTo>
                  <a:pt x="700" y="2892"/>
                </a:lnTo>
                <a:lnTo>
                  <a:pt x="702" y="2891"/>
                </a:lnTo>
                <a:lnTo>
                  <a:pt x="705" y="2890"/>
                </a:lnTo>
                <a:lnTo>
                  <a:pt x="705" y="2890"/>
                </a:lnTo>
                <a:lnTo>
                  <a:pt x="706" y="2890"/>
                </a:lnTo>
                <a:lnTo>
                  <a:pt x="707" y="2889"/>
                </a:lnTo>
                <a:lnTo>
                  <a:pt x="708" y="2889"/>
                </a:lnTo>
                <a:lnTo>
                  <a:pt x="709" y="2888"/>
                </a:lnTo>
                <a:lnTo>
                  <a:pt x="709" y="2888"/>
                </a:lnTo>
                <a:lnTo>
                  <a:pt x="708" y="2889"/>
                </a:lnTo>
                <a:lnTo>
                  <a:pt x="708" y="2889"/>
                </a:lnTo>
                <a:lnTo>
                  <a:pt x="707" y="2889"/>
                </a:lnTo>
                <a:lnTo>
                  <a:pt x="705" y="2890"/>
                </a:lnTo>
                <a:lnTo>
                  <a:pt x="704" y="2891"/>
                </a:lnTo>
                <a:lnTo>
                  <a:pt x="702" y="2891"/>
                </a:lnTo>
                <a:lnTo>
                  <a:pt x="701" y="2892"/>
                </a:lnTo>
                <a:lnTo>
                  <a:pt x="699" y="2893"/>
                </a:lnTo>
                <a:lnTo>
                  <a:pt x="699" y="2893"/>
                </a:lnTo>
                <a:lnTo>
                  <a:pt x="697" y="2894"/>
                </a:lnTo>
                <a:lnTo>
                  <a:pt x="697" y="2894"/>
                </a:lnTo>
                <a:lnTo>
                  <a:pt x="696" y="2894"/>
                </a:lnTo>
                <a:lnTo>
                  <a:pt x="696" y="2895"/>
                </a:lnTo>
                <a:cubicBezTo>
                  <a:pt x="696" y="2895"/>
                  <a:pt x="696" y="2895"/>
                  <a:pt x="696" y="2895"/>
                </a:cubicBezTo>
                <a:cubicBezTo>
                  <a:pt x="696" y="2881"/>
                  <a:pt x="689" y="2874"/>
                  <a:pt x="689" y="2861"/>
                </a:cubicBezTo>
                <a:cubicBezTo>
                  <a:pt x="695" y="2711"/>
                  <a:pt x="798" y="2107"/>
                  <a:pt x="825" y="1938"/>
                </a:cubicBezTo>
                <a:lnTo>
                  <a:pt x="826" y="1931"/>
                </a:lnTo>
                <a:lnTo>
                  <a:pt x="818" y="1932"/>
                </a:lnTo>
                <a:cubicBezTo>
                  <a:pt x="791" y="1932"/>
                  <a:pt x="764" y="1925"/>
                  <a:pt x="737" y="1905"/>
                </a:cubicBezTo>
                <a:lnTo>
                  <a:pt x="738" y="1904"/>
                </a:lnTo>
                <a:lnTo>
                  <a:pt x="738" y="1904"/>
                </a:lnTo>
                <a:lnTo>
                  <a:pt x="738" y="1904"/>
                </a:lnTo>
                <a:lnTo>
                  <a:pt x="739" y="1903"/>
                </a:lnTo>
                <a:lnTo>
                  <a:pt x="740" y="1902"/>
                </a:lnTo>
                <a:lnTo>
                  <a:pt x="741" y="1901"/>
                </a:lnTo>
                <a:lnTo>
                  <a:pt x="742" y="1900"/>
                </a:lnTo>
                <a:lnTo>
                  <a:pt x="742" y="1900"/>
                </a:lnTo>
                <a:lnTo>
                  <a:pt x="743" y="1899"/>
                </a:lnTo>
                <a:lnTo>
                  <a:pt x="744" y="1898"/>
                </a:lnTo>
                <a:lnTo>
                  <a:pt x="744" y="1898"/>
                </a:lnTo>
                <a:cubicBezTo>
                  <a:pt x="744" y="1899"/>
                  <a:pt x="743" y="1899"/>
                  <a:pt x="743" y="1899"/>
                </a:cubicBezTo>
                <a:lnTo>
                  <a:pt x="743" y="1899"/>
                </a:lnTo>
                <a:lnTo>
                  <a:pt x="742" y="1900"/>
                </a:lnTo>
                <a:lnTo>
                  <a:pt x="742" y="1901"/>
                </a:lnTo>
                <a:lnTo>
                  <a:pt x="740" y="1902"/>
                </a:lnTo>
                <a:lnTo>
                  <a:pt x="740" y="1902"/>
                </a:lnTo>
                <a:cubicBezTo>
                  <a:pt x="739" y="1903"/>
                  <a:pt x="739" y="1903"/>
                  <a:pt x="739" y="1903"/>
                </a:cubicBezTo>
                <a:lnTo>
                  <a:pt x="738" y="1904"/>
                </a:lnTo>
                <a:lnTo>
                  <a:pt x="738" y="1904"/>
                </a:lnTo>
                <a:lnTo>
                  <a:pt x="737" y="1905"/>
                </a:lnTo>
                <a:cubicBezTo>
                  <a:pt x="737" y="1905"/>
                  <a:pt x="737" y="1905"/>
                  <a:pt x="737" y="1905"/>
                </a:cubicBezTo>
                <a:cubicBezTo>
                  <a:pt x="715" y="1890"/>
                  <a:pt x="695" y="1869"/>
                  <a:pt x="677" y="1842"/>
                </a:cubicBezTo>
                <a:lnTo>
                  <a:pt x="676" y="1840"/>
                </a:lnTo>
                <a:lnTo>
                  <a:pt x="672" y="1844"/>
                </a:lnTo>
                <a:cubicBezTo>
                  <a:pt x="629" y="1896"/>
                  <a:pt x="547" y="1997"/>
                  <a:pt x="479" y="2060"/>
                </a:cubicBezTo>
                <a:cubicBezTo>
                  <a:pt x="446" y="2087"/>
                  <a:pt x="419" y="2107"/>
                  <a:pt x="385" y="2114"/>
                </a:cubicBezTo>
                <a:cubicBezTo>
                  <a:pt x="385" y="2114"/>
                  <a:pt x="378" y="2107"/>
                  <a:pt x="378" y="2107"/>
                </a:cubicBezTo>
                <a:cubicBezTo>
                  <a:pt x="378" y="2097"/>
                  <a:pt x="378" y="2095"/>
                  <a:pt x="378" y="2094"/>
                </a:cubicBezTo>
                <a:lnTo>
                  <a:pt x="378" y="2094"/>
                </a:lnTo>
                <a:lnTo>
                  <a:pt x="378" y="2094"/>
                </a:lnTo>
                <a:lnTo>
                  <a:pt x="376" y="2098"/>
                </a:lnTo>
                <a:cubicBezTo>
                  <a:pt x="371" y="2107"/>
                  <a:pt x="371" y="2107"/>
                  <a:pt x="371" y="2107"/>
                </a:cubicBezTo>
                <a:cubicBezTo>
                  <a:pt x="324" y="2094"/>
                  <a:pt x="290" y="2026"/>
                  <a:pt x="250" y="1959"/>
                </a:cubicBezTo>
                <a:cubicBezTo>
                  <a:pt x="223" y="1898"/>
                  <a:pt x="203" y="1838"/>
                  <a:pt x="196" y="1804"/>
                </a:cubicBezTo>
                <a:cubicBezTo>
                  <a:pt x="196" y="1804"/>
                  <a:pt x="189" y="1804"/>
                  <a:pt x="189" y="1804"/>
                </a:cubicBezTo>
                <a:cubicBezTo>
                  <a:pt x="142" y="1804"/>
                  <a:pt x="41" y="1831"/>
                  <a:pt x="34" y="1838"/>
                </a:cubicBezTo>
                <a:cubicBezTo>
                  <a:pt x="30" y="1829"/>
                  <a:pt x="28" y="1826"/>
                  <a:pt x="27" y="1825"/>
                </a:cubicBezTo>
                <a:lnTo>
                  <a:pt x="27" y="1824"/>
                </a:lnTo>
                <a:lnTo>
                  <a:pt x="27" y="1824"/>
                </a:lnTo>
                <a:cubicBezTo>
                  <a:pt x="27" y="1824"/>
                  <a:pt x="27" y="1824"/>
                  <a:pt x="27" y="1824"/>
                </a:cubicBezTo>
                <a:lnTo>
                  <a:pt x="27" y="1824"/>
                </a:lnTo>
                <a:lnTo>
                  <a:pt x="23" y="1824"/>
                </a:lnTo>
                <a:cubicBezTo>
                  <a:pt x="14" y="1824"/>
                  <a:pt x="14" y="1824"/>
                  <a:pt x="14" y="1824"/>
                </a:cubicBezTo>
                <a:cubicBezTo>
                  <a:pt x="0" y="1784"/>
                  <a:pt x="0" y="1784"/>
                  <a:pt x="0" y="1784"/>
                </a:cubicBezTo>
                <a:cubicBezTo>
                  <a:pt x="20" y="1784"/>
                  <a:pt x="20" y="1784"/>
                  <a:pt x="20" y="1784"/>
                </a:cubicBezTo>
                <a:cubicBezTo>
                  <a:pt x="27" y="1784"/>
                  <a:pt x="27" y="1784"/>
                  <a:pt x="34" y="1777"/>
                </a:cubicBezTo>
                <a:cubicBezTo>
                  <a:pt x="47" y="1777"/>
                  <a:pt x="61" y="1770"/>
                  <a:pt x="81" y="1770"/>
                </a:cubicBezTo>
                <a:cubicBezTo>
                  <a:pt x="115" y="1763"/>
                  <a:pt x="155" y="1750"/>
                  <a:pt x="189" y="1750"/>
                </a:cubicBezTo>
                <a:cubicBezTo>
                  <a:pt x="196" y="1750"/>
                  <a:pt x="209" y="1750"/>
                  <a:pt x="216" y="1757"/>
                </a:cubicBezTo>
                <a:cubicBezTo>
                  <a:pt x="230" y="1763"/>
                  <a:pt x="243" y="1770"/>
                  <a:pt x="243" y="1790"/>
                </a:cubicBezTo>
                <a:cubicBezTo>
                  <a:pt x="243" y="1797"/>
                  <a:pt x="243" y="1797"/>
                  <a:pt x="243" y="1797"/>
                </a:cubicBezTo>
                <a:cubicBezTo>
                  <a:pt x="243" y="1804"/>
                  <a:pt x="270" y="1878"/>
                  <a:pt x="304" y="1932"/>
                </a:cubicBezTo>
                <a:cubicBezTo>
                  <a:pt x="317" y="1966"/>
                  <a:pt x="338" y="1999"/>
                  <a:pt x="351" y="2020"/>
                </a:cubicBezTo>
                <a:cubicBezTo>
                  <a:pt x="365" y="2040"/>
                  <a:pt x="385" y="2060"/>
                  <a:pt x="385" y="2060"/>
                </a:cubicBezTo>
                <a:cubicBezTo>
                  <a:pt x="385" y="2060"/>
                  <a:pt x="385" y="2060"/>
                  <a:pt x="392" y="2060"/>
                </a:cubicBezTo>
                <a:cubicBezTo>
                  <a:pt x="392" y="2053"/>
                  <a:pt x="392" y="2053"/>
                  <a:pt x="392" y="2053"/>
                </a:cubicBezTo>
                <a:cubicBezTo>
                  <a:pt x="398" y="2053"/>
                  <a:pt x="398" y="2053"/>
                  <a:pt x="405" y="2047"/>
                </a:cubicBezTo>
                <a:cubicBezTo>
                  <a:pt x="419" y="2040"/>
                  <a:pt x="432" y="2033"/>
                  <a:pt x="446" y="2020"/>
                </a:cubicBezTo>
                <a:cubicBezTo>
                  <a:pt x="473" y="1993"/>
                  <a:pt x="506" y="1959"/>
                  <a:pt x="540" y="1919"/>
                </a:cubicBezTo>
                <a:cubicBezTo>
                  <a:pt x="584" y="1864"/>
                  <a:pt x="628" y="1809"/>
                  <a:pt x="647" y="1787"/>
                </a:cubicBezTo>
                <a:lnTo>
                  <a:pt x="647" y="1786"/>
                </a:lnTo>
                <a:lnTo>
                  <a:pt x="643" y="1775"/>
                </a:lnTo>
                <a:cubicBezTo>
                  <a:pt x="617" y="1711"/>
                  <a:pt x="602" y="1633"/>
                  <a:pt x="602" y="1555"/>
                </a:cubicBezTo>
                <a:cubicBezTo>
                  <a:pt x="602" y="1461"/>
                  <a:pt x="622" y="1360"/>
                  <a:pt x="676" y="1279"/>
                </a:cubicBezTo>
                <a:cubicBezTo>
                  <a:pt x="715" y="1222"/>
                  <a:pt x="767" y="1175"/>
                  <a:pt x="824" y="1139"/>
                </a:cubicBezTo>
                <a:lnTo>
                  <a:pt x="836" y="1132"/>
                </a:lnTo>
                <a:lnTo>
                  <a:pt x="833" y="1132"/>
                </a:lnTo>
                <a:cubicBezTo>
                  <a:pt x="830" y="1132"/>
                  <a:pt x="830" y="1132"/>
                  <a:pt x="830" y="1132"/>
                </a:cubicBezTo>
                <a:cubicBezTo>
                  <a:pt x="830" y="1119"/>
                  <a:pt x="830" y="1119"/>
                  <a:pt x="830" y="1119"/>
                </a:cubicBezTo>
                <a:cubicBezTo>
                  <a:pt x="830" y="1112"/>
                  <a:pt x="830" y="1112"/>
                  <a:pt x="830" y="1105"/>
                </a:cubicBezTo>
                <a:cubicBezTo>
                  <a:pt x="830" y="889"/>
                  <a:pt x="716" y="707"/>
                  <a:pt x="601" y="572"/>
                </a:cubicBezTo>
                <a:cubicBezTo>
                  <a:pt x="551" y="519"/>
                  <a:pt x="503" y="473"/>
                  <a:pt x="463" y="439"/>
                </a:cubicBezTo>
                <a:lnTo>
                  <a:pt x="462" y="438"/>
                </a:lnTo>
                <a:lnTo>
                  <a:pt x="459" y="439"/>
                </a:lnTo>
                <a:lnTo>
                  <a:pt x="458" y="435"/>
                </a:lnTo>
                <a:lnTo>
                  <a:pt x="448" y="426"/>
                </a:lnTo>
                <a:cubicBezTo>
                  <a:pt x="415" y="398"/>
                  <a:pt x="389" y="378"/>
                  <a:pt x="375" y="369"/>
                </a:cubicBezTo>
                <a:lnTo>
                  <a:pt x="373" y="367"/>
                </a:lnTo>
                <a:lnTo>
                  <a:pt x="373" y="366"/>
                </a:lnTo>
                <a:cubicBezTo>
                  <a:pt x="373" y="365"/>
                  <a:pt x="373" y="364"/>
                  <a:pt x="373" y="363"/>
                </a:cubicBezTo>
                <a:lnTo>
                  <a:pt x="373" y="363"/>
                </a:lnTo>
                <a:lnTo>
                  <a:pt x="373" y="360"/>
                </a:lnTo>
                <a:cubicBezTo>
                  <a:pt x="373" y="349"/>
                  <a:pt x="373" y="349"/>
                  <a:pt x="373" y="349"/>
                </a:cubicBezTo>
                <a:cubicBezTo>
                  <a:pt x="366" y="349"/>
                  <a:pt x="366" y="349"/>
                  <a:pt x="366" y="349"/>
                </a:cubicBezTo>
                <a:cubicBezTo>
                  <a:pt x="393" y="302"/>
                  <a:pt x="393" y="302"/>
                  <a:pt x="393" y="302"/>
                </a:cubicBezTo>
                <a:cubicBezTo>
                  <a:pt x="400" y="322"/>
                  <a:pt x="400" y="322"/>
                  <a:pt x="400" y="322"/>
                </a:cubicBezTo>
                <a:cubicBezTo>
                  <a:pt x="400" y="322"/>
                  <a:pt x="400" y="322"/>
                  <a:pt x="406" y="322"/>
                </a:cubicBezTo>
                <a:cubicBezTo>
                  <a:pt x="406" y="329"/>
                  <a:pt x="413" y="329"/>
                  <a:pt x="420" y="336"/>
                </a:cubicBezTo>
                <a:cubicBezTo>
                  <a:pt x="423" y="337"/>
                  <a:pt x="427" y="340"/>
                  <a:pt x="431" y="342"/>
                </a:cubicBezTo>
                <a:lnTo>
                  <a:pt x="434" y="344"/>
                </a:lnTo>
                <a:lnTo>
                  <a:pt x="425" y="309"/>
                </a:lnTo>
                <a:lnTo>
                  <a:pt x="425" y="302"/>
                </a:lnTo>
                <a:lnTo>
                  <a:pt x="473" y="291"/>
                </a:lnTo>
                <a:lnTo>
                  <a:pt x="508" y="406"/>
                </a:lnTo>
                <a:lnTo>
                  <a:pt x="509" y="407"/>
                </a:lnTo>
                <a:cubicBezTo>
                  <a:pt x="549" y="443"/>
                  <a:pt x="595" y="487"/>
                  <a:pt x="642" y="538"/>
                </a:cubicBezTo>
                <a:cubicBezTo>
                  <a:pt x="763" y="673"/>
                  <a:pt x="884" y="869"/>
                  <a:pt x="884" y="1105"/>
                </a:cubicBezTo>
                <a:lnTo>
                  <a:pt x="884" y="1106"/>
                </a:lnTo>
                <a:lnTo>
                  <a:pt x="893" y="1102"/>
                </a:lnTo>
                <a:cubicBezTo>
                  <a:pt x="967" y="1068"/>
                  <a:pt x="1046" y="1050"/>
                  <a:pt x="1115" y="1050"/>
                </a:cubicBezTo>
                <a:lnTo>
                  <a:pt x="1122" y="1050"/>
                </a:lnTo>
                <a:lnTo>
                  <a:pt x="1127" y="1050"/>
                </a:lnTo>
                <a:lnTo>
                  <a:pt x="1141" y="1050"/>
                </a:lnTo>
                <a:lnTo>
                  <a:pt x="1141" y="1051"/>
                </a:lnTo>
                <a:lnTo>
                  <a:pt x="1155" y="1052"/>
                </a:lnTo>
                <a:cubicBezTo>
                  <a:pt x="1161" y="1053"/>
                  <a:pt x="1167" y="1054"/>
                  <a:pt x="1173" y="1055"/>
                </a:cubicBezTo>
                <a:lnTo>
                  <a:pt x="1190" y="1059"/>
                </a:lnTo>
                <a:lnTo>
                  <a:pt x="1192" y="1054"/>
                </a:lnTo>
                <a:lnTo>
                  <a:pt x="1186" y="1052"/>
                </a:lnTo>
                <a:cubicBezTo>
                  <a:pt x="1016" y="999"/>
                  <a:pt x="891" y="838"/>
                  <a:pt x="891" y="647"/>
                </a:cubicBezTo>
                <a:cubicBezTo>
                  <a:pt x="891" y="411"/>
                  <a:pt x="1080" y="223"/>
                  <a:pt x="1311" y="223"/>
                </a:cubicBezTo>
                <a:cubicBezTo>
                  <a:pt x="1368" y="223"/>
                  <a:pt x="1423" y="234"/>
                  <a:pt x="1472" y="255"/>
                </a:cubicBezTo>
                <a:lnTo>
                  <a:pt x="1472" y="255"/>
                </a:lnTo>
                <a:lnTo>
                  <a:pt x="1476" y="255"/>
                </a:lnTo>
                <a:cubicBezTo>
                  <a:pt x="1479" y="254"/>
                  <a:pt x="1482" y="252"/>
                  <a:pt x="1486" y="249"/>
                </a:cubicBezTo>
                <a:cubicBezTo>
                  <a:pt x="1499" y="242"/>
                  <a:pt x="1520" y="229"/>
                  <a:pt x="1540" y="215"/>
                </a:cubicBezTo>
                <a:cubicBezTo>
                  <a:pt x="1574" y="195"/>
                  <a:pt x="1607" y="161"/>
                  <a:pt x="1614" y="148"/>
                </a:cubicBezTo>
                <a:cubicBezTo>
                  <a:pt x="1614" y="141"/>
                  <a:pt x="1594" y="108"/>
                  <a:pt x="1574" y="87"/>
                </a:cubicBezTo>
                <a:cubicBezTo>
                  <a:pt x="1560" y="67"/>
                  <a:pt x="1533" y="54"/>
                  <a:pt x="1526" y="54"/>
                </a:cubicBezTo>
                <a:cubicBezTo>
                  <a:pt x="1520" y="61"/>
                  <a:pt x="1520" y="67"/>
                  <a:pt x="1520" y="74"/>
                </a:cubicBezTo>
                <a:cubicBezTo>
                  <a:pt x="1520" y="81"/>
                  <a:pt x="1520" y="94"/>
                  <a:pt x="1526" y="94"/>
                </a:cubicBezTo>
                <a:cubicBezTo>
                  <a:pt x="1540" y="101"/>
                  <a:pt x="1560" y="114"/>
                  <a:pt x="1567" y="114"/>
                </a:cubicBezTo>
                <a:cubicBezTo>
                  <a:pt x="1580" y="121"/>
                  <a:pt x="1580" y="121"/>
                  <a:pt x="1580" y="121"/>
                </a:cubicBezTo>
                <a:cubicBezTo>
                  <a:pt x="1560" y="168"/>
                  <a:pt x="1560" y="168"/>
                  <a:pt x="1560" y="168"/>
                </a:cubicBezTo>
                <a:cubicBezTo>
                  <a:pt x="1547" y="168"/>
                  <a:pt x="1547" y="168"/>
                  <a:pt x="1547" y="168"/>
                </a:cubicBezTo>
                <a:cubicBezTo>
                  <a:pt x="1540" y="168"/>
                  <a:pt x="1540" y="168"/>
                  <a:pt x="1540" y="168"/>
                </a:cubicBezTo>
                <a:cubicBezTo>
                  <a:pt x="1540" y="161"/>
                  <a:pt x="1540" y="161"/>
                  <a:pt x="1540" y="161"/>
                </a:cubicBezTo>
                <a:cubicBezTo>
                  <a:pt x="1533" y="161"/>
                  <a:pt x="1533" y="155"/>
                  <a:pt x="1526" y="155"/>
                </a:cubicBezTo>
                <a:cubicBezTo>
                  <a:pt x="1520" y="148"/>
                  <a:pt x="1506" y="148"/>
                  <a:pt x="1499" y="141"/>
                </a:cubicBezTo>
                <a:cubicBezTo>
                  <a:pt x="1472" y="128"/>
                  <a:pt x="1466" y="101"/>
                  <a:pt x="1466" y="74"/>
                </a:cubicBezTo>
                <a:cubicBezTo>
                  <a:pt x="1466" y="54"/>
                  <a:pt x="1472" y="34"/>
                  <a:pt x="1493" y="13"/>
                </a:cubicBezTo>
                <a:cubicBezTo>
                  <a:pt x="1499" y="0"/>
                  <a:pt x="1513" y="0"/>
                  <a:pt x="1526" y="0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10153015" y="5511800"/>
            <a:ext cx="885825" cy="798830"/>
          </a:xfrm>
          <a:prstGeom prst="rect">
            <a:avLst/>
          </a:prstGeom>
        </p:spPr>
      </p:pic>
      <p:sp>
        <p:nvSpPr>
          <p:cNvPr id="15" name="Freeform 56"/>
          <p:cNvSpPr>
            <a:spLocks noEditPoints="1"/>
          </p:cNvSpPr>
          <p:nvPr userDrawn="1">
            <p:custDataLst>
              <p:tags r:id="rId8"/>
            </p:custDataLst>
          </p:nvPr>
        </p:nvSpPr>
        <p:spPr bwMode="auto">
          <a:xfrm>
            <a:off x="10992485" y="5080635"/>
            <a:ext cx="1127760" cy="1656715"/>
          </a:xfrm>
          <a:custGeom>
            <a:avLst/>
            <a:gdLst>
              <a:gd name="T0" fmla="*/ 0 w 112"/>
              <a:gd name="T1" fmla="*/ 55 h 110"/>
              <a:gd name="T2" fmla="*/ 56 w 112"/>
              <a:gd name="T3" fmla="*/ 0 h 110"/>
              <a:gd name="T4" fmla="*/ 56 w 112"/>
              <a:gd name="T5" fmla="*/ 0 h 110"/>
              <a:gd name="T6" fmla="*/ 112 w 112"/>
              <a:gd name="T7" fmla="*/ 55 h 110"/>
              <a:gd name="T8" fmla="*/ 112 w 112"/>
              <a:gd name="T9" fmla="*/ 55 h 110"/>
              <a:gd name="T10" fmla="*/ 56 w 112"/>
              <a:gd name="T11" fmla="*/ 110 h 110"/>
              <a:gd name="T12" fmla="*/ 56 w 112"/>
              <a:gd name="T13" fmla="*/ 110 h 110"/>
              <a:gd name="T14" fmla="*/ 0 w 112"/>
              <a:gd name="T15" fmla="*/ 55 h 110"/>
              <a:gd name="T16" fmla="*/ 4 w 112"/>
              <a:gd name="T17" fmla="*/ 55 h 110"/>
              <a:gd name="T18" fmla="*/ 56 w 112"/>
              <a:gd name="T19" fmla="*/ 106 h 110"/>
              <a:gd name="T20" fmla="*/ 56 w 112"/>
              <a:gd name="T21" fmla="*/ 106 h 110"/>
              <a:gd name="T22" fmla="*/ 108 w 112"/>
              <a:gd name="T23" fmla="*/ 55 h 110"/>
              <a:gd name="T24" fmla="*/ 108 w 112"/>
              <a:gd name="T25" fmla="*/ 55 h 110"/>
              <a:gd name="T26" fmla="*/ 56 w 112"/>
              <a:gd name="T27" fmla="*/ 4 h 110"/>
              <a:gd name="T28" fmla="*/ 56 w 112"/>
              <a:gd name="T29" fmla="*/ 4 h 110"/>
              <a:gd name="T30" fmla="*/ 4 w 112"/>
              <a:gd name="T31" fmla="*/ 55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76" h="2609">
                <a:moveTo>
                  <a:pt x="760" y="1640"/>
                </a:moveTo>
                <a:cubicBezTo>
                  <a:pt x="797" y="1640"/>
                  <a:pt x="797" y="1640"/>
                  <a:pt x="797" y="1640"/>
                </a:cubicBezTo>
                <a:cubicBezTo>
                  <a:pt x="797" y="1653"/>
                  <a:pt x="797" y="1653"/>
                  <a:pt x="797" y="1653"/>
                </a:cubicBezTo>
                <a:cubicBezTo>
                  <a:pt x="797" y="1653"/>
                  <a:pt x="797" y="1659"/>
                  <a:pt x="797" y="1671"/>
                </a:cubicBezTo>
                <a:cubicBezTo>
                  <a:pt x="797" y="1671"/>
                  <a:pt x="797" y="1678"/>
                  <a:pt x="797" y="1678"/>
                </a:cubicBezTo>
                <a:cubicBezTo>
                  <a:pt x="797" y="1771"/>
                  <a:pt x="797" y="2121"/>
                  <a:pt x="835" y="2240"/>
                </a:cubicBezTo>
                <a:cubicBezTo>
                  <a:pt x="879" y="2396"/>
                  <a:pt x="879" y="2553"/>
                  <a:pt x="879" y="2553"/>
                </a:cubicBezTo>
                <a:cubicBezTo>
                  <a:pt x="885" y="2578"/>
                  <a:pt x="885" y="2578"/>
                  <a:pt x="885" y="2578"/>
                </a:cubicBezTo>
                <a:cubicBezTo>
                  <a:pt x="735" y="2609"/>
                  <a:pt x="735" y="2609"/>
                  <a:pt x="735" y="2609"/>
                </a:cubicBezTo>
                <a:cubicBezTo>
                  <a:pt x="735" y="2596"/>
                  <a:pt x="735" y="2596"/>
                  <a:pt x="735" y="2596"/>
                </a:cubicBezTo>
                <a:cubicBezTo>
                  <a:pt x="728" y="2571"/>
                  <a:pt x="728" y="2571"/>
                  <a:pt x="728" y="2571"/>
                </a:cubicBezTo>
                <a:cubicBezTo>
                  <a:pt x="722" y="2559"/>
                  <a:pt x="722" y="2559"/>
                  <a:pt x="722" y="2559"/>
                </a:cubicBezTo>
                <a:cubicBezTo>
                  <a:pt x="829" y="2534"/>
                  <a:pt x="829" y="2534"/>
                  <a:pt x="829" y="2534"/>
                </a:cubicBezTo>
                <a:cubicBezTo>
                  <a:pt x="829" y="2490"/>
                  <a:pt x="816" y="2365"/>
                  <a:pt x="785" y="2253"/>
                </a:cubicBezTo>
                <a:cubicBezTo>
                  <a:pt x="747" y="2115"/>
                  <a:pt x="747" y="1759"/>
                  <a:pt x="747" y="1671"/>
                </a:cubicBezTo>
                <a:cubicBezTo>
                  <a:pt x="747" y="1671"/>
                  <a:pt x="747" y="1665"/>
                  <a:pt x="747" y="1665"/>
                </a:cubicBezTo>
                <a:cubicBezTo>
                  <a:pt x="747" y="1653"/>
                  <a:pt x="747" y="1653"/>
                  <a:pt x="747" y="1653"/>
                </a:cubicBezTo>
                <a:cubicBezTo>
                  <a:pt x="747" y="1653"/>
                  <a:pt x="747" y="1653"/>
                  <a:pt x="747" y="1646"/>
                </a:cubicBezTo>
                <a:cubicBezTo>
                  <a:pt x="747" y="1640"/>
                  <a:pt x="753" y="1640"/>
                  <a:pt x="760" y="1640"/>
                </a:cubicBezTo>
                <a:close/>
                <a:moveTo>
                  <a:pt x="785" y="1108"/>
                </a:moveTo>
                <a:lnTo>
                  <a:pt x="804" y="1309"/>
                </a:lnTo>
                <a:lnTo>
                  <a:pt x="854" y="1364"/>
                </a:lnTo>
                <a:lnTo>
                  <a:pt x="854" y="1322"/>
                </a:lnTo>
                <a:lnTo>
                  <a:pt x="785" y="1108"/>
                </a:lnTo>
                <a:close/>
                <a:moveTo>
                  <a:pt x="851" y="905"/>
                </a:moveTo>
                <a:lnTo>
                  <a:pt x="829" y="1006"/>
                </a:lnTo>
                <a:lnTo>
                  <a:pt x="791" y="957"/>
                </a:lnTo>
                <a:lnTo>
                  <a:pt x="904" y="1315"/>
                </a:lnTo>
                <a:lnTo>
                  <a:pt x="904" y="1496"/>
                </a:lnTo>
                <a:lnTo>
                  <a:pt x="760" y="1339"/>
                </a:lnTo>
                <a:lnTo>
                  <a:pt x="754" y="1334"/>
                </a:lnTo>
                <a:lnTo>
                  <a:pt x="754" y="1328"/>
                </a:lnTo>
                <a:lnTo>
                  <a:pt x="724" y="963"/>
                </a:lnTo>
                <a:lnTo>
                  <a:pt x="691" y="1025"/>
                </a:lnTo>
                <a:lnTo>
                  <a:pt x="649" y="951"/>
                </a:lnTo>
                <a:lnTo>
                  <a:pt x="646" y="956"/>
                </a:lnTo>
                <a:cubicBezTo>
                  <a:pt x="643" y="962"/>
                  <a:pt x="640" y="968"/>
                  <a:pt x="637" y="975"/>
                </a:cubicBezTo>
                <a:lnTo>
                  <a:pt x="634" y="982"/>
                </a:lnTo>
                <a:lnTo>
                  <a:pt x="634" y="982"/>
                </a:lnTo>
                <a:lnTo>
                  <a:pt x="633" y="983"/>
                </a:lnTo>
                <a:lnTo>
                  <a:pt x="632" y="984"/>
                </a:lnTo>
                <a:cubicBezTo>
                  <a:pt x="631" y="988"/>
                  <a:pt x="629" y="991"/>
                  <a:pt x="628" y="995"/>
                </a:cubicBezTo>
                <a:cubicBezTo>
                  <a:pt x="603" y="1064"/>
                  <a:pt x="590" y="1157"/>
                  <a:pt x="590" y="1251"/>
                </a:cubicBezTo>
                <a:cubicBezTo>
                  <a:pt x="590" y="1258"/>
                  <a:pt x="590" y="1258"/>
                  <a:pt x="590" y="1258"/>
                </a:cubicBezTo>
                <a:cubicBezTo>
                  <a:pt x="590" y="1339"/>
                  <a:pt x="640" y="1433"/>
                  <a:pt x="709" y="1508"/>
                </a:cubicBezTo>
                <a:cubicBezTo>
                  <a:pt x="778" y="1577"/>
                  <a:pt x="866" y="1627"/>
                  <a:pt x="922" y="1627"/>
                </a:cubicBezTo>
                <a:cubicBezTo>
                  <a:pt x="922" y="1627"/>
                  <a:pt x="922" y="1627"/>
                  <a:pt x="929" y="1627"/>
                </a:cubicBezTo>
                <a:cubicBezTo>
                  <a:pt x="970" y="1627"/>
                  <a:pt x="1016" y="1588"/>
                  <a:pt x="1053" y="1532"/>
                </a:cubicBezTo>
                <a:lnTo>
                  <a:pt x="1057" y="1526"/>
                </a:lnTo>
                <a:lnTo>
                  <a:pt x="1055" y="1525"/>
                </a:lnTo>
                <a:cubicBezTo>
                  <a:pt x="1035" y="1501"/>
                  <a:pt x="1035" y="1501"/>
                  <a:pt x="1035" y="1501"/>
                </a:cubicBezTo>
                <a:cubicBezTo>
                  <a:pt x="1054" y="1495"/>
                  <a:pt x="1054" y="1495"/>
                  <a:pt x="1054" y="1495"/>
                </a:cubicBezTo>
                <a:cubicBezTo>
                  <a:pt x="1054" y="1495"/>
                  <a:pt x="1060" y="1495"/>
                  <a:pt x="1060" y="1495"/>
                </a:cubicBezTo>
                <a:cubicBezTo>
                  <a:pt x="1066" y="1490"/>
                  <a:pt x="1071" y="1484"/>
                  <a:pt x="1081" y="1479"/>
                </a:cubicBezTo>
                <a:lnTo>
                  <a:pt x="1082" y="1478"/>
                </a:lnTo>
                <a:lnTo>
                  <a:pt x="1084" y="1473"/>
                </a:lnTo>
                <a:cubicBezTo>
                  <a:pt x="1108" y="1417"/>
                  <a:pt x="1123" y="1351"/>
                  <a:pt x="1123" y="1289"/>
                </a:cubicBezTo>
                <a:cubicBezTo>
                  <a:pt x="1123" y="1251"/>
                  <a:pt x="1117" y="1220"/>
                  <a:pt x="1110" y="1195"/>
                </a:cubicBezTo>
                <a:cubicBezTo>
                  <a:pt x="1110" y="1189"/>
                  <a:pt x="1110" y="1189"/>
                  <a:pt x="1110" y="1189"/>
                </a:cubicBezTo>
                <a:cubicBezTo>
                  <a:pt x="1068" y="1061"/>
                  <a:pt x="957" y="951"/>
                  <a:pt x="851" y="905"/>
                </a:cubicBezTo>
                <a:lnTo>
                  <a:pt x="851" y="905"/>
                </a:lnTo>
                <a:close/>
                <a:moveTo>
                  <a:pt x="706" y="893"/>
                </a:moveTo>
                <a:lnTo>
                  <a:pt x="701" y="895"/>
                </a:lnTo>
                <a:cubicBezTo>
                  <a:pt x="698" y="897"/>
                  <a:pt x="694" y="900"/>
                  <a:pt x="691" y="902"/>
                </a:cubicBezTo>
                <a:lnTo>
                  <a:pt x="684" y="907"/>
                </a:lnTo>
                <a:lnTo>
                  <a:pt x="691" y="920"/>
                </a:lnTo>
                <a:lnTo>
                  <a:pt x="706" y="893"/>
                </a:lnTo>
                <a:close/>
                <a:moveTo>
                  <a:pt x="584" y="744"/>
                </a:moveTo>
                <a:cubicBezTo>
                  <a:pt x="584" y="749"/>
                  <a:pt x="584" y="752"/>
                  <a:pt x="582" y="754"/>
                </a:cubicBezTo>
                <a:lnTo>
                  <a:pt x="582" y="756"/>
                </a:lnTo>
                <a:lnTo>
                  <a:pt x="586" y="753"/>
                </a:lnTo>
                <a:lnTo>
                  <a:pt x="589" y="752"/>
                </a:lnTo>
                <a:lnTo>
                  <a:pt x="589" y="751"/>
                </a:lnTo>
                <a:cubicBezTo>
                  <a:pt x="588" y="749"/>
                  <a:pt x="587" y="747"/>
                  <a:pt x="584" y="744"/>
                </a:cubicBezTo>
                <a:close/>
                <a:moveTo>
                  <a:pt x="515" y="719"/>
                </a:moveTo>
                <a:cubicBezTo>
                  <a:pt x="515" y="726"/>
                  <a:pt x="515" y="726"/>
                  <a:pt x="509" y="726"/>
                </a:cubicBezTo>
                <a:cubicBezTo>
                  <a:pt x="506" y="729"/>
                  <a:pt x="504" y="732"/>
                  <a:pt x="504" y="734"/>
                </a:cubicBezTo>
                <a:lnTo>
                  <a:pt x="503" y="735"/>
                </a:lnTo>
                <a:lnTo>
                  <a:pt x="519" y="746"/>
                </a:lnTo>
                <a:lnTo>
                  <a:pt x="535" y="755"/>
                </a:lnTo>
                <a:lnTo>
                  <a:pt x="535" y="755"/>
                </a:lnTo>
                <a:cubicBezTo>
                  <a:pt x="534" y="751"/>
                  <a:pt x="534" y="751"/>
                  <a:pt x="534" y="751"/>
                </a:cubicBezTo>
                <a:cubicBezTo>
                  <a:pt x="534" y="751"/>
                  <a:pt x="534" y="744"/>
                  <a:pt x="534" y="744"/>
                </a:cubicBezTo>
                <a:cubicBezTo>
                  <a:pt x="534" y="738"/>
                  <a:pt x="534" y="738"/>
                  <a:pt x="534" y="732"/>
                </a:cubicBezTo>
                <a:cubicBezTo>
                  <a:pt x="534" y="732"/>
                  <a:pt x="528" y="726"/>
                  <a:pt x="522" y="719"/>
                </a:cubicBezTo>
                <a:cubicBezTo>
                  <a:pt x="522" y="719"/>
                  <a:pt x="522" y="719"/>
                  <a:pt x="515" y="719"/>
                </a:cubicBezTo>
                <a:close/>
                <a:moveTo>
                  <a:pt x="595" y="625"/>
                </a:moveTo>
                <a:cubicBezTo>
                  <a:pt x="593" y="625"/>
                  <a:pt x="592" y="625"/>
                  <a:pt x="591" y="626"/>
                </a:cubicBezTo>
                <a:cubicBezTo>
                  <a:pt x="584" y="626"/>
                  <a:pt x="584" y="626"/>
                  <a:pt x="584" y="626"/>
                </a:cubicBezTo>
                <a:cubicBezTo>
                  <a:pt x="578" y="626"/>
                  <a:pt x="572" y="632"/>
                  <a:pt x="559" y="638"/>
                </a:cubicBezTo>
                <a:cubicBezTo>
                  <a:pt x="547" y="645"/>
                  <a:pt x="528" y="657"/>
                  <a:pt x="509" y="663"/>
                </a:cubicBezTo>
                <a:cubicBezTo>
                  <a:pt x="490" y="673"/>
                  <a:pt x="473" y="683"/>
                  <a:pt x="460" y="692"/>
                </a:cubicBezTo>
                <a:lnTo>
                  <a:pt x="457" y="694"/>
                </a:lnTo>
                <a:lnTo>
                  <a:pt x="458" y="694"/>
                </a:lnTo>
                <a:lnTo>
                  <a:pt x="466" y="703"/>
                </a:lnTo>
                <a:lnTo>
                  <a:pt x="466" y="702"/>
                </a:lnTo>
                <a:cubicBezTo>
                  <a:pt x="468" y="698"/>
                  <a:pt x="473" y="694"/>
                  <a:pt x="478" y="694"/>
                </a:cubicBezTo>
                <a:cubicBezTo>
                  <a:pt x="484" y="682"/>
                  <a:pt x="503" y="669"/>
                  <a:pt x="522" y="669"/>
                </a:cubicBezTo>
                <a:cubicBezTo>
                  <a:pt x="534" y="669"/>
                  <a:pt x="547" y="675"/>
                  <a:pt x="559" y="682"/>
                </a:cubicBezTo>
                <a:cubicBezTo>
                  <a:pt x="559" y="688"/>
                  <a:pt x="566" y="688"/>
                  <a:pt x="566" y="694"/>
                </a:cubicBezTo>
                <a:cubicBezTo>
                  <a:pt x="572" y="694"/>
                  <a:pt x="572" y="694"/>
                  <a:pt x="572" y="694"/>
                </a:cubicBezTo>
                <a:cubicBezTo>
                  <a:pt x="572" y="694"/>
                  <a:pt x="578" y="694"/>
                  <a:pt x="578" y="694"/>
                </a:cubicBezTo>
                <a:cubicBezTo>
                  <a:pt x="584" y="694"/>
                  <a:pt x="591" y="694"/>
                  <a:pt x="597" y="700"/>
                </a:cubicBezTo>
                <a:cubicBezTo>
                  <a:pt x="614" y="706"/>
                  <a:pt x="624" y="716"/>
                  <a:pt x="631" y="727"/>
                </a:cubicBezTo>
                <a:lnTo>
                  <a:pt x="633" y="731"/>
                </a:lnTo>
                <a:lnTo>
                  <a:pt x="640" y="727"/>
                </a:lnTo>
                <a:cubicBezTo>
                  <a:pt x="722" y="688"/>
                  <a:pt x="722" y="688"/>
                  <a:pt x="722" y="688"/>
                </a:cubicBezTo>
                <a:cubicBezTo>
                  <a:pt x="716" y="682"/>
                  <a:pt x="710" y="669"/>
                  <a:pt x="703" y="657"/>
                </a:cubicBezTo>
                <a:cubicBezTo>
                  <a:pt x="698" y="651"/>
                  <a:pt x="620" y="623"/>
                  <a:pt x="595" y="625"/>
                </a:cubicBezTo>
                <a:close/>
                <a:moveTo>
                  <a:pt x="446" y="394"/>
                </a:moveTo>
                <a:lnTo>
                  <a:pt x="459" y="394"/>
                </a:lnTo>
                <a:lnTo>
                  <a:pt x="490" y="394"/>
                </a:lnTo>
                <a:lnTo>
                  <a:pt x="490" y="444"/>
                </a:lnTo>
                <a:lnTo>
                  <a:pt x="477" y="444"/>
                </a:lnTo>
                <a:lnTo>
                  <a:pt x="459" y="444"/>
                </a:lnTo>
                <a:lnTo>
                  <a:pt x="446" y="444"/>
                </a:lnTo>
                <a:lnTo>
                  <a:pt x="446" y="394"/>
                </a:lnTo>
                <a:close/>
                <a:moveTo>
                  <a:pt x="691" y="182"/>
                </a:moveTo>
                <a:cubicBezTo>
                  <a:pt x="515" y="182"/>
                  <a:pt x="377" y="320"/>
                  <a:pt x="377" y="489"/>
                </a:cubicBezTo>
                <a:cubicBezTo>
                  <a:pt x="377" y="544"/>
                  <a:pt x="392" y="596"/>
                  <a:pt x="418" y="641"/>
                </a:cubicBezTo>
                <a:lnTo>
                  <a:pt x="427" y="655"/>
                </a:lnTo>
                <a:lnTo>
                  <a:pt x="429" y="654"/>
                </a:lnTo>
                <a:cubicBezTo>
                  <a:pt x="431" y="653"/>
                  <a:pt x="432" y="652"/>
                  <a:pt x="434" y="651"/>
                </a:cubicBezTo>
                <a:cubicBezTo>
                  <a:pt x="446" y="645"/>
                  <a:pt x="465" y="632"/>
                  <a:pt x="484" y="620"/>
                </a:cubicBezTo>
                <a:cubicBezTo>
                  <a:pt x="521" y="601"/>
                  <a:pt x="559" y="576"/>
                  <a:pt x="584" y="576"/>
                </a:cubicBezTo>
                <a:cubicBezTo>
                  <a:pt x="584" y="576"/>
                  <a:pt x="584" y="576"/>
                  <a:pt x="591" y="576"/>
                </a:cubicBezTo>
                <a:cubicBezTo>
                  <a:pt x="622" y="576"/>
                  <a:pt x="703" y="595"/>
                  <a:pt x="741" y="626"/>
                </a:cubicBezTo>
                <a:cubicBezTo>
                  <a:pt x="766" y="651"/>
                  <a:pt x="779" y="688"/>
                  <a:pt x="779" y="694"/>
                </a:cubicBezTo>
                <a:cubicBezTo>
                  <a:pt x="785" y="719"/>
                  <a:pt x="785" y="719"/>
                  <a:pt x="785" y="719"/>
                </a:cubicBezTo>
                <a:cubicBezTo>
                  <a:pt x="716" y="750"/>
                  <a:pt x="669" y="772"/>
                  <a:pt x="637" y="787"/>
                </a:cubicBezTo>
                <a:lnTo>
                  <a:pt x="631" y="789"/>
                </a:lnTo>
                <a:lnTo>
                  <a:pt x="642" y="791"/>
                </a:lnTo>
                <a:cubicBezTo>
                  <a:pt x="658" y="794"/>
                  <a:pt x="674" y="795"/>
                  <a:pt x="691" y="795"/>
                </a:cubicBezTo>
                <a:cubicBezTo>
                  <a:pt x="860" y="795"/>
                  <a:pt x="1004" y="657"/>
                  <a:pt x="1004" y="489"/>
                </a:cubicBezTo>
                <a:cubicBezTo>
                  <a:pt x="1004" y="320"/>
                  <a:pt x="860" y="182"/>
                  <a:pt x="691" y="182"/>
                </a:cubicBezTo>
                <a:close/>
                <a:moveTo>
                  <a:pt x="402" y="0"/>
                </a:moveTo>
                <a:cubicBezTo>
                  <a:pt x="402" y="19"/>
                  <a:pt x="402" y="19"/>
                  <a:pt x="402" y="19"/>
                </a:cubicBezTo>
                <a:cubicBezTo>
                  <a:pt x="402" y="44"/>
                  <a:pt x="402" y="44"/>
                  <a:pt x="402" y="44"/>
                </a:cubicBezTo>
                <a:cubicBezTo>
                  <a:pt x="402" y="50"/>
                  <a:pt x="396" y="50"/>
                  <a:pt x="396" y="50"/>
                </a:cubicBezTo>
                <a:cubicBezTo>
                  <a:pt x="396" y="50"/>
                  <a:pt x="396" y="50"/>
                  <a:pt x="396" y="57"/>
                </a:cubicBezTo>
                <a:cubicBezTo>
                  <a:pt x="396" y="57"/>
                  <a:pt x="389" y="57"/>
                  <a:pt x="389" y="57"/>
                </a:cubicBezTo>
                <a:cubicBezTo>
                  <a:pt x="389" y="57"/>
                  <a:pt x="383" y="57"/>
                  <a:pt x="383" y="57"/>
                </a:cubicBezTo>
                <a:cubicBezTo>
                  <a:pt x="377" y="57"/>
                  <a:pt x="370" y="57"/>
                  <a:pt x="364" y="57"/>
                </a:cubicBezTo>
                <a:cubicBezTo>
                  <a:pt x="345" y="63"/>
                  <a:pt x="326" y="69"/>
                  <a:pt x="320" y="69"/>
                </a:cubicBezTo>
                <a:cubicBezTo>
                  <a:pt x="320" y="75"/>
                  <a:pt x="320" y="75"/>
                  <a:pt x="326" y="82"/>
                </a:cubicBezTo>
                <a:cubicBezTo>
                  <a:pt x="383" y="126"/>
                  <a:pt x="490" y="170"/>
                  <a:pt x="508" y="176"/>
                </a:cubicBezTo>
                <a:cubicBezTo>
                  <a:pt x="510" y="176"/>
                  <a:pt x="511" y="176"/>
                  <a:pt x="513" y="176"/>
                </a:cubicBezTo>
                <a:lnTo>
                  <a:pt x="515" y="176"/>
                </a:lnTo>
                <a:lnTo>
                  <a:pt x="523" y="171"/>
                </a:lnTo>
                <a:lnTo>
                  <a:pt x="535" y="166"/>
                </a:lnTo>
                <a:lnTo>
                  <a:pt x="533" y="164"/>
                </a:lnTo>
                <a:cubicBezTo>
                  <a:pt x="520" y="154"/>
                  <a:pt x="503" y="135"/>
                  <a:pt x="478" y="100"/>
                </a:cubicBezTo>
                <a:lnTo>
                  <a:pt x="478" y="100"/>
                </a:lnTo>
                <a:lnTo>
                  <a:pt x="479" y="100"/>
                </a:lnTo>
                <a:lnTo>
                  <a:pt x="479" y="100"/>
                </a:lnTo>
                <a:lnTo>
                  <a:pt x="479" y="100"/>
                </a:lnTo>
                <a:cubicBezTo>
                  <a:pt x="481" y="99"/>
                  <a:pt x="483" y="98"/>
                  <a:pt x="486" y="96"/>
                </a:cubicBezTo>
                <a:lnTo>
                  <a:pt x="489" y="95"/>
                </a:lnTo>
                <a:lnTo>
                  <a:pt x="489" y="95"/>
                </a:lnTo>
                <a:cubicBezTo>
                  <a:pt x="488" y="95"/>
                  <a:pt x="486" y="96"/>
                  <a:pt x="482" y="98"/>
                </a:cubicBezTo>
                <a:lnTo>
                  <a:pt x="479" y="100"/>
                </a:lnTo>
                <a:lnTo>
                  <a:pt x="478" y="100"/>
                </a:lnTo>
                <a:lnTo>
                  <a:pt x="478" y="100"/>
                </a:lnTo>
                <a:cubicBezTo>
                  <a:pt x="478" y="100"/>
                  <a:pt x="478" y="100"/>
                  <a:pt x="478" y="100"/>
                </a:cubicBezTo>
                <a:cubicBezTo>
                  <a:pt x="472" y="88"/>
                  <a:pt x="459" y="69"/>
                  <a:pt x="459" y="56"/>
                </a:cubicBezTo>
                <a:cubicBezTo>
                  <a:pt x="459" y="25"/>
                  <a:pt x="484" y="12"/>
                  <a:pt x="497" y="6"/>
                </a:cubicBezTo>
                <a:cubicBezTo>
                  <a:pt x="516" y="6"/>
                  <a:pt x="528" y="6"/>
                  <a:pt x="541" y="6"/>
                </a:cubicBezTo>
                <a:cubicBezTo>
                  <a:pt x="547" y="6"/>
                  <a:pt x="547" y="6"/>
                  <a:pt x="554" y="6"/>
                </a:cubicBezTo>
                <a:cubicBezTo>
                  <a:pt x="566" y="6"/>
                  <a:pt x="566" y="6"/>
                  <a:pt x="566" y="6"/>
                </a:cubicBezTo>
                <a:cubicBezTo>
                  <a:pt x="560" y="56"/>
                  <a:pt x="560" y="56"/>
                  <a:pt x="560" y="56"/>
                </a:cubicBezTo>
                <a:cubicBezTo>
                  <a:pt x="547" y="56"/>
                  <a:pt x="547" y="56"/>
                  <a:pt x="547" y="56"/>
                </a:cubicBezTo>
                <a:cubicBezTo>
                  <a:pt x="547" y="56"/>
                  <a:pt x="547" y="56"/>
                  <a:pt x="541" y="56"/>
                </a:cubicBezTo>
                <a:cubicBezTo>
                  <a:pt x="535" y="56"/>
                  <a:pt x="522" y="56"/>
                  <a:pt x="516" y="56"/>
                </a:cubicBezTo>
                <a:cubicBezTo>
                  <a:pt x="516" y="63"/>
                  <a:pt x="516" y="69"/>
                  <a:pt x="522" y="69"/>
                </a:cubicBezTo>
                <a:cubicBezTo>
                  <a:pt x="541" y="100"/>
                  <a:pt x="554" y="113"/>
                  <a:pt x="566" y="125"/>
                </a:cubicBezTo>
                <a:cubicBezTo>
                  <a:pt x="572" y="125"/>
                  <a:pt x="572" y="132"/>
                  <a:pt x="572" y="132"/>
                </a:cubicBezTo>
                <a:cubicBezTo>
                  <a:pt x="585" y="132"/>
                  <a:pt x="585" y="132"/>
                  <a:pt x="585" y="132"/>
                </a:cubicBezTo>
                <a:cubicBezTo>
                  <a:pt x="579" y="144"/>
                  <a:pt x="579" y="144"/>
                  <a:pt x="579" y="144"/>
                </a:cubicBezTo>
                <a:cubicBezTo>
                  <a:pt x="579" y="146"/>
                  <a:pt x="579" y="147"/>
                  <a:pt x="579" y="148"/>
                </a:cubicBezTo>
                <a:lnTo>
                  <a:pt x="579" y="149"/>
                </a:lnTo>
                <a:lnTo>
                  <a:pt x="582" y="148"/>
                </a:lnTo>
                <a:cubicBezTo>
                  <a:pt x="616" y="138"/>
                  <a:pt x="653" y="132"/>
                  <a:pt x="691" y="132"/>
                </a:cubicBezTo>
                <a:cubicBezTo>
                  <a:pt x="891" y="132"/>
                  <a:pt x="1054" y="288"/>
                  <a:pt x="1054" y="489"/>
                </a:cubicBezTo>
                <a:cubicBezTo>
                  <a:pt x="1054" y="652"/>
                  <a:pt x="938" y="793"/>
                  <a:pt x="781" y="834"/>
                </a:cubicBezTo>
                <a:lnTo>
                  <a:pt x="781" y="834"/>
                </a:lnTo>
                <a:lnTo>
                  <a:pt x="783" y="834"/>
                </a:lnTo>
                <a:cubicBezTo>
                  <a:pt x="790" y="835"/>
                  <a:pt x="797" y="836"/>
                  <a:pt x="804" y="837"/>
                </a:cubicBezTo>
                <a:lnTo>
                  <a:pt x="810" y="838"/>
                </a:lnTo>
                <a:lnTo>
                  <a:pt x="810" y="838"/>
                </a:lnTo>
                <a:lnTo>
                  <a:pt x="1578" y="566"/>
                </a:lnTo>
                <a:lnTo>
                  <a:pt x="1619" y="476"/>
                </a:lnTo>
                <a:lnTo>
                  <a:pt x="1663" y="501"/>
                </a:lnTo>
                <a:lnTo>
                  <a:pt x="1649" y="536"/>
                </a:lnTo>
                <a:lnTo>
                  <a:pt x="1694" y="514"/>
                </a:lnTo>
                <a:lnTo>
                  <a:pt x="1713" y="564"/>
                </a:lnTo>
                <a:lnTo>
                  <a:pt x="1744" y="564"/>
                </a:lnTo>
                <a:lnTo>
                  <a:pt x="1744" y="613"/>
                </a:lnTo>
                <a:lnTo>
                  <a:pt x="1604" y="613"/>
                </a:lnTo>
                <a:lnTo>
                  <a:pt x="884" y="863"/>
                </a:lnTo>
                <a:lnTo>
                  <a:pt x="903" y="873"/>
                </a:lnTo>
                <a:cubicBezTo>
                  <a:pt x="1012" y="929"/>
                  <a:pt x="1111" y="1039"/>
                  <a:pt x="1154" y="1164"/>
                </a:cubicBezTo>
                <a:cubicBezTo>
                  <a:pt x="1154" y="1176"/>
                  <a:pt x="1154" y="1176"/>
                  <a:pt x="1154" y="1176"/>
                </a:cubicBezTo>
                <a:cubicBezTo>
                  <a:pt x="1154" y="1176"/>
                  <a:pt x="1154" y="1176"/>
                  <a:pt x="1160" y="1176"/>
                </a:cubicBezTo>
                <a:cubicBezTo>
                  <a:pt x="1160" y="1189"/>
                  <a:pt x="1160" y="1189"/>
                  <a:pt x="1160" y="1189"/>
                </a:cubicBezTo>
                <a:cubicBezTo>
                  <a:pt x="1167" y="1220"/>
                  <a:pt x="1173" y="1251"/>
                  <a:pt x="1173" y="1289"/>
                </a:cubicBezTo>
                <a:cubicBezTo>
                  <a:pt x="1173" y="1334"/>
                  <a:pt x="1167" y="1379"/>
                  <a:pt x="1156" y="1423"/>
                </a:cubicBezTo>
                <a:lnTo>
                  <a:pt x="1154" y="1430"/>
                </a:lnTo>
                <a:lnTo>
                  <a:pt x="1161" y="1426"/>
                </a:lnTo>
                <a:cubicBezTo>
                  <a:pt x="1223" y="1395"/>
                  <a:pt x="1299" y="1357"/>
                  <a:pt x="1368" y="1357"/>
                </a:cubicBezTo>
                <a:cubicBezTo>
                  <a:pt x="1393" y="1357"/>
                  <a:pt x="1424" y="1363"/>
                  <a:pt x="1449" y="1382"/>
                </a:cubicBezTo>
                <a:cubicBezTo>
                  <a:pt x="1537" y="1445"/>
                  <a:pt x="1600" y="1533"/>
                  <a:pt x="1625" y="1570"/>
                </a:cubicBezTo>
                <a:cubicBezTo>
                  <a:pt x="1751" y="1514"/>
                  <a:pt x="1751" y="1514"/>
                  <a:pt x="1751" y="1514"/>
                </a:cubicBezTo>
                <a:cubicBezTo>
                  <a:pt x="1776" y="1558"/>
                  <a:pt x="1776" y="1558"/>
                  <a:pt x="1776" y="1558"/>
                </a:cubicBezTo>
                <a:cubicBezTo>
                  <a:pt x="1606" y="1633"/>
                  <a:pt x="1606" y="1633"/>
                  <a:pt x="1606" y="1633"/>
                </a:cubicBezTo>
                <a:cubicBezTo>
                  <a:pt x="1600" y="1627"/>
                  <a:pt x="1600" y="1627"/>
                  <a:pt x="1600" y="1627"/>
                </a:cubicBezTo>
                <a:cubicBezTo>
                  <a:pt x="1594" y="1614"/>
                  <a:pt x="1594" y="1614"/>
                  <a:pt x="1594" y="1614"/>
                </a:cubicBezTo>
                <a:cubicBezTo>
                  <a:pt x="1594" y="1614"/>
                  <a:pt x="1594" y="1614"/>
                  <a:pt x="1594" y="1614"/>
                </a:cubicBezTo>
                <a:lnTo>
                  <a:pt x="1594" y="1614"/>
                </a:lnTo>
                <a:lnTo>
                  <a:pt x="1595" y="1614"/>
                </a:lnTo>
                <a:lnTo>
                  <a:pt x="1595" y="1614"/>
                </a:lnTo>
                <a:lnTo>
                  <a:pt x="1595" y="1613"/>
                </a:lnTo>
                <a:lnTo>
                  <a:pt x="1596" y="1613"/>
                </a:lnTo>
                <a:lnTo>
                  <a:pt x="1597" y="1613"/>
                </a:lnTo>
                <a:lnTo>
                  <a:pt x="1597" y="1612"/>
                </a:lnTo>
                <a:lnTo>
                  <a:pt x="1598" y="1612"/>
                </a:lnTo>
                <a:lnTo>
                  <a:pt x="1598" y="1612"/>
                </a:lnTo>
                <a:lnTo>
                  <a:pt x="1599" y="1612"/>
                </a:lnTo>
                <a:lnTo>
                  <a:pt x="1600" y="1611"/>
                </a:lnTo>
                <a:lnTo>
                  <a:pt x="1602" y="1610"/>
                </a:lnTo>
                <a:lnTo>
                  <a:pt x="1603" y="1610"/>
                </a:lnTo>
                <a:lnTo>
                  <a:pt x="1604" y="1609"/>
                </a:lnTo>
                <a:lnTo>
                  <a:pt x="1605" y="1609"/>
                </a:lnTo>
                <a:lnTo>
                  <a:pt x="1606" y="1608"/>
                </a:lnTo>
                <a:lnTo>
                  <a:pt x="1606" y="1608"/>
                </a:lnTo>
                <a:lnTo>
                  <a:pt x="1605" y="1609"/>
                </a:lnTo>
                <a:lnTo>
                  <a:pt x="1605" y="1609"/>
                </a:lnTo>
                <a:lnTo>
                  <a:pt x="1604" y="1609"/>
                </a:lnTo>
                <a:lnTo>
                  <a:pt x="1603" y="1609"/>
                </a:lnTo>
                <a:lnTo>
                  <a:pt x="1603" y="1610"/>
                </a:lnTo>
                <a:lnTo>
                  <a:pt x="1602" y="1610"/>
                </a:lnTo>
                <a:lnTo>
                  <a:pt x="1602" y="1610"/>
                </a:lnTo>
                <a:lnTo>
                  <a:pt x="1601" y="1611"/>
                </a:lnTo>
                <a:lnTo>
                  <a:pt x="1600" y="1611"/>
                </a:lnTo>
                <a:lnTo>
                  <a:pt x="1598" y="1612"/>
                </a:lnTo>
                <a:lnTo>
                  <a:pt x="1597" y="1612"/>
                </a:lnTo>
                <a:lnTo>
                  <a:pt x="1596" y="1613"/>
                </a:lnTo>
                <a:lnTo>
                  <a:pt x="1595" y="1614"/>
                </a:lnTo>
                <a:lnTo>
                  <a:pt x="1594" y="1614"/>
                </a:lnTo>
                <a:lnTo>
                  <a:pt x="1594" y="1614"/>
                </a:lnTo>
                <a:cubicBezTo>
                  <a:pt x="1594" y="1614"/>
                  <a:pt x="1594" y="1614"/>
                  <a:pt x="1594" y="1608"/>
                </a:cubicBezTo>
                <a:cubicBezTo>
                  <a:pt x="1588" y="1608"/>
                  <a:pt x="1588" y="1602"/>
                  <a:pt x="1581" y="1595"/>
                </a:cubicBezTo>
                <a:cubicBezTo>
                  <a:pt x="1575" y="1583"/>
                  <a:pt x="1562" y="1564"/>
                  <a:pt x="1544" y="1545"/>
                </a:cubicBezTo>
                <a:cubicBezTo>
                  <a:pt x="1519" y="1508"/>
                  <a:pt x="1468" y="1457"/>
                  <a:pt x="1418" y="1420"/>
                </a:cubicBezTo>
                <a:cubicBezTo>
                  <a:pt x="1406" y="1413"/>
                  <a:pt x="1387" y="1407"/>
                  <a:pt x="1368" y="1407"/>
                </a:cubicBezTo>
                <a:cubicBezTo>
                  <a:pt x="1311" y="1407"/>
                  <a:pt x="1242" y="1439"/>
                  <a:pt x="1186" y="1470"/>
                </a:cubicBezTo>
                <a:cubicBezTo>
                  <a:pt x="1165" y="1484"/>
                  <a:pt x="1145" y="1497"/>
                  <a:pt x="1129" y="1508"/>
                </a:cubicBezTo>
                <a:lnTo>
                  <a:pt x="1123" y="1512"/>
                </a:lnTo>
                <a:lnTo>
                  <a:pt x="1116" y="1527"/>
                </a:lnTo>
                <a:cubicBezTo>
                  <a:pt x="1072" y="1612"/>
                  <a:pt x="1005" y="1674"/>
                  <a:pt x="922" y="1677"/>
                </a:cubicBezTo>
                <a:cubicBezTo>
                  <a:pt x="766" y="1671"/>
                  <a:pt x="546" y="1464"/>
                  <a:pt x="540" y="1251"/>
                </a:cubicBezTo>
                <a:cubicBezTo>
                  <a:pt x="540" y="1185"/>
                  <a:pt x="546" y="1115"/>
                  <a:pt x="561" y="1051"/>
                </a:cubicBezTo>
                <a:lnTo>
                  <a:pt x="566" y="1032"/>
                </a:lnTo>
                <a:lnTo>
                  <a:pt x="163" y="1330"/>
                </a:lnTo>
                <a:lnTo>
                  <a:pt x="163" y="1331"/>
                </a:lnTo>
                <a:cubicBezTo>
                  <a:pt x="163" y="1335"/>
                  <a:pt x="163" y="1339"/>
                  <a:pt x="163" y="1345"/>
                </a:cubicBezTo>
                <a:cubicBezTo>
                  <a:pt x="163" y="1345"/>
                  <a:pt x="163" y="1352"/>
                  <a:pt x="163" y="1352"/>
                </a:cubicBezTo>
                <a:cubicBezTo>
                  <a:pt x="176" y="1364"/>
                  <a:pt x="176" y="1364"/>
                  <a:pt x="176" y="1364"/>
                </a:cubicBezTo>
                <a:cubicBezTo>
                  <a:pt x="138" y="1401"/>
                  <a:pt x="138" y="1401"/>
                  <a:pt x="138" y="1401"/>
                </a:cubicBezTo>
                <a:cubicBezTo>
                  <a:pt x="132" y="1389"/>
                  <a:pt x="132" y="1389"/>
                  <a:pt x="132" y="1389"/>
                </a:cubicBezTo>
                <a:cubicBezTo>
                  <a:pt x="125" y="1384"/>
                  <a:pt x="120" y="1378"/>
                  <a:pt x="118" y="1371"/>
                </a:cubicBezTo>
                <a:lnTo>
                  <a:pt x="116" y="1365"/>
                </a:lnTo>
                <a:lnTo>
                  <a:pt x="31" y="1427"/>
                </a:lnTo>
                <a:lnTo>
                  <a:pt x="13" y="1396"/>
                </a:lnTo>
                <a:lnTo>
                  <a:pt x="0" y="1389"/>
                </a:lnTo>
                <a:lnTo>
                  <a:pt x="594" y="952"/>
                </a:lnTo>
                <a:lnTo>
                  <a:pt x="602" y="936"/>
                </a:lnTo>
                <a:cubicBezTo>
                  <a:pt x="622" y="898"/>
                  <a:pt x="647" y="867"/>
                  <a:pt x="681" y="849"/>
                </a:cubicBezTo>
                <a:lnTo>
                  <a:pt x="690" y="845"/>
                </a:lnTo>
                <a:lnTo>
                  <a:pt x="673" y="845"/>
                </a:lnTo>
                <a:cubicBezTo>
                  <a:pt x="632" y="843"/>
                  <a:pt x="593" y="834"/>
                  <a:pt x="556" y="819"/>
                </a:cubicBezTo>
                <a:lnTo>
                  <a:pt x="547" y="816"/>
                </a:lnTo>
                <a:lnTo>
                  <a:pt x="545" y="818"/>
                </a:lnTo>
                <a:cubicBezTo>
                  <a:pt x="541" y="826"/>
                  <a:pt x="541" y="826"/>
                  <a:pt x="541" y="826"/>
                </a:cubicBezTo>
                <a:cubicBezTo>
                  <a:pt x="540" y="821"/>
                  <a:pt x="540" y="817"/>
                  <a:pt x="539" y="813"/>
                </a:cubicBezTo>
                <a:lnTo>
                  <a:pt x="539" y="812"/>
                </a:lnTo>
                <a:lnTo>
                  <a:pt x="532" y="809"/>
                </a:lnTo>
                <a:cubicBezTo>
                  <a:pt x="452" y="770"/>
                  <a:pt x="388" y="703"/>
                  <a:pt x="354" y="623"/>
                </a:cubicBezTo>
                <a:lnTo>
                  <a:pt x="353" y="619"/>
                </a:lnTo>
                <a:lnTo>
                  <a:pt x="314" y="644"/>
                </a:lnTo>
                <a:lnTo>
                  <a:pt x="295" y="612"/>
                </a:lnTo>
                <a:lnTo>
                  <a:pt x="289" y="601"/>
                </a:lnTo>
                <a:lnTo>
                  <a:pt x="337" y="569"/>
                </a:lnTo>
                <a:lnTo>
                  <a:pt x="334" y="555"/>
                </a:lnTo>
                <a:cubicBezTo>
                  <a:pt x="329" y="534"/>
                  <a:pt x="327" y="511"/>
                  <a:pt x="327" y="489"/>
                </a:cubicBezTo>
                <a:cubicBezTo>
                  <a:pt x="327" y="377"/>
                  <a:pt x="377" y="279"/>
                  <a:pt x="457" y="214"/>
                </a:cubicBezTo>
                <a:lnTo>
                  <a:pt x="463" y="210"/>
                </a:lnTo>
                <a:lnTo>
                  <a:pt x="460" y="209"/>
                </a:lnTo>
                <a:cubicBezTo>
                  <a:pt x="449" y="204"/>
                  <a:pt x="435" y="199"/>
                  <a:pt x="421" y="195"/>
                </a:cubicBezTo>
                <a:cubicBezTo>
                  <a:pt x="383" y="176"/>
                  <a:pt x="333" y="151"/>
                  <a:pt x="295" y="119"/>
                </a:cubicBezTo>
                <a:lnTo>
                  <a:pt x="295" y="119"/>
                </a:lnTo>
                <a:lnTo>
                  <a:pt x="295" y="119"/>
                </a:lnTo>
                <a:lnTo>
                  <a:pt x="296" y="118"/>
                </a:lnTo>
                <a:lnTo>
                  <a:pt x="296" y="117"/>
                </a:lnTo>
                <a:lnTo>
                  <a:pt x="297" y="115"/>
                </a:lnTo>
                <a:lnTo>
                  <a:pt x="298" y="114"/>
                </a:lnTo>
                <a:cubicBezTo>
                  <a:pt x="298" y="113"/>
                  <a:pt x="299" y="112"/>
                  <a:pt x="299" y="111"/>
                </a:cubicBezTo>
                <a:lnTo>
                  <a:pt x="299" y="111"/>
                </a:lnTo>
                <a:lnTo>
                  <a:pt x="300" y="110"/>
                </a:lnTo>
                <a:lnTo>
                  <a:pt x="300" y="109"/>
                </a:lnTo>
                <a:lnTo>
                  <a:pt x="301" y="108"/>
                </a:lnTo>
                <a:lnTo>
                  <a:pt x="301" y="107"/>
                </a:lnTo>
                <a:lnTo>
                  <a:pt x="301" y="107"/>
                </a:lnTo>
                <a:cubicBezTo>
                  <a:pt x="301" y="107"/>
                  <a:pt x="301" y="107"/>
                  <a:pt x="301" y="107"/>
                </a:cubicBezTo>
                <a:lnTo>
                  <a:pt x="301" y="107"/>
                </a:lnTo>
                <a:lnTo>
                  <a:pt x="301" y="107"/>
                </a:lnTo>
                <a:lnTo>
                  <a:pt x="301" y="108"/>
                </a:lnTo>
                <a:lnTo>
                  <a:pt x="301" y="108"/>
                </a:lnTo>
                <a:lnTo>
                  <a:pt x="300" y="109"/>
                </a:lnTo>
                <a:lnTo>
                  <a:pt x="299" y="111"/>
                </a:lnTo>
                <a:lnTo>
                  <a:pt x="299" y="112"/>
                </a:lnTo>
                <a:cubicBezTo>
                  <a:pt x="298" y="113"/>
                  <a:pt x="298" y="114"/>
                  <a:pt x="297" y="115"/>
                </a:cubicBezTo>
                <a:lnTo>
                  <a:pt x="297" y="115"/>
                </a:lnTo>
                <a:lnTo>
                  <a:pt x="297" y="116"/>
                </a:lnTo>
                <a:lnTo>
                  <a:pt x="296" y="117"/>
                </a:lnTo>
                <a:lnTo>
                  <a:pt x="296" y="118"/>
                </a:lnTo>
                <a:lnTo>
                  <a:pt x="296" y="118"/>
                </a:lnTo>
                <a:lnTo>
                  <a:pt x="295" y="119"/>
                </a:lnTo>
                <a:lnTo>
                  <a:pt x="295" y="119"/>
                </a:lnTo>
                <a:cubicBezTo>
                  <a:pt x="295" y="119"/>
                  <a:pt x="295" y="119"/>
                  <a:pt x="295" y="119"/>
                </a:cubicBezTo>
                <a:cubicBezTo>
                  <a:pt x="276" y="107"/>
                  <a:pt x="270" y="88"/>
                  <a:pt x="270" y="69"/>
                </a:cubicBezTo>
                <a:cubicBezTo>
                  <a:pt x="270" y="31"/>
                  <a:pt x="314" y="19"/>
                  <a:pt x="333" y="13"/>
                </a:cubicBezTo>
                <a:cubicBezTo>
                  <a:pt x="358" y="6"/>
                  <a:pt x="383" y="6"/>
                  <a:pt x="383" y="6"/>
                </a:cubicBezTo>
                <a:cubicBezTo>
                  <a:pt x="402" y="0"/>
                  <a:pt x="402" y="0"/>
                  <a:pt x="402" y="0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cap="all"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defRPr cap="all"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5" Type="http://schemas.openxmlformats.org/officeDocument/2006/relationships/theme" Target="../theme/theme2.xml"/><Relationship Id="rId24" Type="http://schemas.openxmlformats.org/officeDocument/2006/relationships/tags" Target="../tags/tag157.xml"/><Relationship Id="rId23" Type="http://schemas.openxmlformats.org/officeDocument/2006/relationships/tags" Target="../tags/tag156.xml"/><Relationship Id="rId22" Type="http://schemas.openxmlformats.org/officeDocument/2006/relationships/tags" Target="../tags/tag155.xml"/><Relationship Id="rId21" Type="http://schemas.openxmlformats.org/officeDocument/2006/relationships/tags" Target="../tags/tag154.xml"/><Relationship Id="rId20" Type="http://schemas.openxmlformats.org/officeDocument/2006/relationships/tags" Target="../tags/tag153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52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tags" Target="../tags/tag15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tags" Target="../tags/tag168.xml"/><Relationship Id="rId7" Type="http://schemas.openxmlformats.org/officeDocument/2006/relationships/tags" Target="../tags/tag167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174.xml"/><Relationship Id="rId13" Type="http://schemas.openxmlformats.org/officeDocument/2006/relationships/tags" Target="../tags/tag173.xml"/><Relationship Id="rId12" Type="http://schemas.openxmlformats.org/officeDocument/2006/relationships/tags" Target="../tags/tag172.xml"/><Relationship Id="rId11" Type="http://schemas.openxmlformats.org/officeDocument/2006/relationships/tags" Target="../tags/tag171.xml"/><Relationship Id="rId10" Type="http://schemas.openxmlformats.org/officeDocument/2006/relationships/tags" Target="../tags/tag170.xml"/><Relationship Id="rId1" Type="http://schemas.openxmlformats.org/officeDocument/2006/relationships/tags" Target="../tags/tag16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77.xml"/><Relationship Id="rId2" Type="http://schemas.openxmlformats.org/officeDocument/2006/relationships/tags" Target="../tags/tag176.xml"/><Relationship Id="rId1" Type="http://schemas.openxmlformats.org/officeDocument/2006/relationships/tags" Target="../tags/tag17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178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tags" Target="../tags/tag17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83.xml"/><Relationship Id="rId8" Type="http://schemas.openxmlformats.org/officeDocument/2006/relationships/image" Target="../media/image16.jpeg"/><Relationship Id="rId7" Type="http://schemas.openxmlformats.org/officeDocument/2006/relationships/image" Target="../media/image15.jpeg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0" Type="http://schemas.openxmlformats.org/officeDocument/2006/relationships/slideLayout" Target="../slideLayouts/slideLayout29.xml"/><Relationship Id="rId1" Type="http://schemas.openxmlformats.org/officeDocument/2006/relationships/tags" Target="../tags/tag18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" Type="http://schemas.openxmlformats.org/officeDocument/2006/relationships/tags" Target="../tags/tag18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jpeg"/><Relationship Id="rId8" Type="http://schemas.openxmlformats.org/officeDocument/2006/relationships/image" Target="../media/image24.jpeg"/><Relationship Id="rId7" Type="http://schemas.openxmlformats.org/officeDocument/2006/relationships/image" Target="../media/image23.jpe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2" Type="http://schemas.openxmlformats.org/officeDocument/2006/relationships/slideLayout" Target="../slideLayouts/slideLayout29.xml"/><Relationship Id="rId11" Type="http://schemas.openxmlformats.org/officeDocument/2006/relationships/tags" Target="../tags/tag187.xml"/><Relationship Id="rId10" Type="http://schemas.openxmlformats.org/officeDocument/2006/relationships/image" Target="../media/image26.png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189.xml"/><Relationship Id="rId1" Type="http://schemas.openxmlformats.org/officeDocument/2006/relationships/tags" Target="../tags/tag18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三年级</a:t>
            </a:r>
            <a:r>
              <a:rPr lang="en-US" altLang="zh-CN" dirty="0"/>
              <a:t>RS</a:t>
            </a:r>
            <a:r>
              <a:rPr lang="zh-CN" altLang="en-US" dirty="0"/>
              <a:t>英语</a:t>
            </a:r>
            <a:endParaRPr lang="zh-CN" altLang="en-US" dirty="0"/>
          </a:p>
        </p:txBody>
      </p:sp>
      <p:sp>
        <p:nvSpPr>
          <p:cNvPr id="13" name="副标题 1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/>
              <a:t>汇报人：恽丽玲</a:t>
            </a:r>
            <a:endParaRPr lang="zh-CN" altLang="en-US" dirty="0"/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文本框 60"/>
          <p:cNvSpPr txBox="1"/>
          <p:nvPr>
            <p:custDataLst>
              <p:tags r:id="rId1"/>
            </p:custDataLst>
          </p:nvPr>
        </p:nvSpPr>
        <p:spPr>
          <a:xfrm>
            <a:off x="2442845" y="2100580"/>
            <a:ext cx="1292860" cy="2222500"/>
          </a:xfrm>
          <a:prstGeom prst="rect">
            <a:avLst/>
          </a:prstGeom>
          <a:noFill/>
        </p:spPr>
        <p:txBody>
          <a:bodyPr vert="eaVert" wrap="square" rtlCol="0" anchor="ctr" anchorCtr="0">
            <a:normAutofit fontScale="90000"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  <a:cs typeface="微软雅黑" panose="020B0503020204020204" charset="-122"/>
              </a:rPr>
              <a:t>目 录/</a:t>
            </a:r>
            <a:endParaRPr lang="zh-CN" altLang="en-US" sz="7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汉仪旗黑-85S" panose="00020600040101010101" pitchFamily="18" charset="-122"/>
              <a:cs typeface="微软雅黑" panose="020B0503020204020204" charset="-122"/>
            </a:endParaRPr>
          </a:p>
        </p:txBody>
      </p:sp>
      <p:sp>
        <p:nvSpPr>
          <p:cNvPr id="8" name="Freeform 34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8790940" y="2223453"/>
            <a:ext cx="793115" cy="459105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任意多边形 18"/>
          <p:cNvSpPr/>
          <p:nvPr>
            <p:custDataLst>
              <p:tags r:id="rId3"/>
            </p:custDataLst>
          </p:nvPr>
        </p:nvSpPr>
        <p:spPr>
          <a:xfrm>
            <a:off x="4746625" y="2405698"/>
            <a:ext cx="3975100" cy="317500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4991100" y="2144078"/>
            <a:ext cx="813435" cy="52324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 fontAlgn="auto"/>
            <a:r>
              <a:rPr lang="en-US" altLang="zh-CN" sz="2800" kern="6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1.</a:t>
            </a:r>
            <a:endParaRPr lang="en-US" altLang="zh-CN" sz="2800" kern="60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5491480" y="2151063"/>
            <a:ext cx="3637280" cy="52197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ctr"/>
            <a:r>
              <a:rPr lang="zh-CN" altLang="en-US" sz="2400" kern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教学内容</a:t>
            </a:r>
            <a:endParaRPr lang="zh-CN" altLang="en-US" sz="2400" kern="0" spc="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Freeform 34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>
            <a:off x="8822055" y="3203258"/>
            <a:ext cx="793115" cy="459105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任意多边形 21"/>
          <p:cNvSpPr/>
          <p:nvPr>
            <p:custDataLst>
              <p:tags r:id="rId7"/>
            </p:custDataLst>
          </p:nvPr>
        </p:nvSpPr>
        <p:spPr>
          <a:xfrm>
            <a:off x="4777740" y="3385503"/>
            <a:ext cx="3975100" cy="317500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文本框 61"/>
          <p:cNvSpPr txBox="1"/>
          <p:nvPr>
            <p:custDataLst>
              <p:tags r:id="rId8"/>
            </p:custDataLst>
          </p:nvPr>
        </p:nvSpPr>
        <p:spPr>
          <a:xfrm>
            <a:off x="4991100" y="3121343"/>
            <a:ext cx="813435" cy="52324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 fontAlgn="auto"/>
            <a:r>
              <a:rPr lang="en-US" altLang="zh-CN" sz="2800" kern="6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2.</a:t>
            </a:r>
            <a:endParaRPr lang="en-US" altLang="zh-CN" sz="2800" kern="60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5" name="矩形 64"/>
          <p:cNvSpPr/>
          <p:nvPr>
            <p:custDataLst>
              <p:tags r:id="rId9"/>
            </p:custDataLst>
          </p:nvPr>
        </p:nvSpPr>
        <p:spPr>
          <a:xfrm>
            <a:off x="5491480" y="3123883"/>
            <a:ext cx="3637280" cy="52197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ctr"/>
            <a:r>
              <a:rPr lang="zh-CN" altLang="en-US" sz="2400" kern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学生日常</a:t>
            </a:r>
            <a:endParaRPr lang="zh-CN" altLang="en-US" sz="2400" kern="0" spc="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Freeform 34"/>
          <p:cNvSpPr>
            <a:spLocks noEditPoints="1"/>
          </p:cNvSpPr>
          <p:nvPr>
            <p:custDataLst>
              <p:tags r:id="rId10"/>
            </p:custDataLst>
          </p:nvPr>
        </p:nvSpPr>
        <p:spPr bwMode="auto">
          <a:xfrm>
            <a:off x="8810625" y="4214178"/>
            <a:ext cx="793115" cy="459105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任意多边形 24"/>
          <p:cNvSpPr/>
          <p:nvPr>
            <p:custDataLst>
              <p:tags r:id="rId11"/>
            </p:custDataLst>
          </p:nvPr>
        </p:nvSpPr>
        <p:spPr>
          <a:xfrm>
            <a:off x="4766310" y="4396423"/>
            <a:ext cx="3975100" cy="317500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文本框 62"/>
          <p:cNvSpPr txBox="1"/>
          <p:nvPr>
            <p:custDataLst>
              <p:tags r:id="rId12"/>
            </p:custDataLst>
          </p:nvPr>
        </p:nvSpPr>
        <p:spPr>
          <a:xfrm>
            <a:off x="4991100" y="4134803"/>
            <a:ext cx="813435" cy="52324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 fontAlgn="auto"/>
            <a:r>
              <a:rPr lang="en-US" altLang="zh-CN" sz="2800" kern="6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3.</a:t>
            </a:r>
            <a:endParaRPr lang="en-US" altLang="zh-CN" sz="2800" kern="60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6" name="矩形 65"/>
          <p:cNvSpPr/>
          <p:nvPr>
            <p:custDataLst>
              <p:tags r:id="rId13"/>
            </p:custDataLst>
          </p:nvPr>
        </p:nvSpPr>
        <p:spPr>
          <a:xfrm>
            <a:off x="5491480" y="4101148"/>
            <a:ext cx="3637280" cy="52197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ctr"/>
            <a:r>
              <a:rPr lang="zh-CN" altLang="en-US" sz="2400" kern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成果展示</a:t>
            </a:r>
            <a:endParaRPr lang="zh-CN" altLang="en-US" sz="2400" kern="0" spc="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>
            <p:custDataLst>
              <p:tags r:id="rId1"/>
            </p:custDataLst>
          </p:nvPr>
        </p:nvSpPr>
        <p:spPr>
          <a:xfrm>
            <a:off x="1589613" y="3429000"/>
            <a:ext cx="2843214" cy="83099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PART  01</a:t>
            </a:r>
            <a:endParaRPr lang="en-US" altLang="zh-CN" sz="4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/>
              <a:t>教学内容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9F754DE-2CAD-44b6-B708-469DEB6407EB-1" descr="wpp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9570" y="358140"/>
            <a:ext cx="11452860" cy="55683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>
            <p:custDataLst>
              <p:tags r:id="rId1"/>
            </p:custDataLst>
          </p:nvPr>
        </p:nvSpPr>
        <p:spPr>
          <a:xfrm>
            <a:off x="1589613" y="3429000"/>
            <a:ext cx="2843214" cy="83099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Part   02</a:t>
            </a:r>
            <a:endParaRPr lang="en-US" altLang="zh-CN" sz="4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/>
              <a:t>学生日常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170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16710" y="243840"/>
            <a:ext cx="3051810" cy="4476750"/>
          </a:xfrm>
          <a:prstGeom prst="rect">
            <a:avLst/>
          </a:prstGeom>
        </p:spPr>
      </p:pic>
      <p:pic>
        <p:nvPicPr>
          <p:cNvPr id="3" name="图片 2" descr="IMG_25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0" y="720090"/>
            <a:ext cx="3940175" cy="2955290"/>
          </a:xfrm>
          <a:prstGeom prst="rect">
            <a:avLst/>
          </a:prstGeom>
        </p:spPr>
      </p:pic>
      <p:pic>
        <p:nvPicPr>
          <p:cNvPr id="4" name="图片 3" descr="IMG_17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520" y="3675380"/>
            <a:ext cx="2813050" cy="2943225"/>
          </a:xfrm>
          <a:prstGeom prst="rect">
            <a:avLst/>
          </a:prstGeom>
        </p:spPr>
      </p:pic>
      <p:pic>
        <p:nvPicPr>
          <p:cNvPr id="6" name="图片 5" descr="IMG_25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7110" y="454660"/>
            <a:ext cx="2910840" cy="3884295"/>
          </a:xfrm>
          <a:prstGeom prst="rect">
            <a:avLst/>
          </a:prstGeom>
        </p:spPr>
      </p:pic>
      <p:pic>
        <p:nvPicPr>
          <p:cNvPr id="9" name="图片 8" descr="IMG_25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75" y="1255395"/>
            <a:ext cx="4021455" cy="5363210"/>
          </a:xfrm>
          <a:prstGeom prst="rect">
            <a:avLst/>
          </a:prstGeom>
        </p:spPr>
      </p:pic>
      <p:pic>
        <p:nvPicPr>
          <p:cNvPr id="5" name="图片 4" descr="IMG_17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6460" y="3145790"/>
            <a:ext cx="4361815" cy="3271520"/>
          </a:xfrm>
          <a:prstGeom prst="rect">
            <a:avLst/>
          </a:prstGeom>
        </p:spPr>
      </p:pic>
      <p:pic>
        <p:nvPicPr>
          <p:cNvPr id="12" name="图片 11" descr="IMG_32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2085" y="1097280"/>
            <a:ext cx="7093585" cy="532003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>
            <p:custDataLst>
              <p:tags r:id="rId1"/>
            </p:custDataLst>
          </p:nvPr>
        </p:nvSpPr>
        <p:spPr>
          <a:xfrm>
            <a:off x="1589613" y="3429000"/>
            <a:ext cx="2843214" cy="83099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Part   03</a:t>
            </a:r>
            <a:endParaRPr lang="en-US" altLang="zh-CN" sz="4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/>
              <a:t>成果展示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IMG_1490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400" y="153670"/>
            <a:ext cx="5143500" cy="6858000"/>
          </a:xfrm>
          <a:prstGeom prst="rect">
            <a:avLst/>
          </a:prstGeom>
        </p:spPr>
      </p:pic>
      <p:pic>
        <p:nvPicPr>
          <p:cNvPr id="8" name="图片 7" descr="IMG_1491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402590"/>
            <a:ext cx="5143500" cy="6858000"/>
          </a:xfrm>
          <a:prstGeom prst="rect">
            <a:avLst/>
          </a:prstGeom>
        </p:spPr>
      </p:pic>
      <p:pic>
        <p:nvPicPr>
          <p:cNvPr id="10" name="图片 9" descr="IMG_1492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220" y="555625"/>
            <a:ext cx="5143500" cy="6858000"/>
          </a:xfrm>
          <a:prstGeom prst="rect">
            <a:avLst/>
          </a:prstGeom>
        </p:spPr>
      </p:pic>
      <p:pic>
        <p:nvPicPr>
          <p:cNvPr id="11" name="图片 10" descr="IMG_25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20365" y="0"/>
            <a:ext cx="5143500" cy="6858000"/>
          </a:xfrm>
          <a:prstGeom prst="rect">
            <a:avLst/>
          </a:prstGeom>
        </p:spPr>
      </p:pic>
      <p:pic>
        <p:nvPicPr>
          <p:cNvPr id="13" name="图片 12" descr="IMG_3201(20211209-125514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105" y="2932430"/>
            <a:ext cx="5971540" cy="4213225"/>
          </a:xfrm>
          <a:prstGeom prst="rect">
            <a:avLst/>
          </a:prstGeom>
        </p:spPr>
      </p:pic>
      <p:pic>
        <p:nvPicPr>
          <p:cNvPr id="14" name="图片 13" descr="IMG_3202(20211209-125518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3770" y="857250"/>
            <a:ext cx="6325870" cy="4744720"/>
          </a:xfrm>
          <a:prstGeom prst="rect">
            <a:avLst/>
          </a:prstGeom>
        </p:spPr>
      </p:pic>
      <p:pic>
        <p:nvPicPr>
          <p:cNvPr id="15" name="图片 14" descr="IMG_3203(20211209-12552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4425" y="1561465"/>
            <a:ext cx="7690485" cy="5584190"/>
          </a:xfrm>
          <a:prstGeom prst="rect">
            <a:avLst/>
          </a:prstGeom>
        </p:spPr>
      </p:pic>
      <p:pic>
        <p:nvPicPr>
          <p:cNvPr id="16" name="图片 15" descr="IMG_300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280" y="957580"/>
            <a:ext cx="5631180" cy="4223385"/>
          </a:xfrm>
          <a:prstGeom prst="rect">
            <a:avLst/>
          </a:prstGeom>
        </p:spPr>
      </p:pic>
      <p:pic>
        <p:nvPicPr>
          <p:cNvPr id="18" name="图片 17" descr="IMG_299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7050" y="2932430"/>
            <a:ext cx="5482590" cy="41122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9025" y="363220"/>
            <a:ext cx="4933950" cy="643890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47870" y="2103755"/>
            <a:ext cx="5701665" cy="1343660"/>
          </a:xfrm>
        </p:spPr>
        <p:txBody>
          <a:bodyPr>
            <a:normAutofit fontScale="90000"/>
          </a:bodyPr>
          <a:lstStyle/>
          <a:p>
            <a:r>
              <a:rPr lang="en-US" altLang="zh-CN"/>
              <a:t>Thank you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0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1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1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11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1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11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11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11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12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35"/>
  <p:tag name="KSO_WM_UNIT_LAYERLEVEL" val="1"/>
  <p:tag name="KSO_WM_TAG_VERSION" val="1.0"/>
  <p:tag name="KSO_WM_BEAUTIFY_FLAG" val="#wm#"/>
  <p:tag name="KSO_WM_UNIT_TYPE" val="i"/>
  <p:tag name="KSO_WM_UNIT_INDEX" val="35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37"/>
  <p:tag name="KSO_WM_UNIT_LAYERLEVEL" val="1"/>
  <p:tag name="KSO_WM_TAG_VERSION" val="1.0"/>
  <p:tag name="KSO_WM_BEAUTIFY_FLAG" val="#wm#"/>
  <p:tag name="KSO_WM_UNIT_TYPE" val="i"/>
  <p:tag name="KSO_WM_UNIT_INDEX" val="37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SLIDE_BACKGROUND_TYPE" val="navigation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4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4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4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35"/>
  <p:tag name="KSO_WM_UNIT_LAYERLEVEL" val="1"/>
  <p:tag name="KSO_WM_TAG_VERSION" val="1.0"/>
  <p:tag name="KSO_WM_BEAUTIFY_FLAG" val="#wm#"/>
  <p:tag name="KSO_WM_UNIT_TYPE" val="i"/>
  <p:tag name="KSO_WM_UNIT_INDEX" val="35"/>
</p:tagLst>
</file>

<file path=ppt/tags/tag14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36"/>
  <p:tag name="KSO_WM_UNIT_LAYERLEVEL" val="1"/>
  <p:tag name="KSO_WM_TAG_VERSION" val="1.0"/>
  <p:tag name="KSO_WM_BEAUTIFY_FLAG" val="#wm#"/>
  <p:tag name="KSO_WM_UNIT_TYPE" val="i"/>
  <p:tag name="KSO_WM_UNIT_INDEX" val="36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661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661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2661"/>
  <p:tag name="KSO_WM_TEMPLATE_THUMBS_INDEX" val="1、4、7、8、9、10、11、12、13、14、15"/>
  <p:tag name="KSO_WM_TEMPLATE_MASTER_THUMB_INDEX" val="12"/>
</p:tagLst>
</file>

<file path=ppt/tags/tag158.xml><?xml version="1.0" encoding="utf-8"?>
<p:tagLst xmlns:p="http://schemas.openxmlformats.org/presentationml/2006/main">
  <p:tag name="KSO_WM_UNIT_ISCONTENTSTITLE" val="0"/>
  <p:tag name="KSO_WM_UNIT_PRESET_TEXT" val="公开课教学课件PPT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661_1*a*1"/>
  <p:tag name="KSO_WM_TEMPLATE_CATEGORY" val="custom"/>
  <p:tag name="KSO_WM_TEMPLATE_INDEX" val="20202661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ISCONTENTSTITLE" val="0"/>
  <p:tag name="KSO_WM_UNIT_PRESET_TEXT" val="单击此处添加副标题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2661_1*b*1"/>
  <p:tag name="KSO_WM_TEMPLATE_CATEGORY" val="custom"/>
  <p:tag name="KSO_WM_TEMPLATE_INDEX" val="20202661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SLIDE_ID" val="custom20202661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2661"/>
  <p:tag name="KSO_WM_SLIDE_LAYOUT" val="a_b"/>
  <p:tag name="KSO_WM_SLIDE_LAYOUT_CNT" val="1_1"/>
  <p:tag name="KSO_WM_TEMPLATE_THUMBS_INDEX" val="1、4、7、8、9、10、11、12、13、14、15"/>
  <p:tag name="KSO_WM_TEMPLATE_MASTER_THUMB_INDEX" val="12"/>
  <p:tag name="KSO_WM_SPECIAL_SOURCE" val="bdnull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61_3*a*1"/>
  <p:tag name="KSO_WM_TEMPLATE_CATEGORY" val="custom"/>
  <p:tag name="KSO_WM_TEMPLATE_INDEX" val="20202661"/>
  <p:tag name="KSO_WM_UNIT_LAYERLEVEL" val="1"/>
  <p:tag name="KSO_WM_TAG_VERSION" val="1.0"/>
  <p:tag name="KSO_WM_BEAUTIFY_FLAG" val="#wm#"/>
  <p:tag name="KSO_WM_UNIT_ISCONTENTSTITLE" val="1"/>
  <p:tag name="KSO_WM_UNIT_PRESET_TEXT" val="目 录/"/>
  <p:tag name="KSO_WM_UNIT_NOCLEAR" val="0"/>
  <p:tag name="KSO_WM_UNIT_VALUE" val="2"/>
  <p:tag name="KSO_WM_DIAGRAM_GROUP_CODE" val="l1-1"/>
  <p:tag name="KSO_WM_UNIT_TYPE" val="a"/>
  <p:tag name="KSO_WM_UNIT_INDEX" val="1"/>
  <p:tag name="KSO_WM_UNIT_TEXT_FILL_FORE_SCHEMECOLOR_INDEX" val="13"/>
  <p:tag name="KSO_WM_UNIT_TEXT_FILL_TYPE" val="1"/>
  <p:tag name="KSO_WM_UNIT_USESOURCEFORMAT_APPLY" val="1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61_3*l_h_i*1_1_1"/>
  <p:tag name="KSO_WM_TEMPLATE_CATEGORY" val="custom"/>
  <p:tag name="KSO_WM_TEMPLATE_INDEX" val="20202661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1"/>
  <p:tag name="KSO_WM_UNIT_FILL_FORE_SCHEMECOLOR_INDEX" val="13"/>
  <p:tag name="KSO_WM_UNIT_FILL_TYPE" val="1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61_3*l_h_i*1_1_2"/>
  <p:tag name="KSO_WM_TEMPLATE_CATEGORY" val="custom"/>
  <p:tag name="KSO_WM_TEMPLATE_INDEX" val="20202661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2"/>
  <p:tag name="KSO_WM_UNIT_LINE_FORE_SCHEMECOLOR_INDEX" val="13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61_3*l_h_i*1_1_3"/>
  <p:tag name="KSO_WM_TEMPLATE_CATEGORY" val="custom"/>
  <p:tag name="KSO_WM_TEMPLATE_INDEX" val="20202661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3"/>
  <p:tag name="KSO_WM_UNIT_TEXT_FILL_FORE_SCHEMECOLOR_INDEX" val="13"/>
  <p:tag name="KSO_WM_UNIT_TEXT_FILL_TYPE" val="1"/>
  <p:tag name="KSO_WM_UNIT_USESOURCEFORMAT_APPLY" val="1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61_3*l_h_a*1_1_1"/>
  <p:tag name="KSO_WM_TEMPLATE_CATEGORY" val="custom"/>
  <p:tag name="KSO_WM_TEMPLATE_INDEX" val="20202661"/>
  <p:tag name="KSO_WM_UNIT_LAYERLEVEL" val="1_1_1"/>
  <p:tag name="KSO_WM_TAG_VERSION" val="1.0"/>
  <p:tag name="KSO_WM_BEAUTIFY_FLAG" val="#wm#"/>
  <p:tag name="KSO_WM_UNIT_ISCONTENTSTITLE" val="0"/>
  <p:tag name="KSO_WM_UNIT_PRESET_TEXT" val="单击此处添加标题"/>
  <p:tag name="KSO_WM_UNIT_NOCLEAR" val="0"/>
  <p:tag name="KSO_WM_UNIT_VALUE" val="13"/>
  <p:tag name="KSO_WM_DIAGRAM_GROUP_CODE" val="l1-1"/>
  <p:tag name="KSO_WM_UNIT_TYPE" val="l_h_a"/>
  <p:tag name="KSO_WM_UNIT_INDEX" val="1_1_1"/>
  <p:tag name="KSO_WM_UNIT_TEXT_FILL_FORE_SCHEMECOLOR_INDEX" val="13"/>
  <p:tag name="KSO_WM_UNIT_TEXT_FILL_TYPE" val="1"/>
  <p:tag name="KSO_WM_UNIT_USESOURCEFORMAT_APPLY" val="1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61_3*l_h_i*1_2_1"/>
  <p:tag name="KSO_WM_TEMPLATE_CATEGORY" val="custom"/>
  <p:tag name="KSO_WM_TEMPLATE_INDEX" val="20202661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1"/>
  <p:tag name="KSO_WM_UNIT_FILL_FORE_SCHEMECOLOR_INDEX" val="13"/>
  <p:tag name="KSO_WM_UNIT_FILL_TYPE" val="1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61_3*l_h_i*1_2_2"/>
  <p:tag name="KSO_WM_TEMPLATE_CATEGORY" val="custom"/>
  <p:tag name="KSO_WM_TEMPLATE_INDEX" val="20202661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2"/>
  <p:tag name="KSO_WM_UNIT_LINE_FORE_SCHEMECOLOR_INDEX" val="13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61_3*l_h_i*1_2_3"/>
  <p:tag name="KSO_WM_TEMPLATE_CATEGORY" val="custom"/>
  <p:tag name="KSO_WM_TEMPLATE_INDEX" val="20202661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3"/>
  <p:tag name="KSO_WM_UNIT_TEXT_FILL_FORE_SCHEMECOLOR_INDEX" val="13"/>
  <p:tag name="KSO_WM_UNIT_TEXT_FILL_TYPE" val="1"/>
  <p:tag name="KSO_WM_UNIT_USESOURCEFORMAT_APPLY" val="1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61_3*l_h_a*1_2_1"/>
  <p:tag name="KSO_WM_TEMPLATE_CATEGORY" val="custom"/>
  <p:tag name="KSO_WM_TEMPLATE_INDEX" val="20202661"/>
  <p:tag name="KSO_WM_UNIT_LAYERLEVEL" val="1_1_1"/>
  <p:tag name="KSO_WM_TAG_VERSION" val="1.0"/>
  <p:tag name="KSO_WM_BEAUTIFY_FLAG" val="#wm#"/>
  <p:tag name="KSO_WM_UNIT_ISCONTENTSTITLE" val="0"/>
  <p:tag name="KSO_WM_UNIT_PRESET_TEXT" val="单击此处添加标题"/>
  <p:tag name="KSO_WM_UNIT_NOCLEAR" val="0"/>
  <p:tag name="KSO_WM_UNIT_VALUE" val="13"/>
  <p:tag name="KSO_WM_DIAGRAM_GROUP_CODE" val="l1-1"/>
  <p:tag name="KSO_WM_UNIT_TYPE" val="l_h_a"/>
  <p:tag name="KSO_WM_UNIT_INDEX" val="1_2_1"/>
  <p:tag name="KSO_WM_UNIT_TEXT_FILL_FORE_SCHEMECOLOR_INDEX" val="13"/>
  <p:tag name="KSO_WM_UNIT_TEXT_FILL_TYPE" val="1"/>
  <p:tag name="KSO_WM_UNIT_USESOURCEFORMAT_APPLY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61_3*l_h_i*1_3_1"/>
  <p:tag name="KSO_WM_TEMPLATE_CATEGORY" val="custom"/>
  <p:tag name="KSO_WM_TEMPLATE_INDEX" val="20202661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3_1"/>
  <p:tag name="KSO_WM_UNIT_FILL_FORE_SCHEMECOLOR_INDEX" val="13"/>
  <p:tag name="KSO_WM_UNIT_FILL_TYPE" val="1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61_3*l_h_i*1_3_2"/>
  <p:tag name="KSO_WM_TEMPLATE_CATEGORY" val="custom"/>
  <p:tag name="KSO_WM_TEMPLATE_INDEX" val="20202661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3_2"/>
  <p:tag name="KSO_WM_UNIT_LINE_FORE_SCHEMECOLOR_INDEX" val="13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61_3*l_h_i*1_3_3"/>
  <p:tag name="KSO_WM_TEMPLATE_CATEGORY" val="custom"/>
  <p:tag name="KSO_WM_TEMPLATE_INDEX" val="20202661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3_3"/>
  <p:tag name="KSO_WM_UNIT_TEXT_FILL_FORE_SCHEMECOLOR_INDEX" val="13"/>
  <p:tag name="KSO_WM_UNIT_TEXT_FILL_TYPE" val="1"/>
  <p:tag name="KSO_WM_UNIT_USESOURCEFORMAT_APPLY" val="1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61_3*l_h_a*1_3_1"/>
  <p:tag name="KSO_WM_TEMPLATE_CATEGORY" val="custom"/>
  <p:tag name="KSO_WM_TEMPLATE_INDEX" val="20202661"/>
  <p:tag name="KSO_WM_UNIT_LAYERLEVEL" val="1_1_1"/>
  <p:tag name="KSO_WM_TAG_VERSION" val="1.0"/>
  <p:tag name="KSO_WM_BEAUTIFY_FLAG" val="#wm#"/>
  <p:tag name="KSO_WM_UNIT_ISCONTENTSTITLE" val="0"/>
  <p:tag name="KSO_WM_UNIT_PRESET_TEXT" val="单击此处添加标题"/>
  <p:tag name="KSO_WM_UNIT_NOCLEAR" val="0"/>
  <p:tag name="KSO_WM_UNIT_VALUE" val="13"/>
  <p:tag name="KSO_WM_DIAGRAM_GROUP_CODE" val="l1-1"/>
  <p:tag name="KSO_WM_UNIT_TYPE" val="l_h_a"/>
  <p:tag name="KSO_WM_UNIT_INDEX" val="1_3_1"/>
  <p:tag name="KSO_WM_UNIT_TEXT_FILL_FORE_SCHEMECOLOR_INDEX" val="13"/>
  <p:tag name="KSO_WM_UNIT_TEXT_FILL_TYPE" val="1"/>
  <p:tag name="KSO_WM_UNIT_USESOURCEFORMAT_APPLY" val="1"/>
</p:tagLst>
</file>

<file path=ppt/tags/tag174.xml><?xml version="1.0" encoding="utf-8"?>
<p:tagLst xmlns:p="http://schemas.openxmlformats.org/presentationml/2006/main">
  <p:tag name="KSO_WM_SLIDE_ID" val="custom20202661_3"/>
  <p:tag name="KSO_WM_TEMPLATE_SUBCATEGORY" val="0"/>
  <p:tag name="KSO_WM_TEMPLATE_MASTER_TYPE" val="1"/>
  <p:tag name="KSO_WM_TEMPLATE_COLOR_TYPE" val="1"/>
  <p:tag name="KSO_WM_SLIDE_ITEM_CNT" val="3"/>
  <p:tag name="KSO_WM_SLIDE_INDEX" val="3"/>
  <p:tag name="KSO_WM_TAG_VERSION" val="1.0"/>
  <p:tag name="KSO_WM_BEAUTIFY_FLAG" val="#wm#"/>
  <p:tag name="KSO_WM_TEMPLATE_CATEGORY" val="custom"/>
  <p:tag name="KSO_WM_TEMPLATE_INDEX" val="20202661"/>
  <p:tag name="KSO_WM_SLIDE_TYPE" val="contents"/>
  <p:tag name="KSO_WM_SLIDE_SUBTYPE" val="diag"/>
  <p:tag name="KSO_WM_DIAGRAM_GROUP_CODE" val="l1-1"/>
  <p:tag name="KSO_WM_SLIDE_DIAGTYPE" val="l"/>
  <p:tag name="KSO_WM_SLIDE_LAYOUT" val="a_l"/>
  <p:tag name="KSO_WM_SLIDE_LAYOUT_CNT" val="1_1"/>
  <p:tag name="KSO_WM_SPECIAL_SOURCE" val="bdnull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61_7*e*1"/>
  <p:tag name="KSO_WM_TEMPLATE_CATEGORY" val="custom"/>
  <p:tag name="KSO_WM_TEMPLATE_INDEX" val="20202661"/>
  <p:tag name="KSO_WM_UNIT_LAYERLEVEL" val="1"/>
  <p:tag name="KSO_WM_TAG_VERSION" val="1.0"/>
  <p:tag name="KSO_WM_BEAUTIFY_FLAG" val="#wm#"/>
  <p:tag name="KSO_WM_UNIT_PRESET_TEXT" val="PART  01"/>
  <p:tag name="KSO_WM_UNIT_NOCLEAR" val="0"/>
  <p:tag name="KSO_WM_UNIT_VALUE" val="4"/>
  <p:tag name="KSO_WM_UNIT_TYPE" val="e"/>
  <p:tag name="KSO_WM_UNIT_INDEX" val="1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61_7*a*1"/>
  <p:tag name="KSO_WM_TEMPLATE_CATEGORY" val="custom"/>
  <p:tag name="KSO_WM_TEMPLATE_INDEX" val="20202661"/>
  <p:tag name="KSO_WM_UNIT_LAYERLEVEL" val="1"/>
  <p:tag name="KSO_WM_TAG_VERSION" val="1.0"/>
  <p:tag name="KSO_WM_BEAUTIFY_FLAG" val="#wm#"/>
  <p:tag name="KSO_WM_UNIT_ISCONTENTSTITLE" val="0"/>
  <p:tag name="KSO_WM_UNIT_PRESET_TEXT" val="单击此处添加标题"/>
  <p:tag name="KSO_WM_UNIT_NOCLEAR" val="0"/>
  <p:tag name="KSO_WM_UNIT_VALUE" val="10"/>
  <p:tag name="KSO_WM_UNIT_TYPE" val="a"/>
  <p:tag name="KSO_WM_UNIT_INDEX" val="1"/>
</p:tagLst>
</file>

<file path=ppt/tags/tag177.xml><?xml version="1.0" encoding="utf-8"?>
<p:tagLst xmlns:p="http://schemas.openxmlformats.org/presentationml/2006/main">
  <p:tag name="KSO_WM_SLIDE_ID" val="custom20202661_7"/>
  <p:tag name="KSO_WM_TEMPLATE_SUBCATEGORY" val="0"/>
  <p:tag name="KSO_WM_TEMPLATE_MASTER_TYPE" val="1"/>
  <p:tag name="KSO_WM_TEMPLATE_COLOR_TYPE" val="1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661"/>
  <p:tag name="KSO_WM_SLIDE_TYPE" val="sectionTitle"/>
  <p:tag name="KSO_WM_SLIDE_SUBTYPE" val="pureTxt"/>
  <p:tag name="KSO_WM_SLIDE_LAYOUT" val="a_e"/>
  <p:tag name="KSO_WM_SLIDE_LAYOUT_CNT" val="1_1"/>
  <p:tag name="KSO_WM_SPECIAL_SOURCE" val="bdnull"/>
</p:tagLst>
</file>

<file path=ppt/tags/tag178.xml><?xml version="1.0" encoding="utf-8"?>
<p:tagLst xmlns:p="http://schemas.openxmlformats.org/presentationml/2006/main">
  <p:tag name="KSO_WM_SLIDE_ID" val="custom20202661_8"/>
  <p:tag name="KSO_WM_TEMPLATE_SUBCATEGORY" val="0"/>
  <p:tag name="KSO_WM_TEMPLATE_MASTER_TYPE" val="1"/>
  <p:tag name="KSO_WM_TEMPLATE_COLOR_TYPE" val="1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202661"/>
  <p:tag name="KSO_WM_SLIDE_LAYOUT" val="a_d_f"/>
  <p:tag name="KSO_WM_SLIDE_LAYOUT_CNT" val="1_1_1"/>
  <p:tag name="KSO_WM_SLIDE_TYPE" val="text"/>
  <p:tag name="KSO_WM_SLIDE_SUBTYPE" val="picTxt"/>
  <p:tag name="KSO_WM_SLIDE_SIZE" val="864*443"/>
  <p:tag name="KSO_WM_SLIDE_POSITION" val="47*48"/>
  <p:tag name="KSO_WM_SPECIAL_SOURCE" val="bdnull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61_7*e*1"/>
  <p:tag name="KSO_WM_TEMPLATE_CATEGORY" val="custom"/>
  <p:tag name="KSO_WM_TEMPLATE_INDEX" val="20202661"/>
  <p:tag name="KSO_WM_UNIT_LAYERLEVEL" val="1"/>
  <p:tag name="KSO_WM_TAG_VERSION" val="1.0"/>
  <p:tag name="KSO_WM_BEAUTIFY_FLAG" val="#wm#"/>
  <p:tag name="KSO_WM_UNIT_PRESET_TEXT" val="PART  01"/>
  <p:tag name="KSO_WM_UNIT_NOCLEAR" val="0"/>
  <p:tag name="KSO_WM_UNIT_VALUE" val="4"/>
  <p:tag name="KSO_WM_UNIT_TYPE" val="e"/>
  <p:tag name="KSO_WM_UNIT_INDEX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61_7*a*1"/>
  <p:tag name="KSO_WM_TEMPLATE_CATEGORY" val="custom"/>
  <p:tag name="KSO_WM_TEMPLATE_INDEX" val="20202661"/>
  <p:tag name="KSO_WM_UNIT_LAYERLEVEL" val="1"/>
  <p:tag name="KSO_WM_TAG_VERSION" val="1.0"/>
  <p:tag name="KSO_WM_BEAUTIFY_FLAG" val="#wm#"/>
  <p:tag name="KSO_WM_UNIT_ISCONTENTSTITLE" val="0"/>
  <p:tag name="KSO_WM_UNIT_PRESET_TEXT" val="单击此处添加标题"/>
  <p:tag name="KSO_WM_UNIT_NOCLEAR" val="0"/>
  <p:tag name="KSO_WM_UNIT_VALUE" val="10"/>
  <p:tag name="KSO_WM_UNIT_TYPE" val="a"/>
  <p:tag name="KSO_WM_UNIT_INDEX" val="1"/>
</p:tagLst>
</file>

<file path=ppt/tags/tag181.xml><?xml version="1.0" encoding="utf-8"?>
<p:tagLst xmlns:p="http://schemas.openxmlformats.org/presentationml/2006/main">
  <p:tag name="KSO_WM_SLIDE_ID" val="custom20202661_7"/>
  <p:tag name="KSO_WM_TEMPLATE_SUBCATEGORY" val="0"/>
  <p:tag name="KSO_WM_TEMPLATE_MASTER_TYPE" val="1"/>
  <p:tag name="KSO_WM_TEMPLATE_COLOR_TYPE" val="1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661"/>
  <p:tag name="KSO_WM_SLIDE_TYPE" val="sectionTitle"/>
  <p:tag name="KSO_WM_SLIDE_SUBTYPE" val="pureTxt"/>
  <p:tag name="KSO_WM_SLIDE_LAYOUT" val="a_e"/>
  <p:tag name="KSO_WM_SLIDE_LAYOUT_CNT" val="1_1"/>
  <p:tag name="KSO_WM_SPECIAL_SOURCE" val="bdnull"/>
</p:tagLst>
</file>

<file path=ppt/tags/tag182.xml><?xml version="1.0" encoding="utf-8"?>
<p:tagLst xmlns:p="http://schemas.openxmlformats.org/presentationml/2006/main">
  <p:tag name="KSO_WM_UNIT_PLACING_PICTURE_USER_VIEWPORT" val="{&quot;height&quot;:10800,&quot;width&quot;:8099}"/>
</p:tagLst>
</file>

<file path=ppt/tags/tag183.xml><?xml version="1.0" encoding="utf-8"?>
<p:tagLst xmlns:p="http://schemas.openxmlformats.org/presentationml/2006/main">
  <p:tag name="KSO_WM_SLIDE_ID" val="custom20202661_14"/>
  <p:tag name="KSO_WM_TEMPLATE_SUBCATEGORY" val="0"/>
  <p:tag name="KSO_WM_SLIDE_TYPE" val="text"/>
  <p:tag name="KSO_WM_SLIDE_SUBTYPE" val="pureTxt"/>
  <p:tag name="KSO_WM_SLIDE_ITEM_CNT" val="0"/>
  <p:tag name="KSO_WM_SLIDE_INDEX" val="14"/>
  <p:tag name="KSO_WM_SLIDE_SIZE" val="720*329"/>
  <p:tag name="KSO_WM_SLIDE_POSITION" val="119*105"/>
  <p:tag name="KSO_WM_TAG_VERSION" val="1.0"/>
  <p:tag name="KSO_WM_BEAUTIFY_FLAG" val="#wm#"/>
  <p:tag name="KSO_WM_TEMPLATE_CATEGORY" val="custom"/>
  <p:tag name="KSO_WM_TEMPLATE_INDEX" val="20202661"/>
  <p:tag name="KSO_WM_SLIDE_LAYOUT" val="a_f"/>
  <p:tag name="KSO_WM_SLIDE_LAYOUT_CNT" val="1_1"/>
  <p:tag name="KSO_WM_TEMPLATE_MASTER_TYPE" val="1"/>
  <p:tag name="KSO_WM_TEMPLATE_COLOR_TYPE" val="1"/>
  <p:tag name="KSO_WM_SPECIAL_SOURCE" val="bdnull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61_7*e*1"/>
  <p:tag name="KSO_WM_TEMPLATE_CATEGORY" val="custom"/>
  <p:tag name="KSO_WM_TEMPLATE_INDEX" val="20202661"/>
  <p:tag name="KSO_WM_UNIT_LAYERLEVEL" val="1"/>
  <p:tag name="KSO_WM_TAG_VERSION" val="1.0"/>
  <p:tag name="KSO_WM_BEAUTIFY_FLAG" val="#wm#"/>
  <p:tag name="KSO_WM_UNIT_PRESET_TEXT" val="PART  01"/>
  <p:tag name="KSO_WM_UNIT_NOCLEAR" val="0"/>
  <p:tag name="KSO_WM_UNIT_VALUE" val="4"/>
  <p:tag name="KSO_WM_UNIT_TYPE" val="e"/>
  <p:tag name="KSO_WM_UNIT_INDEX" val="1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61_7*a*1"/>
  <p:tag name="KSO_WM_TEMPLATE_CATEGORY" val="custom"/>
  <p:tag name="KSO_WM_TEMPLATE_INDEX" val="20202661"/>
  <p:tag name="KSO_WM_UNIT_LAYERLEVEL" val="1"/>
  <p:tag name="KSO_WM_TAG_VERSION" val="1.0"/>
  <p:tag name="KSO_WM_BEAUTIFY_FLAG" val="#wm#"/>
  <p:tag name="KSO_WM_UNIT_ISCONTENTSTITLE" val="0"/>
  <p:tag name="KSO_WM_UNIT_PRESET_TEXT" val="单击此处添加标题"/>
  <p:tag name="KSO_WM_UNIT_NOCLEAR" val="0"/>
  <p:tag name="KSO_WM_UNIT_VALUE" val="10"/>
  <p:tag name="KSO_WM_UNIT_TYPE" val="a"/>
  <p:tag name="KSO_WM_UNIT_INDEX" val="1"/>
</p:tagLst>
</file>

<file path=ppt/tags/tag186.xml><?xml version="1.0" encoding="utf-8"?>
<p:tagLst xmlns:p="http://schemas.openxmlformats.org/presentationml/2006/main">
  <p:tag name="KSO_WM_SLIDE_ID" val="custom20202661_7"/>
  <p:tag name="KSO_WM_TEMPLATE_SUBCATEGORY" val="0"/>
  <p:tag name="KSO_WM_TEMPLATE_MASTER_TYPE" val="1"/>
  <p:tag name="KSO_WM_TEMPLATE_COLOR_TYPE" val="1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661"/>
  <p:tag name="KSO_WM_SLIDE_TYPE" val="sectionTitle"/>
  <p:tag name="KSO_WM_SLIDE_SUBTYPE" val="pureTxt"/>
  <p:tag name="KSO_WM_SLIDE_LAYOUT" val="a_e"/>
  <p:tag name="KSO_WM_SLIDE_LAYOUT_CNT" val="1_1"/>
  <p:tag name="KSO_WM_SPECIAL_SOURCE" val="bdnull"/>
</p:tagLst>
</file>

<file path=ppt/tags/tag187.xml><?xml version="1.0" encoding="utf-8"?>
<p:tagLst xmlns:p="http://schemas.openxmlformats.org/presentationml/2006/main">
  <p:tag name="KSO_WM_SLIDE_ID" val="custom20202661_14"/>
  <p:tag name="KSO_WM_TEMPLATE_SUBCATEGORY" val="0"/>
  <p:tag name="KSO_WM_SLIDE_TYPE" val="text"/>
  <p:tag name="KSO_WM_SLIDE_SUBTYPE" val="pureTxt"/>
  <p:tag name="KSO_WM_SLIDE_ITEM_CNT" val="0"/>
  <p:tag name="KSO_WM_SLIDE_INDEX" val="14"/>
  <p:tag name="KSO_WM_SLIDE_SIZE" val="720*329"/>
  <p:tag name="KSO_WM_SLIDE_POSITION" val="119*105"/>
  <p:tag name="KSO_WM_TAG_VERSION" val="1.0"/>
  <p:tag name="KSO_WM_BEAUTIFY_FLAG" val="#wm#"/>
  <p:tag name="KSO_WM_TEMPLATE_CATEGORY" val="custom"/>
  <p:tag name="KSO_WM_TEMPLATE_INDEX" val="20202661"/>
  <p:tag name="KSO_WM_SLIDE_LAYOUT" val="a_f"/>
  <p:tag name="KSO_WM_SLIDE_LAYOUT_CNT" val="1_1"/>
  <p:tag name="KSO_WM_TEMPLATE_MASTER_TYPE" val="1"/>
  <p:tag name="KSO_WM_TEMPLATE_COLOR_TYPE" val="1"/>
  <p:tag name="KSO_WM_SPECIAL_SOURCE" val="bdnull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61_15*a*1"/>
  <p:tag name="KSO_WM_TEMPLATE_CATEGORY" val="custom"/>
  <p:tag name="KSO_WM_TEMPLATE_INDEX" val="20202661"/>
  <p:tag name="KSO_WM_UNIT_LAYERLEVEL" val="1"/>
  <p:tag name="KSO_WM_TAG_VERSION" val="1.0"/>
  <p:tag name="KSO_WM_BEAUTIFY_FLAG" val="#wm#"/>
  <p:tag name="KSO_WM_UNIT_ISCONTENTSTITLE" val="0"/>
  <p:tag name="KSO_WM_UNIT_NOCLEAR" val="1"/>
  <p:tag name="KSO_WM_UNIT_TYPE" val="a"/>
  <p:tag name="KSO_WM_UNIT_INDEX" val="1"/>
  <p:tag name="KSO_WM_UNIT_PRESET_TEXT" val="感谢聆听"/>
</p:tagLst>
</file>

<file path=ppt/tags/tag189.xml><?xml version="1.0" encoding="utf-8"?>
<p:tagLst xmlns:p="http://schemas.openxmlformats.org/presentationml/2006/main">
  <p:tag name="KSO_WM_SLIDE_ID" val="custom20202661_15"/>
  <p:tag name="KSO_WM_TEMPLATE_SUBCATEGORY" val="0"/>
  <p:tag name="KSO_WM_TEMPLATE_MASTER_TYPE" val="1"/>
  <p:tag name="KSO_WM_TEMPLATE_COLOR_TYPE" val="1"/>
  <p:tag name="KSO_WM_SLIDE_ITEM_CNT" val="0"/>
  <p:tag name="KSO_WM_SLIDE_INDEX" val="15"/>
  <p:tag name="KSO_WM_TAG_VERSION" val="1.0"/>
  <p:tag name="KSO_WM_BEAUTIFY_FLAG" val="#wm#"/>
  <p:tag name="KSO_WM_TEMPLATE_CATEGORY" val="custom"/>
  <p:tag name="KSO_WM_TEMPLATE_INDEX" val="20202661"/>
  <p:tag name="KSO_WM_SLIDE_TYPE" val="endPage"/>
  <p:tag name="KSO_WM_SLIDE_SUBTYPE" val="pureTxt"/>
  <p:tag name="KSO_WM_SLIDE_LAYOUT" val="a_b"/>
  <p:tag name="KSO_WM_SLIDE_LAYOUT_CNT" val="1_1"/>
  <p:tag name="KSO_WM_SPECIAL_SOURCE" val="bdnull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DOCER_TEMPLATE_OPEN_ONCE_MARK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UNIT_TYPE" val="y"/>
  <p:tag name="KSO_WM_UNIT_INDEX" val="1"/>
  <p:tag name="KSO_WM_SLIDE_BACKGROUND_MASK_FLAG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7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7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7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7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8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8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8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8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8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2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UNIT_TYPE" val="i"/>
  <p:tag name="KSO_WM_UNIT_INDEX" val="2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自定义 68">
      <a:dk1>
        <a:sysClr val="windowText" lastClr="000000"/>
      </a:dk1>
      <a:lt1>
        <a:sysClr val="window" lastClr="FFFFFF"/>
      </a:lt1>
      <a:dk2>
        <a:srgbClr val="F2F2F2"/>
      </a:dk2>
      <a:lt2>
        <a:srgbClr val="FFFFFF"/>
      </a:lt2>
      <a:accent1>
        <a:srgbClr val="40D0B8"/>
      </a:accent1>
      <a:accent2>
        <a:srgbClr val="45BDAB"/>
      </a:accent2>
      <a:accent3>
        <a:srgbClr val="4BAB9E"/>
      </a:accent3>
      <a:accent4>
        <a:srgbClr val="509892"/>
      </a:accent4>
      <a:accent5>
        <a:srgbClr val="568685"/>
      </a:accent5>
      <a:accent6>
        <a:srgbClr val="5B7378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TUyMzAxMDUzOTMxIiwKCSJHcm91cElkIiA6ICI0MTE5ODY5MTAiLAoJIkltYWdlIiA6ICJpVkJPUncwS0dnb0FBQUFOU1VoRVVnQUFCMWNBQUFIbUNBWUFBQUF2RWdlTEFBQUFDWEJJV1hNQUFBc1RBQUFMRXdFQW1wd1lBQUFnQUVsRVFWUjRuT3pkZDN4VVZSNzM4ZStka2g1Q0FpUWtoQmFxUkpBaUlJcW9ZS1E4b2lLSW9zS0NCUlFGS1NyMmdtdDVXS1Nvb0tDcmdyMDhnb0FnNE5La28xSUNMRTFDRFQwaHBNOWs1ajUvWkRNd3BEQUpKWlRQKy9YaTlacTU5OXh6ZnZjbVdiUDV6am5ITUUzVEZBQUFBQUFBQUFBQUFBQmNZUXpETUVyVDNuSytDZ0VBQUFBQUFBQUFBQUNBeXduaEtnQUFBQUFBQUFBQUFBRDRnSEFWQUFBQUFBQUFBQUFBQUh4QXVBb0FBQUFBQUFBQUFBQUFQaUJjQlFBQUFBQUFBQUFBQUFBZkVLNENBQUFBQUFBQUFBQUFnQThJVndFQUFBQUFBQUFBQUFEQUI0U3JBQUFBQUFBQUFBQUFBT0FEd2xVQUFBQUFBQUFBQUFBQThBSGhLZ0FBQUFBQUFBQUFBQUQ0Z0hBVkFBQUFBQUFBQUFBQUFIeEF1QW9BQUFBQUFBQUFBQUFBUGlCY0JRQUFBQUFBQUFBQUFBQWZFSzRDQUFBQUFBQUFBQUFBZ0E4SVZ3RUFBQUFBQUFBQUFBREFCNFNyQUFBQUFBQUFBQUFBQU9BRHdsVUFBQUFBQUFBQUFBQUE4QUhoS2dBQUFBQUFBQUFBQUFENGdIQVZBQUFBQUFBQUFBQUFBSHhBdUFvQUFBQUFBQUFBQUFBQVBpQmNCUUFBQUFBQUFBQUFBQUFmRUs0Q0FBQUFBQUFBQUFBQWdBOElWd0VBQUFBQUFBQUFBQURBQjRTckFBQUFBQUFBQUFBQUFPQUR3bFVBQUFBQUFBQUFBQUFBOEFIaEtnQUFBQUFBQUFBQUFBRDRnSEFWQUFBQUFBQUFBQUFBQUh4QXVBb0FBQUFBQUFBQUFBQUFQaUJjQlFBQUFBQUFBQUFBQUFBZkVLNENBQUFBQUFBQUFBQUFnQThJVndFQUFBQUFBQUFBQUFEQUI0U3JBQUFBQUFBQUFBQUFBT0FEd2xVQUFBQUFBQUFBQUFBQThBSGhLZ0FBQUFBQUFBQUFBQUQ0Z0hBVkFBQUFBQUFBQUFBQUFIeEF1QW9BQUFBQUFBQUFBQUFBUGlCY0JRQUFBQUFBQUFBQUFBQWZFSzRDQUFBQUFBQUFBQUFBZ0E4SVZ3RUFBQUFBQUFBQUFBREFCNFNyQUFBQUFBQUFBQUFBQU9BRHdsVUFBQUFBQUFBQUFBQUE4QUhoS2dBQUFBQUFBQUFBQUFENGdIQVZBQUFBQUFBQUFBQUFBSHhBdUFvQUFBQUFBQUFBQUFBQVBpQmNCUUFBQUFBQUFBQUFBQUFmMk1xN0FBQVhYcytGS1o3WGhpRjlkM05FcWE0cGlpSHB1MXZvaDM0dXZYNis5NkU5QUFBQUFBQUFBQUFTTTFjQkFBQUFBQUFBQUFBQXdDZUVxd0FBQUFBQUFBQUFBQURnQThNMFRiTzhpd0J3WWJFa0txNTAvQXdBQUFBQUFBQUFBQ1RKTUF5ak5PMlp1UW9BQUFBQUFBQUFBQUFBUGlCY0JRQUFBQUFBQUFBQUFBQWZFSzRDQUFBQUFBQUFBQUFBZ0E4SVZ3RUFBQUFBQUFBQUFBREFCNFNyQUFBQUFBQUFBQUFBQU9BRHdsVUFBQUFBQUFBQUFBQUE4SUd0dkFzQWNPRVo1VjBBVU03NEdRQUFBQUFBQUFBQWxJVmhtcVpaM2tVQUFBQUFBQUFBQUFBQXdJVm1HRWFwNXVPd0xEQUFBQUFBQUFBQUFBQUErSUJ3RlFBdVV5a3BLZnJsbDErVWw1ZDNWdjJjandVT2NuSnlkUGp3NFhQZUx3QUFBQUFBQUFBQTV4UGhLZ0JjcGpJek16VnAwaVFOR0RCQWYvLzlkNW43MmI5L3Y5NTY2eTFsWldXZHNlM1hYMyt0clZ1M25yRmRWbGFXK3ZidHE0a1RKK3I0OGVPU3BJeU1ETTJhTlV0dXQ5dXJyV21hV3Jac21UWnQybFMyR3dBQUFBQUFBQUFBNEJ4aHoxVUF1SXhObXpaTkV5ZE9WRWhJaUw3NjZpc0ZCUVY1bmMvSXlGQklTRWlKZlNRbUptcllzR0VLRHc5WGVIaDRpVzEzN3R5cHdNQkFqUnc1VWsyYk5pMjJYVVpHaHJwMTZ5Wi9mMys5Kys2N2F0Q2dnYkt6czNYSEhYY29NakxTcTZiMDlIUWRPWEpFVVZGUm1qeDVjcUY3QUFBQUFBQUFBQUNnck5oekZjQWxJeUVod2ZQdm5YZmVLZTl5enVoaXJqY3BLVW05ZXZVcWRMeHIxNjRLQ3d0VFRrNU9vZVdCVGRQVTg4OC9yMFdMRnBYWWQycHFxaVRKNVhJcEpDUkVPM2Z1MUxGanh4UVNFdUwxejJxMVNwS3NWcXNDQWdKSzdOTnV0MHVTcWxXcnBnWU5Ha2lTL1AzOUpVbHBhV2xlL1ZhdFdsVlMva3pjakl5TU16d0pBQUFBQUFBQUFBRE9IMXQ1RndBQU9IdTdkdTNTMGFOSE5XREFnRUxuMHRMU0pFblBQUE9NMTNHbjA2bTllL2RxOU9qUnFsR2podUxpNG9yc3UyRFozdXV1dTA3UFBQT014b3daby9uejU2dDE2OWJxMmJPbnAxM0JETmU0dURnMWJOaXd4SG9MZ2xoSm1qZHZucTY2NmlwVnIxNWRVbjdJV3FkT0hhLzJpWW1KcWx5NXNpSWpJMHZzRndBQUFBQUFBQUNBODRsd0ZRQjhOR3pZTU0vcm1KaVljcXlrc0wvKytrdVNGQmdZNkJWY1NsS1RKazI4M3VmazVNaHV0eXM1T1ZsUy9velViNy85VnM4Ly83eUtXdjJnWU9acXBVcVZKRW1QUGZhWVZxMWFwWTgvL2xpWm1abnExNitmSk9uRWlST1NwTEN3c0dMckhEOSt2S1Q4V2JPU2RQVG9VYjMvL3Z1cVZhdVdSbzhlN2VsbjJyUnBoYTdOenM0dTZSRUFBQUFBQUFBQUFIRGVFYTRDZ0k4NmQrNWMzaVVVYWZQbXpaby9mNzZrL0dWMmc0T0RTMnkvZlBseVpXWm1LaTh2VHc4OTlKRHV2UFBPRXZjeFBUMWNEUW9LVW84ZVBUUjU4bVQ5OGNjZmhjTFZDaFVxRk51WGFacWFQWHUyYkxiOC8veWtwNmZMTUF4dDJiSkZVNmRPVlhoNHVPNjc3ejVWcjE1ZG9hR2hPbkxraU5xMGFhTlhYbmxGL2ZyMTA1WXRXMlMxV2xXdlhqMGZudzRBQUFBQUFBQUFBT2NPNFNwd0JlcTVNTVh6K3Z0YklzNnFyNFNFQk0vckRoMDZxRjI3ZHBvMWE1YisrOS8vS2pjM1Y3R3hzZXJXclp0UHdXUnljcksrK3VvcnJWbXpSdW5wNllxTmpWWFBuajI5eGpqVnpwMDdOWDM2ZEsxZnYxNUhqeDZWSkZXdVhGblhYSE9OdW5YcnB0cTFhNSt4M29TRUJFMmZQbDJiTm0xU2RuWjJpV09lZnUxenp6M25kVDQxTlZXelo4L1dtalZydEdmUEhtVm1aaW9nSUVEVnExZFhzMmJOZFB2dHR5c3FLa3BTL2xLNzA2Wk4wNW8xYTdSLy8zN2w1T1FvTURCUTFhcFYwOVZYWDYzYmI3L2RzMHp1bWJ6enpqdHl1VnhxM3J5NTFxNWRxeU5IanZoMFhkT21UWFhmZmZjVk9WdjE5UHVTOHAvdHFjL2lrMDgrMFUwMzNlUTVWaEN1aG9hR2F2VG8wV3JRb0lHNmR1M3ExZGNUVHp5aHh4OS9YRGFiVFowNmRWTHQyclUxYWRJa2RlellVYi85OXB0Q1FrTDB3dzgvNk9qUm80cVBqOWVXTFZ0VXVYSmxCUWNIYS9UbzBVcE9UcGJOWnRPb1VhUE9LbUE5bHo4REFBQUFBQUFBQUlBckIrRXFnSE5tOGVMRitzOS8vdU4xTENrcFNXUEdqTkh4NDhmVnExZXZZcS9kdUhHait2ZnZyOXpjWE0reFhidDJhZFNvVWJKWUxPclFvWU5YKzVreloyckNoQWx5dVZ4ZXg1T1RrNVdjbkt4NTgrWnA4T0RCNnRLbFM3RmpMbDI2dEZDOUpZMVprdFdyVit2Tk45OVVWbGFXMS9Hc3JDeHQzYnBWVzdkdWxkMXVWNTgrZmJSOSszWTk5OXh6bmpDeVFHWm1wclp0MjZadDI3WXBPRGhZZmZyMDhXbnNDUk1tS0NzclMxRlJVVHAwNkpBTXcxQ2xTcFc4bGdjMlRWT1RKMC9XanovK3FKQ1FFSFhxMUVudDJyV1RhWnFGd3RVTkd6Wm93b1FKbnZjSERoeVFKRTJlUEZsVHAwNzFISGU3M1pvL2Y3N25HUmFFc0RObXpGQldWcGJtejUrdnFLZ290V3JWeW5PTjNXNlhKTS9YelRSTnJWdTNUbTYzV3lkT25GQnNiS3pDdzhOMTlPaFI1ZVRrS0NBZ1FNZU9IZk9FMHJtNXVRb0lDRkJBUUlCUHp3WUFBQUFBQUFBQWdIT0pjQlhBT1dPMVdwV1FrS0M2ZGV2cTZOR2ptajU5dW1lZnpLbFRwK3EyMjI3ekxDMTd1a09IRGlrb0tFZ05HemJVZ1FNSGxKYVc1am4zMDA4L2VRV2Rtelp0MHZ2dnYrL1p0N05hdFdxNi9mYmJaWnFtZnZubEYrM2Z2MTh1bDB2ang0OVhYRnljR2pac1dPU1l1Ym01YXR5NHNSbzBhS0FkTzNabzNicDF4WTVaa3IxNzkrcTExMTZUMCttVUpQbjcrNnRqeDQ2cVZhdVdNakl5dEdyVkttM2F0TW5UZnV6WXNaNWdOVEF3VUxmZmZydWlvNk4xNHNRSkpTWW1hdTNhdFQ2Tld5QTBORlNob2FHUzVBa2hDK3phdFVzLy8veXpNak16dFdqUkl0MXh4eDNxMjdldnAzMVJtalJwb3JwMTZ5b3BLVW1CZ1lGeU9CeVNwUER3Y0Zrc0ZpVW1KaW9rSktUUVhxN0hqeCtYSkVWRVJLaHUzYnFTOGtQd3E2NjZxdEI0aVltSmt2TEQ5eGRmZkZGUy92ZFBuVHAxSk9VSHZBRUJBYkpZTEY3SE4yN2NxTWpJU0o5bjlRSUFBQUFBQUFBQWNDNFJyZ0k0WjlxMmJhdGh3NFo1M3Rlc1dWUHZ2UE9PSkNrdkwwL0xsaTNUSFhmY1VlUzFUWm8wMFp0dnZxbUFnQUJsWldXcFg3OStTa25KWDdwMTkrN2RYbTEvL1BGSFQ3RHE3Kyt2TVdQR0tDSWlmMm5YRGgwNnFIZnYzbkk0SEhLNzNmcmhoeC8wOHNzdkZ6bG11M2J0UE9kTTAxUy9mdjIwZi8vK0lzY3N5UmRmZk9FSlZnM0QwSnR2dnFscnJybkdjNzVYcjE1YXNtU0paN1ptVWxLUzUxeGNYSno2OWV2bm1kRXA1YzhVTGJqM3N4VVVGS1JaczJaSmt2cjI3YXNISG5qQTYveXVYYnUwWU1FQ1BmVFFRMTdIbjNubUdVbjVNMHk3ZE9raW04Mm1zV1BIeWpBTXZmamlpL3Jycjc5MDQ0MDM2cTY3N3ZKYzg4OS8vbE9MRnk5V256NTlkTXN0dHhSWno1dzVjelJyMWl4dDI3Wk5VbjVnTzNic1dEMysrT1BLenM3V3RHblRQRzAzYmRva1B6OC9PUndPcitNNU9UbG44VVFBQUFBQUFBQUFBQ2c3d2xVQTUwM3IxcTI5M3BjVVdGYXBVc1d6MUd0UVVKRHExNit2bFN0WFNwTFhVc0ZTL3V6RkF2SHg4WjVnVmNxZk5Sa2ZIKytaL1hscTI5T2RHbWdhaHFGYXRXcDV3dFhUeHl6SnFUTk5HelpzNkJXc0ZtalhycDNuZGUzYXRiVjkrM1pKK1FGaTkrN2RWYTllUGRXcFUwY05HelpVbXpadEZCMGQ3ZFBZbjMzMm1XZDJjRkVLWnAxSzB2YnQyelZ4NGtTdjgvUG16Vk5tWnFaQ1EwTjF6ejMzRkxyKzZOR2pjcnZkaW95TTlDd2YvTlJUVDZsZnYzNmVaWm03ZCs4dTZlU3l3QlVxVkNpMm51WExsMnZidG0ycVdyV3FEaDQ4cVBEd2NNWEV4RWlTdW5UcG9xRkRoMHFTaGcwYnBzVEVSRGtjRHQxNzc3MTY1SkZISkVsdnZQR0dKMWdIQUFBQUFBQUFBT0JDSTF3RmNONEVCZ1o2dlM5TllCa1VGRlRzdWZUMGRNL3JzTEN3UXVjclZxem9lWDM2dnFZbDhmZjM5N250cVU0ZDQvUmxlWXN5Wk1nUXZmamlpNTVsZExPenM3Vmh3d1p0MkxCQlV2NDkvZk9mL3l4Mk9lTlRSVWRINjkxMzMvV3B6bVhMbGhWNzd1T1BQMVpzYkt6YXRHbmpkZnpnd1lPU3ZPOHJNakpTdDkxMm0yYk5tcVZGaXhaNXd0V0MreWtwWEIwK2ZMZysvdmhqUGY3NDQrcldyWnQyN3R5cER6LzhVRGZkZEpQOC9mMDk0VytkT25XVW1KaW9DaFVxeU9Gd2VJN3YyN2RQU1VsSldyeDRzVzY2NlNhZjdoc0FBQUFBQUFBQWdIT0ZjQlhBZVhQMDZGR3Y5NmVHbm1kU01FdXlLS0dob1o0Zzc5U2d0Y0NweDByYVc3UTBZNVlrTEN6TU0ydlRsK1Y4NjlldnJ5bFRwbWpKa2lYYXNHR0RrcEtTbEpTVTVGazJPQzB0VFdQSGp0V2tTWlBPMkZlblRwMVVwMDRkeGNURUtEZzR1TkQ1dExRMDllalJRM0Z4Y1Q3MWQ3cERodzVKS2h3YWQrclVTYk5temRKMTExM25PVmJ3RFB6OC9QVDY2Ni9yN3J2dlZ1UEdqYjJ1cTFpeG9wNTU1aG5QdlVyU3p6Ly9MTGZiWGVUNEowNmM4Rm9TdU1Db1VhTVVGUlhsVXdBTkFBQUFBQUFBQU1DNVFyZ0s0THo1NVpkZnZONDNhZExrblBRYkh4L3ZtWVc1Y2VOR0hUOSszQlBjSGo5K1hKczJiZkpxZTc0MWJ0eFlTNVlzOGRTemJkczIxYTlmMzZ2TkgzLzhvYXlzTExWcjEwNmZmdnFwZXZic3FVNmRPcWxUcDA2U3BLeXNMSTBZTVVKYnRteVJKTzNkdTlmbjhldlZxM2VPN3NSYlZsYVc1czJiSjBsYXRXcVZCZ3dZVUtqTmdnVUxQUGVla1pFaFNYcjIyV2VWa3BLaWRldldhZHk0Y2FwWnMyYXhZOFRGeFduRWlCRUtEdzlYV0ZpWUxCYUxac3lZb2ZmZmY5L1RwbDY5ZW5ycnJiZEtGYzREQUFBQUFBQUFBSEErRUs0Q1Y2Q3l6Yzg4cyszYnQydjY5T215V0N6YXVIR2pGaTVjNkRsWHZYcDFYWHZ0dGVka25IdnV1VWZMbHkrWGFackt5Y25Sc0dIRDFMbHpaeG1Hb2RtelozdjJJRFVNUXoxNjlEZ25ZNWFrVjY5ZVdyWnNtVnd1bDl4dXQ0WVBINjdiYnJ0TnRXdlhWbloydHRhdFc2YzFhOWJvd1FjZlZMdDI3ZlROTjkvb3A1OStVdXZXclZXL2ZuMkZoSVFvSlNYRksxQ3RVNmZPZWEvN1RLeFdxMmNmM01qSXlFTExQSjhhbHJ0Y0xwbW1LWnZOcHRqWVdNWEd4a3FTdnYzMld3MGZQbHcyVy9IL3VZbUxpL084bmpWcmxqNzQ0QU8xYU5GQ2YvNzVwNnBYcnk2MzI2M0hIbnRNUTRZTThab3BlemJPMTg4QUFBQUFBQUFBQU9EeVJyZ0tYSUcrdXlYaXZQUzdaODhlVFpnd29kRHhDaFVxNktXWFhwTEZZamtuNDhUSHgydlFvRUdhTUdHQ1hDNlg5dTdkcThtVEozdTFzVnF0ZXVLSkp5N0l6Tlc2ZGV2cXBaZGUwcWhSbzVTZG5hMmNuQnpObURHanhHdHljM08xWk1rU3o2elBVNFdGaFdudzRNSG5xMXlmK2Z2NzYvWFhYOWVQUC82b25qMTdGbG8yT1QwOVhTRWhJVElNUTl1M2I5ZkFnUU1WR3h2cjh4NndwM0s3M2ZyODg4LzF6VGZmcUVPSERobzhlTER1dlBOT1dhMVd2ZkxLS3hvOGVMQmVmdmxsTldyVVNCMDdkbFR6NXMxVnRXclZNdC9iK2ZvWkFBQUFBQUFBQUFCYzNnaFhBWnd6OGZIeHFscTFxdGF1WGF1MHREU0ZoWVdwVmF0VzZ0Mjd0eUlqSTgvcFdGMjdkbFdqUm8wMGZmcDByVisvWHNlT0haTWtWYXBVU2RkY2M0MjZkZXZtTlNQeWZHdmJ0cTJ1dXVvcXpabzFTMy84OFlmMjdkdW5yS3dzMmUxMlJVZEhxMW16WnVyUW9ZTWthZVRJa1ZxNmRLbTJiTm1pdzRjUEt6YzNWNEdCZ2FwV3JacGF0V3FsdSs2NjY2eVd3SjArZmJwV3JGaWh5TWhJK2ZuNVNWS1pnMjJyMWFwNzc3MjN5SFB2di8rKzFxeFpvMGFOR25uMjE2MVZxMWFKL1czY3VGR0hEeDlXUkVSK3VHa1lobmJ1M0tueDQ4ZnI3Ny8vMXFCQmczVEhIWGNvTnpkWFV2Nk0ySmlZR0kwZVBWcXZ2UEtLTm0vZXJNMmJOMHVTcGt5Wm9waVltRExkRndBQUFBQUFBQUFBWldHWXBtbVdkeEVBTGwwSkNRbWUxeDA2ZE5Cenp6MVhqdFZBa25iczJLRnAwNlpwNGNLRmNqcWRrdksvVHM4KysrdzVIU2N0TFUxVHBrelJ6Smt6UGNmZWV1c3R0V3pac3RockZpeFlvUEhqeHlzcks4dHp6R2F6NmFhYmJsSy9mdjBVRlJVbEtYLy8xbTdkdWlrNk9scFRwMDZWbEw4SDdHZWZmYVpqeDQ2cFg3OStpbzJOTFRTYkZnQUFBQUFBNEt5WmJzazQ4d2ZWczkrdEk1bXVNZzFoamU4dXY4NzVxMzg1WmowcDE1WlpaZXBIOWlBRlBwWC9RWFRYdHRseXpCaFl0bjRrK2QvenBTdzEyMHJ1UEdXUHFWdm1mbXpYM0M5N3dsdVNKTWYwUitYYU1iOU0vUmhCbFJVdzhBOUprbXZ6TkRsbUR5MXpUZjY5ZnBDbFdrdkptYW5zOFdWZjZjN1cvQ0haMjc4aVNYTDgyRWV1WFlWWHBmT0ZVYUdhQXZvdmt5VGxKWDRyNTl5eS8wM1YvOEVac2xSdElqTTdSVGtUbXBlNUgxdXJ4MlZ2TjBLU2xQdmR2WEx2WFZXNGtUMUlsb28xWktsN20rd3QrMHQrSVdVZUQ3aVlHS1g4UXpNelZ3SGdNbE8zYmwwOTg4d3p1dSsrK3pSOCtIREZ4Y1hwc2NjZU8rZmpGQ3hmZk9qUUllM2J0MDhQUFBCQWljR3FKTFZ2MzE1Tm16YlZrQ0ZEWkxmYjFiTm5UelZ0MnRRVHFoWndPQnp5OS9mWGpUZmU2RGtXRkJTa0o1NTQ0cHpmQndBQUFBQUFRQUgzN3FWeS9QYXliRTBmbEsxNVg4bXdsbmRKd01YRG1TWDNrUzF5SDlraTE2WWY1ZGR4Vkg0Z0QxeGhDRmNCNERKVnZYcDFmZnp4eHdvTEN6dXY0N3o0NG9zS0Nncnl1WDFFUklSR2pScWx5TWpJWXBjckRnNE8xcGRmZm5sV3l5TURBQUFBQUFDVWhudjNVdVgrOEtBa3libndEWmtaaDJXLzZmbHlyZ3E0T0prbmtwWDd3NFB5Ny9tVkxEVnVLTzl5Z0F1S1pZRUJuQldXQlFZQUFBQUFBTUFsejVHaG5NOXZrM2tpV1pKa1ZLcXJnQWRuU3ZiQWNpNE11SWc0TStYNmU0R2NpOStTbVg1QWttUlVpRkZBMzNrc0VZeExXbW1YQlNaY0JRQUFBQUFBQUFCYzBaekx4aWh2eFh1U0pDTTBXZ0dQTEphc2Z1VmNGWENSY21RcTU3TmJQUUdycmMxZzJXOFlWczVGQVdWWDJuRDF6THR5QXdBQUFBQUFBQUJ3R1hQdm1PZDViYi9wQllKVm9DUit3Zkw3UCtNOWI5MDc1cGRqTWNDRng1NnJBQUFBQUFBQUFJQXJtdnY0SHM5cmE1MzI1VmdKY0dtd1ZHc2hJeUJNc3ZySjFtNUVlWmNEWEZDRXE4QVZxT2ZDRk0vcjcyK0pLTWRLZ1BMQnp3QUFBQUFBQVBEaXpEcjUyaDVjZm5VQWx3ckRLcjl1bjhpSXFDc2pNTHk4cXdFdUtNSlZBQUFBQUFBQUFBQUFsSXFadGs5bTJqNUprclZSdDNLdUJyaHdDRmNCQUFBQUFBQUFBQUJRS283WlF6MnZBd2xYY1FXeGxIY0JBQUFBQUFBQUFBQUFBSEFwSUZ3RkFBQUFBQUFBQUFBQUFCOFFyZ0lBQUFBQUFBQUFBQUNBRDloekZiZ0NoWmxPeit0SEZ4d3F4MHFBOGhGMnl1dno5VFBnWnpVVUZXVFZEZEdCdWpFbVVINFc0N3lNQXdBQUFBQUFBQUM0Y0FoWGdTdlFuMGR5eXJzRTRJb3hmV2VHWW9KdEd0RThRamZHQkpaM09RQUFBQUFBNEJKMzRNQUJSVWRIbDNjWlpXS2FwbGF1WEtscnI3MVdkcnU5dk1zcDB1elpzM1hERFRjb0xDek02M2hLU29xU2twTFVva1dMTXZYcmREcGxzOWxrR0lVL2dHK2FwdExTMGxTeFlzVXk5VjFneXBRcGNydmRldUNCQitUbjUzZFdmUUVvSHNzQ0F3QnduaVZuNW1uSTc0ZjF3NDcwOGk0RkFBQUFBQUFVd2EvTFdNKy84dkwxMTE4ckxTM3RqTzFlZmZWVnZmamlpenAweUxmVnVMWnMyYUoxNjlhZGJYbUY3TjY5VzFPbVRDblZOYW1wcVJvMWFwVDY5T21qQlFzV2xHbmNZOGVPNlpOUFBsRmVYcDduMklvVks1U1ltQ2pUTkRWKy9IaGxabVlXdW03WnNtWGF0R25UR2Z1Zk1tV0srdmJ0cTVrelo4bzBUYy94Tld2VzZMbm5udE56enoybkhUdDJsTHJ1NU9Sa1Bmend3NW96WjQ1WDdRWHV1KzgrUGYzMDAvcjU1NStWbXBwYTZ2NHpNek0xZmZwMGZmMzExM3IwMFVlMVo4OGVTWkxENGRDU0pVdEszUitBNGpGekZiZ0NWYXNZZFBLTkliM2FOUFNNMTd5KzlzeWgwS3ZONklkK0xyMStmR2xmRmxsNXBuYWtPZlRyN2t6dFNIUEtsUFRPbnltcUdtUzc0RE5ZMDNNZCttRHBlczNac2t0SktXbktjaFQrQlI2NDBJTDhiS29kRWFiT0RXdnB5YmJYS05TZlQ5UUNBQUNVUmFiVHFTOFN0MnJ4N3YzYWR5SkQyVVg4d1I0b3JVQ2JUYkVWUW5SVHpXcnEzYmlCZ2kvU0dZYm5rclZSdDNQVzE2RkRoelJ5NU1naUE3VGlPQndPN2R1M1QxdTNidFhycjc5ZWJMdURCdzhxS1NsSmUvZnUxVmRmZmFWQmd3YkpicmRyOCtiTmV1Kzk5N3pDd0ZPdmNibGNldU9OTjlTc1dUT3ZjNTkvL3JteXNySjh2N2xUTEZpd1FHbHBhWXFNakZUbnpwMTl1aVlpSWtJalJvelF5eSsvckxmZmZsdisvdjY2NFlZYlNqV3UxV3JWZDk5OXB3VUxGbmhtZXU3ZXZWdCtmbjRhTzNhc2Z2bmxGLzMrKysrS2pJejB1bTdYcmwyeTIrMTY2NjIzRkI4ZlgyVGZCdzRjVUVwS2lrSkNRaFFlSHU1MWJ1M2F0Wkx5WjdDbXA1ZitBL1FCQVFIYXUzZXZ4bzRkSzRmRG9UdnZ2Tk56empBTTJlMTJiZGl3UVMxYXRKQy92MytwKy8vKysrK1ZrWkVoU1lxT2p0YXNXYk1rNWQvM2hnMGJGQkVSb2F1dnZyclUvUUlvakhBVnVBTE43RmlsRE5jRW5LT3g2WWQrTHA5K3pxUmRUS0Q2TktpZ3NldFQ5YzIyZEptUy91OWZLV3BkTmVhQzdjRzYrTzk5R2p4dGtmYWxaVnlROFFCZlpUbnl0T25nTVcwNmVFemZydDJxOTdyZHJKdnF4SlozV1FBQUFKZVUxY21ITlBMMzFUcVlVYlpnQkNoT2RsNmV0cWNjMS9hVTQ1cTFQVW12M05oS3JXS2l5cnVzUzBaVVZKU3V2LzU2VFpzMlRkSFIwV2RjbnZYbzBhTktUazZXSkMxZnZseXpaODlXbHk1ZGltejc2NisvU3BLcVY2OHVQejgvRFJreVJBTUhEbFI4Zkx5dXV1b3E3ZHk1VTVzM2I1YkZZdkVFYVRrNU9iTGI3UW9NTFB4aDcrclZxK3VkZDk0NW05dlYrKysvcjlxMWE2dGh3NFkrdGIvdXV1dlVxbFVyclY2OVdrZU9IQ2wwUGljblIrUEdqVlAvL3YwVkVSRlI2THpWYXBVa3BhZW5ld0pVaDhNaHd6QjA2TkFoV2ExV1pXWm1lajEzMHpROXkvTGFiTVhISW4vOTlaY2txVk9uVG1yYnRxMjJiZHVtK3ZYckt5OHZUNnRXclpMVmF0WExMNytzNnRXcmUxMjNkKzllTFZxMFNMMTc5eTdVNTR3Wk14UVhGNmVxVmF0S2ttclhydTBWckJhdzJXeHl1VnpxMWF1WEpHbjkrdlZhc0dDQmhnNGRXbXk5QlpLVGsvWGpqejk2M3YvNTU1LzY4ODgvdmRxODhjWWIrdkRERDR0OHBnQktoM0FWQUlEenlHWXhOUFNhY0swNWxLTWRhVTRsWitacGFYSzIyc2NHbmZuaXM3VDQ3MzI2Ky9OWjUzMGM0R3p0Uzh2UTNaL1AwclIrWGRVdXJscDVsd01BQUhCSldKMThTQVBuTENydk1uQUZPSmlScFlGekZtbGk1NXN2NjRBMVorSzFudGNCQS84NDYvN3V2LzkrUGZEQUEyZHN0M256WnIzODhzdVNwSmlZR0xWdjMxNVZxaFE5TWNMcGRHck9uRG1TcEtTa0pDVWxKVW1TaGc0ZHF2NzkrK3VwcDU3Uy92MzcxYmR2WDFXclZrM3Z2dnV1SktsTGx5NktpSWdvTXZ6czBLR0Q2dFdycDZpb0tLL1praTZYUzUwNmRWSmNYSndtVFpwVTZIMUo1c3laNDZtdE9DZE9uSkFrN2RpeFF4TW5UdlE2OTkvLy9sZGJ0bXpSM3IxN05XYk1tRUt6T0F2QzFaaVlHSTBiTjA2U2xKQ1FvT2pvYUxWdTNWcFdxMVZCUVVHZWMxSitFSHYzM1hjck9qcGFEUm8wS0xhdWxTdFhTc3Fmd1RweDRrVDkrdXV2NnQ2OXUrcldyYXVNakF4VnFWSkZNMmZPTEhUZDRzV0xsWktTb3JwMTY2cE5telplNStiT25hdHQyN1lWbWtuN3pUZmZhTkdpUlo3M1dWbFpNazFUQXdZTWtDVHQyYk5IZVhsNWlvMk4xVDMzM0ZOc3phWnBhc3lZTVhJNEhMcjExbHMxWXNRSXo3bnAwNmRyd29RSnFsZXZudnIyN2F1Z29QUC85eWpnU2tDNENnREFlV2F6R09wWUkxZzdFbzlMa3BZZE9QL2hhbnF1UTRPbkxUcXZZd0RuMnFDZkZtcnBvSjRzRVF3QUFIQUdtVTZuUnY2K3Vyekx3QlZtNU8rcjlkM2RuUzdiSllMTnJLUG50RC9ET1BPS1ZVdVhMdFhiYjcrdGtKQVFQZlBNTTBwSVNDanh1cGt6WnlvbEpVVjkrdlRSZ3c4K3FINzkraWsxTlZXUFB2cW9icm5sRmtuU2I3LzlKa2xxM2JxMUpDazdPMXRPcDFNaElTSEY5aHNWRmFYTXpNeFNMMFc3ZmZ0MnhjYkdGcG9SR3g4ZnJ3a1RKaWczTi9lTWZjeWRPN2ZZYzl1MmJkUGJiNyt0VjE5OTFldTVGSVNyeFNucS9MRmp4eVJKRlNwVUtQYTZ6TXhNejJ6UFpjdVdlWTUvK2VXWG50ZEhqaHpSdEduVGl1MWo5T2pSbWp4NXNpcFZxdVExdG1FWWV2cnBwL1hzczg5S3lnOUVHelZxcEQvKytFT1ptWmtLQ2dxU1lSZ3lUZFB6dFdyVXFKR2svTDFlMjdWcnA2aW9vai9jTUhYcVZLMWZ2MTZ0V3JYUzhPSERQY2ZUMDlNMWRlcFVOVzdjMkxNRTg0NGRPeFFaR1ZuaWN3Qndab1NyQUFCY0FIWERUb1pGQjdOYzUzMjhENWF1OTFvSzJHSllGQmQzdGFLcjFwS2YvNFZaRmhrb2lTTTNSd2NPN3RMT25SdmxOdDJTOG1ld2ZyQjB2Wjd2MExLY3F3TUFBTGk0ZlpHNDFXc3BZTHZwMGlNNTg5UXg5MDlWTWt1L0R5Qnd1bU5HcU9iNnQ5QW5BYmZKYWVRSFZRY3pzdlJGNGxZOTFwdzlHODlHWW1LaUZpOWVyQ3BWcXVqZi8vNjMycmR2cnllZmZMTEU4RlBLRC9XbVRwMHFpOFdpNDhlUDYrMjMzOWIrL2Z0VnIxNDlmZkxKSjFxMWFwVWVleFZGdktZQUFDQUFTVVJCVk93eC9mVFRUNnBVcVpMV3IxK3ZuajE3S2pnNFdGTCtIcHpGeWNyS1V1L2V2WFh6elRkNzJoYzRkdXlZMTh6U1U5OHZXclJJZ1lHQmV1bWxsMVN2WGoxUG14bzFhbWpTcEVrS0NRbFJoUW9WdklKUnA5T3BMbDI2eUdhemFmYnMyVDZGME1VNWZQaXczbnp6eldMUHA2YW1hdGl3WVlxTGkxTm1acVlrRlpvOWVxckZpeGZMNlhUcW9ZY2VVcTlldlRSeDRrUk5uejVkQ1FrSm1qZHZubTY0NFFhOTl0cHJrcVR1M2J2TGFyWHErKysvTDdIR25Kd2NwYVNreU4vZlh6Ly8vTE9uN29FREIrcnZ2Ly9XazA4K3FUdnV1TVBUWjNaMnRtZkdjWUhWcTFjWEc0WXVYTGhRWDM3NXBTd1dpeUlqSXpWNThtVFB1YVNrSktXbnB5c3FLa3IvL3ZlL1BmY1lGQlNrTjk5OFV6RXhNU1hXRHFCNGhLc0FBRndBd2ZhVC8yZkI0VExQKzNoenR1enllaDhYZDdWcTF2UnQ3eFBnUXZEekQvQjhUKzc0ZTRQbitLOWJkaEd1QWdBQW5NSGkzZnU5M2orU00wLzM1eXdxbjJKd1dhcGtwbnUrcHo0TTdPdzV2bVQzZnNMVnMrVG41K2NKMmU2ODgwNDkrZVNUWjd6R05FMk5HalhLRXhET21ESERjMjc3OXUyUzhwZXpMVmpTZHZUbzBmcmdndzlrdDl1MWI5OCtHWVpSN0I2dWttUzMyK1Z3T0RSdjNyeEM1OUxTMHJ4bWFwNytQajA5dmNpQXRGcTFvcmQ4eWNySy8yQkk1Y3FWQzEyWGtaR2g0OGVQS3pZMnR0aGFwWk96Z3JPenM3VisvZnBDNXkwV2k2VDhXYXAzM0hHSFB2LzhjOCs0MTE5L2ZiSDkvdkxMTDdKYXJjck96dGFSSTBjMGYvNThQZkhFRTU3bitzUVRUeFI3N1pJbFM5U2tTUk5WckZqUjYvajI3ZHRsbXFZc0ZvczJiZHJrcVh2SGpoMlM4dmVyblRwMXF0cTNiNitjbkJ5NVhLNUNZZmFTSlV2VXFsVXJqUnc1MG10VzdycDE2elI2OUdoSmt0dnQxcXhaUlc4TlZUQ2J1VUJLU29wV3JGaWg3dDI3RjNzL0FFcEd1QW9Bd0dVb0tTWE42MzEwMVZybFV3aHdCbFdqYTNxRnEwa3BKOHF4R2dBQWdFdkR2aE1aWHU4NzV2NVpUcFhnY25lYjR5K3ZjSFZmZWtZSnJlRUwrLytXVlE0TEMxT1RKazE4dXVhWFgzN1JuajE3RkJJU29vQ0FBSDN6elRlNjY2NjdGQlVWcFVtVEppa2hJVUdTMUxselo2MVlzVUlmZi95eE5tL2U3TGwrOHVUSnFsV3JWckg5RndSMnArNm5tcFdWcFR2dnZGTU5HemJVKysrL1grU2Vxd2tKQ1lxTmpWWGR1blY5dnYrQzVYbWRUbWVodlZiWHJsMnJqSXdNalJzM3J0Z2xjS1dUNFduTm1qVzlhaW5xdnJwMTY2YXdzRERObURGRFhicDBVVVpHMGQvRG16WnQwclp0Mi9UWVk0L3BvNDgrMHZmZmY2L3JycnRPa1pHUm5xV0NYM3JwSmM5K3VGbFpXVElNUXkrOTlKS245dURnWUkwY09kSnJiOXVDcjhQNDhlTVZIaDZ1SGoxNnFHYk5tbnI2NmFmMTFGTlB5ZWwwRmdxc2kxcDJlUFhxMVhydnZmYzBkT2hRU2RKZmYvMmxWMTU1UlhYcTFOSE9uVHNWR2hxcWI3NzV4dE8rdUQxeUV4SVNWTE5tVFlKVjRDd1JyZ0lBY0JuS2N1UjV2V2NwWUZ5cy9QMjg5K2JKZERqTHFSSUFBSUJMUjNhZTkrLzdMQVdNODZXeTIvdkRqMW5PdkdKYXdsYzJXLzZmNUN0VnFxUjI3ZHI1ZE0yTk45Nm8xcTFiYS9qdzRUcCsvTGdtVHB5bzNOeGNyeVY2bXpScG9rY2VlVVMvL3ZxckRodzRJQ2svd1AzaGh4LzB6VGZmeUdLeHFFYU5Ha1gyWHhCV25pbzFOVldTenJoY2NXbnQyclZMVW43SVd0emVwUk1tVE5ESWtTUExQSVpoR0RweDRvUUdEQmpnZGZ6enp6L1hrU05IbEpxYXF2dnV1OC9yM05kZmY2MFdMVnFvYTlldSt1aWpqMVNoUWdVOSsreXpHakpraVByMzc2L1BQdnRNdTNidFVrNU9qcVQ4OE5Jd0RPM2R1MWVTNUhBNDVPZm5WMmo1NVRWcjFxaE5temFxVmF1VzB0Sk9maEMrWHIxNmV2MzExN1Z2M3o3ZGRkZGRYck40azVPVDlZOS8vRU0ybTAzRGhnM1RyYmZlV21pVzc3Smx5L1RBQXcrb1o4K2VwUTVLejJZcFpnRDVDRmNCQUFBQUFBQUFBTGdBeWhKc2hZV0ZlVjVuWjJkN1FzblRaenl1V2JOR3Btbks3WGJMYXJVcU16TlRnd2NQMXBZdFc3Unc0VUo5OE1FSDh2ZjNMOVQvcVV2TkZraEtTcElrVmE5ZXZkVDFscVJnYWR6aHc0ZXJVNmRPbnVOSGpoelIvZmZmcjdDd01MM3l5aXMrOVhYNmZyQUZETU9RWVJnNmZQaXcvUDM5UFVzVUh6eDQwRE9XeStYeXV1K0tGU3ZxNFljZjlod0xEdzlYVUZDUXhvMGJwNkNnSUgzeHhSY0tEZzdXbENsVEpFbDMzMzIzYkRhYjUzMUNRb0lxVjY3czliV1M4cjlHZ3djUExuVHN0ZGRlMDhxVks5V3dZVU4xNmRMRjYrdFNNTHU1Y3VYS3V1bW1telJtekJqRng4ZDdQYTlCZ3diNTlJek9OLzk3dnkzdkVvQnlRYmdLQUFBQUFBQUFBTUJGempSTlZhNWN1ZGhsZ2VmUG55K2J6YWFRa0JBZFBYcFVVdjZNeXJpNE9FblN6ei8vcko0OWUvbzAxcG8xYXlSSkxWcTBPS2YxcjFpeFFwTFV2SGx6cjNPSER4K1dsTDlYYThIczNqTTVQVncrZFp6UTBGRGRmUFBOV3J0MnJkNTk5MTI1WEM3MTZORkRZV0ZoR2pod1lLRkErWmxubnBHVVB5UDFWRUZCUVpLS0RxQjlNV25TSk0vTTRJSjlWbzhkTzZabHk1Wkp5Zy9MVHc5ZjNXNjNwUHk5VVFjTUdLQjkrL1pwd1lJRnFsT25qdXJWcTFma09NZVBIeTgwVTFlUzl1M2JWK2o0NmZkNE5pelZyenRuZlFHWEVzSlZBQUFBQUFBQUFBQXVjcVpwS2pNenM4aGxnWGZ0MnFYMDlIUTkvdmpqNnRhdG03cDM3eTZyMWVyWmIzUFJva1ZxMjdadGtmMmVQcHMyTFMxTml4WXRVbXhzcks2OTl0b2lyeWtJNkV6VDlMbisxYXRYNjhpUkkyclNwSWtpSXlPOXppVW5KMHRTb1dWMWkrSndPQ1JKRFJvMDBBY2ZmQ0NwNkQxWDI3VnJwMm5UcG1uMTZ0VXlUVk1aR1JucTFxMWJtWUxTMDUrUnIvZnRkRHExYk5reXpaZ3h3ek5ydDBxVktwb3dZWUltVDU2czMzNzdUYlZxMVZLRkNoVTgxK1Q5YitsM2k4V2lpSWdJUlVSRVNKS21UNSt1NGNPSEY3bU1zMVI0Q2VmaTl2VE56TXlVbEQrRE55Z29TTUhCd1Q3ZFM1SHljaysrdGhXZUZRMWNyZ2hYQVFBQUFBQUFBQUM0eUxsY3JtS1hCVDV4SW45LzNBTUhEbWppeEluS3ljbVJZUmlhT0hHaWpoOC9yb1VMRjZwang0NTYrdW1uQy9WN2VsQTRmdng0NWVibWF0aXdZWjRnMG1LeHlHS3hhUGZ1M1Jvd1lJQm5pVjFmUTBiVE5QWDExMTlMa3U2NTU1NUM1d3ZDMVlJbGZFdHkvUGh4U1NxMEJPL3A5M1AxMVZlclRwMDYrdUNERHhRV0ZpYkRNTlMxYTFlZjZqMlYyKzB1VlloOHFxRkRoMnI3OXUyU3BKaVlHQ1VuSnlzME5GVGg0ZUVhTVdLRTB0TFNsSnljckVHREJxbFdyVnFTOG1lczNudnZ2WXFKaWRHNzc3N3IwemdWSzFiMHFlMW5uMzJtVnExYXlUUk4zWC8vL2VyV3Jac0dEaHhZcG51VHBPeHhEVHl2QTUvZVZlWitnRXROMFI5eEFBQUFBQUFBQUFBQUY0M016RXpWcmwxYjgrZlBWMUJRa09MaTRqUi8vbnl2TnRPbVRkTzBhZFBrY0RpVW01dXJhZE9tYWVIQ2haS2t1WFBuRnJtTTdxa21UWnFrNWN1WGE4U0lFV3JjdUxIbnVHRVl1di8rKzFXaFFnVWRPblRJTTN1eVlCYnBtZnp5eXkvYXZIbXptamR2cnV1dUs3eVU3TjY5ZXlYNUZxN3UyYk5Ia2xTalJvMGl6NThhaEQ3eXlDTTZjT0NBdG16Wm9wdHZ2cmxVZThqbTVlVnAzTGh4K3ZERER6MUw5WjQ2Ums1T2p0TFQwNVdkblYxc0gwT0dESkhWYWxXZlBuMDBkdXpZUXVjZmVlUVI3ZCsvWDBPSER2VThnL09wWDc5K2lvK1A5M3pkbkU3bmVSOFR1Qnd4Y3hVQUFBQUFBQUFBZ0l2WTRjT0hsWjJkcmRxMWEzdU9uUm9pTm16WVVFT0hEbFdOR2pWa3M5bDA5OTEzeTJhejZmdnZ2ejlqM3dYOTdOeTVVNm1wcVhybm5YZlV0R25UUXUzKzhZOS82Qi8vK0lmbmZVSkNnazlMN0c3YnRrMlRKazFTV0ZpWW5uMzIyU0xiN055NVU1SjhDajgzYnR3b1NXcldyRm1SNTA5OUxsRlJVZkx6ODVQRDRaREZZcEhMNWZLcDVxeXNMRDM3N0xQYXZYdTN4bzRkcXpsejVzalB6ODlyak96c2JOMTk5OTJlWTNhN3ZWQS85ZXZYMXh0dnZLR1dMVnQ2WnR5ZUtpNHVUbzBiTjFaaVlxTG16Sm1qL3YzN243RzJjeUVqSTBOUy91eG5BS1ZIdUFvQUFBQUFBQUFBd0FWUTF1VmxOMnpZSUVtNjRZWWJKT1V2RVZ5d042Y2srZm41S1M0dXptc2NYOGNxbUpWcEdJYXV1ZVlhL2Y3Nzcvcjk5OTlMZFcxeGR1M2FwUmRmZkZFV2kwVnZ2LzIyS2xXcXBJTUhEMnJod29WcTJiS2w2dFNwbzJQSGptbmZ2bjJ5V0N6RnprWTkxZEtsUzFXcFVpVkZSa1lxTnpkWC92N2VlMzBXN0FkNzZOQWh2ZkRDQzdMYjdZcU5qZFYvL3ZNZjdkcTFTMzM2OU5HMTExN3JGWllXeU0zTjMwUDA0TUdET25ic21QNzFyMytwUm8wYXlzdkw4eHJIN1hZck9EaFlMNzc0b3Q1NTV4MmxwNmQ3QmEybmF0bXlwZGV6T3YyWnRXblRSb21KaVVVRzJyNXlPQnd5VGJQUTNyREZLWmdsdTNyMWFpMWJ0c3p6ZlFYQU40U3JBQUFBQUFBQUFBQ2NKME9HREZGb2FLaWlvcUk4ZTVVV0xLdnJxN2x6NTZwYXRXcWVFTXpoY0dqdjNyMmUvVHhQNTNhN3ZjTFhraFNFa2FacGFzbVNKYVdxcStEYW9xeGF0VXB2dmZXV1FrTkROV3JVS00rczI5emNYQzFZc0VDZmZ2cXBnb0tDUEdNM2F0U29VRkI2dXRXclYydi8vdjBhUG55NC92M3ZmK3VQUC81UVZGU1VwSk16UjkxdXQ3S3lzdlRFRTArb1FvVUtHamR1bkNwWHJxeVhYbnBKbXpadDBxdXZ2aXFyMWFxWk0yY1dtbTI2ZGV0V3ordEJnd1lwUGo1ZXBtbXFjK2ZPNnR1M3IrZWMyKzJXeFdKUnk1WXROWFRvVUlXSGh5cytQcjdFMmd2Qzd0UEQxUTRkT21qVnFsVmF0MjZka3BLU1BFdjErdm85RWh3Y3JNT0hENnQzNzk0S0RnNzI2WnBqeDQ1Snl2OWFiTisrblhBVktDWENWUUNYaFo0TFV6eXZEVVA2N3VhSVVsMVRGRVBTZDdmUXorWFd6K2w5ZmUvak5RQUFBQUFBQUtWbG1xWTZkT2lnZWZQbWFlWEtsWjdqOWV2WDk3bVBQLy84VSt2WHI5ZW9VYU5rdFZxVmw1ZW4yclZyS3pnNFdBTUhEcFFrVmFoUXdlc2FwOVBwY3poWEVNTEd4Y1ZwMHFSSlB0ZVZrSkJRNU94WXA5T3A5OTU3VDNQbnp0V3R0OTZxZ1FNSEtpUWt4SE8rWnMyYW1qUnBrajc1NUJQOThNTVBraVIvZjM4OS9QRERKWTduZERvMWVmSmt0VzNiVnAwNmRkS3R0OTZxR1RObWVHcnUxS21UcFB6QTF6Uk4zWFhYWGVyWnM2ZG5odXEvL3ZVdmZmVFJSMXErZkxtR0RSc21tNjF3UE5Lc1dUTzFiOTllT1RrNTZ0eTVzNlQ4R2IxUFBmV1VWenUzMiszWnQ3UnQyN1krUGErQzUzeDY2QjBSRWFGZXZYcnBxNisrVW1KaW91ZjRxVXRBbCtUaGh4L1dwNTkrcW95TURNOXl2MmRpR0laaVltTFV0V3RYOWVqUnc2ZHJBSnhFdUFvQUFBQUFBQUFBdUtKWjZ5YWNsMzROdzFEWHJsM1Z0V3RYVFowNlZWOTg4WVZhdEdoUnFyMDFmL3Z0Ti9YdjM5K3piS3pWYXRWSEgzMmtyS3dzM1gvLy9XcmR1clVlZmZSUlQzdlROT1huNTZldVhidjYxTC9ENFZDelpzMjg5bFAxUlk4ZVBkU3paODlDeDIwMm0vejgvUFRlZSsrcFljT0dSVjVyc1ZqVXYzOS9wYVNrS0RvNldsMjZkRkdWS2xWS0hPL1lzV09xVjYrZWhnd1o0aG5uN3J2dlZsNWVubWRXcjJtYWlvcUswb01QUHFqYmJydk42M3E3M2E1Qmd3YXBiOSsrQ2cwTkxYYWNZY09HRmJrLzZxbXNWbXVSOTE2U2dsQzFxRkMzUllzV2F0R2loVmFzV0tGWFgzMVZEUnMyOVBxYWxxUjkrL1pxMzc1OXFXb0JjSFlJVndFQUFBQUFBQUFBVnpTL3V6NCs3Mk4wNzk1ZDhmSHhhdEdpUmFtdUd6RmloTmY3Z24wMWc0T0Q5ZlBQUHhkcWJ4aUdwaytmN25QL2xTdFgxcWhSbzBwVmt5UU5HRENneU9PR1lXalFvRUUrOWZIY2M4LzVQRjdWcWxVTFBRdEpYaUduWVJpYU9uVnFpZjJVRkt4SytiTm9DNVlhTG9wcG1wbzhlYkppWW1MT1VMRzN3TUJBdmZEQ0N5WE9kRzNUcG8wbVRKaWdldlhxbGFwdkFCY1c0U3FBeTQ0dlN3Skw1MjQ1V1BxNXRQb0JBQUFBQUFBb0Q4SEJ3YVVPVm5IeEtWaFN0N1FpSWlKMHl5MjNuTEVkd1NwdzhTTmNCUUFBQUFBQUFBQmMwWnp6WC9DOHRpZThWWTZWQUFBdWRvU3JBQUFBQUFBQUFJQXJXdDc2cnoydkNWY0JBQ1d4bEhjQkFBQUFBQUFBQUFBQUFIQXBJRndGQUFBQUFBQUFBQUFBQUI4UXJnSUFBQUFBQUFBQUFBQ0FEd2hYQVFEQVpja3d5cnNDQUFBQTRQS1c1NWFPWkxoMFBOc3R0MW5lMVFCbnlSNTA4clV6cy96cUFDNFZlYmtuWDl1RHk2OE9vQnpZeXJzQUFEZ1h5RkJRR255L1hCa2FWTERwM3JoQXpkeVRvNytPT1F1ZEg5bThncFljek5XeXd3NWw1L24ybHlDcklibk93UitOQXF5R2NzNUZSd0FBQU1BRnRtaWZSYk5US2lrNUtFWlpRUkZ5VllxUzRYVEl0dSt3S21ZZFZzMmNBM3FzYnBxcUJKK2MwM0U0dzYzd1FFTjJLLzl2REJjdlM4VWFjaC9aSWtseS9iMUExb1pkeTdraTRPSm01cWJKMnVCMkdjR1JNa0tqeXJzYzRJSWlYQVZ3V2ZqdWxvanlMZ0dYRUw1ZnJndzVMbFB4RmUzNmRtZDJrZWRqZzZ4cVdkbFA2MUtjWHVGcW5WQ2JkcWJucWFqbzgvOVVENURGa0g3ZWt5T3pqTm5vMWVGMkRZMFAwY1F0R2ZyemFPSFFGd0FBQUxnWWJVc3hOV1ozakE3Y2RLL3N6YS9QUDVpVExYZEtpcXlCUVZKNHVJNUxTczNOMFlCWlgrcmFuU3YxYlB3SnJUMWk2TG1GaHViY1U2N2xBMmRrcVh1YkoxeDFMbjVMMXJoYkpMK1FjcTRLdUVpNUhNcjlycGNzWWRWbDcvcSttTXFBS3czaEtnQUFPQ3VtSk1Nd1ZOcTAwU3FYWExLZW42SjBjb2JwMXJTOElzL25tYWJXcGpoMU5NZnRPZGE2aXArR3hJZm8xMzA1bXJJanE5QTF2K3pOMGRqV1lhcGZ3YWJSR3pQa052T1hIeDdTS0VTTkt0cDBOTWV0WExjVWFKVnFoOXEwSjlPbERHZmg1N0kzMDZYYllnSzA4NFJMcVE1M29mTUFBQURBeFdUK1hwc20yOXJLSERwUWxoTnA4cHY2cm1xbUo2bTJPMDBSVHJlTzVkcDAxQXpRd2VCd0pkZHJKdVB1aDdRbTlTNDlQT1VkWmRab3BLdXUzU2svNjdieXZnMWNCc3pVSkxtMnpKRDd5QmFaMlNubnVIT1haUE9UOGh3eTB3OG9lMEp6V1NyVmxmeERSSEFFL0kvYkxUTW5WZWJ4UFpMTElWZkszOHI1TEVGR1VDVkprcTNsQUZuajJwZHprY0Q1UjdnS0FDVndPcDB5REVNMlc4bi9jMm1hcHB4T3AvejgvSHpxZC8zNjlVcFBUMWZidG0wOXgyYk5tcVhJeUVpMWF0WHFyR291a0pLU29oVXJWcWhqeDQ1bnJMOGtwbW5tQjJmbmtXbWErdTIzMzlTaFF3ZFpMR3dIZnFreERDTS9ZQzNGTmRjRWJWTmxhNnFPdTBLMXcxRlRhWGxsMjVzakt0Q2lWNXBXa051VTBoeHVuYnE2ci8vL3ZwVmVhMWFoeUd0RGJCWjFpZlhYZFZWTy90d0dXcVY5bVM1ZEhXNVg2eXArV25YRTRYV055NVIrM3AyakFRMkRkWDJrbjVZZWNzZzBwWEdiTXJ4bXVqYU5zT3VGYTBJMTRiK1pTa292T3R3RkFBQUFMZ1cvN2JYcHc4cmRaT2w4ajR3Rk05Um0wMDk2cEpwRGRpTllMc05mOXVBY3VlMjVNbzFjV1pXbXZTbTdORzdNVWgzcU1VU1pRMGRMcHFub0NZK1dUL0VXbS94dWYwL09wZS9LVFBtN3pOMFk0YldsdkJ5WjZRZUtibUR6bC9JY1VwSHIzNXgvbGlwWHlSTGRUSGtidmk2WDhTOElSNFljQzE2VGErUC8wd1Y3emk2SDNJYzNYNWl4Z0V1WWVXeUh6R003OGw4MzZsYk8xUUFYQnVFcUFKUWdQVDFkenozM25KNTk5bG5WclZ1M3hMYTllL2RXdDI3ZDFMVnJWd1VIbHh3VUxWcTBTTE5telZLelpzMzA4c3N2S3pRMFZIUG56dFdXTFZ2VXNXTkhEUmt5NUt3Q1VVbkt6TXpVcEVtVDlOTlBQK21GRjE1UW5UcDF5dFRQL3YzN05YWHFWQTBaTWtSQlFVRWx0djM2NjYvVm9rVUxOV2pRb0ZSakdJYWhNV1BHNkt1dnZsTHYzcjNWb1VPSE10V0tjbUthbm1EVjdjaFIxc1psY2h6ZSs3OXpic2xxazM5TUhRVTFhQ25EN2lkRHBxcmFqbWhSUmt2VnNCOVNMYjk5V3A5WHV1K1pBb2V5M1JxMk9rMjVSZXhmV2kzSXFyR3R3L1RhMmhORlh2dlI5UlUxZTErdWZ0MlhVNm94Vng1eDZORUd3Y283WmNMcDZhTlhDYlRJbEpTYzVTcFYzd0FBQU1ERjVPOVVVeDlicjVlbDh6MnkvL3k1SGsyZnErYVZBbVhOREpTdGNvYVU3aWRIYW9nTWgxMVcwNURMa0tLc0RvWGtPWFhRbWI4RmhtUEhWdDFZSVUzbE12UFBuU2RyL2M2eTF1c28xNmFmNUZ3K1Z1YUo1RkozWTZsWVUzNTNUbExlbjU4cWIvVkVtYm5wM3VjanI1Yjl0cmVVdDNxU1hGdG1TTzd6OXdGTEk3aUtqSWc0V1NMalphbDZqU3pWcjVNUjhyKzlEZ1BDbExmNncvTTJkbmt4czFMaytQNSt1WTl1S2U5U0FBQ1FSTGdLQUlXa3BhVXBNek5UTVRFeENnb0tVbEpTa2laTW1LQ3hZOGNXZTQxaEdNckt5dEtubjM2cXFsV3I2dWFiYnk2MnJXbWFXcmx5cFNUcDJtdXZWV2hvcUE0ZlBxeXRXN2NxT0RoWVhidDJQZXRnVlpLcVY2K3VmdjM2YWVMRWlYcjY2YWYxMVZkZkZRcEhNekl5RkJKUzh2NGhxYW1wV3Jod29kYXRXNmZ3OFBBUzIrN2N1VlBmZnZ1dFJvNGNxYVpObTVhcVhqOC9QeVVuSjh2ZjM3OVUxK0hDYTdsdnVWeFdxLzZLYm4zeW9HbnErTUx2cE53c05XdFZYVGNuaEduWG40bHEyenhJZWJaZy9ibGpneFl2WGFrVS85b0thdDFWSjl3aHFoK3dXNVdzSjdReTgrcXpxcWVvWUxVb0l4cUhhczcrSEcxSU9idDlUalB6VFAxclk3citLbUcvMU1nQXExSnkzVjYxR1pLZWJCU2k1Q3lYcHUvT1ZuRmxOd3l6YWRqVklhcm9WL1FzN2hGcjBwU1VVWFJvTzZCaHNHNnU2aTlyTVgrM2NwblNjWWRiRzFLY21yNDdSd2V5aXc5L2cyMkdicXNXb0ZaVjdJb05zc3BtTVhUQzZkYWVESmYrT3VaVW80bzJOUXl6YWVTNmRPM05KRVFHQUFDNEhJM2ZWMDJ1UVU5S0szN1RnNmx6MWRRSWtqWFFLYXZWcmR6ZGxXUTFMVjUvWERSTWFkejJEQjJzVkZVMTUweVZ2enRISVRxdTY4N3VWLzZ6NDNKS1ZqOVpyNzVIcGp0UHpua3Y2SXd6SHkwMnI0RFV6TXVXYlA2eXRYNWMxaWIzeWpGcnNOeTdsNTVzNzBpWHBYSUQrWFVaSTdQdDAzTDg5RkRwZzBEREtxTkNOUm5CbFdVRVZaSVJWRVVLaVpRbE5GcEdhSXlNMEdnWkZhSWxlL0VmNXJiZitJek1vMXZsMnJtZ2RHTmZ6Tng1Y2t4LzlPVHp0TmhrdS9vZVdhS2J5UWlMbFl6enRQcFZYcmJ5dHN5U3VmOFB1VE1PeVJMWlNQWWJuNUU3ZFkrYzgwYVV1VnZidFkvSVd1ZFdTWkpqNXBNeXM0NldxUjhqOG1yNTNmSlNmcW5ydnBScjY2d3kxK1RmL1hQSkZpRDNzZTF5L3ZaeW1mdXh0M3BjbHRvM1NaSWMwd2ZJekUwclV6K1c2T2F5dDN0V2twVDMxMmR5Ylo5YjVwcjg3L2xLc2xqbFByeFp6b1VqeTl5UHZjMWdXV3JrN3pYdCtPa2htYzdDMndqNXdsSzl0ZXpYRDVVa09kZE1rbnZud3JJVlpGamszek4vcHJyN3dIbzVsN3hkdG40azJkcytMVXUxYXlWSnVUODhlT1lQaDlnQ1pBbUprbEh0V3RrYTNpN1pBcjFMaTRncmN5M0FwWVJ3RlFCTzg5Ly8vbGV2dnZxcU9uVG9vSjQ5ZTBwU2tVdlZtcWFwN094c1QyQnB0OXNWR0JoWVlyQXFTVnUyYk5IUm8wY1ZHUm1wSGoxNlNKTCs4NS8veURSTjNYSEhIWVZtZlpxbXFXKy8vVlozM25sbnNUTkhrNUtTOU1JTEwraWJiNzd4T3Q2MWExZDk5ZFZYeXN6TVZGNmU5eTlIcG1ucStlZWZWL2Z1M1V1c09UVTFWWkxrY3JrVUVoS2lEUnMyS0N3c1REVnIxdlJxbDUyZExVbXlXcTBLQ0FnbzhSa1V4V2F6eVdhemVTMlZMT1VId0tOR2pkTGd3WU5WdVhMbFV2ZUxjKzl3U0pUY2xwTy9RcVQvTVY5QkRWdXFiY2VyMVN0cWdTcGJWMGlTVW5SY1lSYVhRZ096Vkt1eDFMMnh0SDdYWm4wNE0xSExiMzFLOWNOUGFHWE8xWEtZOXZOU3B5bHBZK3JKQUxSUnVFMlZBNEwwZXZvSlpUaE5yVDdpVUdJWmc5WS9Ud3RXN1JaRHcrSkRWRG5Bb3N3OFV6V0NyVEpWZUVuaVJoVnQybjRpVDdQMjVzaFZUTHJhT01KZWJMQXFTZTFqQXZUdmJabEZucnUraWwreHdhb2tXUTJwa3I5RnQwVDdxMDJrbi82Vm1LSEUxTUxQb0hrbHU1NjRLa1NoZHUvT3d2MHNDbyt3NkpxSWsxK3pheXY3YVc5bWR2R0RBZ0FBNEpLMDhvQ2hmYTE3eUhBNjFXRDFqN3FoU3FBTXUxT0cyNks4d3hWbExlYTZwMnRIU0hMODc1OWtCbHRsdDFqMHlYWS9QVnczVjZYZGRjYnY3aytWdDN5YzNBYzNuSExVa04rZEg4cTlaN255MWs0dHVRT1hRN0w2eWJYcC84azU3L2t6am1ldGZiUHN0NzhuVitMM3lsc3pTV2JtRVNrdjEzTSs3Ni9QNWQ2ejNPc2EwM0h5OS9POFB6NHAwd3hMSTZ5NkFoNVo1Rk5iZC9KZk1qT1B5TXcrSnVXa3ljeEpreHdaTWgxWitmdUdYa2J5TnY0Z2QvS2ZraVFqcUxMOGVuNHBTK1dHRjJSc3Y5cTNGRHBtcWQ1R3RpYjNucFArQXdiK2NVNzY4YXQrbmRUMWc3UHV4MUw5T3RtYTlqNEhGVWtCZzlhZmszNzhxbDkzVHZxeFZMOU90aFlQblpPK0FwNDZOMHRGKzUvTGUyczE0SnowRlRoc3h6bnBCN2dTRUs0QytQL3MzWGQ4RkhYK3gvSFhsRzFKTmczUzZLRWpWWlFpQ2lnZTJNNTZpSVh6VGprTEZ0U3ozUjEzSi9aeXlxbG5CejBQZmhiMFZGQkJwUWhJT2FTWDBFTWdrQURwdmV6dTdNejgvcGhra3lXYlNnREI3L1B4MkFlN1U3N3ozYzBtN001N3ZwK3ZjSXh0MjdaaEdBWTVPVG5ZYkRVQlFuWjJOdSs5OXg2UFBmWVlOcHNOd3pDNDVaWmJ1T0dHRzdqNjZxdWJQQy9wa2lWTEFMam1tbXVRWlJuVE5QbjIyMjhCeU1uSjRhMjMzZ3JhL3NpUkk2eGR1NVp0MjdieDdMUFBoZ3g2MDlQVHljdkw0NjY3Nm42WUtpNjJyaFI4OU5GSGc1WnJta1pHUmdZdnYvd3luVHAxb212WDBGZVdGUlVWQVRCOCtIQWVmZlJSL3ZuUGY3SjQ4V0tHRFJzV0NKOEJVbEpTZU9paGgramF0U3U5ZTdmc2k0N2Y3K2ZCQng4TVdwYWJtMHRPVGc1NWVYbTg4c29yWW1Ucno4REI2T0FTMDdhWUJLN3VzSlVybzM0TVduNzU2T2c2K3c3c1l2Q1BXdzJlL0w4WFNCMzdCTmhQM00velNJWE9VMXRxeW5WcEJtd3AwQ2pUckZEejM2azFWNW9xRXZXT0pHMEt6VEI1TWFYbVdDOE5pV0ozc2NiN2U0T3ZadjNzb2xoV1p2c2FIRzM3ZmFZSGh5d1JhWmNJVnlXR3RBMmV5L21DQkR1ejkxV2dHWFhiK05ldU1vYTB0VE1teVhwZGoxYnE3QzJ1dWJCQ2tTUTZSU2gwQ2xkd0toSi83QnZCbEorS0tLODFXZTJnV0J1UDlYY2pWLzFKSzlWTWRoZHIrQXhvNTVMcDRsYURDcnFwWXBwa1FSQUVRUkNFTTlMOGdqYklOMTJBdVdBT2R5WVdvbGU2Q1FzMzhCK05ibGFCWDZuY1JYbU9uK1ZuWGNDQWc5OHh0RjN6UGtBcXlSZWlkQjJEbVorS1dUV2lTbExzU0xIZFVIcGNpaFRURlczWjAvV0dpcWFoSXhFY2dEWkVQN3dldFRnVDlkemJVUWRPUkZ2eFBNYVJ6WUgxeG9IbDF2UW50UmsxeHo1MjFLZzYrRGIwWGZNd0t3c2JQSzVabm90di9oUXJEUFo3TVhVdmFKV2dlVEQ5bGNnZGhtQy85R1VBZkYvY2l1a05QZjJKNUhDamRCK0h2bTlSazU3dno1Mis2VCtCKzdZeFQ1eTBZRlVRQkVFUUdpTENWVUVRaEZwTTAyVEZpaFVBNU9YbDhkUlRWc21Rdlh2M2N1Kzk5d2FDeXFsVHA2SW9DcVdscGN5ZVBadisvZnMzcVgyUHg4UFNwVXR4dVZ4Y2Z2bmxBS3hldlpxc3JDekFHc0ZhbncwYk52RG1tMjh5WmNxVU91czJiZG9FZ012bFFsR0NyeDhlTUdCQW5UN1liRGFPSExIbW1kRjFuVGx6NXZDWHYvd2xaRUJjUFhLMVRaczJBRXllUEptMWE5Y3ljK1pNeXN2TDB4Wk8zZ0FBSUFCSlJFRlV1ZTIyMndBb0tiRysyRVZGUlRYeUtqVE01L01GUFk2S2lncTArZVdYWDNMVFRUY2RWL3RDNnh0M3RyOU9zTnFRU0xmQ285ZmJlUFBiNThpNThDa1VVNmRyUVNxcGJZNy9TL0tRdHRiSXpaOXlmWFhXNlNIQ1NJRE9FUXFQOUhQenhxNHk5aFEzUGpkU3RGM21rWDRSdkx1blBHUTVYRW1DZG1FeVM0NFlJZlp1WEtsbThtR2FGY3BlMXNFWkNGZUxmUVpSZHBsd1ZXSjRuSTJWMlhXZjQ4WThqWTE1V2lCYzNWWGs1NTNkZFU4aVhkdlp4VTFkWFVUWUpDNUlzTFB3c0hVbHZrdVZ1TGRQZUNCWS9TSzlraThQVnFMVmVpcnR3eFR1T3l1Y2JtN3hNVklRQkVFUUJPRk1sdW5xQUVCUzFnNGkxUWpzYmN2eEhJMUJiY0ZGaVRtVnNXU052b1J2WDEzSjBIYk5MS2VwKzBCMUlyWHBFVExVbGVQUEF0VUpXajNoNlRGQnFCUWViNVVyclRVYU5ZaXZITjlYZCtLNFpRR1NNd3JieFUvaFcvaFl6WHBISkpJanVFSU50cHF5bUpJOUhLcldxMFB1UkIxK0gwcnZYK1A5YkNMNFBmVS9UNjBjZmZjMzlhOXYyNnYrZGRYSERtdURmZnovSWJmdGlmZkwyekRTVnphNno4K1pXWG9VSTIrUDlVQjFvdlM2N05SMlNCQUVRUkNxaUxOaWdpQUl0YXhhdFlyczdHdzZkdXdZTkwrb29paUJNcmo3OSs5bjFhcFZqQnc1RXB2TlJ2djI3ZW5UcDArVDJsKzBhQkZsWldVTUhqeVlzTEF3VE5Qa3d3OC9SRlZWL3ZHUGZ3Ukdmcjc3N3J0Tjd2UE9uVHRadkhneEFPM2J0eWM4dlA3NVZ3RCs5Ny8vQmNvRVQ1bzBxY0Z5dzFBM1hBMExDMlA4K1BITW1ER0REUnMyMUFsWEl5TWpRemZVQktxcTFobTVLL3k4eFNyRlRJajVQdVM2dVl2enVXeFVERTVIM1N2VEUrTnNER3g3bEt5aXI5a2ZkakUzcGZ5YjZTT21VVzV2K1AzYkdKY3FjVitmY0hZVzFRMUozVGFaOCtQdDlJZ00vdmhqbHlIQkpUTWcxbFp2dUhwMUp5ZlhkWEdSVmFHam05QTlVbVZRRzF2SWNEWFJxV0NUSlRJckdpL0hwY3JnYnlDRHZhZ3FKRFZNbUw2OWpDZlBqa1NTWUV3N1I4aHd0YWtXWkhpNHFhdDFBcWhEZU0wRkdXT1NIRVJWbFNTZWQ5RERwd2ZxbHZzOVhLSHp4czV5WGhsbVhmUVFhZ1N0SUFpQ0lBaUNjSHJ6RzFBYTBRWUppUFlXZ3FTZytGVk1mOHRPSlc1UGJvOWhVeWwydW9IbWhhdW1yaUdwVHZ4YlAwWmJQQlVBcGZzNDdOZk1BRUJiOG5qOXdTcUFXZk41VllwSXdISGpweGo1YWZpK3VxdmV1UVhONGt5MEg1L0Rmc21MMWdKL3pXZHZ4L1VmTnRoZngrOFcxRmttdHpzSCt4V3Y0ZnY2N3FDd1YrbDJNZlpmdndGeWZVV1dhNmsxdDJpOTVXUWwyWm92RnJCZitSYmVqNi9GekQ5OXkzeWFwVWNEOStVMjNVRnF3dXNrQ0lJZ0NDZUJDRmNGUVRnalRGaFdFTGovMlVXeExXcmp4eDkvNUpsbm5nRmc0TUNCZ1pMQTI3WnR3K1Z5MGExYk53b0tDdGl4WTBkZzFHZFRTd0dETlVMMDg4OC9CNnlScG5QbnppVXlNcEswdERSdXVlVVdPblhxMUtKK3YvRENDK2k2enVEQmc5bThlVE81dWJsTjJtL1FvRUhjZU9PTmpUNkg2bkMxOW55blk4ZU81YjMzM21QMDZOR0JaZFhocXR2dDV1V1hYNlpYcjE1Y2VlV1Z6WDA2OWRxK2ZUdi8vdmUvZWZycHB4c05rQnZUR3UrWFh5SUZQNzlWM21NTm85aXJuMFhwbW0rWWVJV01qZEFuSkZadExHWGt1VkVodzFXQXkwYTNZZmFYWDFNKytpcWVIdjBpWm5Nblh3ckJYeFgwUGJHNWJvbXNXU05qV0pibDViL0hCSWFKTG9WL0RZL2l5L1Q2NXczOTZwQ0hydzU1Z3JiL05pUDBWZWZWWWVYaEVNRnJiUU5qYmR6Vks1eG50cFp5SkVRUW0reFc2UkpodGJXNVFHTjNzWit0aFJxRFltMmNGVzBqMGFXUVZkbXkrWlI2UnRWOEJLeGRFbmhZbkQydzdQTUdYby9ERlRwYkNqU1NJNVE2ODg4S2dpQUlnaUFJcDcvQ0NoMjlUVHRVWUVBRU9Cd2Flcm05MGYzcTgyTlZubHBtaTZDc29KQ0kyR1pjS0ZoUEFGck44ZnNGR0hsNzYxMHZPYTBMZ0pYZXYwYnA5V3Vrc0ZpVTZDN1lMM3NaMzRJL0FxRXZGdFMzZjQ0NTVNNnFjcjQxMnhpSE55REg5OEVveWdCdmlSWGVLaXB5dTNPczlVZTNoaHloS2ptalVYcjlHbjMzMXpYSFNQc0JiZFhMMkM3Nk8yamxtQlg1b0FjL1h5bTZVeUF3RFZCc2dJUlplQ0FvUEQ2V2JmUmY4WDA5dWY1UnVqOTNlcTMzeVhGZWlDc0lnaUFJclVtRXE0SWdDRlhPT3V1c3dQMzU4K2NIcmN2THkyUHUzTG1CeCsrOTl4NnBxYWwxU3RnMlpPSENoUnc5YWwxMTZYUTZ1ZVNTUzVnMGFSSjkrL1psNHNTSmxKV1ZoZHp2azA4K1ljQ0FBZlR0MnpmaytqZmZmSk9LaWdvU0VoTEl6czVHa2lUYXRHa1RWQjdZTkUxbXpKakI1NTkvVGtSRUJKZGVlaW1qUm8zQ05NMDY0ZXEyYmR0NDg4MDNBNCtyK3p4anhneG16NTRkV0c0WUJvc1hMdzZVTXE0T1liLysrbXNxS2lwWXZIZ3hDUWtKREIwNkZMQktIcytiTjYvZTE2ZTh2QnpETUVLV1BRWTRjT0FBWHErWGFkT204Znp6endmTmgzczZLUFFadU96V3oyUm5zY1pyMjR0UDZQSGFkYlpLVlJma0hzUlRFWG91bnVZeWtTa2pna29qREF3ZGYxRU9aNGNYdGJpOThIQWJXa1VaY1hJdXVVWmNLL1V4TkZrQ3B5cmhPNTZKVlVOd0tCSlRCN2lKZGNnVSt3eXFjOHFkUlg0ZTdCdFJaL3VkUlg2R3g5a1pYaFZpNW5nTXJ1cmtaTWFlY280ZEFEb21xZWJrMVpMRDFzbVpINDU0R1JSclE4SWFaZnJ4L3FaZjlTOEJVWGFaWVhFMmJ1eGFNMXA5UTYxd3RGTlZNTHlyU01QWHlJalU1N2FXTnJoZUVBUkJFQVJCT00yWkp1SGxlUXlSQzVIc0NvYkgwZUttanVSWjMzZGwzWTlSRWdiTkNWY2JDQThCa0JUa3VNYXJTVW11NEF0cmxUN1hZUE1Vby8wd0xmVDJ6a2owZzZ0UitseU4vWXJYQXN1MVpVOWhaS1ZRKzl1SDVJckZlYTgxWFk5dndRT1lSZW1OOXFlYWYrUDc2S25mWVpZY3FiTk9QZnYzMkM1K3NtcERMNmpXejhDL2ZpYnFrRHN4RG0vRXQralBqUWJRcldtTWJ5dVZienh6Y2c3bXFmbk9ZUlllUERuSEZBUkJFSVFtRU9HcUlBaENsYmk0T041Ly8zMVdyVnJGaEFrVFVGWHJUK1RZc1dNWk1HQUEwNmRQWjkyNmRiUnQyNWF1WGJzQ2NQWFZWemVwN2ZMeWNtYk5ta1d2WHIwNGRPZ1FwbW55N3J2dm9pZ0tqei8rZUZBUW1wV1Z4YlJwMXBlN2lvb0t0bXpaUWxSVUZLKy8vanBKU1VsMTJuYTczYmpkYmdBU0VoS0MxcVducC9QVlYxOVJYbDdPOHVYTHVlcXFxN2oxMWxzRDI0Y3lZTUFBdW5mdnpvRURCM0M1WElFQU9TWW1CbG1XU1VsSklTSWlvczVjcmtWRlZzZ1dHeHRMOSs3ZEFmam1tMi9vMDZjUGJyZWIwYU5IODhVWFgxQlFVRUJzYkd5ZHVXSEJDb0h6OC9NREpZaHJTMDVPQnNEcjlmTFZWMTh4ZnZ6NGVwL0R6OUhPSW8zMjBUV0IxdXJjbG8wNGJLbyszYXlUQzd1QUl3ZFRXcVZOQTVrdjlOOENvT1VmSmlZdUNyZDh1Tjd0ZGIyUjh5Q21nU0xEMmZZdExQS01iWjArMW5POGNGVkNBaXBhT1Z6MTZpYlRRb3lTUFY0MkdTNUlzRTZjNUhzTk5oZFlBZWlHUEI5RlBvTm91OHpvSkR0ekRsVFUrNXpCQ21DcjUxOE41ZnRNRC90S2FrN0VoS25XeFJhbDJxa3Q5YnVqU09QSnphVW9raFdNeTVLRVRQWDlxc2NTZFpkVlBWWnFieE8wblZUVEpxRElFZzRaN0lxRVE1WndLQkwyb01kZ3IxcGV2WjI5YXJsRGxnTGJLVEloNS84U0JFRVFCT0UwWXhxWW1nODBENmJQRy95djVnWE5pK256QlA0TkxOTTg0S3Y2Vi9OYWJSaTZkVE1OTUF4TTA2aFpaaGcxeTJ0dFU3M09OS3UyQ1d4bjdXZlcybytlZDUzUWx5SW1URUhPUGNyQWdxMjRaUlZUOGVQM3lTMDZrZWczVGNxZDFuZWhDS01TWDNNL2Fwb05mM2Z5ZlgwUFp2RWhqTUowOE5XOWFObDV6d2Frc0xiNE44OUcrK0h4QnR1U25OSEl5YU5SZWwyQmtueVJOVUxVMU5IVEZxTjBxLzJkcGZFbklibVRzSTE3QVgzYkoraXBvYWRTQ2JRV0tsZ2RQQW5ibUw5YjZ3c1A0Tjg4RzlzWTYxeUJmLzA3eUlrRFVQcU54eEdiak8vYmh6Q0xUazc0Mk5Zc0RRbzlUeGJUMzBEcFowRVFCRUU0eVVTNEtnaUNVRXVuVHAyWU5Xc1dTNVlzQ1pwek5TMHRqWWNmZnBqVTFGUTBUZVArKysvbnNzc3VhM0paNFBmZWV3K0F4eDkvbkR2dnZCTmQxMGxPVHViNjY2OG5OamI0NmxtZnowZGFXbHJnY1hWZytzWWJiL0RFRTA4MGE4Um1XRmhZWUJUdXJiZmV5c1NKRTRQV3A2ZW5zM1RwVWlaTm1oUzAvTkZISHdXc1VzYVhYMzQ1cXFyeXlpdXZJRWtTZi8zclg5bTBhUk1qUjQ3a21tdXVDZXp6ekRQUDhPT1BQL0s3My8yT2l5NjZxRTVmVkZYbDlkZGZEeG1xQXZ6bU43K2hwS1NFTVdQR2NQdnR0emY1T1FxbmlHbmdrQ3A1NjZNc2hnMk00Sngrd2FNMC9YNlQxSU1lM3Z0dkZuKytzd1BIL3Fvc1hGVkVkblk1U0JKdHBhYVZzbTVTdCtwWkh1KzAzbmY1bmdZbU9LMlNWRlZ1dHlYeDRsblJhc2o1WG11THNjdTBDMVBZVVZSL09kMGhiZTJFVndXZFM0OTRBd0dxYnNMeW96NnU2ZXdreGk0enVJMmREWGt0bjNzMTJhMFNiWmNwOGdXL0xqK1hXVlIxMDdyVjdkSFBwWWNXU1NJb25IVlVoYTVPUlNKTWxZaXdTWVFIL3BXSlVDWENxNWVwRXVFMm1YRFZDbjRGUVJBRVFXZ0IwOFQwVldKV2xtSldsbUZXbEVKbGFkWGptbVdCeDU1eXFBcEhnNEpSdjVqdW9Kb3FnN3NzajBHRjVmZ05RSmRBYXZ5emRDaXJpeXNvdm5JRXNtRVE2eWxGaVdodUZhS0dQL3VaQldsSU1ja28wVjNROTh4dmNOdkcyQzUrQXFWUHpmZGNJM2NYMm5lUEFBVENWYVgvamRpcTUyS3RWbXMrVk1lMTcyRWFHbkpVUjdCSG9IUStIOTkzajZEdnFyK1MwN0Z0MlViOUNYV0lGYUFiMlNuNHZyZ1Z1Y3VvV3R1bytMNjVGOGNOYzVEYm5ZUHoxa1g0Tjc2UGYrUDdWbWxoUVJBRVFSQk9LQkd1Q29JZ0hNUGhjSkNkblIwVVl1cTZUbGxaR1I2UGg0aUlDQVlOR2dSWUl5MGJVMUJRd0xwMTYzanV1ZWVJajQ4UExMLzIybXREYnQrcFV5ZmVmZmZkSnZYMWd3OCtvTEt5L25rUmE1Y3RUazFONWEyMzNncGF2MmpSSXNyTHkzRzczVngvL2ZWMTlzL0x5OE13RE9MajR3TkI4Z01QUE1CdHQ5M0dtMisraWE3ci9PWTN2d0ZxeWdKSFJrYlcyNS82Z3RWcWtpU1JuNS9QOTk5L3orREJnNE5lcjlPZDQ1alV4T2Mvc1NOWGRjTTY4YUZwb2VjRlBWNnlNeHkvWm5MUHhNU1E2MVZWNHQ2YkUxbVhVc29qTDZaejV3MEo5RXAyQmRaZmNrRTBsSGg0NjFQUXpOYjdPRkxmcjJTQ3l6clprZTl0K0lSUS94Z2JqL2FQNEljalhtYnRhM3JKM1dwL0d4ako0UW85YUI3VFk3Vnh5TVE3WmQ3WlU4NnlvNkhuUHJxbzFtalQ2NU5kWEYvcnRhdHRURkxENGVyUlNwMjl4VFZocnlKSnhEbGxla1NxeUJMMGlsTDU2MEEzZjk1UWpHNkMzN0JPcERsa2tmSTFoMm1DUnpmeEhPZklhS2RTTzRTdENtSUQ5MnVGc3phSktKdEV0RU1tMGlhTFVGWVFCRUU0YzFTSHBLVUZtQ1g1bUJVbG9RUFNpaExyY2ExMUdDZjI4L1V2VWZ2eURBWVZlaWxEdys5MW9EcjlvRFYvM3RWdlZDZEt6MlRNVFZzWkcrRkZjVFQ4dmJDT3FnLzU2bG5Yb0hRYll5MVRncXV6cUVNbkl5Y053dDk1aEZYbVYyOVpVTzViK0djY2JYb2d4L2RGVDErQmI5NGQ0UGNpSjlaVWJqSU9MRWNkZUhPOWJVaHR1Z2RYTlpGVjdKZi9FMDExNGsrWjArRHhwYkJZYkplOWdwSThHZ0I5NTVmNEZrMjE1bkJWYXIzMnRqRE1vblI4Q3g3QWR2bXJ5RzE3b2c2N0IvWGMyOUYzenNXLzR3dU1JNXRPU0xuZ0gyMTllZWlpczF1OTNWQ00zSjNvMno4SFFJN3VjbEtPS1FpQ0lBaE5JY0pWUVJDRVl5aUtRa0pDUWlEZ0hEdDJMRDE3OW1UNjlPbGNjODAxeE1YRkJjcno2bnJqWCtCalkyUDU4TU1QbXp6SzlWaWFwckZxMWFxUW8wR1RrcEtZUG4xNms5cFp2WHAxdmV0bXpweEpodzRkT08rODg0S1daMlZsQWNIbGh1UGo0eGszYmh6ejU4OW4rZkxsZ1hDMXVpeHdRK0ZxWXlSSll2LysvU3hac2dTd1NnR1BHaldLeXk2N0xHU3A0Tk5KdkVzQnJDKzJLZ2FmalcyZE9VYnIwK2J2NzV6UTloVjNERVVGRFpkbHV2ekNhQzYvTUpvZHFSVzg5WEUySFJKczNQYWJCTnJHcUZaWnMvSWlETk5rdjltanhmMFltV0JuY3U5d2psWWFsR3NtSnRhOHBrK2NIZncrVEhESm1DYmMwVE1jdDEyaTBCc2NndTBzOHZQM1FkWSsrMHQxa3QwcS9XTnNwQlEyNzZTTXp6RFptTzlqenY3NkwzcTR0SU9UU1QzQ1dGOVBLTnJHSVRNZ3BtbFg4NS9keGs2TVhhYlFGem8wM2xYazU1M2RkWDlPOFU2WlAvYUxvSnRicFhPRXdvaDRPeXV6ZldSN2ROcUhLWFNQVkpINHVZMFBQZk5WQjdUNW9UUDNrQ1FKSW0weTBYYUpHTHRNdEYwbXhtRTlqcTU2SE8ydzFqbEZDaXNJZ2lDY0tvYUJXVmFJVVZwZ0JhZWwrZGI5a256TTBnS00wdnlxUUxYQUdrRXFuQktseFNxbXBoTFoxa041aVoxN091WVRiVWlrU2hMUEZFYWpPMTFVaGp2STJwYkdIeUprcmtwby9MdmZtaklQKzBkZkFrZ2tyVnBPbnlnbnNxMjVsVmVxUHBWS1NpQlVsWlRna05mMzNjTTRiMTJJT3VCbTVKaHVlT2RPQWw4THlzajZQZmptM1lIamhzL1F2cm5QbXVjVWdzTmN2d2NqT3dVNW9UOEEyc29YOGE5OXU5NG01WVIrR0RrN3JaTE9EWkE3blkvOXFyZVFuRkZXdTB1ZlJOL3hoZlZjRlR0U1dGc0FqSXlmUUphUnU0ekVjZlVNdE9YUFlIYTkwQnBacTloUit0K0EwdjhHMENyUU05ZmptL3VIVmcxWnMrVVkxSE51YUxYMkdtSmsvQlFJVjdHRk5ieXhJQWlDSUp4RUlsd1ZCRUU0aGl6TGpXOVVSZGQxREtQeDBrak5DVmJ6OC9PRFJwanUycldMM2J0M1UxaFl5SFhYWFJlMDdhV1hYa3EzYnQxbzE2NGQ0ZUhoZGRvcUxpNW0vUGp4ZE8zYXRjbWpZV3ZMenM0RzZzN2xldW1sbHpKLy9ueUdEeDhlV0ZZOWN0VnV0L1BrazA5eTNYWFgwYjkvLzJZZFQxRVUzbjMzWGRhdFc4ZnMyYlBaczJjUEJ3NGM0Sk5QUG1IcTFLbWNmLzc1elg0T3dna2lTZmp0a1d6UDArblh0cURCVGZ2MkNPT1Z2M1JtMmRvUy92enlRUzRhSHNsTkYvalljVUNuVjBlVmViN212VTlxVzVudFkxV09yOEc1WFNVSlhoa2F4YVlDalJlM2xYSlg3M0QrazFxQnQ1WG1YeDNTMWs2a1RlS0hvOTRHNXo4OVZsazk4NXBlbU9RSWxGSGVrT2NMT1FvMlRKVVkwdGFPSWxuYnp6MVlmNWdiU283SDRPV1VNdDRlRVExQTkwaVZsZGsrTnVScHRPK2trT0NTR2R2ZXdhTEQ5YWQ4WWFyRXVQWU9VZ3I4cEpXMjdoWHg4VTZGMzNSeFlaaGdtS2IxTHdROTFrMXFMYS9hcG5vNU5ZOURiVlBkam1hQ1R6ZnhHZUExVEx5NjJheWY0YytCYVVLeHo2RFlCd2RwK0lJZmgxSWR3RW9oUTlpMlRtdFU5YkVqN1FWQkVBU2hYcWFCV1ZLQVVaaUZVWklYR0hGcVZBV29abWtCUmtrK1pubHhvOEhTYWMzbVFLcTZZWGNpcVhhUWxhcWJiSldNbFdVa1diSHVLMHBnR1pLQ0pGZmRseFVyUUpSbGE1a2sxN1JSdGE5VWZUK3o5WitHSzF5bk9OMU5zYytHN3JHUjBGNURsa3krTDNTeTcrRkhRWllJbS9OZjdvNTNjcW5iMldoN2h5djl2Sm5ZQ1gzMCtaaDc5bkc1L3lEZVVqZlJ5YzJ0RUdOOU52SHYrQUp0OFZRQWxPN2pzRjh6STdDRldaQ0dmOHRzMU1HVGtEc093MzdweS9pK3ZydVp4NmxxcStRSTNnK3Z3dlNXMUN5MFdjL1hMTTdFeUUvRis4bjFPSzc3TjNLbkVkaEcvZ2t6THhVOWJVbWR0dFN6ZjQ5dHpPUG9PNzdFOS8xamhMcDhVWXBJd0RicVR5aG5YUnQ0cmdDMk1kTUNjNnpXSm5jY2puUFMwcHJ0ZnZVMDJnL1QwUGN0eGpaNktwSXp1bXFGQzhuaGJ0RnJJQWlDSUFoQ3cwUzRLZ2lDY0l5bWhLVmdsUVQyKy8wNEhJN0dOMjZHNHVKaTVzNmRXMmY1TysrOFEweE1USjBSckQxNnRIelVYME1xS2lwWXRHZ1JBR3ZYcnVXdXUrNnFzODNTcFV0WnNXSUZBR1ZsWlFBODl0aGpGQlFVc0dYTEZsNTk5VlU2ZCs3YzdHTVBIVHFVb1VPSHNuVHBVdDU2NnkyS2k0djV6My8rSThMVm54bjN1V1A1djIvL3pZdTNtTlNaVlBVWXNpeHg4WGxSbkQvWXpRL0xqNkNYRnJOb2s4UVYxL1hGcngzZng1SEdxbk5mbk9TZ1haakNlM3V0a3poTGozaTVyMDg0cis0bzQzanlWYnNpY1V1M01GeXF4TDkyV3UvLzVqUVhhbVNvQkZ5WWFQMU5LZllaVE44ZXVvK3lCTytPaUNiS0xuTlJrcjNaNFNwQWpLUG1RcExxZ2Evek16ejhxcDJEY0ZYaXRoN2hoS3N5MzJaNjZnVFI3Y01VL3RndmdrN2hDc1VkRE81WVhkVHM0emNremlselF6MmxrRTgwdlNwd3RjSldhelN5OVJpOHVtazlycnBmNTdGaDRxdmF4Nk9iVlBwTnltdmRXaXZRYnltdmJwSlZxWlBWeU5zbDBpWVI1MUtJcndwYjQ1MEtjUzZaT0tkMXM0dXkwWUlnQ0w4Y3BtbFZHeWs0aWxHUWhWRjRGTE1neTNwY21JVlJtTjNpOHFzbmxTUWp1U0txYm00a1Z3VFlYVWgyWjYxZzFBbjJxb0RVNWdoYWg4MkpaSy82dDlaNnllWUExUlkwMytaSjgvNm5yZDZrS1lGaTA2SEVTVmlYUEd3TzY3UExZVmRia0dXTVNnOHhLZHNaN203ODgvdFBwWlc4RWRlQjB0c25ZVlJVME8yVDJWemRRMFgzYXFqTmZibWFlTEd5Zi8xTTFFRy9BMWxGNlhrcG9UOXhOOHgyeVF2SWlRUHJMSmZqK2xoM0RBMzdkZisydW1XUHFObHY3TE9vRnp3YzNPMklCQ1JYTEFCS3YrdXg2Vm9nSEs2bTlKK0FmY3dUb0RyUlV4ZmhYL012VEg4bGpwdStzRW9CR3pwU1ZBZnIwSGw3b0xMcWM3YzlIRG1objdVOGN4M0cwYzBZMmRzeFVoZWhqcmdmdGY4TmVPZmVqbkZvVGJPZXZ5QUlnaUFJVFNQQ1ZVRVF6Z2l0ZVpvM1ZMaTZiZHMybm4zMldTb3FLZ0x6aHVxNnpxMjMzaHB5cnRMajBkSlJwcTFOVVJTY1R1dnEzUGo0ZUZ5dTRLQmp3SUNhT1dkMFhjYzBUVlJWcFVPSERuVG9ZSDM1bXpObkRnOC8vRENxMnJML2JzYU1HY09nUVlONC9QSEhBK0Z0YXhDeFFPdFFvK1BKZFBUbGYyc1hNbUpJTENpTi9aeE5uTDQ4cnVoZnpOdzFFcU1HcU16MlR6NmhmVXh5S2Z5Mld4ai95L0d4dmFyRWIycUpuOHh5bllmN1JmRDZ6bklxbXhsNGhhdldPK2pGY3lQSnFUUjRmbHRwSU9BMW1qQVBjelZaSWlnNEhSQnI0NkpFUjJCK1dNMkEyM3VHODFPdWo2MEZOU2N0ejI1alkyaGJPMXJWbjZwRWw4S0RmU05Za2VYRnhCcEpXNjFQdE1xOWZZSkh0VXRBckVPbWQxUk42ZUhOK1ZacHRtS2Z3WnU3eW5ta1h3U0tCRGQxZFhGTlp5ZHBKWDZLZkNZMkdSSmNDcDNEbGNBNXJrUGxaOWI4Wm9vRUxsWENkUUwrVW1nR1ZQZ055dndtRlg2VE1xMDZlRFVvMDZxV1ZZZXhta21aM3dnRXM1VU56T1BiMmtvMGt4TE5UMXBKNlBYUmRwbjRxckExM21tRnNIRk9hMWtiaDRMdEZKeGZGZ1JCRUZySU5ERXJTZ0pocVZsWUt6aXRDbFR4TjdlRTZ3bWlxSUZnVkhLNWtjTGNTTTVhOTZ1V0V3aFEzVFhiTzhLYUhORDlrcFVlRGNNZXJxRkdlU2svRW9XOVN4RiswK1N3TFFacDlWcms4NGVSK2ZlL2N2ZG5YOUl2ZFNkM09GWGlYTGJBcHlZVDJGSlV5YWZJN0x0Z0ZOcTRzWmhlSDNHdnZzYnpQWXVweklzaUpybTRCVDFyMnMvT0xEMktrYmtPdWRNSWpLUGJhTWtrRi82VkwrUDQ3VmRJa2UxRDl5UW1PV1J2cElnRXBJaUVFR3RxcUFOdkJ0Mkh0dlNKbW9WYUpmNHRIK0xmK2pGbVVYcGdzZWZ0SVdENFVjLzVBN2FML2c2QTcrdDdNQXZTQUFuNzVkTWhvUjlvNWZpK3VRK3pJZzg1cmcvcXFEK2hmZjhvMnFycExTdUxMQWlDSUFoQ2s0aHdWUkNFTThLbkY4VzJXbHVhVmhOaW1MV0NraFVyVm1DYVptQmVVbFZWbVRoeFlyUGJOd3dqcU4xUXgvbzVjRGdjUFBua2szeisrZWRNbURDaFRtbmowdEpTSWlJaWtDU0oxTlJVN3JubkhqcDA2TkRrT1dDYktqWTJsbGRmZlpYYzNOeFdhN00xM3krL2RPSERybURXRHdld2Flc1lNc0FONFcxQXRjSzl2RUkvRVdFeVRyc0pGU1ZRbm9lcCtaaS9Uc0t1U3V6dE9abDg3NG43V2NRNFpQNDhJSUo4cjhGN2U0TlBMSHlXWHNtRFowWHd3cm1Sek54YkVRaGVtMko0dlBYOHZEcjFqaXh0aW1QRDFZZjZSaENtMXZ5ZXRYWEtYTnpPd1hueGRtNWRXUmhZL3VCWkVialU0Ti9IRWZGMnpvNjF3dExhNjVKY0Nra3VwY0YrL0hERXk4NmltcksrRy9KOHZKUlN5dVRlNFVUWlpWeUtSTDk2NW9EZG5LL3gyczdXdS9EaFRHZVRJY291RTJWdmZOdGo2U1pVVkFXeHBacEprYytneUZmMXI3ZldmWjlCb2MvQWZ3SXJMMVlmWjIrSWM2TVMxdTllZ2t1bW5VdWhYYmhDaHpDRjl1RUtjUTVabk5jV0JFRTRSVXhQT1VadUJrYk9RWXljZytnNUJ6SHlqMkFXSE1YMG5ibzVUcVd3U0NSM0xMSTdGc25kQmlteStyNzFXSTZJUm5KRldvR3B6U0VDMGhNc3VuMDVnUUlWZGgxWmhnMFpCcEY3dDNPZnNZMTM5K3lnNUxaYnFmamRUZnhVV2NtR0gzNGs0dWhSb24wVkdKSkVxYzFCMGFpellmQWdKRm5HekR4Q2wvZG44R0tQUXFUOEtDS1NTckdwTGZqdzNPakk0SnIzaGI1bkFYTEhZV2cvUHR2ODR3Qm1SUjdlVDI5RUNtdURXYkFmMDF0SzdaQlc2WGtaOXN1bWd5ME1zN0lRNDhnR2xHNWowWmI4SGYrVy93dHNaNy9rUld2ZVUwQmI5aFQramY4T2VUeDk5emZvdTcrcHU2SnFqbFE1MFpwQ3hhd3N4Q3pZaitTS3dYNzlSOGp4WjFWMUdPelhXOGVWM08yUW5GSEl0OHpIOS9YZEdFYzJ0ZWcxRUFSQkVBU2hjU0pjRlFSQk9FWnNiR3dnTk5WMWEwVFd3SUVEU1U1T0pqRXhNV2plMCtlZWV3NmJ6WVlrU1pTVmxSRVRFOU5vKy9YTjAxcDlyT00xYjk0ODFxeFpRM3g4UEhhN2RRYS9PZlBJMXFZb0NqZmNjRVBJZGErLy9qcnIxNi9uckxQT0lpOHZENEF1WGJxMDZEalE4UHkxcXFxU2xKVFU0cmFGRTBlU1pMaDRDcDlzK0E5YnYxckc5ZWNWRU9WV1FiV3plYU5PNXppRG5vbCt3Q1FqRjc1WUxYRnViNFdEWjAxbWhmZUNFOWF2Ym02VmgvcEZVT2kxU3VzZU83K3BhY0svZHBaeFI2OXdIaC9rWm5PK3h0ZUhQT3dvYWp4a25YZXdrdDVSS3EvdExLc3o2bFdXSkVZbU9PZ1JXZjlIckRaVjVYaFZTVUtyZGFKbWZaNlBDeEljMUo3dVVqZGhiVzd3YUpHMWVUNUdodGp1cDF3ZmtrU2RkY2N5VFNqem0rd3Y5YlBraUxkTyt3QWI4eldtL0ZUTTZFUTc1N2ExMHlWQ0ljSW1ZNWdtK1Y2RFBjVitWbVQ1U0dsR0tDMGNIMFVDdDAzQ2JWTkliS1Jpc29rVnhCYjVEQXFQRFY2UGVWeGF6OXkvTFdVQ0JWNkRBcS9CcnFMZ3VYanRza1M3TUpuMlZXRnIrekNGRHVFS2lTNHgybFVRQktGVm1DWm1XYUVWbk9ZY0NncFN6ZUs4azljUDFZYnNibE1Wa01ZaVI5YTZYeDJpdW1PUkkyS3NrcnJDejBidHl2L09NT3YvOFhQYnlYelV3VUNXWUVEcFpwNStLWk45UXk2RWkwWmkvUHBTU29EYXhTNGtRQzhzSXZxcmVRek4zc0dEUFhVcTg2SUpUeXpERmRIQzc3eU5oZXB5emNXRS9tMXowRFBYWWVhbnR1eFlnRm1jZ1ZtY0VieFFzV0ViOFVmVVlYY0RFbWJCZnJ4ei93QVYrY2kzTDhjMlpocG0wVUgwOUJXbzU5MGZDRllCMUtHVHJaSzltZXVhMXhIRmp0ejFZZ0NNZllzQkU3T3lFSDNiSjhpL2V0cmF4aDVlVTdLNG11NEZyYm56MmdxQ0lBaUMwQndpWEJVRVFUakdCeDk4Z00xbWZjbjMrNjB2bEpJa2NlKzk5OWJaTmprNW1lWExsN04vLzM0QWV2ZnUzV2o3bXFaaG1pYTZyZ2RLRE5jK2xzZHpmRmVPOSt2WGo5VFVWSDc0NFlmQUtOems1T1RqYWpPVWUrKzlsMW16WnZITk56VlgyWTRiTjY3RjdmbjlmblJkci9PNkNLY0JTYUo4eUcxc0xibVl3bldBOThyb0FBQWdBRWxFUVZTdll5ODdRdHVJU3NLY3NLY0MxdTZFNGdxSnR0RUs0MzdkazQva0tlU2RvQkdyRGtYaXVzNU9Ma2h3OEYybWgrOHlQZldPTE5WTmVHZDNPWHVLL2Z5K2V4alR6bmFUNHpIWW1PY2pyVlJuVDdGR2RtWGR3TC9jYi9MNHBwS1FSY1pVQ1ZabWU1bXp2LzVKTFMvdDRHUlNqekRzaWhRVXpyNjVxNXczZHpWZXV1dXRYZVc4MWNCMkRhMXJEbzl1c3ZDd2w0V0h2YTNTbm5EeVNGamxxOE5WSzhCc2lOK0FZczBLUTNNOTFpM0hvNU5iYVpEak1jajE2SUVTMU1mTFo1aWtsK21rbHdXZldKVWtTSFFxdEF1WEE2TmMyNGRadHpCVmpGQVNCRUdvd3pDc3NyMkI4TFFtU0RVclQzeEZDY2tkaXh5VGlCeWJpQnlUaUJTVGlCeWJoQndkYndXbnpuQXh3dlFNWXE5MTFWNTd0OFE3L2ZQWWxQNWZacit3bUtNUjhaU0ZSK0dMalVVcExTSEtVMHBrWlFuOUs3T1ltR2dpUlVUZ0wvY1QwNlVJcFNValZxdFZqVnhWZWw2RzNPNXNhNUhkWGJOZXJuVjYwOVNQSzFnTlJXNDNHUHNsTHlLMTZSRlk1djNzSnN5eWJBQzBKWTlqdi9JTjdGZS9pMy9IRjZpRGZndW1nYjdqQy93YjNzZkkyOTJpNDZyOUp5QTVyT2ZwM3pVdnNOeS81ZitRWXJ0aWxtWGpYL2NPQUZKVUo1eDNyTEQ2OCtNTEdMa3RPNlpRaTY4TWJmME1qSDJMTUlvT0JRSnJwZTl2ck5ITGdGbWVhNVZ3YmlGMStIM1lMbmdFQU0rTTh6RkxEcmVvSGFYTEtPempaMXZkL3ZwdTlMM2Z0YWdkeWVIR09TVUZBUC82R1dnL1B0ZWlkZ0NjdHk5SGl1NkNrZkVUM2s5dmJIRTc5c3RmUVRucld2QjdxWHkxVjR2YlVRZFB3amJtY1FDOHN5N0R5TjNWb25ia3BFRTRKbHEvajc2RmYwSlBhZUg4MTVLQzYrRTBBUHdwYzlBVy9ybGw3UUNPMzM2Tm5EZ0FJMmNuM3RtWHQ3Z2QyOFZQb3A3OWV3QXFYK2tKZXN1bUJhajlPK0w5WkR6RzRRMHRha2VLN1lwejBsSUF0T1hQNHQ4d3MwWHRBTGdlMkFHMmNQVGQzK0NiUDZYRjdUaXUveEM1OHdXWXhabDRaclo4d0lCdDVKK3FMdFlCejV0blkxWVdOckpIYUVyM3NkaXZzVjRYMzVlVDBQY3ZiVkU3VWtRaXpzay9BYUQ5NzFYOC8zdTE2VHZid3BDak95RjNINGR0eUoxUWF6N3lNNTBJVndWQkVJNVJIYXlDRllRNm5VNHV1Q0QwZjVnMzNYUVROOTU0STlPblQyZjM3dDBoQTlqYWRGMm5iZHUyM0h6enpYVkdrL3A4UGpwMDZNQlZWMTExWFAzdjNyMDdqejc2S0RmZWVDTVBQL3d3WGJ0MlpmTGsxcC9YTWlvcWl2dnZ2NS9zN0d3eU16T1pPSEVpUTRhMC9FdUZvaWhjZSsyMXJkaEQ0V1R6UlhaaTN3VXZvZUxIcWYySXMyUTdMb2VIeUloSXNwMjkrSi92UEpZWkxqZ0JVM1NHcXhMajJqc1pGR3RqVlk2WEI5Y1dOVGtRV25iVXkrWjhqWnU2dWhpZDZPQ3lEazdtWjNqWTBjQ296UHBPRGUwcTlyTXhyK0hSbkFkSy9UeTlwWlFTM3dtczJ5b0lUYVRLMW1qcU5nNlpIcEYxMTV1bUZiNWFvYXRCYnFVVnVPWjRxc1BZNHc5ZlRST09WdW9jcmRUWlNQRHZUNHhkcGxPRVFsZTNTckpiSVRsQ0pkNGxpN216QlVINHhUQjlsUmhIMHRBUDcwVS92QmZqY0NwNjdpSHduN2pxRVZKRVRGVndtbVNGcDFVaHFuVkxBSnZqaEIxYk9EME1UcFFZbkZpTVlSWlRYbVNuT0VNbFNuRlNydWtZcG9uTDdjSW1hVGc2RkdPekgzK1ZERW0ydnFOTHJoZ2tWNGhxVVVvTDVseG95bkZqa3JGZDhBaEtyeXVzQllhL0pzalZhaTZtMVBmTVIrOHlFcVgvRGFpRGZvdFpsb1h2cThrWVI3ZTAvTml1R05RUmY3UU9tNTJDY2VoL1FldTFwVTlSKzF1Sm5EUWdjTi9JMnRyaTR3b1c0K0FxZkFzZnd5dzVVbWVkbVoxeUNub2tDSUx3TTZWVllPVHV0bTdwS3dJWEgvd1NpSEJWRUFTaEFRNkhnMW16WmhFYlcvOG9PMG1TbUR4NU1nNkhJeWlZRFVWUkZENysrT09RNnpwMjdNZ0hIM3h3WFAwOXRyMlpNMmNTRlJYVmFtMkc4dGUvL3BXd3NMRGpidWVqano0aUl1S1hjM1hUbWN5UHlpYmJ4ZERtNHBxRkoyZ3FMMG1DTVlrT2JJckUrandmY3cvV1AySzBJVVUrZzdkM2wvUGx3VXA2UjluNE1hdGxvelZmMkZiYTZEWjdpdjJOYmlNSVB4ZVNCTkYybVdoNzA4UFhISS9Pa1FxZHd4VUd4Y2Q1RVVHaHo2Q3d3R0JyUVUySUVLNUtkSEdyZEhVcmRJMndRdGNrbHlJR1NRbUNjTm96Szh2UWorekRPTHdIL1hDcUZhYm1abGgvYkZ1VFlrTnUyeDRsdmhOeW13NUI0YWtVRTQ5a2M3YnU4WVF6bGl5Qk84YUhPOFlIVk9CdWRJK1dIc2c2ZmVuZitqSGE0cWtBS04zSFliOW1CZ0NTL2ZpL2p3WWRybTF2MUNGM29QUzUyanEyVm9sLysyZm9lNy9GY1VQd0tEVTUvaXprN3VPUWtnWUZsa2tSaWFqbjNvRi8vWXlXQloyS0RmdlY3eUtGdFFGZFExczBOY1JHeDB4UDBuNm90YlFzdThXakh3V0xjWEFWM3YvK3R0NzFwcTRGQisyQ0lBZ0NBRko0dkhYSE5Kb3dYL3JwVHpMTjF2NlVMZ2lDSUFqQ3NiNU1MMmZPQVN1d1V6SDQrS0sySi9SNGJmNytUdERqaThkTU9LSEhFNFRqOGNQU3o0SWU1ei9kK3FQdGhWT2ozRzl5dUZ6bmNFWFZyVnduczhJYStkcWEzMEtjaWtTWENJWGtxdEExMmEzU1BreHBjUDVoUVJDRVU4a3NMNjRhalpxS1VUMHFOYi91Q0tuaklUbkRrZU03SThkM1FvbnZITGd2eHlZRnpWRXBuSjdPZlQ4NDVGdForS2RUMUpNVHovVndHa2dLL2kwZm9pMzVHMkNGcTdaeHorUC82UTM4V3o4RXZlcENMTVdPMnY4R2pLSjBLMlQwZTNGTytnRlVKLzdOczlGK2VMekJZOWwvTXdzbGVUUUFSdTR1OUIxZm9HLy9MNmFuR0NtMm05VVdWaGxQcGZNb3BNaDIxcmJaMi9HdmZ3ZWw5OVVvM2NjRzJqTUxENkFmV0lhUnNRNnpNQjJqK0dEUXFOYzZGRHYyWDcrTzB1TVNNQTE4M3oyTXZuTnUwQ2Jxd0luZ2pNVEkzbzZac3d2VDc4SDVoNlZJNGZIb3U3L0dOLy8rWnIyK1RURXk1c1dneHh2K2NFTTlXN2F1MmlWbDVZN0Q2b1RicmM1WGh1Yy80d0lqVmlWM0VyYlJVMUc2alFGYitJazl0aUFJd3VsSUs4ZkkyWVcyL0JtTW8xdVFFd2RpZW9wdy9tN0JhVmNpV0pLYWQ4bTJ1TVJHRUFSQkVBUkJFSVFUSWx5VjZCbWwwak1xK0d1SFpwZ2NyVFJxZ3RlcWY0OVVHUGlNNXFldUh0MWtkN0dmM2JWR2h0dms2c0JWb1p0YnBYZVVTbUtZSWtvS0M0SncwcG0rU3ZTRE85RVA3cWdxN2JzWG95aW4xZHFYbytLczBMUTZQSTN2akJMZkdTa2lSc3g5S3B3Wk5BLytqZStoclo4UldHUWMzWXhuNWlqUXlvTTJsVlFudGw4OUhicWR5b0xHajFXZWc3YnlSZlRVUlpnRmFVR3IxTE4vVjNPL3Z4WDRHWG03OGE5OENUM05DbDMxM1F0UWg5Mk5iY1FmUWJFaHhTU2p4aVRENEVuVzlobHI4WDRhT3BpVTJuVEhmc1ZyeVBGOVFhdkE5LzJqNkhzVzFObE82WEVwY3BlUk5RdHFqYUxVOXkxcS9Ea0s5ZExXendnS1ZwMjNMUUc3Q0ZVRlFSRHFaUXRIYm44dWpvbno4SDUwVGFBa3ZyWitCcmJ6SHpyRm5UdXhSTGdxQ0lJZ0NJSWdDTUpKWlpNbE9vVXJkQW9QSGpsbG1wRG5OY2lzQ2xzUGxla2NLUE9UV2E2ak56TnoxUXlUMUJJL3FTVit3S29jRUdtVDZCVmxvM2UwRmJZbVI2aW9aMzYxSWtFUVRqS3pPQTkvZWdyNndlM29CMUxRais0RDQvam5XcGZDbzFIYTkwQnAxd001c1lzVnBzWjFSSEswYmtsVVFmaTU4YnczRXJNaU9CZzF5M05EYm10NlMvRitNaDZsOTVXb0EyNnFtWS9WOEtPbkxtejBXTDd2SDYxL3BiL1dYQ2RhSmRyS2YrRGZQTXNxZjFqVEEveHIzMExmdHhqN3hVOGlkeG9SV0dNYzNZeC84My9xTkNzNTNLaEQ3MEU5OTNaUWJPZ0hma1Q3WVJwbVVYcklibmcvdndXbDYwWFlmdldzTlhLMktsZzFzbFBROTM3ZjZITVU2bWZVQ3FkdG82ZUtZRlVRQktFWmJCZitGZThuMXdOZzdGc01JbHdWQkVFUUJFRVFCRUU0OFNRSjRwd3ljVTZaczl2VXpHT3VHU2FIeW5VT2xGcGg2NEZTbllObGZyUm1aaFVsbXNuNlBCL3I4M3lBRmZKMmoxVG9IV1dqZDlVSTIzQlZqUElTQktFWlRBTWorNkFWcHFhbm9COUl3U2pNT3U1bTVlaDQ1UFk5VU5yM1JHbG4vU3RGdGhFalVZVmZwR09EMVVhMnhqaThBZVB3QnZTZGMzSGMrRjh3L1BnV1BvYVJ1K3U0K3FHdGZnV2wremhRbmZpK3VCVWpiMC85dmNoUHhmdlp6Y2hkUm1JYmRpOW1lUjYrQmZjZkU4UmE3T05uSXljT1JFOWZnWC90V3hpWjZ4cnRpNzUvR2NibnQxaGxpblVmK3Q3djBINllabzFpRlZyTUtEb1V1SzkwRzNNS2V5SUlnbkQ2a2VQUEN0eXYvZmYwVENYQ1ZVRVF6Z2dUbHRWODJmcnNvdGhUMkJQaGRDRGVMNElnQ0tjWG15elJ6YTNTemEwQ0RnQjBFNDVVNk93djlRZEMxL1JTbmNwbURISFZESk5kUlg1MkZWa25JaVdnUTdoU05iTFZDbHpiT21WUlNsZ1FoQnFhRnoxamQxV1l1aDM5NEhiTXlyTGphbEp1MndHbGZZK2dNRlVLajJxbERndkNMNWR4ZElzVnFoNWNWZTlJMTJieGUvQXQvQk40U3hzTVZvUDZrTDRTYi9wS2tKU1F3U3FBNzd1SFFkY3dpek9hMVIyeklBM3ZuQWtZMmR0QnEyald2a0k5YXIrT1lvNVZRUkNFNXFuOWQvT1lzdjFuSWhHdUNvSWdDSUlnQ0lKdzJsRWs2Qml1MERGY1lYU2l0Y3cwSWN0VE5jSzExTS8rVXAyMFVqOFYvcVlGcmlhUVVhNlRVYTZ6K0xCVlNqakdJZE0zV21WZ3JJMEJNVFppSEtLT3NDRDhvdWgrOUl4ZCtQZXV4NSs2RVQxekQrZ3RIeGttSjNSQjZkQ3Jwcnh2dSs1SVRuRUNYeEJPRkgzbjNGWnRyeW1qU2tNeTlmcFhGZXh2WVcrT296K0NJQWlDSUJ3WEVhNEtnaUFJZ2lBSWduQkdrQ1JJY2lra3VSUkd4RnR6ckprbVpGVG83Q255czd0WVkzZXhuMXhQMCtzSkYzb05WbVg3V0pWdGxSTHVHSzR3TU5iR3dGaHJaS3RERWVOYUJlR01ZcG9ZQlVlc01IWHZldlI5bXpHOUxSd1JwdHBST3ZWQjdkd1BKYmsvU3VlK1NDNTM2L1pYRUFSQmFEWDJYNytPa2JVTnMrejR5N3NMZ2lBSVp6WVJyZ3FDSUFpQ0lBaUNjTWFTSk9nVXJ0QXBYR0ZzZTZ1a2NJSFhZRSt4bjkxVnQvUXlQMllUcXdsWGoyeWRuK0hCSmtQdktGc2diTzBVb1lnU3dvSndHaklyeS9DbmJVTGZ1d0gvM3ZVWUJVZGIxSTRVSG9YU3BUOXFsLzVXbU5xK0J5aTJ4bmNVQkVFUWZoYVUzbGVpOUw3eVZIZERFQVJCT0EySWNGVVFCRUVRQkVFUWhGK1VXSWZNZWZGMnpxc2EzVnFwbSt3cjhiTzd5QXBiOTViNDhUWmg3bGJOZ0pSQ2paUkNqUS9USU1vdU15Q21xb1J3ckkxb3V5Z2hMQWcvUzRaZVZlclhDbFAxUTd2cW5RdXhJWEpjeDZvd3RSOUtsLzdJYlR0WVYzUUlnaUFJcHlValoyZmd2aHgvMWluc2lTQUlndkJ6SjhKVlFSQUVRUkFFUVJCKzBWeUtSUDhZRy8xanJCRm11Z21IeXZ6c0t2YXp2ZERQOWtJTlR4UEMxbUtmd2Nwc0h5dXJTZ2gzamxBNHQ2MmRvVzF0ZEhHcllsU3JJSnhDWm1VWi90MXI4RzlmaFQ5MUE2YW52Tmx0eUFsZFVIdWVpOXAxa0ZYaU55TG1CUFJVRUFSQk9GVzhzeThQM0hjOWtuN3FPaUlJZ2lEODdJbHdWUkNFMDk3TG13dUlNclhBNHp1V1pwL0MzZ2luZzZoYTkwL1crMlZuc1ViNzZMQ1RjaXhCRUFUaCtDZ1NKTHRWa3QwcWwzZXd3dGE5eFg2MkZXcHNLOURZVjlxME1zSUh5M1FPbGxYeVJYb2xjVTZab1hGMmhyYTEweXRLUlJaSnF5Q2NjR1pwQWRxT1ZmaTNyOFNmdGhsMGY3UDJsOEtqclRDMWgzV1RvdHFlb0o0S2dpQUlnaUFJZ25BNkVlR3FJQWludlQyRkdodHpQYWU2RzRMUUlKZGRPZFZkRUFSQkVGcElrYUJQdEVxZmFKVWJrbDJVYVNiYmk2eWdkV3VCUnE2bjhYS2l1UjZEQlJrZUZtUjRpTFJKREdscloyaWNuWDR4Tm15aWVyQWd0QnFqNENqKzdTdlJ0cTlBUDdpREprK29ES0RZVUpQN28vWWNndExqWEpSMjNVQVN2NkNDSUFqQ2lhUHJPcW1wcWZUdTNmdFVkK1dVOFhxOVNKS0UzVzQvMVYwNTZVcEtTamh5NU1qUDl1ZS9aODhlMXE5ZnovWFhYNC9ENFFoYVYxWld4cng1ODVnd1ljTFA2bWRYVmxiR29rV0x1T0tLSzRMNjdQRjR5TWpJb0VlUEhpMXV1NkNnZ05qWTJEckx5OHZMT1hMa3lIRzFEWkNkblUxVVZCUk9wL080MnFuUHJsMjdpSStQcDAyYk5pZWsvVjhhOFMxQkVBUkJFQVJCRUFTaEdTSnNFc1BqN056Wks1dzN6b3ZtdGVGUi9LRm5PRVBhMm5FcGpROUpMZEZNZmpqcTVmbHRwZHkrcXBEWGRwYXhKc2ZYcE5MRGdpQWN3elF4c3ZialhUS0w4bGYrUU5rTE4rR1oveFo2K3ZZbUJhdHlZakwyVVJNSXUvMGwzRTk5UTlpZC84Uis0VTBvN1h1SVlGVVFCRUU0NFNSSllzcVVLVXlkT3BXMHRMUldiVHMvUDUrdnYvNmFLVk9ta0o2ZTN1QzJIbytIMmJObms1K2ZIN1M4ckt5TUJRc1c0UGNIVjMrWU8zY3VodzhmYnJRUGxaV1YzSHZ2dmZ6NDQ0K1k5ZnkvbkplWHh5MjMzTUovLy90ZlBKN1RjL0RFMGFOSCtjYy8vbEhuZFdwTVNrb0tVNlpNNGNFSEgyVGx5cFVucUhkMWozbnN6N2srbVptWnpKbzFpOXR1dTQyVWxKU2dkWHYyN0dIV3JGbjg0UTkvWU4yNmRVMXFMejgvbi9mZWV5L29kVnF6WmcwcEtTbVlwc2xycjcxR2VYbmRxUnRXcjE3TmpoMDdtblFNUlZGNCsrMjNtVGh4SXA5ODhna1ZGUldBZFNIRFBmZmN3eC8vK0VkKyt1bW5KclZWVzJabUpqZmZmRFB2di85K25aL3o5dTNidWYvKys1a3paMDY5Ny9PbWVPMjExL2o5NzMvUDh1WExXOXpHeG8wYjYrM0RpaFVydU9XV1czai8vZmZSZGIzRnh4QXNZdVNxSUFpbnZVY0d4L0RJMnVLYUJSSk1HK1J1ZEw4bk41YzJ1czIwczBVN1oxbzd4N2JWMUgyTzE2RUtuVGtIdkFCMGlMQ2RsR01LZ2lBSUo1NEVKTGtVa3RvclhOTGVnVzVDYW9tZnpma2E2L044WkpZMy9LVzFVamRabmUxamRiWVBtd3dEWW0wTWo3Tkd0VFlscUJXRVh5VFRSRCtTaXJabEtmN3RLekh5R3orNVcwMnlPVkY2RGNYV2Q0UlY2amRTbFBvVkJFRVFUcDdWcTFmVHJWczNFaE1UQVpCbEdWbVcyYlp0RzJGaExadEtxS3lzakp5Y0hMS3lzc2pNekdULy92M3MzYnVYakl5TXdEWi8rOXZmZVAzMTE0bUpDVDFmdUtxcUxGKytuSysrK29vbm5uaUMvdjM3Qi9yMzZxdXZNbnYyYktLam93UGJIeng0a0k4Kytvam5ubnVPbmoxNzF0czNsOHRGNzk2OWVlYVpaK2pYcng5Lys5dmY2b3lhczl2dEZCUVVNSFBtVEdKalk3bjQ0b3RiOURvY3I2Ky8vcHJNek13VzdidHExU3B5YzNPUlpabEhIbm1reWZ0dDJyUUpzTUxaOFBEd0ZoMzczWGZmYlZaUXRtVEpFbUppWXZqblAvOUpWRlJVZzlzZVBIZ1FnSjQ5ZTlLblQ1K2dkVnUzYmdXZ3NMQ3d5U01oRlVYaDAwOC9aZW5TcFlIMzA4R0RCN0hiN2J6eXlpc3NXTENBbFN0WEVoOGZIN1JmZW5vNk5wdU41NTU3anI1OSt3YXQwM1dkYWRPbU1YRGdRSzY4OGtwc051dWNtNlpwUkVkSEJ4NVhqMkk5Y09CQTBIdTVxVHAwNk1CbGwxM0duRGx6MkxObkQ4ODk5eHlxYXNWcnExYXR3dS8zczNEaFF2cjM3MStuajAxMTMzMzNjZWVkZC9Mc3M4K1NrNVBEaEFrVDZteFRVVkZSNzkrSy9QeDhubmppQ1pLVGszbm9vWWZvMHFWTDBQcmJiNytkUFh2Mk1HZk9ISnhPSnhNblRnUWdOemVYOTk5L243dnZ2cnZSOTRSUVE0U3JnaUNjOW5wRjIvbm1rcmhtNy9mTkphMVRZa0cwYzNxMTA5cHROWldyU0FPc2NEVk1GU2ZMQlVFUXpsU0tCTDJqVkhwSHFkelUxY1dSQ3AxMXVScnI4bnpzSzJuNFNuYk5nSTE1R2h2ek5HYnVxV0JJbkkzUmlRNzZ4OWdRT2FzZ2dGR2NpN1o1TWRyR1JSalo2VTNlVHdxTFJPMHpBbHUva2FnOXp3V2JvL0dkQkVFUUJLR0ZEaDA2eFB6NTgrc3MxelNONzc3N2pvNGRPL0xhYTY4RkFoS2J6WWJiN1NZcEthblJ0dDkvLzMzMjdkdEhTVWtKeGNYRkZCWVc0dlA1Nm13blNSSXhNVEcwYmR1V3FLZ28zRzQzSzFldTVLcXJyZ3JacnFxcS9QYTN2K1g1NTUvbjczLy9PeDkvL0RGaFlXR0I4cVNGaFlWMDZOQUJzTUlzWGRjeERLTko1VXZ2dmZkZTB0TFMyTDU5Ty8vODV6OTU5dGxuZzlZcmlqV05VdWZPblU5WnNBclF1M2R2M243NzdXYVBQcTF0NGNLRnRHL2ZucHR1dWluaytvMGJOM0xPT2VjQVlCZ0dxMWV2SmpvNm10ZGVleTBRdUZkYnZIZ3g1NXh6VHNneXRMV0ZoNGN6YTlhc1p2V3p0TFNVblR0M2N0NTU1NFZjdjJIREJzNDk5MXgyN3R4SlhGd2NqejMyR0FVRkJmaDh2c0Q3b0hxMDZzMDMzMHkzYnQwQThQdjlaR1ZsQmJZNVZ2WFB1clMwTkJDZytudytKRWtpT3pzYlJWRW9MeThQS2pOc21pYWFwcUdxYWlETVBMYk5RWU1HOGU2NzcvTEZGMS93MUZOUEFkQ21UUnN1dSt5eU9zZU9pNHNMbEdIT3pzN21tMisrNGZiYmIyL1M2elpwMGlSKytPRUhObS9lelBMbHkvblZyMzVGWldVbFAvNzRJM0Z4Y2Z6clgvL0M3Vzc1SUk1MjdkcHg3YlhYTW1mT0hEWnQybFFuWE4yeVpRdFBQLzAweno3N2JNaFMwbTNhdE9IKysrL25ILy80Qi9mZmZ6OTMzMzAzcTFldkR0cW1yS3dNZ0crKytZWmR1M1lCc0h2M2JvcUxpMGxMUytPbGwxNXFVZmo4U3lUQ1ZVRVFCRUVRQkVFUWhCT2tYWmpDTlowVnJ1bnNwTUJyc0Q3UHg3cGNqUjFGR2tZREZhTjhSczJJMWlpN3pBVUpka1luT3VnY29TQnlWdUdYeFBSVzROKytBbTNqSXZ4cG01czhoNm9jRllmYTl3TFVmaU5SdXc0RVdUbkJQUlVFUVJBRVM4ZU9IVWxQVDJmejVzMGgxNmVucC9QODg4L3oxRk5QSVVsU0lQUnBpbjM3OXBHUmtZSEw1U0ltSm9ha3BDU2NUaWN1bDR0bHk1YWhxaXJ2dlBNT1NVbEp6WjRIYzlTb1ViejY2cXRVVmxiaTlYb0pDd3NMaklpMDIrMU1uejRkZ09MaVlzYVBIMDljWEJ5ZE9uVnF0RjFabHJuampqdDQ4TUVIa2FTNm4yU2I4L3hQcEo0OWUvTDIyMjhURXhORFpHUmtuYjVlZnZubHVGd3V2dmppaXhZZjR5OS8rUXZEaGcwaktTbUo0dUppOHZQejZkKy9QMTkrK1dYUWRvWmhzR0RCQXFLam8zbmlpU2ZvMWF0WHZXM2VmUFBOREJzMmpBNGRPdUJ5dVJydHc5aXhZNG1KaWFrM1dBV1lPblVxUTRjT1plZk9uU1FuSi9PZi8veUhOV3ZXNEhBNGVPT05OOGpMeXlNdExZMklpQWl1dSs2NndINmZmdm9weTVZdDQ4MDMzNnd6Unl2VS9LemJ0V3ZIcTYrK0d1aFBVbElTdzRZTlExRVV3c0xDQXV2QUNtS3Z1KzQ2a3BLUzZuMGR4bzhmejdadDIxaXpaZzFMbGl4QmtpUXlNako0NjYyMzZteGJVRkFRV1A2Ly8vMlA3T3hzb3FPakdUOStmS092bmR2dFp1VElrU3hhdENqd1hMNy8vbnM4SGc5UFAvMTBJRmhkdEdnUlBYdjJyRE55Rkt6M1FFRkJRYjNIcUM3WnZISGpSdTY2NjY2Z2RabVptZmg4UGg1Ly9IRmVmLzExRWhJUzZ1dy9kdXhZNXMrZno4NmRPd2tQRDhjMFRUWnYza3hNVEV3Z3hBWXJ0SzRlM1I0ZUhrNTRlRGcrbjQvcDA2Y3pkZXJVSnIyWFFyRmQ4a0tMOWpzZGlYQlZFQVJCRUFSQkVBVGhKSWgxeUZ6UzNza2w3WjJVYVNZYjg2MmdkV3VCaHErQnBMWFlaN0FndzhPQ0RBOGR3eFZHSlRvWW1XQW4xaUhtZ3hUT1VJYU9QM1VqMnFaRmFOdFhndVp0MG01eWZDZHNmVWVpOWh1SjBxRVhoRGlCS3dpQ0lBZ25taVJKVEowNmxkTFNVdHExYTlmczhIRGR1bldFaFlYUnIxKy9PdXVlZi83NWV2ZGJ0bXdaa2lUUnVYUG5vT1dyVnEzaW5IUE9hVFFzVVZXVkN5KzhrSzVkdXdiS0IrZm01Z0kwdWV4cmZmcjI3Y3NERHp6QXNHSEQ2cXdMRmJpZUtxSENzTmFrS0VxZCtUNVRVbExxekdkYUxUOC9uME9IRGpVWXJzcXlUSThlUFZxOW4ydlhyZ1ZnNzk2OTdOMjdON0R1bzQ4K1F0TTB3QXFCSDNqZ2djQzZqSXdNTkUxanhvd1pUSmt5SldTN2pSMzNXTlZoWTJSa1pJUDdUcDQ4bWJWcjF6SjgrSERtelp0SFpHUWtxMWV2SmljbkoyaTdrcElTNXM2ZEc3UnM1c3laZE8zYWxjR0RCd2N0WDdac1dXQjBaN1hxWUhUbnpwM3MycldMRlN0V0VCOGZ6K3JWcTFtOWVqV1ZsWlVzWExpUWhJUUUzbmpqalRwbGRxKzk5bHFlZmZaWjJyZHZIL2lkM0xObkQxNnZsd0VEQmhBUkVSSFlkdHUyYmZUcDB5ZFEycmoyYU5YUFB2dU0rKzY3TCtUdno0UUpFL2pnZ3cvbzJMRWptWm1aekowN0Y0ZkR3YXhacy9qd3d3L3AxS2tUNTUxM0h0MjZkZU9paXk1cThIVnRMclgvamEzYTNzK1pDRmNGUVJBRVFSQUVRUkJPc2dpYnhPaEVCNk1USFhoMWs2MEZHbXR6ZmF6UDAvRG85UWV0R2VVNkg2VlY4SEZhQmYxaWJJeEt0RE1zem81VDFBMFd6Z0Q2MFRTMGpRdlJOaS9CTEszL2l2N2FsSGJkVVFkZWhLM3ZTT1Q0eGtmUENJSWdDTUxKRUIwZFhXOXB6Ykt5TWg1Ly9ISEt5OHNCcUt5c3hPZnpCVWFwSFQ1c3pTWCsxRk5QMVFsN0dwc1hWTmYxb05GNldWbFpyRm16aHI1OSsvTGNjODgxT3E5cnUzYnRnc0tnSFR0MkFBVE50MWtkZ0dWa1pQRGdndytTbTV1THgrUGhsVmRlcVhja3E5L3ZaOFNJRVNGTDNNcHk2QXNHYzNKeWNEcWRqWVpxcHhOVlZaRWtpVysvL2JiQjdUSXlNcGcwYVJMSnljbU1IVHUyMWZ0aEdFYUQ2MlZaSmlZbWhzOCsreXl3Yk96WXNVUkVSREJtekJnZWVPQUJKRW1pVzdkdVFlRmVkYnVoTGd5b0xTY25wMDU1Nk5vS0N3dDU2S0dINk5xMWErRDM1Tmg1V0kvVnJsMDc3cnJyTGo3NTVCTk0weVFxS29vWFgzd1JXWmFKalkxRmtpVEdqaDFMbHk1ZG1EbHpab050VmV2YnR5Ly8rdGUvQXFWMGE1czNiMTdRNDJNRDI2eXNMS1pObThaTEw3MFVDRWNCaGc0ZHlyeDU4d0t2bTgvblk4cVVLZXpmdjU4QkF3YncrOS8vUHJEOHR0dHVJenM3bXdrVEpuRGxsVmZXT3hyZDYvWHkrdXV2TTI3Y09BWU1HTUQ1NTUvUGlCRWptREZqQmdrSkNUZ2NEbGFzV01GSEgzM0U4T0hEbVRadEd2bjUrVXllUEprbFM1Yndwei85Nll6NlBUdFpSTGdxQ0lJZ0NJSWdDSUp3Q2prVWlhRnhkb2JHMmZIcUp1dnpORlprZWRsYXFOVmJBZFVFVWdvMVVnbzEzdHRid2ZueGRpNXA3eURaTGI3aUNhY1gwMWVKdG1reDJwcXYwSSttTldrZk9Tb08yOWxqc1owekRqbWh5NG50b0NBSWdpQTAwNnhac3dLQlVDZ3BLU2xrWldVUkh4OGZHS1VteTNMZ3Z0L3ZSLzEvOXU0OHpzYnkvK1A0Nnl4elpqR0xkUVl6ZGdraFJaUWxaQW5aRWxKVXROS2lKRVZSS1pSQ3BTaFJTYVg0U1VKSklwVXNFY2tTMmNNd05NTXc2MWwvZjl6Zk9lYVlNNnRobU43UHg4UER1ZS83dXEvN090c3c1MzArMTJXMStnMUNhOVdxeGJScDA3elQ5WjdMN1habkNYbkFDRWxIamh6Sks2Kzg0dFB2OXUzYldieDRzWGQ3M2JwMUpDY25jK0xFQ1hyMzdzMmlSWXNBNk5peG83ZE5pUklsYU5xMEtSczNibVQ3OXUyWVRDYUNnNFBadEdtVE4xemR1blVyYVdscDNuTysrZVlienB3NXc4U0pFL05VcWVwMnUzbjExVmVKakl4a3hJZ1J1YmJQcTdpNE9ONTQ0dzJHRGgzcWQwclYzS1NtcGpKdjNqeGF0bXlacHpWeXoyVTJtN045N2dycStQSGo3TjY5bStiTm0rZjVuTnpHa0YyRmFkbXlaZm4rKys5SlRVMmxkKy9lUFBqZ2d6N0h1M2Z2VGtwS1NyWmp5WGp1VTFOVDJiSmxTNWJqR1VGN2VIZzQzYnAxWTlhc1dhU2twQURRckZrenYzMG1KU1d4YXRVcUZpOWV6TDU5KzZoYnQ2NzNPdVhLbGN2MlBqcWRUdWJNbVVPdlhyMnkvZEpCWkdRa2I3Lzl0bmNhN3ZUMGRMcDE2MGJGaWhWOTFybk5tR281Y3hpZGs0enhlVHdlSmsrZXpMNTkrNGlJaU1Ca01wR1VsRVJvYUNnMm00M3AwNmZ6Mm11djhkNTc3L0hsbDEveXdBTVArSzAwRFF3TUpEMDluV0hEaHRHMmJWdUdEaDJLeVdSaTJldnhlR0FBQUNBQVNVUkJWTEpsZE92V2pROC8vSkI1OCtaUnNXSkYrdlRwdzY1ZHUzQzczYlJ2MzU2dnZ2cUtSeDk5bERmZWVPTzhLOVFCVWlkVzlkNE9mdXJBZWZkM0tkTnYzaUlpSWlJaUlwZUlRSXVKRmxFMldrVFpPR1YzODJ1Y25aK1BwYk0vS2ZzUFFOSmRIbFllVFdmbDBYU3VDTGZTSVRxUVpwRTJBc3lxWnBWTGx6dnVBUGExWCtQNGZSbWU5SlJjMjV0c3dWZ2J0Q0xnMmc1WXF6ZUViS3BjUkVSRWlscUZDaFY0L2ZYWGMyMVhxVklsUm93WVFiOSsvYWhRb1lKM1RkUHUzYnNURWhMaU13Vm9odHExYXpOdDJqUktseTd0RFdNeXRHL2Zub0NBZ0Z5cklqT3JVNmNPTTJiTVlNZU9IWVNHaHBLY25PeXRTSHp2dmZmWXVYTW43ZHExbzJIRGh0NXpUQ1lUWThlT1pjbVNKVFJxMU1odnlCZ1FFTUNZTVdOSVRFejAyYjl3NFVKQ1FrSTRmUGd3aVltSm5EcDFpcE1uVHdJUUd4dnJyZDYxMiszZUN0MmJicnFKSmsyYWVQdDQ3NzMzY3EyOHpNNktGU3M0ZmZvMHp6MzNIRys5OVJZbFNwVEkxL2x1dDV2WnMyY3pZOFlNNnRTcFE1Y3VYYmpwcHB1d1d2TVdzNWhNSnB4T1o2NnZqNXpDK1hQWjdYWmVmUEZGYXRldW5XVUsydXhrVE91YjB6ajlPWExrQ0ljUEh5WWlJc0x2R3FVWm9XMTJqMGRHZUZxbFNoV21UNThPNExjeTEyS3hjT3V0dHhJUkVjR2lSWXZvM0xtejMrcFJwOVBKa0NGRE9IVG9FQ2FUaVR2dnZKTjc3cm5IKzJXQWI3NzVoclZyMS9xY2MvejRjVWFOR2tWY1hCd0hEaHhneDQ0ZGpCczNMdHRBT1NZbXh1Lys4K1h4ZUpneVpRb3JWcXdBNE1FSEg2UkRodzQrYmViTm0wZURCZzJvVktrUzgrYk5ZL3o0OGV6Y3VaUEJnd2RuNlcvbzBLRnMzNzZkRlN0V0VCMGRUVlJVRkdscGFjVEV4REJod2dUQWVQNmVmUEpKN3praElTR0VoSVJ3OU9oUkZpOWV6SUFCQXk3SWZTMnVGSzZLaUlpSWlJaGNna3Jhek54U0tZaGJLZ1Z4S05uRno4ZlNXUjFuSno0OSt3K1RkcDkyc3Z1MGs5bDdVbWhUSVpEMkZZT0lDbFlJSlpjSWx4UEg5dFU0MWk3RXVmZVAzTnVielZoclhXY0VxbGMxeHhRUWRPSEhLQ0lpY3A0NmRPakExVmRmVFZSVUZDa3BLZlR1M1J1NzNVNmRPbldZUEhteVQvQjA2dFFwUEI2UHo1U2NkcnVkc0xDd2JQdXZYcjE2Z2NaMTdOZ3h5cGN2NzdQUGJEWXpkdXhZTEJZTHdjSEJ0Ry9mbm9pSUNEWnUzTWlDQlFzQTJMTm5qemYwekd6Ly92MlVMMStlTjk5OE04dDB2N1ZyMTJiNjlPbXNXcldLMDZkUE0yZk9IS0tpb3FoVXFSS1JrWkdjUG4yYVdyVnFjZno0Y1hidDJzWE9uVHN4bVV3KzYwMW05TGx5NVVxdXUrNDZiK0Juc1ZqNDhzc3ZDL1FZWkRoNDhDQmp4b3hoL1BqeGVRNUd3YWphblRadEdsT21UT0czMzM3anI3Lys0dlBQUCtmNTU1K25XclZxdVo1dk1wbndlRHo4K3V1dk9iYnpaRGQ5alI4WjQ5K3paMCt1VStkbXNOdnRlRHllYkVQVTdLWnFkamdjTkd6WWtQTGx5L1BvbzQ4eWZ2eDRuM1ZxSFE0SEpwTXAyL056WXpLWk9IMzZkSmJYMjZ4WnN6aHg0Z1FuVDU2a2I5K3phM3BhclZhZWV1b3BoZzRkeXNDQkErbmJ0eTl1dDl2NytKbE1KdS9hc1JVcVZLQml4WXFBTWUweUdGTUpIejE2bFBuejUzUDc3YmNYYU16WlNVbEp5YllpTmpVMWxRa1RKdkRycjcvU3FsVXJLbFdxeElJRkM3S0Vxei85OUJPeHNiRlVyMTZkNXMyYjgrdXZ2N0p3NFVJR0RScVU1YmtMQ1FuaHJydnVZdkxreVpRcVZZcEZpeGJScEVrVFdyVnF4WVFKRXdnSUNPQ3V1KzVpMTY1ZDNIMzMzWVNGaGJGbzBTS2lvcUo0NjYyM2NwM0tXYkpTdUNvaUlpSWlJbktKcTFUQ1FyOGFJZHhSUFlRZHB4ejhmTXpPdWhQMmJOZG5QZVB3c09pZk5CYi9rMGJETWdGMGlBN2ltdElCcUpoVmlvSTc4UVNPOVV1d3IxK2NwN1ZVTGRHMUNMaTJBd0hYdE1VVVd1b2lqRkJFUktSd1pVdzUrKzIzMzJLMzI2bGF0U3IzM250dmx1cTQyTmhZQUcvbzZmRjRjRHFkMlZiUkZkVFdyVnNaT1hJa3c0Y1BwMVdyVmo3SE1nZWFZQVMrdi96eUM2TkdqZUxMTDc4a05qWVdsOHZsRStvbUppYmk4WGc0ZHV3WTMzNzdMZjM3OTg5eXpUSmx5bkRiYmJjQk1HZk9ISUtEZzJuY3VER0F6OXFzU1VsSi9QampqejdWdXprWk9IQWdyVnExSWlZbUp0YzFaQytFcUtnb3hvNGR5K2VmZjg1SEgzM0U0Y09IR1RkdUhETm56c3oxWEpQSlJFQkFRSmIxT3MrVnNlWnFYbVM4VmlwWHJ1eXRCczFKaHc0ZGFOYXNHVzYzTzl2WG1jbGs0c3laTXd3Yk5zeG5mMmhvS09QR2pTTTFOWldmZnZxSnA1NTZpcWxUcHhJVkZZWEg0OEh0ZGhNWUdKanJHT0xqNDMzV0JzNThYWlBKeFBIanh3a01EQ1E2T2hvd3ZoZ0FjT0xFQ1Z3dWw4KzQ2OWF0eTZCQmcramF0U3ZnVzVYYnJGa3pQdi84YytMaTR1alpzeWM5ZXZUd3VkNlJJMGY0NFljZkNqMVkzYkJoQXhNbVRPRFZWMStsWnMyYVBzZjI3dDNMdUhIak9IUG1ETTg4OHd6dDJyWGp4SWtUZlBiWloyemN1Tkg3SHRtL2Z6K3hzYkZZTEJZR0R4NU12WHIxR0RKa2lEZkE5cWR0MjdZY1BIaVFLbFdxc0d2WExucjM3dTA5NW5BNHNGZ3NyRisvbmgwN2RuRFBQZmZ3eFJkZkFFWWxjY1oxSmU4VXJvcUlpSWlJaUZ3bXpDYW9WeXFBZXFVQ3VLOVdDR3RQMkZsMkpKMjlwNTErMjN1QXpmRU9Oc2M3S0Jka3BuM0ZJRzZxR0VoNGdGSld1Y0E4SHB4N04yTmZzeERuanRXUXkvUjlKbHN3QVkwN1lydStLK2J5QmF2SUVSRVJ1WlNrcEtRd2QrNWNJaUlpR0R0MkxNT0hENmRodzRiZTlSREJDRnJnYkRXcTNXNEhqR2wxTTF1d1lBSExsaTNMOVpwT3A5TnZsZW5SbzBkSlQwL245ZGRmSnlZbWhobzFhbVRiUjZsU3BaZzllelptczVsV3JWb3hmLzU4NXN5Wnc2dXZ2dW9kMTdScDB6aDQ4Q0RkdW5Yekc2eGVTRmFybFZxMWFsM1VhNTRyWXdwYWk4WEN6Smt6T1hMa1NKR05KYjlCL0t4WnM3d1ZuTm5KcUxBOWR5cmVNbVhLWUxQWnNObHN0RzdkbXFWTGx6Sjc5bXlHRHgvdURUWFBmZTM2azVpWTZIZHRZSS9IUTFoWUdLMWJ0MmJ6NXMxTW1qUUpsOHRGcjE2OWlJaUk0T0dISC9hNXYzYTduWTgrK2dpNzNjNjc3NzRMd0prelp3QmpmZGhQUHZtRTZ0V3JjK3pZTVQ3ODhFTnZ4V3JHdFZhdVhFbHljaklPaDRQNzc3L2ZaeXhqeG96eGZ2a2g4emxnVEMxODd2c3NjOFh0b1VPSGNEZ2NqQjQ5bXJmZmZwdXlaY3Q2MjIzYnRvMmJicnFKSGoxNmVML1lVSzVjT2E2OTlsbysvdmhqR2pWcWhNbGs0dnZ2dndlZ2RldlczbW01eDR3WjQxMkQxaCtiemNhZ1FZTVlOMjRjZ1lHQlhILzk5VGlkVHUvajBhdFhMejcvL0hQUzB0Sm8yclFwWUt3ck8zWHExR3o3bE93cFhCVVJFU21HUW14V1V1eG5QMmkzcDZkaEM5UlVlbkxwU2JlbitteVhzT1graTVpSUdBSXRKbHFYRDZSMStVRDJubmF5N0VnNnZ4NjM0M0Q3cjJZOWtlWm16cjRVL3U5QUtqZFZDS1JiNVNES0JXbktZQ2xrYmhlT1AxZGgvM0VPcnFON2MyMXVqcXFLcmRtdEJGemJIbFBneGE4K0VibGNCVnV0cERyUC9uOC8zaFJHR2MrWkloeVJGRmYvbXNOOXRrTUM5SEZ5WHMyWk00ZFRwMDd4d2dzdkVCVVZ4ZURCZzNuKytlZXhXQ3c4L3ZqakFPellzUU13cXU4QTB0TFNBQ01reWF4ejU4NHNXYklFajhkRHlaSWxjNXgyOWR4S1ZJQXJycmpDZS92TEw3OWsyTEJoT1laeUdmMG5KU1hSdEdsVHBrK2Z6b29WSytqWXNTT3BxYWtzWDc0Y2s4bmtyUmJNTDZmVG1hL3BlQzlWdDk5K093a0pDWncrZlRwUDdVMG1FeTZYeTIvVlptYisxaGN0TEJuQjZwOS8vb25MNWVLYWE2N0owaVpqcXVyTWxiRG5ybzNhcEVrVGxpNWQ2ZzFWTTc0WWNPNXJON09NTmxkZWVTWHZ2UE9PMzM0QmJyenhScjc2Nml0KysrMDNiOGg3NjYyM1pubk4ybXcyeXBRcDR4MW54dXZXYkRhelpjc1dObS9lN0cyYmxwYkdraVZMdk5zWjYvYWF6V2JtejU5UG1USmx1UFhXVzczSCsvVHB3NGdSSTZoUW9ZSjNiZDZNb0RJZ0lDREwreXp6dE5aMTZ0VHg3cDgzYng0UFAveXdkN3Q3OSs1K0g1c2VQWG93ZXZSb2xpOWZUdlBtemZudXUrK3dXcTNjZGRkZDNqYmx5cFh6ZTI1bWh3NGQ0dWVmZjZaRml4WUVCZ2FTa0dETUdoTWVIbzdaYk1ac05oTVFFT0FOZkVOQ1F2SlViU3haWGY0L3dVUkVSQ1NMYXFVajJINHMzcnQ5OU5nQnFsU3BYWVFqRXZIdjJOR0RQdHZWU29kbjAxSkVjbElqM01yRDRWYnVxaG5DcXFQcGZCK2JSbHlxLzBwQmg5dkRzaU5wTEk5Tm8zbWtqUjVWZ3FsVW9uQ25ucFAvSUtjZCs4YnZzSy82QW5kQ2JNNXR6UllDNnJmQ2RrTjNMTlVhUURaVG00bEk5bUxDUTltZGNNcTd2U3l3RVhlbXJTcTZBVW14OWIzdFdwL3RtTENzd1YxeEVkQitYS0gxdFczYk51YlBuMCs3ZHUxbzBhSUZBRTJiTnFWMjdkb3NXYktFS2xXcTBMbHpaOWF0VzBmSmtpVzlZVXhxcXZIbDAzUERqcUNnSUQ3NDRJTnNwd01GSTZTeVdxMTVtbG8zTHhZdlhzenMyYlA1NUpOUHFGdTNMcDkrK2lsdDJyUmgzcng1SkNVbDBheFpNNnBVcVpMdmZuLy8vWGVtVEpuQ3pKa3o4MVRsZUtrYlBIaHdudHRtVEozcnIycXpvQXE2dnVtc1diTTRkZW9VSDM3NFlaWmoyYTM1NnM0MEUwbjkrdldKaUlqZ2pqdnVBUElXcnA0NlpmeTdGUkVSNGZkNHhuWHIxYXRIalJvMWVPZWRkNGlJaU1neHlML3R0dHRvMkxBaGxTcFY4cjV2UEI0UG4zMzJHYk5uenlZaUlvSjY5ZXB4NE1BQnBrNmRTa2hJQ092WHIyZjA2TkZZclZaZWVPRUZieFZuWm5YcTFHSGh3b1UrNzdrOWUvWXdlUEJnNnRldno3aHg0N3pYNnRDaEEyRmhZZWYxM212YXRDblZxMWZuM1hmZjViZmZmaU1wS1lsZXZYcDVwMGJPemJoeDQ3RGI3ZXpac3dlMzIrMzl1Wk9ZbUFqZ1V6MHJoVVBocW9pSVNESFVxWFpWbjNCMTM3NXRBSlN2VUlWQVczQlJEVXZFSzkyZXlyR2pCNzJ2elF3ZGExY3RtZ0dKRkJOaEFTYTZWZzZpUzZVZ3RweDBzT3h3R3B2aUhmajdlTVR0Z1YvaTdQd1NaNmRSMlFCNlZBN215Z2o5aWlqNTQwbEx4ckZ1RWVtLy9GK3U2Nm1hSXNwaWE5b05XNU5iTUlXWHVVZ2pGQ21lV2xXSjlnbFhad1oxQUtDRGZSTmwzWG1yb0JMSnliL21jTDYzWGV0OWJXVzRzVXJlUHVpL0hGbXY3bGNvL2Z6eXl5OU1uRGdSbDh0RlltSWlRNFlNNGQ5Ly95VStQdDRiVG4zODhjZFlyVmFTa3BMbzM3Ky9OOEJKVGs0RzhMdVdhRTdCYW1INzVKTlBtRDE3TnM4ODh3eEJRVUgwNjllUDU1NTdqbEdqUnJGdDJ6WXNGZ3YzM1hkZnZ2djk3cnZ2ZVBQTk4rbmJ0Mit4Q0ZienkrUHhFQkFRd0xmZmZwdGp1L3lzdVZyUTE0WGI3ZWJFaVJONFBKNHNmV1FYcm1iZUh4RVJ3Yng1ODd6aGJrYlZkWEJ3OXA4NS9mUFBQNER2bXJ2WjlYLy8vZmN6Y3VSSWpoNDlTcHMyYmFoVXFaTGZjMHdtazgrNnBrZVBIbVh5NU1uODhjY2ZoSVdGTVhueVpFcVZLc1hBZ1FNWlAzNDh2WHIxWXV6WXNRUUVCTkM2ZGVzY3A5azk5M0hKcUlTOTZxcXJzajJub0V3bUV3OCsrQ0FqUm96Z3A1OStvbnIxNmd3WU1DRFA1emRxMUloRml4WngvUGh4d0Fpb0FlK1UxVldyVnMyMWp6dnZ2Sk0yYmRyd3dBTVA1SHY4LzBYNnpWbEVSS1FZZXJURjFYeXhlUmVIRTQycFpOd2VOM3YyL3NtZXZYOFc4Y2hFc2xlcFpCaVB0V2hZMU1NUUtSWk1KbWhZT29DR3BRTTRrZWJtK3lOcHJEeWF6aG1IL3c5S2Z2L1h3ZS8vT3FoVDBrcVB5c0UwTEJPQWFna2xKNTZrazloWGY0bDl6VmQ0MHBKemJHdXRlUzBCelhvUVVMYzVtRlVsTFZJWTdxcC9KVXQyNytkWWt2R2hzTU5rNGQzZ1Ryd2IzS21JUnliRldZWFFFdHhkWHpNaTVTWXRMYzBiMkd6WXNJRUtGU3JRcEVrVHJycnFLcTY0NGdxZWUrNDU0dVBqbVRWckZtWEtsS0YzNzk3ZWMwK2VQQWxBV0ZoWWtZdzlZd3l6WjgvbTl0dHZwMTI3ZG9BeEJXemp4bzNadUhFakFQMzc5ODgySUR0WFJtQjIrUEJoSmsyYVJNT0dEYm5ubm5zdXpPQWx6OUxUMDBsTFMrUHZ2Ly9teWl1djlEbVdsM0FWZkt0bU03NFlrREdGcmovYnRobGZydlkzRmZHNS9VZEZSV0d6MmJEYjdaak5abHd1VjQ1VFdTY2xKVEYzN2x3V0xGamdyYUl0VjY2Y041UWRObXdZenovL1BPdlhyNmR4NDhZODhjUVRSRVZGWmR2ZnVaeE9KNHNXTGNKaXNkQ21UWnNzeHpOWDlSYUV4K1BoNzcvLzlxNTNhN1BaU0V4TUpESXlNay9uZCt6WWthWk5tOUtuVHg4c0ZvdTNVdlgzMzM4SHNuL01NMHRJU01neGJCWmZDbGRGUkVTS29iQkFHMU51YlUzUFdVdHlieXh5aVpoeWEydENBLzk3MzE0V3VkREtCWm5wVnlPRVhsV0RXWGswbmNXSDB2ZzN6Zjh2LzMrZGN2TFhxVE5VQ2JYUW8wb3dONVN6WVZiS0twbTRUOFpoLytrTDdMOTlBMDU3OWcxTlpnSWF0TWJXK2c0czBWZGszMDVFQ3FSRVFBRFB0MnpDdzB0WEZmVlE1RDlrZE12cml2V2FxNm1UYW5odkJ3L0xmZDN3N0xScjE0NEZDeFpRcFVvVmV2WHE1Vk5WQjlDbFN4YysvUEJEa3BPVGVlMjExemh4NGdSUlVWRUVCUVZ4OEtDeGJFcVpNaGQvaG9lTXFrSXdwbnpOWERuNTg4OC9zM1hyVnUvMkR6LzhRTFZxMVdqZXZIbU9nUmZBZ1FNSEFDT2Npb2lJWU9USWtUNFZnUm1CMnZtR1V4ZWF5K1hLTm5UTXF3dDVINU9UazNHNzNYbWVKdmpmZi84RllQcjA2Yno4OHNzK29hakw1ZUwwNmRNODlOQkRQdWU0WEM3djdkT25UN052M3o2dXZQSktnb09EMmJ2WGVNK1VLbFVxMjJ1dVhyMmFNbVhLRUJrWlNYcDZlcGJwcnpQNmo0dUw0OWxubnlVZ0lJQ1ltQmhXckZqQmdRTUh1UHZ1dTJuY3VMSFAxTVB4OGZFc1hMaVFSWXNXa1phV3hnMDMzRURmdm4xNTdMSEhBT1BMRG12V3JPSEhIMytrWExseUhEOStuTmpZV0RadDJrVHIxcTF6ckxUTmJNYU1HUnc3ZG93ZVBYcFFvVUlGNy82TTUvUjhYaHV4c2JHODlkWmJiTnEwaVlvVksxS3RXalYrL2ZWWDdydnZQcnAzNzA3bnpwMjlhK1htWlAvKy9ZQlIrVzR5bVRoNDhDRExsaTBqT2pxYWE2KzkxdTg1R2VOT1NrckM1WEp4OE9CQnY5WE1rbFh4L2RkUVJFVGtQNjVWalJnV0RPakNrSzlXZVN0WVJTNUZNUkdodk4yekRUZFdMNzVUaklsY0NnSXRKanJGQk5FaE9vaGY0OUpaK0U4YWg1TmRmdHNlVEhMeDF2WWtGcFN3Y0VmMVlCcVZ0YW1TOVQvT2szU1M5QldmWUYrM0NGek83QnRhQXJBMTdvaXRkVi9NWmZSelhlUkNhbEl4aW1tZFd2UFNMNzk1SzFoRkxvVHlvU0U4MzdJSlRTcm12Y3Jyc3VUeC8vK2kvREtaVEV5Y09ORnZCVjlTVWhLYk5tM0NaclB4M0hQUFViOStmUVlQSHN6Ky9mdUpqbzcyVnE1V3IxNDkxK3RzMmJLRlpjdVdVYXBVS1c4UVV0RDFOd0VjRGdjUkVSR2twYVV4ZlBod3pHWXpodzRkNHFPUFB1S1hYMzZoUklrU1BQTElJL3oyMjIrc1hyMmFsMTkrbVlpSUNLNjU1aHBxMXF4Sm5UcDFhTkNnUVpaK1EwSkNLRjI2TkFrSkNUenh4Qk9VTGwzYTU3alQ2ZlQ1KzFLVXNWWnE1bkN4b1AwNG5jNHNvZVc1SEE1SG52c01Dd3NqSkNTRXVMZzRldmJzbWVPYXB4bmNicmQzTGM3WTJOZ3NBYm5MNWNKa01oRWFHcHBsZjRhRWhBU0dEeCtPeVdRaUtpcUtoQVJqZVloenEyQXovUGJiYnh3NWNvUmh3NGJ4d1FjZnNISGpSbS9sYU1ZVTBXNjNtNVNVRkI1NTVCSEN3OE41ODgwM0tWdTJMS05HaldMNzl1Mjg4TUlMV0N3V0ZpOWVURUJBQUFjT0hHRHc0TUhVcUZHRE8rKzhrNXR1dW9seTVjcDU3OXVSSTBmbzFhc1hMcGVMcmwyN01uVG9VSDc2NlNlbVQ1L081TW1UbVRwMUtuWHIxcVZHalJwY2ZmWFZYSC85OVZuRzdmRjRtRDE3TmdzV0xLQmV2WG84K09DRFdSN0xjeCtidkRwKy9Eano1czNqbTIrK3dlUHgwS05IRHdZT0hFaHdjREJ6NXN6aDAwOC9aZTdjdWN5ZE81ZUtGU3R5eFJWWEVCa1pTVWhJQ0ZhcmxiNTkrL3IwOS9mZmYzc2Z6N2k0T0VhTkdrVmdZQ0NqUjQvMi9teHd1OTNlUURVa0pJVERody96NUpOUGVpdVB0MjdkeXFwVnEveFc1NG92aGFzaVVpejArZkhzK2s0bUU4eHRYVHFIMWxuUDhjY0V6RzJqZm9wYlArZjJOUytQNTF5dVd0V0lZZlZqZlhobjlSYSsyM21BL1FtblNiYm4vVC9wSWhkS0NWc0ExVXFIMDdGMlZSNXRjVFZoZ2JuL0FpZ2loY05pZ2h2TEI5SXlLcERmNCsxOGRUQ04zYWY5ZjVoMUtObkZhMXVUcUJWaHBWLzFFT3FVMUsrUS96V2V0R1RzUDgvRi92TThQUGEwYk51WkFrTUl1S0U3Z1MxNmFUMVZrWXVvU2NVbzV2YnN5Q2RiZC9IendTTWNQcE5FaXVQU0RTams4aEVTWUNVbUxKUWJxMFJ6Vi8wcktmRWZYQi96ZlBnTFZ2ZnMyY1BZc1dOeE9wMU1talNKMnJXTktaWW5USmpBdEduVFdMRmlCV0NzamRpeVpjdGNyeEVlSGs1OGZEekxseS8zN3F0V3JWcUJ4MXlqUmczZWVPTU50bXpad3Y3OSs1azJiUnJyMTYvSGFyVnl5eTIzMEw5L2Y4cVdMVXZIamgzNTdydnYrT0NERDBoTVRHVFZxbFg4L1BQUDlPN2QyMis0R2hVVnhjc3Z2OHlDQlF0bzBhSkZsdU1aUWVLbEhLNW1qQzFqWGRIejdlZmMwUEpjNmVucFFONHFYYzFtTTBPR0RHSFdyRm1rcEtUa09lUXJYYm8wVVZGUlBQend3d1FGQmZrY2M3bGNsQ3BWaWttVEpubjN0Vy9mbnZMbHkzdTNxMWF0eXF4WnM1ZzVjeWFyVjY4R2pIVlliNzc1NWl6WGNqZ2N2UC8rKzdSbzBZS09IVHZTcmwwN0ZpMWF4UFRwMHdGalN0dU02MmFFakgzNjlQRUd4YSsvL2pydnZmY2VhOWFzNGNrbm44UnFOWDRucVZLbENuUG16TWxTTGZ2bGwxOEN4dVBZb0VFRG5uenlTYUtqalMvOTNYcnJyZFNwVTRjMzNuaURmZnYyc1huelpyWnQyMGFKRWlXeWhLdkhqaDFqeXBRcGJOaXdnYlp0MnpKMDZOQXNhd1ZuUE41NWZmM2E3WFkyYk5qQTh1WExXYnQyTFlHQmdYVHMySkhldlh2N1ZLZjI2OWVQTm0zYU1IZnVYRmF1WEVsc2JDeXhzYkhlNDYxYXRjclNkNk5HalpnN2R5NEpDUWs4K3VpamxDdFhqbGRmZmRWNzM4RjREV2M4cnZmZWV5L3o1czN6VnN4SFIwZlRyVnMzQmF0NXBOK01SVVJFaXJtd1FCc2oyMTdIeUxiWEZmVlFSRVRrRW1JeVFlT3lOaHFWdGJIemxKT0YvNlN5T2Q3L0YzRCtUblR5d3ViVFhGTW1nRHVyaDFBbFZPdG1GbnRPTy9ZMUMwbGYrU21lbE5QWk5qT1ZLSW10WlM5c04vVEFGSnp6QjRVaWNtR1VDQWhnMExYMUdIUnR2YUllaW9oa3crRnc4TW9ycjlDb1VTUHV1KzgrUWtKQ3ZNZkN3OE1aTVdJRURvZURVcVZLTVdEQWdEeFZIMWFyVm8wSkV5YXdZY01HUm84ZVRlblNwUms2ZE9oNWpYUGZ2bjNNbkRrVHU5MU8zYnAxR1R4NE1LMWF0ZktwTmpXWlRIVHExSWsyYmRxd2RPbFN2djMyV3g1NDRBR2FOR21TYmIrMWF0WGltV2VlOFh2TWJEWnp6ejMzMExWcjEvTWErNFhrZERwcDNydzV2WHIxT3U5K2dvS0NmRUpMZnc0ZE9zUzk5OTZiNTZsbTI3WnRTOXUyYmM5cmJKazFidHlZd1lNSCsreDc0b2tuNk55NXM4Kys2T2hvbm4vK2VjYU5HMGRJU0FoMzNYVVhKVXVXek5KZmZIdzhWMXh4QlU4ODhRUUFWcXVWbmoxNzRuUTZpWTZPcG5uejVuZzhIcUtpb3VqZnZ6OGRPblR3T1Q4Z0lJREhIbnVNQVFNRytLeEhiREtaL0U1RGZNY2RkN0J5NVVxYU5tM0tvNDgrbW1XSzI5cTFhL1B1dSsreWZQbHl2djc2YTU1KyttbXFWcTNxMCtiVFR6L2xzODgrbzJiTm1vd2JOeTdiMTNkR3FKclhkWkxIakJuRGpoMDd1UGJhYTNuNjZhZHAxcXhadGxNVFY2eFlrYUZEaHpKNDhHQTJiZHJFSDMvOHdkOS8vMDEwZERURGh3L1AwdjZLSzY1Z3pwdzVmUGZkZDFnc0ZycDA2ZUpUemU1eXVSZ3dZSUEzek83ZXZUdmR1M2ZQMDdnbEs1UG5mQ2NLRnhHNUJLaHlWZjFjNnBXcjIwODVHTFA1REFCMVMxcDU4WnJ3aTNKZEVSR1IvRGlRNU9Lcmc2bXNQWjdEV3BwQWl5Z2J0MWNMSVNxNDRGUFB5U1hLN2NMeCt6TFNsOC9DZmVwNHRzM01KU094dGI0RDIzV2RJU0F3MjNZaUlpSUY1VDYwanZTNXhyU1g1a3BOQ2J4OTdnVzlYdXJFcXQ3YndVOGRLUFQrWFM1WHJ1dVRGdFR2di85T3ZYcjFzcXhobVY4SkNRbWNPbldLeXBVcmU2c0RwZkFzWGJxVWxpMWI1bHE1bXBpWXlKWXRXMmpXckptZWh3TGF2MzgvVmF0V0xmRGFvUmxyeU5hb1VTUEhkbWxwYWZ6eHh4ODBhZElrVDlOeUp5WW1FaDRlWG16WE5MM1FQMGN2SkZNK254U0ZxeUpTTFB5WHBubVY4NmR3VlVSRUpHY0hrbHg4dmk4bDIwcFdNS1lYYmxzeGtOdXFCbFBLcHBEMXN1Zng0TmorQytuZnpjUjkvSjlzbTVsS1JCQjQwMTNZYnVnR1ZrM3BMaUlpRjA1eEMxZEZSSXE3eS9ubmFIN0RWWDN0UVVSRVJFUkVSSHhVRGJVd3NrRVlmNTF5TW1kZkNyc1NzNjRoNVBMQTkwZlMrZm1ZbmQ3Vmd1a2NFNFNsZUg0QnU5aHpIOXRQNnNJM2NlM2JrbTBia3kwWVc2dmJzYlhzalNrbzZ6cHlJaUlpSWlMeTMyYXBmM3RSRCtHaVViZ3FJaUlpSWlJaWZ0VXBhZVdsYThQWkZPOWd6dDRVRGlXN3NyUkpjM240WkU4S0syUFR1YmRXQ1BWTEJSVEJTS1VnUEduSnBDLy9DUHV2QzhEdDl0L0lFb0N0V1hjQ2IrcVBxVVRXTmJSRVJFUkVSRVFBYkRkUEtPb2hYRFFLVjBWRVJFUkVSQ1JiSnFCUm1RQ3VLUjNCcjhmdGZMRXZoUk5wV1lPNEl5a3VYdjdqRERkRTJyaTdaZ2hsQWpWVjhDWEw0OGF4YVRscDM3eUhKK21rL3pZbU13R05PaERZZmlEbVVsRVhkM3dpSWlJaUluTFpjZTFkZ2Jsc0xVd1JNUmkvU1JaZkNsZEZSRVJFUkVRa1YyWVR0SXl5Y1VNNUd6L0VwdkYvQjFJNTQvQmthYmYydUoxTjhRNTZWZ21pUzZWZ0FwU3hYbEpjc1h0SSsrcE5YQWUzWmR2R1dyY1pRWjBleEJ4VjllSU5URVJFUkVSRUxtdjJyKzREd0JSVWtxQkgveWppMFZ4WUNsZEZSRVJFUkVRa3o2eG02QmdUUkl1b1FMN1luOEx5SSttY0c3R211eng4dmkrVlZVZnRES3dWUXNQU21pcTRxSGxTejVEKzNRZlkxeTBDai84cGdNMWxvZ25xUGdScjdhWVhlWFFpSWlJaUlsSmNlTkpPRmZVUUxqaUZxeUlpSWlJaUlwSnZvUUVtN3E5VmdyWVZBcG41ZHdxN1R6dXp0RG1hNm1MOGxqTzBpTEl4OElvU2hBVVU3Nm1oTGxYTzdhdEovWEpTOWxNQUJ3UVNlRk4vQWx2MUJhdUNjQkVSK1k4S0NBRkhpbkhia1F3QkpZcDJQQ0lpbHhONzh0bmIvNEdmbndwWFJhUlkwTWQwa2g5NnZZaUlpQlNlYW1GV3hsNGJ6cXBqNlh5Mk40WFRmcVlLWGgxblo5dEpKdzllR1VManNyWWlHT1Yva3lmbE5HbGZ2NDFqOC9KczIxanIzVWhRMTBlMHJxcUlpUHpubVV0V3huMWlKd0R1NDM5aGptNWN4Q01TRWJsOHVQYXQ5TjQybDZ4Y2hDTzVPQlN1aWtpeE1MZE42YUllZ2x4RzlIb1JFYm1FZUR6dzUzWllzeDcrMmdVSkp5RXRyYWhISmZsa0F0cjg3NDljT2t4QU1CQk1wZXdiN2RzUGk1NjZXRU9Td2hJVUJLVkxRWjByb1ZsVGFIQVZtUFFWUWhHUjgyR3UyY0VicmpwV2pTT3czMWRGUENJUmtjdUVQUW5IVCtPOW0rYWE3WXR3TUJlSHdsVVJFUkVSRVNrYXNjZmczWmxHcUNvaUlubVhsZ2F4UjQwL0sxWVpJZXZnKzZGaSthSWVtWWpJQmVFK3RKNzB1YmRmMkl0NFhHQzFnZE9PKytobVV0K3FnN2xVTmJDRmdNbHlZYTh0SW5JNWNydnhwSjNFYytvZmNObU5mUlliN24vV1F2T2lIZHFGcG5CVlJDUWI4Zkh4TEZxMGlGNjllaEVXRnBaalc0L0h3NjVkdTZoZHUvWjVYVE01T1psang0NVJvMGFOOCtvSElDRWhnYlZyMTNMenpUZGp0UmI4TmVIME5RQUFJQUJKUkVGVXg3M0g0OEYwQ1h3TC9sSVpoNGlJRkpLL2RzR3JreUU1cGFoSElpSnkrZnRyRjR4OEFVWThhUVN0SWlMRmtQdlErb3Q3UVVjcTd1TTdMdTQxUlVRdWR5NDc3aU1iaW5vVUY1eTVxQWNnSW5LcCt2MzMzNWt6Wnc3OSsvZm40NDgveHVQSnVuNVlCcFBKeE9PUFA4N28wYVBadTNldjN6WkpTVW44K2VlZmZvL0Z4OGNEa0o2ZXpxQkJneGcxYWhUNzl1MDdyL0VuSnljemZmcDBIbnJvb1d6SGxCZEhqaHhoL1BqeHBLVGsvdUgzbkRsejJMV3I4S3VQRWhNVEdUSmtDSC85OVZlaDl5MGlJa1VnOXBpQ1ZSR1J3cGFjWXZ4c2pUMVcxQ01SRVJFUkVTbldWTGtxSXBLTk5XdldBSkNTa3NLV0xWczRmUGd3bFNwbHYxNlZ6V1pqL2ZyMTlPalJ3Ky94YmR1Mk1YcjBhSm8zYjg0VFR6eEJ5WklsdmNjZWYveHg2dFNwUTgrZVBRSDQrKysvZlk0WFJLVktsUmc0Y0NEVHBrM2pxYWVlNHJQUFBpTWtKTVNuVFZKU0VxR2hvVG4yYy9Ma1NYNzg4VWYrK09NUFNwVXFsV1BiZmZ2MjhjVVhYL0RTU3kvUnNHSERMTWVmZlBKSjBncXdqbDVDUWdMeDhmRTgrK3l6VEo0OG1XclZxdVc3RHhFUnVVUjRQTVpVd0FwV1JVUUtYM0tLOFRQMnBlZTBCcXVJWFBaTWtYVUp2UDJMb3JtNHk0N3pyNi94SE5tSU95a09uSG4vTE1NVUdJR3R4M1NqbXgwTGNHNmRWK0JoMkxwT3hSUlNCay9jVnV5cnhoVzRuNERtVDJDT3VSNlBJd1g3Z25zTDNJL2x5aTVZRy9ZSHdMNTBLSjdUUnd2VWp6bXlEZ0Z0WGdEQXNlNGQzQWRYRjJ4QVppdUJ2VDhGd0xWN0djNU5IeFdzSHlDZzQrdVlJeXJoanQrTjQ0ZlJCZTdIZXQyRFdLcmZCRUQ2M0w0RjdzZFNveTNXeGc4QTRQaitXZHduQzFhRVlTNVpoWUNiSndEZzNQUVJydDNMQ2p5bXdONmZnZG1DZS85UE9INTd0OEQ5QkxSOUVYUFoybmpPeEdMLzlza0M5Mk85NWg0c3RUb0JrUDdsZ0h5OVR6TXpWNzZCZ0JzZUI4RCs0MWc4eDdjVnFCOVRhQlMyVzk0Q3dMbDFMcTRkQlYrMzJkYmpmVXlCNGJpUGJNU3hlbUtCK3dtNGNTVG1DbGZqU1R1Ri9ldEJCZTdIVXE4WDFxdDZaZjBaWWczQ0hCcUZLYm94MXRwZHdCcGM0R3RjYmt5ZW5FcXhSRVQrbzg2Y09VT2ZQbjF3T3AxMDdkcVZaY3VXNFhRNjZkU3BFdzgrK0NBaElTRlpwcW50MmJNbmFXbHBmUHZ0dDluMk8yclVLTmF2WDArbFNwWDQ0SU1QTUpsTUpDY25jK3V0dCtMeGVPalNwUXRMbGl5aGV2WHFUSjgrblMxYnRwQ2Ftc3IxMTErZjQzajM3OS9Qczg4K3krZWZmKzZ6MytsMDByZHZYNUtUazVrN2R5N2g0ZUhlWXg2UGh5RkRobkRiYmJmUnVuWHJiUHYrK2VlZmVmbmxsd2tQRDZkcTFhcjgrZWVmUkVSRVVLVktGWjkycWFtcDdONjltOURRVUY1NTVSVy9VeVF2WGJxVTk5OS9ud29WS21DejJYSzhUOWtwVTZZTXc0Y1BKeWdvcUVEbkY1WHRweHlNMlh3R2dMb2xyYng0VFhndVo0aUlGRk5idHNITEU0cDZGQ0lpeGR2b1orRHFla1U5Q2hFUkVSR1J5NElwbit2UnFYSlZSTVNQakRDMWFkT21EQmt5aEZ0dXVZVm5uMzJXYjc3NWhyMTc5L0xHRzI4d2FOQWc3cm5uSGxxMGFJSEpaTXJUZXFCMzNIRUg2OWV2Snk0dURyZmJqY1ZpWWRPbVRYZzhIa0pEUTcxcm84Ykh4ek50MmpTV0xWdUd5V1JpNnRTcFJFZEhaOXZ2Z1FNSCtQZmZmM25vb1lleUhFdE1UQVJnK1BEaFB2c2REZ2VIRGgxaTRzU0pWSzVjbWVyVnEvdnQrOVNwVXdCY2YvMzFEQjgrbk1tVEo3TjgrWEthTm0xS256NTl2TzIyYnQzS2swOCtTZlhxMWJOZGU3WlRwMDUwNm1SOG84emo4ZkROTjkvUXFWTW5MQmFMMy9hN2QrL0c0WEJRdDI3ZGJPKzdpSWhjWnRaYzVMV3lSRVQraTliK3BuQlZSRVJFUk9RQ1ViZ3FJbklPbDh2RndvVUxzVmdzUFBDQU1mMUdqUm8xZVAzMTEzbjAwVWZadVhNblI0NGM0Y2lSSTd6MDBrczg4Y1FUM0hMTExYbnErNnFycnFKcTFhcTBhOWZPR3lpdVdyVUtNS2JvWGJod0lXQUVvbDk5ZFhicWlCZGVlSUczMzM2YjRHRC9VeXRzMnJRSmdPRGc0Q3hCWllNR0RYeTIwOUxTQ0FnSUlEWTIxbnQvdi9qaUMwYU9IT2szSUQ1NThpUmdWSXdDREJvMGlQWHIxek5qeGd5U2s1TVpPSEFnQUtkUG53WWdJaUlpVDQrRnlXUml5cFFwZlBiWlp6NFZ0Wm5GeHNZU0VoTENPKys4UTdseTVmTFVyNGlJWE9MK0t2eTF1VVZFNUJ3N2RoYjFDRVJFUkVSRWlpMkZxeUlpNTFpNmRDbHhjWEgwNnRYTForcmI4UEJ3K3ZYcng5ZGZmMDEwZERRMm00MFNKVXJRdVhQbmZQWC8zbnZ2ZVFQUWhJUUUxcXhaUSszYXRYbnJyYmZ3ZUR4MDdOalJPeTF3WHV6WXNZUGx5NWNERUIwZFRZa1NKWEpzdjJiTkdwS1RrM0U2bmR4Nzc3MTA3OTQ5eTFxc21aMGJyb2FFaE5DclZ5L2VmLzk5Tm03Y21DVmN6UzRvQmFOYTljQ0JBOTQxVTYxV0s2ZE9uYUppeFlxQXNTNnR6V2FqVnExYWVEd2UwdExTY0x2ZDdOeTVrN0ZqeDlLblR4K2FOV3VXcHlwaEVSRzVSQ1djTE9vUmlJZ1VmL3BaS3lJaUlpSnl3U2hjRlpGaW9jK1BDZDdiODlxVUxuQS95Y25Keko0OUc0QWpSNDR3YmRvMDc3R05HemNTSGg3T3JGbXpzRnF0bU0xbXpHWnp2b08rSlV1V0VCTVRRNk5HalpnL2Z6NkJnWUdNSERrU3M5bU15K1hLMGo0dExZMTMzMzJYZnYzNkVSa1ptZVg0cTYrK2lzdmw0dHBycjJYejVzMmNPSEVpVCtObzJMQWhmZnYyelhYOEdlRnEyYkpsdmZ2YXQyL1B6Smt6YWRXcWxYZGZScmdhRmhiR3hJa1R1ZkxLSytuYXRhdFBYeWFUaVljZWVvaHJycm1HZSs2NUI2dlZTbEJRRUpNbVRRS2dSNDhlUkVWRk1XblNKRnd1RngwN2RpUW1Kb2FXTFZ2eThzc3Y4K0tMTC9MNDQ0L1RwVXVYUE4zSDdCVFc2MFZFUkFvZ0xhMm9SeUFpVXZ6cFo2MklpSWlJeUFXamNGVkVKSk9aTTJkNjF5aGR1M2F0M3pZYk5teWdlZlBtZVE1VjkrN2Q2dzBMd1ZnZjFlMTIrN1FaTTJhTXovYmh3NGU5NjZjbUppWVNIeC9QamgwN2VPdXR0N0pVbVU2ZE9wV1VsQlNpb3FLSWk0dkRaREpScGt3Wm4rbUJQUjRQNzcvL1B2UG56eWMwTkpTT0hUdHk0NDAzNHZGNHN0eVBQLy84azZsVHAzcTNqeDQ5Q3NENzc3L3ZEWjRCM0c0M3k1Y3ZaOFdLRmNEWkVIYlJva1drcEtTd2ZQbHlvcUtpYU5La2lVLy9Gb3VGN2R1M1U2cFVLY3htYzU0ZXc0enp3c0xDemp0WUZSRVJFUkVSRVJFUkVSRXBLSVdySWlMLzgvdnZ2L1BOTjkvdzJHT1BNV1hLRktwV3JjcU1HVE1BU0UxTnBWdTNicFF0VzVibXpac0Q1RGxjclZHakJyZmRkaHZmZnZzdEhvOEh0OXROMmJKbEdUWnNHSysvL2pxaG9hR2twYVY1SzBNenI1R2FrSkJBVkZRVTBkSFJBSHo5OWRmY2NjY2RQdjJIaFlVUkZoWUdRRlJVbE0reEF3Y084UFhYWDVPY25NeXFWYXZvMXEwYkF3WU04TGIzcDBHREJ0U3NXWlA5Ky9jVEhCeU0zVzRIOElhaFc3ZHVKVFEwTk10YXJxZE9uUUtnZE9uUzFLeFpFNERGaXhkVHAwNGRuK3RaTEJaQ1FrS29VS0VDWnJPWmxKUVVKaytlREVCNmVqb25UcHhnOHVUSmVEd2VuLzdQWFV0V1JFUkVSRVJFUkVSRVJPUmlVN2dxSXZJL1c3ZHU1WkZISHFGcjE2NU1tVExGNTFqYS82YlZ5bHcxNm5hNzh4ejR0VzNibHJadDIzcW51ZzBQRDZkeDQ4Yk1uVHVYaElRRSt2ZnZUNzE2OWJLc2w1cVFrSURENFdERWlCRlVxRkFoMy9jcEpDU0VKVXVXQURCZ3dBRDY5ZXZuYy96QWdRT3NYTG1TZSsrOTEyZi84T0hEQVhDNVhIVHUzQm1yMWNvYmI3eUJ5V1RpdWVlZVk5T21UYlJzMlpJZVBYcDR6eGs3ZGl3Ly9mUVRkOTk5TjIzYXRNbDJUSmtmTTVQSmhOMXU1OGNmZndUQTZYU1NsSlRrM2M3dVBCRVJFUkVSRVJFUkVSR1JvcUJ3VlVUa2Z3WU1HSkR0c1l5cGdqTlhZSjQ3dFc5QkJRVUY0WEE0K1A3NzcvMGV0MXF0eE1YRitRMVhQL3JvSTFKVFU3UHRPNlBxRkdEMzd0MCthOGdDZlAvOTl5UW5KeE1XRmtidjNyMnpuUC92di8vaWRydUpqSXowVnVvKy92ampEQnc0a0tsVHArSnl1Ymp0dHR1QXM5TUNoNGVINTNoL00xZjhlandlU3BZc3lieDU4NEN6YTY1T256N2RHMFFYMXVNc0lpSWlJaUlpSWlJaUluSytGSzZLaUdUajBLRkRmUFRSUjBSSFI3TjE2MVlBSWlNanZjZGRMaGNPaCtPOHI1TlJrVm05ZW5XbVQ1L3VjNng5Ky9iRXhNVFFzR0ZEditkV3FGQ0JTWk1tNWVrNnYvNzZhN2JIWnN5WVFVeE1ERGZjY0lQUC9tUEhqZ0crMHcxSFJrYlNvVU1IbGl4WndxcFZxN3poYXNhMHdQa0pWL01TbkdaTUQydzJtN05NRlN3aUlpSWlJaUlpSWlJaWNqRXBYQlVSeVliVmFtWERoZzNNbVRQSHUrKzY2NjVqNHNTSjFLOWZINGZEZ2RQcFBPL3I1RGJkYlU0QlpNZU9IYWxSb3dZVksxYk1NcVV3R0JXM3ZYcjE4aHZjNWtWY1hCeVFkUzNYamgwN3NtVEpFcTYvL25ydnZvektWWnZOeHBneFkralpzeWYxNjlmUHNmKzhoS1daNzcvQ1ZSRVJFUkVSRVJFUkVSRXBTZ3BYUlVTeVVhRkNCYVpPbmNvNzc3ekRkOTk5eDkxMzMwMzc5dTE1ODgwM0FiajMzbnR6WEZ2VW40TUhEd0srSVdGR2VCZ2ZINTlsMmw0d0ttUnpjc1VWVitSckRIbVZrcExpbmFwNC9mcjFQUFRRUTFuYXJGeTVrcDkvL2htQXBLUWtBSjUrK21rU0VoTDQ0NDgvZVBQTk42bFNwWXJQT1prclY1MU9KK25wNmQ2K1UxSlNPSHo0c00rMU11Ni95V1RTRk1FaUlpSWlJaUlpSWlJaVVxUVVyb3BJc1dES3ZVbkIraldaR0RSb0VQMzY5YU4wNmRMWTdYYnNkanZKeWNuY2Z2dnRlZTdINC9Fd2UvWnNQdnZzTXdEMjc5L1BnZ1VMNk5tenB6YzhURXhNNUt1dnZzcHlidVoxVXk4bWk4VkNVRkFRWUV3RkhCd2M3SE84UVlNRzN0c3Vsd3VQeDRQVmFpVW1Kb2FZbUJnQXZ2amlDNFlORzRiVjZ2K2ZHNmZUaWRsc0pqUTBGTUNuMHRWZmxXcGhWYTVlcU5lTGlJaUlpSWlJaUlpSWlCUnZDbGRGcEZpWTI2WjBvZmVaVVNVWkVCQkE2ZEpHLy9IeDhjRFpDbFIvN2MvbDhYaDQ3YlhYK09HSEh3Z0lDR0RFaUJFc1hicVVkOTk5bDgyYk45TytmWHNBV3JWcXhhaFJvM3pPN2Q2OU81MDZkZks1aHRsc1B2ODdsd2VCZ1lHTUdUT0crZlBuMDZkUEg1K0tVNEF6Wjg0UUdocUt5V1JpOSs3ZFBQend3OFRFeE9TNEJteGNYQnpwNmVuWTdYYW1UWnVHMisybVVxVksxS2hSSTB0Ymo4ZkR0bTNicUZldkh0T21UU005UFQzYmtEYS9Mc1RyUlVSRVJFUkVSRVJFUkVTS1A0V3JJaUorUkVSRThNOC8vL0RBQXcvNGhKbG56cHdCakpBd0xpNk8rKysvbjlLbFMxT2lSQW1Ta3BJSUN3dkwwdGZwMDZmWnUzY3ZBQTg5OUJBMzNuZ2pUWnMyNWNVWFgyVGR1bldzVzdjT2dFT0hEakZ5NUVnQ0F3UHhlRHc0blU0aUl5TlpzMllOMzMvL3ZUZk0vUFRUVDNNYys4S0ZDMW03ZGkyUmtaSFliRGFBQWdleUZvc2wyd3JkdDk5K213MGJObEMzYmwzKy9mZGZBS3BXclpwamY3Ly8vcnUzRWplalN2Zmd3WU4rdytvTUdWTVRpNGlJaUlpSWlJaUlpSWdVTllXcklpSitQUERBQTN6ODhjZWNPSEhDWjcvRllxRkdqUnJjZmZmZFJFWkc4dFJUVHpGMzdseDI3OTROUUpjdVhiTDBGUkVSd1Z0dnZjV25uMzVLdDI3ZEFLTXFkUHo0OGZ6eXl5OTgvLzMzYk4rK25YMzc5ckZ2Mzc1c3gxU3JWaTFHakJpUjY5anIxYXZIN3QyN1diRmlCUTZIQTRCcTFhcmwrYjduMVNPUFBNTEhIMy9NNHNXTHZmczZkT2lRNHptZE8zY21NVEdSV3JWcTBhaFJvM3hkNzdiYmJpTThQTHhBWXhVUkVSRVJFUkVSRVJFUktRd21UMkV0WUNjaThoL2xkRHFaT0hFaXRXdlhwbnYzN2xtbXo4MnJ4TVJFVHA0OFNWcGFHbmE3SFlmRGdjUGh3T2wwNG5BNHVQTEtLNmxZc1dLZSt6dDA2QkREaGcyamV2WHFQUHZzc3hjc21IenV1ZWM0ZlBndy9mcjF5elZjUFIrclY2K21XYk5tRjIxYTVNSzIvWlNETVp1Tnl1ZTZKYTI4ZUkyQ1loSDVqK3AxVjFHUFFFVGt2MkgrSjBVOUFoRVJFUkdSeTRJcG54L3FLMXdWRVNuR0VoTVRpWWlJdUtEWFNFbEpJU1FrNUlKZW96aFF1Q29pOGo4S1YwVkVMZzZGcXlJaUlpSWllWkxmY1BYeUxQOFJFWkU4dWREQktxQmdWVVJFUkVSRVJFUkVSRVQrTXhTdWlvaUlpSWlJaUlpSWlJaUlpSWprZ2NKVkVSRVJFUkVSRVJFUkVSRVJFWkU4VUxncUlpSWlJaUlpSWlJaUlpSWlJcElIMXFJZWdJaElZZWp6WTRMMzlydzJwWXR3SkhJNTBPdEZSRVJFUkVSRVJFUkVSQXBDbGFzaUlpSVhnY2RUMUNNUUVSRVJFUkVSRVJFUmtmT2xjRlZFUk9RaU9KN205dDRPRDlBL3Z5SWlJaUlpSWlJaUlpS1hJMzI2S3lJaWNoSHNQdTMwM3E0U2FpbkNrWWlJaUlpSWlJaUlpSWhJUVNsY0ZSRVJ1Y0FPSnJsWWRUUWRBQlBRTE1wV3RBTVNFUkVSRVJFUkVSRVJrUUt4RnZVQVJFUkVpaXUzQjlhZHNQUFI3aFJjLzF0enRYV0ZRQ29FcTNKVlJFUkVSRVJFUkVSRTVISms4bmc4bnFJZWhJakkrWmkxTzRVRFNjN2NHNHBjUktsT0Q0ZFQzRGpjWi8rWnJWekN3c3ZYaGhOc05SWGh5RVJFaWxpdnU0cDZCQ0lpL3czelB5bnFFWWlJaUlpSVhCWk1KbE8rUHJCVjVhcUlYUFlPSkRuWmNVcmhxbHphcm95d01yeCttSUpWRVJFUkVSRVJFUkVSa2N1WXdsVVJFWkVMcUhJSkM1MWlnbWhkSVJDTGNsVVJFUkVSRVJFUkVSR1J5NXJDVlJHNTdBMjRvZ1JQYjBnOHU4TUVMelFNeS9XOE1adlA1TnJtaFd2VVQzSHI1OXkrOG5wT2ZnV1lUSlFOTWxNNjBIeEIraGNSRVJFUkVSRVJFUkdSaTA5cnJvcUlpSWlJeU1Xak5WZEZSQzRPcmJrcUlpSWlJcEluK1YxelZlVTBJaUlpSWlJaWw0dVd6ZUNLR2tVOUNoRVJFUkVSRVpIL0xJV3JJaUlpSWlJaWw0dGJ1OEw0RitDK3V5RTR1S2hIa3o4bEk0cDZCSEtoVks4S2ZXK0RzbVh5Zms3NUtMaWhDVmkxV3BHSWlJaUlpRnhlRks2S2lJaUlpSWhjRG1LaW9YSU1tRXpRcVQyOE5RR2FOaTdxVWVWTmNEQk1uUVIzM3dFaElVVTlHaWxzWmpQMDZnSFRKc016UStHYXE0M1hhVTVDUW1EWVl6QmpDZ3pvQjVVclhaeXhGb1dLNVhOL1BFUkVSRVJFNUxLaHI0aUtpSWlJaUloY0RtNXM1cnRkdWhRTWZ4dzJib2FaSDhPLzhVVXpycnlvWHhjQ0E2RmJaMmpkRWo2ZkR5dFdnZHRkdU5jeG1jRGpLZHcrSlhjcEtjYmZaak5jZDYzeDUvZ0pXUDRqclB3SkVrOW5mMDVZR0hUcGFQelpzODlvdjNyZDJlT0ZvV0Y5dUg4QXJGd0ZDNzhwL05kZFRwbzBnc2NmaGw5K2hmYyt2SGpYRlJFUkVSR1JDMGFWcXlJaUlpSWlJcGM2aXdWdWF1WC9XSjFhMExyRnhSMVBmalZwZFBaMmVCZzhOQkFtampWQzE4SlNNZ0ltaklGNmhkaW41RTFxV3RaOWtlWGd6dDdRdjYvL3FYL1QvSnhUc3pvOE9CRGVtWmgxYmVHd1VCajZDRVNFNTI5c05oczgraENVajRRNys4RDQ1NDBwaVMrR3JwMk1MMEFFMnFCZEc2TkNWMFJFUkVSRUxudXFYQlVSRVJFUkVUbGZKaE1NN0E5LzdZSzF2eFYrLzAwYVpWMnoxT21FV1ovQmp6OUR1cjN3cmxXam1oRUV6WmhWT0JWK2dUYTQvcnFzK3l0WGdoNWRZTytCODY5U0xCa0JMejRMTVJWaDVEQVlQeEcyLzNWK2ZVcmUrWHY5L2IwSFB2b1VkdS8xZjA1YWV0WjlxV253M1hKWXRCVE9uRG03UHl3VVhoZ0pWU3REbFVyd3duai8xYkQrMk8zdzRTZnc1S1BHZHMwYThQcFltRGJqN0h1MVpBUThOengvYThibXhnU0VodnJ1NjlJUlVsTmg3b0xDdTQ2SWlJaUlpRngwQ2xkRlJFUkVSRVRPaDhrRTk5OERON2MxL2tEaEI2eWQybWZkTis4citPNkh3cjFPaldydy9BZ29FUUlod2ZEV3UrY2ZzRGE5RG9LQ2ZQY2xKOE5IbnhsVEcwK2RkSDc5ZzFHZEdHZ3piZ2ZhNE5tbllOenJzR1BuK2ZjdHVYUDRDVmVuem9BanNkbWZZL2R6enZOallmOUIzMzJaZzFVdzFoNGU4MnorQXRZMTY0M0s3NGIxamUzZ0lDTnNmZmNEWXhyaVU0a3dhUXE4Tk1wNFRWNUl2VzgxUXVSRjMxN1k2NGlJaUlpSXlBVmo4bmkwSUkySWlJaUlpRndrdmU0cTZoRVVyc3pCYWdhWEM5NmNWbmdCYSsxYU1IYTA3NzdkZStHNWx3cDM3Y2pNd1dxR1g5ZWRmOEQ2Mmt0UXZacnZ2cGNud0padHh1MytmYUhITFFYdlB6dnA2VEJ1WXZFT1dFdEdRSlhLVURJY1FrSWdPTmg0cnRMVGpjclEwMmNnN2ppY09KSDM2dVlibXNCZGR4aVZsL2xScnF6dmRzSko0NzF3dnVlRUJFT0pFbG5QUFh3a2Z3RnJsVW93Y1p6eG5zMWd0OE9USStIWWNXTzdZbmtqWUQyM1N2eENtUDZoc1NidGhUVC9rd3ZidjRpSWlJaElNV0V5bWZMMUc1QXFWMFZFUkVSRTVQSjNWOS9zMXlTOWtNeW1yTUdQeFFKUFBHemNMb3lBOWJadVdmZFZpQ3FjaXMvTUlzS05DdERNbWw5di9GM1FnTFZ1N2F6QjZpOXJ6Z2FyQUo5K0FXNFg5UHpmL1hTNVlOTWZjRjBqem92WllreW5uTjl3dGFDQmxOc05EcWRSeFhrNkNVNmVoRU5Iak9tSi85aHFUQWQ3dml3V28vcXlaVE80cWc2VUtwbjNjLytOTjBMNTNYdGh4eTdZdXcvOGZkZDY3VzlRcHZUNXJ3OWFrQXJRL0p5VDN3cldnNGZndDkraGFlT3orMncyYUhFRHpQL2EySTQ5QmkrT2g1dmJHZE1hN3p0Z1ZMVW1KeHZIMzVsa3JOMmE0WmMxeG50RFJFUkVSRVQrVXhTdWlvaUlpSWpJNWUvVHVSQWVCbTF1TE9xUkdBb3JZTDJxRGx4emRkYjlvYUZaMTNPOFVNNG5ZTzE5cSs5MlVwS3hUbXlHUUpzUjZzNzVQemdSYjZ5OXV2bFA0Ky9wYnhraFg0YWhJNHl3OGx3RCtobHJXV2J3ZUdEeFV1UFB5VlA1RysvNU1KdU4reE5vTTU2Yml1V041NjlqTytQK2ZMY0N2bHBrVEFsYmtMN2J0WVkrUFF0ZVZWbTJqUEhuaGliRzlzbFRzT3lIczhGaVprdStNLzQrMzREMVFzdHZ3UHJ0OTc3aEtrQ2xHTi90dzdId3dleXM1NXBNVUxhMDc3N1lZOWxmeTJUeUgxNkxpSWlJaU1obFQrR3FpSWlJaUloYy9qd2VtRGJUdUYxY0FsYVRDUWIyTDl3eEZWUkJBdGFyNjBQOXVyNzdaczcyRGNHYTN3RDMzQW5UWnNEeWxiNXRiUUcrMi82bXRRMEpnYmF0ZmZldFdRK3pQOC9iR0MrV2tCRG8yUldhTllGSmIyZGRWelFuVlN2RGtNRlFPU2IzdHZsUnFpUTBiT0EvWEFVallFMVBoNmhJMkxNUFlvOUNVaktrK0tuQU5adGg5blRmZlUrUE5xcGwzNThDMzYrRXBjdXpodDJmenNoNlRrNkJaWFljanJ5MTI3SFRxRVROSEZBZi9DZHY1NVlxQ2RaelBrS0pQZXEvYmNYeThQUlFtREhMcUZ3V0VSRVJFWkZpUmVHcWlJaUlpSWdVRHhrQjY3SGp4aFNzZS9ZWjRjNlpNOFowclplYmp1Mk1ZQzJEeHdQako4SmZmK2QrN3F0aklLYmkyZTAvdDhOcmI1Ny9tUEphaVdjMncxMjMrKzVidHdGV3IvWGQxN0dkc2NicjhNZU5xc0xabjRQemY4OVZ3RG5ocXQxUHVIcHpXd2dPOGgzZnZLL3lOc2FpVUQ3S3FMUWNPUWFPeE9iZS9wcXJZZmlRck5NMVh5eDVYUlBVWXNtNkw5MXVyUGxxc1VEbkR0RGhKdVA1WDd6VW1LTFhuM1E3cEJXZ3NqZXZQQjdZdk9Yc0Z6QVNUOE95RlhrNzk5ejFZY0YvdUdvMnc2TVBHZSsvRjBjYW9mS25jLzIvZmtWRVJFUkU1TEtrY0ZWRVJFUkVSSW9QandlK3pLWVM3M0lTV1E3Nm54Tk9MbDVxVEptYkYrZUdvRzczaFEydHp0VzVBMVN0Y25ZNzRTUk0vOUMzVGNQNlVMMnE3em0xYXNMa2QrREV2eEFZNk52KzNNclZRSnZ2ZE1CZ3JJR1psOUN5S0lXRXdNZ25ZZWpJbkNzdWE5YUFweC9QR2pMbnhHNDNubnViemFoOHZoUTRITVo0ckZabzNkTDRzM1Y3MFZVWGI5aGtoS3RPcDFGRm5KeGk3TGZaNE5FSG9mNVYvcyt6K2dtUVh4d0o3blBlYTJhejhZVUJNSjZEemgyTUN1RTMzc2xmeGJLSWlQeW5uSGFrTUhIbjE3Zzhic1kxOEQ4dGY1ckxRZkM4UGdXK3hpTlhkT0tkeGc4QzBIckZLSDQ2dnIxQS9Wd1pIczNPVzk0QjROVWRDeGk1cFlEcjFRUDd1MDJuYW9sSU5pYnM0YnBsd3d2Y3o0d21EM04vamZZQWxGMXdOL0hwWndyVXoyMlZibUIraTZjQjZQdnJKT2IrczdwQS9aU3dCcEhVMi9pL3pxeDlLeG00L3UwQzlRT3d0djBFcmk5Ymk4TXA4VlQ2K3Y0QzkvTkN2ZHQ1c1g1ZkFPcDkrempiRS9NNGU4YzVtcGVyemVwMnJ3RHcxT1paVE5wWjhOKzl6dlQrbkZCckVOOGQzVXluVlM4VnVKK3ZXbzZnUjB4VEFFeWYzNXBMNit3OVZQTm0zcnR1RUFEdFZyN0Fpcmc4L3U2VlNRbHJFQzNLMWVHNzFzOFhlQnh5ZVZDNEtpSWlJaUlpY2lreG1ZeVFKM080dUdlZnNTN3A1YUJxWmVpWDZZTS90eHZlbkFabmtuemI5ZW1aOWR5YTFXSGlXSGpuL2F6aDRMbVZmemUzTTlacnpYeWQvMXQ0Zm1QUGk4VkxJVDRoNjM2THhWalR0UEUxL3FzY015c2ZCVGUxTXRZODljZGlnU0dEY2c5VzR4T01QdjdZYXF3Vm12RVltVXpHZXJXVllxRE9sZENra1c4bDg4Vmt0L3V2dkQwYWQvSEhBa2E0K3NrWHNQTnYyTFg3N0g2NzNaajIrcEVINE1ibWVldXJSSW04dGJNRjVHMU5XQkVSK1UvNjRkZ1c3bHMvbFg5U1RnRFFwUFFWZEk5cFVzU2pFcEdDU0hhbXNmUDBZUUFPSnAvZ1JIb2lqVXZYTE9KUnlZV2djRlZFUkVSRVJPUlMwcnNIMUsxOWR2dmtLV05LWCtkbE1MVnhaRGtZOGFSdktQakZsOFphbDVrMXY5Nm9VczNNNVlLTm0ySEZLamh3empmcDNXN2plSWJ3TUxpdG0yK2JuMzZGb3dWWXJ6Ty9WcStGdmZ1elB6N3JNN2kxQy9UdGxYTS8xemZPUGx4dGNZT3hibWRPL3R3T0U5NHcxa1U5bDhkalRJbjliN3d4RGU2Y2VYQkZEZWgrQ3pSdGZINVZyWkhsNFBpSjdJK24yMkhkYjNEcWYrdXIycytwenQyeURWNmRkSGFxN3N6UGU4WTB1eUVoa0pKUzhESG14T014QW5KL2F3ZTdYRERsUGFOeStyYnVoWE85ZER1TWZkMm8zaFlSRVRuSEQ4ZTIwUDdIRjMzMmpkZ3ltNjdSMTJHK1ZHYWhFSkY4Y1hzOFROdTlsT0diUHliRmxjNFBONDJoYlZTRG9oNldGREtUeDVQWFJYTkVSRVJFUkVUT1U2Kzdpbm9FbDdaNmRlSDVaNHlwUmNFSWUxNThCZjdhbGI5KzNuZ1ZLa1dmM2Y1aks0eDlMZnYyZ1lGR0lQaC9DMzFEelB4b2RBME12ZzlLUnB6ZHQyNERUSnppMjY1RUNYaHJnbTg3bHd2R3ZIbzJoSzFZSHFhOGZ2WjRXaHIwZjhDNGJUYkQwMDhZRmFLWnp4L3lOTVFkTjZvKzc3OGJmdndGL3Q2VC8vc3hQNWVwN1o1NVB1ZHdOY09UajBLenB0a2ZQMzBHN24zWS83R1J3NkJSdzV6N2YzU1lzYjV3ZmxVb0R3OE9oUHAxamVyTlVTL243L3ordDBQbFNzWTB6eGtWdkdZempIOGVWdndFcTljWmF4NW5lR2NTbEk4OHV6M3ZLNWkzd0xqZDR4YmplY3BjMVZrNUJsNGVEZi8zRlh5ekxPL3IvT1pWZ0JYR3Z3amZMVGZHbTUycjZoakI2TkdqeHRUQmIwMkE2RXpWdnd1L2dVKy95SHBldDg1dzl4MW50MC84QzRPSEZ0cnc4eVczMTdLSWlCU3AwNDRVNm4vN2hMZGl0VkpJV1Q2OTRRbWFsNnVEeFdRdTR0R0pTRUdrdXgwY1N6MUZwMVV2OGRmL0tsZ3JoNVJqYStjM0NROElLZUxSU1U1TXB2eDlvMFdWcXlJaUlpSWlJcGVDeUhJdzdESGZZUFh0NmZEdy9jYjZsQnMyWFpqckJnYkNjMDhaMWJLVkt4bnJVT1kzWUowNkNhSWlzKzZQTEFmalh6QUNUNHZGV0xjeU5OUTNXQVg0Yko1dmRXdG9xTy94ak9ySGtCQWp3TTBjckFLc1dtMEVxd0ZXSTlTOHJoRzBiQWF2VElidGYrWHZ2aFNXWDlmbEhLNld5T0hEbFJyVmN1OC9KVFgzTnY0Y1BRWXZ2UXJ0MjBEWlhLWXZ6dTY2MTE0TmI3d0NIMzl1Vkp5NjNURGlSZi90LzUrOU93K0xzbDcvT1A0ZUdEWUJVUkJSRVJmTXhEV3NFN2xYQUFBZ0FFbEVRVlFWeTB3dDE5enFwNWxaV1daWkxwbExybVh1UzZLNDRVWkh5NDVaNlVuTkpYTkxFOHZkTWhjVVVSTVhWRlJBUkhhR1lYNS9QTTdBTUFzemlKSjJ2NjZMNjh5emZaL3ZETU9SK014OWY2MVZYRy9jWXJ6dDZncWpoaXF2emJ0dktldWZMbDRHS1VWYk44MnMxMTZCNmxYaHd3K2dRVDM0ejlmR1liQmUvdmVOczdNU1N1ZDN1V2pybEFraGhCQjZjNkkzR1lMVnlxVjhPTlY1Z1lRdlFqemlYQnljcU9ydXk3Rk84M2hpODRkY1RVL2tTbm84YzZJM01iWCttNFVQSUI0WkVxNEtJWVFRUWdnaFJFbHpjMVBhNlhyZUN4VTFPVEIzSWZ4MUFqNGVCSjhNaDhnbytPWjcwNWE1OThQRkdUNGJtZGVHK0psZ0paeWN0OWkrZ1BWbXZQbHdOYkJhNGRjZVBBSS9iVFhlNStscHZKMlRBODJlZ2Y3dm1oNERlTG94TkppdmhHRDZkVmhkWFpYUWVQWkNwVFh1dzNZbjJmcHhqY2J5TVU4UHk4ZjBYbXdMNjRxNHhxeE9CNy9zTHRxMStqYkUrcUQ3blRmTnQ5alZLeGdpZCtzQ25kcWJQMWZ0cVB3czZBVTNoTG1mSzYxNlQwWFpQc2Z3K1dEcGMrYyszbm1QbXorcnRFdWV0d1Qrdm1CNXZBRC92QTg5NkYySnRYMCtRZ2doaEJtYnJoNHhQSjdkOEYwSlZvVjRqTGc0T0RHNzRidThlV0F1QUQ5ZFBTTGg2bU5Hd2xVaGhCQkNDQ0dFS0VsT2F2amtZNlVkS2loclRjNWVvSVNwb0FTTGFyWFN4blgyZEdVZHpjSjRselhlcmhzRVg4dzNQYy9WeFRTc2JOb0VobjhFODVmWUhyQit1UUxtaFNqUHhSNVhyOE9TTDAzM0Z3d1h5NWFCQ3pGd0xRNkN6SVNycFQwQk0vdWRuWlhYTmpSTUNhb2ZKZzkzNjhmdldxbkd6TmFBbTZQMTYxL3ZEdjRWWVdlRTB0N1hXc0JabkFxdW9XcXRBdGNjWjJmbHkxYmVaYUZsTTZXUzFOWVd3VHQyUWU4M2JEdTN2QyswYW1FOVhLMWF4WGhicTFYZWkvWnlkb1orN3lydHFuY1dNZHdXUWdqeDJMaVFtcmRXL0V2K1RVcHdKa0tJQjZGTHBXREQ0L3cvNytMeElPR3FFRUlJSVlRUVFoUkZsUURvMFJXV0xGUFdaaXlxdnIyVnRWWkJDVTVuekRXdWl0UGNDMWNCVkNyd0xVSXJWeWNuKzY1NzltbWxZallzM0xhQU5lNEdiTnlzdEZ3dHVEOHlTbG1qOU5XdVVEN2ZIREl5bFJBNU05TjB2TEpsakxkVktxZ2RwTHcyVXorRGFsVnRmeTZubytGOGpPM25GNWU2dGEwZnQxYUJuSGdiS2xleWZCeVUxNlRsYzhwWFJnYWMvVnNKQ1ArT1ViNEtxNXd0cXV6N2VLL2JTNnVGWlN1VTFzUDIyTFFGTXJPVXRYY0xXenJwMi84cDUxdFROY0I0KzFxYzlYYkg1dmlWaDlGRGxmZHVxeFpLVUx3cndyNHhoQkJDUEZiU2N2SitCL0pRdTViZ1RJUVFENEtuVTE1SGx0UWNNLy9OSXg1cEVxNEtJWVFRUWdnaGhMMnFCc0Rrc1VyVnA2Y256SnhiOUlEMWZ6K0NsNWZTem5iMkF0TlFMRWNEbE1BZjNKbzlvd1JBWWVHMlZVV3Uzd3d0bTBPRjhzcjZzR3MzUXN4RjVkZ2JQWXlEVlZCQzZXdlh6WStWUDF4TlNWRmU0eWFONExkOU1DMFVwazlRMXNCYy8xTmVNT2JuQjZGVGpjZlpGUUZMLzJ0N3hXTnhxZXdQSGRwWlArZm9NY3ZIenA0clBGek56ODBOR3RaWHZ2UnUzb0l6WitIRUtUaDJFbEpUYlIvUG1vSmhlM3dDZkRqYzh2bkxGaHBYVXE5ZUJ6OXVNbit1ZnlWWU1DdHYrM2FTL2NHcTNvNWRjUGN1bFBOUktxUnYzbExlUy8vOXd2aThKbzJnWXlIZnE5S2xqYmNyK3BtdkJBY281V2E4N2VPdG5GdTZ0TktHRzVUQWQ4Qjd5dnV5cU05UENDR0VFRUlJVVdJa1hCVkNDQ0dFRUVJSWUxU3JBcFBHNXJXdXJWOEh4bzZFa0NJR3JNbDNsYmExRGc3bVEweE5nUXE1azZlVjg2MlpPY1U0bkxQbEdrdHNEU1kxR2xqMnRSS0U3aitVdC8rcGV2RHEveG1mdS80bk9QU0g1Ykh5aDZ2eENjcVlqWjlTS25DVDc4TFVXZkJSUHlYQTFhOWRXck9HNlRpYnRqNzhZRlcvTnF5TGxkYTNkMVBnd0dITHgzL2JEMjFiM2Q4OC9Nb3JYNjFhS29Ib3NaTktLOXFqeCs5dlhIdlc0Z1hUOXNqNk5Wc2Zob05IQ2o4bi9DdVk5S2tTd3RyS25rcHdCd2Z6NTZwVU1MQXZvSU5mZjdQOTNrSUlJWVFRUW9nU0orR3FFRUlJSVlRUTR2RlJ4Z3MrR3dtK3ZnL3VIcTZ1cG11TDFydlBnQlVzVjRjVzNKK2JhNzZWYm40RkEwVmJyaWtPSjA4YmIzdVhoV0dEakZ1ekhqaXNWQzlhVThFdjczSGNUUWlzRGk0dVNzQjYrRThsY0oweTAvaDU1cS9hQkxoeVZXbExYTnhhTklQYXRaVEhEZzZnZGdSM2Q2VkNNZWhKMjBLNi8zNm50RVcySkNvYVRrVENVL1V0bjJNUFIwZWxRck5KSTZWbDhOS3Y0ZUxsb28xbHo5cXVUbXJUOVZYdnA0WDJnNUNRQ0pORGxHcm9NbDRQOTk0cUZReDhIM1RBYmdsWWhSQkNDQ0dFZUZSSXVDcUVFRUlJSVlSNGZOeEpoamtMWWZJNDB6YTBEMXE5T3ZEWktKZ3hwM2dESkhzckJmOHBuTlF3WmhpVTlzemJkKzV2V0xUVWVqV3BTZ1dWS3VSdDM3eWxWRHU2dUNqcml4NytVOW1mZnd3WEYyaFExM2djYTVXeDkrUGxUdmQzL1liTnNQZEE0ZWN0K1JKbVRMS3ZvdElXVHdRcWxjM0wvbHUwaWtsNzNvL3U3cWI3SGtiSWI2OGJOMkZLaU5LKyt1eDU1WDE2TzBscEkvd3dDcDkxZGdUV1FnZ2hoQkJDaUJMblVOSVRFRUlJSVlRUVFvaGlkU3NCSms1WFFybUhyVzV0R0RkYUNmdUtpL1lSRFY0R2ZnQlA1R3ZWZXlzQlpzM1BhK05yaVhkWjQ5Y3ZMUjB1eHlxUG16VEthOGVjM3pQQnBxLzVnVU9tNTVVa3JSYSsreDk4djhhMjgyOG5LZS9qUzBXc01MWEcwVkdwbUh5dXFmM1gyaE0ybW11SG0zVEgvbnZxTlh0R1dWLzJRWWk5cHF4NS9OTldpRDZuVkxGbVppbGg4UDE4bFMxVCtEbi90R3BlSVlRUVFnZ2hoRlZTdVNxRUVFSUlJWVI0L0NRa3dxUVowS1VEeEZ4U1dxQW0zNFhVMUllL0J1ZjlLcW1xdG00dndabXpTaVdmdlhxL0FTODB6OXRPVDFjcWVwUHY1dTF6Y1FaL2Z3andoNERLNE9jTGN4Y3BsWlg1M1U1UzV2RGtFNkJXUSt2bmxRQXN2eGJQR20rZlBROVhyOXMvN3djbDVpSjgrUTJjdjJEZmRiY1M0Sk5KMExVTGRPMXN2aEswcUZRcUdQQ2UwbjQ0TGQzMjYreDVQMWFzWUxvdkljSDI2L1ByMlIxNnZxSUVuOU5uUC9nSzJHNHZnWnVyc2lacmZCSG43T29LazhmQ3NST3c5TCtQM3YvM0NDR0VlS0EyUHordXBLY2doQkNpaUtSeVZRZ2hoQkJDQ1BGNFNraUViMVlwTFZpdlhydlg0dk1SRERkS1lzcHY5b0MzWDRjSlk1UjFSRzNsNlFrakJpdGhvSjVPQit0L2dzQnE4RlpQK0hRRUxKa0wzMzBGb1ZOaHlBRG8xa1ZaVHhXZ1ZrM2pNVy9GR3dlOG5kb3JhNTNxK1pXSFJrOFpYN01yd3ZZNVAyZzZIU3dyUXJDcXA5VXFyOS9BNFVwQWUrN3Y0cHVidXp1MGJXWGZOZmE4SHl2NkdXL3JkSkI0Mjc3N09UakF3TDVLc0FySysvR3prVW80L3lCbFowUDl1akF2Qk5xM0x0b1liL1pRMXVKdDF4cUdmYWhVREFzaGhCRDN2T1RmeFBEMVR4Y1hGL2RRN3BPYm04dXZ2LzVLcmoxcnZKY1FuVTdId1lNSDBSVFdsYVdZSkNRazhNY2Y5aTk3RVIwZGplNEIvRGZRblR2MzBZM0VpdFRVVkt2SER4NDhTRVpHaHMzajVlVGtjUFRvVVp2T2pZeU1KQ2NueCtheHhiK2JWSzRLSVlRUVFnZ2h4RC9hUTA1WDMza1QvcSt6OHRqVlZRbFlQNThEVWRHV3I2a1RCQzJid2ZQTlRkdnpxbFR3OWh1RjN6ZjMzdk9zVTh0NGYrdzFwY1d6VHFlTTVWc09YbWdCRWI4cng3dDBNQTViMDlMaHdPSEM3L2V3cUZRdzRpTVlQZDYrQ3RHQ01qSmd4eTdseTdzc1BGVWY2Z1lwclpmOUt5cjNLWXFHRFl3cmdTZCthaHFLNXVkY0lOVDA4WVl2NXBzLzE4Tk1DK2VGc3kyUFhUQjg5UEdHWlF1VkZyMzUxUWxTUXZvWmN3dHZNMTFVMmZkYTlicTV3b0MreW52WTNqLzBldVNyTkc3UlRQblptTGNJTlBKSE95R0VFSkNwemZzM3pOWFJxVVRtc0dyVktycDA2WUtYbDVmVjh5Wk5tb1N2cnk5RGh3N0Z6OC9LN3duM1JFZEhrNW1aU2NPR0RlMmFqNE9EQTdObXplS2JiNzdoblhmZW9WMjdkblpkWDFTWEwxOW16NTQ5OU9uVHgrWnJrcEtTQ0EwTnhkWFZsWDc5K3RHbVRSdTc3M3YyN0ZsU1UxTUpEZzR1OU55c3JDdysrK3d6YXRhc1NmLysvVzE2YlRVYURaTW1UU0lnSUlEeDQ4ZFRwa3dadzdIYzNGeFVLaFdxZTc5RDZuUTZ0bTdkeXVIRGg1a3dZUUpPVHRiZmsrUEdqY1BQejQ4UFAvd1FYMS9mUXVkaWk1eWNITjUvLzMycVZxM0tlKys5UiszYXRZMk82M1E2Rml4WWdFcWxvbi8vL3JSdVhmZ0g0QndkSFJrN2RpeE5temFsWXNXS1ZzL2R1blVyZGV2V1pmTGt5Ymc5cUtVb3hHTkR3bFVoaEJCQ0NDR0VLRW1XZ2lrOTc3TEcyM1dESHN3MW9JUmJCYTkxY1ZIV2tRMlpDNmVpekY5WHRneTB0LzhQU3NUZGdPT1J5cmluemlqajFNalhGdmpHTGFXbGNEcEt1RnYzM2g5WTNuaFZDVkE5UFV3ckw3ZnRmTEJyV0g0eUVTNWN6TnR1MUFBK0cyVTkzQ3p2QzRNSFFHaFk4VlJQMzA1U3dtVjl3T3pxQ3RXcUtOWEJOV3NvNGFPUHQyMWpWYWxzdkwxa0dVejVEQ29VL29kVFFBbTJ6YTJ0YW80K0hMZVZnNE5wc0twWHZ5NThNaHhtelhzd1lXVjJnZERXdmRUOWovbDBZM2l0TzZ5eWNkMWRJWVFRanpXM05UME5qM1Z2YnJpdnNXN2V2TW5VcVZQdHFyckx6czdtNnRXcm5EMTdsaWxUcGxnODc4YU5HMXk4ZUpIWTJGaSsvLzU3aGd3WmdwT1RFMUZSVVN4Y3VOQnNWZVNOR3pmUWFyVk1temFOUm8wYTJmVmNuSjJkdVhIamhrMGhibjRyVnF3Z1BiMW9IMlRidlhzM3ljbkpsQzlmbms2ZE90bDBqYmUzTjU5ODhna1RKa3dnSkNRRUZ4Y1htamR2WHZpRitWeThlSkc1YytmU3NtVkxSb3dZZ1llNUQ2YmQ0M3p2QTI0M2J0d29OQ1RVYzNKeW9uLy8vc3ljT1pPSkV5ZXljT0ZDamh3NVFvVUtGZkR5OG1MU3BFbTgrKzY3bkR0M2p1M2J0eE1iR3d2QXRHblRtRFJwRW80V3VtNWN2SGlSYytmT2NlN2NPVzdldk1uTW1UUHg5UFMwT0krY25Cd2NIUjBOUWE0bGFyV2FNV1BHTUc3Y09JWU5HOGJFaVJOcDBhS0Y0Zmp4NDhkSlRFeEVwVkt4ZCs5ZXFsYXRTbUJnb0pVUlFhVlM0ZXpzektGRGg2eWVweGNaR2NtRkN4ZW9WNitlVGVjWDVtRDdXY1V5anZqbmtYQlZDQ0dFRUVJSUlVclMzekhRN0JuYnozZHlzaStnS3VvMStiazRLNjFZUStaQjVHblQ0L3NQUWFzV3B1MTVDOUpxNFhRMC9IRVUvanFoVktUbTkxeHI0NUF5Nmt6ZTQ5OFA1SVdyUHQ3S3VxNWVwWTNidzJabHdaYnQ5ajIzKzNYc0pQejRFL1RvYXYyOHB4c3JGY0didGhUL0hESXpsYlZJbzg4cDJ5cVZFcksrMVRQdk5iUEVzOEFmOFJKdksrc1YyeE93bHBTRzlXSFVNSmk5QUlxcmhadWJLMlJrNWxXdUZxZm9jL0RqcHVJZlZ3Z2h4TCtlbjU4Znp6MzNIQnMyYktCaXhZcUdJTTZTaElRRXJsOVgxcWMvY09BQVc3ZHVwWFBuem1iUDNiNWQrZDBxSUNBQVoyZG5Qdjc0WXdZTkdrVGR1bldwWGJzMk1URXhSRVZGNGVEZ1lBaWtNak16Y1hKeUtsTDFuNk9qSTJxMW12cjE2OXQxWFVCQUFETm56clQ3ZnZrdFdyU0k2dFdyRXhRVVpOUDV6ejc3TE04ODh3eEhqaHdoUGo3ZTVIaG1aaVpoWVdIMDc5OGZiMi9URDc1MTdOaVIvZnYzczNmdlh1N2V2Y3VjT1hNczNrdXRWcUljWDE5ZnE4SHo2ZE9uK2UyMzN3emIraGJMMGRIUkxGeTRrTzNidCtQcjY4dk1tVE01ZmZvMG8wZVB4c3ZMaTZwVnE5S29VU1BLbHkrUHU3czdjWEZ4Vks1YzJldzlObXhRUGd3UUhCeE1TRWlJMWRBMEp5ZUg2ZE9uNCsvdlQ3OSsvU3llcHhjY0hNenJyNy9PcWxXck9INzh1Rkc0dW03ZE9seGNYSmc4ZVRKTm1qUWhLaXFLMGFOSE0zMzZkRndLZHMvSng5SFJFU2NuSjdadTNXcnhuTnUzYi9QNjY2OFRFQkJRYk1FcXdMUGw3RmhpUlR4U0pGd1ZRZ2doaEJCQ2lKSVVGcTc4cnowQmEwbHdkb2F4STJCV0dKeUlORDIrYkFXRXpUUnRDNnpUS1pXcGV3L0M0VCtzdDhadC9ieng5dEhqZVk4UEhZSDNlK2UxcGUxb3BrM2NqbDhoeGZvNlRRL0VEejhxYThYV3IyUDl2RjZ2S2V2SDZrTlFTNTU5R2s2ZVZxcDJpMEtuVTlabW5SeWlWSGMyc1ZJeFlpNlUxQWVzUGJyQmxWaUl1UVRKZDVYWFZxdTFiUTZEUG9Ebm1oclA2ZHYvS1cybkFlNm13R2VUNGM1ZFc1K1ZaYmJPcVRDMWFzTG9ZYkR4WjhncE1HWjhBbnc0M1BheHFsUlcxbXZONzhzVnlnY0FoQkJDaUFlZ1Y2OWV2UFhXVzRXZUZ4VVZ4WVFKRXdDb1ZLa1NiZHEwc2RqV1ZhUFJzRzNiTmtDcFZyeDRVZW5lTVh6NGNQcjM3OCt3WWNPNGR1MGE3Nzc3THY3Ky9zeWRPeGVBenAwNzQrM3RiVEdrdkhuekpxZE9uYUp0MjdZbXh4enlML2RRd01hTkcvSHo4Nk5aczJZbXg5cTJiVXZObWpYeDgvTXpDdHEwV2kwZE8zWWtNRENRcFV1WG1teGJzMjNiTnNOenR1VHVYZVYzbWIvLy9wdnc4SENqWTJmT25DRTZPcHJZMkZqbXpadG5OZ0I4NjYyM09IVG9FR2ZQbnJWNm40S3Z5Lzc5K3psNzlpeDkrL1kxMmwrelprM216NS9QNWN1WGpmYnJkRG8yYjk0TXdQWHIxNWt4WXdhQVRhOURmamR1M0dEbnpwMEFYTDE2bFlFREIxbzlQejA5blJzM2JnRGc3Kzl2RXVMbjVPUXdmLzU4bzdWVzlSWEllL2Z1TllUV3VibTVocXJielpzM3MzbnpabzRmUDA1NmVqb3pac3hnOHVUSkZrTmVSMGZIaDdZMmJrRlgweE1Oanl1WDhpbVJPWWdIUThKVklZUVFRZ2doaENoSldxMFNzTjZNVnlvUUwxeUV4RVJJVFN0NkVQUDVKS2hjS1c4NzhqVE1XVmhNODdXdzdtUjhBdnl3UGk4OHk4aUVuYnRoK3k2NFpmcEpmZ09WQ3A0SWhKYlB3Wk5QNU8xUFQxZXFXL1hTMHBXeC9zOThWUVYzVTBxdUtsQ25nd1hoTUh1NjB0cllFa2RIR0RFWVJvMVQ1bXZKcUtGSzY5K2xYeHNIekVXWjE0NWQxc1BWK0FUeit4TnZLL2N2aXNxVmxJQTR2eE9ubExWZEd6VlFXdnFXOW9SQi9XQmE2SU5iTjlVZWJWdEJ2ejZnVnNPN2IxbGZZN2lvaXFNbHRCQkNDR0ZCWVMxWEFmYnQyMGRJU0FnZUhoNk1IajJhOXUzYlc3MXU4K2JOM0w1OW0zZmVlWWUzMzM2Yjk5NTdqNlNrSlByMTYyZFk3M0xYcmwwQU5HMnFmS2dxSXlNRGpVWmp0Y1d0UnFOaDVzeVovTzkvLzZOMDZkSkd4ekl5TXNqTnpXWGt5SkVtMTUwNWM0YWNuQndHRFJwRXQyN2RUSTc3K2ZtUmxwWm10WXJSblBQbnoxTzVjbVdUU3R1NmRldXlaTWtTc216NG5YekhqaDBXajUwN2Q0NlFrQkFtVFpwazhub0hCUVZSdDI1ZEdqVnF4SVFKRXl5Mk50YmUrekRaOWV2WEdUbHlKRkZSVWVUazVCQVlHRWlyVnEwTTV6azdPek5qeGd5Kyt1b3JJaUlpR0Rac0dDKzk5QklYTGx4ZzRNQ0JxRlFxSmt5WXdMUFBQbXV4V3RtYUpVdVdrSk9UUTBCQUFHWEw1aTBua3BXVnhkbXpaM0YxZGVYSkovT3FOVDA4UENoZnZqd0F2LzMyRzhIQndVYVZ0MnExbWlaTm1qQjc5bXpLbGkxcmVIM0tsU3RIYm00dUJ3NGN3Tm5abWJKbHkrTG41NGRPcCtQQ2hRc0FlSHA2NHVucHlZVUxGOWl3WVFQZHUzYzNPMmVWU2tWT1RnNERCZ3l3K0x6MEZiNGFqWVpWcTFaUnFsUXBzKzh4ZXdWcytzRHcrSDdiZjR0L0ZnbFhoUkJDQ0NHRUVLS2thYlh3M2YrS2I3eUNJWTQyMTNyRmFISDVlVHUwYUtZRXhLdldRb3FGQUZHdFZ0clZQdDBZbmdrMlhlY1Y0TmZmVEVPMzladWhYU3NvWldiOXkrL1hQSnpuYU1tZFpKaS9CQ2FQVmRZS3RjUzdMQXdiQk5ORHJZZHQzbVZoN0VqWWUwQUpyVy9jTE5xOEN2dmo0aG5yVlJKMmMzUlUxcGN0K0JybzJ6V3ZYQTJ6cGlySDZ3VEIrTkV3YzU0U3hwY0VSMGZvMDh1NEV2ckFZYmgyWFpsZnNTcjhqOTVDQ0NGRWNZdU1qT1MzMzM3RDE5ZVg1Y3VYMDZaTkd3WVBIbXcxL0FTSWo0OW41Y3FWT0RnNGNPZk9IVUpDUXJoMjdSbzFhOWJrcTYrKzR2RGh3d3djT0pEMTY5Zmo0K1BEaVJNbjZObXpKKzd1N2dCVzF3WFZoNS9YcjE4M3FjalVyK0dhdjVKUlQ2UFJvRmFyYWRDZ2dkbHgwOVBUNmQyN042MWF0VExNUXk4eE1kR29zalQvOXA0OWUzQnpjMlA4K1BIVXJGblRjRTZWS2xWWXVuUXBIaDRlbEM1ZDJpZ1kxV2cwZE83Y0diVmF6ZGF0VzIwS3R5MEpDd3NEbExWZjU4NmRpNStmSDA1T1RrYm42TU8vM054Y1VsTlRxVktsQ3FCVTh6Wm8wTUNvN1hENTh1WDUrT09QK2ZQUFAxbXdZQUdCZ1lGRVJpcWRad1lNR0VETGxpME5ZYTA5dG16WndxRkRod2dJQ0dEeDRzV1V5dmM3ZVd4c0xIMzc5cVZTcFVxR0NtWmJ0VzdkbWxhdFdwbThoci84OGd1elo4K21ZOGVPREJreXhPallEei84UVBueTVRMGh2eTJzdmVmMTZ4Vm5abVlTRlJWRnBVcVZMSjRyQkVpNEtvUVFRZ2doaEJERlQ2MHV2alVnSHlXNXVURHhjNlVDdDZEU250QzRJUVEzVk5iS3RMWUdWMVlXYk41bXVqODFGYUxPbWxaaVptWERrYVAzTi9maUVCV3RoTXB2djI3OXZLZnF3V3ZkWUkwTm4xNXYrWndTV0I4OXJnU1VrVkcyejZlMEo3ejJpdlZ6ZnR0diszaTJlUGN0cFJJNXY4alR5dHEwQUJjdkt4WEcrbm5WclEyZlQxU0M2ZGhyeFRzWFcwd1lvN1FEMWp2M055eGFDbDI3RlArOUpGc1ZRZ2hSQXB5ZG5kbTBTZW51MGJWclZ3WVBIbHpvTlRxZGp0RFFVTkxTMGdENDZhZWZETWZPbno4UHdLRkRoemgwNkJBQWMrYk1ZZkhpeFRnNU9YSDE2bFZVS3BYVnFraEhSMGNBS2xldWJOS1M5dFZYWHlVakk4TnNxOXIyN2R2ajZlbEpZR0NneVRFQUp5Y25zck96K2VXWFgweU9KU2NuRzlZS05iZWRrcEppTmlEMTkvYzNleTk5aFdtNWN1Vk1ya3ROVGVYT25Uc1cxeXd0YVAvKy9XaTFXdHEwYVVQdDJyVVpQMzQ4UTRZTU1WcjdNems1bVI0OWVwaDl6Y3dwVmFvVWJkcTBZZE9tVGJpNHVMQjM3MTRhTldwRXAwNmQrUFRUVHhrNmRLakpOYm01dWN5ZE81Y1hYbmlCWjU0eFhyTGs3Ny8vNW9zdnZxQnMyYks4OE1JTHVMcTZGanFIN094c3Z2amlDN3AzNzA1QVFJREY4M0p5Y3BneVpRcTNidDB5Mm4vNzltMUFXUmY0MUtsVGh2MWFyWmJMbHkralZxdng4Zkd4R0xibnAxYXJyWWErNmVucGJOdTJqYVpObS9MWlo1OFp3bFloTEpGd1ZRZ2hoQkJDQ0NHS1U4dm5vRWRYbURKVGFlMzZiNk1QVmgwZG9XWU5KVWh0OUJRRVZsTmFBQmVVbloyM2pxcmV1azNtWDdzZTNjeTN1SFZ4VmlwR3A0UlliN2Y3TUd6YUFyV2ZoR0FyclhoQkNSZlBuRk9DeDhLb1ZNcnpidEpJZVYzK09nN1I1K0hpcGJ4MjB2cnpQRHpBdjZMU2ZyZERXMlhia21NbkNsLy8xUjQ5dWtLbjlzYjdNak1oL0N2amZXczNLcTJCZys2MWpLc1NvRlN6cmxvTDIzWVczeHFxdHNnZnJONUtnRm56bFlycFhBdnRyKytIeWtwRnN4QkNDUEdBNkNzZ3ZieThiQXFoUUtsUXZITGxDaDRlSHJpNnVySjY5V3E2ZGV1R241OGZTNWN1cFgxNzVkLzdUcDA2Y2ZEZ1FiNzg4a3Vpb3ZJK0FMWnMyVEtxVmF0bWNmejdxZkswUmgvYTVsOUhORDA5bmE1ZHV4SVVGTVNpUll2TXJybmF2bjE3S2xldXpCTlBQR0Z4N0lJU0U1VzFORFVhamNsYXE4ZU9IU00xTlpXd3NEQ2pGcmg2a1pHUkxGNjgyTEI5K2ZKbFZDb1Y3dTd1Tkc3Y21Bb1ZLakJ5NUVnKyt1Z2ovdS8vL3MrdTEyRE1tREVrSnljREVCTVRBMEJvYUNneE1USDQrdnJ5d1FjZkVCOGZ6K1RKa3dGbDNWUjl1OXpNekV5dVg3L092bjM3Q0FzTG8zcjE2b0JTeFR4Ky9IZ3FWS2pBOU9uVDZkT25EenQzN2pScUM1eWRuUTNBdFd2WERGV21TVWxKM0x4NWs4T0hEeE1XRm1ab0QxeVFXcTJtZS9mdXpKOC8zeWlzMXE4Ylc3RmlSWlAzalA2OXZHclZLbXJVcUdGU3FaeWZoNGNIZCsvZVplellzU2F0bndzNmR1d1ljWEZ4eE1YRjhjMDMzOUNuVHgrcjU0dC9Md2xYaFJCQ0NDR0VFS0s0dEdnR1ErNjFSSjN5R1V5YThlOEpXTlZxSlVDdFUwdXBScXhkQzZ4OW92M3FkZGl5QXhyVWhXYjVQaGtmZlU0SktQTlRxWlJxVUd2VmhGVURZTVlrWmYzYXYyUHU2Nm5jRjUwT0ZpNVYxbDh0WDg3eWVTb1ZmRHdJUm8rMzd6M2lYUmJhdFZhKzlISnlRSk1Eems1S3FHMkxPOG53eFhMYjcydU5TZ1Z2dlE3ZHpIeC8vdnVkNmJxdXVia3diekZNbjVqM0dqazdLMVd2N1Z2RHl2L0IwV1BGTTdmOHluaFpQcGFSQVNGeklQbnV2UjBQWUgxVWErMmloUkJDaUFkRXJWWWlBQjhmSDU1Ly9ubWJybW5ac2lWTm16Wmw1TWlSM0xsemgvRHdjTEt5c294YTZUWm8wSUFQUHZpQTdkdTNFeGNYQnlnQjd0cTFhMW05ZWpVT0RnNkcxclVGRld3RlhGek1qWnVVcFB5ZVZWZ2JaSHRkdW5RSlVFTFcvQld3K1MxWnNvU3BVNmVhN0s5ZnZ6N1ZxMWZuMUtsVGxDdFhEcTFXaTVPVEUyNXVicWhVS29ZTkc4YTc3NzdMb2tXTDhQYjJwa1dMRmpiUDY4MDMzeVFzTEl3eVpjclFvRUVEZERvZGtaR1J1THE2R2xvMVY2eFkwZEJtV0tWUzRlSGh3ZW5UcDFHcFZJYlFjdTNhdFl3WU1RSzFXbzJEZ3dQUFAvODg3Nzc3THFWS2xjTEp5WWxidDI0Wmhhdm1sQzFiMW5ET2loVXJET09aMDZoUkkxYXVYR25Zdm56NU1oOTg4QUdCZ1lITW16ZlA3RFduVHAxaTJyUnBYTDkrM2FpZGMwRzllL2NtTkRTVVAvLzgwK3A4OVZ4Y1hHamF0Q2t2di95eVRlZUxmeWNKVjRVUVFnZ2hoQkNpT0RSL0ZvWU96QXRRS2xhQXlaL0JwTThoNmM3RG5jc0RxZ2F3YU9aa3FGb1ZuR3o0VDh3VHArRG5iWEE4VXFsRXpSK3MzazZDdVl1TXF3YmRYSlhYOWVsZzQzRXlNa0h0Q1BuWG82cmdwN1NZWGJkSkNXanZmWUwrb1V0TGczbUxZUG9FSlhTMnhLczBEUDhJSm9mY1g3V21XbTM5UGdYZFNZYXBzNG9uK0hkMWhRL2ZWOTcvQlgyL1JsazcxNXpiU1RBMUJLWk5nTEpsOHZiN1Y0S3hJK0RTRmFVMTlQNUR4ZGRpKy9YdTV2ZnJkS1p0aVIvRUgzMGxYQlZDQ0ZFQ2lsSWw2dVdWOTRHa2pJd01RM2hZc0pYdUgzLzhnVTZuSXpjM0YwZEhSOUxTMGhnNmRDalIwZEZFUkVTd2VQRml3L3FxRDRPam1RK1pYYng0RWNCcVc5cWlPSDFhNlQ0eWN1UklPbmJzYU5nZkh4OVByMTY5OFBMeVl1TEVpUmF2Ly9UVFR3MlAyN2R2ajVlWEYzWHExQUdVTlZQYnRHbkRqaDA3aUlpSXNDdGNiZFNvRWQ5ODg0MWhXMStwcTE4TDlmVHAwOFRHeHRLbVRSdTZkT2xDaFFvVm1EdDNMdDI3ZDdmWU90Zkh4NGRCZ3dZWnR0VnFOYm01dVN4YXRNaXdUNy9tcXIrL3Y5SCt3a3lkT3BWcjEweVhoa2hKVWJyUkpDUWtHQ3ByQzdwMjdScFpXVm1NSHorZWhRc1htcTBTQm1qWHJoMnRXcldpVTZkT0FMejQ0b3VNR2pYSzhMUFJxVk1uY25KeWFOaXdJZE9tVGJPcDViRVFFcTRLSVlRUVFnZ2hIazFMNW9KbjhYNEMvYjY0dVptR21wVXE1Rld3UHN5QTFiRkFpUE9ndzliWWEvQkVEY3ZIdFZvNGNCZzIvZ3lYWTVWOVhic1loMTJwcVRBOTFQaDFxbGtEaGcyQ0NnVmFpTjFKaHM5bksySHFpTUhHejgvUlVSbTNRMXRZL3hQOHVrZFprL1ZoK3pzR1Zud1BIeFRTU3F4MkxYanpOZmp1Znc5blhwRlJzR1FaSkNUZS8xaDFnbUJRUDlQdkQ4RC8xc0dHemRhdnYzRkxDWmJIampRZG8xb1ZwUXI4dmJmZzhGRTRkRVJaMDdhbzM4dW42a0g3TnVhUGZmOEQvSFhDZU4rRENFTFZObFlWQ3lHRUVQOFFPcDJPY3VYS1dXd0x2SFBuVHRScU5SNGVIaVFrS0owcXNyT3pEV3VpYnRxMGlaNDllNXFNcTczM29iTDhMV24xVWxOVDBlbDBGZ00xZS8zeHh4OEFCQWNIRjNLbTdYUTZIUWNQSGdTZ2NlUEdSc2YwNjRiNisvdGJyTkswUlQ3YXB6OEFBQ0FBU1VSQlZJY09IZGl4WTRmTjFjWjY1ODZkWTk2OGVlaDB4bDA0OUs5MWJHd3NPVGs1aGphK1JabWp2WlhIT3AyT05XdlcwS1ZMRjVNSzRwNDlleElhR2txWk1tVU1ZYWRHb3lFbUpnYTFXbTIxdlhTdFdyVU1qMy80NFFlR0RCbGk4Y01FYXJVYVIwZEgxR28xSDMvOHNkRjUrZzhBVEo0OEdWZFhWKzdjdWNPMzMzN0xoeDkrZUYvZlEvRjRrM2VHRUVJSUlZUVE0dEUwWjZHeXpxYVY5WFgrRVNwVlZBTFdpWjhyb2VERDRGamdQL1VlZEtqenpXcGxqZEhTbnNiN2RUcllzdy9XYm9CYjhYbjdYKyt1ckRtcWwzeFhDVmF2WEZXMlhaemg5VmZocFk2bUlWZjBPYVdsN08wa3VIZ1p2bHdCL2Q0MURaRExlRUhmM2twd2VmZ1AyTFduZU5jWHRjWDJYVXA0YXE2cU03K3VuZUhNMmJ4V3VPRmZLUlc5RGVyYTN1YTNNRGR1S1NIaXdTUDNQMWI1Y3NycjJ2STUwMk4za21ISmw4cDZycmE0ZGgwK21haUU1RS9WTXozdTRRRnRYMUMrdEZybFBYTHBDdHkrRGFmTzJMWm1MU2dWMHh0L2htNHZHZTgvL0NkczNHSjZmc0gzWFRrZldMblV0bnVCK2ZWVmkrdDdLWVFRUWp3a09wMk90TFEwczIyQkwxMjZSRXBLQ2g5KytDR3Z2UElLcjc3NktvNk9qb1oxVFBmczJXT3g0bElmcmpvNE9KaUViU3FWQ3AxT1o3R05iN2FWemlRRmc3WGs1R1QyN05sRDVjcVZhZEtraWRXNUZBd2pyVGx5NUFqeDhmRTBhTkRBWkIzUjY5ZXZBeGhhOEJaVi9mcjErZUtMTCt4YUJ4Ymd5U2VmcEhidDJwdzRjUUluSnlmRFdxVDYxN3AyN2RvQXJGNjlHZ0JQVCtYM2QydlBmL2Z1M1VSSFJ4dTJzN0t5MEdxMVJtdk5wcWFtQWhpOVIvUXVYcnpJOGVQSDJiOS9QN05telRKYTl6UW9LSWl2di83YTZQeXZ2LzZhTTJmTzhNWWJiMWhjODNUejVzMEVCUVdaYlFkODVzd1pJaUlpVFBibjV1YVNtNXZMbDE5K2FiUmZvOUdRbTV0cnFQajk0NDgvdUhyMUttbHBhWHp5eVNjUGJJMWc4V2lUY0ZVSUlZUVFRZ2p4YUxwNEdhYk1na21mZ251cGtwNk5kZnFBZGRLTWh4T3dGbXpQKzZCRG5kUlVaVzNOWVIvbTdic2VCLy81V3FrMnpEK1BBZTlCbXhmeW5YY0RRdVpDM0EwbElHM1JURmxmMWNmYitCNmFIRml6WG1uM203OXQ4Qys3SVQxRHFYSTA5enpkWEtGVlMyVzhLVE9MNS9uYTR6L0xvWHBWNVQxZ2lVb0ZRd2NvNjYvZVNvRGR2eWxmN3FXVTlXdnIxVkdxUkFQOGJmOWU2blJLb0gzeU5PdzlvSVMzZHZ6UjBLenl2a280MmVaNTB6YkVPaDM4ZmdCV2ZBY3BxZmFObTVhbVZDTC9YMmNsZU0vZjZqay9SMGZsdGF4ZVZka3VVOGIyY0JXVU5zWGVaZUg1NXNwMlFpS0VmMm4rWEljQ3I3TktCYVh1OC85bnBQSkJDQ0hFSTBhcjFWcHNDM3ozcnJKT2VWeGNIT0hoNFdSbVpxSlNxUWdQRCtmT25UdEVSRVRRb1VNSFJvMGFaVEt1UnFNQm9HM2J0bno4OGNkR3g3cDM3MDVtWnFiWjlyVHQyN2ZueVNlZnREamZnZ0hoZ2dVTHlNcktZc1NJRVlhV3dRNE9Eamc0T0hENThtVUdEQmpBalJzM3pGNXI3UjZyVnEwQzRMWFhYak01cmc5WC9mMzliUnJQR251RFZiMWh3NGJ4ODg4LzgrMjMzL0xHRzI4UUdSbEpabVltV1ZsWkRCczJqSm8xYTNMbzBDRW1USmhnVXdoY3AwNGRGaXhZUUhwNnV0RitjMnZORm13ZG5kK1pNMmVZTkdrU24zLytPVTRXZnQ4N2ZQaXdJZmpkdDI4ZkJ3NGNNRGxIcTlWeStmSmx5cFFwUTFoWW1NbHJYYk5tVFJZdFdzVDU4K2ROcnRWb05CYm5WM0QvcjcvK2lxK3ZMKysvLzc3Wjg4Vy9tL3htTDRRUVFnZ2hoSGgweFZ5RXFUT2hXVk00LzdkUzFYWTNCZExUN3o5SWVwUVZESEVleHJwQmV3OUFxeGJ3VkgybEFuUE9JcmozaHpOQVdWOTA1QkFsSk5RN2Vod1dmZ0ZwNlVybDYrdmRJYkNhNmRpSC9vQ1ZxNDJyWC9QYmQxQUp5a1lNVnNLeis5R2o5LzFkWDFCR0pnd2RVN1JyMDlMaHlGSGxDNVR2YTBVL0tGY095cFJXcXJhZG5aWFFVWk90aE13Wm1jcHJjZWtLWkdRVXozT29XeHM2dFlkbmdrMHJPblU2NWZ2enc0OXc5WHJSNzVHYnExU1dIamtLQS9zYXYwOHNzdk5uWEtkVHFtckxsSUg2ZFdEaGY1VFgySnlDcmJXTGd5MXJFZ3NoaEJEL0lHbHBhVlN2WHAxbHk1YlJ0V3RYS2xTb1lOUVdHRXdEcWZ6Yk8zYnNvRWFOR3J6eXlpdEc1N2k2dWpKLy9uenExVFBUdGNLS0ZTdFcyQnhhTGwyNmxBTUhEdkRKSjU5UXYzNTl3MzZWU2tXdlhyM1lzbVVMTjIvZU5MUzR0VllSbTkrV0xWdUlpb3FpY2VQR1BQdXNhWGVTMkZobENZemlDRmRqWTJQNTVwdHY4UEh4TVlTUnRyYmszYjU5TzdkdjMyYnpabVdaaG9DQUFEUWFEVU9IRG1YSWtDR0dVRm5mV2pjMy80Y1hDNmhRb1FLTEZ5L0czZDJkTW1YS21KMkRmczNWd01CQVEvV3l2WTRmUDg2MGFkTUlEQXpFM2QwZGpVYURzN016V3EyVzA2ZFA0K0xpWXBodmd3WU5BRmkxYWhYRGh3ODNhdCtyVnF1WlBuMDZXVmxabEM5ZkhrZEhSODZjT2NQUW9VTnAzcnc1a3lkUE5ycHY5KzdkeWNqSVlOdTJiVVdhdC9oM2t0L3NoUkJDQ0NHRUVJKzJDeGVWTDVHbllJaFR5czM4ZWNWdDJRcm8rWXJTMXZaZWl6VUFxZ1RBK05GNXdhZEdvMVFSYnRtaFZLcDI3UXpWcWhxUHBkTXBRZHVQbXlEbVV1SDNqajZuVkg0T0dRZ043LzBCTFNVRlZxMVRXdFRhVzAzNVQ1U1RvNnh2RzN2dHdkK3JuSS9TOXJmTjgxQ3hndW54MUZTSTJLdFVEc2ZkS0w3N1hvOVRXbWczZXdiZWV0MzhlcTVYcjhPcU5YRHNwUDNqYTdVd08weDVidm1ycWd1NnQvYVdRWHdDZkRqYzl2dFVxUXp6UW96M09UdmJmcjBRUWdoUndtN2R1a1ZHUmdiVnExYzM3TXRmM1JrVUZNVHc0Y09wVXFVS2FyV2E3dDI3bzFhcldiTm1UYUZqZTN0NzQrM3RiZmFZVHFleldFVmFXR0Nwdnk0bUpvYWtwQ1JtenB4Snc0WU5UYzdyMDZlUFVidlo5dTNiR3lwYnJUbDM3aHhMbHk3Rnk4dUxNV1BNZjNndUppWUdVTUxNd3VoME9xT3E0UDM3OTlPOGVYUEQ4ZEtsUytQdDdjMzI3ZHNOVmFNRjJ4Q2JjL0xrU2M2ZVBjc1RUenpCekprejZkS2xDMDVPVG93WU1ZTEJnd2NURmhabUNCMmJOV3RXNkhpMlBwLzdzV2ZQSGtKRFF3a0tDbUxxMUtsR2JhRlRVMU41NVpWWEtGKyt2Tm1LWm5NS3ZyOTI3ZG9GbUs2UkM5YmZjMEpZSXVHcUVFSUlJWVFRUWp4dUNyYlpTazE3T1BlOWVRc1dtZm1rK3Uya3ZJckg2SE5LSzlicjl3SzVGczJNZzlYYlNmRGJQdGk1VzJtUmF3LzkycTJ0bjFmV2RKMGFvcXcxS3V3M2RaelNCamkvckN3bDBEeDRSQW0rODFjbUZ6ZjlQVm8wVTFvUkI5ejdZK3FWV0JnM1ZhblFMYXFNVENVVXRzYTFRTGg2djM5dit6c203ejB2aEJCQ1BFUkZEWTFPbmxRK3hLUVArN1JhTFRrNU9ZYmp6czdPQkFZR0d0Mm5PQUtxM056Y0lvK2pyNzVVcVZRODlkUlQ3TjI3bDcxNzk5cDFyU1dYTGwxaTNMaHhPRGc0RUJJU2dvK1BEemR1M0NBaUlvS25uMzZhR2pWcWtKaVl5TldyVjNGd2NLQktsU3BXeDB0S1NpSTBOSlEvLy95VGxpMWJVclpzV1NaUG5reHdjREFkT25TZ1ZxMWFsQzlmbmtHREJ2SEdHMjh3WnN3WVVsSlNlUHZ0dHdHbDBqWWxKWVhrNUdUOC9mMXh1ZmZCTUoxT3gvTGx5M0YxZFdYczJMRkdvWEd0V3JVSURnN202TkdqM0x4NWs1ZGVlc2tRUW1yemZ6Q3lDQXA3L1N6SnljbGgrZkxsL1Bqamo3enl5aXYwNjlmUHFBcTFNRHQzN3VTWlo1N0J5OHZMNGptblRwMWl5NVl0bEN0WGpuYnQycG1kdTFhclJhZlR5ZnFxd21ZU3Jnb2hoQkJDQ0NIRTQwU2xVdHJFYXJYdzV6RWxSRHA1cW1UbmxKcXF0R010N1FtLzd6ZHUyZnlmNVRCK2pMSW02T0UvNE5TWisyL3BIUEc3RXRBVzhZODhBamo4Sjd6VUVXS3Z3dWxvNVQxMDRoVFkyREt2V0dpMXl2Zng5LzFRdXhhODBGd0pYZThuV0xXVnZuTDFUckx5ZnRvWllmOFlHWm13NzREeU0zanhjdkhPVHdnaHhDTnZXSzJYSHRqWUgzLzhNWjZlbnZqNStSbmF2OXJhVGxadng0NGQrUHY3RzhMVjdPeHNZbU5qemE1akNVcEFsVDk4TFNxZFRsZmtvRTRmRU9wME9uNy8vZmNpWFd2TzRjT0htVEZqQnA2ZW5vU0doaHFxZWJPeXN0aTllemRmZi8wMXBlNnR6YTdUNmFoVHA0NGg3RFFuTFMyTlFZTUdrWkNRUU1PR0RSazNiaHlPam83VXExZVBSWXNXY2ZTb3NpU0VTcVhDemMwTloyZG43dHk1Zzd1N08yUEhqaVVqSThQUXh0akJ3WUZseTVaUnRhcnlZY1Z0MjdaeDVzd1pXclpzeVlvVkt5aFhycHhoTElDWFgzNlpvMGVQRWhBUVFQLysvUTF6eXMzTkxmTHJEbm12bjcxakRCNDhtT3pzYkQ3NDRBTVNFaEpZdG15WnlUbjZOWHFUa3BJSUR3ODM3RTlNVE9UMzMzK25aczJhekprengvQTl5Ty9Ja1NOOC92bm5xTlZxeG84ZmIvWWMvWnd6TWpMTUhoZkNIQWxYaGZpSE9XcjY3NGRad2YwTFA4ZVdzV1FjR2VkUkh5ZTR2L0V4VzhZU1FnZ2hIbXVPanJCbVBlemFvMVNCL2xNY08yRitmOUlkR1BsWjhkOVBndFg3czM0enJQL3BuOUZPV2FkVFd2aGFhK05iM0M1ZVZvTGN3MzhhdDdpMjFjMWIwRzhJWkQ2RUlGZ0lJY1FqS2F6eCt3OWtYSjFPUjl1MmJmbmxsMTg0ZE9pUVlmK1RUejVwOHhoSGp4N2x4SWtUaElhRzR1am9TRTVPRHRXclY4ZmQzWjFCZ3dZQlNzdmEvRFFhamQwQnJqazVPVG5vZERxMFdxMU5yWG9MWGd2WXZlNW4rL2J0elZiTGFqUWFGaTVjeUk0ZE8yalhyaDJEQmcweWFsZGJ0V3BWbGk1ZHlsZGZmY1hhdFdzQmNIRng0ZjMzclg5djNkM2RHVHg0TVBQbXpXUE1tREdHNTltNmRXdWVlKzQ1ZnZ2dE4vNzY2eTh1WDc1TVFrSUNxYW5LNzJOcGFjYmRhQ3BWcXNUY3VYTU5BU3JBdW5YckdENThPUFhxMVdQWnNtV0d0c09CZ1lHa3BLU3djdVZLZkgxOW1URmpCbTV1ZVV1SDVPYm0ycnp1ckRuNkFEVFR6dDk5ZXZmdVRkT21UVkdwVkh6ODhjZEVSMXYrZlM4MU5kVmtqVitBOCtmUE0ySENCRUpDUW5DK3R3ekQ5ZXZYV2JseUpiLysraXZWcTFmbjAwOC9OYXEwTmpmMzVPUmtDVmVGelNSY0ZVSUlJWVFRUW9qSFNVNE9yREg5bzRNUWRrbEpLZWtabEt6MVA5M2Y5VmtQc2NKWENDR0V5RWVsVXZIeXl5L3o4c3N2czNMbFNyNzk5bHVDZzRPTnFoUUxzMnZYTHZyMzcyOVlyOVRSMFpILy9PYy9wS2VuMDZ0WEw1bzJiVXEvZnYwTTUrdDBPcHlkblhuNTVaZnZlLzQ1T1RsVXJWcTFTSzJCczdPemFkU29rZEY2cXJibzBhTUhQWHYyTk5tdlZxdHhkblptNGNLRkJBVUZtYjNXd2NHQi92MzdjL3YyYlNwV3JFam56cDN4OWZVMWUyNSt6WnMzcDI3ZHVwUXBVOFpvdjR1TEN5KysrQ0l2dnZpaTBmNmNuQnl5czdQUmFEUmtaMmVUazVPRGk0dUx5ZHFpWDMzMWxTSGtualp0R3BNblQ4YkZ4WVhCZ3djemFkSWtYRnhjK1B6eno0MENXVkFxVHkyRmo3YlFhRFRVcTFlUFYxNTV4YTdyOHE4eE8yWEtGREl5TXZEejg3T3JOWEJCVjY1Y1llREFnZFNyVjQ5eDQ4Ynh3Z3N2V0d6M3E5UHA4UER3b0dYTGxoS3NDcnVvZExKU3J4RC9LRks1S3VQSU9QYU5JNVdyUWdqeGlPblJ1NlJuSUlRUS93N3J2aTNwR1FnaGhMQ2kxYS9qRFkvM3RKMytRTzZSbHBaR2RIUTB3Y0hCRDJUODRwYWJtOHZQUC85TWx5NWQ3SzVhRmVibHJ3Q09qWTNGMzkvZnBNSllwOU1SR1JsSmd3WU5TbUtLRDBSNmVyck5ZV2xScXFSdE5mMzBXc1BqOFhWZmV5RDNFTVZEWmVlQ3V4S3VDdkVQSXlHUkVQYVRueHNoaEhpRVNMZ3FoQkFQaDRTclFnanhqNlphblZmaHAzdFR1bzRJSVVSSnNqZGN2ZjhtNkVJSUlZUVFRZ2doaEJCQ0NDR0VFRUlJOFM4Z2E2NEtJWVFRUWdnaGhCQkNDQ0dFRUVJSVVZenFiUjFtZUh5cTg0SVNuSWtvYmhLdUNpR0VFRUlJSVlRUVFnZ2hoQkJDQ0ZHTVRpZGZLZWtwaUFkRTJnSUxJWVFRUWdnaGhCQkNDQ0dFRUVJSUlZUU5KRndWUWdnaGhCQkNDQ0dFRUVJSUlZUVFRZ2diU0xncWhCQkNDQ0dFRUVJSUlZUVFRanhFN21wWHcrUFVuTXdTbklrUTRrRkkwV1FZSG52aysza1hqd2NKVjRVUVFnZ2hoQkJDQ0NHRUVFS0loNmlHUndYRDQ1K3YvVm1DTXhGQ1BBaGJyaDgxUE03Lzh5NGVEK3FTbm9BUXdsaHcvNUtlZ1JDUEh2bTVFVUlJSVlRUVFnZ2h4S09rYStWbk9Ibm5FZ0NqajYrZ2M2WEdsSFlxVmJLVEVrSVVpN3VhZEVZZlgySFkvci9LejVUY1pNUURJZUdxRUVJSUlZUVFRZ2doaEJCQ0NKSFArWlE0VmwvZXk4azdsMGpJdWx2czQydDFXbHdjbk1qSzFYQTFQWkh5Rzk2bHRxYy9wWjNkVVJYNzNZUVFENE0yTjVmRTdGUmkwbTZRcGRVQTRPcm9STVNOU0ZyZE9nM0E2TnF2MEtWU2NFbE9VeFFEQ1ZlRkVFVVdGeGRIeFlvVlMzb2FSYUxUNlRoMDZCQk5talRCeWNucHZzYmFzR0VESFRwMG9GUXAwMDhYZnZ2dHQzVHUzQmtmSDUvN3VnZEFibTR1di83NksrM2F0VU9sK21mK21wMmNuSXlIaHdlT2pvNkdmUWtKQ1pRclY2NEVaeVdFRUVJSUlZUVFRZ2hobTd1YWRJYjl0Wnh2WWlMUW9YdG85ODNTYWpoK3I1SlZDUEg0eU5ScTJKZHd4ckQ5ZHJVWFNuQTJvcmpJbXF0Q0NCT3JWcTBpT1RtNTBQTW1UWnJFdUhIanVIbnpwazNqUmtkSGMvejQ4ZnVkbm9uTGx5L3p6VGZmMkhWTlVsSVNvYUdodlBQT08remV2YnZJOTA1TlRTVThQSnpldlh1emJ0MDZkTHE4WDdwMU9oMC8vUEFENzczM0h1dlhyeS95UGZTMmJ0MUthR2dvWThlTzVmYnQyL2M5bnQ1ZmYvM0ZqQmt6U0VsSnVlK3hmdnJwSndZTkdzVFpzMmNOKy9yMDZjT0NCUXU0Y2VQR2ZZOHZoQkJDQ0NHRUVFSUk4YURFWjkybHhhN1BXQkd6KzZFR3EwSUlJUjR0VXJrcXhHUHM1czJiVEowNmxaeWNISnV2eWM3TzV1clZxNXc5ZTVZcFU2WllQTy9HalJ0Y3ZIaVIyTmhZdnYvK2U0WU1HWUtUa3hOUlVWRXNYTGpRS0dUTWY0MVdxMlhhdEdrMGF0VEk2TmlLRlN0SVQwKzMvY25sczN2M2JwS1RreWxmdmp5ZE9uV3k2UnB2YjI4KytlUVRKa3lZUUVoSUNDNHVMalJ2M3R6dWUwZEZSUUdnVnF0cDBLQ0JVVVhwOWV2WHljckt3c0hCZ1JvMWF0ZzlkbjYzYjk5bStmTGxnQktHWHJseUJXOXY3L3NhVTY5S2xTcnMzNytmOCtmUE0zZnUzUHNhZDkrK2ZjVEV4QkFhR3NyOCtmTXBYYm8wQUQvLy9ETUJBUUYwNzk2OVdPWXNoQkJDQ0NHRUVFS2h5MGduYmV0R3N2NDZqUGJXRFhSWm1TVTlKU0hzcG5KeHhiRjhCVndhTjhXOWN6ZFViZzkvN2RFY25aWnV2NGNRZWVjeUFHcVZJKzhGdHVIWmNyV281bDRlaHdmWVJTdzlKNU1mcng2aVk0WEcrTHFXNXFkcmZ6QS8rcWNpai9mbE00TjR3ck1pMTlJVGVmdGdXSkhINlZmalJYcFZhd25BV3dmbWN6MmphQi8yYjF3MmtMbU4zd05nd2RtZjJYajFjSkhudEt2TkZCeFZEdXlMUDhPRWs2dUtQTTZNcDk2bVdibGFaT2ZtMENIQzh0OUFDL05xUURNR1A5a1pnQ0ZIditUVW5TdEZHaWZBdlJ3cm54MEd3TGVYOXZEMWhWK0xQS2MxelVmajYxcWFxT1NyZlBUbjBpS1BNNnAyVjdwVWFnTEFTNzlOSnkwbnEwamp0QzVmbjRuMWV3SXdOWElORWJjaWl6U091OXFGbjE4WUQ4Q1c2Mzh5NTh5bUlvMEQ4SituQjFLcnREL3htWGZwdVg5MmtjZnBXNk10dmF1MUlsZW40NlhmcGdOUXljMmI1cjVCdkY2bE9hWFVyaWJYMVBMMEwvTDl4RCtIU21jdUFSRkNQRGErLy81N05tellRTVdLRlhGMmRyWjZia0pDQXRldlh6ZHNEeDgrbk02ZE81czlkOFdLRlh6Ly9mZFVyMTZkQmcwYWNPYk1HUVlOR2tUZHVuVlpzR0FCTVRFeFJFVkY0ZURnUUwxNjlRQTRkZW9VVGs1T3pKa3poNkNnSUtQeGZ2MzFWMmJPbkhsZno5WEp5WWw1OCthWmpHM051SEhqT0hMa0NCOTk5QkhkdW5Vek9wYVptVWxZV0JqOSsvZTNHRGd1WGJxVWRldlcwYWRQSDk1KysyMTBPaDBSRVJHMGFkUEc4SndhTm16STdObkcvMGdmTzNiTUpHQzJSS2ZUTVhic1dJNGVQVXFOR2pWSVNrckN4OGVINmRPbkYxdkFPbnYyYkg3NTVSYzZkT2pBcUZHalRJNm5wNmViYlh1YzM4V0xGK25mdno5dWJtNnNYcjBhZDNkM0FMcDI3WXBHbzJIcjFxM0ZNbGNoaEJDUHVCNjlTM29HUWdqeDc3RHUyNUtlZ1hnSXNrK2Y0TzVYaTlBbXhwZjBWSVFvTm80K3ZwVCtZQWpPZFo5NnFQZjk4c0pPK2g4SkI4RFB0UXc3VzArbWZwbXFEM1VPUWdnaFNvYkt6blg0cEhKVmlNZGNyMTY5ZU91dHR3bzlMeW9xaWdrVEpnQlFxVklsMnJScGc2K3ZyOWx6TlJvTjI3WnRBNVJBN2VMRmk0QVN4dmJ2MzU5aHc0Wng3ZG8xM24zM1hmejkvWms3ZHk0QW5UdDN4dHZiMjJ6NDJiWnRXMnJXckltZm54OHVMaTZHL1ZxdGxvNGRPeElZR01qU3BVdE50cTNadG0yYllXNlczTDE3RjRDLy8vNmI4UEJ3bzJObnpwd2hPanFhMk5oWTVzMmJaelF2dmNPSGxVL2F4Y2JHRWg0ZVRtSmlJci8vL2pzcEtTbGN1blFKZ0pZdFd4cGRFeE1UdzlpeFl3a05EYVZCZ3daVzV3ZXdiTmt5amg0OUNrQ0xGaTFvMUtnUlk4YU00Y01QUDJURWlCRTBiZHEwMERFSzg5eHp6L0hMTDcrWURXdlBuVHZIWjU5OXh0aXhZd2tPdHJ6WStwWXRXd0I0OGNVWERjRXFnSU9EYVFmNkkwZU9VS2RPSFR3OFBPNTc3a0lJSVlRUVFnanhiNVI5K2dSSnN5YVc5RFNFS0hiYXhIaVNaazJrN0NkVEgyckF1dkRzejRiSEM0TGZsMkJWQ0NHRVJSS3VDdkdZcytVREYvdjI3U01rSkFRUER3OUdqeDVOKy9idHJWNjNlZk5tYnQrK3pUdnZ2TVBiYjcvTmUrKzlSMUpTRXYzNjlhTjE2OVlBN05xMUM4QVEvR1ZrWktEUmFLeUdhWDUrZnFTbHBaa05NYTA1Zi80OGxTdFh4czNOeldoLzNicDFXYkprQ1ZsWmhiZXMyTEZqaDhWajU4NmRJeVFraEVtVEpobTlMbGV1WENFMk5oYkFaTjNXSlV1V0dGb2ovL2pqajRiZ0VaUkFWOThlT1R3ODNHS0lEZkRkZDkreGJ0MDZ5cFFwUSt2V3Jmbm1tMjg0ZmZvMG8wYU5ZdmJzMll3ZlA1NW5ubm1HbmoxN21yUWx6aTg4UEp3VEowNVl2RTlxYWlvQWUvYnNNUVRHZW5GeGNXUmtaREJ0MmpUQ3dzS29WcTJheWZWcGFXbjg4c3N2cUZRcWs5YS9CY1BWK1BoNFpzeVlnWitmSDZHaG9YaDVlVm1jbHhCQ0NDR0VFRUlJVTdxTWRPNSt0YWlrcHlIRUEzWDNxMFg0ekZqNFVGb0VYMDFQNUZTeTBzN1Z6ZEdaSGdIUFBmQjdDaUdFZUhSSnVDckV2MVJrWkNTLy9mWWJ2cjYrTEYrK25EWnQyakI0OE9CQ0t3bmo0K05adVhJbERnNE8zTGx6aDVDUUVLNWR1MGJObWpYNTZxdXZPSHo0TUFNSERtVDkrdlg0K1BodzRzUUpldmJzYWFoa3JGaXhvc1d4MDlQVDZkMjdONjFhdFRLcWZBUklURXcwcWl6TnY3MW56eDdjM053WVAzNDhOV3ZXTkp4VHBVb1ZsaTVkaW9lSEI2VkxsellLSGpVYURaMDdkMGF0VnJOMTYxYWJRdWlDOUlIcXBFbVRhTkdpQlRxZGpyZmZmcHY0K0hoZWZQRkZkdXpZUWVuU3BVbEtTakthMTYxYnR3QWwrRDUvL3J6WmNGV2owUkFTRXNMZXZYdXBWS2tTTTJiTW9GS2xTcHc2ZFlvLy8veVR4bzBiTTJ2V0xFYU1HTUdSSTBjNGN1UUlQajQrUFBYVVU5U29VWU02ZGVvWTJqRUR2UGJhYTBSRVJGQ21UQms4UFQxUnFWU2NPM2VPMHFWTFU2RkNCVHc4UEtoUW9RS2doTCtYTGwyaVZLbFNQUEhFRTBaelg3dDJMY09IRDBldE52N25ZOU9tVFdSa1pGQzllblY4Zkh3c3ZtWmFyWllaTTJhUWxwYkdyVnUzMkxoeEkzMzY5TEg3dFJkQ0NDR0VFRUtJZjdPMHJSdU5XZ0ZySEdCbVRSWHIvRlhjdE8venlrTDhJL2hsUVk5ck9qNDlyOE1wVjltblRZd25iZXRHUEY3dDljRHZINXVlWUhoY3UzUmxIRldtWGJpRUVFSUlQUWxYaGZpSE9ib3M3M0Z3L3dkM0gyZG5aelp0VWhiOTd0cTFLNE1IRHk3MEdwMU9SMmhvS0dscGFRRDg5Tk5QaG1Qbno1OEg0TkNoUXh3NmRBaUFPWFBtc0hqeFlweWNuTGg2OVNvcWxjcmlHcTZnckptYW5aM05MNy84WW5Jc09UbVpEUnMyV054T1NVa3hHNUQ2KzV0ZklEdzlQUjJBY3VYS21WeVhtcHJLblR0M3FGeTVzc1c1YXJWYXRtL2ZqcisvdjZHUzg4U0pFOXk2ZFl1K2ZmdWkwV2dBR0RCZ0FNdVdMVU90VnZQZWUrOVJzMlpOZXZic1NjV0tGWmszYng3bHlwVXpHZnZDaFF1RWhvWVNFeE1ES0JXOSt1L1YxYXRYQWRpN2R5L3g4Y1pyNmlRbUpySjc5MjUyNzk1Tmp4NDlqTUpWWDE5ZjFxeFpZL1JjcDA2ZGlrYWpZZHEwYVVianJGMjdsbVhMbHRHaVJRdEdqeDV0OFRYSS8zcXRYYnNXVU5wRWI5eTRrZGRmZjkzc3VlSGg0Wnc2ZFFwZlgxL0N3c0lvWDc1OG9lUGI0bUg5M0FnaGhCQkNDQ0hFUDBIV1g4WWRoMmJXVkxFazBQNFBEUXZ4VDNIVEJjTjdlTUpabldGLzFyRWpEeVZjemNyVkdCNTdPcmxaT1ZNSUlZU1FjRldJZnkwbkp5Y0F2THk4YkZyM0U1UTFOYTljdVlLSGh3ZXVycTZzWHIyYWJ0MjY0ZWZueDlLbFMybmZ2ajBBblRwMTR1REJnM3o1NVpkRVJVVVpybCsyYkpuWmxySjZqbzZPQUVicnFhYW5wOU8xYTFlQ2dvSll0R2lSMlRWWDI3ZHZUK1hLbFhuaWlTZHNmdjZKaVltQVVpRmFjSzNWWThlT2tacWFTbGhZR0g1K2ZtYXYzN05uRDRtSmlVeVlNSUgzMzMrZk5tM2FjTzNhTllLRGczbnR0ZGZvM2JzMzFhcFZvMjNidGl4Y3VKQy8vdm9MTnpjM09uVG9RRVpHQnJObnp6WUpWdFBUMC9uMjIyL1p1SEVqbFN0WFp2TGt5VXllUEpsang0NXg3Tmd4bzNQUG5EbkRtVE5uQUtYdGJxOWV2WWlNak9URWlSUDA2OWVQbmoxN21zeTVZSWhjcDA0ZFZxNWNpVWFqTWJ3ZkFFNmRPZ1ZBL2ZyMWJYa3BXYmR1bmFHdHNKT1RrOFZnZGNPR0RmejAwMDk0ZVhreGE5YXNZZ3RXaFJCQ0NDR0VFT0xmUm52cmh0SDJPbjhKVnNYajRjZEtLcU53VlhzcnJnUm5JNFFRUXBnbjRhb1EvMUw2dHE0K1BqNDgvL3p6TmwzVHNtVkxtalp0eXNpUkk3bHo1dzdoNGVGa1pXVVp0ZWh0MEtBQkgzendBZHUzYnljdVR2a0YyTXZMaTdWcjE3SjY5V29jSEJ5b1VxV0syZkVMcnMwSmtKU1VCRkJvdTJKN1hicDBDVkJDMXZ3VnNQa3RXYktFcVZPbm11elg2WFNzWHIyYXpwMDc4L1RUVDVPYm0wdEVSQVNOR2pWaTJMQmhSRVJFY1B2MmJjYVBINDlPcHpPcytmclNTeStoVXFrWU5HZ1FnWUdCSnVNZVAzNmNtSmdZeG84ZnozUFA1YTN0VWJac1dkYXNXV04yanUzYnQ4Zkx5OHZRV3ZmS2xTdFdXeS9uMTZSSkU1WXVYY3ErZmZzTWErVm1aMmZ6MTE5L29WS3BlUHJwcHdzZDQrYk5tL3o0NDQ4ODhjUVR4TVhGa1oyZGJmWThqVWJERjE5OGdaZVhGNkdob1FRRUJOZzBSeUdFRUVJSUlZUVFwblJabVViYjBncFlQQzV1dUJwdjZ6SXp6WjhvaEJCQ2xDQUpWNFg0bHlyS0dxTmVYbDZHeHhrWkdZWlFzbUNMM2ovKytBT2RUa2R1Ymk2T2pvNmtwYVV4ZE9oUW9xT2ppWWlJWVBIaXhiaTRtUDZYbjc1eU5iK0xGeThDRkhzWWQvcjBhUUJHamh4Sng0NGREZnZqNCtQcDFhc1hYbDVlVEp3NDBleTFjWEZ4dUx1N00zRGdRRU5JWGE1Y09VSkNRZ0NZUDM4K2ZmdjJwVzdkdW9ZS1dWRGEvVnFxNmdSNDdybm5qRUpWdmJ0Mzd6Smd3QUNMMStsMGVaL290QlJjbTFPdFdqVUNBZ0w0K2VlZkRlSHFvVU9IeU16TTVLbW5ucks2ZHFyZXdvVUxjWEp5WXVMRWlXWmJTK2ZtNXBLYnF5eVdVcTVjT1diTm1pWEJxaEJDQ0NHRUVFSUlJWVFRUW9oSGxxek1MWVN3bTA2bm8xeTVjdXpjdVJOM2QzY0NBd1BadVhPbjRmak9uVHRScTlWNGVIaWcwK25RNlhSa1oyY1RoN3FvcWdBQUlBQkpSRUZVR0JpSWc0T0RZZjFRVy96eHh4OEFCQWNIRit2OER4NDhDRURqeG8yTmp0MjZkUXRRMW1yVkI2Y0ZWYXBVaVFVTEZ1RG01bWEyMm5iYXRHbUdFUFhtelp1Ry9TZE9uQ2pTZkZVcUZSNGVIbWEvOU0rbnFGNTg4VVZPbmp4SlpHUWtBQnMzYmdTVTFzNkYyYnQzTDhlT0hXUHk1TWxtcTJXenNyS1lPblVxcWFtcE9EZzRNSC8rZkFsV2hSQkNDQ0dFRUVJSUlZUVFRanpTcEhKVkNHRTNuVTVIV2xxYTJiYkFseTVkSWlVbGhROC8vSkJYWG5tRlYxOTlGVWRIUjhQNnFIdjI3S0ZGaXhabXh5MVlUWnVjbk15ZVBYdW9YTGt5VFpvME1YdU5WcXMxek1sV1I0NGNJVDQrbmdZTkdwaXMrM245K25VQW0xdnJtdVBzN0d4NHJHOC9YS05HRFU2ZVBFbFdWcGJacWwxN3hpd29MUzJObEpRVVBEMDk3UjYzUzVjdWZQZmRkeXhldkppK2Zmc1NHUm1KbjU4ZnJWcTFLdlRhQmcwYU1HM2FOTE5yOXNiRnhURnQyalRPbnorUFNxWEMwZEhSNHZxMVFnZ2hoQkJDQ0NHRUVFSUlJY1NqUWlwWGhSQjIwMnExaHJiQU9UazVSbTJCNzk2OWkwNm5JeTR1anZEd2NESXpNMGxQVHljOFBKd1pNMmJ3K2VlZkV4WVdabmJjZ2dIcGdnVUx5TXJLWXNTSUVZYVd3UTRPRGpnNE9IRDU4bVVHREJoQTkrN2R6VjVyaVU2blk5V3FWUUM4OXRwckpzZjE0YXEvdjc5TjQ1bVRtNXZML3YzNzBlbDBIRDE2RklCMjdkcVJsWlhGL3YzN2l6VGVwVXVYaUkyTjVlYk5tMFpmQURrNU9Zd2FOWXJrNUdTN3gvYjA5S1JIang3RXhNUXdaY29VQU41Ly8zMnpMWm9MOHZMeU1xa28xdWwwYk51MmpZRURCNUtVbE1TVUtWTXNocjdSMGRHOC9QTEw5MVY1SzRRUVFnZ2hoQkJDQ0NHRUVFSThUQkt1Q2lIc2xwYVdSdlhxMWRtNWN5ZWxTcFV5YVFzTXNHSERCalpzMkVCMmRqWlpXVmxzMkxDQmlJZ0lBSGJzMkdHMFJxczVTNWN1NWNDQkEzenl5U2ZVcjEvZnNGK2xVdEdyVnk5S2x5N056WnMzRFcxNXM3T3piWnI3bGkxYmlJcUtvbkhqeGp6NzdMTW14Mk5qWTRHaWg2c3hNVEVNR1RLRVJZc1djZUhDQlE0ZE9vU0xpd3RkdW5UQno4K1B0V3ZYMmgwbWVubDU4ZDU3NzVHU2trS3RXclg0NktPUFdMNThPVjkvL1RXbFNwVXkzSGZVcUZFa0pTWFpQZWVlUFh2aTR1S0NScU1oS0NqSXNQNXFVZVRrNUxCOCtYTGVlT01OL3Z2Zi81cGRRemIvdVptWm1hU2twQlQ1ZmtJSUlSNUJycTRsUFFNaGhIajh5Zi9YQ2lHRUVFSUk4Y0JJVzJBaGhGMXUzYnBGUmtZRzFhdFhOK3pMSHhZR0JRVXhmUGh3cWxTcGdscXRwbnYzN3FqVmF0YXNXVlBvMlBweFltSmlTRXBLWXViTW1UUnMyTkRrdkQ1OSt0Q25UeC9EZHZ2MjdXMnF0RHgzN2h4TGx5N0Z5OHVMTVdQR21EMG5KaVlHd082MVFiVmFMU3RYcm1UMTZ0WDQrL3V6YU5FaTFxMWJSM1oyTnErOTlocHVibTYwYXRXS0gzNzRnVzNidHRHNWMyZTd4bi94eFJlcFdMRWkzMzMzSFo5KytpbSt2cjVVcjE2ZDlQUjBtalJwUXZmdTNhbFZxNWJkcllFek1qSUlDUWtoS3lzTFVLcEpseXhaUXQrK2ZYRnpjN05yTFAzMzcvdnZ2N2VwOWJIK25uRnhjWlF1WGRxdWV3a2hoSGlFZVplRjYzRWxQUXNoaEhpOGVaY3Q2UmtJSVlRUVFnangySkp3VlloL21PRCtEK2MrUlczRmV2TGtTUUNhTjI4T0tLRmlUazZPNGJpenN6T0JnWUZHOTdIMVhybTV1WUJTbmZyVVUwK3hkKzllOXU3ZGE5ZTFsbHk2ZElseDQ4Ymg0T0JBU0VnSVBqNCszTGh4ZzRpSUNKNSsrbWxxMUtoQlltSWlWNjlleGNIQmdTcFZxdGgwWC8yYXJ3a0pDWHo3N2JjRUJRVXhZOFlNTGx5NHdJWU5HNmhZc1NLOWUvY0dvRnUzYnF4ZnY1N3c4SEFDQXdNSkNncXk2UjU2UGo0K1BQMzAwL3oxMTEvRXg4Y1RIeCtQU3FYQ3lja0pUMDlQdXdQSzZPaG9Ra05EaVkyTnBVMmJOblRzMkpHcFU2ZXljZU5HSWlJaWVQbmxsMm5YcnQzL3MzZmY0VTJWL1IvSDN5ZEptKzVOQjRXV1V2YVVWWVlvTW9vb0lLQW9vbzhvSUNCdUZBVWZSUVZCRUtpQ0lxS0NBeEQ4aVQ0TVFRUkJrQTJ5Vnd0bGxiWjA3elJ0NXZuOUVSS2FKcDJ5MVB0MVhWeHR6am01ejUwMGJXays1L3U5cTEzRmF6YWJjWEZ4Y1FoV0pVbkNhRFJTVWxKaUY5aG1abVlDOE9PUFAvTEtLNi9VT013dDYyWjkzd2lDSUFqWFFmT21JbHdWQkVHNDBWclU3RzhOUVJBRVFSQUVRUkNxVDRTcmd2QXY4dkxMTCtQdDdVMUlTQWpwNmVrQXRyYTYxYlZwMHliQ3c4TnQ0YXBlcnljNU9abkV4RVNueDV2Tlpydnd0VExXb0ZLV1pYYnMyRkdqZVZudjY4eisvZnQ1Ly8zMzhmYjJadmJzMmJhcVc1MU94KysvLzI3WFhsZVdaVnEwYUZHdHlrdkFiZzNWWnMyYThjRUhIM0QrL0huZWZmZGRmSHg4bURadG1pMDBEQW9LWXZqdzRTeGR1cFNKRXlmeXhCTlAwSzlmUDN4OWZaMk9uWldWQllCR28ySDA2TkZjdm53WkR3OFBoZzRkeXVEQmd6bHc0QUNMRnk5bTc5Njk3TnUzai9Ianh6Tmt5SkFxNTV5UmtjSHk1Y3ZadEdrVDN0N2V2UGJhYS9UdDJ4ZUFSWXNXTVhmdVhJNGVQY3J5NWN0WnZudzVvYUdoTkczYWxQcjE2OU9xVlN1SGRWYXR5Z2Z0VnY3Ky9oUVVGREJpeEFqOC9QeHMyN096c3dFNGNPQUFSVVZGZnlsY0ZRUkJFUDVHdW5XR3JkdHY5U3dFUVJEKzJickczT29aQ0lJZ0NJSWdDTUkvbGdoWEJlRmZRcFpsZXZmdXplYk5tOW0zYjU5dGU1TW1UYW85eHFGRGh6aDI3Qml6Wjg5R3FWUmlOQnFKaW9yQzA5T1RaNTk5RnNDaGV0SmdNRlE3d0xVR2N3MGJOdVR6enordjlyeGlZMk9kVnNjYURBWSsvdmhqTm0zYVJKOCtmWGoyMldmeDh2S3k3WStNak9Uenp6OW44ZUxGckZxMUNnQzFXczNvMGFPcmZlNjc3cnFMZHUzYWtaNmV6dlRwMDltNGNTT0xGeThtSWlLQ0tWT21VSzllUGJ2amh3OGZ6cEVqUnpoeDRnU0xGeS9tKysrL3IzRDlXV3RnYlRBWVNFdExZOWl3WVR6NjZLTzJ4ekJ3NEVCaVltS1lQbjA2Q1FrSnJGNjl1c0p3MVd3MmMrVElFVFp1M01pdVhidnc4UERnc2NjZVkralFvWGJQU1VoSUNIUG16R0hmdm4xODk5MTNKQ1Fra0o2ZVRucDZPbXExR2pjM3R3ckRWYVBSaUN6TEdBd0dYRnhjYk51ZmVlWVo1czJiUjBaR0J2bjUrYmJ0a2lRUkZSWEZTeSs5UkhCd2NEV2ViVUVRQk9FZm9VMUxTL1ZxL0psYlBSTkJFSVIvcGhiTkxEOXJCVUVRaEwrTlFvT1d1UWxyV1p0eWdQT2FkRXl5aWFQOVBxS3B6N1Z1WXZuNll2eC8rayt0enpHcHhZUE1hbXZwcnRicWw1YzRWWEM1VnVOMERtekN2cjRmQVBEOHdTLzROSEZqcmVka2VQUkhWSktTNzVOMk1YeFBYSzNIMmRiN1BlNEpia1dLTm9mNmE1K3U5VGp2dEJyR3U2MGZCYURSeitNNXIwbXYxVGk5UTlxd3BkZFVBSjdhOXpIZlh0eFdxM0hVQ2hkS2gxbVdXbHQ4L2pmR0hGaFlxM0VBOXNaK1FKZWdKaVFVcHRKOHcvTzFIbWRPdXllWjJHd3dBS0dyUjVKUm1sL0ZQWndiVkMrR05YZTlBY0RRWGJQNUtYbHZyY1lKVkh1VC9lQlNBT2FkK1prSmg3K3ExVGdBSis2ZlR5dmZDSTdtWGFUZHI2L1VlcHpQT2ozRE00M3VCY0JyMVhDS2phVzFHdWZ4Qm5lenZPc0VBUHB0bjhhbXRDTzFHaWZjUFpDVXdZc0JtSDVxRlZPT3I3RHQ4MVM1RWUwVnlxQjZNVXhzTmdnZkY0OWFuZVBmU0lTcmd2QXZJVWtTQXdjT1pPREFnU3hkdXBSbHk1YlJvVU1IeG82dGZqL1ZMVnUyTUhic1dOczZxRXFsa2tXTEZxSFZhbm5zc2NmbzNMa3pZOGFNc1Iwdnl6S3VycTRNSERpd1d1UHI5WHJhdFd0bnQ1NXFkUXdkT3BSSEhubkVZYnRLcGNMVjFaV1BQLzY0d2hhOENvV0NzV1BIa3B1YlMxaFlHUGZmZno5MTZ0U3A5cmxWS2hYdnZQTU9hV2xwTEZpd2dNT0hEek42OUdnR0R4Nk1TdVg0STFhbFVqRjE2bFFtVFpwRTY5YXQ2ZG16WjRWamQrdldqYnZ1dW92TGx5L3p6anZ2T0YwSE5pUWtoQTgvL0pBWk0yWnc3dHc1cCtOb3RWcEdqQmlCeVdTaWZmdjJUSm8waVc3ZHVsVmFuZHVsU3hlNmRPbENZbUlpdi8zMkd3Y1BIbVRHakJtRWhZVTVQVjZXWlVKRFEzbjg4Y2NkSG5lSERoMVl0bXhaaGVjU0JFRVEvbVVrQ2NZL0RXKzhBOFhhV3owYlFSQ0VmeFpQVDNobXRPVm5yU0FJZ3ZDM3NDWDlHS1AzZjhwbGJaYmQ5dStTZGpDdDlmQmJOQ3RCRVA0TmlvMmxITSsveFBIOFMzeDdZUnRMT2o5SG45QzJ0M3BhZndzaVhCV0VmNkdISG5xSWxpMWJWbGlCV0pGSmt5YlozWmF1L3NIdTZlbkoyclZySFk2WEpJazFhOVpVZS95Z29DQm16NTVkb3prQmpCczN6dWwyU1pKNDRZVVhxalhHNU1tVGEzeGVLMDlQVHhvMWFzU1RUejdKcTYrK2lwdWJXNlhIZTN0NzgvSEhIenNOWDh0NzhjVVhNWmxNQkFZR1ZuaU1pNHNMNzd6ekRwY3ZPNy9pME1QRGcvbno1MU8zYmwzYjE2eTZHamR1VE9QR2phczhUcElrdnY3NjZ4cU5MUWlDSVB5TDFRMkZ5YS9BckE5RndDb0lnbkM5ZUhyQzVBbVduN0dDSUFqQzM4S1c5R1BFYm52WGJwdS9xeGVmZGh6TG81SGRiODJrQkVINFY3cXN6U0oyMjd0czZUV1YzaUZ0YnZWMGJudVM3S3lYcGlBSWdpQUlnaUFJd28xMkpSMCtXeXhhQkF1Q0lQeFZ6WnRhdWdLSVlQVmZJMlBFSUx2Ym9mZFZiemtlUWZnN1NOOW90cnNkc3RUeGd2N3JiWHZtU1hwdW5RSkFqK0NXYk84OS9ZYWZzOUNncGZVdkw5c3FWdXQ3QlBGZHR3bmNHZFFjaGVoQUlBakNUYUF4bHJJKzlTQ3ZIZjJHRkcwT0FCRWVkVGh4Lzd4L1hZdGdxWVpWU2FKeVZSQUVRUkFFUVJDRVc2TnVLRXg3RTQ2ZmdyMEg0SFFDNU9aQmFlM1dwQkVFUWZqWGNIT0RBSC9MK3FwZFl5eHJySW8zNGdWQkVQNVc1aWFzdFFXcjlUd0NPWFgveDNpN3VOL2lXUW1DOEcvaXBYTGowY2p1OUsvYmdSYS92RUNLTm9mTDJpem1KcXdWYmNtcklNSlZRUkFFUVJBRVFSQnVIVW1DdHEwcy80Ui9CTDBHa3ZkQy9rWG4reVVsaEhlQzROWWlDeEpBUnVaVVFUTHJVdy95Vy9wUmRtY2xvRE1iYWp5T2hFUXJ2d2k2QlRXalcxQlR1Z1kxbzVGM0tCTGlSU1lJZ2lEY250YW1ITEI5UHVlT3AwU3dLZ2pDTGVQdDRzNmNPNTVpK0o0NEFOYWxIQkRoYWhWRXVDb0lnaUFJZ2lBSWdpRDhaYklKMG85RCtoRXdHNTBmNHhrTURlNEJONytiT2pYaE5pWWgwY28zZ2xhK0VVeHU4U0FsSmoxN3M4K3dOZU00VzlPUDgyZHVJdVpxckdZa0kzTWlQNGtUK1VsOGZtNFRBRUZxSDdvRk5hTnJVRk82QlRXbFkyQWpQSlRxRy8yUUJFRVFCS0Zhem12U2JaOFBDTzk0QzJjaUNJSUEvZXQyc0gxZTl1ZVQ0SndJVndYaE5uUG9pMnVmZHhoNzYrWWhDSDhuNHZ0R0VBUkJFRzZ0Z21SSTNnMjZRdWY3SlFYVTdRZ2hiU3lmQzBKRjNKV3U5QXBwVGErUTFzeG84emdGQmkwN01rL3hlOFlKdG1ZYzUwUitVclhIeXRZVnNpNzFBT3RTTFpWQktrbkpIZjVSZEF0cVNreGdFOW9ITktTSmQxMlU0a1VwQ0lJZzNBTEZ4bXRMWVhpcDNHN2hUQVJCRUxDcm50Y1l4Vkk5VlJIaHFpQUlnaUFJZ2lBSWdsQXIrcUtyTFlBdlZYeU1aekJFM2czdUFUZHRXc0kvaUsrTEJ3UERPekV3dkJNQW1hVUZiTXM4d2RiMDQyelBQRWxpVVZxMXh6TEtKZzdtbnVOZzdqbGdBd0FlU2pWdC9SdlEzcjhoN1FPaWFlY2ZSVXZmQ0Z3VjR1MFNRUkFFUVJBRTRkOGxOclF0SFFNYTBUR2cwYTJleW0xUC9MVWdDSUlnQ0lJZ0NJSWcxSWpaQ0JuV0ZzQW01OGVvM0tGZVp3aHNER0xaUytGNkNYYnpaVmhFZDRaRmRBY2dTMWZJM3V3RTltYWZZVS8yR2Y3TVNhVEVwSy8yZUZxVGpyM1paOWliZmNhMnpVV2hwTFZ2Sk8wQ0d0TGV2eUh0L0J2UzFyK0JhQ2tzQ0lJZ0NJSWcvS050N3ZudXJaN0MzNFlJVndWQkVBUkJFQVJCRUlScWtjMlFjeGF1SEFKRHNmTmpKQW5xdExTMEFWYTYzdHo1Q2Y4K2RkUStQQkFld3dQaE1RQVl6Q2FPNVY5a1QvWVo5bVJaUXRmTDJxd2FqV2t3bXppY2Q0SERlUmRZY25XYlFwSm81bE9QZHY1UnRQS05wSVZ2UFZyNDFDZktLMFMwRlJiKzhWeHl3Q05KUnAwT2JxVXlYcElKTDI4akpTRktMdGRWVUJDZ0VoZlJDSUlnQ01JL3dNbUN5N2JQVy9sRzNNS1ozUDVFdUNvSWdpQUlnaUFJZ2lCVVRvYThpM0RsVHlndHFQZ3dyekNJdUZPMEFCWnVIUmVGMHRiSzdNVW0vUUZJMGViWXFsUDNaQ2R3Tk84aU9yT2hSdU9hWlpuVEJjbWNMa2kyMis2bWRLR1pqeVZvYmVsYm54WlgvMFY3aFlyUVZmamJjOGtGLzMweTdpbFFQMHBQai9aRzZnVXFBSW5NTkRQSDQyVTArOXpvV3I4SXYxZzkzeXNEYi9XVUJlRnZaV2VmOTIvMUZBUkJFT3kwL3VVbDIrZnk4TlczY0NhM1B4R3VDb0lnQ0lJZ0NJSWdDQlVxVElIVUE2RE5ydmdZRncrbzF3WEUwanpDN2FpZVJ5QVBSM1RqNFlodWdLVXlOYjR3bWNPNUY2NVdxSjduYU40bGlvMmxOUjY3MUdUZ2FONUZqdVpkdE51dVZyalExQ2VjRnI3MWFPa2JRUXNmUytqYXlEc1VsYVM4TG85TEVHNGtqd3N5UVZzaHFLV1JCUzhVRXhtaUFzeUFDWkRCbEFHbWZIS3lWWHkxckM0L2YxV0hhVU5TK0taZUlCZEszVy94N0FYaDc2RjduZWEzZWdxQ0lBaENMWWx3VlJCdUk4bDd3RHZzMnUyelA5KzZ1UWpDMzhuTityNVJ1WUY3SUFSRWc5cjN4cDFIRUFSQkVHNEh4Wm1XVUxYb1NzWEhTRW9JYmdWaDdVSHBjdlBtSmdoL2hZdENTUnUvQnJUeGE4QlQ5QUxBSkp0SkxFcmpjTjc1YTZGcjdua0tETnBhblVObk5uQTgveExIOHkvWmJWZEpTaHA0QmRQSUs1Um9yMUNpdlVOcDVCVkd0RmNvVVY0aHVJdGUyc0x0UUFhenE4UTlqMnVZMlVjRzcvR2dESUQ4bVphZHhsUXdGd0VRR0dUZ3RRbEpkTitZeTl2ckd2UGt2Wm44MnN5SHZVWGVOMng2M2k3dWRBOXF6c2Ewd3pmc0hPVU5xaGZEN3hrbktES1UzTFJ6MXBaYTRWTGo2bnpoMXJoVW5Hbjd2SUZuOEMyY2lTQUlnbEJUSWx3VmhOdElTUTRVcGQzcVdRaUNVSm04aTNEbElBUTJoZnBkeFZweWdpQUl3ajlQU1o2bC9XKzVUTWllQkVGTkxhR3FxOWZObXBrZzNEaEtTVUV6bjNDYStZVHpXT1RkQU1qSVhOUmsyZ1d1cHdvdWs2TE5xZlY1akxLSmMwVnBuS3ZnRDc5NkhvR1cwTlVybEViZVliYlBvNzFDOFhQMXJQVjVCYUc2MUJsUVo3Tk1wNWMwekd4cUJwOEo0TklFOHFkYkRpZ1RySmJWOWI0aTVwak84TkxQelhrMzRqem5YZHpJTk55WXEyNUdOTGlIQlIzSDhuM1NMcDQrOEdtTnFzNTlYVHlJYXplU2hNSlU1aWFzcWRaOTFBb1h2dW44SXNXbVVsNDh0SmovSmUrcjdkUXI5VnJ6d1VSNWhqRDkxQ3F1bE9UVytQNWg3djY4MS9veElqenJjTysycWNqSU4yQ1dFT2xaaHcvdUdNRzBrejg0dEVvWGFpWnEzVGpiNTllNy9XWlNVaEtSa1pIWGRjeWJRWlpsTkJvTjN0NFZYNkNSbnA1T2FHaG9qY2JOek15a3RMU1VpQWo3TlNTUEhUdUcwV2lrUTRjTzFSb25LeXNMSHg4ZjFHcTF3ejZOUm9PWFYrMy9ZNXlibTh1T0hUdDQ0SUVIVUNqc2x4WXdHQXk4Ly83N1BQdnNzOVNwVTZmR1krZm41K1BqNCtNdzdzMmkxV3E1ZVBFaUxWdTJ2Q1hucndtajBZaEs5ZGRpTTcxZVQybHBLVDQrUHJXNnYwYWo0ZmZmZnljMk5oWjM5MnZkSUU2Y09FRm1aaWE5ZXZWQ2tzUmk1N2VhV0FCRUVBUkJFR29oNXd5Y1dRZTE2QjRuQ0lJZ0NMZWw0a3c0dnhsT3I2bzhXUFdMZ3BZUFErVGRJbGdWL3Rra0pCcDZoVEMwZmpmZWIvc2ZmcjNuYlpJSExTWi82SGZzamYyQXhUSFA4VXF6QjdnM3JCMzFQWUt1eXpsVHREbjhrWG1Lcnk1czViL0hsak5zOTF3NmJwcUkvMC8vSWVoL0kraTgrWFVlMi9NaGs0NHVaY0haWDFpYmNvRERlUmZJMGhYZXNDQkYrQmVSSVdDSGpDNEM0aHFWZ3NmOTROb1c4dDRHMHhWTHFPb2tXTFc2NDc1aW5tNlJ6SUlWRVh6ZDRPd05tK1lYNXplVFVKaktvNUhkMmR6ekhWd1ZsamZCeTE2QU1LcGhiN29HTmJYZGJ1UWR4dlEyajNQaGdjOFpIZDJIT2UyZVpFeDBiTFhPTjZSK1oveGNQUWwzRCtTbjdwTlkzblhDRFZsVDJTU2JHZCs0SHduOUYvQk1vM3R0MnlNOTY5QTVzSW5UK3dTcXZYazBzanMvZG4rZFN3OTh3ZWpvUHNTR3R1WGxwZ092Ky95c05NWlNoa1YwNThSOTgvbit6bGRwNFZ2L2hwMUxxSjNjM0Z4ZWVPRUZ0bTdkYXJmZGJEWXpiZG8wRWhNVGF6VGU1Y3VYK2ZiYmJ6RWFqZFcrejg4Ly84eisvZnNyM0c4Mm01RmwrOTliRnk1YzRQWFhYK2ZGRjE4a0l5UERZWDl5Y2pJZmZ2Z2hJMGFNNEljZmZxajAvSEZ4Y2N5Y09ST3QxdEtCNHJmZmZ1T0ZGMTdnenovL3REdHU2OWF0VEo0OG1ibHo1NkxSYUtwOFhDdFhybVRDaEFuazVEaGVhUFh4eHgvejNIUFBjZWpRb1NySGNhYW9xSWpGaXhmejBrc3ZrWlptZnhIV3JsMjcyTFZyRjJQR2pHSExsaTAxSG52SmtpVk1tRENCMU5UVVdzMnR1ZzRkT3NRMzMzempzTjFnTVBEeXl5L3p5aXV2a0pDUWNOM09WLzQxVWxPYk4yOW16Wm8xbU0xbTI3WVpNMmJ3MVZkZm9kUHBLcjF2UVVFQkkwZU9aUDM2OVE3N05Cb053NGNQSnk0dWpnc1hMdFJxYnA5ODhnbkRody9uZi8vN24yM2JxVk9ubURWckZzODk5eHlYTGwycTFiakM5U01xVndYaE5sS3ZHOFQvVkwxam13eW8rcGl6amovYnhUaGluSC9jT0UwRzJPK3J6bGkxcFN1QzRneklPUXV5R1VweTRmd21hRElRYnNEZjFoVXlHMlN5NDBzb1N0YWoxNWd3RzhVYmFjTGZqMElsNGVxbHhMdStLMEhOM1ZHNGlLc3VCZUZXS1V5QjlLT1Z0LzhGOEs0TDRURWd1dFlKLzNhK0xoNTBDV3BDbHlEN3NLUFFvQ1crTUlWVEJjbWNMa2ptVk1GbFRoZWtjRm1iZFYzT202TXJJa2RYeElFYzUyK0t1eWxkcU84UjVQalBNNGlJcTUvN3VIaGNsN2tJLzB6dWw4R2xBRWFPSzBDdFVvTnJjeWo4Qk16WldOWlp6YXg4QUNVTXZUZVQxWXRDU1RycVFiczZ4UnpSWHYrS2E0UFp4RHNuVnZKL2QwNmtXMUF6aHRidnhyYk1FMnpyOVI3cnJ4eGs0cEZ2aVBZSzVjdVk1MWlUc3AvbXZ2Vm83bFBQWVp4Rm5jWlRhQ2poL3k3dnF2UjhMelRwYi90OCtxbFZmSEQ2ZjVoa2N5WDN1S2FSZHhpUFI5N04xSlAvVitXeEh5YXNvMy9kanZRS2FjMW5uWjdCUytYTzNJUTFlS3JjMk5ubmZkNCtzWUpqZVpkbzVsT1B0djRONkJUUWlPYSs5WkJ3L0gvMHpEdit3Mi9wUnpsWmNMbGE4eXdyVU8xTmdWNkxVVFk1M1crdEZGWklFZ1BxZG1UcHhlMmlndlUyOCtXWFgxSlNVc0tDQlF0bzBhSUZZV0dXdFpSa1dXYm56cDNzM0xtVFNaTW0wYWRQSDNidjNzMmRkOTVaNlhncWxZcmx5NWV6YWRPbVNpdEt5MHBKU2NGZ01EQmh3Z1R1dSs4K2gvMkZoWVZNbWpTSkVTTkdrSjZlenM2ZE96bDkrclF0TFB2UGYvNURhR2dvTDd6d0F1ZlBuMmZQbmoxMm9keVhYMzZKTE1zTUd6Yk02Zm43OU9uRHhJa1RTVXhNWk5hc1dRd2FOSWlWSzFmeTl0dHZNM3YyYkZxM2JvM1piR2J2M3IwQUZCY1hrNXViVzJubGFVRkJBVnUzYmtXcjFUSnYzanltVHAxS2ZIdzhaODZjNGE2NzdtTG56cDBZalVZKyt1Z2pubjMyV2JwMTY0WXN5M3p4eFJjTUdUS0U0T0RLL3hNZEdSbkowMDgvemFlZmZzcUxMNzdJbDE5K2laK2ZIN0lzczJyVktnQWFOV3BFdlhxT1A4OHFVMXhjekxadDI5RHBkRXliTm8yNHVMaGFWOWd1WDc2Y1BYdjJWTGovOHVYTDZQVjYyclZyUitQR2pmSHdzUHkvdzgzTkRiQUU1Q0VoSWJVNmQzbDZ2WjUzM25tSHZuMzcwck5uVDRmOUJvT0JuMy8rbWNHREI5dFY3TzdaczRmNjlldFR2MzU5L1B6OG1ETm5EdHUzYjJmcTFLbTR1cnJ5NTU5L3NtdlhMckt6czVrNGNXS0YxYjYrdnI2MGFOR0MrZlBuYytyVUtWNS8vWFZiTmFsU3FVU3YxL1BiYjc4UkV4TkR3NFlOcS9XWWR1N2N5ZEdqUnhrMGFCQmdlZDVpWTY5ZENIVDJyT1hDcFZhdFdqbFVZUXMzbndoWEJlRTI0aEVJSGNaZXYvR3UxMWhpSERITzdUN085ZnkrcVl3M2xoYUl3YTNnN0FZd2xvRG1hdGdhMU96bXpLRTQzVURxdmlJTXhkWDdZMTRRYmxkbW8weHB2cEhTZkNQNUYwb0o3K0tOWjZoWXNGRVFiaFpaaHZ3TGxsQzFxZzZuSGtHV1VOWEorOUtDSUpUaDQrSkI1OEFtRGhWbVJZWVM0Z3RUT0YyUXpEbE5HdWMxNlp3clN1ZWNKbzE4ZmZGMU8zK3B5VUJpVVJxSmxhdzE0K1BpY1RWMERhUytSeENoN3Y2RXVQa1I0dVpMaUpzZndXckxSMTlYRDZlQmpmRFA1bmxPUnRNRWhqYzBnRnNzYURlQjRaUmxwMWtEc3I3S01keWlaTzRMeTJUcnZnQmVHSnZDcVBOTnE3eFBwWE5TdWZIRG5STUo5d2kwMjI2dFZnVjR2KzEvOEZDcHFhUDJvYWxQT0FVR0xYcXpFWVVrOFdEOUxxUm9jL2d0L1JqeGhTa2tGS1p3dmlpZFRGMEJXcU9PRWxQbGo2bG5TR3U2WGYxamIwOTJBbkVKYTFFcGxOVnEwMTNmSTRpTjkwd2gzRDBRbFVMSmxPTXJxcnpQQzRlKzVNUjk4MUZJRW85R2RtZHV3aHAwSmdNdUNpVXoyejVoZDZ6QmJPS0NKb01MbWd6T0ZhV1JyTTBtdFNTWHJOSUN0Q1lkUlViNzlXRWxKSHhkSzcvQVFpa3BXSC8zVytRWk5EeXlhdzRhSjYyYURPWnJvZXZjaExYOGNxVjJWWHJDamJGMTYxYTJiTmxDdDI3ZHVQLysrL254eHg4Wk9YS2tYWmhXcjE0OWV2ZnV6Y2FORy9ud3d3OTU0NDAzNk5XclY0Vmp1cmhZL2s0cktpcXlCYlZXeDQ4ZlI2MVcwN1NwL2ZlNlhxOUhyVmJUc1dOSHAyTzZ1cnB5NGNJRjNuMzNYWHg5ZlduWnNpVWpSb3dnS2lxS3NMQXdEQVlEenovL1BHKzk5UlpoWVdGRVJVVXhmUGh3NnRhdFMyQmdJRjVlWHNpeWpNRmdzTTJ2ckxadDJ4SVRFOE9CQXdkNDk5MTNXYmh3SVYyN2RtWDc5dTBzWGJxVU9YUG1jT1RJRWZMejgybmF0Q2xUcGt5cHNtWHVOOTk4ZzFhclJaSWtNak16R1Q5K1BHbHBhUmdNQm5iczJJSFJhRVNTSkR3OVBmbjIyMi81OXR0djBlbDBwS2FtY3VMRUNUNzY2Q09uY3kwb0tDQTdPNXZvNkdnR0RoeklxbFdyeU16TTVOS2xTOXh4eHgxczI3YU54TVJFQmd3WXdJc3Z2a2hhV2hvNm5jNXBhMkpuMXF4WmcwNm5JeXdzakFVTEZqaWRRMW1IRGgzQ1lERFFwVXNYaDMwREJ3NWt5NVl0ZUh0N2s1Q1FnRnF0cGxHalJpUWtKQ0JKa3UxMXNHSERCbmJ1M0VuSGpoMjU1NTU3Nk5HakJ3QUJBUUg0Ky92YmpYbml4QWtXTEZoUXJjZFNsa2FqSVRNemsrUEhqeE1hR2tyejVzM3Q5aXVWU2o3NzdETisrdWtudTlkL1Nrb0tYbDVleE1YRkVSTVR3OTEzMzgyT0hUdFlzbVFKelpzM1I2ZlRNV2JNR0I1NTVKRXE1ekJxMUNoKy8vMTN0bXpaUXI5Ky9XamJ0cTN0M0FEKy92N2NkZGRkMVg1TU9UazVyRnUzam5YcjFnSGc3ZTF0dTZCQmxtV09IeitPbTVzYkkwYU1jSGk5Wm1Sa1lEQVlhaHkrQzdVbndsVkJFQVJCcUNIM0FJam9CaGV1ZHRqSlBIbHp3dFhpZEFPWHRoYmMrQk1Kd2sxbUtEWnphV3NCRFhyN2lvQlZFRzR3c3dseXowTDZNZEFWVm42c214L1U3UWorVVNBeUZrR29QVzhYZDJJQ0d4TVQyTmhoWDY1ZWN6VnNUWFA0bUY2YWY5M25VbWpRY3FyZ01xZXFxR1pUSzF3SXZocTRodGcrK3BYWmRtMTdnS3MzQ3JIdTF6K0NPazJpNkc0ekFhNnU0REVBaXN1c0FTbFg3MElBU1EzZEd1WHg3ZVo2VFBHc1hTdkVzb3FOcGZ6MzJISjI5bmtmYnhkM3A4ZEVldHF2UHppdDlYQ3lydjZTS3phV1VuL3QwN1U2dDRURSsyMytZN3ZkTGFnWmVROHRyOVZZYjdWOG1EeTloZzhUMWxWNjNPbUNaRFpjT2NqQThFN3N6VDdESngyaWdNSzNBQUFnQUVsRVFWVEdjS2JvV2h2UDkwNyt3T2IwbzF3cXp1UktTUzdtY2kweEgyOXdOOVBhREtmUDcrOVFZTkRhN1pPUithamRLSjVxV0hHSVZ0WWZmV2JRZi90N0RqK0x5bGJ0R3MzT3ExdUZXMlAzN3QzRXhjWFJzMmRQM25qakRiS3pzL25nZ3cvWXNXTUhreVpOb2wyN2RvQWwyUHp0dDkrWVAzOCtraVN4WWNNR3VuVHBZcXN5TE04YUZOV3RXNWU0dURpN2ZmZmVleS9Cd2NFTzIyTmpZL0h3OEtod2ZWQlhWMWNBRkFvRlAvNzRvOFArN094c0FLS2lvdmo4ODg5cjhDeFlXcWNHQndjemVQQmdEaHc0WUd1RjI3NTllN1p2MzI2cklOMjBhUk5LcFpKWFhua0ZoVUpCVVZFUktTa3BEaUVkV0FMSERSczI0T1hsUlhCd01Da3BLYlJ1M1pwT25UcHg0TUFCVHAwNmhhK3ZMNUdSa2FTbXB1THU3azdYcmwxUktwVm9OQm9LQ3d2WnNXTUh2WHYzZGhoYm85RXdmdng0N3I3N2JnSUNBc2pNdEhRSjJMbHpKM3YyN0dINzl1MTRlSGpnNHVMQ1o1OTl4czZkTy9IMzkyZjY5T2tFQkFSVStseG90VnJiODZ2VmFubisrZWVyZlA2U2s1TlJLQlRFeGNVNWhPYSt2cjYydHIreHNiR0VoWVV4Yjk0OEhucm9JWlJLSmZQbXpiTWRPMkRBQUE0ZE9zU2dRWU1xWFIrMGRldldSRVZGY2ZMa1NZS0NnbXhWbjlid3R2d2NyTHk4dkd4cjcvNzAwMCs4OXRwcmRvR3pRcUZBa2lRS0Nnb0lDQWl3dmViMGVqMUZSVVc4L1BMTDlPalJneXRYTE8xN05tN2N5TkdqUjNGM2R5YzdPNXRYWDMyVmV2WHE4Y2dqanhBZUh1NTBEb0dCZ1hUbzBJR2pSNDhTRWhMQ3FWT25hTm15WmEzWHRzM0l5QUJnK1BEaHJGeTVFb0NMRnk5U3YzNTlFaE1US1Nnb0lEUTBsS1ZMbHpyYzkvang0K1RrNURCejVrd2FOV3BVcS9NTE5TUENWVUVRQkVHb0JiK0dvTmh1ZVpPNkpCY014ZUJ5L1R0ZTJaZ05NcW43S2w3ZlNCRCtDVkwzRmRHb3Y3OW9FU3dJTjRCUkI5a0prSGtDeXIzWDZzQXpHRUx2QUw5SVJLZ3FDRGRZZ0tzWEFRR042QlRnK0NaWXNiSFVVcEZXcHRyMXZDYWR5OFZaWE5abVVXb3kzTEI1NmN3R2tyWFpKR3V6cXp4V0tTa0lkdk9sanRvWGYxZFAvRjI5Q0hEMXd0LzJ6L2syUDFkUFZKTHloajBHb1dZa002aUtaZW9HbHdJUzVFMnpEMVRsNnIvZXd1dm9NSnNsRE5lcE1QdFkvaVh1MnZKZjNtcjFNRVByZCtOWS9pVUcvakhEOXZxOE12Z3J3dHo5a1pGNTg5aDN6RHo5RTVOYVBNaXNjcFdlTmZWMGRCOWIrKzhUK1VuazZoM1hZK3dSM05JeWg1TGNTcXZHQVFhR2QySkg1bWtPNXA2ejIrNmlVTnBWZzg2SlgwTTlqMEJXcCt4amE2OXB6RHg5YmYyb00wV3BlS25jU0NuVGRzSkZvYVJ2NkIyODFueUliVDdmM3ptUkFYOU1kMmhmUE9iQVFrTGQvZWxlcHpubk5la1U2SXZ0Vm10dTVoTk9pSnNmQUhsNkRZWUtXZ09YSlNGeFo1MW03TXFLci9KWTRjYTRmUGt5UzVZc1ljK2VQZmo1K2RHK2ZYdCsvZlZYREFZRDBkSFJIRDE2bExmZWVzc1dnRjY2ZElrNWMrYlFzV05IeG93WncrYk5tN2w4K1RMTm1qbS9hcnkyUVZGbHJJRnRlU2twS1FRRkJhRlMxVDYybURWckZnOC8vREQzMzM4L1BqNCtQUFRRUTRBbFhHM2R1alZqeG93aE56ZVhuVHQzOHZEREQ5dGF0cTVjdVpLREJ3L3kyV2VmMmMwdlBUMmRXYk5tRVJvYVN2LysvV25ldkRtelo4L204T0hEUFBYVVUremV2WnY2OWVzelk4WU13c0xDU0VoSTRJVVhYdURreVpQTW5qMGJzOWxjWVhBTmxyYkxzaXp6eHg5LzJHMjNWaTlhclY1OTdZS1huSndjamh3NTRqU3NMV3Zac21Wb05CcjgvUHlxM1ViV1lERGc2dXBhN2NyWXNtUlpac2FNR1R6MDBFT29WQ3BjWFYzcDJMRWpKbFBsUDBzbVQ1NXNkL3ZreVpOTW1EQ0JSbzBhT1FUM05lSGk0a0pZV0JpWm1aa01HemFNL3YzN00yREFBQm8yYk1pWk0yY2NubVByV3JmVzV6bytQcDZlUFh2YWhhc3JWcXdnUHovZjdqNmVucDU4OE1FSEpDWW1NbnYyYktLaW9tbzEzNlNrSkFEdXVlY2VWcTVjaWNsa1l1Yk1tZlR0MjlkMndVRjZlcnJkYTZHOGJkdTJpWEQxSmhIaHFpQUlnaURVZ2lTQm16OVkzMi9TYTI1c3VKb2RYK0xRQ3Rpbzk4UmtWQ1BMTjNIQlYwRzRUaVRKakZLbFErVjY3VjAzUTdHWjdQZ1NndHVJOWVBRTRYclJaa0htYWNnN1o3a2dxREkrOVN5aHFuZmRtek0zUVJBcTU2bHlvN1ZmSkszOUloMzJ5Y2prNklwc0FXaXlOc2Z5c2RoeSs3STJpMVJ0Ym9WckpsNVBKdGxNV2trZWFTVjVOYjZ2ajR1SExYeDFGc1Q2dVhqaTVlS0dsOG9OTDVYNzFZOVgvN2xZYnJzcFhVUUw0K3RBY1RVN0RmTXlBQkxJNVlMRUdyeVdQRDFOSUlHbStQcTk3WGdzL3hMLzJUT1BMZ09iMHRhdkFYdGlaOUYyNDh1RWV3UVM1bTVwTWZubHVkLzQrT3dHNEs5WFZEYjFDZWVqOXFNQTJKOXpscnUzdkluZWJIUTRUaDV1ZVlON2RjcCtuai80UlkzUDgyUlVUMmEwZlp5NThXdFptTGdSdmRuSXpxelR0UC8xVmVhMGV4SVptVFVwKzNtamhTVWNNc3N5djl3emhVL08va0o2U1I0eGdZM3BGZExhWVQzbGU4UHU0STBXRHpIOTFDcTc3VWJaeEtPNzUvSmE4eUZNUGZtOVhhZ0xjS2hmSENGdWZwaGtNOE4zeDJHU3paVzJRUFpRcVZuZTdXV0dSOTdGNlAyZjhyVzF2Wk53VTRXR2h0cldZc3pQenljdUxnNmxVa2xBUUFEQndjRjRlM3RUVkZSRWZMd2xBUGZ6ODJQcTFLbTJNSFhidG0wRUJBUlVHSzVhcXc1emNuSll1SENoM1Q1Wmxzbkx5M1BZWGhWSmtwQWtDVm1XN2U2N2MrZE93c0xDZVAzMTF5dThiMVpXRnZ2MjdXUGd3SUVPKzBwTFM4bkl5R0RGaWhWczJMQUJsVXJGSDMvOFlSZGNUcG8waWVMaVlveEdJN3QzNytiQWdRT0FKYVEyR28yc1hidVdCeDk4MEhaOFhGd2MwZEhSdlBIR0c2eFpzNFpYWDMzVnR1L1RUejhsSlNXRnZuMzdPZ1JlOGZIeHZQVFNTM2g3ZXpOejVzd0syL0ZhdHpkczJOQ3VTamMyTmhaL2YzOSsrT0VIMnphVHlVUy9mdjJJaW9xcU1sZzllZklrLy92Zi8zQjNkK2VERHo2bzlycWZzYkd4ZUhwNjBxQkJBN3Z0dTNidFl0bXlaWGJicmx5NXdyaHg0OUJvTkVpU3hNaVJJMGxOVGVYOCtmTVlqVVpidFdoTldVTkdaeFdqdTNidFFxdlYwcmR2M3lySFVTZ1VLQlFLOHZMeVdMUm9FUnFONVhkYjJhK0ZyNjh2RXlkT1pNcVVLYlJwMDRZK2Zmcnc5ZGRmazVlWFIzaDRPSGZjY1lmZG1BMGJObVRLbENrTzU4ck56UVZnNnRTcGZQcnBwOVYvc0ZmSnNteGJWL2lERHo0QUxGWEVBRjkvL1RWNnZaN282R2dHRHg1TVhGd2NEenp3QUc1dWJ2end3dytNR3plT3JWdTNjdTdjT1lZTUdWTGpjd3UxSThKVlFSQUVRYWdsWlpuL0Y5L29ia2hGeWZackFSbjFuaGdOenR0aUNjTGZnU3dyYksvaHNnRnJVWXBlaEt1QzhCZVpqWkIzQWJKT1EzRm0xY2Y3TjdTRXFoNUJOMzV1Z2lCY0h4SVNRV29mZ3RRK3RQTjMvbWFwU1RhVFVacGZKb0ROSnJrNHgvWjVha2tPR2FYNUR1SEt6VlJvMEZKbzBKSlVuRlhyTVJTU1ZHSHc2cVZ5dzdQczlqTDcxQW9YMUVvVmJncFgxRW9YMUFyVjFZOHVaVDZxTEIrdmJuTlJLUCt4UWE3SkZaQWdOVjhOT0ZtSFZGS0M3TGpabWNJaUZjamc1WGw5WDFzNnM0R1B6cXdqcnQxSTZua0UwakdnRVYyRExPMGkxNlRzWjl5Zm4zRlBjQ3YyNTV4MXFOZ3NMemEwTGRzelR6cDkvYXNWTG56ZjdWVThWVzZjMTZRemFNZE1wOEZxVmVxb2ZXenRpU3R5S1BjOFBpb1BQbW8vaXZHTit6RjhkeHlIOHk2Z2xCUThIdG1EZ3pubnVWem0reU5mWDR5RXhJdE4rdHUyRlJpMGJMaHlpSU81NXppYWQ1RVQrVW1rbHVSVVdOM2VOYWdwYjdZY1NvUm5FRS91L1JqNTZoZTJqdHFIZHY2V2FpdWxwQ0R6d1crcmZJelcwQmRnY2N4em1HUXpTeTl1cS9KKzFYWGFDNVpGZ3NmaG1nZlhOWFd1TU4zMmVXYnAzMnM1SGxkWFYySmpZMW01Y2lWVHBreWhhZE9tQkFjSEkwa1NXN2R1NWRkZmY2V29xSWcrZmZydytlZWY0K2ZuWnd0U1pWbEdxOVd5Zi85K0JnOGVYR2tZVmxCUTRMUmlUcVBSVkZwSlZ4R0ZRb0hKWkhLNGIwNU9EdHUzYjdkOVhqNjQzYjkvUDJscGFZU0VoQkFURTJPMzc5U3BVOGl5akVLaHdNdkx5MjZ0emJLOHZMd0lDUW1ocEtRRWQzZDNybHk1Z3RGbytUNWZ2WG8xOTk5L1AyNXVib0FsalBYeThtTHExS2tNSERpUTVzMmJFeDhmejRBQkEyekI3T2JObTUyZTU4SUZTM3YwOWV2WFZ4aDZXU3VEblQxV3JWWmI0K0FhTEVIZmpCa3pNSnZOeE1iR09xMmtQSGZ1SERxZGpwWXRXOXB0bHlRSnM5bnhaK2lkZDk3SjJyVnJTVXRMSXlqbzJoOE9YbDVldHJBOE1EQ1F3RURMR3RrcEtTbVZWdXhXeGhxdTd0Ky9uM0hqeHRudFMwbEpRYS9YazV5Y3pPalJveXNkeC9yY3VycTZFaDRlem9nUkkxaTJiSm50Z29HV0xWdFNXRmpJMjIrL0RZRFpiR2JWcWxVVUZscCtkcGVXT3E0NzNhVkxGNzc4OGt2cTFLbURwNmZsNHBQNTgrZXpmdjE2MnJadHkzLy8rMS9iOXBwSVRFeWtxS2pJdHFZd1lHdUxmUHo0Y1FDZWZ2cHB0bXpaQWtEbnpwMVpzMllOQUpHUmtaU1VXTmJaZG5jWDd4WGVMQ0pjRlFSQkVJUy9BYjNHL285K2s3SG03VmtFNFhaa01xcnR3bFY5a1ZpM1NSQnFTMWNJV2ZHUWsyQnBBMXdaU1FHQlRTQ2tMYmo1M3B6NUNZSndjeWtsQlhYZEE2anJIa0Rud0NaT2o1R1J5ZGNYazFGYVFFWnB2dTFmZXBuUE0wcnliZnQxNWh2WGlyaTJ6TEpzQzJsdmhtdmhxL013MWszaGlxdENoVkpTb0pBa0ZGYy9LaVVGQ3F6YkpCUW9LamptMm0wRkVrcEplZTArVi9jckpRVlZyNXBYUXhJWVBTRTNXNDFNS1JMbHV1TkkxYTgrU3M1d3cwVnBSdVZSZWNCWkhlV3JKamRjT1VSY3U1R0FwVVh1eHgyZVJtdlM4ZDlqeXhsY3J6TS8zUGthbTlLT3NDM3poTzArNWR0UFB4RjFENHRqbnVQSDVEME0zeE5udDI2cFFwSlkzdTFsN3ZDUDRxSW1nMzNaWnhrWTNvbHZMLzVlb3dzUllrUGI4bFAzU2J4OVlpWHp6dnhjNFhFbkN5NHovdUFpbG5lZFFCUHZ1bXp0TlkzRzY1K2xZMEEwWWU3K0xFajhCWVYwN1d1aE5WMzdCZi9FM25sODF1a1pkbVhGTStDUDZiYnRNWUdOK1R4bVBQZHRuK1owenIrbUhlR3p4RjhaMzdnZlY3UzVURDVtcVVTN3IyNEgyOFVEcTFQMk1TaThNK2MxNldUcENoekdzYllmdmxTY2FYZHh4Sk5SUFRtU2Q0RVQrVW5WZnE0cXN5d1N2bzVRd0ptTjEyVzg2a29zdW5KVHozYzkzSHZ2dmF4Y3VaSXZ2dmpDTHRoSlRrN0dhRFR5M0hQUDRlZm5oMXF0NXVMRmk0d1pNd2FGUW9IQllLQzB0SlRqeDQvejVaZGY4dHh6enptTWJXM3AycXhaTXo3NTVCT0g4NGFIaC9QVlYxL1piWStOamExeXpncUZBcFZLeGZyMTZ3RkxJRGhzMkRDaW9xS0lqWTFseVpJbEZRYTZBRE5uem1UQmdnVjIxWTIvL1BJTFlLbHU3ZDY5ZTZYbjErbDBiTnUyalNlZmZKSmx5NWJScGswYlJvd1lRWnMyYmV6V0NBMEtDa0tXWlE0ZVBNakJnd2R0WWVUcDA2ZVpPM2N1Ym01dStQdjdFeDhmajBxbG9uSGp4cmJuclYrL2ZqUm8wS0RTYWtMcnVadzlWcDFPVitQZ3VxU2toQ2xUcGxCYVdzcXJyNzVLWEZ3YysvZnZkd2o4VWxOVFVTcVZ6SjQ5dThKMVRjdlBjL2JzMmJaMVRJY09IVXAwZERSeGNYRzJOVmZMdHZCMVZsbGNYWmN2VzlhRzkvZjN0d3ZJVFNZVGVyMGVWMWRYdW5UcFVxMDVnMk5yYS9ucXozMmxVc21BQVFQNDdMUFBBRXUxcjFxdFp0cTBhYno1NXBzVnRxY3VXOVc3Yjk4K05tellRRmhZR0crLy9UWStQajdvZEZYOE1lYkVuMy8rQ1dCYkg5bTZwdTNjdVhNWk8zWXM0ZUhodEc3ZG12ZmVlOC9XL252MjdOa0FOR25TUklTcnQ0QUlWd1ZCRUFUaGI4QnN0TDlNWExRQ0Z2NHB5citXeTcvV0JVR29uQ3hEWWJLbFNyWGdjdFhISzlVUTFCUkNXdC9ZZHZhQ0lQdzlTRWkybHJ6TmZCeGI3NVVsSTFOb0tMa1d3SmJrMndXeU9mb2k4dlRGNU9vc0gvTU1Hb29NSlRmcGtkdzhPclBodGdpWnIzdTRDcFJFZ090RmlheFNQY0ZYSzdac0pFOGd0OG94NUZLWjNSZjg2Tmk0a0gzRmYvM3FuYmgySXhuVjBIbnJ5MHNQWEt0bVBOMy9XdUF6SUx3akE4STdBcGIyMm9aSGYzUjYvMGNpN3FUSVVNS1lBd3R0MVp2ejJ6L04wUHJkMkp0OWhpRTdaekc5eldOOEdmTXMwMW9QSjFOWGNUWGpzSWc3NlY2bnVlMTJDNS82dUNpVWZOUitGQklTSDUxWlYrRjl2N3UwZzVFTmU5TTdwQTErcnA0RXVIb3g4dXBqWHBPeTM2NWF1ckRNOTlRNVRSb1pwZmxFZVFiYnRrVjVoYkQ2cnNuVWRROWdZY2R4akRuZ3ZPTHQxU05mYzNkd0N5YTFlSkRMMm13V0ptNWtjRDFMQldCbWFRRVA3NXFEcTBKRmlKc2ZsNXkwd2JDMlExNXlmb3RENjJIaDFyQlduQm9NQm5yMjdHbmJ2bVRKRW54OWZlbllzU01hallaSEgzMlU3ZHUzbzlkZnExQnYyTEFoblRwMVlzU0lFVTdIdG9hckZiVzFyUzFabGlzYzB6cS9wazJic21EQkFrcEtTbmpnZ1Flb1g3KytRNUJyZGVYS0ZYYnMyQUZBOSs3ZFdiTm1qUzFFcTh6aXhZdDUvUEhIZWZ6eHgrMUMxYklrU2JLMVdwNDFheFo3OSs1bDVzeVpUSjQ4R1g5L1MydnlsSlFVTkJvTnc0Y1B0eHVydW12VzFxUXRzTFBLVXF2NTgrZWoxV3FaUDMrK0xXZ3JLQ2dnSkNURTdqaWRUb2RLcFNJakk2TmE0YXIxZVFCTFJTbEEyN1p0S3p4V3I5Zlh1bkwxMHFWTEFMenh4aHQyN1l5VGs1TVpOV29VZGVyVWNhaTRkY2I2OVMvL2RiVldLVis2ZE1uV0t0akswOU9URFJzMjJCMVhrWXNYTHpKejVreGtXZWFsbDE3Q3g4Y0hxTjA2eFZ1MmJDRW1Kb1oyN2RyWmJkKzJiUnM1T1RuTW1qV0wzMzc3RGExV3k4TVBQMHh5Y2pJRkJRVkVSRVRnNit0TGNYRXhhclg2aHF5UkxEZ253bFZCRUFSQkVBUkJFSVMvR1YwUjVDWkN6aG5MNTFYeENJTGdsdUFmRFFyeFY2QWdDTFVnSWVIcjRvR3Zpd2ROcXJrNHM4RnNJdDl3TFhETjFkdC96Tk5yeU5WcnJuNjBEMmR2aHdEejMwWWJEY0ViWmI2OTRNWnJMY3J0VkhpQjVBYXlZNHZFc2pTSkVyOWNDZUg1eDVLWm5WcDVZRjhkWXc4c3hOZkZnM3VDVzVHa3pVSmpLRUVHUEpScU9nVTJBbUIzVm9MRCtzTFd5a29abWNPNWxyYWNiZjBib0pLVVhDbkp0YTBSZklkL0ZDT2k3dUhiaTl0UVNVcUMzWHo1NU93R0poNzVCcjNaYUdzSEhPYnViMXZiMVJscm0yNW5QbXcvRW9Va0VaZXd0c0w3VHorNWl0NGhiVWdzU2lOYlY4aWdlakVrRnFWeHVpQ1phSzlRMjNGbEsxY0JNa3J6NlJBUWpVS1NhT29kenNaNzNxYXVld0FBVDBmSGNyTGdNdlBQckhjNFg0bEp6Mk43UHVMQXZiUDV1TVBUNU91TDZSZldIb0NWU1RzeHlXWmVhanFBZDFzL3lvaTk4L25oOHU0SzUzNGpoV3RCS1lOMEU4SUNZNWxXMGtycDd4ZE9LSldXQ20yajBVaEdSb2JkUG45L2Y4TER3OG5JeUdEMTZ0VTgrK3l6dHZVNnYvbm1HNFlNR1lLdmI4VVhRMWdyNGlxcTRxc3RzOWxzbTNmNTdkYTJyRFdwd2dzTEMyUEdqQm1vVkNyYXQyOVBVbElTZ1lHQmVIcDZJa2tTK2ZuNTZIUTZDZ3NMbVQ1OU91bnA2ZlRvMFlNMmJkb1FGaFpXWWJCcXBWUXFVU2dVdUxtNTBiTm5Uejc2NkNNeU1qSnNGYUVGQlpZTE1PTGo0OG5JeUNBME5MU3k0V3lzNFhWTlZCYXVEaDQ4bUlpSUNEdzhQTWpMcy95c3ExdTNybDFWS1ZqQ1cyOXZiKzYrKzI2NzdiSXNWL3BjR0kxR3Z2LytlOVJxdGEwNjFXdzJZekJjKzcwdHl6SkRoZ3doTmpZV285Rm9GK1pYcGJpNG1KeWNIRnhjWElpSWlMRGJsNU9UQTJBTHRLdGlmWjdLUHg1cnU5L0N3a0xjM2QwZGd1ZFRwMDRCVkRydnBLUWtKaytlakZacjZaeng1cHR2MHJkdlg4YU9IV3RyS1YxZEZ5OWVKRHM3bTVrelp6cnNLeXdzeEd3Mms1bVp5ZmZmZjQrdnJ5OURoZ3poNTU4dFhSRmlZbUl3bVV6b2RMcHFQeS9DOVNIK3JCWUVRUkFFUVJBRVFmZ2JNT2tzYTZubUpJSW12ZXJqRlVwTG1GcW5KWGpXdWZIekV3UkJLTTlGb2FTTzJvYzZGWVJPRlpHUktUSHBLVEtVb0RHV29qR1dsdm04QkkyaDFMWmRZN3gyak1aUVNwSDFkcG43V284elY2T0M2ZCtzTkV5aXRJN004clhlUE5jNEd3K1hja3VSS0lQQldIR2JCTmtBMy8wYWhvK1hpY0NXT3M2ZXJkbWJ5ODZZWkRORGQ4MTIyTjdNSjV6NC9nc0FHTEJqT3ZuNllsd1VTZ0pkdlVrdnpXZEMwd2Y0c1AxSVNreDZPbTZhQ0VER2tHOElkdlBsczhSZm5WWmJHbVVUdzNiUHRkdFdkcTFWLzUvK1E3NisyRzYvdFlMejA4U05QSCt3OXV1Q2JzODh5ZFNULzhlNmxBTThHbmtYYW9VTGExTXRsV0VlcW10ZmgxS1QvUnY5U2NWWmRBdHF4anV0SHVYbHBnUHdjZkdnMEtCbFpkSk9mcmx5bVBPVi9JZmhlUDRsL250c09YSHRSdkpkdHdtMjdWOWYyQXJBRDVkM003M040NnpvOWdvS1NlTDdwRjIxZm55MTlmeEZlUDZpbVpDbE5WL1BzNmJtbmYyWkNZY3NGWkh1eXVxM3diNWRXS3ZWaW9xSzJMUnBrOU5qM056Y0tDd3NaTzdjdVRScjFveXNyQ3hXckZqQjJiTm5tVEZqUm9XQlduR3g1WFdmbEpURWpCa3o3UGJKc2t4T1RvN0Q5cW9ZalViTVpqTWFqY2EycHFZMUNET1pUTGFBT0N3c3JOcGpTcEprdHdaclpHU2szZjZpb2lMR2poMExRSWNPSFhqLy9mZHRMWVZOSmhNTEZ5NmtmLy8rRHZjck8zNVpTcVVTSHg4ZjI1cW9zYkd4UkVaR01tdldMTnVZMVdFOUxpVWx4V0Y5MGNMQ1FvZHRVSGxGcFhVOVhhaDVCYVcxMHJPeSszMzY2YWNrSnlmejhzc3ZFeHhzcVp3M0dBem9kRHIrK09NUGV2VG9nU1JKbkRsemhwOSsrZ200RnY1WHRBWnVXZGIxVmhzMGFPQVE2RnZEMVlDQWdHbzlIdXR6YXpRYTdZSjh2VjdQWTQ4OXhvb1ZLMmpmdnIxREdIcnMyREVLQ2dxWU5tMmEwM0VURXhONTQ0MDMwT3YxdGptMmJkdVdqUnMza3BLU1ltdlhXMTFSVVZFc1diTEU5bnhhcTJrdlhickV3b1VMNmRPbkR6dDI3Q0FqSTROWFgzMFZUMDlQMjlxclBYdjJ0QjFmbmVkWHVINUV1Q29JZ2lBSWdpQUlnbkNia3MyV2RyKzVpWkNmWkxsZEZiVVAxR2xoV1ZOVjlkZmYxeFlFUWJqcEpDUThsR284bEdwQ3FqNjhXbVJrU2swR1cvQ3FNeHN0TFg1TmhqSWZqZVZ1VjdETmVtd0Y5OWVialpobE0yWmtUTElac3l6YmJwdGw4N1Z0VjIrYlpldHgxbVBLSEZmbXR1MDQvdnBhcGs1SmtOZGRJbXkxelBDZmZGbnpxTlorN1ZXRkp5aDh3ZXk4UGU3dTFUNnNPQmZPQnk4bDh1U0ZaazZQdVZIY2xhNzhkTmNrR25tRmNmZVcvK0toc29SanBrcXF1NnJEVkoxZnZOZkp1eWUrQjJCSlowdlQ1M1VwbHZYMy9NcjA4UzhmN3NZWHBnRHdkcXRIS0RLVU1PM2tEOFFsckszMkdzUWZKZnhNLzdvZDZSWFNHb0Q5T1djNWxuOEpnQXVhRE5hbkhtUlF2UmkrNmZJaUNZV3BITTI3V1BzSEtOeFExdUF2S2lyS29iV3NsYlVGYjBSRUJFcWwwdGJPOU1LRkMyemV2Smw3NzczWDZkaldRS3U0dUpoang0N1o3Wk5sbWRMU1VvZnRWYkZXK3lrVUNsc2daQTBNOVhvOUZ5NVlLczZqbzZPclBlYVBQLzVJWnFaakcydXIwdEpTMnptU2twSll1L1phTmZuNTgrYzVmdnc0dTNidFl2NzgrZFNwNDNobFl2bHdWYUZRT0lTZmxWV1VWc1JhOFZuMnVTaDd6ckxieXJZNXpzcktRcS9YMjYwNVc1NTFQams1T2JZUXVLenliWk90WWFTemltSlpsdm5zczgvWXNHRUR6enp6RFAzNzk3ZHRWeXFWZE8zYWxlblRwL1A5OTk4emJ0dzRaczJheGJGangxaTllalVIRHg3RXk4dUxVYU5HVmZwY0dJMUcyeHF6V3EzV1ljN256NThId00vUHI5Snh5bzVuRFg3VDB0TEl6YlcwdHc4SkNXSGt5Skg4My8vOUh4czNPbC9UMmRYVjFXbTE5cFl0VzVnM2J4NWhZV0c4K2VhYnZQTEtLN2IxYlo5NjZpbXVYS25kbXMxK2ZuN3MyN2VQYmR1MnNYdTNwVnVBcjY4dk0yZk94TVBEZzNIanhuSG5uWGZTcjE4L0RoMDZSRkpTRWsyYU5LRkpreWFrcHFZQzRPM3RYYXR6bC9WUis4cS9Sc0kxSWx3VkJFRVFCRUVRQkVHNHpSUm5RczVaUzZXcXNmSU9qQllTK0VWWXFsUjl3aTIzQlVFUWhHc2tKTnlWcnJnclhXdGNTWHM3eXZobDBBMFoxeEFBMlQyQlRTNDhMYm54NVNPbEtNcTJTRlhWQmFNRTV2eHIyMlRZdE1xZm1Wc2JjVy9YTE42VklpZzBYcCsycWtwSndkcTcvOHM5d2ZacjY1VU5PVklHTFVZcEtYRlRXb0tqTGIybWNpQW5FY0N1WFhCVkxUK2R1UjdWemdHdVhyVHdyYyt1clBncWo0MEpiTXdkL2xIazZqWHN5VTRBb0w1SEVBQ2xKZ01GNVVMVGsvbVdTdUtMbWd3NmJwcElydDUrN2NDcXlNZ3NPUHVMTFZ4Tkw4bTMyLy90eFcwTXFoZURXdUhDckxaUDBHKzc4eW91NGZiaHJQclJ5aHFZNWVYbE1XSENCTlJxTlcrLy9UWjMzWFZYcFdPbXBhVUI4TWdqanppc3k5cTNiMS9DdzhNZDFrRXRHK282azU5dmVhMlZiVmVibTV2THl5Ky96QU1QUEdCYk83Vmp4NDZWamxOVzQ4YU4rZUtMTDZxMXptcDZlcm90eENzckt5dUxTWk1tTVcvZVBOdjZtVmF5TE51TmJXMmZXemI4dExaUXJrcEdSb2F0cXRNYUNOZXBVOGN1VEQ1Ky9EaEtwZEloWUM0cUtxSkpreWFNSGowYVYxZFgzbnZ2UFpvM2I0NHoxbkMxb0tEQTZlTXQzL2JXZXR1NmhtOVorL2Z2NTg4Ly95UXVMbzdXclZ2YjdWdXhZZ1U2blk2OWUvZVNtNXRMZEhRMGFyV2E5dTNiYy9EZ1FRNGVQTWlTSlV1cXJEaFZLcFcyT2FlbXBqcWRNMVN2Y3RWc05pUExzdTNybzlGb2VPYVpaK2pTcFF2dnZQTU9ZR2wxSFJrWmFYZEJBbGhhSzRlRWhEZzg5L0h4OFh6eXlTYzg4Y1FUUFBUUVE2aFVLdHRyb2s2ZE9nd2VQTmhXNlYyUnI3NzZpcVpObTNMbm5YZmF0aG1OUnNhTUdXTUxaanQzN3N6Ky9mdng5L2NuS2lxS2wxNTZpYkN3TUY1Ly9YVmtXV2JwMHFVQVBQSEVFd0MyTnRybFg3TzE4WExUZ1g5NWpIOExFYTRLZ2lBSWdpQUlnaURjQm5TRmtIdk8wdlpYNTd3b3lJSGFCd0lhUTFCVGNCVmRvQVJCRUlUclFOdFFJc3NGVHYybUp2YVVDM0VqaW1nYnJjQ1dUYXJDd09RQ3BseVNMcXBZOUYwOTlxVDRNL3loTkw3OXBTNTVrb1RVSE9UcmtLK2FaRE1qOXM1alg5L1pCTGg2SVVrU2VYb05MZ29sRVI2V3lyTE0wZ0xNWEFzODNKU3VqR3hvV1UvU3VyWnFiY244dFhBMXdOV0xMYjJtMHNTN0xuMjNUYlVGcGhXWjJHd3dBQnV2SExaVnpUYjBzdFJ2bnlsS2RUaCtWOVpwWkdRYWVBWGo0K0pSNDNCVlF1S05GZy9aYmcrcUY4UGdlcDFaazJKcFNmeGIrbEVNWmhNdUNpVXRmT3ZYYUd6aDFuQlcvVmgySDFncU9FZU5Hc1dBQVFOUXFWUzgvLzc3WExseWhRVUxGamk5bjdWYXNHWExsZzc3cWhOa09wT2VibWxaWGJicTB0L2ZuMisvL1piMDlIUysrT0lMbWpkdlhtbFZabmx0MjdabDBhSkZCQVVGNGUzdDdYQkJSVzV1THNPR0RhTmh3NFlPWVZwMWxYMjhack1aYjI5dld6Z2NHeHRyVzNlMUtpRWhJV1JtWnRvcUZBR1NrNU5KVGs2Mk8wNm4wemtOR0M5ZHVnUll3dHpYWG51TnQ5NTZpeTVkdWpnY1p3MUxuVDNtQVFNR09JVFgxb3BpWjJ2ZGR1blNoWTRkTzVLY25NejQ4ZU1kcW5TdHR6VWFEUk1uV3RxeEZ4VVZrWldWQmNEaXhZdVpPSEZpcFMySEpVbGk4dVRKQkFjSDgrU1RUenEwNjUwL2Z6N3IxNit2OXRxaWl4WXQ0dHk1YzhUSHh6Tnk1RWhXclZyRm9VT0hPSHo0TURFeE1TaVZTdExUMDIxaHE1VjFUZGJ5bWpkdnpuZmZmZWRRVFd4OVhUejk5Tk5WdG9OZXQyNGR2WHYzdGd0WFZTb1Y0OGVQNTkxMzMrVzExeW0venZBQUFDQUFTVVJCVkY2alY2OWU5TzNiRjdDc2k2elJhSWlMaThQRHc0UDE2OWR6K3ZScHVuVHBZdnVhVzlmV0ZXdXUzbHdpWEJVRVFSQUVRUkFFUWJoRnREbVFmeEh5TDBGSmJ2WHVvMVJEUUxRbFZQVzZYdjB5QlVFUUJLR01rdnFRTmt6Qzk2Q0NaNmY3NGhOb3BrdHpQZlhyZ0JLSjdJd1FqcDBONTN5V0t4MWJGUkw5ZEJIdkVZNnF2MHpZLzJUVWVTNTRsRFJCRlJQTUJkOC80QytFbExsNkRXMDN2a3g5anlEMjk1M043UGpWN013OHplbitud0N3TCtjc2k4NXRZa2ZtS2R0OXR2ZWVUby9nbGlScHMyemJxcXBiSFJqZWlmZmFQR2EzTGN6dDJodlZPL3U4WDJHYjRHRVJkOUs5am1QbFdMRGFsekIzeXhpLzNET0ZubHVuY0NUdmdtMS9wNEJHUE4va2Z0Sks4Z2hRZS9Od1JEY0FmazA3YkR1bVkwQWpBQTdubm5jWVAwdFh5SW44Sk5yNE5lQ0ZKdjE1OWNqWFZUeEtleU1iOXFKVG9HWDhZbU1wbmlvM1B1N3dOSnZUanFJMTZkQVlTNGt2VEthTlh3TjJaMVVlREFzMVYvNzE5bGRZdzUyeWxhQmdYMEZxRFJ2RHdzSVlQSGl3Ylh0ZVhwNHQ3SFEyN3BFalIvRHg4YUZ0MjdaT3oxbWJnUFhjdVhNQTNISEhIUTd6VzcxNk5iSXM4L0RERDlkNDNJWU5HOWI0UHRWbHJZUzBNcGxNRG0yQkRRWURXVmxaVHRzS2x6ZHAwaVQwZWoyK3ZyNE8rMlJacG0vZnZ2ajcrL1BERHovVWVzNG1rNGxldlhveGFKQmp0NE1mZi96UklieTB0czJ0cUFKU3BWSVJGUlZGeDQ0ZDJiWnRHNEdCZ2JiV3VkWlFzV3pBNytYbFpWczNOeU1qZ3cwYk5qQndZT1dWa1M0dUxoVldYenRiYzdXMHROVGhjVmpuRVIwZHpiSmx5MUFxbGR4MzMzMjR1N3V6Y09GQ1pzK2V6UTgvL0lBa1NlaDBPdHNGQkZibHY5WmxsYjk0UVpabFc3QXNTUklxbGFyU05YRkxTMHNwS2lweTJONmxTeGZtekpsRDY5YXQ3YjYzdW5idHlvTVBQa2hBUUFEbno1OW4wYUpGaElTRThQcnJyOXZ1YXcyd2c0S0NLanh2ZFFYOTcxcDFldmFEUy8veWVQOWtJbHdWQkVFUUJFRVFCRUc0U1dRWmlqTXNnV3JlSmRBNy9sM3RsS1FBM3dnSWJHejVLRGt1Z3lRSWdpQUkxNVhSRTNKNlNPVEhnSHVTa3RRc04xeVN3QWNUTHI0S2Nsc295YTRua2VSMUxSaVFrRkNZWk5TZE8ySThISVQwMDI4MGZyZ3ZpZDZiK1NzQmE0bEp6eE5SOStEbjZzbm5uY2FUcFN1MDdYc2d2Qk9QUm5ablVlSW1Yam55RlFhemlmYitsb0RGMmpZWHNHOXY3TVRQcVgvU3YyNEh4alZ5dnU1a0s5K0lDdThicFBZaHFJcDIwNzR1SG16cStRNTNiL2t2Q1lXcHRqbjFDMnRQc0p0OXVHSnRJYXlVRkxiUWRuUDZVYWZqcmt6YVNSdS9Cb3hyMUplNGhMVmNxZWJWV3VIdWdYeDRkVzI5dFNrSCtETTNrZWx0SHFlK1J4RFBOcjZQdVFsckFEaVVlNTVvcjFDbW5GaFJyWEdGNm51clpjM0R3NHFVcnlJc0xTMUZyVlpYNjlqaTRtSUtDZ3E0ZVBFaVVWRlJkdnVPSGoxS2JtNHV3NGNQZDFoLzBocW1sUit2cXNvOWdJTUhENkpTcWVqUm80ZmQ5aXRYcnZEenp6L1RwazBidTNiRnRhMlFMU3dzcEtDZ2dORFEwRW9Ecitvb0c2S0JwWlZyK2JiQVlHbm4yN3QzN3lySGMzZDNkMW9oQ3RlZTA5byticXQ2OWVyeHhodHZPTjJYbUpoSVFVRUJMVnEwc0lXVmYvenhCd0NSa1pHVmpqdDY5R2hHang1dHQ2MmdvSUNoUTRjNkJQeFcxcS81WDJHdDBMU3V1VnBZV01pa1NaUG8wYU1Iano3NnFNUHh1Ym01N04rL254NDlldUR2NzAvLy92MVp1blFwR28wR2c4R0EyV3dtSWlMQ2FWdmc2cnlPd2ZKNkwvODlZSzNPTlJnTXR2YlJZSGw5bTB3bWpoMDdSbXBxcWtObHRyWGRzblU4czlsc3F4alB5TWhneXBRcHVMbTVNVzNhTkx2MVZlUGpMYjh6YWxMcFhaRWNYVFgvUUJWRXVDb0lnaUFJZ2lBSWduQWp5U1lvdkhLMVFqVUpqTlZiaWdrQXoyQUliQUwrRFVIbGVFRzJJQWlDSU54d0puZlFOQU9hV2Q0Y3pxams3VVNqRHhoOHdMajlUeG84K0JZcFppUDh1TjBTc0hyVlBtQlZLMXg0T3RwU2daZGVtcy9jK0RYTWJmY1VBSS92L1lqVmQwMW1mT04rM09FZnhXdEh2OEhieFJKWWxBMGtxN1BpNnZNSHYyUnR5Z0ZPRmx3bW96UWZ2Ym55TUVZZWJtblgrV25pUnA0LytFV05IOWYrbkxPRXJSbkpnTHFkK1A3T1YzRlh1cUkzRzdsOHRlTDJudUJXQktxOTBacDBiTGh5eU9rWTMxN2N4dFRXdzIxVnAwTjN6YTd5dkFwSllrbm41L0IxOGVDQ0pvT1Irei9CUytYR2UyMGVRMEppVEtOWVc3ZzYvZFFxUGszY3lMbWl0Qm8vUHVIbUtSc0VHUXdHQmc0Y2lJZUhCMkNwQkFUTGVwYnU3dTRrSlNYeHlpdXZJRWtTc2l6YnFram56Sm5Ed29VTDdjWmR2WG8xUGo0K1BQTElJdzdudElhVkpwT0pqSXdNUm8wYWhiZTN0eTFZY3JadUoxZ0NwcE1uVDlLL2YzKzdDa1JabHZud3d3OXhjM096cThxRGEyRlRkUU12cThURVJDWlBub3drU2Jibm9hSjVWYVY4aUtaV3F4azRjS0F0WlB6cXE2OW8xS2dScWFtcGJOMjZ0Y0xndExybkF2NXlJRnlaaXhjdnNtVEpFclJhTGY3Ky92ajUrZG5hRFhmdjN0M2grTjI3ZDNQczJMRUt4ek1ZRElDbHVyVDg2eWczTjVjLy92Z0R0VnJOOU9uVDdTcVczMzMzWFhRNlhiWG5EUERGRjErZ1ZxdEpTVWtoUFQyZDgrZlBFeElTUXMrZVBlMk9YN0ZpQlVxbGtxZWVlZ3F3Zk8ySERCbUNVcWxFclZaak5wdWRybE9zMVdxZFZoUTdVL2ExYVYzWFdLRlFFQndjVEdabUprT0hEclc5NXF6cnNlYm01ckpwMHlaR2pScFY2WmpXajFldVhMRjlUOHlaTTRkMTY5Wng3Tmd4R2pkdWpKZVhGNy8vL2pzQXpabzFxOWFjaGV0RGhLdUNjSnM1Vk0zL2kzY1llMzNHRXVQOFAzdjNIZDlrdWY1eC9KT2tlOVBTbHBZV0NxVlFRQ2hERUpVRE11b0FaQWdlQlFRMzZQRW81K2ZraUFncWlDSXE0SkhwQkFWRlJWR0d5QVlWQkVSV3l5aWpwWU1PV3JwbjB2eit1SnUwYWRKSnkvSjZ2MTU5OWNrejd1ZE9TRkg2elhYZE1zNjFQazczQ1piSGFqT1dFRUlJMGRnTUpaQWRyd0xWckhQcWNXMDV1cXVXdjk1aDRGUzdmOU1MSVlRUVZ3V2pEbElIYS9EL1NVL3M2cG0wR3ZVSzhhV2w4TzB1UXY4WnlXbVhUZFFuWUIzWDZqYWFPYWxLcFFsN0Z4Q1RrMlFPVjNla1JySDg3SGJHdCtySHpVM2JzZUJHOVV2eWxNSk1kcVZHbThmUTFDSmUxUnNOYktqUWt2ZHlLRFVhK1RGeEw4a0ZGMm5sNWs5eTRVVkt5NnJWL3QxMkVBQXJZbmVTVTJMNzAxbDUraUwyWERoQkg3K09qQXkrbVJtZHgvTEs0UytydmVlck45ekhIUUZkeVM3Slo5ak9ON2xZbk12RjRsd09aOFlSNFJWQ1cvZEEvSjI4U0NuTTVFeHVDcERTb005WktFRS9QR2JlVGhqKzBTV05aUXEySEJ3Y3NMZTM1NE1QUG1EcTFLbms1K2N6Wk1nUVFMVXNmZmpoaDFtMmJCbEhqaHd4WCt2ZzRFRDc5dTJaTkdtU3haZ3hNVEhzMmJPSHlaTW4yMXpIMVJRQXVydTc0K1Bqd3l1dnZNS2FOV3Y0ODAvMVFZQ2JicnJKNWx5LytlWWJQRHc4eklHWHlVY2ZmVVIwZERRelo4N0UzOTl5N1F2VDh6T3RJVnBiM2J0M1o5R2lSU3hjdUpCRGh3NmgwV2dzV2lMWGxtbGR6WXJoN29vVks4d0JOc0Fqanp4Q1Nrb0tQLzMwRTRjT0hUSlhuVmJWWXJjNnBsQzFycyszTG9ZT0hVcGtaQ1JmZnZrbFgzLzl0YmtxOU82Nzc2Wno1ODVXNTdkdjM1NzMzMysveG5WbHM3S3liSzRUQzJvTjJWZGVlY1VpWU8zU3BRc0xGaXlnYWRPbU50djdWdVRuNXdkQVptWW1vRDQ0RUJ5czFvUCs2cXV2Q0FzTEl5Z29DSUNUSjAveTAwOC84ZlRUVDV0YkV3T01IMS9lOXJhNHVCaEhSMGVyOTdkR282bDFzSzNYNjNGemM3TUlWd0dlZSs0NUZpMWFSRnBhR2dVRjZ1OXZuVTVIWUdBZ0F3Y09aT3pZc2RXT2FmcCsrUEJocGsrZlRtaG9LRk9tVE1ITHk0c0hIbmdBZzhIQWhnMGJ6TmNNSERpd1FTcFhSZTFKdUNxRUVFSUlJWVFRbDhxbzFrL05Ub0RzUk1nOUQxVXN5MmFUY3hQd2FnVmVJZUJ5NlV2bENDR0VFRmVNM2gxU2hxaUE5ZXpxR2JTNlp5cm4xcFhDTjcvUjZ0NytuSFhaVXFmeG5IVU9UTDFCdFU5ZGN1b1hma3JjUjdpSDVTK1FaMFo5eS9oV3FtS3BzMWNJQUc5RnI2YW90UHpUVGJvYTJnSmZTVTBjM0dqcHFrSURVMHZHQ0s4UWhqYnZTWEdwbmhsUjN3Q1dBWEd3UzFOR2RiMkZ4ME1qY2JWeklyTTREeThIVjZaMEhFVmI5MEFlMi9zaDJTWDVWdmNhMnJ3blV6ditrd0pETWNOMnp1Sm9Wbm5yNU0zSmg0Z29lLzE4SE4xSktjeHNyS2NzZ01TQzlBWWJxN1MwbEZHalJwa0RtL0R3Y0NaT25JaWpvNk5GZTkwUkkwWXdZc1NJV28yNWFkTW1oZ3daUXYvKy9XMGUxK2wwVEo0OG1YNzkrcUhWYXJuNTVwdnAxYXNYTDc3NElzSEJ3VGJYell5UGorZm5uMzltK3ZUcEZwV0JhOWFzWWMyYU5VeWJObzJ1WGJ0YVhXY0ttMHh0VStzaU5EU1VXYk5tTVhQbVRFYU9IRm12TVV5aGFzWHdyR0t3YXVMdjc4ODc3N3hEZkh3OFU2ZE81ZUxGaXpiYjFkYWtwS1NFcmwyN01tclVxRHBmV3hmT3pzNDg5dGhqRkJRVWtKR1J3WkFoUStqZXZidk5jNzI5dlprL2Z6NzI5dlo0ZTN0YnZCYVhZdmp3NGR4eHh4MlhWT2xyeXdjZmZNQ0lFU1BNSHk2b3JLU2toSll0V3pKMjdGaHV1KzAyaTJQejVzMnpXYTFkbWRGb1pOaXdZWXdmUDk2cUlycGJ0MjRzV1ZMM2pnWlEvbjczOS9mSGFEVHk2S09QTW1qUUlITjdZUjhmSDU1OTlsbk9uejlQWW1JaTk5eHpEL2ZjYzArOTdpWHFUOEpWSVlRUVFnZ2hoS2lIa2p3VnBHWW5xQzk5WWQydWQvVlRZYXBYSzZsUUZVSUljWDNSZTBESzNlQy9wb1N6UDh5ZzFZaHB4Sy9PeDJsWE1uWjNPcUUzMXY0L21zKzNIMDRMRjE5U0M3UDRLV2tmZ2M3ZU9HanRMYzQ1bVpQRWh2TUh1Q3VnR3dCNzAyTllFTFBCNGh4ZFdhdlNoZ3BaN1Nvc2dGNmJsc1BWNmVYVEZtM1pMODF6U2dyUW9HRmU5OGZRYWpTOGNXUVZjWG1xVGJDdlUza0YzS3BiWHdEZ1dIWUNZMzUvajJaT1hxeS9iU29hTk56YjRoWnVEK2pDNGxNYmVmM29LdkxLL2lkbGdIOW52cjcxZVFvTVJRemQrU2JiVTQ5YXpPT1g4d2Q1TG53WUdjVzV4T1FrQVJEaTZvZWp6cDdUT2Nub2pYVnJ5U291bjZDZ0lLc3djK0RBZ1pjMDVwTlBQbG50bXA5T1RrNVdhNHRxTkJwbXo1NXREb0VxOC9YMTViWFhYcU5uejU0VysyKysrV2JhdDI5UDI3WnRiVjduN096TWdnVUxDQXNMcStPelVPenQ3WmsrZlhxOXJnVVZvajM4OE1NTUhUcTBWdWNIQndjelk4WU1QRHc4NmxXNTZ1bnB5ZXpaTmJmNGJpaFBQLzEwcmM0TERBeHNsUHMzZExBS3FuSTBKQ1NreXVQMjl2WXNYYnJVNXJIS1ZkeFYwV2cwUFBYVVUvV1pYclYwT2gwelo4NDAvNXhFUkVUWVBPK1ZWMTdCdzhPanlwODMwYmdrWEJYaUtuYXA3VTBicWoycWpDUGpYRS9qQ0NHRUVQVlZxb2VjOCtWaGF1SEZ1bDJ2MFlCYkFEUnBCWjRoNE9EYUtOTVVRZ2docmdwNkQwZ1pxcUhaajhYRWZ2TWFydGxlT0xSc2lkNVl1N1gxUUZWdnZ0THhYczdtcHZCbTlIZjgxR2VLeFhFalJvcktldTl2VGo3RVhRSGRTQzdNNUorL3ZXTzFYcW9XRmFyYWFSdW0yc3Erd2pnVmc5YjZxQmhhRmhpS2VhYmRZUHI2ZGVUWHRHUE1pdjdPZkd4VThDMFcxLzJVdUk4eHY3OUhibGw0T3ZYd0NtWjBWcFdMbnZZdXZOaCtCTXZQYnVkbzFqbWFPL3V3cHM5L3lTN0paL0NPR2V6UE9HVTFqKzJwUnpsdzhReHZIRjFGU2FtYTAvMHRlek1yWWh4Nm80RzR2RFNMYWxnSlc2OXZHbzJtWHFGTmRkYzRPVGxaQmF1ZzJyMmFXcjdhNHVibVZ1OWd0U0hZMjlzelpzeVlPbDFqYWs4cnJvenFndFdybll1TGk4MmZrOHBxdXk2c2FCd1NyZ29oaEJCQ0NDR0VMUlZiL1NaQWJuTGRXdjBDYUhYZ0VhU3FVejFiZ0YzMXl3Z0pJWVFRMXhXOUp5UVAxZUQ5ZXhHWmZtbGtkazJuTG11dTNoN1FoWE41YVVSdW0wNXk0VVVNeGxKbVJUeUFmOW42cXp0VG95a3dGRE0ycEEvdmRIbUl0S0pzSXJkT00xZDZWbVJYVnJucXJIT3dPbFlmVGhYR2NiM0UvOEJ2VGo3TTRsTWJlVHowZGpwN2hYQ2IvdzNFNXFWeXo2NjNNRlQ0bjQ4VmNUdDVvZjF3UWx6OVdCbTNpd2QydjI5ZW54VlVlK1JBWjIrZURMdVQvNTFjejJkbnRuSXNPd0dBckpJOFR1VW1NM3puTEdMelVtM09vN2hVVC9lZm43UFk5MTM4YmtMZG1qRW1wQStoYnMwc2p1M1BPSDFKejFzSUlZUzRWa200S29RUVFnZ2hoQkJBcVFIeTAxU0ltcHNNdVNsZ3FIMXhqWm1qaHdwVVBZTEFvemxVNmx3b2hCQkMvSzNvUFNIMUxsTXIzcnA5U3VtZFl6OHc3OFJhY3hYcXAyZTJzRE0xaXFPRDVuTTBLNDRIZHIvUGZTMTZzNnpYZnppV0hjL2RPOS9rYkc2S3piRk03WUN6Ykt4RFdoK08ydkpmcTFaYzI3VStqQmg1WXQ4aVhqKzZpbjEzdk1PRm9td2l0MDBuclNqYjRyek00anp1LysxZDN1bjZJT04zejdNSVZrMmUycitFTlFsNytTWDVvTVgrWEgwaE4yMThzYzV6amNrNXorTjdGL0RHMFc5WWZ2TWsrdmgxQk9DVE0xdlluSHlvanM5VUNDR0V1RDVJdUNxRUVFSUlJWVQ0VzlJWHFnQTFOeG55a2lFdnJlNlZxUUE2QjNBUExBOVVIZXUrckpJUVFnZ2hxbEM1dmUvcDNHVHUzUDRhdTlLaUtUVWEyWjl4aWpuSGYyRGFrWlVVR213SGgxcU5ocldKKzNreitsdjJYRGpaSVBQU2FYUXNqOTNPb3BpTi9IN2hlSU9NbVZTUVFiOHRVekZpNUZUT2Vadm4vSkYra29GYnAxWGJrcmR5c0dweUtTSHd1ZncwaHV5Y3laN0l0M252eEk5OGZIcHp2Y2NTUWdnaHJuVVNyZ29oaEJCQ0NDSCtGb3F5eXNQVTNHUW96S3puUUJwdzlTc1BVMTE5UWFPdCtUSWhoQkJDTkl3ZHFWSG03ZE81eWJ4MGNGbTE1NWNhalF6ZCtXYUR6aUd4SUozeHUrYzE2SmdBSjNPU2FqeW5jdUI4dWVTVUZOQngvVE5YNU41Q0NDSEUxVVRDVlNHRUVFTFVLQzdsR0w2ZVFiZzR1VmQ1VG41aERrQzE1d2doeE9WU1dxTFdTODFMTFcveHF5K28vM2dPN3VCWkZxYTZOMWZWcWtJSUlZUVFRZ2doaFBqN2tYQlZDQ0dFRUZXNmtKWEV0djF2MDdsWkhMK2VkRURyMkpkK04wNUVWN2ErVUtteGxPOE9mTW5Cd3JNVWVyaUFFWnh6QzdqUnBTM0RJdjZKUnFPNXdzOUFDUEYzWUNoU1FXcitoZkt2ZWxlbGxuSDBBTGRtNnNzOUFCdzlHMmF1UWdnaGhCQkNBTGphT1pHbkx3VFVtcmh1ZGs1WGVFWkNpTCt6M0xLL2p3RDUrNmdXSkZ3VlFnZ2hoSldDb2p5MjdIdVBwZzRIZVdXUUk0NTJiZ0NjVGQzTzhxMi9FOWo4WG01c2R6ZHZiM3VkaTMxN2NxTm5PQWU5WEFIb2tYcU9YL09LT2J2akxmN1RkM0tqQkt5T250RGlWb2piQ2NXNURUdTJreGVVNUlPaDJQWnh6MkRJVHF6ZnVveU5RYU9EYXBaYkV1SzZVNUpmSVVRdEMxU0xjeTV0VEkwV1hKcVdoYW4rNE5vTTdKMGJacjVDQ0NHRUVFTFlFdXJXak1PWnNRQ3NUZHpQL1MxN1g5a0pDU0grMWc1ZVBHdmVEblZyZGdWbmNtMlFjRldJcTB6M0NWZDZCa0pjZStUbnB1R1VsaHI0OWRCbjVHZi93c1ErUm56Y0xOT0ZWbjZPdkRvTTlwMzlramUrK0ppYzhmOW1ma282MzdrM1pkcmg0M3pkd2h1TkVleGJ0U0d4cElUMVIxY3p1TlBJQnA5bjhNMnFOV2VIVVNwZ3ZYaW00Y2IyQ0lMbVBTSDlCS1JHV1ZlL3RScWdXb3NtN3J1MCsvcEhnS003bkQrZ3dxSzZzbmVCd0J2QndRMWkxdGQvSGpWeGNJT2dteURwQUJSZWJMejdDR0ZMY1k1bGlKcC9vWDQvTDVYcEhNRFZ2MEtZNmdkYStaZVJFRUlJSVlTNGpJWUY5VFNIcXk4Yy9Jd1J3VGZocUxXL3NwTVNRdnh0UGJsdmtYbDdhRkRQS3ppVGE0UDhDa0VJSVlRUUFCdzl2WlVUWno1aDdFMkZ0QTJvdnYxSGoxYU8rSVI0VWRROEdLKzRjK3oyZHVlQm1DeDZwdVd6dkUxWEFCemF0dWV2UXo4eXVJSG42ZDBHUEZ1b2JaMEQrSFZVbGFTR292cVBxYlZYNnpNQ2xPcFZ5T0xiRVpxRXdvazFVSmlsampsNnFIdnFIS0QxUUVnOUN2Ry8xL09tUnZEdEFONWhrUGdIcEVXcjNRNXVLampOUzdXK3hNNEpQSnFEVjJ2d2FxbXE3UUQ4TzBIS2tYck9vd2FsZXZVNk5HbXR3bVFKV1VWRE01WkNVYmI2SUlQNTY2TDZiaWhwbUhzNHVKVzMrSFZyQms1TlFMcVdDeUdFRUVJSVd6Skw4cmx0eXl1TmZoK0QwWUNqMXA2aTBoSVM4dFB4L3ZZQklwcTB3azZqUXl2L3N5cUV1QXdNeGxKeVM0bzRrM2VlN0pJQ09udTFwTEMwaE8wcFI2SFRsWjdkMVUzQ1ZTSCtobEpUVXlrc0xLUkZpeFlXK3c4ZE9vUmVyNmQ3OSs1WGFHYVhqOUZvWk0rZVBkeDQ0NDNZMnpmTXB3TDM3OTlQOSs3ZEcyMk55YXlzTEJZdFdzU29VYU1JRFExdDhQR0xpNHNwTEN6RXc4T2ozbU9rcGFYaDdlMk5UcWRyd0ptSnhwWjQ0U1MvLy9VdS9jTXZNR2E0TTFEenVncDZnNUVzWnk4QTFyVU1aM3hzTXIvNStuSEtUVWRFVmdGSHZKd3hvQ0hYcm1INzFUcTRRZkN0bHZ2c1hWWG9lQ25oYXROMjROTVdrZzlhdHZzOThXTjVzQXJnSGxpK2ZVbkJLcEJ5V0lYRTdvSFFvcmNLZEZNT3E2QzMzVkJJMmc4RjZhcE5zYk1QdVBxcVFNaVc1ajFWd0Z5UVVmZDUyRG1wRnNoVnRUazJoYzVvd0xNbHBNZEl1Q3JxcDdSRUJhWUZsUUxVb3V5R2JiUHQ2SzVhL0xyNGxuMzNBVHRwOFN1RUVFSUlJZXBnUjJyVVpiOW52cUdZM1JkT1hQYjdDaUdFeWVITU9BQk9rblNGWjNMMTAxN3BDUWdoR3QrNzc3N0xyRm16eU05WGZmUTJiZHJFMDA4L3piNTkreXpPMjdKbEM1TW5UMmJPbkRuazVqYndJb2FOS0M0dWpzOC8vN3hPMTF5OGVKSFpzMmN6ZnZ4NHRtN2QyaUR6K085Ly84dGpqejNHaGcwYjBPdjFIRGxTZFJsWlZsWldsY2Vxb3RQcDJMeDVNMDg4OFFTclZxMnlPQllURThPaFE0ZHFIQ01ySzR1SEgzNll0V3ZYV2gzTHpjMWw5T2pSdlB2dXU1dzVVNzllcDU5Ly9qbFBQdm1reFZ6MjdObFRyK2NyTHArWlgwK2twWGNLL3dpci9XTDFPcTBHUjcxS003OXY3c095a0diWTZUUG9tMTZDWjRtZXR3K285NEJkQXdZbVdoMkVSb0tkbzNxY2VoU1M5cWxxMHZCaHFzVm5mZWtjVlFqVGVpQ0UzRmErdjNMN1VhK1c2bnVwUWJYenJZcTljM2xWYVhYTy9RWVkxYlozRy9YZGFGRFhOdThKYmU2Q29KdFY4T3ZvcVVLbzdBUlY1WnE0RjJLM3c2a05xaTJ3clRWaVRWVzJWWDNaT1VHYk95SDBEaFhxMmxJeDlFbzVCRm5uYW41ZTRtL01xSDV1Y3BMVSt6VCtkL1grUFBJbC9QVXBIUHNlWXJkQjhsK1FHYXZDMVVzSlZwMjgxTTlPVUM5b093UzZQQWczakliV2tkQ3NpMnJ6TGNHcUVFSUlJWVFRUWdnaEdwSlVyZ3J4TnpCdzRFQ2VmLzU1WW1KaWVPdXR0eGcyYkJnclY2N2sxVmRmWmZiczJYVHExSW5TMGxKMjc5NE5RRjVlSGhrWkdiaTV1VFhZSEE0ZVBNaXBVNmNZTldxVXplT2ZmZmFaT2Z5dHE2MWJ0NUtWbFlXZm54OTMzWFZYcmE3eDl2Ym1wWmRlWXVyVXFjeWFOUXRIUjBkdXZmWFdtaSswWWZmdTNZU0hod053N3R3NU5tN2N5S1pObXpoKy9EZ3paODdrenovL3BMallNdlhZc1dNSG8wZVBadmp3NGJXK2o2bkMxczdPanRUVVZCWXNXR0ErdG1uVEpqUWFEUjkrK0NFQkFRRlZqdUhwNlVtSERoMllOMjhlVVZGUnZQamlpK1pLVzUxT1IzRnhNWnMyYmFKbno1NjBidDI2MW5NRFZRMjhiOTgrTWpJeWVQdnR0M24zM1hjSkNBaGd6Wm8xZlB6eHg4eVpNd2RQVDg4NmpTa3VqeWJkSTFrVkZzYm1GVjh6cnBPQlFSR3VOYmJMMUdqQXR5aURES01STkJyYVgwemxXQk4vYmpsMWpuZkRXelBtZEFGMmhsSmNDaHRtamhxTld1dlV4YmQ4bjc0QWtnK3Jhazd2TnREdWJsWDVlZjZBYW1WYkZ3NWxmOTBaUzFWNDZkbkMraHl0SGJnM1Y5dVpaOVM1T2dmYjQ3VWVxQUxZTTV0dGg1NG1oUmRWV09uWkVuSlRWRlZ1VVlVMVhzOGZVUE1wem9IaWZNeEJySWwzRzdYdTZzbDF0dThUZklzS1ptdWozZDF3Nm1mclFObG90TDB0L3FhTVVGS2czcE5GT1ZDY1cvYTk3S3NvVjMxQW9NRnB3TGxKV1NWcTJaZXpEK2hrU1NvaGhCQkNDTkVBMnJpVi95NGxva2tJYzdzOWVrWG04V1hzVHI2TTNVRkJkZitRck1iR2Z0TncwTnF4SS9VbzA0OThYZTk1ek9uNkVOMjlROGtvem1Ya3JyZnJQYzZEcmZyeFVPditBSXo5L1gyUzZ0TnVDY3MvazNlTy9jRDZwRC9yTlk1V28yRkwvOWNCK0RucEw5NCt0cnBlNHdCOGVPTkVPbmdHa1ppZnpnTzc1OVo3bk1kRGIyZE15RDhBdVBmWGQ3aFFsRjJ2Y1hvMWJjdXNpSEVBdkg1a0ZkdFM2N2Qya0t1ZEkydjdxcmJZMzhmL3dmeVQxZ1VhdGJXMDU3OW80eDdBcVp6elBMNTNRYzBYVk9HWnRrTVlFWHdUQUVOMnpDQlBYNy9XWmYzOE92RnFwMzhDOE45RHk5bHo0V1M5eG1ucTZNRTN2VjhBWUVYc0xwYWUvcVZlNHdCOGNmTi9hTzdpUTNSV0FrL3RYMXp2Y1Y1cWZ3OTNCcXBsdWdac2ZaWFNXdjRDeDFublFLQ3pON2Y2aG5OZmkxdHhzYXQ5NGNYZm5jWm9sRitUQ2ZGM01HWEtGUGJ1M1V0WVdCZ0xGaXhnNXN5WmJOKytuUzVkdXZET08rL3c1NTkvTW5ueVpOcTFhOGY4K2ZQUmFxc3V1VnF6WmczcjE2K3YwLzJUazVQSno4OW44T0RCL09jLy83RTZ2bVhMRnQ1NjY2MDZQNitLN08zdGVlKzk5OHhCWjIyWVhwZW5ubnJLS3Vnc0xDeGs3dHk1VEpnd0FXOXY3eXJIbURoeElqazVPYVNscFZrZDgvTHk0dmJiYjdlcU5BVVZrbjc2NmFjMGE5YXNWblBWNi9VMWhzY2hJU0hNbXpjUEZ4ZVhLczlKVDAvbmdRY2VRSy9YTTJmT0hDSWlJZ0JWdVRwaXhBaWFObTNLeXBVcmF6V25pbzRlUGNyLy9kLy80ZXJxeXVMRmkvSDNWMldFaHc0ZDR2bm5ueWNzTEl6MzMzOGZSMGRITWpJeWFOS2tTYU8xVUw1Y1R2NEVPZWZWZHRzaGxpMWpHMXJVbHhjc0hoZm1OVzJ3c2Fmc2VSUGp5T0ZnTEtYMDkrMDAvWE1qay83aFFQZFdWWmQ3R1VxTnpQb3hqVCtENzZSa3dKMk1QL2tueThPNjhZLzBYTnBtWlZPazAvTEpzYitZMUh3a1FUNnRMbWwrR2gyMDZxZlcvQVRJaWxNVmw2NytVSEFSem02R2dCdWhTZGx0aXJJaGNSOWtucTE5UlZ6N2UxUllreGtMR2FkVU9BcnF6OWluSFp6N1ZRV1pMZnZVYmU0RkZ5Rm1uV1ZncWRGYXpzdXRtUXBCRS9hbzkxSHlRVlZ4QjNCMksraUxJRHZlOG5xUElQQ1BBUGV5Zi85bng2dGd0UEwvMVdtMDBPWU9kWStpN0xMMnZ4V09PM21wS2x1QW5FUTRzd1gwTmdMeDdoUFU5NlQ5S3ZCMWF3YTV5WFY3TGFyajVHcjUvdTQ0dHVIZTM2THVTdkxMUXRQc3l4aWVWdURnRHM1ZTZ2M3AxQVNjdmRXWFZqNFdLb1FRUXBpbGpCOW04YmpaWGRLY1Rsdy9ramRZL2tQT2Y5bWFSci9uOXRTajlOc3lGWUMrZmgzWlBtQkdvOTlUQ0NIRTFVTlR4MTlVeTY4b2hMak9SVVZGNGVmbngvRGh3OW03ZHkrSmlZa0FkT3ZXamUzYnQrUG41d2ZBeG8wYjBlbDBQUHZzczJpMVduSnlja2hJU0tCOSsvWldZOTU1NTUyc1hidVdrcElTbWpScFVtMFFhNkxYcXpLeWR1M2EyVHcrWU1BQXdzTEM4UGYzeDlIUjBiemZZREJ3NTUxMzBycDFheFl2WG16MXVEb2JObXpnN05tejFaNlRuYTArRFhicTFDbUxTbENBWThlT2NmejRjZUxqNDNudnZmY3M1bVZ5NE1BQml4YTZMaTR1QkFjSGs1Q1F3THZ2dmt0SVNBai8rdGUvME9sMFBQend3MFJHUmpKcDBpUXVYTGpBckZtenFneFdTMHRMZWV1dHQzam1tV2ZNRmNTbWRVd3JoNTlmZlBFRjdkdTNyL1ZhdVQ0K1BuVHYzcDJEQncvaTcrOVBWRlFVSFR0MnJOV2ZZM1cyYk5rQ2tSelRlQUFBSUFCSlJFRlV3SWdSSTh6QktrQkVSQVNCZ1lIRXhNVHcxVmRmOGVDREQvTHh4eCtUbkp6TTg4OC9YMjJscmJqTU5GcTB0L1ludldkdlh0M3dQUzMySE9DbFNDZENtbHErOTdjZnkyZkxYd2J1OTJuTkRiRlJmTE15bWRYRFJtTFVhTmpaMUowZG5vNFkxcTFqc0dlUFN3NVc3VjBnOUhad1ZYOVZtZHVNT3JwRGgzdFZKVnZZWURqNnRRcUUvRHFxTnNHdEI2akhtV2NoS3dIeVVsV2xxODJuclZQQkRhajd1UGlVSHdzYnJBSktCemUxdGl1b2NVdjE2ajZneG5iMFZPMktqYVdRZjZGOHZ2bHBsbUdsVDF0bzNrTlYzS1pGcWZOemsrSFlhdFhXRkZUQWF3cFhBY0x1VWkyUVMvTFZ1TzZCMWhXekhzSFFyS3QxcTJKanFRcE0vU1BnL0ovV1lYUDdlMVM0YWpTcTg2cXJ4Z1VWYnJYcXI0TG0yQjJRTHNzQlhWTks5ZXA5WlBGVkFQcDhLTTVUUVdweGpxcTZibXdhTFRoNXF2RFV5Y3Z5UzBKVUlZUVFRZ2doaEJCQ1hNM2tWeGRDWE9mZWV1c3Q3cjMzWGdZTkdvU0hod2NqUjQ0RVZMamFxVk1uSG4vOGNUSXlNdGkxYXhmMzNudXZ1UlhzeXBVcjJiOS9Qd3NYTGpTSGVpYU9qbzRzV2JMRVhIVzRmLzkrdW5idGFuVmVSV1BIamlVMU5aV2VQWHRXZVk2L3Z6OTVlWGsyUTh6cXhNVEVFQlFVaExPelpaVmR4NDRkK2ZERER5a3FxcmxWeE1hTkc2czhkdkxrU1diTm1zVzBhZE1zS2kwTkJnTkxseTRGVkp0aGUzdDc5SG85SjA2b3RPSGRkOS9sZi8vN0gzUG56bVhWcWxWOC92bm5mUHJwcHhnTUJpWk5ta1NYTGwxczNnOUFxOVd5YTljdURodzRnSStQajhXeHpNeE1KazZjYUg1ODd0dzVTa3RMbVRadEdyZmNjb3ZOOFZhc1dFRm1abm12MGZQbnorUHE2c3JiYjc5TlRFd01zMmZQcGxXcitvZGdSVVZGYk4rK0hRY0hCNFlORzRiUmFPVGRkOTlsM0xoeCtQdjcwNk5IRDlhc1dVTlJVUkZHbzVHOWUvZVNtWm5KZi83ekh4WXZYb3lYbDFlOTd5MGFuc2JlQVliZVIyenVuVHl6ZWptZDlBazhmNGN6U1psNlB0MVdSSDlYWDE1djVZc0c2T2dCdmZJTFdQN3hCMlE1dUJKZGJLUkZRQVIzZDNnRVg4OUxDODQ5VzBETHZ1V1ZsWWwvUUhMWmNyNkZXWER4TkhpSHFRQldxNFA0MzFSWTR4R2t6ckYzQWQrTzZndFVCV2o2Q1ZVaFdwRkg4L0wxVWUwckZYMmI5bGVzU2o3MU0vaDJVT0dxdmdoT3JJRU9vMVM0bXA4R2NiOUNCL1ZYTFpteGxvRm0vZ1hRT2tEd3pXcU1zMXZVUG8xR0JaWjVhU3JnTWpHVS9mWGxkME9GZmNXcWxYQitHdVNuUTBFR2xPUlZIWWk1K2tOQVZ4VVF4MjRyMzIvbnBLcDFRZDAvWXJ6dDZ5dXFHUHFHOUFHTWtGNi9ManFpZ1JpTjZvTURGWU5TMDNibEVMVzA1UExQVDJkZktVQnRvcXBTSGR4cnR5NnhFRUlJSVlRUVFnZ2h4TlZHd2xVaHJtT0ZoWVdrcEtTd1lzVUsxcTFiaDUyZEhUdDI3R0RIamgzbWMxNTY2U1h5OHZMUTYvWDg5dHR2N04yN0YxQ0JuVjZ2WjgyYU5keHp6ejFXWTV0Q3hveU1ETjU4ODAyY25KeTQ3Nzc3R0R4NE1IWjIxbisxbEpTbzMraWExZzIxSlQ4L24zSGp4bkhiYmJmaDZ1cHFjU3c5UGQyaXNyVGk0KzNidCtQczdNd3JyN3hDV0ZpWStad1dMVnF3ZVBGaTNOemM4UER3c0FoR1MwcEtHRFJvRUhaMmRxeGZ2NzVlN1dtWExsM0txVk9uQUlpTWpPU2hoeDVpenB3NWJObXloZERRVUpvMGFVSktTZ29CQVFIMDc5K2YzMy8vM1Z6bHVtZlBIdnIzNzE5dCsxNTdlM3V5czdOcDJiS2xlVi9uenAydHp0UHI5VGc2T3RLaFE0Y3F4MnJkdWpWVHAwNjEycCtSb2RhNmVPMjExL2p3d3c5cjk4UnQyTHg1TTdtNXVkeDY2NjNtb0RReE1aSE5temN6ZHV4WWV2ZnVUVXBLQ21QSGppVTZPcHJNekV6czdPeDQvZlhYSlZpOWl1bmNQQ2tkLzIvMm5VOWs5UElGOUhYUU1MTk5PeHdyZlpDaW1Zc3pMN1JSQ2VpTUJEdUczdnpVSmQzWHpobUNlNm5nMU9JK1hWUUFhZUpjNFhNSGJRZXI3MDdWdkowMFdzdmcwc1Mwdm1yR0tkV0d0MG5yOHJiQUJ6OVRZYWFwYlhEU2ZoVm9tcTdKaWxPVnI0NWw5ODFQdDF3RHN2TGFyd1VaY0c2WHF2NTA4bFJ0Z0k5K3BkYVN0WGVCMUNqTDh5dGVmM1lidE95dEtsMVAvVnkrMzlVUFd2NERZamJZYm9PY0hhOHFmbjA3cUJBMmNhL2w4d1lWQW51MVZHMWdTd3F0eHpHMUh6YTFoVFh4YWF2QzRYb3VteU1xTVJTWGZSV3A0TjVRWFBhOTByYStzRUtRV29qVldyeVhtNzJycWlaM2NDLzc3cVkrZk9Ea1pmMkJCU0dFRUVJSUlZUVFRb2hybllTclFseGwvbHhTdm0xYTQ2NitvcUtpTUJxTmFMVmEzTnpjek8xbEszTnpjOFBmMzUrQ2dnS2NuWjFKU2tveXQvSDkvdnZ2R1RSb0VFNU90aGV6OXZiMjVyMzMzdVA1NTUvbmYvLzdIMnZXck9HMTExNGpPRGpZNHJ6YWhLdjI5dllVRnhmenl5L1dpNEJuWldYeC9mZmZWL2s0SnlmSFprRGF2SGx6bS9mS3oxY0xJRFp0MnRUcXV0emNYREl6TXdrS0NxcHlycXRYcjJiMTZ0V01IajJhOVBSMHZ2NzZhNzc5OWxzTUJnUHQyN2MzVjJlT0h6OGVIeDhmTWpNemFkR2lCVk9uVG1YWnNtWDg4Y2NmekowN2w1ZGZmcm5LZStoME9qUWFEYUdob1ZXZUEzRDQ4R0ZjWEZ5cURTbDc5ZXJGMHFWTDhmWDFOUWZYOCtiTlkrM2F0VVJFUlBEeXl5OWJCZHExVlZwYWFsNVQ5cmZmZm1QeDRzVk1uRGlSbTI2NmliVnIxekptekJpNmRPbGlydFRkdkhrekFNT0hENit5VFhSZE5lVFBqYkRtRU5BY1RkZmUvRE1qeGlwWXRYS0o2K2o2UjZncVM1MkRxdUk4LzZkcUVkcDZJT2djd2JtS3duWm55d0p2OGkrbzlzRStiVlVnYXlpQjR6K29jTkJpdWxyd0NsRmhZdEorMjJON2g2bGdOVGNaa3Y5U2xhNm13T2pDTWRWRzJQUzA4eTlZdHRVMTJLZ1V6RGdGVGR1QmUzTjFycDJqZWd3cTVFUmorL3FpTEJXb09icVg3M04wVjIyVDdWMmdSVytJMjJuN09TVHNBYmNBRlZBWDU2cXcxU3RFSGRNWHdKbE5LaVMyYzdaK2phRDg1K3JDQ2V2V3cwSzlmMHIxRmI0TTZyc3BLTFVJU1NzRXA1VzNLNitaZTdXd2R5a0xUQ3NHcUJXQ1ZFME5meTBJSVlRUVFnZ2hoQkJDWEU4a1hCWGlPclorL1hvQTB0TFM2TjI3ZDdYbkZoVVZzVzNiTmg1ODhFR1dMMTlPNTg2ZEdUOStQSjA3ZDY2eHFqTWtKSVFaTTJidzdMUFBFaDhmejBjZmZjUnJyNzFtY1U1dHdsVlRXK0dLNjZubTUrY3piTmd3d3NQRCtlQ0REMnl1dVJvWkdVbFFVQkJ0MnJTcGN1ekswdFBUemZPcXZOYnFYMy85Ulc1dUxuUG56clZZTzdTaUF3Y09NSHYyYkxwMDZjSnZ2LzNHTDcvOGdzRmdvRmV2WHVUazVCQVZGWVZHbzhGb05KS2VuczdycjcvT3pUZmZERUI0ZURoUFB2a2tDUWtKMWM1Um85RlFXbHBxRVNKZmlwQ1FFUFAybmoxN1dMZHVIUUVCQWJ6NjZxdDRlSGpVcW4yeUxSczNiaVFwS1FrQU96czdIbnZzTVFENjlPbkR4eDkvek8rLy84NnR0OTRLcU5kNysvYnQ2SFE2bXhYUjE1cVNDbXQ0SmgrRWkyZXFQdmVTNzFXa1BoeGg3MWdBWElZRkVTdlJvT0hTWXRQYThXMFAyUWtxL010UmJ5dHpDQWh3N0R0VkhWb1ZVd2lZR2F2QzBOeGtGU3c2ZXRvT0RadTBMcXNZUGFxcU5pdlRPVURRVFNyWVBQMkxDci84STlTeDNHVElUWUhBRzh2UHowa3FYMjhWb0xUWTlqelAvNlhDMWFJc1ZZWG8xVkp0RjE0c1g4c1ZyQ3RmU3dyQXRTbWdVWld2WVlQS2c5Nm00YXFDTlBXbzlmMUs5YW9GY2ZzUkVIeXJDdk5NN1pNelRwYzlyeHNnc0x1cWtHM005M0p0R1kyQVVRV1hGYmN4cXNjVzJ6V2RXOFZ4cTFDMFVqaHErakxXZE54R3hmQzFRcU5WN3lGVGdHb3JQSlUxVUlVUVFnZ2hoQkJDQ0NIS3lhOUtoTGhPSlNVbHNYT25LbUhxM2JzM1AvendBOFphbE1SODlORkhqQjA3bHJGang5YXBWVzU0ZURnUFAvd3dTNVlzb1duVHBsYkhTMHBLMEdnME5sc0dtMmkxMW91dlhieDRFYURLcXR2NmlvMk5CVlRJV2xWNCtlR0hIL0w2NjYvYlBEWmp4Z3d1WExqQWh4OSt5TnExYS9IMDlPU1dXMjdod0lFRHBLU2tBR0EwR21uZHVqWEp5Y204L2ZiYjNITExMWFR2M3AzdzhIQmVmdmxsVWxOVHE1MmowV2pFM3Q3ZUhKSlhKVEl5c29abmErbnMyYlBNbWpVTG85SElwRW1UOFBCUVNZNnQxNzhtK2ZuNWZQNzU1L2o2K3BLYm00dGVyemVINUlHQmdYVHMySkVWSzFhWXc5V2RPM2VTbTV0TG56NTk4UFgxcmZQOXJqWkZXZVhiMmRWbjVRMmd2SHJjM3RGR2I5c0dWQkIvQnVmZzFwWDJHdEZlWWxWcWJVU3RzZzZxS2o1dU5WQUZYWFZoS0Zicms5cmkyMEdGcnFaV3VaVVpTMVVyWFZQYlUyZHZWYmtLa0xSUGZUZUZsSVdaS3FEMXFGRDBicXR5RlZRSWUvNVB5SXlESnFHcThpOHpUaDJyR0dSVkRsZUxjOEROWDRXZ2ZqZW84TmRRckFMUzdITzJBMktUZ2d4STNBZEJ2VlJiWXBNTGFwbG9McDZCd0I3UWFvQ3F4TTA0WGZWWWpTMG5DVTZ1dlhMM3Z4N1lPWUpkV1docTcxd2VvRnA4T2F1S2NDR0VFRUlJSVlRUVFnaFJleEt1Q25HZENnZ0lZT2JNbWRqWjJkR3RXemZpNHVMdzhmSEIxZFVWalVaRFptWW1SVVZGWkdkbk0yUEdESktUaytuYnR5K2RPM2NtSUNDZ1htdVEzblBQUFNRbEpYSGZmZmNCcW5YdjJyVnJDUTBOcGJTMEZBY0hoMnF2MTlsb04zcjI3RmtBcXpiRGx5b3FTaTFzK054enozSG5uWGVhOTZlbHBURm16Qmc4UFQxNTlkVlhxN3grNGNLRi9QampqN1JvMFlKaHc0YVJtSmpJaGcwYnpNZjc5T25EenAwN09YUG1EQUVCQVp3L2Y1NU5temF4YWRNbVFGVjRObW5TaE8rKys0NG5ubmlDRzIrODBlb2VCb01CdlY3UHhJa1RBZFYrTno0KzNtSU5WaE5UWlhCTjR1TGltRHg1c3JrdDhwUXBVN2o5OXR1Wk1HRkNsYTJmcTdOczJUS3lzN09aTTJjT1U2ZE9OYmVUTmhrMGFCRHZ2UE1PTzNmdXBFK2ZQdnp3d3c4QWpCZ3hvczczRXBkUDlzRzlWdUdxQm1wVnVYcXBYVTFycWdCMDhyekVHMVNTK0FlZ3NRNHhUVHFNQWpzbkZiQnFkS3JxRXlBOUJuTE9xNHBZVTZWcVpxejZYakdzTWxSVEVKNzBwL3Jlc20rbDZ5dTJGYTVVK1ZxWXFiNEhkRlBCN2ZrRGtITFkrcnlxcEJ4V2E2MjZCNnJIZWFsUVVGWUpYSlN0MXBEMUNvR1EyOVM5cXFzU0ZwZVhSbHZlUmxybldCNlkyZ3hRbmFWVnJ4QkNDQ0dFRUVJSUlVUmprWEJWaU91VVJxT2haOCtlNXNlVkE3bWNuQndtVEZEOU03dDM3ODZiYjc1cFhwL1VZREN3WU1FQ0JnOGViRFBJcTRwT3AyUFNwRW1jT0hHQ3p6Ly9uRzNidGhFWUdHaHVSMXRkMVdwVjl1M2JaNTVqUXpFYWplemV2UnVBYnQyNldSd3pWWk0yYjk2ODJ2bDI3dHlacGsyYkVoVVZ4ZXJWcTJuV3JKbkZjVlBWTU1ENTgrY3Rqams1T2VIaDRVRmFXaG9kT25UQTJkblo1ajFNYlhvclZ1MGFEQWJPbkZIOU9zUER3ODJCZFVsSkNVYWprWDM3OWxuOHVWY1VFeFBEZi8vN1g0cUxpODNQTFNJaWdnMGJOcENRa01EczJiT3JmTDVWamZmamp6OHlaY29VT25Ub1lQT2MvdjM3ODlsbm43Rmt5Uktjbkp3NGZ2dzRIVHQyNUlZYmJxalR2YTVXR2kwWUszVG9iZFRDVGxOcXFXdjRsc0NHNGdKcXFsczJZcXp4Q2FZV0ZGQmlyUDVERkplcXRtMkJhL3Rua1p0U3ZxM1JxV0RSdjhMYlU2dFRhN0dtSEZicmxUbzNVZFdqOGIrcjQ2YTFVakhDaGVOcTA2NHNYRFdXVmwyNWF1THFwOVpzMVJkQlh0bGNITXArNUVzTjFxRnBRWWI2WHBRRHgxZXI2K29xOVdoNXVGcVNiM2tzL2FSNkRUUTZhSDRUeEZSZk9DL3FTS05Wd2FpZG8yVlFXcHQ5MnFxNzZnc2hoQkJDQ0NHRUVFS0l5MGpDVlNHdVU5OSsrMjIxYldjTEN3dk5WWVp4Y1hHc1diUEdmT3owNmRNY1BueVlYMy85bFhuejV0V3FmV3RoWVNIYnRtMWo3ZHExbkR4NWt1RGdZRjU4OFVYNjl1MUxYbDRlVVAxNnE0QlZ0V3hXVmhiYnQyOG5LQ2pJWm1VbnFMQVJxRlhMWTVPOWUvZVNscFpHNTg2ZDhmUHpzemhtV2pzMElDQ2d5dXZ6OC9OWnNtUUo2ZW5wM0hqampVeWZQcDBlUFhvd2FOQWdQRDA5NmQrL3Y4M3J2di8rZTR1MVlvdUxpeTJxZVk4ZE84YTJiZHNBVmFWYVdscEtodzRkQ0EwTnRUaW5wS1NFa0pBUTJyZHZENmlROHgvLytBZlBQdnNzUjQ4ZVpjeVlNVHo4OE1NVzk5NjhlVE56NTg0bElDQ0FLVk9tOE95enoxSllXTWh6enozSFF3ODlaSDdlZFJFYUdzcjgrZk9yWGV2V3pzNk8wYU5ITTMvK2ZLWlBudzdBUXc4OVZPZDdYYTIwT2hXQUFRVGREUDZkR3U5ZVVWOWVhTFN4UndSRjh0T3lMeW5zZXpNT0xTdTNBMWFxcTF6TjErdjVKQzZkSE0rT0RCbjQ3MGFiSjZpQVNWZUwvTGEyVlh0YWU5WG0xek1ZdkZxWEI2TW0wZCtwaWs3M0FHaldWVlc0bnQ2c0tsSjFEcXF0TUVCbWhaYThkbVZGNExVSlB2MDdxKy9aOFdWcmdWSys1bXBScHZYNXVjbGw1N2lEMWdHb1I3amFyR3Y1dGxlSStqSlZ6V1lucWxCWW93VW5yN3FQZlQzUWFGUnI1c3BmR2h2N3pGKzZLdmJiVndoSW5XVHRVaUdFRUVJMEhJMmpFOGFpUXZOai95SklrWGIvNGpyUXJORHlzYVllWGJhRUVFS0l4aWEvNGhIaU9oVVdGc2FTSlV0cUZUb21KeWZiWEhjMExTMk5sMTU2aWJsejU1clg1YXpJYURSeTlPaFJObTNheEk0ZE84alB6OGZmMzU4WFhuaUJ5TWhJYzFocWFsbGJVMXZneW5PZE4yOGVSVVZGUFB2c3MrYVd3VnF0RnExV1MxeGNIQk1uVGlRNU9kbm10ZFhkWThXS0ZRRGNlKys5VnNkTklhT3BpdGNXRnhjWHBrK2ZUbUJnSUk2TzZsK3ZwcEEzS3l1cnlqVmNRWVdtK2ZuNXVMaTRXTDBlWVdGaHpKczNqOU9ueXhjNmpJNk9Kam82Mm1xYzJOaFk4N3F4QUwvODhvdDVlOFdLRlRnNU9URjY5R2hBQmJJZmZQQUI0OGFOWStUSWtkaloyWmxmTDE5Zlg0WVBIMjRPd0t2eXlTZWYwSzVkTy9QYXFhRCtMS29MVmswR0RSckVEei84d0xsejUyalhyaDFkdW5TcDhScHhlZDNVdWc4OVd2Vm13NUh2MkxYN0svUWwxcVdoR294VzRhckJhT1NiK0RTaWpiNzBIL2dPM3U1K1Z0YzF0SFpEYTNlZVgwZFZiYW92clA2OHB1MGcrSmJ5eDRZU1ZVRnFXamRWWDZncVNWc1BCSXh3Wmt2NStxM051cFFGdlViVm50ZkVISzRXV04vUDFSZDhPNnFLVVRzbmFGS1daV2ZGbDUvalVyWnNkYjZOUEYxZnFLcFhuYjNWYzB6WVUvM3pzL1Y4WGNzK0wxT3FWMkZmOEMxcXplQlNQWlNXcUhiQXp0NldWYjJYbTZNN0JONVlWb0dzVVdFdkd2VzQ0cjRxajJ1dHp6VWZyN1J0RmFMV2ZmbHBJWVFRUW9qTFR1ZlhESDE4clBueHFFUWpIN1p1ekZZNlFsd2VJNU1zZjcrajg2djZ3KzlDQ0NIRWxTTGhxaERYcVlpSUNCWXRXa1RUcGsxeGQzZTNxZ3JOeU1qZ3Z2dnVzNmlrckkyQ2dnS09IRG5DL3YzNytmWFhYMGxMVXltRHE2c3JFeVpNWVBqdzRWWVZxcVp3dGFiSzFZb1dMMTdNNzcvL3prc3Z2VVNuVHVYbGdCcU5oakZqeHJCdTNUcFNVbExRYXRWdndZdUxhN2ZnNExwMTY0aU9qcVpidDI3MDZ0WEw2bmg4dkVvNHFndFhBVnExYW1WenY1T1RrMFdsYVVWUlVWSEV4c2J5N0xQUDh0NTc3K0hpNG1KeDNNN09qcGt6WjFKVVZJU2ZuNSs1ZFc5aFlTR1RKazB5dHdNRzlUcU1IVHVXQng5OHNOcDVBclJ2MzU0dnYvelNvcjJ3MFdnMEI2eVBQZmFZT1J5dXlvOC8vc2lBQVFNc3d0WGFTa2hJNE1JRmxSTEZ4TVN3WThjTyt2YnRXK2R4Uk9QU2FyUU03bnd2a2ZxaHpQejJHUXBXZjRmbXp0dlJ1YmlyRTR5Z3JmRDN5STdVaTJ6STFITExMYzh6S3ZEeXRYbk92NkRXbEN6S0xxLzByTWk5N04vZFduc1Z4SjVjYTkzNnRxTFVLUEJ1bzlyejVpVEIyYTNnMXF3OFhOVTVRSnM3Vll2V001dlZtcVFBemo3bFZhZXAwZVdCSzZqMUxzRjJ1SXBHVmNuYVZlb0dicXBJMVdqVS9VRUZuclprbklMbVBWWFZiTXJoNnA5ZlJmYXVxc0lhVktWcWZob0U5bERoc1drc1VQc2RQU0JwWCszR2JRd083bXBkV1NHRUVFSUlZWnRqdDVzc3d0WEpNZXAvanI4TDFKQXNoWDdpR3RTc1VBV3JwdmV5aVdOWDIwc2ZDU0dFRUZlU2hLdENYTWRhdDdiZDN2TlNHQXdHUHZ6d1E0czJzcmZmZmpzVEprekEwOVBUNWpXbTlzTTFoYXVtc08vTW1UTmN2SGlSdDk1NnkyYVY0NE1QUG1nUktrWkdScG9yVzZ0ejh1UkpGaTllaktlbkp5KysrS0xOYzB3QlpuQndjSTNqMldJMEdvbU9qcmFvcEczZHVyWEYvRTZmUHMyTUdUTjQ0NDAzck9idDQrTmo4Ymlnb0lCWFgzMlZNMmZPMEtsVEo4NmNPVU54Y1RIanhvM2prMDgrSVNNamczLzk2MS9tQ3RxcVZBeFdUZk1zTFMwRlZGQnJaMmRuL25PeXBiQ3drSnljbk9xZnZBMnBxYW04OHNvckZCUVVjUHZ0dDdOcDB5Wm16cHhKUWtJQ1k4YU1zUXI5eFpYbllPZElSLzlPREk0WXovS2ZQaUhHb3dTSGdaR0FlcStjeU1waGVWSUJiVHVQWnN6QU95NzcvT0oyUWRnZ2NQS0VpMmNnL1ZUNVdxVUFuY2FDZzZ2YWR2SXFEMWlMYzZzWTBBaHhPNkJGSHppMW9iek5zNG05c3dwWVk5WkJUdG55eVZvN2FOVmZWVGdXWmxxSGtQWmw5eSsyVVJDZWx3cUh2Z0N2RnRCcWdCckxXRm8rUDdkQVZkRmFxb2VzYzdhbm5INVNWWFZxN1NENFZqaXpxY3FYcTV3R1F2cXE1MUtVRGJFN1FHZXZ3bFdBcHUzTHc5WHpmNm5RMmRUbVdBZ2hoQkJDWEgxY0J3Mm44TmV0R05MVnAvenNTMkhxQ1NOVFQ5Uit5Undocm5hNnBuNjREaDV4cGFjaGhCQkNXSkZ3VllpclRQY0pqVGQyZG5ZMldWbFpOR3ZXck5vZ3JUcHVibTVNbXphTlo1NTVCaWNuSjE1NjZTVjY5T2hoY2M1ZmYvMUZhbW9xSVNFaE5HdldqRk9uVGdFMXR3V3VHUFpGUkVTd2E5Y3VkdTNhVmF0NW1hNnRTbXhzTEZPbVRFR3IxVEpyMWl4OGZIeElUazVtMjdadDlPalJnOURRVU5MVDAwbElTRUNyMWRLaVJZdGEzYmV5NXMyYjg5cHJyN0YrL1hwV3JseHB2dmNOTjZqS1BnY0hCKzY1NXg3Q3c4UEp6YzJ0TXBBMlhUZHo1a3hpWTJQcDFLa1RiN3p4Qmc4ODhBQUFvMGVQSmlzcmkrKysrNDU5Ky9aeC8vMzNNM0RnUUt0cTJLb1lEQWFyMTh4VUJWeFNVb0xSYURRSG4wbEpTUmdNQmc0ZE9rUmlZbUtWVmIwVnEyRk44My81NVpmSnlNamd1ZWVlNDQ0NzdpQWtKSVFsUzVidzJXZWY4ZHR2di9IUVF3L1JvMGVQU3c1WkcvUG41dS9LMWNtREozci9oOVNzSkw3NDluTk9uei9NM09JU21yZTVrNUgzUG9UdVNpMGVXUXFuZm9iQTdxcTlybTlIS015QzlPTmdLQzZ2R2kzSlYrRnJRYnJhVjJXNENoUmNWT0ZwNVdBVm9DZ0hvcjR1UDZiUnFoYkJ6azNVbXFxbk5xcjdtbWp0VkdVdFFIRlZuMGN3UW1ZY2xCU285cmNsK1dvZnFGYS9vS3BURFNWVnZBUjZGU2k3QlVDVFZpb2dyYW5LTkxDYnFzWTFGTVBwWDlTYXNZWWk5Zm80KzZpdzJ0NVp6VWxDVlNHRUVFS0lxNS9HMlFXUHg1N200dHV2WHVtcENORm9QQjc5TnhvbjU1cFBGRUlJSVM0ekNWZUYrQnVKaVlsaDh1VEphRFFhY3hWcFRZR25MYTFidCtiRkYxK2tkZXZXQkFVRldSMC9jK1lNbjMzMkdZV0ZoVmJYVmNmVW10Wm9OTEp6NTg0NnphbTZ0clovL1BFSGI3NzVKdTd1N3N5ZVBkdmMwcmVvcUlpdFc3Znl5U2VmbUVOSm85RklodzRkYXF3RXJlcittWm1aZlBycHB4dzhlQkFBZDNkM3VuYnR5c21USndIVnZuamp4bzNZMmRsWmhkSW1CUVVGZlAzMTEzejk5ZGNBakJremhuSGp4bUZuWjJjUmlEN3h4Qk1FQkFTd2FORWlQdmpnQXhZdVhNZ05OOXhBZUhnNEF3WU1JQ1FrcE1yNW1zWXhHQXdXNjluNitmbVJtcHJLcUZHanpPOE4wM3FzR1JrWmJOeTRrVWNlZWFUSzE4RDBPdnp5eXk5ODhNRUh1TGk0OFBiYmJ4TVJFUUdvZFc3dDdPeFl1SEFoTVRFeFRKa3lCVzl2YjRZT0hjcllzV05yZUpYRmxlRG5HY2l6ZmY3THVkUlROUFZzaG91alc4MFhOYks4RkloWnI5WU9EYjVWdGZSdGZsUDU4WXVuNGV4Mk1GYmY3ZHBDYVlYUG0xaXN1YW14REZaRGJnUFBGaXFZUFAwekZHVlpqdU1lV0w1ZFdPbFlSVHBITUwyVXBuVmhuWDNBcTZXcVpLMjRocXVKZzV0YW83VnB1R3A3YkNoV2xhZ0JYVlU0R3JmVE11ZzE4V3FwV3V5VzZsV3dXcEJSZml3N1VkMFhRT2Vrd2xVaGhCQkNDSEZ0Y09nWVFaT1hYaWY3b3cvTUZheENYQTkwUHI1NFBQWTBEaDBqcnZSVWhCQkNDSnNrWEJYaWI2Ujc5KzRzV3JTSWhRc1hjdWpRSVRRYURjT0hENi9YV0gzNjlLbnkyTWlSSTducnJydjQ5dHR2V2JGaUJRYURBVTlQVDhhTUdWUHRtS1pxMnJxdUF4c1pHV2xSTVdsU1VsTEMvUG56MmJoeEl3TUhEdVJmLy9xWFJYdmNsaTFic25qeFlqNzY2Q08rK2VZYkFCd2RIWG4wMFVkcmZXK1R1RGkxRUdOR1JnWTdkdXlnZi8vKzNIdnZ2ZVlnMTJnMGN1REFBVmF0V3NXQkF3ZjQ0b3N2S0NrcDRiSEhIak9Qa1orZno1bzFhL2p1dSsvSXk4dWpmLy8rakIwN2xzREE4clJHcjlkYlZKWU9HemFNaUlnSTVzMmJ4OUdqUnpsNDhDRHg4ZkZFUkVSVUc2N3E5WHJjM053c3dsV0E1NTU3amtXTEZwR1dsa1pCZ1VwWmREb2RnWUdCREJ3NHNOb0FWSy9YWXpRYWVlNjU1emh5NUFoMzNua25qei8rT083dTdoYm5qUmd4Z3VEZ1lHYlBuczNGaXhkeGQzZW5XYk5tdFgreFJhUElMOHExR1p5bVhrekFyMGtRTGZ6YVhJRlpsYWxVMk96Z0JwNHR3U3NFWEpxcWZjVzVhajlBazFCdzlJVEV2Vld2VzFyclc1ZmRXMnVuS2xZOVc2aEswNWoxYWc2dCtxdFd2L25wYW8zVml1dUU1cVZXUGE2YlgvbnpLaTJyVUEyK1JlMDcvMmQ1cFczRnRWbGJEMVRmQ3pQaDdCYXdjNEd3dThxZWMydFZtWnAyVEYxdkNvdmRtME9yZ1NvZ1B2V3pXbGUyb3V3RXRYYXN2cWc4S0had0I2MnViRjNiNnBzQ0NDR0VFRUtJSzh5aFl3UStiODRuYi8wUEZQMjFGMFBxZVl5VlB1Z3N4TFZBNCtTRXppOEF4NjQ5Y1IwMEhJMXo3VHB6WFM5eWl2TDU3Sy8xZEEwSW8zZEwyNkh5cHRON2VlRGIxK3A5ank5R1RTTXl0S2VNSStOYzArTzQyRHNSNGhYQTB1R1RhZU50WGZRanhPVWk0YW9RZnpPaG9hSE1taldMbVRObk1uTGtTRHAxNnRRbzkzRnhjV0g4K1BIWTI5c1RHeHZMSTQ4OGdyKy9mN1hYRkJjWDA3VnJWNHYxVkd0ajFLaFIvUE9mLzdUYWIyZG5oNE9EQS9Qbnp5YzhQTnptdFZxdGxna1RKcENSa1VGQVFBQ0RCZzNDMTllM1R2Y0hhTk9tRGY3Ky9nUUhCL1B2Zi8vYnFuV3VScU9oZS9mdWRPL2VuYWlvS0pZc1dVSnFxbVh5a3BpWXlPN2R1eGs5ZWpRREJ3NjBhaGxzTkJvcEtTbWhmZnYyR0F3RzdPelVYK0VoSVNHOC8vNzc3Tm16aCszYnR6TnAwaVNjbmF0dW0yTTBHaGsyYkJqang0KzNxbHp1MXEwYlM1WXNxZlB6Qi9WNkZ4Y1g0K1BqdzlLbFMyblpzbVdWNTk1NDQ0MTg5TkZIckZxMWluSGp4dFc1VWxnMHZLTm4veUFuL3lJRHVvMHk3OXQzZkNzWk9TbmMwV1AwRlp5WldqdlZwSFVrT0hxVVA4NDZwOVlLelUxV0lXRmdkOURvVk9nYU5naVMvbFJoWTExVXJGelZhRlZRR3hvSnp0NnEwak4yYTNsTDMxS0RDbk9iaEZxT2taMVFmWHZkaXA4SEtUV0EzdzNnSHFDZVIvSmY1Y2VhdExLOExpc096bXd0QzJUVFZUdGcwN3FwT2dkb0ZnRVpNYW82MWQ0VjJ0d0JwY1VROHpQazJ5aG15RW1DL0F1cVV0WVVwSHFIUXZPZTVXdkJWcXlHbGJCVkNDR0VFT0xxbzNGMndXM2tHTnhHVnYrQlppSEUxV2xuN0VIK3MyRXVpZG5xSDIzZjNEZVRQaUZkcnZDc2hMZzY1WmNVRXAxMmxyTVhrMmp1N2t0aVRwcUVyT0tLa0hCVmlMOGhlM3Q3cGsrZmZsbnVOWG9oZkEwOUFBQWdBRWxFUVZSMDdVT1pwazJiTW52MjdEcmZZK0xFaVRiM2F6UWFubjc2NlZxTk1Ybnk1RHJmdC9LOVhuMzFWY0xDd21wY1A3Ump4NDdNbXplUGtoTExCUlhEd3NLWVAzOSt0ZGQrL1BISEJBY0gyenpXcTFjdmV2WHFWYXU1UHZYVVV6V2VWMWZMbGkycmRnM1p5anc4UEN3cWQ4V1YxVE44QVB0UGJHUGRubVdBQ2xZemN5OWM4V0FWd0tkQzBhd3BXTTJLZzhSOWxpMXVrdytxL2EwR3FDQVVvRmtYRlZiV0pSU3NHSzdhT1VQYndXbzdZVGVrSE1XOFBtcG1IR1RGUTR2ZXFsV3ZTVUU2eE82by9oN1pDYXJLMURkY3pkVTlRSzNSZXZvWHkrQTE0NVFLVEIzYzFmYlpiZVgzQnpqL2x3cFJmVHRBNmxGSVB3bUZGOVV4UTdHcVJqMzFTOVhydnhwTDRkaHF5MzBYejZyWDJidU5aWkFOdGdOYUlZUVFRZ2doaEJEMXN6UDJJUGQrUGNYOHVHOUlWLzRSSXUyUWhhakozb1JvcG01Wnl0bUxTWHg3LzB6KzBWSStrQ0F1TDQzUlZpOU5JWVFRUXRUbzBHZWdMNnZxQzdvWi9CdW5FQnlBcUM4dldEd3V6R3ZhS1BjNWZHWTNpOVpNWldUZkp5eXFXSzhrOStibEFXZHhqbHBiTkR1eDZ2TzFkdENxSDNpVlZYMGVYbDYzdFVSOU8wS0xXMVVWNmVsZndETlloYUZWamFIVlFjUkRVSlNwQXRQMEUrWHJ0TmJFM2dYYTN3TVk0Y1JQdHF0ZFhmMGdxQmVjWEZ0MVNPd1JaTHNGc2taWHQ3Vm5LM0p3VTYralc0QjZmT0VFeE5VUUd0ZVhrNnZsKzd2ajJNWjVmd3NoaEJCQ0NDR0VMZHRUajlKdnkxUUErdnAxWlB1QUdZMSt6NXlpZlBwKzhpOXp4V3FZVHpDYkhweUhzNzEwOXhLaUtzV0dFbEx6TG5MM0Z5K1FsS04rbDlEY3c1Y2RqeXpBM2ZIdjFVNWNOQ3hOVFJWVGxXaHJQa1VJSVlRUWZ4ZWRXOS9NbkNlL3YycUNWWUNjUkJWYTVpWkQ5SGZWQjZ1ZzFoczl2VmxWY3BhV3FQVkU2Nkx3SXB6NFVYM3BDeUU5cHZwd3R0UUFSNzVVYzB1THJuMndDbXI5MXBNL3dZbTFWYmNSemt1dFBsaUZxdGVXclcrd0Nxb2w4S21mMWVzUnQ3UHhnbFVoaEJCQ0NDR0UrRHRhc0hlMU9WZ05kRy9LMW9jL2tHQlZpQm80Nk93Sjh2RGpqNGtmRWVpdVBwaWRtSjNHZ3IycmE3aFNpSVlsNGFvUVFnZ2hMTGc0dVYvcEtWaEozQU9uTjFtdS8xa3RJOFQvRG9lL3FQczZvVGxKS3NpdEMzMWgzYzZ2cURCTHRlK3R6cFZhNjlSUUFsSGZ3SVhqVitiK1FnZ2hoQkJDQ0hHOStqbG1qM2w3V3I5SGNkRFpYOEhaQ0hGdGNkRFpNNjNmbytiSEcwL3RxZVpzSVJxZXJMa3FoQkJDaUt1ZW9RUW9xZkUwMjljSklZUVFRZ2doaEJCWG1kak04K2J0eU5BZVYzQW1RbHliQmxiNHVZbk5yT09uNUlXNFJCS3VDbkdWK1hOSitYYjNDVmR1SGtKY1MrVG5SZ2doaEJCQ0NDR0VFTmVTL0pMeUZraXVEczVYY0NaQ1hKdmNLdnpjNUJWWHM1NlRFSTFBMmdJTElZUVFRZ2doaEJCQ0NDR0VFRUlJSVVRdFNMZ3FoQkJDQ0NHRUVFSUlJWVFRUWdnaGhCQzFJT0dxRUVJSUlZUVFRZ2doaEJCQ0NDR0VFRUxVZ29TclFnZ2hoQkJDQ0NHRUVFSUlJWVFRUWdoUkN4S3VDaUdFRUVJSUlZUVFRZ2doaEJCQ0NDRkVMZGhkNlFrSUljckYvdzd1QWVXUFQvNTA1ZVlpeExYa1N2M2M2SXN2MzcyRUVFSUlJWVFRUWdnaGhCQkNYSGtTcmdweEZTbEloNXp6VjNvV1FnZ2hoQkJDQ0NHRUVFS0l4blRzbVpWWGVncENDQ0hxU2NKVklZUVFRZ2doaEJCQ0NDR0VFT0l5OG5iMmFKUnhkKzdjQ1VEejVzMEpEUTJ0OXR3OWUvWUFFQlFVUkZCUWtOWHhZOGVPWVc5dlQyaG9LQnFOQm9Db3FDaGlZMlBwMUtrVHdjSEI1djIxc1hYclZtSmlZaWdzTEdUU3BFbTF1aVk1T1prREJ3NXcxMTEzMmJ6WDhlUEgrZXV2djJqUm9nVnQyN2JGMTllMzF2T3BhTUdDQlJnTUJzYU9IWXUzdDNlOXhxakordlhyS1NrcEFXRFlzR0gxR3FPZ29JQ1ZLMWN5Y3VSSVBEMDlyWTVIUlVWeDh1UkpoZ3daZ3IyOS9TWE50eUVZalVaV3IxN05saTFibURGamh2bTEvZmpqanpsMzdoekRodytuYTlldVYzaVdRdFNkaEt0Q1hFV0Nib0ZqMzlYdTNMWkRhajduNUZvWlI4YTUvc2RwTzhUeVdHM0dhaWdKdXlFL1hXMDdXZi8vckJCQ0NDR0VFRUlJSVlSTnMzWXVNMi8vdDgvNGVvK3phOWN1OXUzYlI5ZXVYZW5Ycng5dnZQRUdBRU9IRHVYcHA1KzJPRmV2MTFOWVdBaUFtNXNiVTZkT0JXRGN1SEdNSDI4OWgwV0xGaEVkSFUyVEprMVlzbVFKWGw1ZS9QREREMnpmdmgyTlJzUEtsU3Z4OGZHcDlWeDM3dHpKYjcvOUJzRDk5OStQdjcrLytWaFdWaGJ4OGZHa3BLUVFIeDlQYkd3c3g0OGZKejFkL2VJbE9EaVlUcDA2V1kyNVpNa1NqaHc1QXNDTEw3NUlaR1JrcmVkak5Cb3BMUzNGYURUeS9mZmZBM0QzM1hkYmhKWmFyUmFOUmtOR1JrYVY0emc3TytQczdGemovWllzV1VKZVhoNVF2M0QxN05telRKOCtuYVNrSlBiczJjT2NPWFB3OENnUDZZdUxpNWt6Wnc0SkNRbDg4ODAzUFBYVVU5eDY2NjBXWXl4YnRxenlzUFV5ZHV4WWREb2REenp3QUNrcEtWYkgvZjM5K2VLTEw5Qm9OQlFVRkJBVEU4UDgrZk9aUG4wNmVyMmVEUnMya0oyZHpmMzMzMzlKODVnMzZQOHU2WG9oNmt2Q1ZTR3VJaTQrMEgxQ3c0M1hVR1BKT0RMTzFUNU9RLzdjMUlYT29YeGJLLzlGRlVJSUlZUVFRZ2doUkMzTjNmMjFlZnRTd3RYdDI3ZXpjK2RPbkoyZDZkZXZYN1huYnQyNmxYZmVlUWVBVFpzMlZYdnVoUXNYT0hic0dBQmVYbDU0ZVhsUlhGek0zcjE3QVFnUEQ2OVZzRHBvMENCenRXWkZEenp3Z0hsN3hJZ1JHQXdHZnZ6eHh5ckgyYng1czFXNHVtL2ZQbk93Q2hBZkg4K1hYMzVaNDV3QU9uVG9RSFIwTko5OTlwbkYvc2NmZjl6aThhT1BQc3I5OTkvUGZmZmRWK1ZZVllYVDFUbDY5R2lWeHp3OFBHalJvb1hWL29vVnRXZlBudVdWVjE1aDd0eTVhTFZhQUpZdVhVcENRZ0lBaFlXRk5zZFl2bng1bmVaWmxmdnZ2eCtkVGxmamVYZmZmYmQ1KzdmZmZ1UHV1Ky9HYURSU1ZGU0VScVBoeFJkZkJHRE5talhtNTFHbmVYUWFXT2RyaEdnSThxdGdJWVFRUWdnaGhCQkNDQ0dFRU9JYVl6UWF6U0hkNnRXcldiMTZ0Zm5ZanovK2FCRldmdkxKSjNVYWU4dVdMUmlOUmdBR0RCZ0FxQ3JaL1B4OFFGVjBmdnJwcDlXT2NkZGRkOVhwbmladWJtNzQrZmtSRkJSRVNFZ0lZV0ZoZE96WTBlS2Nnb0lDNXMyYlo3RnY1Y3JhcjJNN2F0UW8zTnpjYWp6UHpxNXhJcFQvKzcrcUt5NXZ1ZVVXWG52dE5RQ3lzN09Kam80Mkh4czhlREJMbHk1Rm85SFFzV05IYzlpZGtwTENtalZyek9jTkdUS0V4TVJFRWhNVEFlamN1VE11TGk2TjhWUUErUHp6ejgzYkR6NzRvSG5iVkNsdDY3SFJhRFEvTnIzWDZ1clBwT1BtN2U2QjRmVWFRNGo2a0hCVkNDR0VFRUlJSVlRUVFnZ2hoTGpHbkRoeG90cDJ0ZlZsTkJwWnYzNDlBRHFkenR4cWQ5MjZkZVp6b3FLaWlJcUtxbmFjYnQyNnNXVEpFcUtqbzltNGNTUDkrdlVqSWlJQ2dJVUxGMUpTVXNMZGQ5OU41ODZkTFNvcVRTMTZxNXZmbkRsemJMYWpyWXRodzRiUnIxOC9mdjc1WjFhdVhJbEdvMkhwMHFYWTJkbngwRU1QQWRiaGFzVXExYnEwSUs2dnMyZlBtdHMzVjJRMEd2bjIyMi81OXR0dmJWNVhPV2hldEdnUm9hR2g1b3JsNk9obzg3cTN2WHYzWnRxMGFaYzB6OERBUUNJakl4a3l4SHE5TGxkWFY5NTY2eTNDdzhPSmpJd2tPRGlZMTE5L25kemNYS3ZXMVhVMWFQbHo1dTJVbDlaVmM2WVFEVXZDVlNHRUVFSUlJWVFRUWdnaGhCRGlHbU5hdjdSOSsvYTg4TUlMQUR6eXlDT0FxallkTzNhcytkeUFnQUJ6bTkrYTdOMjdsNlNrSkVDRlp0N2Uza1JIUjF1MDRLMnRvS0FnM252dlBZNGNPVUpXVmhhREJnM2kxS2xUN04rL0g2UFJpSStQRDMzNjlLblRtQXNYTG1UbnpwM214eSsvL0xKRlMrUkhIbm1FK1BoNG9PYjJ4d2FEZ1kwYk53S3FWWERMbGkwdHFpc2JxM0sxdWtyaTJxemZlcW5Pbno5djNnNEtDbXIwKzgyY09aUC8vZTkvNXNmcjFxMGpNek96MGU4clJHT1JjRlVJSVlRUVFnZ2hoQkJDQ0NHRXVNYU1HREVDSnljbnZMMjlDUTRPdGpqbTZ1cHF0YSsyVnF4WVliVnYyYkpsNXUyRkN4Znk1Sk5QQWhBY0hGeGxVSGoyN0ZrV0xGaGdEZ3ZqNHVLWU1XTUdjWEZ4NWphd09wMk9CUXNXV0Z4WCtURkFzMmJOR0Q1OE9MTm56MmJMbGkzbS9hYnEwL3JJeU1oZ3lwUXA1dXJmMjI2N2pkVFVWSXNRdVhMcjRPWExsemZJdXFXMS9iTnAxNjRkUzVjdU5UK2VPblVxeWNuSkFCYjdhem9lR0Job2NaNHBQQWY0NnF1ditPcXJyMm8xbnpWcjF0U3J2WEJJU0FpclZxMENWTlh0cmwyN21EWnRHcHMzYjY3eldFSmNEU1JjRlVJSUlZUVFRZ2doaEJCQ0NDR3VNUys5OUJLeHNiRUF2UGZlZXhiSEtxKzVDcGlyVzZ1emYvOStpelUrQVhidjNzMmZmLzRKUU0rZVBXblRwazJ0NXBlVWxHVFY0bmZYcmwwV2ozLzU1UmNBaGc0ZGF0NW5xeTF3ZUhnNDk5eHpEMXF0MXJ6UHlja0pUMDlQdnZ6eVM0dHpzN096emR1Vmo1bU1HVE9HVHo3NWhGT25UZ0hRbzBjUEFJdHFYNDFHUTNoNDNkYnhyTGp1YVdWNnZiNVc1NEY2Ym5mY2NRZE9UazZFaElTWTk5dmIyNXUzSys2djdYR1RpcFdydGFYVDZlcTlidXZJa1NQeDl2Wm0xYXBWYURRYW5ucnFLY0xDd3VvMWxoQlhBd2xYaFJCQ0NDR0VFRUlJSVlRUVFvai9iKy9lQTNPdSt6K092NjVyUjV0aFpzWnNtRE9oR3lXU2NsWTVIMElwaDRRY1NnZ3BLb2VjMHVGR3VwSElJVG9peWlHc1NJbGJ6a3pPYzl4bWM5ajVjTzM2L2JIZjlXM1hkbTI3TnNtOWVqNyt1cTd2NGZQOVhOL3IybFplMS92OStZZExTMHZUaHg5K21HMzczcjE3SldXRWpmMzc5N2ZiZCt2V0xYM3h4UmZaem5uc3NjZFV1blJwdFduVHh0Z1dFUkdoZ3djUFNwSWFOV3FrWXNXSzVYdU9JMGFNMEtsVHAxU3laRW50MjdmUHJxTFdrYVZMbHpyYzNxdFhMdzBiTmt3blQ1NVVXbHFheG84ZnI3aTRPTTJmUDE4dUxpN3k5ZlhWVTA4OXBUSmx5a2lTUHZ2c3N4eXZrYm1OYitiV3Q3bko2emhmWDErMWJkdldxYkVLSW5QbGF0KytmZVhoNFpIanNZc1dMWkxWYXBXUGowK0JyaFVmSDIrM2J1ekZpeGMxYmRxMEFvMEYvSzhnWEFVQUFBQUFBQUFBb0pDWk1tV0tVbE5UN2JibHRPYXFwRHpYWEQxNDhLREN3OE96YlgvbW1XZTBmZnQyTld2V0xGdlY2czJiTjdWdzRjSnM1elJwMGtSVnExYTFxNWJkc1dPSEVhNCs4OHd6cWxhdG1yRnY3dHk1eG1QYk9xbXRXN2VXbEZIVitzSUxMMGlTUER3ODlOWmJiOG5YMTFlUFBmWllycThuTDBXS0ZOSGt5Wk1WRXhOanJQKzVlUEZpdTJOc2E3Zm14TTNOVFNWTGxyeXRlZHdOdHNwVkR3OFBQZjMwMHprZWw1aVlhTHkvQlExWEpkbXRZMnUxV3UyZUE0VVI0U29BQUFBQUFBQUFBSVZNUUVDQUxsNjg2TlN4L3Y3K2VZYXJ0amF5L3Y3K2lvcUtNcmI3K3ZwcStQRGhldkRCQi9NOVIxdEFtdFd3WWNPTXh5MWJ0cFMzdDdjazJiWDl6WW0vdjcvZDg2enJ2ajc3N0xOR0tHb0xhbk1TRUJDZzhlUEg1eG1pNWlUcnRYTzczdSsvL3k2THhTSkpxbG16WnA1ajc5aXhRMU9tVE1seGYwNzNOcWY5dHJrbEp5Y2I2OHlXTFZzMjF6RmlZMk9OeHdXcE5NN3IvZ09GRmVFcUFBQ0ZnTm5WcFBRMHEvSGNaRXFYMVpyMy8zQUEvK3RNcG5TNzUyWlgwMTJhQ1FBQUFBQVVMdkh4OFVhbGFsYmJ0bTNUdG0zYmpPZk90R0gxOC9OVDZkS2xOWDc4ZUkwY09kSnVYNnRXclJ5ZWt6VmNMQ2hiQmE2N3UvdHRqL1cvYXV6WXNZcVBqNWVVRVRwdTI3Wk5Eenp3Z0lvV0xmcVh6aVB6ZXF1ZW5wNUcyMmRISWlJaWpNZTVWYTRtSnlkTGtseGQ3U09udkFKZ1NmcjQ0NDhWSEJ5YzUzSEEveExDVlFBQUNnSDNvaTVLdXBGbVBIZHhUVlphYXBGY3pnQUtCeGZYWkx2bjdqNHVkMmttQUFBQUFJRFhYMzlkMWF0WC85UEdXN0JnZ1g3NTVSZmRmLy85T25yMHFPYlBuMjljeDJ3Mnk4WEZSZFdxVlRQYUF1ZlZldFpXK1htNzIwMG1rOE1xMmN5VmxtZk9uREVxZ3l0VnFxU2dvQ0JqbnpPaFlXNisrdW9yL2VjLy81R25wNmZhdEdtamJ0MjZLVEF3ME82WVNwVXFhZENnUWNiejlQUjBMVjY4V0ZhclZWNWVYZzdiK1g3MjJXZTZlZk9tSk5tZG0xbm1jRFVzTEV5dnZ2cXFVM1BPclhMVjFrNDZwL2ZQeTh0TEpwUDlsNmx0UVROUUdCR3VBZ0JRQ1BnRXU5dUZxNjd1R2Y4QmFrbnpvSUlWaFpMSmxDNFgxMlRqczJ6akUvVDMvWll5QUFBQUFOd3AwNlpOMC8zMzM1OXRuZEw4aG9ENURWWXZYTGpnOEJydDI3ZlhpQkVqZE8zYU5TMWR1bFNyVnEzUzBLRkRqZjAvLy95enRtL2ZyaG8xYXVqOTk5ODNLaVJMbHk2ZDYvVWVmZlJSaDNOd3REMm40NldNdFZLLysrNjdYSysxWk1rUzdkNjlXNUwwNnF1djJvV3J0MnZWcWxXU010WWkvZWFiYjdSKy9Ybzk4c2dqZXZycHAxV2hRZ1ZKVWxCUWtKNTQ0Z25qblBQbnordWpqejZTSkpVclY4NXVuODNHalJ1TmNOWFJma202ZlBseWdlYnNLRnlkTVdPRzB0TFM5T09QUDBxUzl1L2ZyNVVyVjhyRHc4UHV1SG56NW1XclRyM2RnQnE0bXdoWEFRQW9CRXJWTEtJYlo1S1VHdjlIQzFWWDkvaHN3UlJRbUxsNW0xV3FKaFhaQUFBQUFQQjNFUm9hS2trS0NRbXhhMzlidDI1ZGJkdTJUY2VPSGRPV0xWdDA3dHc1U1RLQ3hic3RLaXBLLy8zdmY0M24wZEhSU2s1T3poWWFGdFN5WmN2MDNYZmY2Y3N2djFSMGRMU3NWcXQrK09FSC9mampqM3Jra1VjMGZQaHdGUzllM082Y24zLysyWGhjcFVxVkFsKzdaY3VXYXRDZ2dWUEhidCsrM1FpQ0hWV2xCZ1VGS1RZMlZ0OTg4NDBrNmNpUkkxcStmTGxHang1dGQxeE83YXVCd29wd0ZRQ0FRc0RzWmxLNVJqNDZ0KzNtM1o0S2NNZVVhK1Fqc3h0cnJnSUFBQURBN2JKYXJZcUxpek9lbTB3bXRXblRSbTNhdFBsVHIxTzhlSEgxN05rejIvYktsU3NyTGk1T08zZnVsQ1MxYU5FaTIvN0dqUnRyLy83OUNnME5OZFpjdmVlZWUzSzkzb0FCQS9LYzA1ZGZmbWxVYitaMHZJdkxIMHZTVkt4WVVaNmVuc2J6bUpnWXZmbm1tMHBMKzZPRDJJSUZDN1I4K1hLMWFORkNqei8rdUtwV3JTcEpLbE9tVEo3emNjVEx5MHZkdTNkWHAwNmR0R0hEQnExY3VWSTNiOTZVMVdyVjZkT241ZTN0YlhkOFVsS1MxcTVkYXp5Lzc3NzdDblJkU1NwUm9vUktsQ2poMUxHWjE4QjFGSzVhclZhOTk5NTd1blhybHZ6OS9SVVRFNk5ObXphcFFvVUs2dDY5dTNGY21USmw1T2JtWm5mdWhRc1hDdmdLZ0x1UGNCVUFnRUxDdTR5YktyWXNya3U3WSswcVdJSEN6czNickhLTmZPUmR4aTN2Z3dFQUFBQUFlVHA5K3JTNmRPbGlQUGZ4OFpIVmFwV1VFYlNlT1hQRzJKZDFMY3o4S0Zhc1dJN3RaMWV2WHEzazVHUkpHZUhhTDcvOFluZk41NTU3VGk0dUxwb3dZWUlreVd3MnEySERocmxlcjFldlhubk9hY3VXTFVhNDZzenhyNy8rdXF4V3EwNmRPcVhGaXhkcnc0WU5SakJkbzBZTkpTWW02dno1ODBwSVNOQ0dEUnUwWWNNR1ZhbFNSUjA2ZE1nV0d1ZVhtNXVidW5UcG9yWnQyMnIxNnRYNjhzc3ZOV3pZTUxtNjJrYzM4K2ZQVjB4TWpLU01jTFJ4NDhiNXZ0Ymx5NWZWdDIvZkFzOTF6cHc1bWpObmp2Rjh5NVl0bWpkdm5oR2c5K25UUjJmT25OR2FOV3UwY09GQ3V6YkEwNlpOb3kwdy9sWUtiYmk2YjJIK2ptL2dlTzNtZkkvSk9JekRPSXpET1A5YjR6UVlaTC9mbWZFS00rOHlicXJTemxmWGppY3E5bUtLVW1JdFNrK3ozdTFwQWZsbWRqWEozY2RGUGtIdUtsV3pDQldyQUFBQUFQNVJqcis0Nm82T1g2bFNKWjA2ZFVvcEtTbXFVcVdLcWxXcnBsT25UbW5Zc0dGeWQzZFhTa3FLY2F5WGw5Y2RtVVA3OXUxbE1wa1VIaDZ1MTE5LzNXNWYwYUpGVmJac1djMllNY09vWUd6Y3VMSFRGWlYvaG5YcjFpa3NMRXlYTGwzU3VYUG5sSmlZYUxlL2FkT21HanQyckR3OVBmWGJiNzlwelpvMSt2WFhYNDBnOXIzMzN0UENoUXZWdG0xYjllM2I5N2J1bzVlWGw1NTk5bGwxNmRKRnZyNit4bmFyMWFxRkN4ZHE0OGFOeHJhK2ZmdG1xd0s5RzFhdVhHbTBBNjVSbzRiYXRtMnIrUGg0YmQyNlZiR3hzWFp6cGkwdy9tNEtiYmdLQU1BL2xkbk5wTkoxdlZTNjdwMzVueDhBQUFBQUFIQm5sU3hTN0xiSDhQYjIxc2NmZnl4Sjh2ZjN0OXRuTnBzMWQrNWNtVXdtQlFjSHkyUXlxV0xGaWpLWlRFWTFxWlJSUVZxL2Z2M2Jub3NqUllzV05Wb0c3OXUzVDlIUjBaS2tKazJhcUd6WnNwS2tqaDA3YXYvKy9icCsvYnFlZWVhWk96S1BuUGo2K21ycjFxM1p0dGVxVlV0UFB2bWtHalZxWkd5clg3Kys2dGV2cjZ0WHIycmR1blhhdEdtVDR1TGlGQjhmcnoxNzltanc0TUYvMnB5eUNnb0trbytQajJKalkvWFFRdytwWGJ0MkJScmJ4OGZuVDczSHJWcTEwcXBWcTFTa1NCRk5tREJCSnBOSlJZc1cxVFBQUEtQSXlFZ05IRGhRYmR1MmxaUVJIbWV0a0k2UGovL1Q1Z0w4MVFoWEFRQUFBQUFBQUFENEMwM2ZzY3g0UFA3aFBnVWF3eGFjNXFSU3BVcDJ6OTNjM0ZTelprMUZSa2JLeGNWRnZyNis2dGF0bTBKQ1FyS2QyNnhaTTBsU3FWS2xISTdkdEduVFhQZG45ZWFiYnlvMU5WVyt2cjRLQ2dveXR0ZXFWVXR6NXN6UnI3Lytxc3FWSzl1ZE0yYk1HRWxTK2ZMbG5icEc1akdkbWRmRER6K3MrdlhyS3lZbVJpRWhJYXBWcTVZYU5teW93TURBSE04cFU2YU1CZzhlckg3OSt1bjc3Ny9YdW5YcjFMTm5UNW5ONW56TjBWa21rMG50MnJWVDQ4YU50WEhqUnZYczJUUFhOczZEQmczS01iVDA4ZkZSbno0Ris2emxwRisvZnFwZnY3NENBZ0tNYlpuYlVkcytnNU1uVDdZN1JwSVJTR2RlMXpXLy92MzR5QUtmQzl3T2s5WFdhTDJRK1NlMWdBUUE1TzV1L1UzNGZiMFVleVhqY2JYMmtrL08vKzBOQUFBQUFBRCtSLzBRZVVUTnQwMlVKRDFTK2g3OTBITHFIYjltd013L3FnOGp4bjE3eDYrSE84ZHF0ZDdXdXJVQTdqNVRQbitJcVZ3RkFBQUFBQUFBQUFBb0FJTFZ1MmZmNVREamNZUEFHbmR4SnZpbklWd0ZBQUFBQUFBQUFBQkFvZkw0OHRIR1l5ckE4VmU2TTQzQUFRQUFBQUFBQUFBQUFPQnZobkFWQUFBQUFBQUFBQUJKNlZicjNaNENBT0IvSE9FcUFBQUFBQUFBQU9BZnE1UkhNZVB4dWZqSXV6Z1RBRUJoUUxnS0FBQUFBQUFBQVBqSHFseTBqTHhjUENSSkZ4S3U2WEppekIyL3BwZWJwL0U0UGlYeGpsOFArTHVKeS9SejQrMWU1QzdPQlA5RWhLc0FBQUFBQUFBQWdIK3NJaTd1NmhyY3lIZys2cmNsZC95YUZVdVVOUjUvZjNydkhiOGU4SGV6TmRQUFRjVVNaZTdpVFBCUDVIcTNKMUJRRFFiZDdSa0FBUDVYOERjQkFBQUFBQURjanRkcjk5Um40VDhwTmQyaXo4Si9rbFZXdlZ1L3Y4b1Y4YnNqMTN1MGFpTWRpem9yU1pvVXVsZ3RLOTBuSHcrdk8zSXQ0TzhtTmpsQmswSVhHOC9iVm1tVXk5SEFuODlrdGJKQ053QUFCZkg3ZWluMlNzYmphdTBsbjhDN094OEFBQUFBQUZCd1M4OXNWLzlmNTlwdEMvTHlVNGgzZ013bTA1OTZyWFNMUmFlUEhsZGFTcW9reWMzZFhZRWhGVlRFcDZqKzNDc0JmeDlXU1lteGNicDg5cnhTVTFJa1pmenNWTHFucHN3dVp2bDdGTmNYRDQyNXU1TkVvV1F5NWUrWGZLR3RYQzFNcmx5NW9ySmx5K1o5NEYvQWFyVXFuNThSU1ZKYVdwck9uajJycWxXci9tbHpTVTlQMTdadDI5U3FWYXNDemNrbUxpNU8yN2R2Vit2V3JWV2t5Qis5MVE4ZlBxekl5RWkxYU5IaXRzYlBMQ1ltUmxGUlVhcGV2ZnB0ajdOanh3NTE3TmhSWnJOOWQrN1UxRlJObXpaTlE0Y09sYisvLzIxZDU2OFNFeE9qa2lWTFp0c2VIeCt2eTVjdjMvYm41dmZmZjFlcFVxVWNYc05aMTY5ZjErWExsM1hQUGZjNDNCOGJHNnNEQnc2b1NaTW0yZDZUM0tTbXBzckZ4U1hIYzhMQ3d1VHI2NnVBZ0lBQ3pUdXo5UFIwaFlhR3Fubno1dm1hSXdBQUFBQUFBUExXcjFJTFNkS2d2Zk9WbW02UkpGMU1pTmJGaE9nN2NqMzNFbEtKeUl6SHFTa3BPbi9pcEpLOHpFcHpONnZvamJRQ2p4dGQxazBXTjVPOGJxVXpEdVA4YmNieGpFK1hUMHlhVEZuS0JhTktwT3RTOUhGSnVtT1Y1a0JXL092OGJmajAwMDkxOCtiTlBJOTc0NDAzOU5wcnJ5a2lJc0twY2NQQ3duVGd3SUhiblY0Mlo4NmMwYkJodzNUOSt2VjhuN3QwNlZLTkhEbFN1M2J0K3RQbTg5MTMzMm5XckZrYVAzNjhZbUp1YjVINHVYUG42c2tubjlUWFgzOXRiRHQ2OUtobXpKaWhZY09HNmR5NWMva2U4OEtGQzFxOWVyWGk0dUtNYlFrSkNSbytmTGdHRFJxa2Rldld5V3ExeW1LeGFPellzVHB6NW96VFk4Zkd4dXFqano3U2lCRWpkT1hLRmJ0OVAvMzBrMzc2NlNjTkhEaFFXN2R1elhNc3E5V3E5ZXZYNjhhTkc4Ni91UDhYRmhhbUkwZU81UHU4ekM1ZXZLaW5ubnBLaXhjdlZscWEvUi9KSTBlTzZNVVhYOVRxMWF0MU8wWHlhOWFzVVo4K2ZiUmd3UUtuZnVZY1NVeE0xRXN2dmFReFk4Ym82TkdqMmZhbnBhVnA4dVRKNnRPbmo3NzY2aXNsSkNRNE5lNmxTNWZVcDA4ZnJWNjlPdHZjckZhcmxpeFpvbjc5K3VuVFR6OHQwTHd6TTV2Tm1qbHpwdnIxNitmVVp5T3IyTmhZSFRwMDZMYm40VWg0ZUxnKytlU1RiSitCM0t4ZnYxNi8vdnJySFprUEFBQUFBQUJBUWZTcjFFTEhIcCtyWnlvMms1ZUx4eDI5Vm9xblNUZEt1OG55L3lWUVZwTVVWNEo2S0NDcm9qY3NLaFp0SDZ4YVhLVWJwVjJWNGtuTWhiOGV2NmtsUlVSRWFQTGt5ZmtLQlZKU1VuVHg0a1dkT0hGQ2t5Wk55dkc0cTFldjZ1elpzN3B3NFlKV3JseXBGMTU0UVc1dWJqcDI3Smptekpuak1IQzZldldxTEJhTHBreVpvbnIxNnRudGUvZmRkM1hxMUNublgxd21seTlmVm54OHZGNS8vWFc5ODg0N2NuZDNkK3E4N2R1MzYvUFBQNWZWYXRYYXRXdFZ1M1p0RlM5ZVhKSjA2OVl0L2ZlLy8xV0xGaTN5TlplWW1CZ3RYcHpSRS8yMzMzNVRlSGg0dnFzU2QrN2NxUU1IRHFoVHAwNlNKRTlQVDdWdTNkclkvL3Z2djB1U2F0ZXVyZkxseStkcmJFbEtTa3JTWjU5OXBsV3JWcWxYcjE3cTJiT252THd5MWoySWpJeFVTRWlJVENhVHZ2bm1HKzNmdjE4dnZmU1NYbnZ0TlQzd3dBTjVqbDJoUWdVOTk5eHordUNERC9UaWl5OXEwYUpGS2xHaWhLeFdxNzc0NGd0SlVwVXFWUlFVRkpUbldQSHg4ZnI2NjYrMVlNRUM5ZW5UUnoxNjlOQ0dEUnVjQ3NLUEhUc21OemMzelpzM1QyWEtGR3pSNzZDZ0lEMzIyR05hdlhxMVRwdzRvV25UcHNuVk5lTlh5MDgvL2FTMHREUnQzcnhaZGVyVXliRnFOQytIRHg5V2NuS3lvcU1kZjB2UWFyVXFQVDFkTGk0dU9ZNWgrN3lmUG4xYXhZb1Z5N2Jmd3lQalA1WnYzTGdoTHk4djQvaE5temJwb1ljZVV0R2lSWE1jTnlJaVFzdVhMMWZ4NHNYMTJHT1BHZnRNSnBQR2pSdW5mdjM2YWNtU0pXcmR1clg4L2YyVmtKQ2dUejc1Uk04OTk1emMzTnljdXdtWnJuZjE2dFVDVmNJZVBYcFVFeWRPVk1PR0RUVnExQ2o1K2VYK1RTNnIxYXFGQ3hjcU1EQlFIVHAweVBWWVYxZFhyVml4UXBzM2I1YVBqNDlUODdsNDhhSlNVMU0xY3VSSXUvc0dBQUFBQUFCd04xWHhLYXRsalVkb1FjTWhPaE4zVlZISnQrN285UkpUa3JUK3lBNVZLUjJzK2tFMXRmN0lEcTNZKzIyQngvdWswUWlWSytIUE9Jenp0eG5IS292R3Jwc2pOeGRYQmZpVTFIM0J0ZFNoOXNNcTR1NXBkNnlIT1gvLzFnb1VGR3V1L3IrVksxZHF6Wm8xS2x1MmJKNmg0N1ZyMTNUNThydWMyNGNBQUNBQVNVUkJWR1hqK2NpUkkvWDQ0NDg3UEhicDBxVmF1WEtsUWtKQ1ZMZHVYUjAvZmx4RGh3N1ZQZmZjbzMvLys5ODZjK2FNamgwN0pyUFpyTnExYTB2S3FQWnpjM1BUN05telZhTkdEYnZ4d3NQRDljSUxMOGpQejg5aFFHU3hXQlFXRmlaUFQwOVZybHc1eDlmd3lDT1BxRXVYTHJtK1RrbjY0WWNmTkdQR0RGa3NGdm41K2FsQmd3WjIrNDhmUDY2TEZ5L3FyYmZlMHYzMzM1L25lRkpHWUROKy9IanQyN2RQbFN0WDF2WHIxK1huNTZlcFU2Zm1LMkJkdTNhdFB2amdBK041eFlvVnRXalJJdU1hVHp6eGhKS1RrN1ZxMWFwc3dWaEVSSVJTVTFQekRDOFBIejZzTVdQR3lHS3hxRy9mdm5yODhjZlZzMmRQVmFwVVNRc1dMRkJVVkpTZWUrNDVKU1VscVZ1M2Jucm9vWWRVcTFhdEhNZTdlZk9tcmwyN3BzcVZLOHRpc2FoUG56NktqSXpVMjIrL3JYLzk2MS9hdm4yN3BrK2ZydmJ0Mit2RkYxL1VsU3RYNU9mblp3Ui9PYmx3NFlJR0RScWt0TFEwdmZycXEyclFvSUVHRGh5b3RMUTBJd2pQNlR4SmV1NjU1OVN6Wjg5Y3I1R2IyTmhZOWU3ZFc0bUppUm8zYnB4YXRXcWx4TVJFOWV6WlUwV0xGdFdDQlF1Y0R0eXlPbkhpaElZUEg2NWl4WXJwMDA4L3pYWXZyRmFyM243N2JibTV1V25reUpFNWpuUGp4ZzA5OGNRVHFsU3Brc2FORzZkTm16Ylo3VTlQVDllNmRldms1ZVdsdG0zYlNzcjQ4c0MyYmR2VW9FRURUWnMyeldFcjNzaklTUFh1M2R2NFRGeStmRm16WnMyU3hXSXhqZ2tMQzVNazQrZjUrdlhyaW9pSVVMTm16ZlRxcTYvbXEyMTFwMDZkbEpxYXF1KysrODdwY3pLYk9YT210bTdkcW9DQUFDMWV2RmcvL2ZTVFB2LzhjNGZIMnI1RTR1cnFxdG16WitjYWprZEZSZW1wcDU2U3A2ZW5xbFdyWnJmdjBLRkQ4dkR3eU5aTzI3Wjl5WklsaGFZRmRsYXN1UW9BQUFBQUFBQUFoUnRycmhiUVUwODlwZDY5ZStkNTNMRmp4elJ4NGtSSlVtQmdvRnEwYUpGaktKQ2FtcXFOR3pkS2tzNmVQYXV6Wjg5S3lnaGpCdzBhcEJFalJ1alNwVXZxMTYrZnlwVXJwM2ZlZVVlUzlQampqNnRreVpMWmdsVkpLbCsrdk5hdVhhdUlpQWp0MmJOSDdkcTFzNnZXaTRtSlVjK2VQUlVZR0tqMzMzL2YyTDU3OTI1NWVYbXBidDI2VHQwUHE5V3ExYXRYYThtU0piSmFyZkwyOWxaU1VwSmROV1J5Y3JKUjdUdHQyalI5L1BISDh2WDF6WFBzaFFzWGF0KytmWktraHg1NlNQWHExZFBZc1dNMVpNZ1FqUm8xeXFuS1QwbEdtK1VubjN4U3ExYXRrcFJ4bjRPRGczWHk1RW5kdkhsVFpjcVUwYkpseTdLZGUralFJVVZIUjJ2NjlPbXFVcVZLanRlb1U2ZU9ldlhxcFpVclZ5cmwveGZJdHJGYXJYcjMzWGRsc1ZnMGFkSWtOV3JVU0dmUG50V2lSWXMwY09CQWgrUEZ4Y1ZweUpBaGV2amhoMVd5WkVsRlJtWXNxckJ6NTA3OS9QUFArdUdISCtUbDVTVTNOemQ5K09HSDJybHpwM3g5ZmZNTW5vT0RnL1hJSTQ5bzI3WnRjbkZ4VWJGaXhiUjA2Vks3TldpenNsZ3NldlRSUjFXcFVxWGJDbFlseWNmSFIwMmJOdFdXTFZ1TXorT21UWnVVbEpTa0tWT21HTUhxbGkxYlZLMWFOVldzV05IdS9QVDBkTDMxMWx1NmVQRml0ckZqWTJPTitiNzQ0b3ZaOWljbEpSbGZkaWhYcnB4NjlPamg4TFdtcDZkTHlnaFpiOTI2cGVQSGp4dWhaMllKQ1FsYXMyYU4zYlo5Ky9icHd3OC8xTEJodzdJZG43VmFOakF3VUUyYk50WHk1Y3NWSHg4dkZ4Y1hWYXhZVVdhejJlNTYxYXBWMDlXclZ4VWFHcHF0OGpzaUlrSkhqaHhSeTVZdHMxMHZ0N1ZXMTY1ZHE0Q0FBRFZ1M0RqSFkvcjI3YXR0MjdZcElpSkNWNjVjVWZQbXpmWHR0OThxTmpiVzRSYzJiSis3ZGV2V3FYcjE2a1pWY2s3M0lUQXcwUGhkWnRPMmJWdVZMbDA2Mi9iV3JWdkx5OHVyMEFhckFBQUFBQUFBQUlCL0hzTFYvK2RNS1AzVFR6OXArdlRwS2xxMHFNYU1HYVBXclZ2bmV0NzY5ZXNWRXhPalBuMzY2T21ubjFiLy92MTEvZnAxRFJ3NFVNMmJONWNrWTkxRVc2Q1ltSmlvMU5UVUhGdVEydWFhbHBhbXVYUG5hdFdxVlhhQmlDMUF1bmp4b2dZUEhteHNEdzhQbDd1N3U5NTU1NTFjdzBSSnVuTGxpdDU5OTEwZE9IQkFYbDVlU2t4TVZMZHUzZlRNTTg4WXg0U0ZoZW5WVjE5VmJHeXM3cnZ2UG8wYU5jcXBZSFhGaWhYNjhzc3ZWYUpFQ1RWdjNseWZmUEtKamg0OXFwZGZmbGx2di8yMkpreVlvSVlORzZwSGp4NnFXN2R1cnZmMy9QbnprcVJtelpwcDFhcFZzbGdzbWo1OXV0cTBhYU5yMTY1SnltaXhuRFVveXl3ME5OVHVmbXpmdmwwLy9mU1QzVEdKaVltU01nSlpXMEFlRVJHaGNlUEdhZi8rL1FvS0N0S1dMVnUwWmNzVzdkKy9YM0Z4Y1NwZHVyVFJyamd6VjFkWFdhMVcvZmpqajNiYnYvbm1HN3ZubWVjY0hSMnQvZnYzT3d6YU1oc3dZSUR1di85K1Bmend3NUtVWTdDNmJ0MDZCUVlHcW43OStybU9sNXZRMEZBZFAzN2NicHR0M2R4ang0N3ArUEhqMnJGamgwcVhMcTFkdTNacDE2NWRTa3hNMU9iTm14VVFFS0I1OCtiWlZkU2F6V2IxNnRWTDQ4ZVBWK25TcFkyNXA2U2tLQ29xU2lhVFNaVXJWNWJWYXRYaHc0Y1ZFQkJndE1VdFdyU29TcFVxSlVuYXUzZXZHalZxbEswTjlMLy8vVzhqSEkrSmlkR1lNV05VcWxRcE5XL2VYRDQrUG5KeGNYRll1YnByMXk2VkwxOWVreVpOeXJHaVBmTm45UGp4NDdKYXJlcldyWnU2ZHUycVdiTm1hY2VPSFJvK2ZManV2ZmRldmZQT085cTBhWk84dkx6VXZIbHpkZTdjMldGWW1acWFxaGt6Wm1qMTZ0WFpBcy9FeEVTbHA2ZHI5T2pSMmM0N2Z2eTQwdExTTkhUb1VIWHUzTm5oZk11VUthUHExYXZMeDhmSENMbmZmZmRkaDhmbVIyNmhMd0FBQUFBQUFBQUFmeGVFcTNrNGZQaXdmdnp4Ui9uNysydng0c1ZxMGFLRmhnOGZubXY0S1dXMHlGeTJiSm5NWnJOdTNMaWg2ZE9uNjlLbFM2cGF0YW8rK3Vnai9mcnJyM3IrK2VmMTlkZGZ5OC9QVHdjUEhsU1BIajNrN2UwdFNTcGJ0bXl1NDl0YW84YkZ4U2t3OEk4K2xMWktVclBaYk16UllyRW9MUzFOWnJOWlVWRlJPWWFyQ1FrSit2enp6L1hGRjEvSXc4TkRBd1lNVUljT0hUUjA2RkF0VzdaTXhZc1hWOGVPSGJWMTYxYTkvLzc3U2s1T1ZyZHUzVFJvMEtBOGc1WFUxRlJObno1ZE8zZnVWR0Jnb0taTm02YkF3RUFkT1hKRS8vM3ZmMVcvZm4zTm5EbFRvMGFOMHA0OWU3Um56eDc1K2ZucDNudnZWZVhLbFZXclZpMmpiYktVVVRWcXF3S2NPWE9tcEQ5YTNDNVpza1FwS1NtcVhMbXlPbmZ1ckhmZWVVY2RPM2FVcDZlblB2LzhjdzBlUEZqYnRtM1RxVk9uc3JWR2J0U29rWll1WGFxb3FDZ1ZLMWJNZUYybFNwWFNpUk1ualBzYkh4K3YvZnYzeTgvUFQwbEpTVWJRNk9ucEtVOVBUMzM1NVplcVc3ZXVRa0pDN01hM3JhOXBheUZyMDdwMWEvbjYrdHExWjdWVmxvYUVoT1FackVxU3Y3Ky9XclpzcWFOSGoycnUzTGtPMS9PVnBETm56cWg0OGVKMkxaWHo2NTU3N3RHY09YTVVGeGVYYmQvYXRXdnRubWNOdDY5ZXZhbzMzbmpEYU9WclU3VnFWWDM1NVpkMnh5NWN1RkJoWVdGcTE2NmRSb3dZSVVscTE2NmRJaU1qMWJScFU3c3ZFT1RteUpFanhwcXlBUUVCdW5IamhxNWR1NmF6WjgvcTNMbHpkc2RtclZ5TmpJelVHMis4a1MxZ2ZmWFZWNVdXbG1aOEpxNWN1YUxSbzBmTDNkMWRiNy85dHFwV3JhcjI3ZHRyNjlhdENnME5WV0Jnb0xadTNhcUtGU3RxNXN5WnVucjFxb1lQSDY3WnMyZG4rMzFpKy9tK2ZQbHl0cDh0Mi92cTZONm5wcWJLMWRVMXp3cjFzV1BINXZrN0pyUHo1ODlyNXN5Wm1qUnBVbzVWcHJhUU9UbzZXdlBuejg4MjUrdlhyMmZiRGdBQUFBQUFBQUJBWVZOb3c5VjlDLzk0M0dEUW5idU91N3U3MXExYkp5bGpyY1BodzRmbmVZN1ZhdFdzV2JNVUh4OHZ5YjRxOGVUSms1SXkydlR1M3IxYmtqUjc5bXpObXpkUGJtNXV1bmp4b2t3bVU0NXJ1TnJrMUlJemMxdGcyL2E0dURoMTZkSWx6M2FoYjcvOXRrNmVQS24rL2Z2cjhjY2ZsNWVYbHlTcGMrZk9tajkvdnM2ZE82YzMzM3hUdTNidFVzbVNKVFZod2dRMWF0UW96L3R4K3ZScHpabzFTMmZPbkpHVUVXN1o3cW10RGV6T25Uc1ZGUlZsZDE1MGRMUzJiOSt1N2R1M3EzdjM3bmJoNnNtVEp4VWJHeXMvUHo4am1MS3Q2WGpvMENGSkdldUlacTRNdG9WK0ZTcFVNS3BSczFaM2VubDU2Y01QUDFTUklrWHNRcTF0MjdacDVzeVo4dkR3VUhKeXNseGRYV1d4V0dTMVd0V3dZVU05K09DRGF0Q2dnVjFZNklodFRFY0JWRUpDUXI3RHB3OC8vTkFJMjhMRHcxV3NXREdOSERsUzk5NTdydzRlUENndkw2OXMxYisyNEMxcnRXeCtsQzVkV25QbnpsV1JJa1hrNit1cjVPUmtkZXpZVVlHQmdmcmtrMCtNNHh5RnhzN2F0MitmdnZycUs1VXBVOGF1emJLSGg0ZlMwOVBWdjM5L3A4WTVkdXlZTGx5NFlGUldlM3Q3Ni83Nzc1ZXJxNnQ2OU9paHBLUWtsUzVkV2lhVFNlM2F0Vk5BUUlCV3JGaGhuSitRa0tCMzNubEg4Zkh4ZHVGcW5UcDF0SDc5ZW5sNlppeWFickZZbEpxYXF0VFVWQTBkT2xRbFM1WTBQcHZmZnZ1dDl1elpvN1MwTkNVbkoydjgrUEdLakl4VVhGeWNKazZjcUprelo5cU5iZnY1RGdvS3NndmhKYWxidDI1S1RFek10bDNLdU44K1BqNnFWS21TM2ZiejU4L3IyMi8vV0RUKzU1OS9sc2xrTWxwKzUrWHExYXRLU0VqUUcyKzhvZmZlZXkvWE5ZQnYzcnpwc0ZvOExpNHUxeXJ5Mi9WWC9VMEFBQUFBQUFBQUFQeXpGZHB3OWE5aUM4dUtGeS91OUhxbDMzNzdyY0xEdzFXMGFGRjVlbnBxMWFwVjZ0eTVzd0lDQXJSZ3dRSzFidDFha3ZUWVk0L3BsMTkrMGFKRmkzVHMyREhqL0lVTEYyWmJreklyVzBpWHRmMnZvN2JBdG0xNUdUVnFsSW9XTFpvdGpMTlZ1cTVmdjE1U3hwcXdBd2NPekxONk55RWhRY3VYTDlmYXRXc1ZGQlNrTjk5OFUyKysrYWIyNzkrdi9mdjMyeDE3L1BoeG8vclRiRGJycWFlZTB1SERoM1h3NEVFTkhEZ3cyenFhZS9mdWxTU05HemRPOWVyVlUrdldyVlcyYkZuTm5qMWJnd1lOVXJseTVWU25UaDFObVRKRkpVcVVVUDM2OVRWcjFpeEpHV3RkNWhTdVNySUxtOUxUMDdWOCtYS3RYTGxTdnI2K0dqbHlwQ1pPbktqeTVjdHJ3b1FKV3IxNnRUWnYzcXlOR3plcWFOR2k2dHk1czNyMzdwM2p1cFMyZStzb2dFcE9UczUzK0dRMm0rMnFQVDA4UE5TMmJWc05IanhZcjcvK3VnSUNBdXpXQkkyS2lsSzVjdVhVcDA4ZnViaTRGQ2owdEFrS0Npcnd1Ym01ZnYyNnBreVpvck5uejhyTnpVMnZ2LzY2RWZSTEdmZlFaRElaWWFUVmF0VzJiZHZVc21WTGgyMmtQL3p3UTBrWmdiQ1VzVWJycFV1WGxKaVlxTW1USjJjN1BqbzZXaSs4OElMZGZDSWlJaFFkSGEzWnMyY2I3KzJUVHo2cEo1OTgwdmhDZ3kwSVhicDBxVFp1M0tpWW1CaWpWYklrNDhzRFY2NWNNYmJWcVZOSEpwTkpHelpzVU5ldVhlMWU0NStwZlBueU9uYnNtRTZjT0dGM2pkR2pSK3ZTcFVzNmZmcTBrcEtTSkVsSGp4NlZ4V0pSaFFvVmpOYk5tYXZkTjIvZXJJNGRPMmE3aHNWaWtTVFZxRkZEYytmT3Rkdlh0bTFibFN0WFRoOS8vTEhkZHR2dlFnQUFBQUFBQUFBQUNndkMxVHpZZ2hRL1B6OWpMY3U4TkczYVZBODg4SUJHang2dEd6ZHVhUDc4K1VwT1RyYXJWcXhidDY2ZWUrNDViZHEweVFoYmloY3ZyaSsrK0VLclZxMlMyV3pPdG01a1pyYndKWFA3WCttUHRzQXVMaTUyYllHbHZFTldIeDhmNDNGTVRJeDI3ZHFsSDM3NHdhZ0V0ZW5ldlh1ZXdhb2tIVGh3UUdmT25OR0VDUlAwNElNUEd0dHpxMlJzM2JxMWloY3ZycjU5KzByS3FNWjAxTDUwNjlhdGF0aXdvZXJWcTJlM1BUUTBWTkhSMFpveFk0YSsvLzU3SlNRazZJa25udENGQ3hkMDgrWk5sUzlmWHNXTEYxZDhmTHc4UER4eWJXY2NGaGFtZWZQbTZjU0pFNnBYcjU1ZWVlVVZZOTNPcEtRa0JRY0hhOHlZTVhyaWlTZjAvdnZ2NitqUm8xcXhZb1VTRWhJMFpNaVFYTzlOZnRvQzUvYStEUm8wU0gzNjlKR2JtNXNlZSt3eGxTdFhUZzBhTkpDVUVVRG5kRzdwMHFYVnJsMjdYT2Q0cHlRa0pOaUZwVmxaTEJZZFBueFlKcE5KelpvMTAvZmZmNi92di8vZTJKK1VsQ1NMeFdMOExJV0hoMnZmdm4wS0N3dHpXRm5lcEVrVGxTdFhUcjE2OWRMV3JWdmw2ZW1wSmsyYTZPT1BQMVpDUW9LcVZhdG1mQTVxMUtoaGQyNVlXSmdDQXdOVm8wWU5XU3dXYmRxMFNlM2J0OC8xOWZYcjEwL2R1M2ZQMW5MYWtiWnQyeHJydTJiMlo2OWZhaktaOU1vcnIrajY5ZXVxVkttU09uZnVySkNRa0d6WFBuNzh1RjU4OFVWSkdlL0R5eSsvN0hUN1lOdnZtYnlxdHdFQUFBQUFBQUFBS013SVYvTlFrQW95VzdXWEpDVW1KaHJWaUZtckZmZnUzU3VyMWFyMDlIUzV1TGdvUGo1ZUw3NzRvc0xDd2hRYUdxcDU4K2JsMkg3VEZtUmtiUXNjRVJHaHA1OStXc0hCd2RuYUF1Y1cwc1hGeFduMzd0MEtDd3ZUd1lNSGRlN2NPWm5OWmxXdlhsM1BQdnVzOXU3ZHE4T0hEOHZGeFVYTGxpM1QrUEhqalFEb3dvVUwycjkvZjdacXRnY2ZmTkF1VkxXNWRldFdybXRsWmw0cjFGSEFmUGJzV1YyN2RrM1RwMDkzT0haNmVyb2lJeU8xZXZWcUZTOWVYRjI2ZERHcWJoczJiQ2lMeGFMazVHU2pUV3hXUjQ4ZTFlclZxN1Y3OTI0RkJnWnEzTGh4UmxYa004ODhJeWtqUUxlcFdMR2kzbnZ2UFMxWXNFQmZmZldWMGVyWUVkdjdsaCs1dlc4bWswbEZpaFJ4T0s2SGg0ZXh6cXp0MnJZMVhEdDI3RmlndWR5dXZYdjNhdWJNbVpveFk0YkR0WCtUazVNMWRlcFVTUmxmYkhqMjJXYzFlUEJnSlNRa1pEczJhNVh2dW5YcjVPdnJxOTY5ZTl0dDc5V3JsNlNNbnorYlRwMDZxVk9uVG1yVHBvMnVYNzl1OThXQ3pFd21rNUtTa2pSKy9QaHN3V3R1Y2xwYlYvcmpmU2hmdnJ6RFlQVk9DUW9LVWxCUVVJN3Z1OVZxTlFMckhqMTZxSGZ2M3JwOCtiTFQ0OXVxd1hPcTJnWUFBQUFBQUFBQTRPK0Fmd1cvZzZ4V3EwcVZLcFZqVytEdnYvOWVycTZ1S2xxMHFLNWR1eVpKU2tsSk1kWkxYTGR1WGJaMnVEYU8ydjlLVW1wcXFxU01hcjZzYllGdFZhMk94TWZINjRzdnZsRDU4dVhWb2tVTFZhMWFWYlZxMVpLbnA2ZmVmLzk5SFQ1OFdGSkdHOTN3OEhDN3lzekl5RWpGeDhmTDM5OC8xelZkYlV3bVU2NlZyNW5EVlVkQ1FrSzBlUEZpbzgxclhGeWNKT25jdVhPYVAzKytXclZxcFIwN2RpZ2lJa0tqUjQrV3Q3ZTNzZlpxOCtiTmplTWR6ZUd6eno3VHA1OStxZ2NlZUVCVHAwNVZ3NFlON1FKMjJ6M2N1WE9udW5YclpnUzBKcE5KenovL3ZOemQzYlY5KzNaWnJWYUh3Ynd0Mk1yNnZrazVoODY1dlcrNXlhbjY4WFpiems2YU5DbGI2R1o3enlJakkzTjlYUmN1WEZCcWFxb21UcHlvdVhQbnFsU3BVc1p4cWFtcG1qeDVzbzRlUFdyTXNVeVpNcG8zYjU2OHZiMVZva1FKbWMxbVk4M1I3Nzc3N3JaZWg1U3hwdkwxNjljZFZtZW1wYVhKYXJYS2FyV3FYTGx5K1JyWDFvclowZnRzazFzSW1kdm5KQzR1VGxhck5kY3ZLQlRFTjk5OG83Q3dNTFZ2MzE0REJ3N1U0Y09ITlhic1dMVnQyMVpEaGd6SmRaMVZTY1lhMCtmUG45ZGJiNzFsdDg5cXRTbzZPanJiZGdBQUFBQUFBQUFBQ2h2QzFUdklhclVxUGo3ZVlWdmdjK2ZPS1RZMlZrT0dERkdYTGwzVXJWczN1Ymk0R0ZWdVAvendneDU2NktFY3g3YTFweldielVwUFQxZXhZc1VrU1RkdTNKQ1VzVzVvMXJiQXVZVjB0dUEzc3hzM2Jtank1TW5hdDIrZjNOM2RIVmJ1WGJseXhRZ3JseTVkcXZ2dXU4K3B0cUMyOVRJZGlZK1BWMnhzYkk3VmhKSlVva1FKN2Q2OVc2R2hvZHExYTVla2pJcmg2ZE9ueTh2TFM0TUhEMWFUSmszMDZLT1BhdCsrZlRwLy9yeXFWYXVtYXRXcTZkS2xTNUxrY1B6ang0L3IvdnZ2bDlsc1ZtaG9xRUpEUSszMlg3OStYVkpHVzkyczkwdVNEaDQ4cUd2WHJ1blRUei9OVmtFcC9SRitaMjNuTEdVUG5UT0h6RkZSVVVwSlNjbFh5SmRUdUpwWGVKMlhIajE2NkpWWFhsSFpzbVdOOVdsdG55MDNON2RjWDFmTm1qV043WjkvL3JtR0RoMHFLYU5pZGRLa1NUcHc0SUJHalJxbGp6NzZ5S2lFREE0T3ZxMzU1c2JGeFVWcGFXbkd0VEt6L2R6NCt2cm0rbG5NN1BMbHl6cDc5cXgrLy8xM1NZN2ZaOXY5eisxOXNGMDdwOCtKMVdyTjhRc0t0dDhOK1hIczJERXRYTGhRTldyVU1ONlRPblhxYU9qUW9ab3paNDZPSHordTZkT25xMlRKa2ptT0VSMGRMU25qNS9mZ3dZTjIrNnhXcTVLU2tySnRCd0FBQUFBQUFBQ2dzQ0ZjdllNc0ZrdU9iWUZ2M2JvbEtTT2NuRDkvdnBLU2ttUXltVFIvL256ZHVIRkRvYUdoYXR1MnJWNSsrZVVjeDI3Y3VMSHExNit2anovK1dLTkhqMWFOR2pXMFlzVUtmZkxKSityUW9ZTVI3aVVrSkdqSmtpWHEzcjI3MDNNUERRM1ZCeDk4WUxSU2JkKytmYloxUkUrZE9xWFJvMGRMeWxpSGRkQ2dRVTVWUmFhbnArdmN1WE55Y1hGeEdMS21wYVhwNVpkZjFxeFpzK3hhTEdmZVAzRGdRS042OG9FSEh0Q3Z2LzRxWDE5ZmhZU0VhTVNJRVNwYnRxekdqaDBycTlXcVpjdVdTWkxSMHRkMjcyMkJkR2FWSzFmV3NtWEw1Tzd1TGs5UHoyelh0VmdzY25GeDBZRURCK1RoNGVHd21xOVlzV0phdTNhdDZ0V3JwMXExYWlraUlrSmZmZldWcEl6S1Rrbnk5L2RYNWNxVmpYTU9IVG9rRnhjWHUyMlNGQnNicTJyVnFtbkFnQUZ5ZDNmWGxDbFQ3QUxLbkd6WXNFR3hzYkZ5Y1hISlZ1RjR1KzJBYTlhc3FiVnIxOXE5MTZkT25kS1FJVU5VcDA0ZG96clJhcldxVFpzMjh2SHhzV3RkN2NqUFAvK3MyTmhZelo4L1h4VXJWdFJISDMxMFczTjBsdGxzbHNsa2N2ZzVkT1kraFllSGE4dVdMWktrTTJmT0dHc0ZWNjFhMVJpL1NKRWlkdWZZUXRYY3Z1eGdDK0ZidG15cGwxNTZ5VzVmMTY1ZGxaU1U1UENldG03ZFd0V3FWY3R6M3BsOThNRUgrdmJiYjVXV2xxYWFOV3RxK2ZMbFNrcEtVbEpTa2hJVEUrWHE2cW96Wjg1bzZ0U3BldmZkZDNNY3g3WjJkSThlUGRTblR4KzdmVzNhdEZHNWN1WDA4Y2NmWjVzdkFBQUFBQUFBQUFDRkNlSHFIUlFmSDYrUWtCQXRYTGhRblRwMVVwa3laZXphQWt2WjE0M00vSHp6NXMycVhMbXl1blRwa20zczRPQmdUWjQ4V1ZKR3FETisvSGpObkRsVHUzZnZsbVJmSWVqbDVhVmh3NFk1TmVmVHAwL3JQLy81anc0Y09LRGc0R0FOSHo1YzMzLy92YjcrK210VnExWk5MVnUybENRZE9IQkFreVpOVWtKQ2ducjM3cTErL2ZvNWQxT1VVV0hhdjM5L2ZmREJCM3J3d1FmVnFsVXIxYTlmWHlhVFNaMDZkVkpDUW9MT25EbGpCS3haMTBaMWRYWFZrQ0ZEOU9hYmIyck1tREZxMGFLRjJyUnBJeW1qZWpZdUxrN3Z2UE9Pdkx5OHRHSERCaDA3ZGt5TkdqVlNvMGFOSlAxUmZlcG96ZFhldlh2cjBVY2ZsYisvZjdaOXR1QzZXN2R1T25mdW5DNWZ2cXgzMzMwM3g3VmJiUUlDQWhRWkdXbFUyRW9aN1hFdlhMaGdkMXh5Y25LMno0T1VVZVVzWmF4cE9XYk1HRTJZTU1GNExZNXMzTGhSYytiTWtXUmZOZXBNcU9lc3JDSDYvdjM3SlVuMzNITlBnY1pyMXF5Wm1qVnJkdHN0aS9QTFpETEp4Y1hGWVNDWm5KeXNzTEN3SE05OS92bm5kZnIwYWVPNXQ3ZTNIbjMwVWJWcjEwNit2cjdxMHFXTEVoSVM5T3V2djhyZDNWMHBLU2x5ZFhVMTJsbW5wS1JvOSs3ZEtsMjZ0TkVLM01iVDAxUHZ2ZmVlYXRldW5hL1hzM1RwMGp5cm03Tld0bnA3ZXh0aDdwbzFhMlF5bWVUdjc2K0FnQUQ1Ky91cmRldlcycmh4bzQ0Y09XSjh1Y0FSMjcxdzlCbTQzV3BwQUFBQUFBQUFBQUQrVnhDdTNpR1JrWkZLVEV4VVNFaUlzUzF6d0ZDalJnMk5IRGxTNWN1WGw2dXJxN3AyN1NwWFYxZDkvdm5uK2I3VzBLRkRkZlRvVVkwY09WSXBLU2txVmFxVTdyMzMzbnlQRXhzYnF4RWpScWhPblRxYU5HbVNHamR1TEpQSnBMUzBOTzNaczBjclY2N1VJNDg4b3RXclYydmx5cFdTcEZHalJ1bXh4eDdMOTdYYXRHbWpzbVhMYXNXS0ZYcmxsVmZrNysrdmtKQVFKU1FrNkw3NzdsUFhybDFWdlhyMUhOdXhObXJVU0crLy9iYnExS2xqMTJhMWNlUEc2dHExcTBxV0xHa0V4UUVCQVJvN2RxeHhibFJVbENUWnJmZHBZemFiSFFhclVWRlIrdUtMTCtUbTVxYjI3ZHZMMWRWVlE0Y08xUXN2dktBSkV5WTRiSm1jMmJoeDQ1U1NrdUt3RXRkVzRlbnI2MXVnOXorelM1Y3U2YjMzM2xPM2J0MjBkdTFhdTZwUmk4V2lSeDk5VkdYS2xMbXRhMlNWbHBhbWI3NzVSaTR1TG1yZXZIbTIvYlkxZjNOenU2RnFTa3FLRmkxYXBQNzkrOHZMeTh2cDg2eFdhNDZoZGw1YXRHaWgwNmRQcTFpeFl1clpzNmM2ZE9oZ1ZLbEdSMGNySkNSRWNYRnhpb3FLVXBNbVRSUWFHcXFnb0NBdFdMQkFzMmZQVnVmT25UVjY5R2c5K3VpajJiNzhVTEpreVJ4YjhOcldnWFVrdDJEVllyRm83ZHExV3JWcWxTVHA3Tm16K3Z6enovWEVFMDlveTVZdGF0eTRzWm8xYTZicTFhdG5xK1E5Y3VTSWdvT0Rjd3hXclZhcjl1L2ZyMkxGaW1YNzNlTk1HMlFBQUFBQUFBQUFBQXFMUWh1dU5oajAxMXlub0lIQW9VT0hKRWxObWpTUmxCRnNaSzRZZEhkM3Q2dFd5eTB3eVl1bnA2ZjY5ZXRuVkxMNisvc3JJaUpDZ1lHQitSckh4OGRIcTFldnpyYVdZNjFhdFNSbHROTWRQSGl3d3NQREZSd2NyUEhqeHh2dFR3dkN6ODlQOTk5L3YzNzc3VGRGUlVVcEtpcEtKcE5KYm01dTh2SHhjZGkyTjdNNmRlcEkraU84UzA5UE42cm1JaUlpTkhIaVJIbDZlbXJ5NU1sMkllM3g0OGNsNVI1RVpSWVZGYVh4NDhjcklTRkIvZnIxVTlteVpTVkpVNmRPMWRpeFl6Vml4QWkxYmR0VzNidDNWL255NVIyT1VhUklrV3p0WVcxczg3K2Q4Q2toSVVGU1JyVmw1Y3FWMWE5ZlAxMjhlRkZkdTNZMWpqR2J6Wm96WjQ1VGJZWHpZOUdpUmJwNjlhbzZkKzVzM0J2cDlsOVhhbXFxc1VaeFprbEpTYkpZTEhiN1RwdzRvV1BIanVueTVjdWFNbVZLanV2TlpwV2VucDVqcUIwVEU2T2VQWHZtZUc3bnpwMTE1Y29WUGZ2c3M5bStCRkN5WkVuOSs5Ly8xb0FCQXlSbHRLNjJyZDlyTnBzMWR1eFlwYVNrR08xMzh5TTlQVDNmOXpRcUtrcHZ2UEdHVHA0OEtTOHZMODJZTVVQNzl1M1Rva1dMRkJvYXFpZWVlRUwxNnRWVG1USmxITFpJZnYzMTErWG01cVpqeDQ3cDZ0V3JhdGFzbWQwOVBuRGdnR0ppWXZUa2swL0sxZFgrejRxdHZYTFdrUDEyMjFObjlWZjlUUUFBQUFBQUFBQUEvTE1WMm5EMVRucnBwWmZrNCtPamdJQUFYYjE2VlpLY0RtdHNObS9lckhMbHlobmhha3BLaWk1Y3VLQ1RKMDg2UEQ0OVBiMUE3VnFqb3FMMDJXZWY2ZHR2djVXTGk0dXFWcTJxNDhlUHExKy9mcXBkdTdidXZmZGVsUzlmWHI2K3ZuSnpjNVBGWWpFQ25ZY2ZmampiZUZtRDFhdFhyK3JISDMrVWxMRm1iRnBhbXA1OTlsbDE3OTVkYm01dStaNnJKTVhGeFduQWdBRUtEdytYbDVlWHVuZnZyczZkTzJ2UG5qMzY2S09QOU1zdnYyajM3dDBhTW1TSXc1YklXV1VPVnlYcDh1WExScVhxMjIrL3JXKysrVVlIRHg1VTFhcFZWYlJvVVczZnZsMlM4cXcyVFV0TDA4YU5HN1ZreVJMRnhzYXFZOGVPZXVxcHA0ejkxYXRYMSt6WnN6Vmh3Z1J0M0xoUkd6ZHVWSVVLRlZTblRoMVZyRmhSelpvMWMxaXBtcFV0WkxxZGRyMjIxc0V1TGk0YU8zYXNQRHc4TkdYS0ZMdGpUQ2FUaWhRcG9rOCsrVVFsUzVZMDFvc3RhTldvYlQzYnI3LytXclZyMTlhZ1FmYnBsdTM5S0VpSVpnc1BOMjNhcE1URVJJZkhPS28ybnQ0d3dnQUFDaXhKUkVGVTNiTm5qK2JQbjYvaHc0ZG4yK2NvNUhOVVZSc2FHcW9iTjI0WXozUDYyWGQzZDllSUVTTWM3cnQ1ODZabXpweXBxS2dvVmExYVZjMmJOOWZNbVRQdFhvdXRMZlRSbzBlVmtKRGdkTVd0MVdwMXFobzRzMkxGaXNuYjIxdXVycTZhTW1XSzZ0YXRxd1lOR2lna0pFUUxGaXl3QzZyTlpyUGMzTnprNHVKaS9GN0svTmtzVzdhc0huNzRZYnY3c21iTkdoVXJWa3c5ZXZUSWRtM2J1UmFMUlJFUkVVWVliVHZmVVpnTEFBQUFBQUFBQU1EL0tzTFZMS3hXcTFxMmJLa3RXN1lZNjVkS2NyZ21ZMDcyN2R1bmd3Y1BhdGFzV1hKeGNWRmFXcHBDUWtMazdlMnRvVU9IU2xLMnFzelUxRlNuQTl4YnQyNXA3OTY5MnJGamgzNzk5VmVscDZlcmZ2MzZHakJnZ0twVXFhTE5temRyNWNxVk9uejRzQTRmUHV4d2pDWk5tamdNVjZPaW9uVGl4QWtkT1hKRXYvMzJtODZlUFN1VHlhVGF0V3VyZWZQbWF0V3FWYjdhcm1abUM1WlRVMU4xNWNvVjllelpVNzE2OVRJQzNRNGRPcWhodzRhYU9uV3F3c0xDdEdiTkdxZkNWVnQ0azVhV3BrT0hEdW5OTjk5VTVjcVY5ZHBycjZsRWlSSjYrdW1uWmJGWXRISGpSdU9jVnExYTVWaTVldjc4ZWYzd3d3L2F1SEdqb3FPalZiRmlSWTBjT1ZKTm16Yk5kbXpWcWxXMWNPRkNmZkRCQndvTkRkWDU4K2QxL3Z4NWxTcFZTdmZjYzQ5VDRhcHQvbG5Yd3N5UE9uWHFxRXVYTHRrcW9yTktUMC9YTDcvOFlyZFdxSitmWDc2dmQvWHFWYzJaTTBkNzkrNVZ5NVl0TlhMa3lHeGgrKzJFeHFtcHFYSnpjOU1ISDN3Z2IyOXYrZnI2M25icllOczhrcE9UN2E2VHRhSTRLU2xKUzVjdU5hcUJNN2YyemsxeWNySU9IanlvblR0M0tqUTBWTW5KeWFwZHU3WW1UcHdvczltc0NoVXE2Tnk1YytyYnQ2ODhQVDJOQVBmQ2hRdmF2bjI3MnJkdjcvVHJzRnF0dWE1L21wV0hoNGVtVHAycWd3Y1BxbTdkdXNiMjFxMWJxMm5UcHZyaGh4KzBaODhlblRselJ0SFIwVGxXMHpadjNseXZ2UEtLM2UrcWt5ZFBhdmZ1M1hybGxWZXlmVGxEK3VOejRPUGpJejgvUDAyWU1FSHIxcTNUdm4zN0pHVlU5UUlBQUFBQUFBQUFVRmlZckN5RWw2Tmx5NVpwK2ZMbGF0Q2dnU1pPbkNodmIyK256cHM1YzZZcVY2NnM3dDI3Uy9xakNpOGhJVUZQUGZXVUhuamdBUTBjT05CWTI5TnF0YXBMbHk3cTBLR0QwVVkwSnkrODhJSk9uRGdoRHc4UDFheFpVdzBhTkZEVHBrMnp0UUMyV3EwNmZ2eTREaDA2cEhQbnp1bnExYXU2ZnYyNjR1UGo5ZUNERDJyVXFGRjJ4eDg1Y2tTdnZmYWFFaElTNU8zdHJRb1ZLcWg2OWVxNjU1NTc5SzkvL2N1cGtOQVpreWRQVm5oNHVONTQ0dzBGQndjN1BDWTFOVlZ2dmZXV1RwMDZwUlVyVnVRNVpteHNyTHAyN2FxNmRldXFUNTgrdW5qeG9oNS8vUEZzWWR5WU1XTjA2ZElsZGUzYVZWMjdkblVZWm84ZVBWcEhqeDVWcFVxVlZLOWVQVFZwMHNSb2k1eVhzTEF3clY2OVdrRkJRUm93WUlEVFllRE5temYxMWx0dnFYdjM3bXJZc0tGVDV6aGlhejF0cTBqTnphRkRoelJseWhTbHBhVnA2dFNwUmp0bFo2eFlzVUlyVjY1VWxTcFY5TXd6eitRNDU3aTRPSFhwMGtXbFNwVXkxdmwwaHRWcVZmLysvZlhzczg4Ni9BSkFRVjI2ZEVsRGh3NVY1ODZkMWI5L2YxbXRWblhvMEVGZHVuVEo5bk4zL2ZwMURSczJUQ0VoSVJvM2JseWVMYW9QSERpZzhlUEh5Mkt4S0Nnb1NQWHExZFBERHo5c3QvN295Wk1udFhEaFFrVkdSaHJiL1B6ODFLbFRKejN5eUNOT3Y0NDJiZHFvZlBueStzOS8vcE90QmUrZkpUMDlYYW1wcWJKWUxFWWI0dlQwZEhsNWVXVUwwZWZQbjYrMHREUzkrT0tMRHNkS1NrclNybDI3MUx4NWMrTm56bXExYXV6WXNRb09EdGJ6eno5ZnFLdFhmMTh2eFY3SmVGeXR2ZVNUdjI3c0FBQUFBQUFBQUlDN3pKVFA2aTdDMVZ6RXg4Y3JMQ3hNRFJvMHVOdFRNUnc0Y0VBbFM1WlVjSER3YlZmeVpYYnIxaTFGUkVUSTM5OWZKVXFVK05QR3plckdqUnV5V0N4NVZrdGFyVmFGaDRlclFvVUtlWTZaa0pDZ0kwZU81QmxNM3J4NVU4V0tGY3YxdmtWRlJhbDQ4ZUtGT3V4eDF0bXpaMVdxVktsczY0WG14VmIxV3JseTVWeVBTMHBLMG9FREI5U3dZY044dDlXK0U1S1Nrb3lBVU1yNGpGMi9mbDBsUzVaMGVIeGNYSnpEU2t4SEVoSVNkUEhpUlFVSEIrZTR0dTZmSVQwOVhSczJiRkM3ZHUyY3JscTkwMnpyUmVmM1BiWmFyWC9xNzdDN2hYQVZBQUFBQUFBQUFBbzN3bFVBQVA0aWhLc0FBQUFBQUFBQVVMamxOMXk5KytWa0FBQUFBQUFBQUFBQUFGQUlFSzRDQUFBQUFBQUFBQUFBZ0JNSVZ3RUFBQUFBQUFBQUFBREFDYTUzZXdJRnRXL2hINDhiRExwNzh3QUEzSDM4VFFBQUFBQUFBQUFBL0JXb1hBVUFvSUNzMXJzOUF3QUFBQUFBQUFEQVg0bHdGUUNBQWtxSi9lT3hhNUc3Tnc4QUFBQUFBQUFBd0YrRGNCVUFnQUpJalpkUzRqTWVtMTBsRDUrN094OEFBQUFBQUFBQXdKMUh1QW9BUUFGYytPV1B4NzRoR1FFckFBQUFBQUFBQU9EdmpYOEtCZ0FnSDFMak00TFY2MmN5bnB2TVV0a0dkM2RPQUFBQUFBQUFBSUMvaHNscXRWcnY5aVFLNHZmMWQzc0dBSUIvRXFzMVk0MVZXeXRnbTRyTkpMOXFkMlZLQUFBQUFBQUFBSURiWkRLWlRQazV2dEJXcnNaZXVkc3pBQUQ4azVuTVVvV0hDVllCQUFBQUFBQUE0SitrMElhckFBRGNEV2JYakRWV3l6YVFQSXJkN2RrQUFBQUFBQUFBQVA1Sy81aHd0VnI3dkkvNWZRUGpNQTdqTUE3akZMWnhxclczMysvTWVBWGxXa1R5OE1rSVdBRUFBQUFBQUFBQS96eUZkczFWQUFBQUFBQUFBQUFBQUxnZCtWMXoxWHluSmdJQUFBQUFBQUFBQUFBQWZ5ZUVxd0FBQUFBQUFBQUFBQURnQk1KVkFBQUFBQUFBQUFBQUFIQUM0U29BQUFBQUFBQUFBQUFBT0lGd0ZRQUFBQUFBQUFBQUFBQ2NRTGdLQUFBQUFBQUFBQUFBQUU0Z1hBVUFBQUFBQUFBQUFBQUFKeEN1QWdBQUFBQUFBQUFBQUlBVENGY0JBQUFBQUFBQUFBQUF3QW1FcXdBQUFBQUFBQUFBQUFEZ0JNSlZBQUFBQUFBQUFBQUFBSEFDNFNvQUFBQUFBQUFBQUFBQU9JRndGUUFBQUFBQUFBQUFBQUNjUUxnS0FBQUFBQUFBQUFBQUFFNGdYQVVBQUFBQUFBQUFBQUFBSnhDdUFnQUFBQUFBQUFBQUFJQVRDRmNCQUFBQUFBQUFBQUFBd0FtRXF3QUFBQUFBQUFBQUFBRGdCTUpWQUFBQUFBQUFBQUFBQUhBQzRTb0FBQUFBQUFBQUFBQUFPSUZ3RlFBQUFBQUFBQUFBQUFDY1FMZ0tBQUFBQUFBQUFBQUFBRTRnWEFVQUFBQUFBQUFBQUFBQUp4Q3VBZ0FBQUFBQUFBQUFBSUFUQ0ZjQkFBQUFBQUFBQUFBQXdBbUVxd0FBQUFBQUFBQUFBQURnQk1KVkFBQUFBQUFBQUFBQUFIQUM0U29BQUFBQUFBQUFBQUFBT0lGd0ZRQUFBQUFBQUFBQUFBQ2NRTGdLQUFBQUFBQUFBQUFBQUU0Z1hBVUFBQUFBQUFBQUFBQUFKeEN1QWdBQUFBQUFBQUFBQUlBVENGY0JBQUFBQUFBQUFBQUF3QW1FcXdBQUFBQUFBQUFBQUFEZ0JNSlZBQUFBQUFBQUFBQUFBSEFDNFNvQUFBQUFBQUFBQUFBQU9JRndGUUFBQUFBQUFBQUFBQUNjUUxnS0FBQUFBQUFBQUFBQUFFNGdYQVVBQUFBQUFBQUFBQUFBSnhDdUFnQUFBQUFBQUFBQUFJQVRDRmNCQUFBQUFBQUFBQUFBd0FtRXF3QUFBQUFBQUFBQUFBRGdCTUpWQUFBQUFBQUFBQUFBQUFBQUFBQUFBQUFBQUFBQUFBQUFBQUFBQUFBQUFBQUFBQUFBQUFBQUFBQUFBUDlML2c4VVBYRTFQTTk4UUFBQUFBQkpSVTVFcmtKZ2dnPT0iLAoJIlRoZW1lIiA6ICIiLAoJIlR5cGUiIDogIm1pbmQiLAoJIlZlcnNpb24iIDogIjEzIgp9Cg=="/>
    </extobj>
  </extobjs>
</s:customData>
</file>

<file path=customXml/itemProps190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</Words>
  <Application>WPS 演示</Application>
  <PresentationFormat>宽屏</PresentationFormat>
  <Paragraphs>32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19" baseType="lpstr">
      <vt:lpstr>Arial</vt:lpstr>
      <vt:lpstr>宋体</vt:lpstr>
      <vt:lpstr>Wingdings</vt:lpstr>
      <vt:lpstr>微软雅黑</vt:lpstr>
      <vt:lpstr>汉仪旗黑-85S</vt:lpstr>
      <vt:lpstr>黑体</vt:lpstr>
      <vt:lpstr>Arial Unicode MS</vt:lpstr>
      <vt:lpstr>Calibri</vt:lpstr>
      <vt:lpstr>Office 主题</vt:lpstr>
      <vt:lpstr>2_Office 主题​​</vt:lpstr>
      <vt:lpstr>三年级RS英语</vt:lpstr>
      <vt:lpstr>PowerPoint 演示文稿</vt:lpstr>
      <vt:lpstr>教学内容</vt:lpstr>
      <vt:lpstr>PowerPoint 演示文稿</vt:lpstr>
      <vt:lpstr>学生日常</vt:lpstr>
      <vt:lpstr>PowerPoint 演示文稿</vt:lpstr>
      <vt:lpstr>成果展示</vt:lpstr>
      <vt:lpstr>PowerPoint 演示文稿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Elisa.Y°</cp:lastModifiedBy>
  <cp:revision>5</cp:revision>
  <dcterms:created xsi:type="dcterms:W3CDTF">2022-01-18T05:29:00Z</dcterms:created>
  <dcterms:modified xsi:type="dcterms:W3CDTF">2022-01-19T06:47:49Z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21ADC6D584664C2AA3A2B6546E4ABFA9</vt:lpwstr>
  </property>
  <property fmtid="{D5CDD505-2E9C-101B-9397-08002B2CF9AE}" pid="3" name="KSOProductBuildVer">
    <vt:lpwstr>2052-11.1.0.11294</vt:lpwstr>
  </property>
</Properties>
</file>