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95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5.xml"/><Relationship Id="rId1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0.xml"/><Relationship Id="rId2" Type="http://schemas.openxmlformats.org/officeDocument/2006/relationships/image" Target="../media/image3.jpeg"/><Relationship Id="rId1" Type="http://schemas.openxmlformats.org/officeDocument/2006/relationships/tags" Target="../tags/tag6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2.xml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3.xml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4.xm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>
            <a:normAutofit/>
          </a:bodyPr>
          <a:p>
            <a:r>
              <a:rPr lang="zh-CN" altLang="en-US" sz="3600"/>
              <a:t>情境教学中提高篮球进攻布阵及防守落位的</a:t>
            </a:r>
            <a:br>
              <a:rPr lang="zh-CN" altLang="en-US" sz="3600"/>
            </a:br>
            <a:r>
              <a:rPr lang="zh-CN" altLang="en-US" sz="3600"/>
              <a:t>反应速度</a:t>
            </a:r>
            <a:r>
              <a:rPr lang="en-US" altLang="zh-CN"/>
              <a:t>                                      </a:t>
            </a:r>
            <a:endParaRPr lang="en-US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892855" y="4933905"/>
            <a:ext cx="9799200" cy="1472400"/>
          </a:xfrm>
        </p:spPr>
        <p:txBody>
          <a:bodyPr>
            <a:normAutofit lnSpcReduction="10000"/>
          </a:bodyPr>
          <a:p>
            <a:pPr algn="r"/>
            <a:endParaRPr lang="en-US" altLang="zh-CN"/>
          </a:p>
          <a:p>
            <a:pPr algn="r"/>
            <a:endParaRPr lang="en-US" altLang="zh-CN"/>
          </a:p>
          <a:p>
            <a:pPr algn="r"/>
            <a:r>
              <a:rPr lang="en-US" altLang="zh-CN"/>
              <a:t>—</a:t>
            </a:r>
            <a:r>
              <a:rPr lang="zh-CN" altLang="en-US"/>
              <a:t>张周龙</a:t>
            </a:r>
            <a:endParaRPr lang="en-US" altLang="zh-CN"/>
          </a:p>
        </p:txBody>
      </p:sp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algn="ctr"/>
            <a:endParaRPr lang="zh-CN" altLang="en-US" sz="9600"/>
          </a:p>
          <a:p>
            <a:pPr algn="r"/>
            <a:r>
              <a:rPr lang="zh-CN" altLang="en-US" sz="9600">
                <a:solidFill>
                  <a:srgbClr val="C00000"/>
                </a:solidFill>
              </a:rPr>
              <a:t>谢谢！</a:t>
            </a:r>
            <a:endParaRPr lang="zh-CN" altLang="en-US" sz="9600">
              <a:solidFill>
                <a:srgbClr val="C00000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br>
              <a:rPr lang="zh-CN" altLang="en-US"/>
            </a:br>
            <a:r>
              <a:rPr lang="zh-CN" altLang="en-US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sym typeface="+mn-ea"/>
              </a:rPr>
              <a:t>美国篮坛名言：</a:t>
            </a:r>
            <a:r>
              <a:rPr lang="zh-CN" altLang="en-US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</a:rPr>
              <a:t>不输靠防守，赢球靠进攻。</a:t>
            </a:r>
            <a:endParaRPr lang="zh-CN" altLang="en-US">
              <a:solidFill>
                <a:srgbClr val="FF0000"/>
              </a:solidFill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2400"/>
              <a:t>篮球的进攻与防守在一定程度上是对立的,其在比赛过程中地位对等,进攻与防守的合理运用都可争取整局比赛的良好时机与优势,以获取比赛中最大的攻守效益。</a:t>
            </a:r>
            <a:endParaRPr lang="zh-CN" altLang="en-US" sz="2400"/>
          </a:p>
          <a:p>
            <a:r>
              <a:rPr lang="zh-CN" altLang="en-US" sz="2400"/>
              <a:t>正如美国篮坛一句名言:“不输靠防守,赢球靠进攻”。篮球的进攻布阵与防守落位,需要每名队员根据自身位置不同,通过持续地移动脚步,且灵活运用各种篮球的技术和战术,进行团队密切配合,才可以掌控比赛的主动性。</a:t>
            </a:r>
            <a:endParaRPr lang="zh-CN" altLang="en-US" sz="2400"/>
          </a:p>
        </p:txBody>
      </p:sp>
      <p:pic>
        <p:nvPicPr>
          <p:cNvPr id="4" name="图片 3" descr="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08870" y="4584065"/>
            <a:ext cx="2183130" cy="21831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5" name="图片 4" descr="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27895" y="4373245"/>
            <a:ext cx="2364105" cy="236410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体育情境化教学：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2400" b="1">
                <a:solidFill>
                  <a:srgbClr val="FF0000"/>
                </a:solidFill>
              </a:rPr>
              <a:t>定义</a:t>
            </a:r>
            <a:r>
              <a:rPr lang="zh-CN" altLang="en-US" sz="2400"/>
              <a:t>：教师根据学生和其他具体情况,设计相应的情境以及故事情节来进行教学并营造出积极向上的氛围,以提高学生体育学习兴趣,发展学生基本运动能力为目的的一种教学方法。</a:t>
            </a:r>
            <a:endParaRPr lang="zh-CN" altLang="en-US" sz="2400"/>
          </a:p>
          <a:p>
            <a:r>
              <a:rPr lang="zh-CN" altLang="en-US" sz="2400">
                <a:solidFill>
                  <a:srgbClr val="FF0000"/>
                </a:solidFill>
              </a:rPr>
              <a:t>即</a:t>
            </a:r>
            <a:r>
              <a:rPr lang="zh-CN" altLang="en-US" sz="2400"/>
              <a:t>教学情境是教师在教学阶段,为达成既定教学目标,从教学需要出发而创设与教学内容相适应的教学环境。情境理论认为学习应该把知识与所应用环境相联系,并通过实践活动得到运用的过程,如此学习才会有意义。</a:t>
            </a:r>
            <a:endParaRPr lang="zh-CN" altLang="en-US" sz="2400"/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4" name="图片 3" descr="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08870" y="4584065"/>
            <a:ext cx="2183130" cy="21831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情境化教学的要求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 sz="2800"/>
          </a:p>
          <a:p>
            <a:endParaRPr lang="zh-CN" altLang="en-US" sz="2800"/>
          </a:p>
          <a:p>
            <a:r>
              <a:rPr lang="zh-CN" altLang="en-US" sz="2800"/>
              <a:t>将所创设情境与本节课教学内容、目标以及学生认知水平相结合,突出教学重点和篮球运动规律,让学生能够在学习情境中把握篮球运动的规律,形成对篮球运动的独特理解。</a:t>
            </a:r>
            <a:endParaRPr lang="zh-CN" altLang="en-US" sz="2800"/>
          </a:p>
        </p:txBody>
      </p: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提高进攻布阵反应速度的情境化教学一</a:t>
            </a:r>
            <a:endParaRPr lang="zh-CN" altLang="en-US"/>
          </a:p>
        </p:txBody>
      </p:sp>
      <p:pic>
        <p:nvPicPr>
          <p:cNvPr id="4" name="内容占位符 3" descr="01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730115" y="1490345"/>
            <a:ext cx="3071495" cy="536511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>
                <a:sym typeface="+mn-ea"/>
              </a:rPr>
              <a:t>提高进攻布阵反应速度的情境化教学二</a:t>
            </a:r>
            <a:br>
              <a:rPr lang="zh-CN" altLang="en-US"/>
            </a:br>
            <a:endParaRPr lang="zh-CN" altLang="en-US"/>
          </a:p>
        </p:txBody>
      </p:sp>
      <p:pic>
        <p:nvPicPr>
          <p:cNvPr id="4" name="内容占位符 3" descr="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746625" y="1490345"/>
            <a:ext cx="3068320" cy="542671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>
                <a:sym typeface="+mn-ea"/>
              </a:rPr>
              <a:t>提高防守落位反应速度的情境化教学一</a:t>
            </a:r>
            <a:br>
              <a:rPr lang="zh-CN" altLang="en-US"/>
            </a:br>
            <a:endParaRPr lang="zh-CN" altLang="en-US"/>
          </a:p>
        </p:txBody>
      </p:sp>
      <p:pic>
        <p:nvPicPr>
          <p:cNvPr id="4" name="内容占位符 3" descr="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779010" y="1490345"/>
            <a:ext cx="2988310" cy="541401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>
                <a:sym typeface="+mn-ea"/>
              </a:rPr>
              <a:t>提高防守落位反应速度的情境化教学二</a:t>
            </a:r>
            <a:br>
              <a:rPr lang="zh-CN" altLang="en-US"/>
            </a:br>
            <a:endParaRPr lang="zh-CN" altLang="en-US"/>
          </a:p>
        </p:txBody>
      </p:sp>
      <p:pic>
        <p:nvPicPr>
          <p:cNvPr id="4" name="内容占位符 3" descr="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719955" y="1490345"/>
            <a:ext cx="3105785" cy="53860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情境教学法相对于其他教学方法的优势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p>
            <a:endParaRPr lang="zh-CN" altLang="en-US" sz="2800"/>
          </a:p>
          <a:p>
            <a:r>
              <a:rPr lang="zh-CN" altLang="en-US" sz="2800">
                <a:solidFill>
                  <a:srgbClr val="FF0000"/>
                </a:solidFill>
              </a:rPr>
              <a:t>优势</a:t>
            </a:r>
            <a:r>
              <a:rPr lang="zh-CN" altLang="en-US" sz="2000">
                <a:solidFill>
                  <a:srgbClr val="002060"/>
                </a:solidFill>
              </a:rPr>
              <a:t>在于,既符合学习必须要与实践相结合的要求,并且在创设情境的过程中能充分增强学生的参与感和主体感,提高学生的学习积极性和主动性,还可以在特定环境中培养学生的篮球意识。但在教学实践中,练习手段应和球类运动的实际情况紧密结合,注重培养学生学习体育的能力和创新精神</a:t>
            </a:r>
            <a:r>
              <a:rPr lang="zh-CN" altLang="en-US" sz="2000"/>
              <a:t>。</a:t>
            </a:r>
            <a:endParaRPr lang="zh-CN" altLang="en-US" sz="2000"/>
          </a:p>
        </p:txBody>
      </p:sp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9.xml><?xml version="1.0" encoding="utf-8"?>
<p:tagLst xmlns:p="http://schemas.openxmlformats.org/presentationml/2006/main">
  <p:tag name="KSO_WM_UNIT_PLACING_PICTURE_USER_VIEWPORT" val="{&quot;height&quot;:7495,&quot;width&quot;:4291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753</Words>
  <Application>WPS 演示</Application>
  <PresentationFormat>宽屏</PresentationFormat>
  <Paragraphs>34</Paragraphs>
  <Slides>10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Wingdings</vt:lpstr>
      <vt:lpstr>幼圆</vt:lpstr>
      <vt:lpstr>Arial Unicode MS</vt:lpstr>
      <vt:lpstr>Calibri</vt:lpstr>
      <vt:lpstr>Office 主题​​</vt:lpstr>
      <vt:lpstr>情境教学中提高篮球进攻布阵及防守落位的 反应速度                                      </vt:lpstr>
      <vt:lpstr> 美国篮坛名言：不输靠防守，赢球靠进攻。</vt:lpstr>
      <vt:lpstr>体育情境化教学：</vt:lpstr>
      <vt:lpstr>情境化教学的要求</vt:lpstr>
      <vt:lpstr>提高进攻布阵反应速度的情境化教学一</vt:lpstr>
      <vt:lpstr>提高进攻布阵反应速度的情境化教学二 </vt:lpstr>
      <vt:lpstr>提高防守落位反应速度的情境化教学一 </vt:lpstr>
      <vt:lpstr>提高防守落位反应速度的情境化教学二 </vt:lpstr>
      <vt:lpstr>情境教学法相对于其他教学方法的优势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asus</cp:lastModifiedBy>
  <cp:revision>180</cp:revision>
  <dcterms:created xsi:type="dcterms:W3CDTF">2019-06-19T02:08:00Z</dcterms:created>
  <dcterms:modified xsi:type="dcterms:W3CDTF">2022-01-05T07:08:40Z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3977751704D746C596D90EFD65BA8871</vt:lpwstr>
  </property>
</Properties>
</file>