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9" r:id="rId13"/>
    <p:sldId id="265" r:id="rId14"/>
    <p:sldId id="270" r:id="rId15"/>
    <p:sldId id="268" r:id="rId16"/>
    <p:sldId id="266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4" r:id="rId39"/>
    <p:sldId id="295" r:id="rId40"/>
    <p:sldId id="292" r:id="rId41"/>
    <p:sldId id="296" r:id="rId42"/>
    <p:sldId id="293" r:id="rId43"/>
    <p:sldId id="297" r:id="rId44"/>
    <p:sldId id="299" r:id="rId45"/>
    <p:sldId id="298" r:id="rId46"/>
    <p:sldId id="301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2654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03.心灵感悟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313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000"/>
            <a:ext cx="6858000" cy="1219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336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635"/>
            <a:ext cx="6857365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406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000"/>
            <a:ext cx="6858000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441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270" y="-2667000"/>
            <a:ext cx="6858000" cy="1219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000"/>
            <a:ext cx="6858000" cy="1219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635"/>
            <a:ext cx="6857365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632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635"/>
            <a:ext cx="6857365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0"/>
            <a:ext cx="1006030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0" y="0"/>
            <a:ext cx="122555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0"/>
            <a:ext cx="1002855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0" y="-2667000"/>
            <a:ext cx="6858000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844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921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2555" y="-2661285"/>
            <a:ext cx="6788150" cy="12111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09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0"/>
            <a:ext cx="89484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774950" y="-2559050"/>
            <a:ext cx="6745605" cy="12089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67635"/>
            <a:ext cx="6856730" cy="1219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26995" y="-2626995"/>
            <a:ext cx="6857365" cy="12111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2740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758440" y="-2483485"/>
            <a:ext cx="6858000" cy="11826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757170" y="-2686685"/>
            <a:ext cx="6747510" cy="12122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3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67000"/>
            <a:ext cx="6856730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QQ图片202111022024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6365" y="-2667635"/>
            <a:ext cx="6858635" cy="1219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" y="0"/>
            <a:ext cx="1192276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000" y="-2667000"/>
            <a:ext cx="6858635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680" y="0"/>
            <a:ext cx="953325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0"/>
            <a:ext cx="1181925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2758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0"/>
            <a:ext cx="118694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835" y="0"/>
            <a:ext cx="10420985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0"/>
            <a:ext cx="1185799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09421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图片202111022024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675" y="0"/>
            <a:ext cx="103130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2818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6365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2930/output_1.jp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5400000">
            <a:off x="2679700" y="-2653665"/>
            <a:ext cx="6833235" cy="1219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IMG_09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000"/>
            <a:ext cx="6858000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124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713355" y="-2712720"/>
            <a:ext cx="6766560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:/Users/可可/AppData/Local/Temp/picturecompress_20211102223155/output_1.jp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7635" y="-2667000"/>
            <a:ext cx="6858000" cy="1219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10800,&quot;width&quot;:810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可可</dc:creator>
  <cp:lastModifiedBy>可可</cp:lastModifiedBy>
  <cp:revision>4</cp:revision>
  <dcterms:created xsi:type="dcterms:W3CDTF">2021-11-02T14:26:00Z</dcterms:created>
  <dcterms:modified xsi:type="dcterms:W3CDTF">2021-11-02T15:13:01Z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DF05B6B7569442BDA95DF3DE1C475D61</vt:lpwstr>
  </property>
  <property fmtid="{D5CDD505-2E9C-101B-9397-08002B2CF9AE}" pid="3" name="KSOProductBuildVer">
    <vt:lpwstr>2052-11.1.0.11045</vt:lpwstr>
  </property>
</Properties>
</file>