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7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40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41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43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4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45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46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d8eb8b9ecd6a4fb6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fc652d8a0964f1f" /><Relationship Type="http://schemas.openxmlformats.org/package/2006/relationships/metadata/core-properties" Target="/package/services/metadata/core-properties/e872f2c7390b40d682756558d40522dc.psmdcp" Id="R9a437ade1ad04791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Relationship Type="http://schemas.openxmlformats.org/officeDocument/2006/relationships/slide" Target="/ppt/slides/slide37.xml" Id="rId42" /><Relationship Type="http://schemas.openxmlformats.org/officeDocument/2006/relationships/slide" Target="/ppt/slides/slide38.xml" Id="rId43" /><Relationship Type="http://schemas.openxmlformats.org/officeDocument/2006/relationships/slide" Target="/ppt/slides/slide39.xml" Id="rId44" /><Relationship Type="http://schemas.openxmlformats.org/officeDocument/2006/relationships/slide" Target="/ppt/slides/slide40.xml" Id="rId45" /><Relationship Type="http://schemas.openxmlformats.org/officeDocument/2006/relationships/slide" Target="/ppt/slides/slide41.xml" Id="rId46" /><Relationship Type="http://schemas.openxmlformats.org/officeDocument/2006/relationships/slide" Target="/ppt/slides/slide42.xml" Id="rId47" /><Relationship Type="http://schemas.openxmlformats.org/officeDocument/2006/relationships/slide" Target="/ppt/slides/slide43.xml" Id="rId48" /><Relationship Type="http://schemas.openxmlformats.org/officeDocument/2006/relationships/slide" Target="/ppt/slides/slide44.xml" Id="rId49" /><Relationship Type="http://schemas.openxmlformats.org/officeDocument/2006/relationships/slide" Target="/ppt/slides/slide45.xml" Id="rId50" /><Relationship Type="http://schemas.openxmlformats.org/officeDocument/2006/relationships/slide" Target="/ppt/slides/slide46.xml" Id="rId51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Relationship Type="http://schemas.openxmlformats.org/officeDocument/2006/relationships/slideLayout" Target="/ppt/slideLayouts/slideLayout37.xml" Id="rId38" /><Relationship Type="http://schemas.openxmlformats.org/officeDocument/2006/relationships/slideLayout" Target="/ppt/slideLayouts/slideLayout38.xml" Id="rId39" /><Relationship Type="http://schemas.openxmlformats.org/officeDocument/2006/relationships/slideLayout" Target="/ppt/slideLayouts/slideLayout39.xml" Id="rId40" /><Relationship Type="http://schemas.openxmlformats.org/officeDocument/2006/relationships/slideLayout" Target="/ppt/slideLayouts/slideLayout40.xml" Id="rId41" /><Relationship Type="http://schemas.openxmlformats.org/officeDocument/2006/relationships/slideLayout" Target="/ppt/slideLayouts/slideLayout41.xml" Id="rId42" /><Relationship Type="http://schemas.openxmlformats.org/officeDocument/2006/relationships/slideLayout" Target="/ppt/slideLayouts/slideLayout42.xml" Id="rId43" /><Relationship Type="http://schemas.openxmlformats.org/officeDocument/2006/relationships/slideLayout" Target="/ppt/slideLayouts/slideLayout43.xml" Id="rId44" /><Relationship Type="http://schemas.openxmlformats.org/officeDocument/2006/relationships/slideLayout" Target="/ppt/slideLayouts/slideLayout44.xml" Id="rId45" /><Relationship Type="http://schemas.openxmlformats.org/officeDocument/2006/relationships/slideLayout" Target="/ppt/slideLayouts/slideLayout45.xml" Id="rId46" /><Relationship Type="http://schemas.openxmlformats.org/officeDocument/2006/relationships/slideLayout" Target="/ppt/slideLayouts/slideLayout46.xml" Id="rId47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7.png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8.xml" Id="rId1" /><Relationship Type="http://schemas.openxmlformats.org/officeDocument/2006/relationships/image" Target="/ppt/media/image38.png" Id="rId2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9.xml" Id="rId1" /><Relationship Type="http://schemas.openxmlformats.org/officeDocument/2006/relationships/image" Target="/ppt/media/image39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40.xml" Id="rId1" /><Relationship Type="http://schemas.openxmlformats.org/officeDocument/2006/relationships/image" Target="/ppt/media/image40.png" Id="rId2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41.xml" Id="rId1" /><Relationship Type="http://schemas.openxmlformats.org/officeDocument/2006/relationships/image" Target="/ppt/media/image41.png" Id="rId2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42.xml" Id="rId1" /><Relationship Type="http://schemas.openxmlformats.org/officeDocument/2006/relationships/image" Target="/ppt/media/image42.png" Id="rId2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43.xml" Id="rId1" /><Relationship Type="http://schemas.openxmlformats.org/officeDocument/2006/relationships/image" Target="/ppt/media/image43.png" Id="rId2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4.xml" Id="rId1" /><Relationship Type="http://schemas.openxmlformats.org/officeDocument/2006/relationships/image" Target="/ppt/media/image44.png" Id="rId2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slideLayout" Target="/ppt/slideLayouts/slideLayout45.xml" Id="rId1" /><Relationship Type="http://schemas.openxmlformats.org/officeDocument/2006/relationships/image" Target="/ppt/media/image45.png" Id="rId2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slideLayout" Target="/ppt/slideLayouts/slideLayout46.xml" Id="rId1" /><Relationship Type="http://schemas.openxmlformats.org/officeDocument/2006/relationships/image" Target="/ppt/media/image46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