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637" r:id="rId3"/>
    <p:sldId id="260" r:id="rId4"/>
    <p:sldId id="638" r:id="rId5"/>
    <p:sldId id="337" r:id="rId6"/>
    <p:sldId id="363" r:id="rId7"/>
    <p:sldId id="364" r:id="rId8"/>
    <p:sldId id="489" r:id="rId9"/>
    <p:sldId id="492" r:id="rId10"/>
    <p:sldId id="494" r:id="rId11"/>
    <p:sldId id="564" r:id="rId12"/>
    <p:sldId id="493" r:id="rId13"/>
    <p:sldId id="340" r:id="rId14"/>
    <p:sldId id="497" r:id="rId15"/>
    <p:sldId id="659" r:id="rId16"/>
    <p:sldId id="639" r:id="rId17"/>
    <p:sldId id="498" r:id="rId18"/>
    <p:sldId id="427" r:id="rId19"/>
    <p:sldId id="567" r:id="rId20"/>
    <p:sldId id="640" r:id="rId21"/>
    <p:sldId id="642" r:id="rId22"/>
    <p:sldId id="643" r:id="rId23"/>
    <p:sldId id="64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CB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6" d="100"/>
          <a:sy n="46" d="100"/>
        </p:scale>
        <p:origin x="54" y="5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8" name="组合 7"/>
          <p:cNvGrpSpPr/>
          <p:nvPr userDrawn="1"/>
        </p:nvGrpSpPr>
        <p:grpSpPr>
          <a:xfrm>
            <a:off x="-74219" y="1"/>
            <a:ext cx="2055587" cy="785041"/>
            <a:chOff x="-142846" y="-250538"/>
            <a:chExt cx="4668067" cy="1782764"/>
          </a:xfrm>
        </p:grpSpPr>
        <p:sp>
          <p:nvSpPr>
            <p:cNvPr id="9"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0"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1"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2"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3"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4"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5"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6"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7"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8"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19"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0"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1"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2"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3"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4"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5"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6"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7"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8"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29"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0"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1"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2"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3"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4"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5"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6"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7"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8"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39" name="任意多边形 38"/>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40"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1"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42" name="组合 41"/>
          <p:cNvGrpSpPr/>
          <p:nvPr userDrawn="1"/>
        </p:nvGrpSpPr>
        <p:grpSpPr>
          <a:xfrm>
            <a:off x="9584608" y="5807005"/>
            <a:ext cx="2607392" cy="1050996"/>
            <a:chOff x="2139509" y="1743868"/>
            <a:chExt cx="4107744" cy="1655763"/>
          </a:xfrm>
        </p:grpSpPr>
        <p:sp>
          <p:nvSpPr>
            <p:cNvPr id="43" name="Freeform 5"/>
            <p:cNvSpPr/>
            <p:nvPr/>
          </p:nvSpPr>
          <p:spPr bwMode="auto">
            <a:xfrm flipH="1">
              <a:off x="3503171" y="2353468"/>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4" name="Freeform 9"/>
            <p:cNvSpPr/>
            <p:nvPr/>
          </p:nvSpPr>
          <p:spPr bwMode="auto">
            <a:xfrm flipH="1">
              <a:off x="2139509" y="1970880"/>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5" name="Freeform 10"/>
            <p:cNvSpPr/>
            <p:nvPr/>
          </p:nvSpPr>
          <p:spPr bwMode="auto">
            <a:xfrm flipH="1">
              <a:off x="4409633" y="2631281"/>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6" name="Freeform 11"/>
            <p:cNvSpPr/>
            <p:nvPr/>
          </p:nvSpPr>
          <p:spPr bwMode="auto">
            <a:xfrm flipH="1">
              <a:off x="5435158" y="2859881"/>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7" name="Freeform 39"/>
            <p:cNvSpPr/>
            <p:nvPr/>
          </p:nvSpPr>
          <p:spPr bwMode="auto">
            <a:xfrm flipH="1">
              <a:off x="5127183" y="2059780"/>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8" name="Freeform 41"/>
            <p:cNvSpPr/>
            <p:nvPr/>
          </p:nvSpPr>
          <p:spPr bwMode="auto">
            <a:xfrm flipH="1">
              <a:off x="4404871" y="1767680"/>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49" name="Freeform 42"/>
            <p:cNvSpPr/>
            <p:nvPr/>
          </p:nvSpPr>
          <p:spPr bwMode="auto">
            <a:xfrm flipH="1">
              <a:off x="4549334" y="1883568"/>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0" name="Freeform 51"/>
            <p:cNvSpPr/>
            <p:nvPr/>
          </p:nvSpPr>
          <p:spPr bwMode="auto">
            <a:xfrm flipH="1">
              <a:off x="3033271" y="2169318"/>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1" name="Freeform 52"/>
            <p:cNvSpPr/>
            <p:nvPr/>
          </p:nvSpPr>
          <p:spPr bwMode="auto">
            <a:xfrm flipH="1">
              <a:off x="3647634" y="2150268"/>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2" name="Freeform 53"/>
            <p:cNvSpPr/>
            <p:nvPr/>
          </p:nvSpPr>
          <p:spPr bwMode="auto">
            <a:xfrm flipH="1">
              <a:off x="3844484" y="2274093"/>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3" name="Freeform 54"/>
            <p:cNvSpPr/>
            <p:nvPr/>
          </p:nvSpPr>
          <p:spPr bwMode="auto">
            <a:xfrm flipH="1">
              <a:off x="4515996" y="2491581"/>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4" name="Freeform 55"/>
            <p:cNvSpPr/>
            <p:nvPr/>
          </p:nvSpPr>
          <p:spPr bwMode="auto">
            <a:xfrm flipH="1">
              <a:off x="4636646" y="2458243"/>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5" name="Freeform 56"/>
            <p:cNvSpPr/>
            <p:nvPr/>
          </p:nvSpPr>
          <p:spPr bwMode="auto">
            <a:xfrm flipH="1">
              <a:off x="4843021" y="2683668"/>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6" name="Freeform 57"/>
            <p:cNvSpPr/>
            <p:nvPr/>
          </p:nvSpPr>
          <p:spPr bwMode="auto">
            <a:xfrm flipH="1">
              <a:off x="2636396" y="2543968"/>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7" name="Freeform 58"/>
            <p:cNvSpPr/>
            <p:nvPr/>
          </p:nvSpPr>
          <p:spPr bwMode="auto">
            <a:xfrm flipH="1">
              <a:off x="3142808" y="1804193"/>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8" name="Freeform 59"/>
            <p:cNvSpPr/>
            <p:nvPr/>
          </p:nvSpPr>
          <p:spPr bwMode="auto">
            <a:xfrm flipH="1">
              <a:off x="3293621" y="1886743"/>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59" name="Freeform 60"/>
            <p:cNvSpPr/>
            <p:nvPr/>
          </p:nvSpPr>
          <p:spPr bwMode="auto">
            <a:xfrm flipH="1">
              <a:off x="3866708" y="1743868"/>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0" name="Freeform 61"/>
            <p:cNvSpPr/>
            <p:nvPr/>
          </p:nvSpPr>
          <p:spPr bwMode="auto">
            <a:xfrm flipH="1">
              <a:off x="5506596" y="2859881"/>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1" name="Freeform 62"/>
            <p:cNvSpPr/>
            <p:nvPr/>
          </p:nvSpPr>
          <p:spPr bwMode="auto">
            <a:xfrm flipH="1">
              <a:off x="5651058" y="2848768"/>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2" name="Freeform 63"/>
            <p:cNvSpPr/>
            <p:nvPr/>
          </p:nvSpPr>
          <p:spPr bwMode="auto">
            <a:xfrm flipH="1">
              <a:off x="5012883" y="2604293"/>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3" name="Freeform 64"/>
            <p:cNvSpPr/>
            <p:nvPr/>
          </p:nvSpPr>
          <p:spPr bwMode="auto">
            <a:xfrm flipH="1">
              <a:off x="2569721" y="1756568"/>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4" name="任意多边形 63"/>
            <p:cNvSpPr/>
            <p:nvPr/>
          </p:nvSpPr>
          <p:spPr bwMode="auto">
            <a:xfrm flipH="1">
              <a:off x="2279515" y="2151412"/>
              <a:ext cx="3967738" cy="601386"/>
            </a:xfrm>
            <a:custGeom>
              <a:avLst/>
              <a:gdLst>
                <a:gd name="connsiteX0" fmla="*/ 3967738 w 3967738"/>
                <a:gd name="connsiteY0" fmla="*/ 521937 h 601386"/>
                <a:gd name="connsiteX1" fmla="*/ 3926548 w 3967738"/>
                <a:gd name="connsiteY1" fmla="*/ 522431 h 601386"/>
                <a:gd name="connsiteX2" fmla="*/ 3936569 w 3967738"/>
                <a:gd name="connsiteY2" fmla="*/ 524836 h 601386"/>
                <a:gd name="connsiteX3" fmla="*/ 2324394 w 3967738"/>
                <a:gd name="connsiteY3" fmla="*/ 597 h 601386"/>
                <a:gd name="connsiteX4" fmla="*/ 2224728 w 3967738"/>
                <a:gd name="connsiteY4" fmla="*/ 1214 h 601386"/>
                <a:gd name="connsiteX5" fmla="*/ 2092403 w 3967738"/>
                <a:gd name="connsiteY5" fmla="*/ 12310 h 601386"/>
                <a:gd name="connsiteX6" fmla="*/ 1640184 w 3967738"/>
                <a:gd name="connsiteY6" fmla="*/ 119657 h 601386"/>
                <a:gd name="connsiteX7" fmla="*/ 1261964 w 3967738"/>
                <a:gd name="connsiteY7" fmla="*/ 290310 h 601386"/>
                <a:gd name="connsiteX8" fmla="*/ 1256483 w 3967738"/>
                <a:gd name="connsiteY8" fmla="*/ 290310 h 601386"/>
                <a:gd name="connsiteX9" fmla="*/ 294490 w 3967738"/>
                <a:gd name="connsiteY9" fmla="*/ 576567 h 601386"/>
                <a:gd name="connsiteX10" fmla="*/ 91890 w 3967738"/>
                <a:gd name="connsiteY10" fmla="*/ 524270 h 601386"/>
                <a:gd name="connsiteX11" fmla="*/ 0 w 3967738"/>
                <a:gd name="connsiteY11" fmla="*/ 486802 h 601386"/>
                <a:gd name="connsiteX12" fmla="*/ 0 w 3967738"/>
                <a:gd name="connsiteY12" fmla="*/ 500852 h 601386"/>
                <a:gd name="connsiteX13" fmla="*/ 77716 w 3967738"/>
                <a:gd name="connsiteY13" fmla="*/ 534635 h 601386"/>
                <a:gd name="connsiteX14" fmla="*/ 554858 w 3967738"/>
                <a:gd name="connsiteY14" fmla="*/ 593082 h 601386"/>
                <a:gd name="connsiteX15" fmla="*/ 1248261 w 3967738"/>
                <a:gd name="connsiteY15" fmla="*/ 306825 h 601386"/>
                <a:gd name="connsiteX16" fmla="*/ 1725146 w 3967738"/>
                <a:gd name="connsiteY16" fmla="*/ 108647 h 601386"/>
                <a:gd name="connsiteX17" fmla="*/ 2265068 w 3967738"/>
                <a:gd name="connsiteY17" fmla="*/ 15063 h 601386"/>
                <a:gd name="connsiteX18" fmla="*/ 2788546 w 3967738"/>
                <a:gd name="connsiteY18" fmla="*/ 125161 h 601386"/>
                <a:gd name="connsiteX19" fmla="*/ 3210617 w 3967738"/>
                <a:gd name="connsiteY19" fmla="*/ 345359 h 601386"/>
                <a:gd name="connsiteX20" fmla="*/ 3396815 w 3967738"/>
                <a:gd name="connsiteY20" fmla="*/ 433438 h 601386"/>
                <a:gd name="connsiteX21" fmla="*/ 3539265 w 3967738"/>
                <a:gd name="connsiteY21" fmla="*/ 481084 h 601386"/>
                <a:gd name="connsiteX22" fmla="*/ 3542119 w 3967738"/>
                <a:gd name="connsiteY22" fmla="*/ 466814 h 601386"/>
                <a:gd name="connsiteX23" fmla="*/ 3484689 w 3967738"/>
                <a:gd name="connsiteY23" fmla="*/ 449953 h 601386"/>
                <a:gd name="connsiteX24" fmla="*/ 3051655 w 3967738"/>
                <a:gd name="connsiteY24" fmla="*/ 240765 h 601386"/>
                <a:gd name="connsiteX25" fmla="*/ 2618621 w 3967738"/>
                <a:gd name="connsiteY25" fmla="*/ 45340 h 601386"/>
                <a:gd name="connsiteX26" fmla="*/ 2324394 w 3967738"/>
                <a:gd name="connsiteY26" fmla="*/ 597 h 60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7738" h="601386">
                  <a:moveTo>
                    <a:pt x="3967738" y="521937"/>
                  </a:moveTo>
                  <a:lnTo>
                    <a:pt x="3926548" y="522431"/>
                  </a:lnTo>
                  <a:lnTo>
                    <a:pt x="3936569" y="524836"/>
                  </a:lnTo>
                  <a:close/>
                  <a:moveTo>
                    <a:pt x="2324394" y="597"/>
                  </a:moveTo>
                  <a:cubicBezTo>
                    <a:pt x="2291196" y="-383"/>
                    <a:pt x="2257938" y="-141"/>
                    <a:pt x="2224728" y="1214"/>
                  </a:cubicBezTo>
                  <a:cubicBezTo>
                    <a:pt x="2180448" y="3021"/>
                    <a:pt x="2136254" y="6805"/>
                    <a:pt x="2092403" y="12310"/>
                  </a:cubicBezTo>
                  <a:cubicBezTo>
                    <a:pt x="1938922" y="31577"/>
                    <a:pt x="1785442" y="70112"/>
                    <a:pt x="1640184" y="119657"/>
                  </a:cubicBezTo>
                  <a:cubicBezTo>
                    <a:pt x="1511370" y="166449"/>
                    <a:pt x="1379815" y="218746"/>
                    <a:pt x="1261964" y="290310"/>
                  </a:cubicBezTo>
                  <a:cubicBezTo>
                    <a:pt x="1261964" y="290310"/>
                    <a:pt x="1259224" y="290310"/>
                    <a:pt x="1256483" y="290310"/>
                  </a:cubicBezTo>
                  <a:cubicBezTo>
                    <a:pt x="960485" y="447201"/>
                    <a:pt x="645302" y="628864"/>
                    <a:pt x="294490" y="576567"/>
                  </a:cubicBezTo>
                  <a:cubicBezTo>
                    <a:pt x="224601" y="566245"/>
                    <a:pt x="157282" y="548010"/>
                    <a:pt x="91890" y="524270"/>
                  </a:cubicBezTo>
                  <a:lnTo>
                    <a:pt x="0" y="486802"/>
                  </a:lnTo>
                  <a:lnTo>
                    <a:pt x="0" y="500852"/>
                  </a:lnTo>
                  <a:lnTo>
                    <a:pt x="77716" y="534635"/>
                  </a:lnTo>
                  <a:cubicBezTo>
                    <a:pt x="230596" y="590501"/>
                    <a:pt x="390414" y="615790"/>
                    <a:pt x="554858" y="593082"/>
                  </a:cubicBezTo>
                  <a:cubicBezTo>
                    <a:pt x="804264" y="557300"/>
                    <a:pt x="1034485" y="433438"/>
                    <a:pt x="1248261" y="306825"/>
                  </a:cubicBezTo>
                  <a:cubicBezTo>
                    <a:pt x="1404482" y="229755"/>
                    <a:pt x="1557962" y="160944"/>
                    <a:pt x="1725146" y="108647"/>
                  </a:cubicBezTo>
                  <a:cubicBezTo>
                    <a:pt x="1900552" y="56350"/>
                    <a:pt x="2081440" y="17815"/>
                    <a:pt x="2265068" y="15063"/>
                  </a:cubicBezTo>
                  <a:cubicBezTo>
                    <a:pt x="2445956" y="12310"/>
                    <a:pt x="2624103" y="53597"/>
                    <a:pt x="2788546" y="125161"/>
                  </a:cubicBezTo>
                  <a:cubicBezTo>
                    <a:pt x="2933804" y="188468"/>
                    <a:pt x="3070840" y="271043"/>
                    <a:pt x="3210617" y="345359"/>
                  </a:cubicBezTo>
                  <a:cubicBezTo>
                    <a:pt x="3270913" y="377701"/>
                    <a:pt x="3333093" y="407462"/>
                    <a:pt x="3396815" y="433438"/>
                  </a:cubicBezTo>
                  <a:lnTo>
                    <a:pt x="3539265" y="481084"/>
                  </a:lnTo>
                  <a:lnTo>
                    <a:pt x="3542119" y="466814"/>
                  </a:lnTo>
                  <a:lnTo>
                    <a:pt x="3484689" y="449953"/>
                  </a:lnTo>
                  <a:cubicBezTo>
                    <a:pt x="3331209" y="400409"/>
                    <a:pt x="3191432" y="317835"/>
                    <a:pt x="3051655" y="240765"/>
                  </a:cubicBezTo>
                  <a:cubicBezTo>
                    <a:pt x="2911878" y="163696"/>
                    <a:pt x="2772102" y="92132"/>
                    <a:pt x="2618621" y="45340"/>
                  </a:cubicBezTo>
                  <a:cubicBezTo>
                    <a:pt x="2523038" y="17472"/>
                    <a:pt x="2423987" y="3537"/>
                    <a:pt x="2324394" y="597"/>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65" name="Freeform 68"/>
            <p:cNvSpPr/>
            <p:nvPr/>
          </p:nvSpPr>
          <p:spPr bwMode="auto">
            <a:xfrm flipH="1">
              <a:off x="5798696" y="2694781"/>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6" name="Freeform 69"/>
            <p:cNvSpPr/>
            <p:nvPr/>
          </p:nvSpPr>
          <p:spPr bwMode="auto">
            <a:xfrm flipH="1">
              <a:off x="4696971" y="1980405"/>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7" name="Freeform 70"/>
            <p:cNvSpPr/>
            <p:nvPr/>
          </p:nvSpPr>
          <p:spPr bwMode="auto">
            <a:xfrm flipH="1">
              <a:off x="2584009" y="2062955"/>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sp>
          <p:nvSpPr>
            <p:cNvPr id="68" name="Freeform 71"/>
            <p:cNvSpPr/>
            <p:nvPr/>
          </p:nvSpPr>
          <p:spPr bwMode="auto">
            <a:xfrm flipH="1">
              <a:off x="2258571" y="2108993"/>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prstClr val="black"/>
                </a:solidFill>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33867" y="-468275"/>
            <a:ext cx="12225867" cy="2611968"/>
            <a:chOff x="-25400" y="-351206"/>
            <a:chExt cx="9169400" cy="1958976"/>
          </a:xfrm>
        </p:grpSpPr>
        <p:sp>
          <p:nvSpPr>
            <p:cNvPr id="8" name="Freeform 5"/>
            <p:cNvSpPr/>
            <p:nvPr/>
          </p:nvSpPr>
          <p:spPr bwMode="auto">
            <a:xfrm>
              <a:off x="7432675" y="561607"/>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 name="Freeform 6"/>
            <p:cNvSpPr/>
            <p:nvPr/>
          </p:nvSpPr>
          <p:spPr bwMode="auto">
            <a:xfrm>
              <a:off x="3384550" y="-65456"/>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 name="Freeform 7"/>
            <p:cNvSpPr/>
            <p:nvPr/>
          </p:nvSpPr>
          <p:spPr bwMode="auto">
            <a:xfrm>
              <a:off x="287338" y="787032"/>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 name="Freeform 8"/>
            <p:cNvSpPr/>
            <p:nvPr/>
          </p:nvSpPr>
          <p:spPr bwMode="auto">
            <a:xfrm>
              <a:off x="690563" y="721945"/>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 name="Freeform 9"/>
            <p:cNvSpPr/>
            <p:nvPr/>
          </p:nvSpPr>
          <p:spPr bwMode="auto">
            <a:xfrm>
              <a:off x="8763000" y="179019"/>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 name="Freeform 10"/>
            <p:cNvSpPr/>
            <p:nvPr/>
          </p:nvSpPr>
          <p:spPr bwMode="auto">
            <a:xfrm>
              <a:off x="6481763" y="839420"/>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4" name="Freeform 11"/>
            <p:cNvSpPr/>
            <p:nvPr/>
          </p:nvSpPr>
          <p:spPr bwMode="auto">
            <a:xfrm>
              <a:off x="5053013" y="1068020"/>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5" name="Freeform 12"/>
            <p:cNvSpPr/>
            <p:nvPr/>
          </p:nvSpPr>
          <p:spPr bwMode="auto">
            <a:xfrm>
              <a:off x="1811338" y="1337895"/>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6" name="Freeform 13"/>
            <p:cNvSpPr/>
            <p:nvPr/>
          </p:nvSpPr>
          <p:spPr bwMode="auto">
            <a:xfrm>
              <a:off x="2346325" y="290144"/>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7" name="Freeform 14"/>
            <p:cNvSpPr/>
            <p:nvPr/>
          </p:nvSpPr>
          <p:spPr bwMode="auto">
            <a:xfrm>
              <a:off x="461963" y="-351206"/>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8" name="Freeform 15"/>
            <p:cNvSpPr/>
            <p:nvPr/>
          </p:nvSpPr>
          <p:spPr bwMode="auto">
            <a:xfrm>
              <a:off x="476250" y="-213093"/>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9" name="Freeform 16"/>
            <p:cNvSpPr/>
            <p:nvPr/>
          </p:nvSpPr>
          <p:spPr bwMode="auto">
            <a:xfrm>
              <a:off x="539750" y="-111493"/>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0" name="Freeform 17"/>
            <p:cNvSpPr/>
            <p:nvPr/>
          </p:nvSpPr>
          <p:spPr bwMode="auto">
            <a:xfrm>
              <a:off x="404813" y="-21006"/>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1" name="Freeform 18"/>
            <p:cNvSpPr/>
            <p:nvPr/>
          </p:nvSpPr>
          <p:spPr bwMode="auto">
            <a:xfrm>
              <a:off x="268288" y="369519"/>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2" name="Freeform 19"/>
            <p:cNvSpPr/>
            <p:nvPr/>
          </p:nvSpPr>
          <p:spPr bwMode="auto">
            <a:xfrm>
              <a:off x="563563" y="342532"/>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3" name="Freeform 20"/>
            <p:cNvSpPr/>
            <p:nvPr/>
          </p:nvSpPr>
          <p:spPr bwMode="auto">
            <a:xfrm>
              <a:off x="525463" y="418732"/>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4" name="Freeform 21"/>
            <p:cNvSpPr/>
            <p:nvPr/>
          </p:nvSpPr>
          <p:spPr bwMode="auto">
            <a:xfrm>
              <a:off x="890588" y="374282"/>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5" name="Freeform 22"/>
            <p:cNvSpPr/>
            <p:nvPr/>
          </p:nvSpPr>
          <p:spPr bwMode="auto">
            <a:xfrm>
              <a:off x="882650" y="752107"/>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6" name="Freeform 23"/>
            <p:cNvSpPr/>
            <p:nvPr/>
          </p:nvSpPr>
          <p:spPr bwMode="auto">
            <a:xfrm>
              <a:off x="1155700" y="528269"/>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7" name="Freeform 24"/>
            <p:cNvSpPr/>
            <p:nvPr/>
          </p:nvSpPr>
          <p:spPr bwMode="auto">
            <a:xfrm>
              <a:off x="84138" y="369519"/>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8" name="Freeform 25"/>
            <p:cNvSpPr/>
            <p:nvPr/>
          </p:nvSpPr>
          <p:spPr bwMode="auto">
            <a:xfrm>
              <a:off x="1038225" y="-59106"/>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9" name="Freeform 26"/>
            <p:cNvSpPr/>
            <p:nvPr/>
          </p:nvSpPr>
          <p:spPr bwMode="auto">
            <a:xfrm>
              <a:off x="1309688" y="185369"/>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0" name="Freeform 27"/>
            <p:cNvSpPr/>
            <p:nvPr/>
          </p:nvSpPr>
          <p:spPr bwMode="auto">
            <a:xfrm>
              <a:off x="1731963" y="861645"/>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1" name="Freeform 28"/>
            <p:cNvSpPr/>
            <p:nvPr/>
          </p:nvSpPr>
          <p:spPr bwMode="auto">
            <a:xfrm>
              <a:off x="2008188" y="985470"/>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2" name="Freeform 29"/>
            <p:cNvSpPr/>
            <p:nvPr/>
          </p:nvSpPr>
          <p:spPr bwMode="auto">
            <a:xfrm>
              <a:off x="1985963" y="437782"/>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3" name="Freeform 30"/>
            <p:cNvSpPr/>
            <p:nvPr/>
          </p:nvSpPr>
          <p:spPr bwMode="auto">
            <a:xfrm>
              <a:off x="2566988" y="-17831"/>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4" name="Freeform 31"/>
            <p:cNvSpPr/>
            <p:nvPr/>
          </p:nvSpPr>
          <p:spPr bwMode="auto">
            <a:xfrm>
              <a:off x="2644775" y="1041032"/>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5" name="Freeform 32"/>
            <p:cNvSpPr/>
            <p:nvPr/>
          </p:nvSpPr>
          <p:spPr bwMode="auto">
            <a:xfrm>
              <a:off x="2792413" y="1063257"/>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6" name="Freeform 33"/>
            <p:cNvSpPr/>
            <p:nvPr/>
          </p:nvSpPr>
          <p:spPr bwMode="auto">
            <a:xfrm>
              <a:off x="2479675" y="971182"/>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7" name="Freeform 34"/>
            <p:cNvSpPr/>
            <p:nvPr/>
          </p:nvSpPr>
          <p:spPr bwMode="auto">
            <a:xfrm>
              <a:off x="2557463" y="1041032"/>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8" name="Freeform 35"/>
            <p:cNvSpPr/>
            <p:nvPr/>
          </p:nvSpPr>
          <p:spPr bwMode="auto">
            <a:xfrm>
              <a:off x="2716213" y="917207"/>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9" name="Freeform 36"/>
            <p:cNvSpPr/>
            <p:nvPr/>
          </p:nvSpPr>
          <p:spPr bwMode="auto">
            <a:xfrm>
              <a:off x="3349625" y="113932"/>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0" name="Freeform 37"/>
            <p:cNvSpPr/>
            <p:nvPr/>
          </p:nvSpPr>
          <p:spPr bwMode="auto">
            <a:xfrm>
              <a:off x="4021138" y="380632"/>
              <a:ext cx="690563" cy="965200"/>
            </a:xfrm>
            <a:custGeom>
              <a:avLst/>
              <a:gdLst>
                <a:gd name="T0" fmla="*/ 204 w 252"/>
                <a:gd name="T1" fmla="*/ 131 h 351"/>
                <a:gd name="T2" fmla="*/ 110 w 252"/>
                <a:gd name="T3" fmla="*/ 138 h 351"/>
                <a:gd name="T4" fmla="*/ 107 w 252"/>
                <a:gd name="T5" fmla="*/ 131 h 351"/>
                <a:gd name="T6" fmla="*/ 81 w 252"/>
                <a:gd name="T7" fmla="*/ 78 h 351"/>
                <a:gd name="T8" fmla="*/ 1 w 252"/>
                <a:gd name="T9" fmla="*/ 1 h 351"/>
                <a:gd name="T10" fmla="*/ 1 w 252"/>
                <a:gd name="T11" fmla="*/ 2 h 351"/>
                <a:gd name="T12" fmla="*/ 80 w 252"/>
                <a:gd name="T13" fmla="*/ 86 h 351"/>
                <a:gd name="T14" fmla="*/ 105 w 252"/>
                <a:gd name="T15" fmla="*/ 138 h 351"/>
                <a:gd name="T16" fmla="*/ 126 w 252"/>
                <a:gd name="T17" fmla="*/ 187 h 351"/>
                <a:gd name="T18" fmla="*/ 127 w 252"/>
                <a:gd name="T19" fmla="*/ 188 h 351"/>
                <a:gd name="T20" fmla="*/ 112 w 252"/>
                <a:gd name="T21" fmla="*/ 279 h 351"/>
                <a:gd name="T22" fmla="*/ 167 w 252"/>
                <a:gd name="T23" fmla="*/ 349 h 351"/>
                <a:gd name="T24" fmla="*/ 208 w 252"/>
                <a:gd name="T25" fmla="*/ 336 h 351"/>
                <a:gd name="T26" fmla="*/ 213 w 252"/>
                <a:gd name="T27" fmla="*/ 290 h 351"/>
                <a:gd name="T28" fmla="*/ 130 w 252"/>
                <a:gd name="T29" fmla="*/ 187 h 351"/>
                <a:gd name="T30" fmla="*/ 129 w 252"/>
                <a:gd name="T31" fmla="*/ 187 h 351"/>
                <a:gd name="T32" fmla="*/ 128 w 252"/>
                <a:gd name="T33" fmla="*/ 187 h 351"/>
                <a:gd name="T34" fmla="*/ 128 w 252"/>
                <a:gd name="T35" fmla="*/ 186 h 351"/>
                <a:gd name="T36" fmla="*/ 115 w 252"/>
                <a:gd name="T37" fmla="*/ 150 h 351"/>
                <a:gd name="T38" fmla="*/ 128 w 252"/>
                <a:gd name="T39" fmla="*/ 163 h 351"/>
                <a:gd name="T40" fmla="*/ 168 w 252"/>
                <a:gd name="T41" fmla="*/ 193 h 351"/>
                <a:gd name="T42" fmla="*/ 236 w 252"/>
                <a:gd name="T43" fmla="*/ 200 h 351"/>
                <a:gd name="T44" fmla="*/ 204 w 252"/>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351">
                  <a:moveTo>
                    <a:pt x="204" y="131"/>
                  </a:moveTo>
                  <a:cubicBezTo>
                    <a:pt x="175" y="119"/>
                    <a:pt x="136" y="119"/>
                    <a:pt x="110" y="138"/>
                  </a:cubicBezTo>
                  <a:cubicBezTo>
                    <a:pt x="109" y="135"/>
                    <a:pt x="108" y="133"/>
                    <a:pt x="107" y="131"/>
                  </a:cubicBezTo>
                  <a:cubicBezTo>
                    <a:pt x="100" y="113"/>
                    <a:pt x="91" y="95"/>
                    <a:pt x="81" y="78"/>
                  </a:cubicBezTo>
                  <a:cubicBezTo>
                    <a:pt x="62" y="46"/>
                    <a:pt x="36" y="17"/>
                    <a:pt x="1" y="1"/>
                  </a:cubicBezTo>
                  <a:cubicBezTo>
                    <a:pt x="0" y="0"/>
                    <a:pt x="0" y="1"/>
                    <a:pt x="1" y="2"/>
                  </a:cubicBezTo>
                  <a:cubicBezTo>
                    <a:pt x="34" y="24"/>
                    <a:pt x="60" y="51"/>
                    <a:pt x="80" y="86"/>
                  </a:cubicBezTo>
                  <a:cubicBezTo>
                    <a:pt x="90" y="103"/>
                    <a:pt x="98" y="120"/>
                    <a:pt x="105" y="138"/>
                  </a:cubicBezTo>
                  <a:cubicBezTo>
                    <a:pt x="112" y="155"/>
                    <a:pt x="118" y="172"/>
                    <a:pt x="126" y="187"/>
                  </a:cubicBezTo>
                  <a:cubicBezTo>
                    <a:pt x="126" y="188"/>
                    <a:pt x="126" y="188"/>
                    <a:pt x="127" y="188"/>
                  </a:cubicBezTo>
                  <a:cubicBezTo>
                    <a:pt x="108" y="212"/>
                    <a:pt x="107" y="251"/>
                    <a:pt x="112" y="279"/>
                  </a:cubicBezTo>
                  <a:cubicBezTo>
                    <a:pt x="117" y="309"/>
                    <a:pt x="133" y="343"/>
                    <a:pt x="167" y="349"/>
                  </a:cubicBezTo>
                  <a:cubicBezTo>
                    <a:pt x="181" y="351"/>
                    <a:pt x="199" y="350"/>
                    <a:pt x="208" y="336"/>
                  </a:cubicBezTo>
                  <a:cubicBezTo>
                    <a:pt x="216" y="322"/>
                    <a:pt x="216" y="305"/>
                    <a:pt x="213" y="290"/>
                  </a:cubicBezTo>
                  <a:cubicBezTo>
                    <a:pt x="203" y="244"/>
                    <a:pt x="168" y="212"/>
                    <a:pt x="130" y="187"/>
                  </a:cubicBezTo>
                  <a:cubicBezTo>
                    <a:pt x="130" y="187"/>
                    <a:pt x="129" y="187"/>
                    <a:pt x="129" y="187"/>
                  </a:cubicBezTo>
                  <a:cubicBezTo>
                    <a:pt x="128" y="187"/>
                    <a:pt x="128" y="187"/>
                    <a:pt x="128" y="187"/>
                  </a:cubicBezTo>
                  <a:cubicBezTo>
                    <a:pt x="128" y="187"/>
                    <a:pt x="128" y="186"/>
                    <a:pt x="128" y="186"/>
                  </a:cubicBezTo>
                  <a:cubicBezTo>
                    <a:pt x="125" y="174"/>
                    <a:pt x="120" y="162"/>
                    <a:pt x="115" y="150"/>
                  </a:cubicBezTo>
                  <a:cubicBezTo>
                    <a:pt x="119" y="155"/>
                    <a:pt x="124" y="159"/>
                    <a:pt x="128" y="163"/>
                  </a:cubicBezTo>
                  <a:cubicBezTo>
                    <a:pt x="140" y="174"/>
                    <a:pt x="154" y="185"/>
                    <a:pt x="168" y="193"/>
                  </a:cubicBezTo>
                  <a:cubicBezTo>
                    <a:pt x="184" y="202"/>
                    <a:pt x="222" y="223"/>
                    <a:pt x="236" y="200"/>
                  </a:cubicBezTo>
                  <a:cubicBezTo>
                    <a:pt x="252" y="173"/>
                    <a:pt x="229" y="141"/>
                    <a:pt x="204" y="131"/>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1" name="Freeform 38"/>
            <p:cNvSpPr/>
            <p:nvPr/>
          </p:nvSpPr>
          <p:spPr bwMode="auto">
            <a:xfrm>
              <a:off x="4773613" y="894982"/>
              <a:ext cx="349250" cy="338138"/>
            </a:xfrm>
            <a:custGeom>
              <a:avLst/>
              <a:gdLst>
                <a:gd name="T0" fmla="*/ 109 w 127"/>
                <a:gd name="T1" fmla="*/ 24 h 123"/>
                <a:gd name="T2" fmla="*/ 57 w 127"/>
                <a:gd name="T3" fmla="*/ 2 h 123"/>
                <a:gd name="T4" fmla="*/ 18 w 127"/>
                <a:gd name="T5" fmla="*/ 18 h 123"/>
                <a:gd name="T6" fmla="*/ 3 w 127"/>
                <a:gd name="T7" fmla="*/ 54 h 123"/>
                <a:gd name="T8" fmla="*/ 11 w 127"/>
                <a:gd name="T9" fmla="*/ 97 h 123"/>
                <a:gd name="T10" fmla="*/ 43 w 127"/>
                <a:gd name="T11" fmla="*/ 121 h 123"/>
                <a:gd name="T12" fmla="*/ 64 w 127"/>
                <a:gd name="T13" fmla="*/ 101 h 123"/>
                <a:gd name="T14" fmla="*/ 95 w 127"/>
                <a:gd name="T15" fmla="*/ 75 h 123"/>
                <a:gd name="T16" fmla="*/ 124 w 127"/>
                <a:gd name="T17" fmla="*/ 69 h 123"/>
                <a:gd name="T18" fmla="*/ 109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9" y="24"/>
                  </a:moveTo>
                  <a:cubicBezTo>
                    <a:pt x="96" y="11"/>
                    <a:pt x="75" y="4"/>
                    <a:pt x="57" y="2"/>
                  </a:cubicBezTo>
                  <a:cubicBezTo>
                    <a:pt x="44" y="0"/>
                    <a:pt x="23" y="2"/>
                    <a:pt x="18" y="18"/>
                  </a:cubicBezTo>
                  <a:cubicBezTo>
                    <a:pt x="9" y="25"/>
                    <a:pt x="4" y="46"/>
                    <a:pt x="3" y="54"/>
                  </a:cubicBezTo>
                  <a:cubicBezTo>
                    <a:pt x="0" y="70"/>
                    <a:pt x="2" y="84"/>
                    <a:pt x="11" y="97"/>
                  </a:cubicBezTo>
                  <a:cubicBezTo>
                    <a:pt x="19" y="108"/>
                    <a:pt x="30" y="119"/>
                    <a:pt x="43" y="121"/>
                  </a:cubicBezTo>
                  <a:cubicBezTo>
                    <a:pt x="56" y="123"/>
                    <a:pt x="62" y="112"/>
                    <a:pt x="64" y="101"/>
                  </a:cubicBezTo>
                  <a:cubicBezTo>
                    <a:pt x="81" y="111"/>
                    <a:pt x="97" y="94"/>
                    <a:pt x="95" y="75"/>
                  </a:cubicBezTo>
                  <a:cubicBezTo>
                    <a:pt x="105" y="83"/>
                    <a:pt x="121" y="85"/>
                    <a:pt x="124" y="69"/>
                  </a:cubicBezTo>
                  <a:cubicBezTo>
                    <a:pt x="127" y="54"/>
                    <a:pt x="119" y="35"/>
                    <a:pt x="109" y="2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2" name="Freeform 39"/>
            <p:cNvSpPr/>
            <p:nvPr/>
          </p:nvSpPr>
          <p:spPr bwMode="auto">
            <a:xfrm>
              <a:off x="5297488" y="267919"/>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3" name="Freeform 40"/>
            <p:cNvSpPr/>
            <p:nvPr/>
          </p:nvSpPr>
          <p:spPr bwMode="auto">
            <a:xfrm>
              <a:off x="4519613" y="159969"/>
              <a:ext cx="1027113" cy="657225"/>
            </a:xfrm>
            <a:custGeom>
              <a:avLst/>
              <a:gdLst>
                <a:gd name="T0" fmla="*/ 372 w 375"/>
                <a:gd name="T1" fmla="*/ 32 h 239"/>
                <a:gd name="T2" fmla="*/ 331 w 375"/>
                <a:gd name="T3" fmla="*/ 50 h 239"/>
                <a:gd name="T4" fmla="*/ 290 w 375"/>
                <a:gd name="T5" fmla="*/ 64 h 239"/>
                <a:gd name="T6" fmla="*/ 235 w 375"/>
                <a:gd name="T7" fmla="*/ 113 h 239"/>
                <a:gd name="T8" fmla="*/ 211 w 375"/>
                <a:gd name="T9" fmla="*/ 121 h 239"/>
                <a:gd name="T10" fmla="*/ 136 w 375"/>
                <a:gd name="T11" fmla="*/ 138 h 239"/>
                <a:gd name="T12" fmla="*/ 162 w 375"/>
                <a:gd name="T13" fmla="*/ 117 h 239"/>
                <a:gd name="T14" fmla="*/ 171 w 375"/>
                <a:gd name="T15" fmla="*/ 107 h 239"/>
                <a:gd name="T16" fmla="*/ 241 w 375"/>
                <a:gd name="T17" fmla="*/ 5 h 239"/>
                <a:gd name="T18" fmla="*/ 243 w 375"/>
                <a:gd name="T19" fmla="*/ 2 h 239"/>
                <a:gd name="T20" fmla="*/ 241 w 375"/>
                <a:gd name="T21" fmla="*/ 1 h 239"/>
                <a:gd name="T22" fmla="*/ 218 w 375"/>
                <a:gd name="T23" fmla="*/ 26 h 239"/>
                <a:gd name="T24" fmla="*/ 191 w 375"/>
                <a:gd name="T25" fmla="*/ 50 h 239"/>
                <a:gd name="T26" fmla="*/ 167 w 375"/>
                <a:gd name="T27" fmla="*/ 106 h 239"/>
                <a:gd name="T28" fmla="*/ 167 w 375"/>
                <a:gd name="T29" fmla="*/ 106 h 239"/>
                <a:gd name="T30" fmla="*/ 162 w 375"/>
                <a:gd name="T31" fmla="*/ 112 h 239"/>
                <a:gd name="T32" fmla="*/ 131 w 375"/>
                <a:gd name="T33" fmla="*/ 139 h 239"/>
                <a:gd name="T34" fmla="*/ 89 w 375"/>
                <a:gd name="T35" fmla="*/ 146 h 239"/>
                <a:gd name="T36" fmla="*/ 89 w 375"/>
                <a:gd name="T37" fmla="*/ 146 h 239"/>
                <a:gd name="T38" fmla="*/ 89 w 375"/>
                <a:gd name="T39" fmla="*/ 146 h 239"/>
                <a:gd name="T40" fmla="*/ 67 w 375"/>
                <a:gd name="T41" fmla="*/ 149 h 239"/>
                <a:gd name="T42" fmla="*/ 1 w 375"/>
                <a:gd name="T43" fmla="*/ 147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4 h 239"/>
                <a:gd name="T56" fmla="*/ 296 w 375"/>
                <a:gd name="T57" fmla="*/ 184 h 239"/>
                <a:gd name="T58" fmla="*/ 297 w 375"/>
                <a:gd name="T59" fmla="*/ 183 h 239"/>
                <a:gd name="T60" fmla="*/ 297 w 375"/>
                <a:gd name="T61" fmla="*/ 180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8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2"/>
                  </a:moveTo>
                  <a:cubicBezTo>
                    <a:pt x="359" y="39"/>
                    <a:pt x="345" y="45"/>
                    <a:pt x="331" y="50"/>
                  </a:cubicBezTo>
                  <a:cubicBezTo>
                    <a:pt x="317" y="54"/>
                    <a:pt x="304" y="58"/>
                    <a:pt x="290" y="64"/>
                  </a:cubicBezTo>
                  <a:cubicBezTo>
                    <a:pt x="267" y="74"/>
                    <a:pt x="249" y="92"/>
                    <a:pt x="235" y="113"/>
                  </a:cubicBezTo>
                  <a:cubicBezTo>
                    <a:pt x="227" y="116"/>
                    <a:pt x="219" y="119"/>
                    <a:pt x="211" y="121"/>
                  </a:cubicBezTo>
                  <a:cubicBezTo>
                    <a:pt x="187" y="128"/>
                    <a:pt x="162" y="134"/>
                    <a:pt x="136" y="138"/>
                  </a:cubicBezTo>
                  <a:cubicBezTo>
                    <a:pt x="146" y="133"/>
                    <a:pt x="155" y="124"/>
                    <a:pt x="162" y="117"/>
                  </a:cubicBezTo>
                  <a:cubicBezTo>
                    <a:pt x="165" y="114"/>
                    <a:pt x="168" y="111"/>
                    <a:pt x="171" y="107"/>
                  </a:cubicBezTo>
                  <a:cubicBezTo>
                    <a:pt x="226" y="117"/>
                    <a:pt x="233" y="44"/>
                    <a:pt x="241" y="5"/>
                  </a:cubicBezTo>
                  <a:cubicBezTo>
                    <a:pt x="242" y="4"/>
                    <a:pt x="242" y="3"/>
                    <a:pt x="243" y="2"/>
                  </a:cubicBezTo>
                  <a:cubicBezTo>
                    <a:pt x="243" y="1"/>
                    <a:pt x="242" y="0"/>
                    <a:pt x="241" y="1"/>
                  </a:cubicBezTo>
                  <a:cubicBezTo>
                    <a:pt x="233" y="9"/>
                    <a:pt x="226" y="18"/>
                    <a:pt x="218" y="26"/>
                  </a:cubicBezTo>
                  <a:cubicBezTo>
                    <a:pt x="209" y="34"/>
                    <a:pt x="199" y="42"/>
                    <a:pt x="191" y="50"/>
                  </a:cubicBezTo>
                  <a:cubicBezTo>
                    <a:pt x="176" y="65"/>
                    <a:pt x="163" y="84"/>
                    <a:pt x="167" y="106"/>
                  </a:cubicBezTo>
                  <a:cubicBezTo>
                    <a:pt x="167" y="106"/>
                    <a:pt x="167" y="106"/>
                    <a:pt x="167" y="106"/>
                  </a:cubicBezTo>
                  <a:cubicBezTo>
                    <a:pt x="165" y="108"/>
                    <a:pt x="163" y="110"/>
                    <a:pt x="162" y="112"/>
                  </a:cubicBezTo>
                  <a:cubicBezTo>
                    <a:pt x="153" y="123"/>
                    <a:pt x="142" y="131"/>
                    <a:pt x="131" y="139"/>
                  </a:cubicBezTo>
                  <a:cubicBezTo>
                    <a:pt x="117" y="141"/>
                    <a:pt x="103" y="144"/>
                    <a:pt x="89" y="146"/>
                  </a:cubicBezTo>
                  <a:cubicBezTo>
                    <a:pt x="89" y="146"/>
                    <a:pt x="89" y="146"/>
                    <a:pt x="89" y="146"/>
                  </a:cubicBezTo>
                  <a:cubicBezTo>
                    <a:pt x="89" y="145"/>
                    <a:pt x="88" y="145"/>
                    <a:pt x="89" y="146"/>
                  </a:cubicBezTo>
                  <a:cubicBezTo>
                    <a:pt x="81" y="147"/>
                    <a:pt x="74" y="148"/>
                    <a:pt x="67" y="149"/>
                  </a:cubicBezTo>
                  <a:cubicBezTo>
                    <a:pt x="45" y="153"/>
                    <a:pt x="23" y="154"/>
                    <a:pt x="1" y="147"/>
                  </a:cubicBezTo>
                  <a:cubicBezTo>
                    <a:pt x="0" y="147"/>
                    <a:pt x="0" y="148"/>
                    <a:pt x="1" y="149"/>
                  </a:cubicBezTo>
                  <a:cubicBezTo>
                    <a:pt x="17" y="159"/>
                    <a:pt x="40" y="156"/>
                    <a:pt x="58" y="154"/>
                  </a:cubicBezTo>
                  <a:cubicBezTo>
                    <a:pt x="69" y="153"/>
                    <a:pt x="80" y="151"/>
                    <a:pt x="90" y="150"/>
                  </a:cubicBezTo>
                  <a:cubicBezTo>
                    <a:pt x="101" y="168"/>
                    <a:pt x="126" y="179"/>
                    <a:pt x="144" y="186"/>
                  </a:cubicBezTo>
                  <a:cubicBezTo>
                    <a:pt x="159" y="193"/>
                    <a:pt x="176" y="199"/>
                    <a:pt x="193" y="202"/>
                  </a:cubicBezTo>
                  <a:cubicBezTo>
                    <a:pt x="214" y="239"/>
                    <a:pt x="285" y="222"/>
                    <a:pt x="296" y="184"/>
                  </a:cubicBezTo>
                  <a:cubicBezTo>
                    <a:pt x="296" y="184"/>
                    <a:pt x="296" y="184"/>
                    <a:pt x="296" y="184"/>
                  </a:cubicBezTo>
                  <a:cubicBezTo>
                    <a:pt x="296" y="184"/>
                    <a:pt x="297" y="184"/>
                    <a:pt x="297" y="183"/>
                  </a:cubicBezTo>
                  <a:cubicBezTo>
                    <a:pt x="299" y="183"/>
                    <a:pt x="298" y="180"/>
                    <a:pt x="297" y="180"/>
                  </a:cubicBezTo>
                  <a:cubicBezTo>
                    <a:pt x="262" y="183"/>
                    <a:pt x="218" y="166"/>
                    <a:pt x="192" y="197"/>
                  </a:cubicBezTo>
                  <a:cubicBezTo>
                    <a:pt x="192" y="198"/>
                    <a:pt x="192" y="198"/>
                    <a:pt x="192" y="198"/>
                  </a:cubicBezTo>
                  <a:cubicBezTo>
                    <a:pt x="178" y="195"/>
                    <a:pt x="164" y="190"/>
                    <a:pt x="150" y="185"/>
                  </a:cubicBezTo>
                  <a:cubicBezTo>
                    <a:pt x="130" y="177"/>
                    <a:pt x="106" y="167"/>
                    <a:pt x="92" y="149"/>
                  </a:cubicBezTo>
                  <a:cubicBezTo>
                    <a:pt x="104" y="147"/>
                    <a:pt x="115" y="145"/>
                    <a:pt x="127" y="144"/>
                  </a:cubicBezTo>
                  <a:cubicBezTo>
                    <a:pt x="162" y="138"/>
                    <a:pt x="200" y="131"/>
                    <a:pt x="235" y="118"/>
                  </a:cubicBezTo>
                  <a:cubicBezTo>
                    <a:pt x="235" y="118"/>
                    <a:pt x="235" y="118"/>
                    <a:pt x="235" y="119"/>
                  </a:cubicBezTo>
                  <a:cubicBezTo>
                    <a:pt x="252" y="141"/>
                    <a:pt x="291" y="133"/>
                    <a:pt x="313" y="123"/>
                  </a:cubicBezTo>
                  <a:cubicBezTo>
                    <a:pt x="328" y="116"/>
                    <a:pt x="340" y="101"/>
                    <a:pt x="350" y="87"/>
                  </a:cubicBezTo>
                  <a:cubicBezTo>
                    <a:pt x="360" y="73"/>
                    <a:pt x="370" y="54"/>
                    <a:pt x="372" y="36"/>
                  </a:cubicBezTo>
                  <a:cubicBezTo>
                    <a:pt x="372" y="35"/>
                    <a:pt x="373" y="35"/>
                    <a:pt x="374" y="35"/>
                  </a:cubicBezTo>
                  <a:cubicBezTo>
                    <a:pt x="375" y="34"/>
                    <a:pt x="374" y="32"/>
                    <a:pt x="372" y="32"/>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4" name="Freeform 41"/>
            <p:cNvSpPr/>
            <p:nvPr/>
          </p:nvSpPr>
          <p:spPr bwMode="auto">
            <a:xfrm>
              <a:off x="6183313" y="-24181"/>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5" name="Freeform 42"/>
            <p:cNvSpPr/>
            <p:nvPr/>
          </p:nvSpPr>
          <p:spPr bwMode="auto">
            <a:xfrm>
              <a:off x="6248400" y="91707"/>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6" name="Freeform 43"/>
            <p:cNvSpPr/>
            <p:nvPr/>
          </p:nvSpPr>
          <p:spPr bwMode="auto">
            <a:xfrm>
              <a:off x="4595813" y="-162293"/>
              <a:ext cx="392113" cy="484188"/>
            </a:xfrm>
            <a:custGeom>
              <a:avLst/>
              <a:gdLst>
                <a:gd name="T0" fmla="*/ 43 w 143"/>
                <a:gd name="T1" fmla="*/ 20 h 176"/>
                <a:gd name="T2" fmla="*/ 18 w 143"/>
                <a:gd name="T3" fmla="*/ 1 h 176"/>
                <a:gd name="T4" fmla="*/ 3 w 143"/>
                <a:gd name="T5" fmla="*/ 21 h 176"/>
                <a:gd name="T6" fmla="*/ 8 w 143"/>
                <a:gd name="T7" fmla="*/ 66 h 176"/>
                <a:gd name="T8" fmla="*/ 32 w 143"/>
                <a:gd name="T9" fmla="*/ 120 h 176"/>
                <a:gd name="T10" fmla="*/ 33 w 143"/>
                <a:gd name="T11" fmla="*/ 120 h 176"/>
                <a:gd name="T12" fmla="*/ 33 w 143"/>
                <a:gd name="T13" fmla="*/ 118 h 176"/>
                <a:gd name="T14" fmla="*/ 134 w 143"/>
                <a:gd name="T15" fmla="*/ 145 h 176"/>
                <a:gd name="T16" fmla="*/ 129 w 143"/>
                <a:gd name="T17" fmla="*/ 113 h 176"/>
                <a:gd name="T18" fmla="*/ 129 w 143"/>
                <a:gd name="T19" fmla="*/ 103 h 176"/>
                <a:gd name="T20" fmla="*/ 128 w 143"/>
                <a:gd name="T21" fmla="*/ 91 h 176"/>
                <a:gd name="T22" fmla="*/ 112 w 143"/>
                <a:gd name="T23" fmla="*/ 73 h 176"/>
                <a:gd name="T24" fmla="*/ 112 w 143"/>
                <a:gd name="T25" fmla="*/ 73 h 176"/>
                <a:gd name="T26" fmla="*/ 86 w 143"/>
                <a:gd name="T27" fmla="*/ 44 h 176"/>
                <a:gd name="T28" fmla="*/ 76 w 143"/>
                <a:gd name="T29" fmla="*/ 15 h 176"/>
                <a:gd name="T30" fmla="*/ 43 w 143"/>
                <a:gd name="T3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43" y="20"/>
                  </a:moveTo>
                  <a:cubicBezTo>
                    <a:pt x="37" y="12"/>
                    <a:pt x="29" y="0"/>
                    <a:pt x="18" y="1"/>
                  </a:cubicBezTo>
                  <a:cubicBezTo>
                    <a:pt x="8" y="1"/>
                    <a:pt x="4" y="13"/>
                    <a:pt x="3" y="21"/>
                  </a:cubicBezTo>
                  <a:cubicBezTo>
                    <a:pt x="0" y="36"/>
                    <a:pt x="3" y="52"/>
                    <a:pt x="8" y="66"/>
                  </a:cubicBezTo>
                  <a:cubicBezTo>
                    <a:pt x="16" y="84"/>
                    <a:pt x="29" y="100"/>
                    <a:pt x="32" y="120"/>
                  </a:cubicBezTo>
                  <a:cubicBezTo>
                    <a:pt x="33" y="120"/>
                    <a:pt x="33" y="120"/>
                    <a:pt x="33" y="120"/>
                  </a:cubicBezTo>
                  <a:cubicBezTo>
                    <a:pt x="33" y="119"/>
                    <a:pt x="33" y="119"/>
                    <a:pt x="33" y="118"/>
                  </a:cubicBezTo>
                  <a:cubicBezTo>
                    <a:pt x="52" y="144"/>
                    <a:pt x="106" y="176"/>
                    <a:pt x="134" y="145"/>
                  </a:cubicBezTo>
                  <a:cubicBezTo>
                    <a:pt x="143" y="134"/>
                    <a:pt x="138" y="122"/>
                    <a:pt x="129" y="113"/>
                  </a:cubicBezTo>
                  <a:cubicBezTo>
                    <a:pt x="125" y="109"/>
                    <a:pt x="127" y="108"/>
                    <a:pt x="129" y="103"/>
                  </a:cubicBezTo>
                  <a:cubicBezTo>
                    <a:pt x="130" y="99"/>
                    <a:pt x="129" y="95"/>
                    <a:pt x="128" y="91"/>
                  </a:cubicBezTo>
                  <a:cubicBezTo>
                    <a:pt x="126" y="83"/>
                    <a:pt x="120" y="76"/>
                    <a:pt x="112" y="73"/>
                  </a:cubicBezTo>
                  <a:cubicBezTo>
                    <a:pt x="112" y="73"/>
                    <a:pt x="112" y="73"/>
                    <a:pt x="112" y="73"/>
                  </a:cubicBezTo>
                  <a:cubicBezTo>
                    <a:pt x="115" y="60"/>
                    <a:pt x="100" y="41"/>
                    <a:pt x="86" y="44"/>
                  </a:cubicBezTo>
                  <a:cubicBezTo>
                    <a:pt x="90" y="33"/>
                    <a:pt x="86" y="21"/>
                    <a:pt x="76" y="15"/>
                  </a:cubicBezTo>
                  <a:cubicBezTo>
                    <a:pt x="64" y="7"/>
                    <a:pt x="51" y="11"/>
                    <a:pt x="43" y="2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7" name="Freeform 44"/>
            <p:cNvSpPr/>
            <p:nvPr/>
          </p:nvSpPr>
          <p:spPr bwMode="auto">
            <a:xfrm>
              <a:off x="4324350" y="-24181"/>
              <a:ext cx="546100" cy="498475"/>
            </a:xfrm>
            <a:custGeom>
              <a:avLst/>
              <a:gdLst>
                <a:gd name="T0" fmla="*/ 111 w 199"/>
                <a:gd name="T1" fmla="*/ 21 h 181"/>
                <a:gd name="T2" fmla="*/ 115 w 199"/>
                <a:gd name="T3" fmla="*/ 48 h 181"/>
                <a:gd name="T4" fmla="*/ 126 w 199"/>
                <a:gd name="T5" fmla="*/ 70 h 181"/>
                <a:gd name="T6" fmla="*/ 59 w 199"/>
                <a:gd name="T7" fmla="*/ 113 h 181"/>
                <a:gd name="T8" fmla="*/ 1 w 199"/>
                <a:gd name="T9" fmla="*/ 180 h 181"/>
                <a:gd name="T10" fmla="*/ 2 w 199"/>
                <a:gd name="T11" fmla="*/ 181 h 181"/>
                <a:gd name="T12" fmla="*/ 25 w 199"/>
                <a:gd name="T13" fmla="*/ 158 h 181"/>
                <a:gd name="T14" fmla="*/ 54 w 199"/>
                <a:gd name="T15" fmla="*/ 123 h 181"/>
                <a:gd name="T16" fmla="*/ 90 w 199"/>
                <a:gd name="T17" fmla="*/ 94 h 181"/>
                <a:gd name="T18" fmla="*/ 128 w 199"/>
                <a:gd name="T19" fmla="*/ 73 h 181"/>
                <a:gd name="T20" fmla="*/ 128 w 199"/>
                <a:gd name="T21" fmla="*/ 73 h 181"/>
                <a:gd name="T22" fmla="*/ 130 w 199"/>
                <a:gd name="T23" fmla="*/ 74 h 181"/>
                <a:gd name="T24" fmla="*/ 184 w 199"/>
                <a:gd name="T25" fmla="*/ 93 h 181"/>
                <a:gd name="T26" fmla="*/ 176 w 199"/>
                <a:gd name="T27" fmla="*/ 63 h 181"/>
                <a:gd name="T28" fmla="*/ 169 w 199"/>
                <a:gd name="T29" fmla="*/ 38 h 181"/>
                <a:gd name="T30" fmla="*/ 145 w 199"/>
                <a:gd name="T31" fmla="*/ 31 h 181"/>
                <a:gd name="T32" fmla="*/ 111 w 199"/>
                <a:gd name="T33" fmla="*/ 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11" y="21"/>
                  </a:moveTo>
                  <a:cubicBezTo>
                    <a:pt x="109" y="30"/>
                    <a:pt x="112" y="40"/>
                    <a:pt x="115" y="48"/>
                  </a:cubicBezTo>
                  <a:cubicBezTo>
                    <a:pt x="118" y="55"/>
                    <a:pt x="121" y="63"/>
                    <a:pt x="126" y="70"/>
                  </a:cubicBezTo>
                  <a:cubicBezTo>
                    <a:pt x="101" y="78"/>
                    <a:pt x="78" y="95"/>
                    <a:pt x="59" y="113"/>
                  </a:cubicBezTo>
                  <a:cubicBezTo>
                    <a:pt x="37" y="133"/>
                    <a:pt x="22" y="159"/>
                    <a:pt x="1" y="180"/>
                  </a:cubicBezTo>
                  <a:cubicBezTo>
                    <a:pt x="0" y="180"/>
                    <a:pt x="1" y="181"/>
                    <a:pt x="2" y="181"/>
                  </a:cubicBezTo>
                  <a:cubicBezTo>
                    <a:pt x="11" y="175"/>
                    <a:pt x="18" y="166"/>
                    <a:pt x="25" y="158"/>
                  </a:cubicBezTo>
                  <a:cubicBezTo>
                    <a:pt x="34" y="146"/>
                    <a:pt x="44" y="134"/>
                    <a:pt x="54" y="123"/>
                  </a:cubicBezTo>
                  <a:cubicBezTo>
                    <a:pt x="65" y="112"/>
                    <a:pt x="77" y="102"/>
                    <a:pt x="90" y="94"/>
                  </a:cubicBezTo>
                  <a:cubicBezTo>
                    <a:pt x="102" y="86"/>
                    <a:pt x="115" y="80"/>
                    <a:pt x="128" y="73"/>
                  </a:cubicBezTo>
                  <a:cubicBezTo>
                    <a:pt x="128" y="73"/>
                    <a:pt x="128" y="73"/>
                    <a:pt x="128" y="73"/>
                  </a:cubicBezTo>
                  <a:cubicBezTo>
                    <a:pt x="129" y="74"/>
                    <a:pt x="129" y="74"/>
                    <a:pt x="130" y="74"/>
                  </a:cubicBezTo>
                  <a:cubicBezTo>
                    <a:pt x="144" y="87"/>
                    <a:pt x="164" y="102"/>
                    <a:pt x="184" y="93"/>
                  </a:cubicBezTo>
                  <a:cubicBezTo>
                    <a:pt x="199" y="85"/>
                    <a:pt x="188" y="67"/>
                    <a:pt x="176" y="63"/>
                  </a:cubicBezTo>
                  <a:cubicBezTo>
                    <a:pt x="178" y="54"/>
                    <a:pt x="175" y="45"/>
                    <a:pt x="169" y="38"/>
                  </a:cubicBezTo>
                  <a:cubicBezTo>
                    <a:pt x="164" y="31"/>
                    <a:pt x="153" y="26"/>
                    <a:pt x="145" y="31"/>
                  </a:cubicBezTo>
                  <a:cubicBezTo>
                    <a:pt x="140" y="18"/>
                    <a:pt x="118" y="0"/>
                    <a:pt x="111" y="2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8" name="Freeform 45"/>
            <p:cNvSpPr/>
            <p:nvPr/>
          </p:nvSpPr>
          <p:spPr bwMode="auto">
            <a:xfrm>
              <a:off x="4402138" y="-59106"/>
              <a:ext cx="141288" cy="339725"/>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9" name="Freeform 46"/>
            <p:cNvSpPr/>
            <p:nvPr/>
          </p:nvSpPr>
          <p:spPr bwMode="auto">
            <a:xfrm>
              <a:off x="4418013" y="301257"/>
              <a:ext cx="342900" cy="150813"/>
            </a:xfrm>
            <a:custGeom>
              <a:avLst/>
              <a:gdLst>
                <a:gd name="T0" fmla="*/ 123 w 125"/>
                <a:gd name="T1" fmla="*/ 38 h 55"/>
                <a:gd name="T2" fmla="*/ 122 w 125"/>
                <a:gd name="T3" fmla="*/ 36 h 55"/>
                <a:gd name="T4" fmla="*/ 1 w 125"/>
                <a:gd name="T5" fmla="*/ 27 h 55"/>
                <a:gd name="T6" fmla="*/ 1 w 125"/>
                <a:gd name="T7" fmla="*/ 27 h 55"/>
                <a:gd name="T8" fmla="*/ 0 w 125"/>
                <a:gd name="T9" fmla="*/ 27 h 55"/>
                <a:gd name="T10" fmla="*/ 1 w 125"/>
                <a:gd name="T11" fmla="*/ 28 h 55"/>
                <a:gd name="T12" fmla="*/ 2 w 125"/>
                <a:gd name="T13" fmla="*/ 28 h 55"/>
                <a:gd name="T14" fmla="*/ 55 w 125"/>
                <a:gd name="T15" fmla="*/ 53 h 55"/>
                <a:gd name="T16" fmla="*/ 123 w 125"/>
                <a:gd name="T17" fmla="*/ 42 h 55"/>
                <a:gd name="T18" fmla="*/ 123 w 125"/>
                <a:gd name="T19"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5">
                  <a:moveTo>
                    <a:pt x="123" y="38"/>
                  </a:moveTo>
                  <a:cubicBezTo>
                    <a:pt x="123" y="37"/>
                    <a:pt x="123" y="36"/>
                    <a:pt x="122" y="36"/>
                  </a:cubicBezTo>
                  <a:cubicBezTo>
                    <a:pt x="88" y="12"/>
                    <a:pt x="38" y="0"/>
                    <a:pt x="1" y="27"/>
                  </a:cubicBezTo>
                  <a:cubicBezTo>
                    <a:pt x="1" y="27"/>
                    <a:pt x="1" y="27"/>
                    <a:pt x="1" y="27"/>
                  </a:cubicBezTo>
                  <a:cubicBezTo>
                    <a:pt x="1" y="27"/>
                    <a:pt x="1" y="27"/>
                    <a:pt x="0" y="27"/>
                  </a:cubicBezTo>
                  <a:cubicBezTo>
                    <a:pt x="0" y="28"/>
                    <a:pt x="0" y="29"/>
                    <a:pt x="1" y="28"/>
                  </a:cubicBezTo>
                  <a:cubicBezTo>
                    <a:pt x="1" y="28"/>
                    <a:pt x="1" y="28"/>
                    <a:pt x="2" y="28"/>
                  </a:cubicBezTo>
                  <a:cubicBezTo>
                    <a:pt x="10" y="47"/>
                    <a:pt x="38" y="52"/>
                    <a:pt x="55" y="53"/>
                  </a:cubicBezTo>
                  <a:cubicBezTo>
                    <a:pt x="78" y="55"/>
                    <a:pt x="103" y="52"/>
                    <a:pt x="123" y="42"/>
                  </a:cubicBezTo>
                  <a:cubicBezTo>
                    <a:pt x="125" y="41"/>
                    <a:pt x="124" y="39"/>
                    <a:pt x="12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0" name="Freeform 47"/>
            <p:cNvSpPr/>
            <p:nvPr/>
          </p:nvSpPr>
          <p:spPr bwMode="auto">
            <a:xfrm>
              <a:off x="3819525" y="-141656"/>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1" name="Freeform 48"/>
            <p:cNvSpPr/>
            <p:nvPr/>
          </p:nvSpPr>
          <p:spPr bwMode="auto">
            <a:xfrm>
              <a:off x="2909888" y="528269"/>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2" name="Freeform 49"/>
            <p:cNvSpPr/>
            <p:nvPr/>
          </p:nvSpPr>
          <p:spPr bwMode="auto">
            <a:xfrm>
              <a:off x="3671888" y="369519"/>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3" name="Freeform 50"/>
            <p:cNvSpPr/>
            <p:nvPr/>
          </p:nvSpPr>
          <p:spPr bwMode="auto">
            <a:xfrm>
              <a:off x="3913188" y="652095"/>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4" name="Freeform 51"/>
            <p:cNvSpPr/>
            <p:nvPr/>
          </p:nvSpPr>
          <p:spPr bwMode="auto">
            <a:xfrm>
              <a:off x="7556500" y="377457"/>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5" name="Freeform 52"/>
            <p:cNvSpPr/>
            <p:nvPr/>
          </p:nvSpPr>
          <p:spPr bwMode="auto">
            <a:xfrm>
              <a:off x="7394575" y="358407"/>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6" name="Freeform 53"/>
            <p:cNvSpPr/>
            <p:nvPr/>
          </p:nvSpPr>
          <p:spPr bwMode="auto">
            <a:xfrm>
              <a:off x="6710016" y="528269"/>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7" name="Freeform 54"/>
            <p:cNvSpPr/>
            <p:nvPr/>
          </p:nvSpPr>
          <p:spPr bwMode="auto">
            <a:xfrm>
              <a:off x="6221413" y="699720"/>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8" name="Freeform 55"/>
            <p:cNvSpPr/>
            <p:nvPr/>
          </p:nvSpPr>
          <p:spPr bwMode="auto">
            <a:xfrm>
              <a:off x="6338888" y="666382"/>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9" name="Freeform 56"/>
            <p:cNvSpPr/>
            <p:nvPr/>
          </p:nvSpPr>
          <p:spPr bwMode="auto">
            <a:xfrm>
              <a:off x="6297613" y="891807"/>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0" name="Freeform 57"/>
            <p:cNvSpPr/>
            <p:nvPr/>
          </p:nvSpPr>
          <p:spPr bwMode="auto">
            <a:xfrm>
              <a:off x="8255000" y="752107"/>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1" name="Freeform 58"/>
            <p:cNvSpPr/>
            <p:nvPr/>
          </p:nvSpPr>
          <p:spPr bwMode="auto">
            <a:xfrm>
              <a:off x="7910513" y="12332"/>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2" name="Freeform 59"/>
            <p:cNvSpPr/>
            <p:nvPr/>
          </p:nvSpPr>
          <p:spPr bwMode="auto">
            <a:xfrm>
              <a:off x="7462838" y="94882"/>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3" name="Freeform 60"/>
            <p:cNvSpPr/>
            <p:nvPr/>
          </p:nvSpPr>
          <p:spPr bwMode="auto">
            <a:xfrm>
              <a:off x="6999288" y="-47993"/>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4" name="Freeform 61"/>
            <p:cNvSpPr/>
            <p:nvPr/>
          </p:nvSpPr>
          <p:spPr bwMode="auto">
            <a:xfrm>
              <a:off x="5073650" y="1068020"/>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5" name="Freeform 62"/>
            <p:cNvSpPr/>
            <p:nvPr/>
          </p:nvSpPr>
          <p:spPr bwMode="auto">
            <a:xfrm>
              <a:off x="5141913" y="1056907"/>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6" name="Freeform 63"/>
            <p:cNvSpPr/>
            <p:nvPr/>
          </p:nvSpPr>
          <p:spPr bwMode="auto">
            <a:xfrm>
              <a:off x="5802313" y="812432"/>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7" name="Freeform 64"/>
            <p:cNvSpPr/>
            <p:nvPr/>
          </p:nvSpPr>
          <p:spPr bwMode="auto">
            <a:xfrm>
              <a:off x="7659688" y="-35293"/>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8" name="Freeform 65"/>
            <p:cNvSpPr/>
            <p:nvPr/>
          </p:nvSpPr>
          <p:spPr bwMode="auto">
            <a:xfrm>
              <a:off x="-25400" y="-170231"/>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9" name="Freeform 66"/>
            <p:cNvSpPr/>
            <p:nvPr/>
          </p:nvSpPr>
          <p:spPr bwMode="auto">
            <a:xfrm>
              <a:off x="4735513" y="691782"/>
              <a:ext cx="244475" cy="361950"/>
            </a:xfrm>
            <a:custGeom>
              <a:avLst/>
              <a:gdLst>
                <a:gd name="T0" fmla="*/ 86 w 89"/>
                <a:gd name="T1" fmla="*/ 88 h 132"/>
                <a:gd name="T2" fmla="*/ 34 w 89"/>
                <a:gd name="T3" fmla="*/ 82 h 132"/>
                <a:gd name="T4" fmla="*/ 17 w 89"/>
                <a:gd name="T5" fmla="*/ 44 h 132"/>
                <a:gd name="T6" fmla="*/ 3 w 89"/>
                <a:gd name="T7" fmla="*/ 2 h 132"/>
                <a:gd name="T8" fmla="*/ 1 w 89"/>
                <a:gd name="T9" fmla="*/ 2 h 132"/>
                <a:gd name="T10" fmla="*/ 15 w 89"/>
                <a:gd name="T11" fmla="*/ 48 h 132"/>
                <a:gd name="T12" fmla="*/ 32 w 89"/>
                <a:gd name="T13" fmla="*/ 84 h 132"/>
                <a:gd name="T14" fmla="*/ 32 w 89"/>
                <a:gd name="T15" fmla="*/ 87 h 132"/>
                <a:gd name="T16" fmla="*/ 29 w 89"/>
                <a:gd name="T17" fmla="*/ 123 h 132"/>
                <a:gd name="T18" fmla="*/ 48 w 89"/>
                <a:gd name="T19" fmla="*/ 112 h 132"/>
                <a:gd name="T20" fmla="*/ 68 w 89"/>
                <a:gd name="T21" fmla="*/ 121 h 132"/>
                <a:gd name="T22" fmla="*/ 71 w 89"/>
                <a:gd name="T23" fmla="*/ 118 h 132"/>
                <a:gd name="T24" fmla="*/ 69 w 89"/>
                <a:gd name="T25" fmla="*/ 103 h 132"/>
                <a:gd name="T26" fmla="*/ 83 w 89"/>
                <a:gd name="T27" fmla="*/ 104 h 132"/>
                <a:gd name="T28" fmla="*/ 86 w 89"/>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32">
                  <a:moveTo>
                    <a:pt x="86" y="88"/>
                  </a:moveTo>
                  <a:cubicBezTo>
                    <a:pt x="75" y="71"/>
                    <a:pt x="49" y="68"/>
                    <a:pt x="34" y="82"/>
                  </a:cubicBezTo>
                  <a:cubicBezTo>
                    <a:pt x="29" y="69"/>
                    <a:pt x="23" y="57"/>
                    <a:pt x="17" y="44"/>
                  </a:cubicBezTo>
                  <a:cubicBezTo>
                    <a:pt x="12" y="30"/>
                    <a:pt x="8" y="16"/>
                    <a:pt x="3" y="2"/>
                  </a:cubicBezTo>
                  <a:cubicBezTo>
                    <a:pt x="2" y="0"/>
                    <a:pt x="0" y="1"/>
                    <a:pt x="1" y="2"/>
                  </a:cubicBezTo>
                  <a:cubicBezTo>
                    <a:pt x="3" y="18"/>
                    <a:pt x="9" y="34"/>
                    <a:pt x="15" y="48"/>
                  </a:cubicBezTo>
                  <a:cubicBezTo>
                    <a:pt x="20" y="61"/>
                    <a:pt x="25" y="73"/>
                    <a:pt x="32" y="84"/>
                  </a:cubicBezTo>
                  <a:cubicBezTo>
                    <a:pt x="32" y="85"/>
                    <a:pt x="32" y="86"/>
                    <a:pt x="32" y="87"/>
                  </a:cubicBezTo>
                  <a:cubicBezTo>
                    <a:pt x="21" y="95"/>
                    <a:pt x="18" y="113"/>
                    <a:pt x="29" y="123"/>
                  </a:cubicBezTo>
                  <a:cubicBezTo>
                    <a:pt x="38" y="132"/>
                    <a:pt x="45" y="122"/>
                    <a:pt x="48" y="112"/>
                  </a:cubicBezTo>
                  <a:cubicBezTo>
                    <a:pt x="53" y="118"/>
                    <a:pt x="60" y="121"/>
                    <a:pt x="68" y="121"/>
                  </a:cubicBezTo>
                  <a:cubicBezTo>
                    <a:pt x="70" y="121"/>
                    <a:pt x="71" y="120"/>
                    <a:pt x="71" y="118"/>
                  </a:cubicBezTo>
                  <a:cubicBezTo>
                    <a:pt x="70" y="113"/>
                    <a:pt x="70" y="108"/>
                    <a:pt x="69" y="103"/>
                  </a:cubicBezTo>
                  <a:cubicBezTo>
                    <a:pt x="73" y="106"/>
                    <a:pt x="78" y="107"/>
                    <a:pt x="83" y="104"/>
                  </a:cubicBezTo>
                  <a:cubicBezTo>
                    <a:pt x="88" y="101"/>
                    <a:pt x="89" y="93"/>
                    <a:pt x="86" y="8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0" name="Freeform 67"/>
            <p:cNvSpPr/>
            <p:nvPr/>
          </p:nvSpPr>
          <p:spPr bwMode="auto">
            <a:xfrm>
              <a:off x="90488" y="325069"/>
              <a:ext cx="8956675" cy="723900"/>
            </a:xfrm>
            <a:custGeom>
              <a:avLst/>
              <a:gdLst>
                <a:gd name="T0" fmla="*/ 3265 w 3268"/>
                <a:gd name="T1" fmla="*/ 202 h 263"/>
                <a:gd name="T2" fmla="*/ 3076 w 3268"/>
                <a:gd name="T3" fmla="*/ 176 h 263"/>
                <a:gd name="T4" fmla="*/ 2918 w 3268"/>
                <a:gd name="T5" fmla="*/ 100 h 263"/>
                <a:gd name="T6" fmla="*/ 2760 w 3268"/>
                <a:gd name="T7" fmla="*/ 29 h 263"/>
                <a:gd name="T8" fmla="*/ 2568 w 3268"/>
                <a:gd name="T9" fmla="*/ 17 h 263"/>
                <a:gd name="T10" fmla="*/ 2403 w 3268"/>
                <a:gd name="T11" fmla="*/ 56 h 263"/>
                <a:gd name="T12" fmla="*/ 2265 w 3268"/>
                <a:gd name="T13" fmla="*/ 118 h 263"/>
                <a:gd name="T14" fmla="*/ 2263 w 3268"/>
                <a:gd name="T15" fmla="*/ 118 h 263"/>
                <a:gd name="T16" fmla="*/ 1912 w 3268"/>
                <a:gd name="T17" fmla="*/ 222 h 263"/>
                <a:gd name="T18" fmla="*/ 1636 w 3268"/>
                <a:gd name="T19" fmla="*/ 95 h 263"/>
                <a:gd name="T20" fmla="*/ 1430 w 3268"/>
                <a:gd name="T21" fmla="*/ 17 h 263"/>
                <a:gd name="T22" fmla="*/ 1222 w 3268"/>
                <a:gd name="T23" fmla="*/ 41 h 263"/>
                <a:gd name="T24" fmla="*/ 1174 w 3268"/>
                <a:gd name="T25" fmla="*/ 65 h 263"/>
                <a:gd name="T26" fmla="*/ 1173 w 3268"/>
                <a:gd name="T27" fmla="*/ 66 h 263"/>
                <a:gd name="T28" fmla="*/ 886 w 3268"/>
                <a:gd name="T29" fmla="*/ 230 h 263"/>
                <a:gd name="T30" fmla="*/ 725 w 3268"/>
                <a:gd name="T31" fmla="*/ 240 h 263"/>
                <a:gd name="T32" fmla="*/ 555 w 3268"/>
                <a:gd name="T33" fmla="*/ 166 h 263"/>
                <a:gd name="T34" fmla="*/ 430 w 3268"/>
                <a:gd name="T35" fmla="*/ 85 h 263"/>
                <a:gd name="T36" fmla="*/ 298 w 3268"/>
                <a:gd name="T37" fmla="*/ 17 h 263"/>
                <a:gd name="T38" fmla="*/ 144 w 3268"/>
                <a:gd name="T39" fmla="*/ 7 h 263"/>
                <a:gd name="T40" fmla="*/ 144 w 3268"/>
                <a:gd name="T41" fmla="*/ 7 h 263"/>
                <a:gd name="T42" fmla="*/ 141 w 3268"/>
                <a:gd name="T43" fmla="*/ 7 h 263"/>
                <a:gd name="T44" fmla="*/ 141 w 3268"/>
                <a:gd name="T45" fmla="*/ 7 h 263"/>
                <a:gd name="T46" fmla="*/ 8 w 3268"/>
                <a:gd name="T47" fmla="*/ 21 h 263"/>
                <a:gd name="T48" fmla="*/ 9 w 3268"/>
                <a:gd name="T49" fmla="*/ 21 h 263"/>
                <a:gd name="T50" fmla="*/ 2 w 3268"/>
                <a:gd name="T51" fmla="*/ 21 h 263"/>
                <a:gd name="T52" fmla="*/ 2 w 3268"/>
                <a:gd name="T53" fmla="*/ 21 h 263"/>
                <a:gd name="T54" fmla="*/ 1 w 3268"/>
                <a:gd name="T55" fmla="*/ 21 h 263"/>
                <a:gd name="T56" fmla="*/ 1 w 3268"/>
                <a:gd name="T57" fmla="*/ 23 h 263"/>
                <a:gd name="T58" fmla="*/ 185 w 3268"/>
                <a:gd name="T59" fmla="*/ 8 h 263"/>
                <a:gd name="T60" fmla="*/ 281 w 3268"/>
                <a:gd name="T61" fmla="*/ 17 h 263"/>
                <a:gd name="T62" fmla="*/ 371 w 3268"/>
                <a:gd name="T63" fmla="*/ 55 h 263"/>
                <a:gd name="T64" fmla="*/ 690 w 3268"/>
                <a:gd name="T65" fmla="*/ 237 h 263"/>
                <a:gd name="T66" fmla="*/ 940 w 3268"/>
                <a:gd name="T67" fmla="*/ 215 h 263"/>
                <a:gd name="T68" fmla="*/ 1173 w 3268"/>
                <a:gd name="T69" fmla="*/ 70 h 263"/>
                <a:gd name="T70" fmla="*/ 1346 w 3268"/>
                <a:gd name="T71" fmla="*/ 19 h 263"/>
                <a:gd name="T72" fmla="*/ 1510 w 3268"/>
                <a:gd name="T73" fmla="*/ 40 h 263"/>
                <a:gd name="T74" fmla="*/ 1778 w 3268"/>
                <a:gd name="T75" fmla="*/ 183 h 263"/>
                <a:gd name="T76" fmla="*/ 2007 w 3268"/>
                <a:gd name="T77" fmla="*/ 228 h 263"/>
                <a:gd name="T78" fmla="*/ 2260 w 3268"/>
                <a:gd name="T79" fmla="*/ 124 h 263"/>
                <a:gd name="T80" fmla="*/ 2434 w 3268"/>
                <a:gd name="T81" fmla="*/ 52 h 263"/>
                <a:gd name="T82" fmla="*/ 2631 w 3268"/>
                <a:gd name="T83" fmla="*/ 18 h 263"/>
                <a:gd name="T84" fmla="*/ 2822 w 3268"/>
                <a:gd name="T85" fmla="*/ 58 h 263"/>
                <a:gd name="T86" fmla="*/ 2976 w 3268"/>
                <a:gd name="T87" fmla="*/ 138 h 263"/>
                <a:gd name="T88" fmla="*/ 3265 w 3268"/>
                <a:gd name="T89" fmla="*/ 206 h 263"/>
                <a:gd name="T90" fmla="*/ 3265 w 3268"/>
                <a:gd name="T91" fmla="*/ 2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8" h="263">
                  <a:moveTo>
                    <a:pt x="3265" y="202"/>
                  </a:moveTo>
                  <a:cubicBezTo>
                    <a:pt x="3200" y="206"/>
                    <a:pt x="3137" y="197"/>
                    <a:pt x="3076" y="176"/>
                  </a:cubicBezTo>
                  <a:cubicBezTo>
                    <a:pt x="3020" y="158"/>
                    <a:pt x="2969" y="128"/>
                    <a:pt x="2918" y="100"/>
                  </a:cubicBezTo>
                  <a:cubicBezTo>
                    <a:pt x="2867" y="72"/>
                    <a:pt x="2816" y="46"/>
                    <a:pt x="2760" y="29"/>
                  </a:cubicBezTo>
                  <a:cubicBezTo>
                    <a:pt x="2698" y="11"/>
                    <a:pt x="2632" y="9"/>
                    <a:pt x="2568" y="17"/>
                  </a:cubicBezTo>
                  <a:cubicBezTo>
                    <a:pt x="2512" y="24"/>
                    <a:pt x="2456" y="38"/>
                    <a:pt x="2403" y="56"/>
                  </a:cubicBezTo>
                  <a:cubicBezTo>
                    <a:pt x="2356" y="73"/>
                    <a:pt x="2308" y="92"/>
                    <a:pt x="2265" y="118"/>
                  </a:cubicBezTo>
                  <a:cubicBezTo>
                    <a:pt x="2265" y="118"/>
                    <a:pt x="2264" y="118"/>
                    <a:pt x="2263" y="118"/>
                  </a:cubicBezTo>
                  <a:cubicBezTo>
                    <a:pt x="2155" y="175"/>
                    <a:pt x="2040" y="241"/>
                    <a:pt x="1912" y="222"/>
                  </a:cubicBezTo>
                  <a:cubicBezTo>
                    <a:pt x="1810" y="207"/>
                    <a:pt x="1723" y="146"/>
                    <a:pt x="1636" y="95"/>
                  </a:cubicBezTo>
                  <a:cubicBezTo>
                    <a:pt x="1572" y="57"/>
                    <a:pt x="1505" y="25"/>
                    <a:pt x="1430" y="17"/>
                  </a:cubicBezTo>
                  <a:cubicBezTo>
                    <a:pt x="1359" y="9"/>
                    <a:pt x="1287" y="14"/>
                    <a:pt x="1222" y="41"/>
                  </a:cubicBezTo>
                  <a:cubicBezTo>
                    <a:pt x="1205" y="46"/>
                    <a:pt x="1189" y="56"/>
                    <a:pt x="1174" y="65"/>
                  </a:cubicBezTo>
                  <a:cubicBezTo>
                    <a:pt x="1173" y="65"/>
                    <a:pt x="1173" y="65"/>
                    <a:pt x="1173" y="66"/>
                  </a:cubicBezTo>
                  <a:cubicBezTo>
                    <a:pt x="1081" y="125"/>
                    <a:pt x="992" y="197"/>
                    <a:pt x="886" y="230"/>
                  </a:cubicBezTo>
                  <a:cubicBezTo>
                    <a:pt x="833" y="247"/>
                    <a:pt x="779" y="251"/>
                    <a:pt x="725" y="240"/>
                  </a:cubicBezTo>
                  <a:cubicBezTo>
                    <a:pt x="663" y="229"/>
                    <a:pt x="608" y="198"/>
                    <a:pt x="555" y="166"/>
                  </a:cubicBezTo>
                  <a:cubicBezTo>
                    <a:pt x="513" y="139"/>
                    <a:pt x="472" y="111"/>
                    <a:pt x="430" y="85"/>
                  </a:cubicBezTo>
                  <a:cubicBezTo>
                    <a:pt x="389" y="58"/>
                    <a:pt x="345" y="32"/>
                    <a:pt x="298" y="17"/>
                  </a:cubicBezTo>
                  <a:cubicBezTo>
                    <a:pt x="247" y="0"/>
                    <a:pt x="195" y="1"/>
                    <a:pt x="144" y="7"/>
                  </a:cubicBezTo>
                  <a:cubicBezTo>
                    <a:pt x="144" y="7"/>
                    <a:pt x="144" y="7"/>
                    <a:pt x="144" y="7"/>
                  </a:cubicBezTo>
                  <a:cubicBezTo>
                    <a:pt x="141" y="7"/>
                    <a:pt x="141" y="7"/>
                    <a:pt x="141" y="7"/>
                  </a:cubicBezTo>
                  <a:cubicBezTo>
                    <a:pt x="141" y="7"/>
                    <a:pt x="141" y="7"/>
                    <a:pt x="141" y="7"/>
                  </a:cubicBezTo>
                  <a:cubicBezTo>
                    <a:pt x="97" y="12"/>
                    <a:pt x="53" y="19"/>
                    <a:pt x="8" y="21"/>
                  </a:cubicBezTo>
                  <a:cubicBezTo>
                    <a:pt x="9" y="21"/>
                    <a:pt x="9" y="21"/>
                    <a:pt x="9" y="21"/>
                  </a:cubicBezTo>
                  <a:cubicBezTo>
                    <a:pt x="7" y="21"/>
                    <a:pt x="4" y="21"/>
                    <a:pt x="2" y="21"/>
                  </a:cubicBezTo>
                  <a:cubicBezTo>
                    <a:pt x="2" y="21"/>
                    <a:pt x="2" y="21"/>
                    <a:pt x="2" y="21"/>
                  </a:cubicBezTo>
                  <a:cubicBezTo>
                    <a:pt x="1" y="21"/>
                    <a:pt x="1" y="21"/>
                    <a:pt x="1" y="21"/>
                  </a:cubicBezTo>
                  <a:cubicBezTo>
                    <a:pt x="0" y="21"/>
                    <a:pt x="0" y="23"/>
                    <a:pt x="1" y="23"/>
                  </a:cubicBezTo>
                  <a:cubicBezTo>
                    <a:pt x="63" y="23"/>
                    <a:pt x="124" y="11"/>
                    <a:pt x="185" y="8"/>
                  </a:cubicBezTo>
                  <a:cubicBezTo>
                    <a:pt x="218" y="7"/>
                    <a:pt x="250" y="9"/>
                    <a:pt x="281" y="17"/>
                  </a:cubicBezTo>
                  <a:cubicBezTo>
                    <a:pt x="313" y="25"/>
                    <a:pt x="342" y="40"/>
                    <a:pt x="371" y="55"/>
                  </a:cubicBezTo>
                  <a:cubicBezTo>
                    <a:pt x="478" y="113"/>
                    <a:pt x="572" y="201"/>
                    <a:pt x="690" y="237"/>
                  </a:cubicBezTo>
                  <a:cubicBezTo>
                    <a:pt x="774" y="263"/>
                    <a:pt x="861" y="251"/>
                    <a:pt x="940" y="215"/>
                  </a:cubicBezTo>
                  <a:cubicBezTo>
                    <a:pt x="1024" y="178"/>
                    <a:pt x="1097" y="121"/>
                    <a:pt x="1173" y="70"/>
                  </a:cubicBezTo>
                  <a:cubicBezTo>
                    <a:pt x="1225" y="38"/>
                    <a:pt x="1285" y="22"/>
                    <a:pt x="1346" y="19"/>
                  </a:cubicBezTo>
                  <a:cubicBezTo>
                    <a:pt x="1401" y="16"/>
                    <a:pt x="1458" y="22"/>
                    <a:pt x="1510" y="40"/>
                  </a:cubicBezTo>
                  <a:cubicBezTo>
                    <a:pt x="1607" y="73"/>
                    <a:pt x="1688" y="138"/>
                    <a:pt x="1778" y="183"/>
                  </a:cubicBezTo>
                  <a:cubicBezTo>
                    <a:pt x="1850" y="219"/>
                    <a:pt x="1927" y="239"/>
                    <a:pt x="2007" y="228"/>
                  </a:cubicBezTo>
                  <a:cubicBezTo>
                    <a:pt x="2098" y="215"/>
                    <a:pt x="2182" y="170"/>
                    <a:pt x="2260" y="124"/>
                  </a:cubicBezTo>
                  <a:cubicBezTo>
                    <a:pt x="2317" y="96"/>
                    <a:pt x="2373" y="71"/>
                    <a:pt x="2434" y="52"/>
                  </a:cubicBezTo>
                  <a:cubicBezTo>
                    <a:pt x="2498" y="33"/>
                    <a:pt x="2564" y="19"/>
                    <a:pt x="2631" y="18"/>
                  </a:cubicBezTo>
                  <a:cubicBezTo>
                    <a:pt x="2697" y="17"/>
                    <a:pt x="2762" y="32"/>
                    <a:pt x="2822" y="58"/>
                  </a:cubicBezTo>
                  <a:cubicBezTo>
                    <a:pt x="2875" y="81"/>
                    <a:pt x="2925" y="111"/>
                    <a:pt x="2976" y="138"/>
                  </a:cubicBezTo>
                  <a:cubicBezTo>
                    <a:pt x="3064" y="185"/>
                    <a:pt x="3163" y="217"/>
                    <a:pt x="3265" y="206"/>
                  </a:cubicBezTo>
                  <a:cubicBezTo>
                    <a:pt x="3267" y="206"/>
                    <a:pt x="3268" y="202"/>
                    <a:pt x="3265" y="202"/>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1" name="Freeform 68"/>
            <p:cNvSpPr/>
            <p:nvPr/>
          </p:nvSpPr>
          <p:spPr bwMode="auto">
            <a:xfrm>
              <a:off x="5180013" y="902920"/>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2" name="Freeform 69"/>
            <p:cNvSpPr/>
            <p:nvPr/>
          </p:nvSpPr>
          <p:spPr bwMode="auto">
            <a:xfrm>
              <a:off x="6092825" y="188544"/>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3" name="Freeform 70"/>
            <p:cNvSpPr/>
            <p:nvPr/>
          </p:nvSpPr>
          <p:spPr bwMode="auto">
            <a:xfrm>
              <a:off x="8559800" y="271094"/>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4" name="Freeform 71"/>
            <p:cNvSpPr/>
            <p:nvPr/>
          </p:nvSpPr>
          <p:spPr bwMode="auto">
            <a:xfrm>
              <a:off x="8469313" y="317132"/>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grpSp>
        <p:nvGrpSpPr>
          <p:cNvPr id="75" name="Group 74"/>
          <p:cNvGrpSpPr>
            <a:grpSpLocks noChangeAspect="1"/>
          </p:cNvGrpSpPr>
          <p:nvPr userDrawn="1"/>
        </p:nvGrpSpPr>
        <p:grpSpPr bwMode="auto">
          <a:xfrm flipH="1">
            <a:off x="-1" y="4765806"/>
            <a:ext cx="12272431" cy="2611965"/>
            <a:chOff x="-7" y="2020"/>
            <a:chExt cx="5776" cy="1234"/>
          </a:xfrm>
        </p:grpSpPr>
        <p:sp>
          <p:nvSpPr>
            <p:cNvPr id="76" name="Freeform 75"/>
            <p:cNvSpPr/>
            <p:nvPr/>
          </p:nvSpPr>
          <p:spPr bwMode="auto">
            <a:xfrm>
              <a:off x="4691" y="2595"/>
              <a:ext cx="219" cy="213"/>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7" name="Freeform 76"/>
            <p:cNvSpPr/>
            <p:nvPr/>
          </p:nvSpPr>
          <p:spPr bwMode="auto">
            <a:xfrm>
              <a:off x="2141" y="2200"/>
              <a:ext cx="221" cy="213"/>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8" name="Freeform 77"/>
            <p:cNvSpPr/>
            <p:nvPr/>
          </p:nvSpPr>
          <p:spPr bwMode="auto">
            <a:xfrm>
              <a:off x="190" y="2737"/>
              <a:ext cx="164" cy="188"/>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9" name="Freeform 78"/>
            <p:cNvSpPr/>
            <p:nvPr/>
          </p:nvSpPr>
          <p:spPr bwMode="auto">
            <a:xfrm>
              <a:off x="444" y="2696"/>
              <a:ext cx="115" cy="12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0" name="Freeform 79"/>
            <p:cNvSpPr/>
            <p:nvPr/>
          </p:nvSpPr>
          <p:spPr bwMode="auto">
            <a:xfrm>
              <a:off x="5529" y="2354"/>
              <a:ext cx="240" cy="311"/>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1" name="Freeform 80"/>
            <p:cNvSpPr/>
            <p:nvPr/>
          </p:nvSpPr>
          <p:spPr bwMode="auto">
            <a:xfrm>
              <a:off x="4092" y="2770"/>
              <a:ext cx="247" cy="305"/>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2" name="Freeform 81"/>
            <p:cNvSpPr/>
            <p:nvPr/>
          </p:nvSpPr>
          <p:spPr bwMode="auto">
            <a:xfrm>
              <a:off x="3192" y="2914"/>
              <a:ext cx="501" cy="34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3" name="Freeform 82"/>
            <p:cNvSpPr/>
            <p:nvPr/>
          </p:nvSpPr>
          <p:spPr bwMode="auto">
            <a:xfrm>
              <a:off x="1150" y="3084"/>
              <a:ext cx="148" cy="149"/>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4" name="Freeform 83"/>
            <p:cNvSpPr/>
            <p:nvPr/>
          </p:nvSpPr>
          <p:spPr bwMode="auto">
            <a:xfrm>
              <a:off x="1487" y="2424"/>
              <a:ext cx="227" cy="235"/>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5" name="Freeform 84"/>
            <p:cNvSpPr/>
            <p:nvPr/>
          </p:nvSpPr>
          <p:spPr bwMode="auto">
            <a:xfrm>
              <a:off x="300" y="2020"/>
              <a:ext cx="473" cy="369"/>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6" name="Freeform 85"/>
            <p:cNvSpPr/>
            <p:nvPr/>
          </p:nvSpPr>
          <p:spPr bwMode="auto">
            <a:xfrm>
              <a:off x="309" y="2107"/>
              <a:ext cx="414" cy="28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7" name="Freeform 86"/>
            <p:cNvSpPr/>
            <p:nvPr/>
          </p:nvSpPr>
          <p:spPr bwMode="auto">
            <a:xfrm>
              <a:off x="349" y="2171"/>
              <a:ext cx="285" cy="206"/>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8" name="Freeform 87"/>
            <p:cNvSpPr/>
            <p:nvPr/>
          </p:nvSpPr>
          <p:spPr bwMode="auto">
            <a:xfrm>
              <a:off x="264" y="2228"/>
              <a:ext cx="278" cy="244"/>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9" name="Freeform 88"/>
            <p:cNvSpPr/>
            <p:nvPr/>
          </p:nvSpPr>
          <p:spPr bwMode="auto">
            <a:xfrm>
              <a:off x="178" y="2474"/>
              <a:ext cx="143" cy="333"/>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0" name="Freeform 89"/>
            <p:cNvSpPr/>
            <p:nvPr/>
          </p:nvSpPr>
          <p:spPr bwMode="auto">
            <a:xfrm>
              <a:off x="364" y="2457"/>
              <a:ext cx="152" cy="306"/>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1" name="Freeform 90"/>
            <p:cNvSpPr/>
            <p:nvPr/>
          </p:nvSpPr>
          <p:spPr bwMode="auto">
            <a:xfrm>
              <a:off x="340" y="2505"/>
              <a:ext cx="105" cy="241"/>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2" name="Freeform 91"/>
            <p:cNvSpPr/>
            <p:nvPr/>
          </p:nvSpPr>
          <p:spPr bwMode="auto">
            <a:xfrm>
              <a:off x="570" y="2477"/>
              <a:ext cx="71" cy="252"/>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3" name="Freeform 92"/>
            <p:cNvSpPr/>
            <p:nvPr/>
          </p:nvSpPr>
          <p:spPr bwMode="auto">
            <a:xfrm>
              <a:off x="565" y="2715"/>
              <a:ext cx="141" cy="138"/>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4" name="Freeform 93"/>
            <p:cNvSpPr/>
            <p:nvPr/>
          </p:nvSpPr>
          <p:spPr bwMode="auto">
            <a:xfrm>
              <a:off x="737" y="2574"/>
              <a:ext cx="268" cy="654"/>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5" name="Freeform 94"/>
            <p:cNvSpPr/>
            <p:nvPr/>
          </p:nvSpPr>
          <p:spPr bwMode="auto">
            <a:xfrm>
              <a:off x="62" y="2474"/>
              <a:ext cx="109" cy="241"/>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6" name="Freeform 95"/>
            <p:cNvSpPr/>
            <p:nvPr/>
          </p:nvSpPr>
          <p:spPr bwMode="auto">
            <a:xfrm>
              <a:off x="663" y="2204"/>
              <a:ext cx="601" cy="341"/>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7" name="Freeform 96"/>
            <p:cNvSpPr/>
            <p:nvPr/>
          </p:nvSpPr>
          <p:spPr bwMode="auto">
            <a:xfrm>
              <a:off x="834" y="2358"/>
              <a:ext cx="647" cy="414"/>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8" name="Freeform 97"/>
            <p:cNvSpPr/>
            <p:nvPr/>
          </p:nvSpPr>
          <p:spPr bwMode="auto">
            <a:xfrm>
              <a:off x="1100" y="2784"/>
              <a:ext cx="152" cy="34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9" name="Freeform 98"/>
            <p:cNvSpPr/>
            <p:nvPr/>
          </p:nvSpPr>
          <p:spPr bwMode="auto">
            <a:xfrm>
              <a:off x="1274" y="2862"/>
              <a:ext cx="263" cy="281"/>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0" name="Freeform 99"/>
            <p:cNvSpPr/>
            <p:nvPr/>
          </p:nvSpPr>
          <p:spPr bwMode="auto">
            <a:xfrm>
              <a:off x="1260" y="2517"/>
              <a:ext cx="413" cy="336"/>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1" name="Freeform 100"/>
            <p:cNvSpPr/>
            <p:nvPr/>
          </p:nvSpPr>
          <p:spPr bwMode="auto">
            <a:xfrm>
              <a:off x="1626" y="2230"/>
              <a:ext cx="437" cy="608"/>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2" name="Freeform 101"/>
            <p:cNvSpPr/>
            <p:nvPr/>
          </p:nvSpPr>
          <p:spPr bwMode="auto">
            <a:xfrm>
              <a:off x="1675" y="2897"/>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3" name="Freeform 102"/>
            <p:cNvSpPr/>
            <p:nvPr/>
          </p:nvSpPr>
          <p:spPr bwMode="auto">
            <a:xfrm>
              <a:off x="1768" y="2911"/>
              <a:ext cx="256" cy="294"/>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4" name="Freeform 103"/>
            <p:cNvSpPr/>
            <p:nvPr/>
          </p:nvSpPr>
          <p:spPr bwMode="auto">
            <a:xfrm>
              <a:off x="1571" y="2853"/>
              <a:ext cx="361" cy="279"/>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5" name="Freeform 104"/>
            <p:cNvSpPr/>
            <p:nvPr/>
          </p:nvSpPr>
          <p:spPr bwMode="auto">
            <a:xfrm>
              <a:off x="1620" y="2897"/>
              <a:ext cx="88" cy="215"/>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6" name="Freeform 105"/>
            <p:cNvSpPr/>
            <p:nvPr/>
          </p:nvSpPr>
          <p:spPr bwMode="auto">
            <a:xfrm>
              <a:off x="1720" y="2819"/>
              <a:ext cx="195" cy="12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7" name="Freeform 106"/>
            <p:cNvSpPr/>
            <p:nvPr/>
          </p:nvSpPr>
          <p:spPr bwMode="auto">
            <a:xfrm>
              <a:off x="2119" y="2313"/>
              <a:ext cx="151" cy="229"/>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8" name="Freeform 107"/>
            <p:cNvSpPr/>
            <p:nvPr/>
          </p:nvSpPr>
          <p:spPr bwMode="auto">
            <a:xfrm>
              <a:off x="2542" y="2481"/>
              <a:ext cx="435" cy="608"/>
            </a:xfrm>
            <a:custGeom>
              <a:avLst/>
              <a:gdLst>
                <a:gd name="T0" fmla="*/ 204 w 252"/>
                <a:gd name="T1" fmla="*/ 131 h 351"/>
                <a:gd name="T2" fmla="*/ 110 w 252"/>
                <a:gd name="T3" fmla="*/ 138 h 351"/>
                <a:gd name="T4" fmla="*/ 107 w 252"/>
                <a:gd name="T5" fmla="*/ 131 h 351"/>
                <a:gd name="T6" fmla="*/ 81 w 252"/>
                <a:gd name="T7" fmla="*/ 78 h 351"/>
                <a:gd name="T8" fmla="*/ 1 w 252"/>
                <a:gd name="T9" fmla="*/ 1 h 351"/>
                <a:gd name="T10" fmla="*/ 1 w 252"/>
                <a:gd name="T11" fmla="*/ 2 h 351"/>
                <a:gd name="T12" fmla="*/ 80 w 252"/>
                <a:gd name="T13" fmla="*/ 86 h 351"/>
                <a:gd name="T14" fmla="*/ 105 w 252"/>
                <a:gd name="T15" fmla="*/ 138 h 351"/>
                <a:gd name="T16" fmla="*/ 126 w 252"/>
                <a:gd name="T17" fmla="*/ 187 h 351"/>
                <a:gd name="T18" fmla="*/ 127 w 252"/>
                <a:gd name="T19" fmla="*/ 188 h 351"/>
                <a:gd name="T20" fmla="*/ 112 w 252"/>
                <a:gd name="T21" fmla="*/ 279 h 351"/>
                <a:gd name="T22" fmla="*/ 167 w 252"/>
                <a:gd name="T23" fmla="*/ 349 h 351"/>
                <a:gd name="T24" fmla="*/ 208 w 252"/>
                <a:gd name="T25" fmla="*/ 336 h 351"/>
                <a:gd name="T26" fmla="*/ 213 w 252"/>
                <a:gd name="T27" fmla="*/ 290 h 351"/>
                <a:gd name="T28" fmla="*/ 130 w 252"/>
                <a:gd name="T29" fmla="*/ 187 h 351"/>
                <a:gd name="T30" fmla="*/ 129 w 252"/>
                <a:gd name="T31" fmla="*/ 187 h 351"/>
                <a:gd name="T32" fmla="*/ 128 w 252"/>
                <a:gd name="T33" fmla="*/ 187 h 351"/>
                <a:gd name="T34" fmla="*/ 128 w 252"/>
                <a:gd name="T35" fmla="*/ 186 h 351"/>
                <a:gd name="T36" fmla="*/ 115 w 252"/>
                <a:gd name="T37" fmla="*/ 150 h 351"/>
                <a:gd name="T38" fmla="*/ 128 w 252"/>
                <a:gd name="T39" fmla="*/ 163 h 351"/>
                <a:gd name="T40" fmla="*/ 168 w 252"/>
                <a:gd name="T41" fmla="*/ 193 h 351"/>
                <a:gd name="T42" fmla="*/ 236 w 252"/>
                <a:gd name="T43" fmla="*/ 200 h 351"/>
                <a:gd name="T44" fmla="*/ 204 w 252"/>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351">
                  <a:moveTo>
                    <a:pt x="204" y="131"/>
                  </a:moveTo>
                  <a:cubicBezTo>
                    <a:pt x="175" y="119"/>
                    <a:pt x="136" y="119"/>
                    <a:pt x="110" y="138"/>
                  </a:cubicBezTo>
                  <a:cubicBezTo>
                    <a:pt x="109" y="135"/>
                    <a:pt x="108" y="133"/>
                    <a:pt x="107" y="131"/>
                  </a:cubicBezTo>
                  <a:cubicBezTo>
                    <a:pt x="100" y="113"/>
                    <a:pt x="91" y="95"/>
                    <a:pt x="81" y="78"/>
                  </a:cubicBezTo>
                  <a:cubicBezTo>
                    <a:pt x="62" y="46"/>
                    <a:pt x="36" y="17"/>
                    <a:pt x="1" y="1"/>
                  </a:cubicBezTo>
                  <a:cubicBezTo>
                    <a:pt x="0" y="0"/>
                    <a:pt x="0" y="1"/>
                    <a:pt x="1" y="2"/>
                  </a:cubicBezTo>
                  <a:cubicBezTo>
                    <a:pt x="34" y="24"/>
                    <a:pt x="60" y="51"/>
                    <a:pt x="80" y="86"/>
                  </a:cubicBezTo>
                  <a:cubicBezTo>
                    <a:pt x="90" y="103"/>
                    <a:pt x="98" y="120"/>
                    <a:pt x="105" y="138"/>
                  </a:cubicBezTo>
                  <a:cubicBezTo>
                    <a:pt x="112" y="155"/>
                    <a:pt x="118" y="172"/>
                    <a:pt x="126" y="187"/>
                  </a:cubicBezTo>
                  <a:cubicBezTo>
                    <a:pt x="126" y="188"/>
                    <a:pt x="126" y="188"/>
                    <a:pt x="127" y="188"/>
                  </a:cubicBezTo>
                  <a:cubicBezTo>
                    <a:pt x="108" y="212"/>
                    <a:pt x="107" y="251"/>
                    <a:pt x="112" y="279"/>
                  </a:cubicBezTo>
                  <a:cubicBezTo>
                    <a:pt x="117" y="309"/>
                    <a:pt x="133" y="343"/>
                    <a:pt x="167" y="349"/>
                  </a:cubicBezTo>
                  <a:cubicBezTo>
                    <a:pt x="181" y="351"/>
                    <a:pt x="199" y="350"/>
                    <a:pt x="208" y="336"/>
                  </a:cubicBezTo>
                  <a:cubicBezTo>
                    <a:pt x="216" y="322"/>
                    <a:pt x="216" y="305"/>
                    <a:pt x="213" y="290"/>
                  </a:cubicBezTo>
                  <a:cubicBezTo>
                    <a:pt x="203" y="244"/>
                    <a:pt x="168" y="212"/>
                    <a:pt x="130" y="187"/>
                  </a:cubicBezTo>
                  <a:cubicBezTo>
                    <a:pt x="130" y="187"/>
                    <a:pt x="129" y="187"/>
                    <a:pt x="129" y="187"/>
                  </a:cubicBezTo>
                  <a:cubicBezTo>
                    <a:pt x="128" y="187"/>
                    <a:pt x="128" y="187"/>
                    <a:pt x="128" y="187"/>
                  </a:cubicBezTo>
                  <a:cubicBezTo>
                    <a:pt x="128" y="187"/>
                    <a:pt x="128" y="186"/>
                    <a:pt x="128" y="186"/>
                  </a:cubicBezTo>
                  <a:cubicBezTo>
                    <a:pt x="125" y="174"/>
                    <a:pt x="120" y="162"/>
                    <a:pt x="115" y="150"/>
                  </a:cubicBezTo>
                  <a:cubicBezTo>
                    <a:pt x="119" y="155"/>
                    <a:pt x="124" y="159"/>
                    <a:pt x="128" y="163"/>
                  </a:cubicBezTo>
                  <a:cubicBezTo>
                    <a:pt x="140" y="174"/>
                    <a:pt x="154" y="185"/>
                    <a:pt x="168" y="193"/>
                  </a:cubicBezTo>
                  <a:cubicBezTo>
                    <a:pt x="184" y="202"/>
                    <a:pt x="222" y="223"/>
                    <a:pt x="236" y="200"/>
                  </a:cubicBezTo>
                  <a:cubicBezTo>
                    <a:pt x="252" y="173"/>
                    <a:pt x="229" y="141"/>
                    <a:pt x="204" y="131"/>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9" name="Freeform 108"/>
            <p:cNvSpPr/>
            <p:nvPr/>
          </p:nvSpPr>
          <p:spPr bwMode="auto">
            <a:xfrm>
              <a:off x="3016" y="2805"/>
              <a:ext cx="220" cy="213"/>
            </a:xfrm>
            <a:custGeom>
              <a:avLst/>
              <a:gdLst>
                <a:gd name="T0" fmla="*/ 109 w 127"/>
                <a:gd name="T1" fmla="*/ 24 h 123"/>
                <a:gd name="T2" fmla="*/ 57 w 127"/>
                <a:gd name="T3" fmla="*/ 2 h 123"/>
                <a:gd name="T4" fmla="*/ 18 w 127"/>
                <a:gd name="T5" fmla="*/ 18 h 123"/>
                <a:gd name="T6" fmla="*/ 3 w 127"/>
                <a:gd name="T7" fmla="*/ 54 h 123"/>
                <a:gd name="T8" fmla="*/ 11 w 127"/>
                <a:gd name="T9" fmla="*/ 97 h 123"/>
                <a:gd name="T10" fmla="*/ 43 w 127"/>
                <a:gd name="T11" fmla="*/ 121 h 123"/>
                <a:gd name="T12" fmla="*/ 64 w 127"/>
                <a:gd name="T13" fmla="*/ 101 h 123"/>
                <a:gd name="T14" fmla="*/ 95 w 127"/>
                <a:gd name="T15" fmla="*/ 75 h 123"/>
                <a:gd name="T16" fmla="*/ 124 w 127"/>
                <a:gd name="T17" fmla="*/ 69 h 123"/>
                <a:gd name="T18" fmla="*/ 109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9" y="24"/>
                  </a:moveTo>
                  <a:cubicBezTo>
                    <a:pt x="96" y="11"/>
                    <a:pt x="75" y="4"/>
                    <a:pt x="57" y="2"/>
                  </a:cubicBezTo>
                  <a:cubicBezTo>
                    <a:pt x="44" y="0"/>
                    <a:pt x="23" y="2"/>
                    <a:pt x="18" y="18"/>
                  </a:cubicBezTo>
                  <a:cubicBezTo>
                    <a:pt x="9" y="25"/>
                    <a:pt x="4" y="46"/>
                    <a:pt x="3" y="54"/>
                  </a:cubicBezTo>
                  <a:cubicBezTo>
                    <a:pt x="0" y="70"/>
                    <a:pt x="2" y="84"/>
                    <a:pt x="11" y="97"/>
                  </a:cubicBezTo>
                  <a:cubicBezTo>
                    <a:pt x="19" y="108"/>
                    <a:pt x="30" y="119"/>
                    <a:pt x="43" y="121"/>
                  </a:cubicBezTo>
                  <a:cubicBezTo>
                    <a:pt x="56" y="123"/>
                    <a:pt x="62" y="112"/>
                    <a:pt x="64" y="101"/>
                  </a:cubicBezTo>
                  <a:cubicBezTo>
                    <a:pt x="81" y="111"/>
                    <a:pt x="97" y="94"/>
                    <a:pt x="95" y="75"/>
                  </a:cubicBezTo>
                  <a:cubicBezTo>
                    <a:pt x="105" y="83"/>
                    <a:pt x="121" y="85"/>
                    <a:pt x="124" y="69"/>
                  </a:cubicBezTo>
                  <a:cubicBezTo>
                    <a:pt x="127" y="54"/>
                    <a:pt x="119" y="35"/>
                    <a:pt x="109" y="2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0" name="Freeform 109"/>
            <p:cNvSpPr/>
            <p:nvPr/>
          </p:nvSpPr>
          <p:spPr bwMode="auto">
            <a:xfrm>
              <a:off x="3346" y="2410"/>
              <a:ext cx="541" cy="426"/>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1" name="Freeform 110"/>
            <p:cNvSpPr/>
            <p:nvPr/>
          </p:nvSpPr>
          <p:spPr bwMode="auto">
            <a:xfrm>
              <a:off x="2856" y="2342"/>
              <a:ext cx="647" cy="414"/>
            </a:xfrm>
            <a:custGeom>
              <a:avLst/>
              <a:gdLst>
                <a:gd name="T0" fmla="*/ 372 w 375"/>
                <a:gd name="T1" fmla="*/ 32 h 239"/>
                <a:gd name="T2" fmla="*/ 331 w 375"/>
                <a:gd name="T3" fmla="*/ 50 h 239"/>
                <a:gd name="T4" fmla="*/ 290 w 375"/>
                <a:gd name="T5" fmla="*/ 64 h 239"/>
                <a:gd name="T6" fmla="*/ 235 w 375"/>
                <a:gd name="T7" fmla="*/ 113 h 239"/>
                <a:gd name="T8" fmla="*/ 211 w 375"/>
                <a:gd name="T9" fmla="*/ 121 h 239"/>
                <a:gd name="T10" fmla="*/ 136 w 375"/>
                <a:gd name="T11" fmla="*/ 138 h 239"/>
                <a:gd name="T12" fmla="*/ 162 w 375"/>
                <a:gd name="T13" fmla="*/ 117 h 239"/>
                <a:gd name="T14" fmla="*/ 171 w 375"/>
                <a:gd name="T15" fmla="*/ 107 h 239"/>
                <a:gd name="T16" fmla="*/ 241 w 375"/>
                <a:gd name="T17" fmla="*/ 5 h 239"/>
                <a:gd name="T18" fmla="*/ 243 w 375"/>
                <a:gd name="T19" fmla="*/ 2 h 239"/>
                <a:gd name="T20" fmla="*/ 241 w 375"/>
                <a:gd name="T21" fmla="*/ 1 h 239"/>
                <a:gd name="T22" fmla="*/ 218 w 375"/>
                <a:gd name="T23" fmla="*/ 26 h 239"/>
                <a:gd name="T24" fmla="*/ 191 w 375"/>
                <a:gd name="T25" fmla="*/ 50 h 239"/>
                <a:gd name="T26" fmla="*/ 167 w 375"/>
                <a:gd name="T27" fmla="*/ 106 h 239"/>
                <a:gd name="T28" fmla="*/ 167 w 375"/>
                <a:gd name="T29" fmla="*/ 106 h 239"/>
                <a:gd name="T30" fmla="*/ 162 w 375"/>
                <a:gd name="T31" fmla="*/ 112 h 239"/>
                <a:gd name="T32" fmla="*/ 131 w 375"/>
                <a:gd name="T33" fmla="*/ 139 h 239"/>
                <a:gd name="T34" fmla="*/ 89 w 375"/>
                <a:gd name="T35" fmla="*/ 146 h 239"/>
                <a:gd name="T36" fmla="*/ 89 w 375"/>
                <a:gd name="T37" fmla="*/ 146 h 239"/>
                <a:gd name="T38" fmla="*/ 89 w 375"/>
                <a:gd name="T39" fmla="*/ 146 h 239"/>
                <a:gd name="T40" fmla="*/ 67 w 375"/>
                <a:gd name="T41" fmla="*/ 149 h 239"/>
                <a:gd name="T42" fmla="*/ 1 w 375"/>
                <a:gd name="T43" fmla="*/ 147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4 h 239"/>
                <a:gd name="T56" fmla="*/ 296 w 375"/>
                <a:gd name="T57" fmla="*/ 184 h 239"/>
                <a:gd name="T58" fmla="*/ 297 w 375"/>
                <a:gd name="T59" fmla="*/ 183 h 239"/>
                <a:gd name="T60" fmla="*/ 297 w 375"/>
                <a:gd name="T61" fmla="*/ 180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8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2"/>
                  </a:moveTo>
                  <a:cubicBezTo>
                    <a:pt x="359" y="39"/>
                    <a:pt x="345" y="45"/>
                    <a:pt x="331" y="50"/>
                  </a:cubicBezTo>
                  <a:cubicBezTo>
                    <a:pt x="317" y="54"/>
                    <a:pt x="304" y="58"/>
                    <a:pt x="290" y="64"/>
                  </a:cubicBezTo>
                  <a:cubicBezTo>
                    <a:pt x="267" y="74"/>
                    <a:pt x="249" y="92"/>
                    <a:pt x="235" y="113"/>
                  </a:cubicBezTo>
                  <a:cubicBezTo>
                    <a:pt x="227" y="116"/>
                    <a:pt x="219" y="119"/>
                    <a:pt x="211" y="121"/>
                  </a:cubicBezTo>
                  <a:cubicBezTo>
                    <a:pt x="187" y="128"/>
                    <a:pt x="162" y="134"/>
                    <a:pt x="136" y="138"/>
                  </a:cubicBezTo>
                  <a:cubicBezTo>
                    <a:pt x="146" y="133"/>
                    <a:pt x="155" y="124"/>
                    <a:pt x="162" y="117"/>
                  </a:cubicBezTo>
                  <a:cubicBezTo>
                    <a:pt x="165" y="114"/>
                    <a:pt x="168" y="111"/>
                    <a:pt x="171" y="107"/>
                  </a:cubicBezTo>
                  <a:cubicBezTo>
                    <a:pt x="226" y="117"/>
                    <a:pt x="233" y="44"/>
                    <a:pt x="241" y="5"/>
                  </a:cubicBezTo>
                  <a:cubicBezTo>
                    <a:pt x="242" y="4"/>
                    <a:pt x="242" y="3"/>
                    <a:pt x="243" y="2"/>
                  </a:cubicBezTo>
                  <a:cubicBezTo>
                    <a:pt x="243" y="1"/>
                    <a:pt x="242" y="0"/>
                    <a:pt x="241" y="1"/>
                  </a:cubicBezTo>
                  <a:cubicBezTo>
                    <a:pt x="233" y="9"/>
                    <a:pt x="226" y="18"/>
                    <a:pt x="218" y="26"/>
                  </a:cubicBezTo>
                  <a:cubicBezTo>
                    <a:pt x="209" y="34"/>
                    <a:pt x="199" y="42"/>
                    <a:pt x="191" y="50"/>
                  </a:cubicBezTo>
                  <a:cubicBezTo>
                    <a:pt x="176" y="65"/>
                    <a:pt x="163" y="84"/>
                    <a:pt x="167" y="106"/>
                  </a:cubicBezTo>
                  <a:cubicBezTo>
                    <a:pt x="167" y="106"/>
                    <a:pt x="167" y="106"/>
                    <a:pt x="167" y="106"/>
                  </a:cubicBezTo>
                  <a:cubicBezTo>
                    <a:pt x="165" y="108"/>
                    <a:pt x="163" y="110"/>
                    <a:pt x="162" y="112"/>
                  </a:cubicBezTo>
                  <a:cubicBezTo>
                    <a:pt x="153" y="123"/>
                    <a:pt x="142" y="131"/>
                    <a:pt x="131" y="139"/>
                  </a:cubicBezTo>
                  <a:cubicBezTo>
                    <a:pt x="117" y="141"/>
                    <a:pt x="103" y="144"/>
                    <a:pt x="89" y="146"/>
                  </a:cubicBezTo>
                  <a:cubicBezTo>
                    <a:pt x="89" y="146"/>
                    <a:pt x="89" y="146"/>
                    <a:pt x="89" y="146"/>
                  </a:cubicBezTo>
                  <a:cubicBezTo>
                    <a:pt x="89" y="145"/>
                    <a:pt x="88" y="145"/>
                    <a:pt x="89" y="146"/>
                  </a:cubicBezTo>
                  <a:cubicBezTo>
                    <a:pt x="81" y="147"/>
                    <a:pt x="74" y="148"/>
                    <a:pt x="67" y="149"/>
                  </a:cubicBezTo>
                  <a:cubicBezTo>
                    <a:pt x="45" y="153"/>
                    <a:pt x="23" y="154"/>
                    <a:pt x="1" y="147"/>
                  </a:cubicBezTo>
                  <a:cubicBezTo>
                    <a:pt x="0" y="147"/>
                    <a:pt x="0" y="148"/>
                    <a:pt x="1" y="149"/>
                  </a:cubicBezTo>
                  <a:cubicBezTo>
                    <a:pt x="17" y="159"/>
                    <a:pt x="40" y="156"/>
                    <a:pt x="58" y="154"/>
                  </a:cubicBezTo>
                  <a:cubicBezTo>
                    <a:pt x="69" y="153"/>
                    <a:pt x="80" y="151"/>
                    <a:pt x="90" y="150"/>
                  </a:cubicBezTo>
                  <a:cubicBezTo>
                    <a:pt x="101" y="168"/>
                    <a:pt x="126" y="179"/>
                    <a:pt x="144" y="186"/>
                  </a:cubicBezTo>
                  <a:cubicBezTo>
                    <a:pt x="159" y="193"/>
                    <a:pt x="176" y="199"/>
                    <a:pt x="193" y="202"/>
                  </a:cubicBezTo>
                  <a:cubicBezTo>
                    <a:pt x="214" y="239"/>
                    <a:pt x="285" y="222"/>
                    <a:pt x="296" y="184"/>
                  </a:cubicBezTo>
                  <a:cubicBezTo>
                    <a:pt x="296" y="184"/>
                    <a:pt x="296" y="184"/>
                    <a:pt x="296" y="184"/>
                  </a:cubicBezTo>
                  <a:cubicBezTo>
                    <a:pt x="296" y="184"/>
                    <a:pt x="297" y="184"/>
                    <a:pt x="297" y="183"/>
                  </a:cubicBezTo>
                  <a:cubicBezTo>
                    <a:pt x="299" y="183"/>
                    <a:pt x="298" y="180"/>
                    <a:pt x="297" y="180"/>
                  </a:cubicBezTo>
                  <a:cubicBezTo>
                    <a:pt x="262" y="183"/>
                    <a:pt x="218" y="166"/>
                    <a:pt x="192" y="197"/>
                  </a:cubicBezTo>
                  <a:cubicBezTo>
                    <a:pt x="192" y="198"/>
                    <a:pt x="192" y="198"/>
                    <a:pt x="192" y="198"/>
                  </a:cubicBezTo>
                  <a:cubicBezTo>
                    <a:pt x="178" y="195"/>
                    <a:pt x="164" y="190"/>
                    <a:pt x="150" y="185"/>
                  </a:cubicBezTo>
                  <a:cubicBezTo>
                    <a:pt x="130" y="177"/>
                    <a:pt x="106" y="167"/>
                    <a:pt x="92" y="149"/>
                  </a:cubicBezTo>
                  <a:cubicBezTo>
                    <a:pt x="104" y="147"/>
                    <a:pt x="115" y="145"/>
                    <a:pt x="127" y="144"/>
                  </a:cubicBezTo>
                  <a:cubicBezTo>
                    <a:pt x="162" y="138"/>
                    <a:pt x="200" y="131"/>
                    <a:pt x="235" y="118"/>
                  </a:cubicBezTo>
                  <a:cubicBezTo>
                    <a:pt x="235" y="118"/>
                    <a:pt x="235" y="118"/>
                    <a:pt x="235" y="119"/>
                  </a:cubicBezTo>
                  <a:cubicBezTo>
                    <a:pt x="252" y="141"/>
                    <a:pt x="291" y="133"/>
                    <a:pt x="313" y="123"/>
                  </a:cubicBezTo>
                  <a:cubicBezTo>
                    <a:pt x="328" y="116"/>
                    <a:pt x="340" y="101"/>
                    <a:pt x="350" y="87"/>
                  </a:cubicBezTo>
                  <a:cubicBezTo>
                    <a:pt x="360" y="73"/>
                    <a:pt x="370" y="54"/>
                    <a:pt x="372" y="36"/>
                  </a:cubicBezTo>
                  <a:cubicBezTo>
                    <a:pt x="372" y="35"/>
                    <a:pt x="373" y="35"/>
                    <a:pt x="374" y="35"/>
                  </a:cubicBezTo>
                  <a:cubicBezTo>
                    <a:pt x="375" y="34"/>
                    <a:pt x="374" y="32"/>
                    <a:pt x="372" y="32"/>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2" name="Freeform 111"/>
            <p:cNvSpPr/>
            <p:nvPr/>
          </p:nvSpPr>
          <p:spPr bwMode="auto">
            <a:xfrm>
              <a:off x="3904" y="2226"/>
              <a:ext cx="438" cy="250"/>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3" name="Freeform 112"/>
            <p:cNvSpPr/>
            <p:nvPr/>
          </p:nvSpPr>
          <p:spPr bwMode="auto">
            <a:xfrm>
              <a:off x="3945" y="2299"/>
              <a:ext cx="306" cy="184"/>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4" name="Freeform 113"/>
            <p:cNvSpPr/>
            <p:nvPr/>
          </p:nvSpPr>
          <p:spPr bwMode="auto">
            <a:xfrm>
              <a:off x="2904" y="2139"/>
              <a:ext cx="247" cy="305"/>
            </a:xfrm>
            <a:custGeom>
              <a:avLst/>
              <a:gdLst>
                <a:gd name="T0" fmla="*/ 43 w 143"/>
                <a:gd name="T1" fmla="*/ 20 h 176"/>
                <a:gd name="T2" fmla="*/ 18 w 143"/>
                <a:gd name="T3" fmla="*/ 1 h 176"/>
                <a:gd name="T4" fmla="*/ 3 w 143"/>
                <a:gd name="T5" fmla="*/ 21 h 176"/>
                <a:gd name="T6" fmla="*/ 8 w 143"/>
                <a:gd name="T7" fmla="*/ 66 h 176"/>
                <a:gd name="T8" fmla="*/ 32 w 143"/>
                <a:gd name="T9" fmla="*/ 120 h 176"/>
                <a:gd name="T10" fmla="*/ 33 w 143"/>
                <a:gd name="T11" fmla="*/ 120 h 176"/>
                <a:gd name="T12" fmla="*/ 33 w 143"/>
                <a:gd name="T13" fmla="*/ 118 h 176"/>
                <a:gd name="T14" fmla="*/ 134 w 143"/>
                <a:gd name="T15" fmla="*/ 145 h 176"/>
                <a:gd name="T16" fmla="*/ 129 w 143"/>
                <a:gd name="T17" fmla="*/ 113 h 176"/>
                <a:gd name="T18" fmla="*/ 129 w 143"/>
                <a:gd name="T19" fmla="*/ 103 h 176"/>
                <a:gd name="T20" fmla="*/ 128 w 143"/>
                <a:gd name="T21" fmla="*/ 91 h 176"/>
                <a:gd name="T22" fmla="*/ 112 w 143"/>
                <a:gd name="T23" fmla="*/ 73 h 176"/>
                <a:gd name="T24" fmla="*/ 112 w 143"/>
                <a:gd name="T25" fmla="*/ 73 h 176"/>
                <a:gd name="T26" fmla="*/ 86 w 143"/>
                <a:gd name="T27" fmla="*/ 44 h 176"/>
                <a:gd name="T28" fmla="*/ 76 w 143"/>
                <a:gd name="T29" fmla="*/ 15 h 176"/>
                <a:gd name="T30" fmla="*/ 43 w 143"/>
                <a:gd name="T3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43" y="20"/>
                  </a:moveTo>
                  <a:cubicBezTo>
                    <a:pt x="37" y="12"/>
                    <a:pt x="29" y="0"/>
                    <a:pt x="18" y="1"/>
                  </a:cubicBezTo>
                  <a:cubicBezTo>
                    <a:pt x="8" y="1"/>
                    <a:pt x="4" y="13"/>
                    <a:pt x="3" y="21"/>
                  </a:cubicBezTo>
                  <a:cubicBezTo>
                    <a:pt x="0" y="36"/>
                    <a:pt x="3" y="52"/>
                    <a:pt x="8" y="66"/>
                  </a:cubicBezTo>
                  <a:cubicBezTo>
                    <a:pt x="16" y="84"/>
                    <a:pt x="29" y="100"/>
                    <a:pt x="32" y="120"/>
                  </a:cubicBezTo>
                  <a:cubicBezTo>
                    <a:pt x="33" y="120"/>
                    <a:pt x="33" y="120"/>
                    <a:pt x="33" y="120"/>
                  </a:cubicBezTo>
                  <a:cubicBezTo>
                    <a:pt x="33" y="119"/>
                    <a:pt x="33" y="119"/>
                    <a:pt x="33" y="118"/>
                  </a:cubicBezTo>
                  <a:cubicBezTo>
                    <a:pt x="52" y="144"/>
                    <a:pt x="106" y="176"/>
                    <a:pt x="134" y="145"/>
                  </a:cubicBezTo>
                  <a:cubicBezTo>
                    <a:pt x="143" y="134"/>
                    <a:pt x="138" y="122"/>
                    <a:pt x="129" y="113"/>
                  </a:cubicBezTo>
                  <a:cubicBezTo>
                    <a:pt x="125" y="109"/>
                    <a:pt x="127" y="108"/>
                    <a:pt x="129" y="103"/>
                  </a:cubicBezTo>
                  <a:cubicBezTo>
                    <a:pt x="130" y="99"/>
                    <a:pt x="129" y="95"/>
                    <a:pt x="128" y="91"/>
                  </a:cubicBezTo>
                  <a:cubicBezTo>
                    <a:pt x="126" y="83"/>
                    <a:pt x="120" y="76"/>
                    <a:pt x="112" y="73"/>
                  </a:cubicBezTo>
                  <a:cubicBezTo>
                    <a:pt x="112" y="73"/>
                    <a:pt x="112" y="73"/>
                    <a:pt x="112" y="73"/>
                  </a:cubicBezTo>
                  <a:cubicBezTo>
                    <a:pt x="115" y="60"/>
                    <a:pt x="100" y="41"/>
                    <a:pt x="86" y="44"/>
                  </a:cubicBezTo>
                  <a:cubicBezTo>
                    <a:pt x="90" y="33"/>
                    <a:pt x="86" y="21"/>
                    <a:pt x="76" y="15"/>
                  </a:cubicBezTo>
                  <a:cubicBezTo>
                    <a:pt x="64" y="7"/>
                    <a:pt x="51" y="11"/>
                    <a:pt x="43" y="2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5" name="Freeform 114"/>
            <p:cNvSpPr/>
            <p:nvPr/>
          </p:nvSpPr>
          <p:spPr bwMode="auto">
            <a:xfrm>
              <a:off x="2733" y="2226"/>
              <a:ext cx="344" cy="314"/>
            </a:xfrm>
            <a:custGeom>
              <a:avLst/>
              <a:gdLst>
                <a:gd name="T0" fmla="*/ 111 w 199"/>
                <a:gd name="T1" fmla="*/ 21 h 181"/>
                <a:gd name="T2" fmla="*/ 115 w 199"/>
                <a:gd name="T3" fmla="*/ 48 h 181"/>
                <a:gd name="T4" fmla="*/ 126 w 199"/>
                <a:gd name="T5" fmla="*/ 70 h 181"/>
                <a:gd name="T6" fmla="*/ 59 w 199"/>
                <a:gd name="T7" fmla="*/ 113 h 181"/>
                <a:gd name="T8" fmla="*/ 1 w 199"/>
                <a:gd name="T9" fmla="*/ 180 h 181"/>
                <a:gd name="T10" fmla="*/ 2 w 199"/>
                <a:gd name="T11" fmla="*/ 181 h 181"/>
                <a:gd name="T12" fmla="*/ 25 w 199"/>
                <a:gd name="T13" fmla="*/ 158 h 181"/>
                <a:gd name="T14" fmla="*/ 54 w 199"/>
                <a:gd name="T15" fmla="*/ 123 h 181"/>
                <a:gd name="T16" fmla="*/ 90 w 199"/>
                <a:gd name="T17" fmla="*/ 94 h 181"/>
                <a:gd name="T18" fmla="*/ 128 w 199"/>
                <a:gd name="T19" fmla="*/ 73 h 181"/>
                <a:gd name="T20" fmla="*/ 128 w 199"/>
                <a:gd name="T21" fmla="*/ 73 h 181"/>
                <a:gd name="T22" fmla="*/ 130 w 199"/>
                <a:gd name="T23" fmla="*/ 74 h 181"/>
                <a:gd name="T24" fmla="*/ 184 w 199"/>
                <a:gd name="T25" fmla="*/ 93 h 181"/>
                <a:gd name="T26" fmla="*/ 176 w 199"/>
                <a:gd name="T27" fmla="*/ 63 h 181"/>
                <a:gd name="T28" fmla="*/ 169 w 199"/>
                <a:gd name="T29" fmla="*/ 38 h 181"/>
                <a:gd name="T30" fmla="*/ 145 w 199"/>
                <a:gd name="T31" fmla="*/ 31 h 181"/>
                <a:gd name="T32" fmla="*/ 111 w 199"/>
                <a:gd name="T33" fmla="*/ 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11" y="21"/>
                  </a:moveTo>
                  <a:cubicBezTo>
                    <a:pt x="109" y="30"/>
                    <a:pt x="112" y="40"/>
                    <a:pt x="115" y="48"/>
                  </a:cubicBezTo>
                  <a:cubicBezTo>
                    <a:pt x="118" y="55"/>
                    <a:pt x="121" y="63"/>
                    <a:pt x="126" y="70"/>
                  </a:cubicBezTo>
                  <a:cubicBezTo>
                    <a:pt x="101" y="78"/>
                    <a:pt x="78" y="95"/>
                    <a:pt x="59" y="113"/>
                  </a:cubicBezTo>
                  <a:cubicBezTo>
                    <a:pt x="37" y="133"/>
                    <a:pt x="22" y="159"/>
                    <a:pt x="1" y="180"/>
                  </a:cubicBezTo>
                  <a:cubicBezTo>
                    <a:pt x="0" y="180"/>
                    <a:pt x="1" y="181"/>
                    <a:pt x="2" y="181"/>
                  </a:cubicBezTo>
                  <a:cubicBezTo>
                    <a:pt x="11" y="175"/>
                    <a:pt x="18" y="166"/>
                    <a:pt x="25" y="158"/>
                  </a:cubicBezTo>
                  <a:cubicBezTo>
                    <a:pt x="34" y="146"/>
                    <a:pt x="44" y="134"/>
                    <a:pt x="54" y="123"/>
                  </a:cubicBezTo>
                  <a:cubicBezTo>
                    <a:pt x="65" y="112"/>
                    <a:pt x="77" y="102"/>
                    <a:pt x="90" y="94"/>
                  </a:cubicBezTo>
                  <a:cubicBezTo>
                    <a:pt x="102" y="86"/>
                    <a:pt x="115" y="80"/>
                    <a:pt x="128" y="73"/>
                  </a:cubicBezTo>
                  <a:cubicBezTo>
                    <a:pt x="128" y="73"/>
                    <a:pt x="128" y="73"/>
                    <a:pt x="128" y="73"/>
                  </a:cubicBezTo>
                  <a:cubicBezTo>
                    <a:pt x="129" y="74"/>
                    <a:pt x="129" y="74"/>
                    <a:pt x="130" y="74"/>
                  </a:cubicBezTo>
                  <a:cubicBezTo>
                    <a:pt x="144" y="87"/>
                    <a:pt x="164" y="102"/>
                    <a:pt x="184" y="93"/>
                  </a:cubicBezTo>
                  <a:cubicBezTo>
                    <a:pt x="199" y="85"/>
                    <a:pt x="188" y="67"/>
                    <a:pt x="176" y="63"/>
                  </a:cubicBezTo>
                  <a:cubicBezTo>
                    <a:pt x="178" y="54"/>
                    <a:pt x="175" y="45"/>
                    <a:pt x="169" y="38"/>
                  </a:cubicBezTo>
                  <a:cubicBezTo>
                    <a:pt x="164" y="31"/>
                    <a:pt x="153" y="26"/>
                    <a:pt x="145" y="31"/>
                  </a:cubicBezTo>
                  <a:cubicBezTo>
                    <a:pt x="140" y="18"/>
                    <a:pt x="118" y="0"/>
                    <a:pt x="111" y="2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6" name="Freeform 115"/>
            <p:cNvSpPr/>
            <p:nvPr/>
          </p:nvSpPr>
          <p:spPr bwMode="auto">
            <a:xfrm>
              <a:off x="2782" y="2204"/>
              <a:ext cx="89" cy="214"/>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7" name="Freeform 116"/>
            <p:cNvSpPr/>
            <p:nvPr/>
          </p:nvSpPr>
          <p:spPr bwMode="auto">
            <a:xfrm>
              <a:off x="2792" y="2431"/>
              <a:ext cx="216" cy="95"/>
            </a:xfrm>
            <a:custGeom>
              <a:avLst/>
              <a:gdLst>
                <a:gd name="T0" fmla="*/ 123 w 125"/>
                <a:gd name="T1" fmla="*/ 38 h 55"/>
                <a:gd name="T2" fmla="*/ 122 w 125"/>
                <a:gd name="T3" fmla="*/ 36 h 55"/>
                <a:gd name="T4" fmla="*/ 1 w 125"/>
                <a:gd name="T5" fmla="*/ 27 h 55"/>
                <a:gd name="T6" fmla="*/ 1 w 125"/>
                <a:gd name="T7" fmla="*/ 27 h 55"/>
                <a:gd name="T8" fmla="*/ 0 w 125"/>
                <a:gd name="T9" fmla="*/ 27 h 55"/>
                <a:gd name="T10" fmla="*/ 1 w 125"/>
                <a:gd name="T11" fmla="*/ 28 h 55"/>
                <a:gd name="T12" fmla="*/ 2 w 125"/>
                <a:gd name="T13" fmla="*/ 28 h 55"/>
                <a:gd name="T14" fmla="*/ 55 w 125"/>
                <a:gd name="T15" fmla="*/ 53 h 55"/>
                <a:gd name="T16" fmla="*/ 123 w 125"/>
                <a:gd name="T17" fmla="*/ 42 h 55"/>
                <a:gd name="T18" fmla="*/ 123 w 125"/>
                <a:gd name="T19"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5">
                  <a:moveTo>
                    <a:pt x="123" y="38"/>
                  </a:moveTo>
                  <a:cubicBezTo>
                    <a:pt x="123" y="37"/>
                    <a:pt x="123" y="36"/>
                    <a:pt x="122" y="36"/>
                  </a:cubicBezTo>
                  <a:cubicBezTo>
                    <a:pt x="88" y="12"/>
                    <a:pt x="38" y="0"/>
                    <a:pt x="1" y="27"/>
                  </a:cubicBezTo>
                  <a:cubicBezTo>
                    <a:pt x="1" y="27"/>
                    <a:pt x="1" y="27"/>
                    <a:pt x="1" y="27"/>
                  </a:cubicBezTo>
                  <a:cubicBezTo>
                    <a:pt x="1" y="27"/>
                    <a:pt x="1" y="27"/>
                    <a:pt x="0" y="27"/>
                  </a:cubicBezTo>
                  <a:cubicBezTo>
                    <a:pt x="0" y="28"/>
                    <a:pt x="0" y="29"/>
                    <a:pt x="1" y="28"/>
                  </a:cubicBezTo>
                  <a:cubicBezTo>
                    <a:pt x="1" y="28"/>
                    <a:pt x="1" y="28"/>
                    <a:pt x="2" y="28"/>
                  </a:cubicBezTo>
                  <a:cubicBezTo>
                    <a:pt x="10" y="47"/>
                    <a:pt x="38" y="52"/>
                    <a:pt x="55" y="53"/>
                  </a:cubicBezTo>
                  <a:cubicBezTo>
                    <a:pt x="78" y="55"/>
                    <a:pt x="103" y="52"/>
                    <a:pt x="123" y="42"/>
                  </a:cubicBezTo>
                  <a:cubicBezTo>
                    <a:pt x="125" y="41"/>
                    <a:pt x="124" y="39"/>
                    <a:pt x="12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8" name="Freeform 117"/>
            <p:cNvSpPr/>
            <p:nvPr/>
          </p:nvSpPr>
          <p:spPr bwMode="auto">
            <a:xfrm>
              <a:off x="2415" y="2152"/>
              <a:ext cx="263" cy="324"/>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9" name="Freeform 118"/>
            <p:cNvSpPr/>
            <p:nvPr/>
          </p:nvSpPr>
          <p:spPr bwMode="auto">
            <a:xfrm>
              <a:off x="1842" y="2574"/>
              <a:ext cx="648" cy="415"/>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0" name="Freeform 119"/>
            <p:cNvSpPr/>
            <p:nvPr/>
          </p:nvSpPr>
          <p:spPr bwMode="auto">
            <a:xfrm>
              <a:off x="2322" y="2474"/>
              <a:ext cx="190" cy="189"/>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1" name="Freeform 120"/>
            <p:cNvSpPr/>
            <p:nvPr/>
          </p:nvSpPr>
          <p:spPr bwMode="auto">
            <a:xfrm>
              <a:off x="2474" y="2652"/>
              <a:ext cx="133" cy="134"/>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2" name="Freeform 121"/>
            <p:cNvSpPr/>
            <p:nvPr/>
          </p:nvSpPr>
          <p:spPr bwMode="auto">
            <a:xfrm>
              <a:off x="4769" y="2479"/>
              <a:ext cx="437" cy="608"/>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3" name="Freeform 122"/>
            <p:cNvSpPr/>
            <p:nvPr/>
          </p:nvSpPr>
          <p:spPr bwMode="auto">
            <a:xfrm>
              <a:off x="4667" y="2467"/>
              <a:ext cx="152" cy="229"/>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4" name="Freeform 123"/>
            <p:cNvSpPr/>
            <p:nvPr/>
          </p:nvSpPr>
          <p:spPr bwMode="auto">
            <a:xfrm>
              <a:off x="4235" y="2545"/>
              <a:ext cx="460" cy="574"/>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5" name="Freeform 124"/>
            <p:cNvSpPr/>
            <p:nvPr/>
          </p:nvSpPr>
          <p:spPr bwMode="auto">
            <a:xfrm>
              <a:off x="3928" y="2682"/>
              <a:ext cx="344" cy="314"/>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6" name="Freeform 125"/>
            <p:cNvSpPr/>
            <p:nvPr/>
          </p:nvSpPr>
          <p:spPr bwMode="auto">
            <a:xfrm>
              <a:off x="4002" y="2661"/>
              <a:ext cx="194" cy="127"/>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7" name="Freeform 126"/>
            <p:cNvSpPr/>
            <p:nvPr/>
          </p:nvSpPr>
          <p:spPr bwMode="auto">
            <a:xfrm>
              <a:off x="3976" y="2803"/>
              <a:ext cx="90" cy="215"/>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8" name="Freeform 127"/>
            <p:cNvSpPr/>
            <p:nvPr/>
          </p:nvSpPr>
          <p:spPr bwMode="auto">
            <a:xfrm>
              <a:off x="5209" y="2715"/>
              <a:ext cx="247" cy="359"/>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9" name="Freeform 128"/>
            <p:cNvSpPr/>
            <p:nvPr/>
          </p:nvSpPr>
          <p:spPr bwMode="auto">
            <a:xfrm>
              <a:off x="4992" y="2249"/>
              <a:ext cx="145" cy="149"/>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0" name="Freeform 129"/>
            <p:cNvSpPr/>
            <p:nvPr/>
          </p:nvSpPr>
          <p:spPr bwMode="auto">
            <a:xfrm>
              <a:off x="4710" y="2301"/>
              <a:ext cx="332" cy="176"/>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1" name="Freeform 130"/>
            <p:cNvSpPr/>
            <p:nvPr/>
          </p:nvSpPr>
          <p:spPr bwMode="auto">
            <a:xfrm>
              <a:off x="4418" y="2211"/>
              <a:ext cx="263" cy="28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2" name="Freeform 131"/>
            <p:cNvSpPr/>
            <p:nvPr/>
          </p:nvSpPr>
          <p:spPr bwMode="auto">
            <a:xfrm>
              <a:off x="3205" y="2914"/>
              <a:ext cx="443" cy="244"/>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3" name="Freeform 132"/>
            <p:cNvSpPr/>
            <p:nvPr/>
          </p:nvSpPr>
          <p:spPr bwMode="auto">
            <a:xfrm>
              <a:off x="3248" y="2907"/>
              <a:ext cx="309" cy="175"/>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4" name="Freeform 133"/>
            <p:cNvSpPr/>
            <p:nvPr/>
          </p:nvSpPr>
          <p:spPr bwMode="auto">
            <a:xfrm>
              <a:off x="3664" y="2753"/>
              <a:ext cx="295" cy="258"/>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5" name="Freeform 134"/>
            <p:cNvSpPr/>
            <p:nvPr/>
          </p:nvSpPr>
          <p:spPr bwMode="auto">
            <a:xfrm>
              <a:off x="4834" y="2219"/>
              <a:ext cx="664" cy="371"/>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6" name="Freeform 135"/>
            <p:cNvSpPr/>
            <p:nvPr/>
          </p:nvSpPr>
          <p:spPr bwMode="auto">
            <a:xfrm>
              <a:off x="-7" y="2134"/>
              <a:ext cx="288" cy="354"/>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7" name="Freeform 136"/>
            <p:cNvSpPr/>
            <p:nvPr/>
          </p:nvSpPr>
          <p:spPr bwMode="auto">
            <a:xfrm>
              <a:off x="2992" y="2677"/>
              <a:ext cx="154" cy="228"/>
            </a:xfrm>
            <a:custGeom>
              <a:avLst/>
              <a:gdLst>
                <a:gd name="T0" fmla="*/ 86 w 89"/>
                <a:gd name="T1" fmla="*/ 88 h 132"/>
                <a:gd name="T2" fmla="*/ 34 w 89"/>
                <a:gd name="T3" fmla="*/ 82 h 132"/>
                <a:gd name="T4" fmla="*/ 17 w 89"/>
                <a:gd name="T5" fmla="*/ 44 h 132"/>
                <a:gd name="T6" fmla="*/ 3 w 89"/>
                <a:gd name="T7" fmla="*/ 2 h 132"/>
                <a:gd name="T8" fmla="*/ 1 w 89"/>
                <a:gd name="T9" fmla="*/ 2 h 132"/>
                <a:gd name="T10" fmla="*/ 15 w 89"/>
                <a:gd name="T11" fmla="*/ 48 h 132"/>
                <a:gd name="T12" fmla="*/ 32 w 89"/>
                <a:gd name="T13" fmla="*/ 84 h 132"/>
                <a:gd name="T14" fmla="*/ 32 w 89"/>
                <a:gd name="T15" fmla="*/ 87 h 132"/>
                <a:gd name="T16" fmla="*/ 29 w 89"/>
                <a:gd name="T17" fmla="*/ 123 h 132"/>
                <a:gd name="T18" fmla="*/ 48 w 89"/>
                <a:gd name="T19" fmla="*/ 112 h 132"/>
                <a:gd name="T20" fmla="*/ 68 w 89"/>
                <a:gd name="T21" fmla="*/ 121 h 132"/>
                <a:gd name="T22" fmla="*/ 71 w 89"/>
                <a:gd name="T23" fmla="*/ 118 h 132"/>
                <a:gd name="T24" fmla="*/ 69 w 89"/>
                <a:gd name="T25" fmla="*/ 103 h 132"/>
                <a:gd name="T26" fmla="*/ 83 w 89"/>
                <a:gd name="T27" fmla="*/ 104 h 132"/>
                <a:gd name="T28" fmla="*/ 86 w 89"/>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32">
                  <a:moveTo>
                    <a:pt x="86" y="88"/>
                  </a:moveTo>
                  <a:cubicBezTo>
                    <a:pt x="75" y="71"/>
                    <a:pt x="49" y="68"/>
                    <a:pt x="34" y="82"/>
                  </a:cubicBezTo>
                  <a:cubicBezTo>
                    <a:pt x="29" y="69"/>
                    <a:pt x="23" y="57"/>
                    <a:pt x="17" y="44"/>
                  </a:cubicBezTo>
                  <a:cubicBezTo>
                    <a:pt x="12" y="30"/>
                    <a:pt x="8" y="16"/>
                    <a:pt x="3" y="2"/>
                  </a:cubicBezTo>
                  <a:cubicBezTo>
                    <a:pt x="2" y="0"/>
                    <a:pt x="0" y="1"/>
                    <a:pt x="1" y="2"/>
                  </a:cubicBezTo>
                  <a:cubicBezTo>
                    <a:pt x="3" y="18"/>
                    <a:pt x="9" y="34"/>
                    <a:pt x="15" y="48"/>
                  </a:cubicBezTo>
                  <a:cubicBezTo>
                    <a:pt x="20" y="61"/>
                    <a:pt x="25" y="73"/>
                    <a:pt x="32" y="84"/>
                  </a:cubicBezTo>
                  <a:cubicBezTo>
                    <a:pt x="32" y="85"/>
                    <a:pt x="32" y="86"/>
                    <a:pt x="32" y="87"/>
                  </a:cubicBezTo>
                  <a:cubicBezTo>
                    <a:pt x="21" y="95"/>
                    <a:pt x="18" y="113"/>
                    <a:pt x="29" y="123"/>
                  </a:cubicBezTo>
                  <a:cubicBezTo>
                    <a:pt x="38" y="132"/>
                    <a:pt x="45" y="122"/>
                    <a:pt x="48" y="112"/>
                  </a:cubicBezTo>
                  <a:cubicBezTo>
                    <a:pt x="53" y="118"/>
                    <a:pt x="60" y="121"/>
                    <a:pt x="68" y="121"/>
                  </a:cubicBezTo>
                  <a:cubicBezTo>
                    <a:pt x="70" y="121"/>
                    <a:pt x="71" y="120"/>
                    <a:pt x="71" y="118"/>
                  </a:cubicBezTo>
                  <a:cubicBezTo>
                    <a:pt x="70" y="113"/>
                    <a:pt x="70" y="108"/>
                    <a:pt x="69" y="103"/>
                  </a:cubicBezTo>
                  <a:cubicBezTo>
                    <a:pt x="73" y="106"/>
                    <a:pt x="78" y="107"/>
                    <a:pt x="83" y="104"/>
                  </a:cubicBezTo>
                  <a:cubicBezTo>
                    <a:pt x="88" y="101"/>
                    <a:pt x="89" y="93"/>
                    <a:pt x="86" y="8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8" name="Freeform 137"/>
            <p:cNvSpPr/>
            <p:nvPr/>
          </p:nvSpPr>
          <p:spPr bwMode="auto">
            <a:xfrm>
              <a:off x="66" y="2446"/>
              <a:ext cx="5642" cy="456"/>
            </a:xfrm>
            <a:custGeom>
              <a:avLst/>
              <a:gdLst>
                <a:gd name="T0" fmla="*/ 3265 w 3268"/>
                <a:gd name="T1" fmla="*/ 202 h 263"/>
                <a:gd name="T2" fmla="*/ 3076 w 3268"/>
                <a:gd name="T3" fmla="*/ 176 h 263"/>
                <a:gd name="T4" fmla="*/ 2918 w 3268"/>
                <a:gd name="T5" fmla="*/ 100 h 263"/>
                <a:gd name="T6" fmla="*/ 2760 w 3268"/>
                <a:gd name="T7" fmla="*/ 29 h 263"/>
                <a:gd name="T8" fmla="*/ 2568 w 3268"/>
                <a:gd name="T9" fmla="*/ 17 h 263"/>
                <a:gd name="T10" fmla="*/ 2403 w 3268"/>
                <a:gd name="T11" fmla="*/ 56 h 263"/>
                <a:gd name="T12" fmla="*/ 2265 w 3268"/>
                <a:gd name="T13" fmla="*/ 118 h 263"/>
                <a:gd name="T14" fmla="*/ 2263 w 3268"/>
                <a:gd name="T15" fmla="*/ 118 h 263"/>
                <a:gd name="T16" fmla="*/ 1912 w 3268"/>
                <a:gd name="T17" fmla="*/ 222 h 263"/>
                <a:gd name="T18" fmla="*/ 1636 w 3268"/>
                <a:gd name="T19" fmla="*/ 95 h 263"/>
                <a:gd name="T20" fmla="*/ 1430 w 3268"/>
                <a:gd name="T21" fmla="*/ 17 h 263"/>
                <a:gd name="T22" fmla="*/ 1222 w 3268"/>
                <a:gd name="T23" fmla="*/ 41 h 263"/>
                <a:gd name="T24" fmla="*/ 1174 w 3268"/>
                <a:gd name="T25" fmla="*/ 65 h 263"/>
                <a:gd name="T26" fmla="*/ 1173 w 3268"/>
                <a:gd name="T27" fmla="*/ 66 h 263"/>
                <a:gd name="T28" fmla="*/ 886 w 3268"/>
                <a:gd name="T29" fmla="*/ 230 h 263"/>
                <a:gd name="T30" fmla="*/ 725 w 3268"/>
                <a:gd name="T31" fmla="*/ 240 h 263"/>
                <a:gd name="T32" fmla="*/ 555 w 3268"/>
                <a:gd name="T33" fmla="*/ 166 h 263"/>
                <a:gd name="T34" fmla="*/ 430 w 3268"/>
                <a:gd name="T35" fmla="*/ 85 h 263"/>
                <a:gd name="T36" fmla="*/ 298 w 3268"/>
                <a:gd name="T37" fmla="*/ 17 h 263"/>
                <a:gd name="T38" fmla="*/ 144 w 3268"/>
                <a:gd name="T39" fmla="*/ 7 h 263"/>
                <a:gd name="T40" fmla="*/ 144 w 3268"/>
                <a:gd name="T41" fmla="*/ 7 h 263"/>
                <a:gd name="T42" fmla="*/ 141 w 3268"/>
                <a:gd name="T43" fmla="*/ 7 h 263"/>
                <a:gd name="T44" fmla="*/ 141 w 3268"/>
                <a:gd name="T45" fmla="*/ 7 h 263"/>
                <a:gd name="T46" fmla="*/ 8 w 3268"/>
                <a:gd name="T47" fmla="*/ 21 h 263"/>
                <a:gd name="T48" fmla="*/ 9 w 3268"/>
                <a:gd name="T49" fmla="*/ 21 h 263"/>
                <a:gd name="T50" fmla="*/ 2 w 3268"/>
                <a:gd name="T51" fmla="*/ 21 h 263"/>
                <a:gd name="T52" fmla="*/ 2 w 3268"/>
                <a:gd name="T53" fmla="*/ 21 h 263"/>
                <a:gd name="T54" fmla="*/ 1 w 3268"/>
                <a:gd name="T55" fmla="*/ 21 h 263"/>
                <a:gd name="T56" fmla="*/ 1 w 3268"/>
                <a:gd name="T57" fmla="*/ 23 h 263"/>
                <a:gd name="T58" fmla="*/ 185 w 3268"/>
                <a:gd name="T59" fmla="*/ 8 h 263"/>
                <a:gd name="T60" fmla="*/ 281 w 3268"/>
                <a:gd name="T61" fmla="*/ 17 h 263"/>
                <a:gd name="T62" fmla="*/ 371 w 3268"/>
                <a:gd name="T63" fmla="*/ 55 h 263"/>
                <a:gd name="T64" fmla="*/ 690 w 3268"/>
                <a:gd name="T65" fmla="*/ 237 h 263"/>
                <a:gd name="T66" fmla="*/ 940 w 3268"/>
                <a:gd name="T67" fmla="*/ 215 h 263"/>
                <a:gd name="T68" fmla="*/ 1173 w 3268"/>
                <a:gd name="T69" fmla="*/ 70 h 263"/>
                <a:gd name="T70" fmla="*/ 1346 w 3268"/>
                <a:gd name="T71" fmla="*/ 19 h 263"/>
                <a:gd name="T72" fmla="*/ 1510 w 3268"/>
                <a:gd name="T73" fmla="*/ 40 h 263"/>
                <a:gd name="T74" fmla="*/ 1778 w 3268"/>
                <a:gd name="T75" fmla="*/ 183 h 263"/>
                <a:gd name="T76" fmla="*/ 2007 w 3268"/>
                <a:gd name="T77" fmla="*/ 228 h 263"/>
                <a:gd name="T78" fmla="*/ 2260 w 3268"/>
                <a:gd name="T79" fmla="*/ 124 h 263"/>
                <a:gd name="T80" fmla="*/ 2434 w 3268"/>
                <a:gd name="T81" fmla="*/ 52 h 263"/>
                <a:gd name="T82" fmla="*/ 2631 w 3268"/>
                <a:gd name="T83" fmla="*/ 18 h 263"/>
                <a:gd name="T84" fmla="*/ 2822 w 3268"/>
                <a:gd name="T85" fmla="*/ 58 h 263"/>
                <a:gd name="T86" fmla="*/ 2976 w 3268"/>
                <a:gd name="T87" fmla="*/ 138 h 263"/>
                <a:gd name="T88" fmla="*/ 3265 w 3268"/>
                <a:gd name="T89" fmla="*/ 206 h 263"/>
                <a:gd name="T90" fmla="*/ 3265 w 3268"/>
                <a:gd name="T91" fmla="*/ 2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8" h="263">
                  <a:moveTo>
                    <a:pt x="3265" y="202"/>
                  </a:moveTo>
                  <a:cubicBezTo>
                    <a:pt x="3200" y="206"/>
                    <a:pt x="3137" y="197"/>
                    <a:pt x="3076" y="176"/>
                  </a:cubicBezTo>
                  <a:cubicBezTo>
                    <a:pt x="3020" y="158"/>
                    <a:pt x="2969" y="128"/>
                    <a:pt x="2918" y="100"/>
                  </a:cubicBezTo>
                  <a:cubicBezTo>
                    <a:pt x="2867" y="72"/>
                    <a:pt x="2816" y="46"/>
                    <a:pt x="2760" y="29"/>
                  </a:cubicBezTo>
                  <a:cubicBezTo>
                    <a:pt x="2698" y="11"/>
                    <a:pt x="2632" y="9"/>
                    <a:pt x="2568" y="17"/>
                  </a:cubicBezTo>
                  <a:cubicBezTo>
                    <a:pt x="2512" y="24"/>
                    <a:pt x="2456" y="38"/>
                    <a:pt x="2403" y="56"/>
                  </a:cubicBezTo>
                  <a:cubicBezTo>
                    <a:pt x="2356" y="73"/>
                    <a:pt x="2308" y="92"/>
                    <a:pt x="2265" y="118"/>
                  </a:cubicBezTo>
                  <a:cubicBezTo>
                    <a:pt x="2265" y="118"/>
                    <a:pt x="2264" y="118"/>
                    <a:pt x="2263" y="118"/>
                  </a:cubicBezTo>
                  <a:cubicBezTo>
                    <a:pt x="2155" y="175"/>
                    <a:pt x="2040" y="241"/>
                    <a:pt x="1912" y="222"/>
                  </a:cubicBezTo>
                  <a:cubicBezTo>
                    <a:pt x="1810" y="207"/>
                    <a:pt x="1723" y="146"/>
                    <a:pt x="1636" y="95"/>
                  </a:cubicBezTo>
                  <a:cubicBezTo>
                    <a:pt x="1572" y="57"/>
                    <a:pt x="1505" y="25"/>
                    <a:pt x="1430" y="17"/>
                  </a:cubicBezTo>
                  <a:cubicBezTo>
                    <a:pt x="1359" y="9"/>
                    <a:pt x="1287" y="14"/>
                    <a:pt x="1222" y="41"/>
                  </a:cubicBezTo>
                  <a:cubicBezTo>
                    <a:pt x="1205" y="46"/>
                    <a:pt x="1189" y="56"/>
                    <a:pt x="1174" y="65"/>
                  </a:cubicBezTo>
                  <a:cubicBezTo>
                    <a:pt x="1173" y="65"/>
                    <a:pt x="1173" y="65"/>
                    <a:pt x="1173" y="66"/>
                  </a:cubicBezTo>
                  <a:cubicBezTo>
                    <a:pt x="1081" y="125"/>
                    <a:pt x="992" y="197"/>
                    <a:pt x="886" y="230"/>
                  </a:cubicBezTo>
                  <a:cubicBezTo>
                    <a:pt x="833" y="247"/>
                    <a:pt x="779" y="251"/>
                    <a:pt x="725" y="240"/>
                  </a:cubicBezTo>
                  <a:cubicBezTo>
                    <a:pt x="663" y="229"/>
                    <a:pt x="608" y="198"/>
                    <a:pt x="555" y="166"/>
                  </a:cubicBezTo>
                  <a:cubicBezTo>
                    <a:pt x="513" y="139"/>
                    <a:pt x="472" y="111"/>
                    <a:pt x="430" y="85"/>
                  </a:cubicBezTo>
                  <a:cubicBezTo>
                    <a:pt x="389" y="58"/>
                    <a:pt x="345" y="32"/>
                    <a:pt x="298" y="17"/>
                  </a:cubicBezTo>
                  <a:cubicBezTo>
                    <a:pt x="247" y="0"/>
                    <a:pt x="195" y="1"/>
                    <a:pt x="144" y="7"/>
                  </a:cubicBezTo>
                  <a:cubicBezTo>
                    <a:pt x="144" y="7"/>
                    <a:pt x="144" y="7"/>
                    <a:pt x="144" y="7"/>
                  </a:cubicBezTo>
                  <a:cubicBezTo>
                    <a:pt x="141" y="7"/>
                    <a:pt x="141" y="7"/>
                    <a:pt x="141" y="7"/>
                  </a:cubicBezTo>
                  <a:cubicBezTo>
                    <a:pt x="141" y="7"/>
                    <a:pt x="141" y="7"/>
                    <a:pt x="141" y="7"/>
                  </a:cubicBezTo>
                  <a:cubicBezTo>
                    <a:pt x="97" y="12"/>
                    <a:pt x="53" y="19"/>
                    <a:pt x="8" y="21"/>
                  </a:cubicBezTo>
                  <a:cubicBezTo>
                    <a:pt x="9" y="21"/>
                    <a:pt x="9" y="21"/>
                    <a:pt x="9" y="21"/>
                  </a:cubicBezTo>
                  <a:cubicBezTo>
                    <a:pt x="7" y="21"/>
                    <a:pt x="4" y="21"/>
                    <a:pt x="2" y="21"/>
                  </a:cubicBezTo>
                  <a:cubicBezTo>
                    <a:pt x="2" y="21"/>
                    <a:pt x="2" y="21"/>
                    <a:pt x="2" y="21"/>
                  </a:cubicBezTo>
                  <a:cubicBezTo>
                    <a:pt x="1" y="21"/>
                    <a:pt x="1" y="21"/>
                    <a:pt x="1" y="21"/>
                  </a:cubicBezTo>
                  <a:cubicBezTo>
                    <a:pt x="0" y="21"/>
                    <a:pt x="0" y="23"/>
                    <a:pt x="1" y="23"/>
                  </a:cubicBezTo>
                  <a:cubicBezTo>
                    <a:pt x="63" y="23"/>
                    <a:pt x="124" y="11"/>
                    <a:pt x="185" y="8"/>
                  </a:cubicBezTo>
                  <a:cubicBezTo>
                    <a:pt x="218" y="7"/>
                    <a:pt x="250" y="9"/>
                    <a:pt x="281" y="17"/>
                  </a:cubicBezTo>
                  <a:cubicBezTo>
                    <a:pt x="313" y="25"/>
                    <a:pt x="342" y="40"/>
                    <a:pt x="371" y="55"/>
                  </a:cubicBezTo>
                  <a:cubicBezTo>
                    <a:pt x="478" y="113"/>
                    <a:pt x="572" y="201"/>
                    <a:pt x="690" y="237"/>
                  </a:cubicBezTo>
                  <a:cubicBezTo>
                    <a:pt x="774" y="263"/>
                    <a:pt x="861" y="251"/>
                    <a:pt x="940" y="215"/>
                  </a:cubicBezTo>
                  <a:cubicBezTo>
                    <a:pt x="1024" y="178"/>
                    <a:pt x="1097" y="121"/>
                    <a:pt x="1173" y="70"/>
                  </a:cubicBezTo>
                  <a:cubicBezTo>
                    <a:pt x="1225" y="38"/>
                    <a:pt x="1285" y="22"/>
                    <a:pt x="1346" y="19"/>
                  </a:cubicBezTo>
                  <a:cubicBezTo>
                    <a:pt x="1401" y="16"/>
                    <a:pt x="1458" y="22"/>
                    <a:pt x="1510" y="40"/>
                  </a:cubicBezTo>
                  <a:cubicBezTo>
                    <a:pt x="1607" y="73"/>
                    <a:pt x="1688" y="138"/>
                    <a:pt x="1778" y="183"/>
                  </a:cubicBezTo>
                  <a:cubicBezTo>
                    <a:pt x="1850" y="219"/>
                    <a:pt x="1927" y="239"/>
                    <a:pt x="2007" y="228"/>
                  </a:cubicBezTo>
                  <a:cubicBezTo>
                    <a:pt x="2098" y="215"/>
                    <a:pt x="2182" y="170"/>
                    <a:pt x="2260" y="124"/>
                  </a:cubicBezTo>
                  <a:cubicBezTo>
                    <a:pt x="2317" y="96"/>
                    <a:pt x="2373" y="71"/>
                    <a:pt x="2434" y="52"/>
                  </a:cubicBezTo>
                  <a:cubicBezTo>
                    <a:pt x="2498" y="33"/>
                    <a:pt x="2564" y="19"/>
                    <a:pt x="2631" y="18"/>
                  </a:cubicBezTo>
                  <a:cubicBezTo>
                    <a:pt x="2697" y="17"/>
                    <a:pt x="2762" y="32"/>
                    <a:pt x="2822" y="58"/>
                  </a:cubicBezTo>
                  <a:cubicBezTo>
                    <a:pt x="2875" y="81"/>
                    <a:pt x="2925" y="111"/>
                    <a:pt x="2976" y="138"/>
                  </a:cubicBezTo>
                  <a:cubicBezTo>
                    <a:pt x="3064" y="185"/>
                    <a:pt x="3163" y="217"/>
                    <a:pt x="3265" y="206"/>
                  </a:cubicBezTo>
                  <a:cubicBezTo>
                    <a:pt x="3267" y="206"/>
                    <a:pt x="3268" y="202"/>
                    <a:pt x="3265" y="202"/>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9" name="Freeform 138"/>
            <p:cNvSpPr/>
            <p:nvPr/>
          </p:nvSpPr>
          <p:spPr bwMode="auto">
            <a:xfrm>
              <a:off x="3272" y="2810"/>
              <a:ext cx="192" cy="210"/>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40" name="Freeform 139"/>
            <p:cNvSpPr/>
            <p:nvPr/>
          </p:nvSpPr>
          <p:spPr bwMode="auto">
            <a:xfrm>
              <a:off x="3847" y="2360"/>
              <a:ext cx="311" cy="36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41" name="Freeform 140"/>
            <p:cNvSpPr/>
            <p:nvPr/>
          </p:nvSpPr>
          <p:spPr bwMode="auto">
            <a:xfrm>
              <a:off x="5401" y="2412"/>
              <a:ext cx="88" cy="216"/>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42" name="Freeform 141"/>
            <p:cNvSpPr/>
            <p:nvPr/>
          </p:nvSpPr>
          <p:spPr bwMode="auto">
            <a:xfrm>
              <a:off x="5344" y="2441"/>
              <a:ext cx="350" cy="334"/>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grpSp>
        <p:nvGrpSpPr>
          <p:cNvPr id="10" name="组合 9"/>
          <p:cNvGrpSpPr/>
          <p:nvPr userDrawn="1"/>
        </p:nvGrpSpPr>
        <p:grpSpPr>
          <a:xfrm flipH="1">
            <a:off x="7931927" y="5125012"/>
            <a:ext cx="4373005" cy="1862416"/>
            <a:chOff x="-25400" y="-351206"/>
            <a:chExt cx="4521456" cy="1925639"/>
          </a:xfrm>
        </p:grpSpPr>
        <p:sp>
          <p:nvSpPr>
            <p:cNvPr id="11" name="Freeform 6"/>
            <p:cNvSpPr/>
            <p:nvPr/>
          </p:nvSpPr>
          <p:spPr bwMode="auto">
            <a:xfrm>
              <a:off x="3384550" y="-65456"/>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 name="Freeform 7"/>
            <p:cNvSpPr/>
            <p:nvPr/>
          </p:nvSpPr>
          <p:spPr bwMode="auto">
            <a:xfrm>
              <a:off x="287338" y="787032"/>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3" name="Freeform 8"/>
            <p:cNvSpPr/>
            <p:nvPr/>
          </p:nvSpPr>
          <p:spPr bwMode="auto">
            <a:xfrm>
              <a:off x="690563" y="721945"/>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4" name="Freeform 12"/>
            <p:cNvSpPr/>
            <p:nvPr/>
          </p:nvSpPr>
          <p:spPr bwMode="auto">
            <a:xfrm>
              <a:off x="1811338" y="1337895"/>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5" name="Freeform 13"/>
            <p:cNvSpPr/>
            <p:nvPr/>
          </p:nvSpPr>
          <p:spPr bwMode="auto">
            <a:xfrm>
              <a:off x="2346325" y="290144"/>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6" name="Freeform 14"/>
            <p:cNvSpPr/>
            <p:nvPr/>
          </p:nvSpPr>
          <p:spPr bwMode="auto">
            <a:xfrm>
              <a:off x="461963" y="-351206"/>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7" name="Freeform 15"/>
            <p:cNvSpPr/>
            <p:nvPr/>
          </p:nvSpPr>
          <p:spPr bwMode="auto">
            <a:xfrm>
              <a:off x="476250" y="-213093"/>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8" name="Freeform 16"/>
            <p:cNvSpPr/>
            <p:nvPr/>
          </p:nvSpPr>
          <p:spPr bwMode="auto">
            <a:xfrm>
              <a:off x="539750" y="-111493"/>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9" name="Freeform 17"/>
            <p:cNvSpPr/>
            <p:nvPr/>
          </p:nvSpPr>
          <p:spPr bwMode="auto">
            <a:xfrm>
              <a:off x="404813" y="-21006"/>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0" name="Freeform 18"/>
            <p:cNvSpPr/>
            <p:nvPr/>
          </p:nvSpPr>
          <p:spPr bwMode="auto">
            <a:xfrm>
              <a:off x="268288" y="369519"/>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1" name="Freeform 19"/>
            <p:cNvSpPr/>
            <p:nvPr/>
          </p:nvSpPr>
          <p:spPr bwMode="auto">
            <a:xfrm>
              <a:off x="563563" y="342532"/>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2" name="Freeform 20"/>
            <p:cNvSpPr/>
            <p:nvPr/>
          </p:nvSpPr>
          <p:spPr bwMode="auto">
            <a:xfrm>
              <a:off x="525463" y="418732"/>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3" name="Freeform 21"/>
            <p:cNvSpPr/>
            <p:nvPr/>
          </p:nvSpPr>
          <p:spPr bwMode="auto">
            <a:xfrm>
              <a:off x="890588" y="374282"/>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4" name="Freeform 22"/>
            <p:cNvSpPr/>
            <p:nvPr/>
          </p:nvSpPr>
          <p:spPr bwMode="auto">
            <a:xfrm>
              <a:off x="882650" y="752107"/>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5" name="Freeform 23"/>
            <p:cNvSpPr/>
            <p:nvPr/>
          </p:nvSpPr>
          <p:spPr bwMode="auto">
            <a:xfrm>
              <a:off x="1155700" y="528269"/>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6" name="Freeform 24"/>
            <p:cNvSpPr/>
            <p:nvPr/>
          </p:nvSpPr>
          <p:spPr bwMode="auto">
            <a:xfrm>
              <a:off x="84138" y="369519"/>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7" name="Freeform 25"/>
            <p:cNvSpPr/>
            <p:nvPr/>
          </p:nvSpPr>
          <p:spPr bwMode="auto">
            <a:xfrm>
              <a:off x="1038225" y="-59106"/>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8" name="Freeform 26"/>
            <p:cNvSpPr/>
            <p:nvPr/>
          </p:nvSpPr>
          <p:spPr bwMode="auto">
            <a:xfrm>
              <a:off x="1309688" y="185369"/>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9" name="Freeform 27"/>
            <p:cNvSpPr/>
            <p:nvPr/>
          </p:nvSpPr>
          <p:spPr bwMode="auto">
            <a:xfrm>
              <a:off x="1731963" y="861645"/>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0" name="Freeform 28"/>
            <p:cNvSpPr/>
            <p:nvPr/>
          </p:nvSpPr>
          <p:spPr bwMode="auto">
            <a:xfrm>
              <a:off x="2008188" y="985470"/>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1" name="Freeform 29"/>
            <p:cNvSpPr/>
            <p:nvPr/>
          </p:nvSpPr>
          <p:spPr bwMode="auto">
            <a:xfrm>
              <a:off x="1985963" y="437782"/>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2" name="Freeform 30"/>
            <p:cNvSpPr/>
            <p:nvPr/>
          </p:nvSpPr>
          <p:spPr bwMode="auto">
            <a:xfrm>
              <a:off x="2566988" y="-17831"/>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3" name="Freeform 31"/>
            <p:cNvSpPr/>
            <p:nvPr/>
          </p:nvSpPr>
          <p:spPr bwMode="auto">
            <a:xfrm>
              <a:off x="2644775" y="1041032"/>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4" name="Freeform 32"/>
            <p:cNvSpPr/>
            <p:nvPr/>
          </p:nvSpPr>
          <p:spPr bwMode="auto">
            <a:xfrm>
              <a:off x="2792413" y="1063257"/>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5" name="Freeform 33"/>
            <p:cNvSpPr/>
            <p:nvPr/>
          </p:nvSpPr>
          <p:spPr bwMode="auto">
            <a:xfrm>
              <a:off x="2479675" y="971182"/>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6" name="Freeform 34"/>
            <p:cNvSpPr/>
            <p:nvPr/>
          </p:nvSpPr>
          <p:spPr bwMode="auto">
            <a:xfrm>
              <a:off x="2557463" y="1041032"/>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7" name="Freeform 35"/>
            <p:cNvSpPr/>
            <p:nvPr/>
          </p:nvSpPr>
          <p:spPr bwMode="auto">
            <a:xfrm>
              <a:off x="2716213" y="917207"/>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8" name="Freeform 36"/>
            <p:cNvSpPr/>
            <p:nvPr/>
          </p:nvSpPr>
          <p:spPr bwMode="auto">
            <a:xfrm>
              <a:off x="3349625" y="113932"/>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39" name="Freeform 45"/>
            <p:cNvSpPr/>
            <p:nvPr/>
          </p:nvSpPr>
          <p:spPr bwMode="auto">
            <a:xfrm rot="1800000">
              <a:off x="4250178" y="13867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0" name="Freeform 47"/>
            <p:cNvSpPr/>
            <p:nvPr/>
          </p:nvSpPr>
          <p:spPr bwMode="auto">
            <a:xfrm>
              <a:off x="3819525" y="-141656"/>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1" name="Freeform 48"/>
            <p:cNvSpPr/>
            <p:nvPr/>
          </p:nvSpPr>
          <p:spPr bwMode="auto">
            <a:xfrm>
              <a:off x="2909888" y="528269"/>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2" name="Freeform 49"/>
            <p:cNvSpPr/>
            <p:nvPr/>
          </p:nvSpPr>
          <p:spPr bwMode="auto">
            <a:xfrm>
              <a:off x="3671888" y="369519"/>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3" name="Freeform 50"/>
            <p:cNvSpPr/>
            <p:nvPr/>
          </p:nvSpPr>
          <p:spPr bwMode="auto">
            <a:xfrm>
              <a:off x="3913188" y="652095"/>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4" name="Freeform 65"/>
            <p:cNvSpPr/>
            <p:nvPr/>
          </p:nvSpPr>
          <p:spPr bwMode="auto">
            <a:xfrm>
              <a:off x="-25400" y="-170231"/>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5" name="任意多边形 44"/>
            <p:cNvSpPr/>
            <p:nvPr/>
          </p:nvSpPr>
          <p:spPr bwMode="auto">
            <a:xfrm>
              <a:off x="91173" y="333414"/>
              <a:ext cx="4404883"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404883"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cubicBezTo>
                    <a:pt x="3214181" y="170567"/>
                    <a:pt x="3214181" y="170567"/>
                    <a:pt x="3216921" y="170567"/>
                  </a:cubicBezTo>
                  <a:cubicBezTo>
                    <a:pt x="3258032" y="145794"/>
                    <a:pt x="3301884" y="118270"/>
                    <a:pt x="3348476" y="104507"/>
                  </a:cubicBezTo>
                  <a:cubicBezTo>
                    <a:pt x="3526623" y="30191"/>
                    <a:pt x="3723955" y="16428"/>
                    <a:pt x="3918546" y="38448"/>
                  </a:cubicBezTo>
                  <a:cubicBezTo>
                    <a:pt x="4072711" y="54963"/>
                    <a:pt x="4214544" y="108636"/>
                    <a:pt x="4349824" y="178566"/>
                  </a:cubicBezTo>
                  <a:lnTo>
                    <a:pt x="4404883" y="209367"/>
                  </a:lnTo>
                  <a:lnTo>
                    <a:pt x="4404883" y="226059"/>
                  </a:ln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cubicBezTo>
                    <a:pt x="2056" y="49458"/>
                    <a:pt x="2056" y="49458"/>
                    <a:pt x="4797" y="49458"/>
                  </a:cubicBezTo>
                  <a:lnTo>
                    <a:pt x="21241" y="49458"/>
                  </a:lnTo>
                  <a:cubicBezTo>
                    <a:pt x="144573" y="43953"/>
                    <a:pt x="265165" y="24686"/>
                    <a:pt x="385757" y="10923"/>
                  </a:cubicBezTo>
                  <a:cubicBezTo>
                    <a:pt x="385757" y="10923"/>
                    <a:pt x="385757" y="10923"/>
                    <a:pt x="393979" y="10923"/>
                  </a:cubicBez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2400"/>
            </a:p>
          </p:txBody>
        </p:sp>
      </p:grpSp>
      <p:grpSp>
        <p:nvGrpSpPr>
          <p:cNvPr id="46" name="组合 45"/>
          <p:cNvGrpSpPr/>
          <p:nvPr userDrawn="1"/>
        </p:nvGrpSpPr>
        <p:grpSpPr>
          <a:xfrm>
            <a:off x="-190460" y="-334050"/>
            <a:ext cx="5954861" cy="2456459"/>
            <a:chOff x="-142846" y="-250538"/>
            <a:chExt cx="4668067" cy="1925639"/>
          </a:xfrm>
        </p:grpSpPr>
        <p:sp>
          <p:nvSpPr>
            <p:cNvPr id="47" name="Freeform 12"/>
            <p:cNvSpPr/>
            <p:nvPr/>
          </p:nvSpPr>
          <p:spPr bwMode="auto">
            <a:xfrm>
              <a:off x="1693892" y="1438563"/>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8" name="Freeform 23"/>
            <p:cNvSpPr/>
            <p:nvPr/>
          </p:nvSpPr>
          <p:spPr bwMode="auto">
            <a:xfrm>
              <a:off x="1038254" y="628937"/>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9" name="Freeform 32"/>
            <p:cNvSpPr/>
            <p:nvPr/>
          </p:nvSpPr>
          <p:spPr bwMode="auto">
            <a:xfrm>
              <a:off x="2674967" y="1163925"/>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nvGrpSpPr>
            <p:cNvPr id="50" name="组合 49"/>
            <p:cNvGrpSpPr/>
            <p:nvPr/>
          </p:nvGrpSpPr>
          <p:grpSpPr>
            <a:xfrm>
              <a:off x="-142846" y="-250538"/>
              <a:ext cx="4668067" cy="1782764"/>
              <a:chOff x="-142846" y="-250538"/>
              <a:chExt cx="4668067" cy="1782764"/>
            </a:xfrm>
          </p:grpSpPr>
          <p:sp>
            <p:nvSpPr>
              <p:cNvPr id="51"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2"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3"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4"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5"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6"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7"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8"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59"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0"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1"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2"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3"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4"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5"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6"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7"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8"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69"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0"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1"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2"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3"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4"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5"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6"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7"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8"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9"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0"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1" name="任意多边形 80"/>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2400"/>
              </a:p>
            </p:txBody>
          </p:sp>
          <p:sp>
            <p:nvSpPr>
              <p:cNvPr id="82"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3"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grpSp>
        <p:nvGrpSpPr>
          <p:cNvPr id="68" name="组合 67"/>
          <p:cNvGrpSpPr/>
          <p:nvPr userDrawn="1"/>
        </p:nvGrpSpPr>
        <p:grpSpPr>
          <a:xfrm>
            <a:off x="6736056" y="-19163"/>
            <a:ext cx="5476992" cy="2207684"/>
            <a:chOff x="5036256" y="3487737"/>
            <a:chExt cx="4107744" cy="1655763"/>
          </a:xfrm>
        </p:grpSpPr>
        <p:sp>
          <p:nvSpPr>
            <p:cNvPr id="69" name="Freeform 5"/>
            <p:cNvSpPr/>
            <p:nvPr/>
          </p:nvSpPr>
          <p:spPr bwMode="auto">
            <a:xfrm flipH="1">
              <a:off x="6399918" y="4097337"/>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0" name="Freeform 9"/>
            <p:cNvSpPr/>
            <p:nvPr/>
          </p:nvSpPr>
          <p:spPr bwMode="auto">
            <a:xfrm flipH="1">
              <a:off x="5036256" y="3714749"/>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1" name="Freeform 10"/>
            <p:cNvSpPr/>
            <p:nvPr/>
          </p:nvSpPr>
          <p:spPr bwMode="auto">
            <a:xfrm flipH="1">
              <a:off x="7306380" y="4375150"/>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2" name="Freeform 11"/>
            <p:cNvSpPr/>
            <p:nvPr/>
          </p:nvSpPr>
          <p:spPr bwMode="auto">
            <a:xfrm flipH="1">
              <a:off x="8331905" y="4603750"/>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3" name="Freeform 39"/>
            <p:cNvSpPr/>
            <p:nvPr/>
          </p:nvSpPr>
          <p:spPr bwMode="auto">
            <a:xfrm flipH="1">
              <a:off x="8023930" y="3803649"/>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4" name="Freeform 41"/>
            <p:cNvSpPr/>
            <p:nvPr/>
          </p:nvSpPr>
          <p:spPr bwMode="auto">
            <a:xfrm flipH="1">
              <a:off x="7301618" y="3511549"/>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5" name="Freeform 42"/>
            <p:cNvSpPr/>
            <p:nvPr/>
          </p:nvSpPr>
          <p:spPr bwMode="auto">
            <a:xfrm flipH="1">
              <a:off x="7446081" y="3627437"/>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6" name="Freeform 51"/>
            <p:cNvSpPr/>
            <p:nvPr/>
          </p:nvSpPr>
          <p:spPr bwMode="auto">
            <a:xfrm flipH="1">
              <a:off x="5930018" y="3913187"/>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7" name="Freeform 52"/>
            <p:cNvSpPr/>
            <p:nvPr/>
          </p:nvSpPr>
          <p:spPr bwMode="auto">
            <a:xfrm flipH="1">
              <a:off x="6544381" y="3894137"/>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8" name="Freeform 53"/>
            <p:cNvSpPr/>
            <p:nvPr/>
          </p:nvSpPr>
          <p:spPr bwMode="auto">
            <a:xfrm flipH="1">
              <a:off x="6741231" y="4017962"/>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79" name="Freeform 54"/>
            <p:cNvSpPr/>
            <p:nvPr/>
          </p:nvSpPr>
          <p:spPr bwMode="auto">
            <a:xfrm flipH="1">
              <a:off x="7412743" y="4235450"/>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0" name="Freeform 55"/>
            <p:cNvSpPr/>
            <p:nvPr/>
          </p:nvSpPr>
          <p:spPr bwMode="auto">
            <a:xfrm flipH="1">
              <a:off x="7533393" y="4202112"/>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1" name="Freeform 56"/>
            <p:cNvSpPr/>
            <p:nvPr/>
          </p:nvSpPr>
          <p:spPr bwMode="auto">
            <a:xfrm flipH="1">
              <a:off x="7739768" y="4427537"/>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2" name="Freeform 57"/>
            <p:cNvSpPr/>
            <p:nvPr/>
          </p:nvSpPr>
          <p:spPr bwMode="auto">
            <a:xfrm flipH="1">
              <a:off x="5533143" y="4287837"/>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3" name="Freeform 58"/>
            <p:cNvSpPr/>
            <p:nvPr/>
          </p:nvSpPr>
          <p:spPr bwMode="auto">
            <a:xfrm flipH="1">
              <a:off x="6039555" y="3548062"/>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4" name="Freeform 59"/>
            <p:cNvSpPr/>
            <p:nvPr/>
          </p:nvSpPr>
          <p:spPr bwMode="auto">
            <a:xfrm flipH="1">
              <a:off x="6190368" y="3630612"/>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5" name="Freeform 60"/>
            <p:cNvSpPr/>
            <p:nvPr/>
          </p:nvSpPr>
          <p:spPr bwMode="auto">
            <a:xfrm flipH="1">
              <a:off x="6763455" y="3487737"/>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6" name="Freeform 61"/>
            <p:cNvSpPr/>
            <p:nvPr/>
          </p:nvSpPr>
          <p:spPr bwMode="auto">
            <a:xfrm flipH="1">
              <a:off x="8403343" y="4603750"/>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7" name="Freeform 62"/>
            <p:cNvSpPr/>
            <p:nvPr/>
          </p:nvSpPr>
          <p:spPr bwMode="auto">
            <a:xfrm flipH="1">
              <a:off x="8547805" y="4592637"/>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8" name="Freeform 63"/>
            <p:cNvSpPr/>
            <p:nvPr/>
          </p:nvSpPr>
          <p:spPr bwMode="auto">
            <a:xfrm flipH="1">
              <a:off x="7909630" y="4348162"/>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89" name="Freeform 64"/>
            <p:cNvSpPr/>
            <p:nvPr/>
          </p:nvSpPr>
          <p:spPr bwMode="auto">
            <a:xfrm flipH="1">
              <a:off x="5466468" y="3500437"/>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0" name="任意多边形 89"/>
            <p:cNvSpPr/>
            <p:nvPr/>
          </p:nvSpPr>
          <p:spPr bwMode="auto">
            <a:xfrm flipH="1">
              <a:off x="5176262" y="3895281"/>
              <a:ext cx="3967738" cy="601386"/>
            </a:xfrm>
            <a:custGeom>
              <a:avLst/>
              <a:gdLst>
                <a:gd name="connsiteX0" fmla="*/ 3967738 w 3967738"/>
                <a:gd name="connsiteY0" fmla="*/ 521937 h 601386"/>
                <a:gd name="connsiteX1" fmla="*/ 3926548 w 3967738"/>
                <a:gd name="connsiteY1" fmla="*/ 522431 h 601386"/>
                <a:gd name="connsiteX2" fmla="*/ 3936569 w 3967738"/>
                <a:gd name="connsiteY2" fmla="*/ 524836 h 601386"/>
                <a:gd name="connsiteX3" fmla="*/ 2324394 w 3967738"/>
                <a:gd name="connsiteY3" fmla="*/ 597 h 601386"/>
                <a:gd name="connsiteX4" fmla="*/ 2224728 w 3967738"/>
                <a:gd name="connsiteY4" fmla="*/ 1214 h 601386"/>
                <a:gd name="connsiteX5" fmla="*/ 2092403 w 3967738"/>
                <a:gd name="connsiteY5" fmla="*/ 12310 h 601386"/>
                <a:gd name="connsiteX6" fmla="*/ 1640184 w 3967738"/>
                <a:gd name="connsiteY6" fmla="*/ 119657 h 601386"/>
                <a:gd name="connsiteX7" fmla="*/ 1261964 w 3967738"/>
                <a:gd name="connsiteY7" fmla="*/ 290310 h 601386"/>
                <a:gd name="connsiteX8" fmla="*/ 1256483 w 3967738"/>
                <a:gd name="connsiteY8" fmla="*/ 290310 h 601386"/>
                <a:gd name="connsiteX9" fmla="*/ 294490 w 3967738"/>
                <a:gd name="connsiteY9" fmla="*/ 576567 h 601386"/>
                <a:gd name="connsiteX10" fmla="*/ 91890 w 3967738"/>
                <a:gd name="connsiteY10" fmla="*/ 524270 h 601386"/>
                <a:gd name="connsiteX11" fmla="*/ 0 w 3967738"/>
                <a:gd name="connsiteY11" fmla="*/ 486802 h 601386"/>
                <a:gd name="connsiteX12" fmla="*/ 0 w 3967738"/>
                <a:gd name="connsiteY12" fmla="*/ 500852 h 601386"/>
                <a:gd name="connsiteX13" fmla="*/ 77716 w 3967738"/>
                <a:gd name="connsiteY13" fmla="*/ 534635 h 601386"/>
                <a:gd name="connsiteX14" fmla="*/ 554858 w 3967738"/>
                <a:gd name="connsiteY14" fmla="*/ 593082 h 601386"/>
                <a:gd name="connsiteX15" fmla="*/ 1248261 w 3967738"/>
                <a:gd name="connsiteY15" fmla="*/ 306825 h 601386"/>
                <a:gd name="connsiteX16" fmla="*/ 1725146 w 3967738"/>
                <a:gd name="connsiteY16" fmla="*/ 108647 h 601386"/>
                <a:gd name="connsiteX17" fmla="*/ 2265068 w 3967738"/>
                <a:gd name="connsiteY17" fmla="*/ 15063 h 601386"/>
                <a:gd name="connsiteX18" fmla="*/ 2788546 w 3967738"/>
                <a:gd name="connsiteY18" fmla="*/ 125161 h 601386"/>
                <a:gd name="connsiteX19" fmla="*/ 3210617 w 3967738"/>
                <a:gd name="connsiteY19" fmla="*/ 345359 h 601386"/>
                <a:gd name="connsiteX20" fmla="*/ 3396815 w 3967738"/>
                <a:gd name="connsiteY20" fmla="*/ 433438 h 601386"/>
                <a:gd name="connsiteX21" fmla="*/ 3539265 w 3967738"/>
                <a:gd name="connsiteY21" fmla="*/ 481084 h 601386"/>
                <a:gd name="connsiteX22" fmla="*/ 3542119 w 3967738"/>
                <a:gd name="connsiteY22" fmla="*/ 466814 h 601386"/>
                <a:gd name="connsiteX23" fmla="*/ 3484689 w 3967738"/>
                <a:gd name="connsiteY23" fmla="*/ 449953 h 601386"/>
                <a:gd name="connsiteX24" fmla="*/ 3051655 w 3967738"/>
                <a:gd name="connsiteY24" fmla="*/ 240765 h 601386"/>
                <a:gd name="connsiteX25" fmla="*/ 2618621 w 3967738"/>
                <a:gd name="connsiteY25" fmla="*/ 45340 h 601386"/>
                <a:gd name="connsiteX26" fmla="*/ 2324394 w 3967738"/>
                <a:gd name="connsiteY26" fmla="*/ 597 h 60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7738" h="601386">
                  <a:moveTo>
                    <a:pt x="3967738" y="521937"/>
                  </a:moveTo>
                  <a:lnTo>
                    <a:pt x="3926548" y="522431"/>
                  </a:lnTo>
                  <a:lnTo>
                    <a:pt x="3936569" y="524836"/>
                  </a:lnTo>
                  <a:close/>
                  <a:moveTo>
                    <a:pt x="2324394" y="597"/>
                  </a:moveTo>
                  <a:cubicBezTo>
                    <a:pt x="2291196" y="-383"/>
                    <a:pt x="2257938" y="-141"/>
                    <a:pt x="2224728" y="1214"/>
                  </a:cubicBezTo>
                  <a:cubicBezTo>
                    <a:pt x="2180448" y="3021"/>
                    <a:pt x="2136254" y="6805"/>
                    <a:pt x="2092403" y="12310"/>
                  </a:cubicBezTo>
                  <a:cubicBezTo>
                    <a:pt x="1938922" y="31577"/>
                    <a:pt x="1785442" y="70112"/>
                    <a:pt x="1640184" y="119657"/>
                  </a:cubicBezTo>
                  <a:cubicBezTo>
                    <a:pt x="1511370" y="166449"/>
                    <a:pt x="1379815" y="218746"/>
                    <a:pt x="1261964" y="290310"/>
                  </a:cubicBezTo>
                  <a:cubicBezTo>
                    <a:pt x="1261964" y="290310"/>
                    <a:pt x="1259224" y="290310"/>
                    <a:pt x="1256483" y="290310"/>
                  </a:cubicBezTo>
                  <a:cubicBezTo>
                    <a:pt x="960485" y="447201"/>
                    <a:pt x="645302" y="628864"/>
                    <a:pt x="294490" y="576567"/>
                  </a:cubicBezTo>
                  <a:cubicBezTo>
                    <a:pt x="224601" y="566245"/>
                    <a:pt x="157282" y="548010"/>
                    <a:pt x="91890" y="524270"/>
                  </a:cubicBezTo>
                  <a:lnTo>
                    <a:pt x="0" y="486802"/>
                  </a:lnTo>
                  <a:lnTo>
                    <a:pt x="0" y="500852"/>
                  </a:lnTo>
                  <a:lnTo>
                    <a:pt x="77716" y="534635"/>
                  </a:lnTo>
                  <a:cubicBezTo>
                    <a:pt x="230596" y="590501"/>
                    <a:pt x="390414" y="615790"/>
                    <a:pt x="554858" y="593082"/>
                  </a:cubicBezTo>
                  <a:cubicBezTo>
                    <a:pt x="804264" y="557300"/>
                    <a:pt x="1034485" y="433438"/>
                    <a:pt x="1248261" y="306825"/>
                  </a:cubicBezTo>
                  <a:cubicBezTo>
                    <a:pt x="1404482" y="229755"/>
                    <a:pt x="1557962" y="160944"/>
                    <a:pt x="1725146" y="108647"/>
                  </a:cubicBezTo>
                  <a:cubicBezTo>
                    <a:pt x="1900552" y="56350"/>
                    <a:pt x="2081440" y="17815"/>
                    <a:pt x="2265068" y="15063"/>
                  </a:cubicBezTo>
                  <a:cubicBezTo>
                    <a:pt x="2445956" y="12310"/>
                    <a:pt x="2624103" y="53597"/>
                    <a:pt x="2788546" y="125161"/>
                  </a:cubicBezTo>
                  <a:cubicBezTo>
                    <a:pt x="2933804" y="188468"/>
                    <a:pt x="3070840" y="271043"/>
                    <a:pt x="3210617" y="345359"/>
                  </a:cubicBezTo>
                  <a:cubicBezTo>
                    <a:pt x="3270913" y="377701"/>
                    <a:pt x="3333093" y="407462"/>
                    <a:pt x="3396815" y="433438"/>
                  </a:cubicBezTo>
                  <a:lnTo>
                    <a:pt x="3539265" y="481084"/>
                  </a:lnTo>
                  <a:lnTo>
                    <a:pt x="3542119" y="466814"/>
                  </a:lnTo>
                  <a:lnTo>
                    <a:pt x="3484689" y="449953"/>
                  </a:lnTo>
                  <a:cubicBezTo>
                    <a:pt x="3331209" y="400409"/>
                    <a:pt x="3191432" y="317835"/>
                    <a:pt x="3051655" y="240765"/>
                  </a:cubicBezTo>
                  <a:cubicBezTo>
                    <a:pt x="2911878" y="163696"/>
                    <a:pt x="2772102" y="92132"/>
                    <a:pt x="2618621" y="45340"/>
                  </a:cubicBezTo>
                  <a:cubicBezTo>
                    <a:pt x="2523038" y="17472"/>
                    <a:pt x="2423987" y="3537"/>
                    <a:pt x="2324394" y="597"/>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2400"/>
            </a:p>
          </p:txBody>
        </p:sp>
        <p:sp>
          <p:nvSpPr>
            <p:cNvPr id="91" name="Freeform 68"/>
            <p:cNvSpPr/>
            <p:nvPr/>
          </p:nvSpPr>
          <p:spPr bwMode="auto">
            <a:xfrm flipH="1">
              <a:off x="8695443" y="4438650"/>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2" name="Freeform 69"/>
            <p:cNvSpPr/>
            <p:nvPr/>
          </p:nvSpPr>
          <p:spPr bwMode="auto">
            <a:xfrm flipH="1">
              <a:off x="7593718" y="3724274"/>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3" name="Freeform 70"/>
            <p:cNvSpPr/>
            <p:nvPr/>
          </p:nvSpPr>
          <p:spPr bwMode="auto">
            <a:xfrm flipH="1">
              <a:off x="5480756" y="3806824"/>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4" name="Freeform 71"/>
            <p:cNvSpPr/>
            <p:nvPr/>
          </p:nvSpPr>
          <p:spPr bwMode="auto">
            <a:xfrm flipH="1">
              <a:off x="5155318" y="3852862"/>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grpSp>
        <p:nvGrpSpPr>
          <p:cNvPr id="95" name="组合 94"/>
          <p:cNvGrpSpPr/>
          <p:nvPr userDrawn="1"/>
        </p:nvGrpSpPr>
        <p:grpSpPr>
          <a:xfrm>
            <a:off x="-128088" y="5222525"/>
            <a:ext cx="4282400" cy="1635476"/>
            <a:chOff x="-142846" y="-250538"/>
            <a:chExt cx="4668067" cy="1782764"/>
          </a:xfrm>
        </p:grpSpPr>
        <p:sp>
          <p:nvSpPr>
            <p:cNvPr id="96"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7"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8"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99"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0"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1"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2"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3"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4"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5"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6"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7"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8"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09"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0"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1"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2"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3"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4"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5"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6"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7"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8"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19"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0"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1"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2"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3"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4"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5"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6" name="任意多边形 125"/>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2400"/>
            </a:p>
          </p:txBody>
        </p:sp>
        <p:sp>
          <p:nvSpPr>
            <p:cNvPr id="127"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128"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D361EB1-1D0C-4C5D-9FA2-E915BA5FFF0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A6D46E-D52D-475D-BE46-EA5656A7F49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361EB1-1D0C-4C5D-9FA2-E915BA5FFF0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A6D46E-D52D-475D-BE46-EA5656A7F49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file:///C:\Users\&#23385;&#20840;&#20891;\AppData\Local\Temp\wps\INetCache\0b8058f041182aae80d12eb503adfa8a" TargetMode="Externa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9.wmf"/><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1.wmf"/><Relationship Id="rId15" Type="http://schemas.openxmlformats.org/officeDocument/2006/relationships/vmlDrawing" Target="../drawings/vmlDrawing2.vml"/><Relationship Id="rId14" Type="http://schemas.openxmlformats.org/officeDocument/2006/relationships/slideLayout" Target="../slideLayouts/slideLayout12.xml"/><Relationship Id="rId13" Type="http://schemas.openxmlformats.org/officeDocument/2006/relationships/image" Target="file:///C:\Users\&#23385;&#20840;&#20891;\AppData\Local\Temp\wps\INetCache\269ed13284bd76d079c8f719d5123132" TargetMode="External"/><Relationship Id="rId12" Type="http://schemas.openxmlformats.org/officeDocument/2006/relationships/image" Target="../media/image12.jpeg"/><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3.png"/><Relationship Id="rId3" Type="http://schemas.openxmlformats.org/officeDocument/2006/relationships/tags" Target="../tags/tag12.xml"/><Relationship Id="rId2" Type="http://schemas.microsoft.com/office/2007/relationships/media" Target="../media/media1.mp4"/><Relationship Id="rId1" Type="http://schemas.openxmlformats.org/officeDocument/2006/relationships/video" Target="../media/media1.mp4"/></Relationships>
</file>

<file path=ppt/slides/_rels/slide15.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6.xml"/><Relationship Id="rId6" Type="http://schemas.openxmlformats.org/officeDocument/2006/relationships/image" Target="../media/image16.wmf"/><Relationship Id="rId5" Type="http://schemas.openxmlformats.org/officeDocument/2006/relationships/oleObject" Target="../embeddings/oleObject4.bin"/><Relationship Id="rId4" Type="http://schemas.openxmlformats.org/officeDocument/2006/relationships/image" Target="file:///C:\Users\&#23385;&#20840;&#20891;\AppData\Local\Temp\wps\INetCache\05f4daac6dfda5380f8f821480cbca7b" TargetMode="External"/><Relationship Id="rId3" Type="http://schemas.openxmlformats.org/officeDocument/2006/relationships/image" Target="../media/image15.png"/><Relationship Id="rId2" Type="http://schemas.openxmlformats.org/officeDocument/2006/relationships/image" Target="../media/image14.wmf"/><Relationship Id="rId1"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6.xml"/><Relationship Id="rId4" Type="http://schemas.openxmlformats.org/officeDocument/2006/relationships/image" Target="file:///C:\Users\&#23385;&#20840;&#20891;\AppData\Local\Temp\wps\INetCache\699757e1cffb1f11399b53cbd2694013" TargetMode="External"/><Relationship Id="rId3" Type="http://schemas.openxmlformats.org/officeDocument/2006/relationships/image" Target="../media/image18.jpeg"/><Relationship Id="rId2" Type="http://schemas.openxmlformats.org/officeDocument/2006/relationships/image" Target="../media/image17.wmf"/><Relationship Id="rId1"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2.xml"/><Relationship Id="rId2" Type="http://schemas.openxmlformats.org/officeDocument/2006/relationships/image" Target="../media/image19.wmf"/><Relationship Id="rId1"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1.pn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file:///C:\Users\&#23385;&#20840;&#20891;\AppData\Local\Temp\wps\INetCache\d06ddf95dc37e73a0518c9e5c0fb88f8" TargetMode="Externa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image" Target="../media/image23.jpeg"/></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2.xml"/><Relationship Id="rId2" Type="http://schemas.openxmlformats.org/officeDocument/2006/relationships/image" Target="../media/image25.wmf"/><Relationship Id="rId1" Type="http://schemas.openxmlformats.org/officeDocument/2006/relationships/oleObject" Target="../embeddings/oleObject7.bin"/></Relationships>
</file>

<file path=ppt/slides/_rels/slide22.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2.xml"/><Relationship Id="rId2" Type="http://schemas.openxmlformats.org/officeDocument/2006/relationships/image" Target="../media/image26.wmf"/><Relationship Id="rId1" Type="http://schemas.openxmlformats.org/officeDocument/2006/relationships/oleObject" Target="../embeddings/oleObject8.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file:///C:\Users\&#23385;&#20840;&#20891;\AppData\Local\Temp\wps\INetCache\c024a275f7e89d1660b53bfb41d230c8" TargetMode="Externa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file:///C:\Users\&#23385;&#20840;&#20891;\AppData\Local\Temp\wps\INetCache\8865f8a4c21c1b58c60052c2a8aa322a" TargetMode="Externa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tags" Target="../tags/tag2.xml"/><Relationship Id="rId2" Type="http://schemas.openxmlformats.org/officeDocument/2006/relationships/image" Target="../media/image7.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r:link="rId2"/>
          <a:srcRect b="3736"/>
          <a:stretch>
            <a:fillRect/>
          </a:stretch>
        </p:blipFill>
        <p:spPr>
          <a:xfrm>
            <a:off x="0" y="0"/>
            <a:ext cx="12192000" cy="685736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46630" y="601345"/>
            <a:ext cx="6301105" cy="768350"/>
          </a:xfrm>
          <a:prstGeom prst="rect">
            <a:avLst/>
          </a:prstGeom>
          <a:noFill/>
        </p:spPr>
        <p:txBody>
          <a:bodyPr wrap="square" rtlCol="0">
            <a:spAutoFit/>
          </a:bodyPr>
          <a:p>
            <a:r>
              <a:rPr lang="en-US" altLang="zh-CN" sz="4400" b="1" dirty="0" smtClean="0">
                <a:solidFill>
                  <a:schemeClr val="accent5">
                    <a:lumMod val="50000"/>
                  </a:schemeClr>
                </a:solidFill>
                <a:latin typeface="Times New Roman" panose="02020603050405020304" pitchFamily="18" charset="0"/>
                <a:cs typeface="Times New Roman" panose="02020603050405020304" pitchFamily="18" charset="0"/>
              </a:rPr>
              <a:t>3</a:t>
            </a:r>
            <a:r>
              <a:rPr lang="zh-CN" altLang="zh-CN" sz="4400" b="1" dirty="0" smtClean="0">
                <a:solidFill>
                  <a:schemeClr val="accent5">
                    <a:lumMod val="50000"/>
                  </a:schemeClr>
                </a:solidFill>
                <a:latin typeface="Times New Roman" panose="02020603050405020304" pitchFamily="18" charset="0"/>
                <a:cs typeface="Times New Roman" panose="02020603050405020304" pitchFamily="18" charset="0"/>
              </a:rPr>
              <a:t>．</a:t>
            </a:r>
            <a:r>
              <a:rPr lang="zh-CN" altLang="en-US" sz="4400" b="1" dirty="0" smtClean="0">
                <a:solidFill>
                  <a:srgbClr val="FF0000"/>
                </a:solidFill>
                <a:latin typeface="Times New Roman" panose="02020603050405020304" pitchFamily="18" charset="0"/>
                <a:cs typeface="Times New Roman" panose="02020603050405020304" pitchFamily="18" charset="0"/>
              </a:rPr>
              <a:t>自由</a:t>
            </a:r>
            <a:r>
              <a:rPr lang="zh-CN" altLang="en-US" sz="4400" b="1" dirty="0" smtClean="0">
                <a:solidFill>
                  <a:schemeClr val="accent5">
                    <a:lumMod val="50000"/>
                  </a:schemeClr>
                </a:solidFill>
                <a:latin typeface="Times New Roman" panose="02020603050405020304" pitchFamily="18" charset="0"/>
                <a:cs typeface="Times New Roman" panose="02020603050405020304" pitchFamily="18" charset="0"/>
              </a:rPr>
              <a:t>是什么？</a:t>
            </a:r>
            <a:endParaRPr lang="zh-CN" altLang="en-US" sz="4400" b="1" dirty="0">
              <a:solidFill>
                <a:schemeClr val="accent5">
                  <a:lumMod val="50000"/>
                </a:schemeClr>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519430" y="2033905"/>
            <a:ext cx="11304905" cy="3046095"/>
            <a:chOff x="691" y="3398"/>
            <a:chExt cx="17803" cy="4797"/>
          </a:xfrm>
        </p:grpSpPr>
        <p:graphicFrame>
          <p:nvGraphicFramePr>
            <p:cNvPr id="6" name="对象 5"/>
            <p:cNvGraphicFramePr/>
            <p:nvPr/>
          </p:nvGraphicFramePr>
          <p:xfrm>
            <a:off x="691" y="4014"/>
            <a:ext cx="6063" cy="4005"/>
          </p:xfrm>
          <a:graphic>
            <a:graphicData uri="http://schemas.openxmlformats.org/presentationml/2006/ole">
              <mc:AlternateContent xmlns:mc="http://schemas.openxmlformats.org/markup-compatibility/2006">
                <mc:Choice xmlns:v="urn:schemas-microsoft-com:vml" Requires="v">
                  <p:oleObj spid="_x0000_s7" name="" r:id="rId1" imgW="2876550" imgH="1943100" progId="Paint.Picture">
                    <p:embed/>
                  </p:oleObj>
                </mc:Choice>
                <mc:Fallback>
                  <p:oleObj name="" r:id="rId1" imgW="2876550" imgH="1943100" progId="Paint.Picture">
                    <p:embed/>
                    <p:pic>
                      <p:nvPicPr>
                        <p:cNvPr id="0" name="图片 6"/>
                        <p:cNvPicPr/>
                        <p:nvPr/>
                      </p:nvPicPr>
                      <p:blipFill>
                        <a:blip r:embed="rId2"/>
                        <a:stretch>
                          <a:fillRect/>
                        </a:stretch>
                      </p:blipFill>
                      <p:spPr>
                        <a:xfrm>
                          <a:off x="691" y="4014"/>
                          <a:ext cx="6063" cy="4005"/>
                        </a:xfrm>
                        <a:prstGeom prst="rect">
                          <a:avLst/>
                        </a:prstGeom>
                      </p:spPr>
                    </p:pic>
                  </p:oleObj>
                </mc:Fallback>
              </mc:AlternateContent>
            </a:graphicData>
          </a:graphic>
        </p:graphicFrame>
        <p:sp>
          <p:nvSpPr>
            <p:cNvPr id="8" name="文本框 7"/>
            <p:cNvSpPr txBox="1"/>
            <p:nvPr/>
          </p:nvSpPr>
          <p:spPr>
            <a:xfrm>
              <a:off x="7636" y="3398"/>
              <a:ext cx="10858" cy="4797"/>
            </a:xfrm>
            <a:prstGeom prst="rect">
              <a:avLst/>
            </a:prstGeom>
            <a:noFill/>
          </p:spPr>
          <p:txBody>
            <a:bodyPr wrap="square" rtlCol="0">
              <a:spAutoFit/>
            </a:bodyPr>
            <a:p>
              <a:pPr fontAlgn="auto">
                <a:lnSpc>
                  <a:spcPct val="150000"/>
                </a:lnSpc>
              </a:pPr>
              <a:r>
                <a:rPr lang="zh-CN" altLang="en-US" sz="3200" b="1">
                  <a:solidFill>
                    <a:srgbClr val="FF0000"/>
                  </a:solidFill>
                  <a:latin typeface="华文中宋" panose="02010600040101010101" pitchFamily="2" charset="-122"/>
                  <a:ea typeface="华文中宋" panose="02010600040101010101" pitchFamily="2" charset="-122"/>
                </a:rPr>
                <a:t>自由主要指</a:t>
              </a:r>
              <a:r>
                <a:rPr lang="zh-CN" altLang="en-US" sz="3200" b="1" u="sng">
                  <a:latin typeface="楷体" panose="02010609060101010101" pitchFamily="49" charset="-122"/>
                  <a:ea typeface="楷体" panose="02010609060101010101" pitchFamily="49" charset="-122"/>
                </a:rPr>
                <a:t>人们在</a:t>
              </a:r>
              <a:r>
                <a:rPr lang="zh-CN" altLang="en-US" sz="3200" b="1" u="sng">
                  <a:gradFill>
                    <a:gsLst>
                      <a:gs pos="0">
                        <a:srgbClr val="012D86"/>
                      </a:gs>
                      <a:gs pos="100000">
                        <a:srgbClr val="0E2557"/>
                      </a:gs>
                    </a:gsLst>
                    <a:lin scaled="0"/>
                  </a:gradFill>
                  <a:latin typeface="楷体" panose="02010609060101010101" pitchFamily="49" charset="-122"/>
                  <a:ea typeface="楷体" panose="02010609060101010101" pitchFamily="49" charset="-122"/>
                </a:rPr>
                <a:t>法律规定的范围</a:t>
              </a:r>
              <a:r>
                <a:rPr lang="zh-CN" altLang="en-US" sz="3200" b="1" u="sng">
                  <a:latin typeface="楷体" panose="02010609060101010101" pitchFamily="49" charset="-122"/>
                  <a:ea typeface="楷体" panose="02010609060101010101" pitchFamily="49" charset="-122"/>
                </a:rPr>
                <a:t>内，</a:t>
              </a:r>
              <a:r>
                <a:rPr lang="zh-CN" altLang="en-US" sz="3200" b="1" u="sng">
                  <a:gradFill>
                    <a:gsLst>
                      <a:gs pos="0">
                        <a:srgbClr val="7B32B2"/>
                      </a:gs>
                      <a:gs pos="100000">
                        <a:srgbClr val="401A5D"/>
                      </a:gs>
                    </a:gsLst>
                    <a:lin scaled="0"/>
                  </a:gradFill>
                  <a:latin typeface="楷体" panose="02010609060101010101" pitchFamily="49" charset="-122"/>
                  <a:ea typeface="楷体" panose="02010609060101010101" pitchFamily="49" charset="-122"/>
                </a:rPr>
                <a:t>依照自己的意志活动</a:t>
              </a:r>
              <a:r>
                <a:rPr lang="zh-CN" altLang="en-US" sz="3200" b="1" u="sng">
                  <a:latin typeface="楷体" panose="02010609060101010101" pitchFamily="49" charset="-122"/>
                  <a:ea typeface="楷体" panose="02010609060101010101" pitchFamily="49" charset="-122"/>
                </a:rPr>
                <a:t>的权利</a:t>
              </a:r>
              <a:r>
                <a:rPr lang="zh-CN" altLang="en-US" sz="3200" b="1">
                  <a:latin typeface="楷体" panose="02010609060101010101" pitchFamily="49" charset="-122"/>
                  <a:ea typeface="楷体" panose="02010609060101010101" pitchFamily="49" charset="-122"/>
                </a:rPr>
                <a:t>。</a:t>
              </a:r>
              <a:r>
                <a:rPr lang="zh-CN" altLang="en-US" sz="3200" b="1">
                  <a:solidFill>
                    <a:srgbClr val="FF0000"/>
                  </a:solidFill>
                  <a:latin typeface="华文中宋" panose="02010600040101010101" pitchFamily="2" charset="-122"/>
                  <a:ea typeface="华文中宋" panose="02010600040101010101" pitchFamily="2" charset="-122"/>
                </a:rPr>
                <a:t>自由在法律上的体现就是</a:t>
              </a:r>
              <a:r>
                <a:rPr lang="zh-CN" altLang="en-US" sz="3200" b="1" u="sng">
                  <a:latin typeface="楷体" panose="02010609060101010101" pitchFamily="49" charset="-122"/>
                  <a:ea typeface="楷体" panose="02010609060101010101" pitchFamily="49" charset="-122"/>
                </a:rPr>
                <a:t>人们享有的和正当行使的各项权利</a:t>
              </a: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 </a:t>
              </a:r>
              <a:r>
                <a:rPr lang="zh-CN" altLang="en-US" sz="32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教材</a:t>
              </a:r>
              <a:r>
                <a:rPr lang="en-US" altLang="zh-CN" sz="32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P100</a:t>
              </a:r>
              <a:r>
                <a:rPr lang="en-US" altLang="zh-CN" sz="3200" b="1">
                  <a:latin typeface="楷体" panose="02010609060101010101" pitchFamily="49" charset="-122"/>
                  <a:ea typeface="楷体" panose="02010609060101010101" pitchFamily="49" charset="-122"/>
                </a:rPr>
                <a:t> </a:t>
              </a:r>
              <a:endParaRPr lang="en-US" altLang="zh-CN" sz="3200" b="1">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00965" y="177800"/>
            <a:ext cx="11923395" cy="4335780"/>
          </a:xfrm>
          <a:prstGeom prst="rect">
            <a:avLst/>
          </a:prstGeom>
        </p:spPr>
      </p:pic>
      <p:grpSp>
        <p:nvGrpSpPr>
          <p:cNvPr id="7" name="组合 6"/>
          <p:cNvGrpSpPr/>
          <p:nvPr/>
        </p:nvGrpSpPr>
        <p:grpSpPr>
          <a:xfrm>
            <a:off x="1885315" y="4373880"/>
            <a:ext cx="7944485" cy="2357755"/>
            <a:chOff x="2969" y="6888"/>
            <a:chExt cx="12511" cy="3713"/>
          </a:xfrm>
        </p:grpSpPr>
        <p:sp>
          <p:nvSpPr>
            <p:cNvPr id="4" name="文本框 3"/>
            <p:cNvSpPr txBox="1"/>
            <p:nvPr/>
          </p:nvSpPr>
          <p:spPr>
            <a:xfrm>
              <a:off x="2969" y="8360"/>
              <a:ext cx="12511" cy="1016"/>
            </a:xfrm>
            <a:prstGeom prst="rect">
              <a:avLst/>
            </a:prstGeom>
            <a:noFill/>
          </p:spPr>
          <p:txBody>
            <a:bodyPr wrap="square" rtlCol="0">
              <a:spAutoFit/>
            </a:bodyPr>
            <a:p>
              <a:r>
                <a:rPr lang="zh-CN" altLang="en-US" sz="3600" b="1" dirty="0" smtClean="0">
                  <a:gradFill>
                    <a:gsLst>
                      <a:gs pos="0">
                        <a:srgbClr val="012D86"/>
                      </a:gs>
                      <a:gs pos="100000">
                        <a:srgbClr val="0E2557"/>
                      </a:gs>
                    </a:gsLst>
                    <a:lin scaled="0"/>
                  </a:gradFill>
                  <a:latin typeface="华文中宋" panose="02010600040101010101" pitchFamily="2" charset="-122"/>
                  <a:ea typeface="华文中宋" panose="02010600040101010101" pitchFamily="2" charset="-122"/>
                </a:rPr>
                <a:t>人生而自由</a:t>
              </a:r>
              <a:endParaRPr lang="zh-CN" altLang="en-US" sz="3600" b="1" dirty="0" smtClean="0">
                <a:gradFill>
                  <a:gsLst>
                    <a:gs pos="0">
                      <a:srgbClr val="012D86"/>
                    </a:gs>
                    <a:gs pos="100000">
                      <a:srgbClr val="0E2557"/>
                    </a:gs>
                  </a:gsLst>
                  <a:lin scaled="0"/>
                </a:gradFill>
                <a:latin typeface="华文中宋" panose="02010600040101010101" pitchFamily="2" charset="-122"/>
                <a:ea typeface="华文中宋" panose="02010600040101010101" pitchFamily="2" charset="-122"/>
              </a:endParaRPr>
            </a:p>
          </p:txBody>
        </p:sp>
        <p:pic>
          <p:nvPicPr>
            <p:cNvPr id="5" name="图片 4"/>
            <p:cNvPicPr>
              <a:picLocks noChangeAspect="1"/>
            </p:cNvPicPr>
            <p:nvPr/>
          </p:nvPicPr>
          <p:blipFill>
            <a:blip r:embed="rId2"/>
            <a:stretch>
              <a:fillRect/>
            </a:stretch>
          </p:blipFill>
          <p:spPr>
            <a:xfrm>
              <a:off x="7275" y="6888"/>
              <a:ext cx="4011" cy="371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sp>
        <p:nvSpPr>
          <p:cNvPr id="6" name="文本框 5"/>
          <p:cNvSpPr txBox="1"/>
          <p:nvPr/>
        </p:nvSpPr>
        <p:spPr>
          <a:xfrm>
            <a:off x="7207885" y="5308600"/>
            <a:ext cx="4664075" cy="645160"/>
          </a:xfrm>
          <a:prstGeom prst="rect">
            <a:avLst/>
          </a:prstGeom>
          <a:noFill/>
        </p:spPr>
        <p:txBody>
          <a:bodyPr wrap="square" rtlCol="0">
            <a:spAutoFit/>
          </a:bodyPr>
          <a:p>
            <a:r>
              <a:rPr lang="zh-CN" altLang="en-US" sz="3600" b="1" dirty="0" smtClean="0">
                <a:solidFill>
                  <a:srgbClr val="FF0000"/>
                </a:solidFill>
                <a:latin typeface="华文中宋" panose="02010600040101010101" pitchFamily="2" charset="-122"/>
                <a:ea typeface="华文中宋" panose="02010600040101010101" pitchFamily="2" charset="-122"/>
              </a:rPr>
              <a:t>却无往不在枷锁之中</a:t>
            </a:r>
            <a:r>
              <a:rPr lang="en-US" altLang="zh-CN" sz="3600" b="1" dirty="0" smtClean="0">
                <a:solidFill>
                  <a:srgbClr val="FF0000"/>
                </a:solidFill>
                <a:latin typeface="华文中宋" panose="02010600040101010101" pitchFamily="2" charset="-122"/>
                <a:ea typeface="华文中宋" panose="02010600040101010101" pitchFamily="2" charset="-122"/>
              </a:rPr>
              <a:t>!</a:t>
            </a:r>
            <a:endParaRPr lang="en-US" altLang="zh-CN" sz="3600" b="1" dirty="0" smtClean="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71675" y="360045"/>
            <a:ext cx="9798685" cy="1660525"/>
          </a:xfrm>
          <a:prstGeom prst="rect">
            <a:avLst/>
          </a:prstGeom>
          <a:noFill/>
        </p:spPr>
        <p:txBody>
          <a:bodyPr wrap="square" rtlCol="0" anchor="t">
            <a:spAutoFit/>
          </a:bodyPr>
          <a:p>
            <a:pPr fontAlgn="auto">
              <a:lnSpc>
                <a:spcPts val="4080"/>
              </a:lnSpc>
            </a:pPr>
            <a:r>
              <a:rPr lang="zh-CN" altLang="en-US" sz="2400" b="1">
                <a:latin typeface="华文中宋" panose="02010600040101010101" pitchFamily="2" charset="-122"/>
                <a:ea typeface="华文中宋" panose="02010600040101010101" pitchFamily="2" charset="-122"/>
                <a:cs typeface="华文中宋" panose="02010600040101010101" pitchFamily="2" charset="-122"/>
                <a:sym typeface="+mn-ea"/>
              </a:rPr>
              <a:t>自由也是社会主义核心价值观在社会层面的价值准则之一。那么，作为社会主义核心价值观的</a:t>
            </a:r>
            <a:r>
              <a:rPr lang="en-US" altLang="zh-CN" sz="24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400" b="1">
                <a:latin typeface="华文中宋" panose="02010600040101010101" pitchFamily="2" charset="-122"/>
                <a:ea typeface="华文中宋" panose="02010600040101010101" pitchFamily="2" charset="-122"/>
                <a:cs typeface="华文中宋" panose="02010600040101010101" pitchFamily="2" charset="-122"/>
                <a:sym typeface="+mn-ea"/>
              </a:rPr>
              <a:t>自由</a:t>
            </a:r>
            <a:r>
              <a:rPr lang="en-US" altLang="zh-CN" sz="2400" b="1">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4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只是要求公众遵守社会规则？</a:t>
            </a:r>
            <a:r>
              <a:rPr lang="zh-CN" altLang="en-US" sz="2400" b="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rPr>
              <a:t>只是强调履行法定义务？</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只是强调法治的重要性</a:t>
            </a:r>
            <a:r>
              <a:rPr lang="zh-CN" altLang="en-US" sz="2400" b="1">
                <a:latin typeface="华文中宋" panose="02010600040101010101" pitchFamily="2" charset="-122"/>
                <a:ea typeface="华文中宋" panose="02010600040101010101" pitchFamily="2" charset="-122"/>
                <a:cs typeface="华文中宋" panose="02010600040101010101" pitchFamily="2" charset="-122"/>
                <a:sym typeface="+mn-ea"/>
              </a:rPr>
              <a:t>吗</a:t>
            </a:r>
            <a:r>
              <a:rPr lang="zh-CN" altLang="en-US" sz="2400" b="1">
                <a:solidFill>
                  <a:schemeClr val="accent6">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2400" b="1">
              <a:solidFill>
                <a:schemeClr val="accent6">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nvGrpSpPr>
          <p:cNvPr id="9" name="组合 8"/>
          <p:cNvGrpSpPr/>
          <p:nvPr/>
        </p:nvGrpSpPr>
        <p:grpSpPr>
          <a:xfrm>
            <a:off x="1007110" y="1511935"/>
            <a:ext cx="11073130" cy="1997710"/>
            <a:chOff x="1586" y="2755"/>
            <a:chExt cx="17438" cy="3146"/>
          </a:xfrm>
        </p:grpSpPr>
        <p:graphicFrame>
          <p:nvGraphicFramePr>
            <p:cNvPr id="2" name="对象 1"/>
            <p:cNvGraphicFramePr/>
            <p:nvPr/>
          </p:nvGraphicFramePr>
          <p:xfrm>
            <a:off x="16188" y="2755"/>
            <a:ext cx="2837" cy="3147"/>
          </p:xfrm>
          <a:graphic>
            <a:graphicData uri="http://schemas.openxmlformats.org/presentationml/2006/ole">
              <mc:AlternateContent xmlns:mc="http://schemas.openxmlformats.org/markup-compatibility/2006">
                <mc:Choice xmlns:v="urn:schemas-microsoft-com:vml" Requires="v">
                  <p:oleObj spid="_x0000_s3" name="" r:id="rId1" imgW="990600" imgH="1833245" progId="Paint.Picture">
                    <p:embed/>
                  </p:oleObj>
                </mc:Choice>
                <mc:Fallback>
                  <p:oleObj name="" r:id="rId1" imgW="990600" imgH="1833245" progId="Paint.Picture">
                    <p:embed/>
                    <p:pic>
                      <p:nvPicPr>
                        <p:cNvPr id="0" name="图片 2"/>
                        <p:cNvPicPr/>
                        <p:nvPr/>
                      </p:nvPicPr>
                      <p:blipFill>
                        <a:blip r:embed="rId2"/>
                        <a:stretch>
                          <a:fillRect/>
                        </a:stretch>
                      </p:blipFill>
                      <p:spPr>
                        <a:xfrm>
                          <a:off x="16188" y="2755"/>
                          <a:ext cx="2837" cy="3147"/>
                        </a:xfrm>
                        <a:prstGeom prst="rect">
                          <a:avLst/>
                        </a:prstGeom>
                      </p:spPr>
                    </p:pic>
                  </p:oleObj>
                </mc:Fallback>
              </mc:AlternateContent>
            </a:graphicData>
          </a:graphic>
        </p:graphicFrame>
        <p:sp>
          <p:nvSpPr>
            <p:cNvPr id="5122" name="MH_SubTitle_2"/>
            <p:cNvSpPr>
              <a:spLocks noChangeArrowheads="1"/>
            </p:cNvSpPr>
            <p:nvPr>
              <p:custDataLst>
                <p:tags r:id="rId3"/>
              </p:custDataLst>
            </p:nvPr>
          </p:nvSpPr>
          <p:spPr bwMode="auto">
            <a:xfrm>
              <a:off x="6860" y="3834"/>
              <a:ext cx="2460" cy="1845"/>
            </a:xfrm>
            <a:prstGeom prst="ellipse">
              <a:avLst/>
            </a:prstGeom>
            <a:solidFill>
              <a:srgbClr val="FFFFFF"/>
            </a:solidFill>
            <a:ln w="76200">
              <a:solidFill>
                <a:srgbClr val="94D14F"/>
              </a:solidFill>
              <a:round/>
            </a:ln>
          </p:spPr>
          <p:txBody>
            <a:bodyPr lIns="0" tIns="0" rIns="0" bIns="0" anchor="ctr" anchorCtr="1"/>
            <a:p>
              <a:r>
                <a:rPr lang="zh-CN" altLang="en-US" sz="2000" b="1" dirty="0">
                  <a:latin typeface="微软雅黑" panose="020B0503020204020204" charset="-122"/>
                  <a:ea typeface="微软雅黑" panose="020B0503020204020204" charset="-122"/>
                </a:rPr>
                <a:t>社会</a:t>
              </a:r>
              <a:r>
                <a:rPr lang="zh-CN" altLang="en-US" sz="2000" b="1" dirty="0">
                  <a:latin typeface="微软雅黑" panose="020B0503020204020204" charset="-122"/>
                  <a:ea typeface="微软雅黑" panose="020B0503020204020204" charset="-122"/>
                </a:rPr>
                <a:t>自由</a:t>
              </a:r>
              <a:endParaRPr lang="zh-CN" altLang="en-US" sz="2000" b="1" dirty="0">
                <a:latin typeface="微软雅黑" panose="020B0503020204020204" charset="-122"/>
                <a:ea typeface="微软雅黑" panose="020B0503020204020204" charset="-122"/>
              </a:endParaRPr>
            </a:p>
          </p:txBody>
        </p:sp>
        <p:sp>
          <p:nvSpPr>
            <p:cNvPr id="5123" name="MH_Other_1"/>
            <p:cNvSpPr/>
            <p:nvPr>
              <p:custDataLst>
                <p:tags r:id="rId4"/>
              </p:custDataLst>
            </p:nvPr>
          </p:nvSpPr>
          <p:spPr bwMode="auto">
            <a:xfrm>
              <a:off x="8647" y="3856"/>
              <a:ext cx="765" cy="579"/>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94D14F"/>
            </a:solidFill>
            <a:ln w="38100">
              <a:solidFill>
                <a:srgbClr val="F7F7F7"/>
              </a:solidFill>
              <a:round/>
            </a:ln>
          </p:spPr>
          <p:txBody>
            <a:bodyPr anchor="ctr" anchorCtr="1"/>
            <a:p>
              <a:pPr eaLnBrk="1" hangingPunct="1"/>
              <a:r>
                <a:rPr lang="fr-FR" altLang="zh-CN" sz="2400" dirty="0">
                  <a:solidFill>
                    <a:srgbClr val="F7F7F7"/>
                  </a:solidFill>
                  <a:ea typeface="微软雅黑" panose="020B0503020204020204" charset="-122"/>
                </a:rPr>
                <a:t>B</a:t>
              </a:r>
              <a:endParaRPr lang="fr-FR" altLang="zh-CN" sz="2400" dirty="0">
                <a:solidFill>
                  <a:srgbClr val="F7F7F7"/>
                </a:solidFill>
                <a:ea typeface="微软雅黑" panose="020B0503020204020204" charset="-122"/>
              </a:endParaRPr>
            </a:p>
          </p:txBody>
        </p:sp>
        <p:sp>
          <p:nvSpPr>
            <p:cNvPr id="5124" name="MH_Other_2"/>
            <p:cNvSpPr/>
            <p:nvPr>
              <p:custDataLst>
                <p:tags r:id="rId5"/>
              </p:custDataLst>
            </p:nvPr>
          </p:nvSpPr>
          <p:spPr bwMode="auto">
            <a:xfrm flipH="1">
              <a:off x="8938" y="4147"/>
              <a:ext cx="790" cy="1472"/>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94D14F"/>
            </a:solidFill>
            <a:ln w="9525">
              <a:solidFill>
                <a:schemeClr val="bg1"/>
              </a:solidFill>
              <a:round/>
            </a:ln>
          </p:spPr>
          <p:txBody>
            <a:bodyPr/>
            <a:p>
              <a:endParaRPr lang="zh-CN" altLang="en-US"/>
            </a:p>
          </p:txBody>
        </p:sp>
        <p:sp>
          <p:nvSpPr>
            <p:cNvPr id="5125" name="MH_SubTitle_1"/>
            <p:cNvSpPr>
              <a:spLocks noChangeArrowheads="1"/>
            </p:cNvSpPr>
            <p:nvPr>
              <p:custDataLst>
                <p:tags r:id="rId6"/>
              </p:custDataLst>
            </p:nvPr>
          </p:nvSpPr>
          <p:spPr bwMode="auto">
            <a:xfrm>
              <a:off x="2051" y="3834"/>
              <a:ext cx="2462" cy="1845"/>
            </a:xfrm>
            <a:prstGeom prst="ellipse">
              <a:avLst/>
            </a:prstGeom>
            <a:solidFill>
              <a:srgbClr val="FFFFFF"/>
            </a:solidFill>
            <a:ln w="76200">
              <a:solidFill>
                <a:srgbClr val="FFC000"/>
              </a:solidFill>
              <a:round/>
            </a:ln>
          </p:spPr>
          <p:txBody>
            <a:bodyPr lIns="0" tIns="0" rIns="0" bIns="0" anchor="ctr" anchorCtr="1"/>
            <a:p>
              <a:pPr eaLnBrk="1" hangingPunct="1"/>
              <a:r>
                <a:rPr lang="zh-CN" altLang="en-US" sz="2000" b="1" dirty="0" smtClean="0">
                  <a:latin typeface="微软雅黑" panose="020B0503020204020204" charset="-122"/>
                  <a:ea typeface="微软雅黑" panose="020B0503020204020204" charset="-122"/>
                </a:rPr>
                <a:t>自然</a:t>
              </a:r>
              <a:r>
                <a:rPr lang="zh-CN" altLang="en-US" sz="2000" b="1" dirty="0" smtClean="0">
                  <a:latin typeface="微软雅黑" panose="020B0503020204020204" charset="-122"/>
                  <a:ea typeface="微软雅黑" panose="020B0503020204020204" charset="-122"/>
                </a:rPr>
                <a:t>自由</a:t>
              </a:r>
              <a:endParaRPr lang="zh-CN" altLang="en-US" sz="2000" b="1" dirty="0" smtClean="0">
                <a:latin typeface="微软雅黑" panose="020B0503020204020204" charset="-122"/>
                <a:ea typeface="微软雅黑" panose="020B0503020204020204" charset="-122"/>
              </a:endParaRPr>
            </a:p>
          </p:txBody>
        </p:sp>
        <p:sp>
          <p:nvSpPr>
            <p:cNvPr id="5126" name="MH_Other_3"/>
            <p:cNvSpPr/>
            <p:nvPr>
              <p:custDataLst>
                <p:tags r:id="rId7"/>
              </p:custDataLst>
            </p:nvPr>
          </p:nvSpPr>
          <p:spPr bwMode="auto">
            <a:xfrm flipH="1">
              <a:off x="1979" y="3757"/>
              <a:ext cx="767" cy="579"/>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FFC000"/>
            </a:solidFill>
            <a:ln w="38100">
              <a:solidFill>
                <a:srgbClr val="F7F7F7"/>
              </a:solidFill>
              <a:round/>
            </a:ln>
          </p:spPr>
          <p:txBody>
            <a:bodyPr anchor="ctr" anchorCtr="1"/>
            <a:p>
              <a:pPr eaLnBrk="1" hangingPunct="1"/>
              <a:r>
                <a:rPr lang="fr-FR" altLang="zh-CN" sz="2400" dirty="0">
                  <a:solidFill>
                    <a:srgbClr val="F7F7F7"/>
                  </a:solidFill>
                  <a:ea typeface="微软雅黑" panose="020B0503020204020204" charset="-122"/>
                </a:rPr>
                <a:t>A</a:t>
              </a:r>
              <a:endParaRPr lang="fr-FR" altLang="zh-CN" sz="2400" dirty="0">
                <a:solidFill>
                  <a:srgbClr val="F7F7F7"/>
                </a:solidFill>
                <a:ea typeface="微软雅黑" panose="020B0503020204020204" charset="-122"/>
              </a:endParaRPr>
            </a:p>
          </p:txBody>
        </p:sp>
        <p:sp>
          <p:nvSpPr>
            <p:cNvPr id="5127" name="MH_Other_4"/>
            <p:cNvSpPr/>
            <p:nvPr>
              <p:custDataLst>
                <p:tags r:id="rId8"/>
              </p:custDataLst>
            </p:nvPr>
          </p:nvSpPr>
          <p:spPr bwMode="auto">
            <a:xfrm>
              <a:off x="1586" y="4147"/>
              <a:ext cx="790" cy="1472"/>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FFC000"/>
            </a:solidFill>
            <a:ln w="9525">
              <a:solidFill>
                <a:schemeClr val="bg1"/>
              </a:solidFill>
              <a:round/>
            </a:ln>
          </p:spPr>
          <p:txBody>
            <a:bodyPr/>
            <a:p>
              <a:endParaRPr lang="zh-CN" altLang="en-US"/>
            </a:p>
          </p:txBody>
        </p:sp>
        <p:sp>
          <p:nvSpPr>
            <p:cNvPr id="17" name="MH_SubTitle_3"/>
            <p:cNvSpPr>
              <a:spLocks noChangeArrowheads="1"/>
            </p:cNvSpPr>
            <p:nvPr>
              <p:custDataLst>
                <p:tags r:id="rId9"/>
              </p:custDataLst>
            </p:nvPr>
          </p:nvSpPr>
          <p:spPr bwMode="auto">
            <a:xfrm>
              <a:off x="12370" y="3903"/>
              <a:ext cx="2462" cy="1845"/>
            </a:xfrm>
            <a:prstGeom prst="ellipse">
              <a:avLst/>
            </a:prstGeom>
            <a:solidFill>
              <a:srgbClr val="FFFFFF"/>
            </a:solidFill>
            <a:ln w="76200">
              <a:solidFill>
                <a:srgbClr val="25C3E3"/>
              </a:solidFill>
              <a:round/>
            </a:ln>
          </p:spPr>
          <p:txBody>
            <a:bodyPr lIns="0" tIns="0" rIns="0" bIns="0" anchor="ctr" anchorCtr="1"/>
            <a:p>
              <a:pPr eaLnBrk="1" hangingPunct="1"/>
              <a:r>
                <a:rPr lang="zh-CN" altLang="en-US" sz="2000" b="1" dirty="0">
                  <a:latin typeface="微软雅黑" panose="020B0503020204020204" charset="-122"/>
                  <a:ea typeface="微软雅黑" panose="020B0503020204020204" charset="-122"/>
                </a:rPr>
                <a:t>道德自由</a:t>
              </a:r>
              <a:endParaRPr lang="zh-CN" altLang="en-US" sz="2000" b="1" dirty="0">
                <a:latin typeface="微软雅黑" panose="020B0503020204020204" charset="-122"/>
                <a:ea typeface="微软雅黑" panose="020B0503020204020204" charset="-122"/>
              </a:endParaRPr>
            </a:p>
          </p:txBody>
        </p:sp>
        <p:sp>
          <p:nvSpPr>
            <p:cNvPr id="18" name="MH_Other_7"/>
            <p:cNvSpPr/>
            <p:nvPr>
              <p:custDataLst>
                <p:tags r:id="rId10"/>
              </p:custDataLst>
            </p:nvPr>
          </p:nvSpPr>
          <p:spPr bwMode="auto">
            <a:xfrm flipH="1">
              <a:off x="12370" y="3842"/>
              <a:ext cx="767" cy="579"/>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25C3E3"/>
            </a:solidFill>
            <a:ln w="38100">
              <a:solidFill>
                <a:srgbClr val="F7F7F7"/>
              </a:solidFill>
              <a:round/>
            </a:ln>
          </p:spPr>
          <p:txBody>
            <a:bodyPr anchor="ctr" anchorCtr="1"/>
            <a:p>
              <a:pPr eaLnBrk="1" hangingPunct="1"/>
              <a:r>
                <a:rPr lang="fr-FR" altLang="zh-CN" sz="2400" dirty="0">
                  <a:solidFill>
                    <a:srgbClr val="F7F7F7"/>
                  </a:solidFill>
                  <a:ea typeface="微软雅黑" panose="020B0503020204020204" charset="-122"/>
                </a:rPr>
                <a:t>C</a:t>
              </a:r>
              <a:endParaRPr lang="fr-FR" altLang="zh-CN" sz="2400" dirty="0">
                <a:solidFill>
                  <a:srgbClr val="F7F7F7"/>
                </a:solidFill>
                <a:ea typeface="微软雅黑" panose="020B0503020204020204" charset="-122"/>
              </a:endParaRPr>
            </a:p>
          </p:txBody>
        </p:sp>
        <p:sp>
          <p:nvSpPr>
            <p:cNvPr id="19" name="MH_Other_8"/>
            <p:cNvSpPr/>
            <p:nvPr>
              <p:custDataLst>
                <p:tags r:id="rId11"/>
              </p:custDataLst>
            </p:nvPr>
          </p:nvSpPr>
          <p:spPr bwMode="auto">
            <a:xfrm>
              <a:off x="11965" y="4232"/>
              <a:ext cx="790" cy="1472"/>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25C3E3"/>
            </a:solidFill>
            <a:ln w="9525">
              <a:solidFill>
                <a:schemeClr val="bg1"/>
              </a:solidFill>
              <a:round/>
            </a:ln>
          </p:spPr>
          <p:txBody>
            <a:bodyPr/>
            <a:p>
              <a:endParaRPr lang="zh-CN" altLang="en-US"/>
            </a:p>
          </p:txBody>
        </p:sp>
      </p:grpSp>
      <p:sp>
        <p:nvSpPr>
          <p:cNvPr id="5" name="文本框 4"/>
          <p:cNvSpPr txBox="1"/>
          <p:nvPr/>
        </p:nvSpPr>
        <p:spPr>
          <a:xfrm>
            <a:off x="675640" y="3712845"/>
            <a:ext cx="2816860" cy="1938020"/>
          </a:xfrm>
          <a:prstGeom prst="rect">
            <a:avLst/>
          </a:prstGeom>
          <a:noFill/>
        </p:spPr>
        <p:txBody>
          <a:bodyPr wrap="square" rtlCol="0" anchor="t">
            <a:spAutoFit/>
          </a:bodyPr>
          <a:p>
            <a:r>
              <a:rPr lang="zh-CN" altLang="en-US" sz="2000" b="1">
                <a:latin typeface="华文中宋" panose="02010600040101010101" pitchFamily="2" charset="-122"/>
                <a:ea typeface="华文中宋" panose="02010600040101010101" pitchFamily="2" charset="-122"/>
                <a:cs typeface="华文中宋" panose="02010600040101010101" pitchFamily="2" charset="-122"/>
                <a:sym typeface="+mn-ea"/>
              </a:rPr>
              <a:t>自然自由是最低层次的自由，是</a:t>
            </a:r>
            <a:r>
              <a:rPr lang="zh-CN" altLang="en-US" sz="2000" b="1">
                <a:solidFill>
                  <a:schemeClr val="accent2"/>
                </a:solidFill>
                <a:latin typeface="华文中宋" panose="02010600040101010101" pitchFamily="2" charset="-122"/>
                <a:ea typeface="华文中宋" panose="02010600040101010101" pitchFamily="2" charset="-122"/>
                <a:cs typeface="华文中宋" panose="02010600040101010101" pitchFamily="2" charset="-122"/>
                <a:sym typeface="+mn-ea"/>
              </a:rPr>
              <a:t>指人在最初的原始社会时期与自然界交往的过程中凭借自己的愿望和意志行动对自然加以取舍的能力。</a:t>
            </a:r>
            <a:endParaRPr lang="zh-CN" altLang="en-US" sz="2000" b="1">
              <a:solidFill>
                <a:schemeClr val="accent2"/>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文本框 5"/>
          <p:cNvSpPr txBox="1"/>
          <p:nvPr/>
        </p:nvSpPr>
        <p:spPr>
          <a:xfrm>
            <a:off x="3907155" y="3753485"/>
            <a:ext cx="2816860" cy="1630045"/>
          </a:xfrm>
          <a:prstGeom prst="rect">
            <a:avLst/>
          </a:prstGeom>
          <a:noFill/>
        </p:spPr>
        <p:txBody>
          <a:bodyPr wrap="square" rtlCol="0" anchor="t">
            <a:spAutoFit/>
          </a:bodyPr>
          <a:p>
            <a:r>
              <a:rPr lang="zh-CN" altLang="en-US" sz="2000" b="1">
                <a:latin typeface="华文中宋" panose="02010600040101010101" pitchFamily="2" charset="-122"/>
                <a:ea typeface="华文中宋" panose="02010600040101010101" pitchFamily="2" charset="-122"/>
                <a:cs typeface="华文中宋" panose="02010600040101010101" pitchFamily="2" charset="-122"/>
                <a:sym typeface="+mn-ea"/>
              </a:rPr>
              <a:t>社会自由是</a:t>
            </a:r>
            <a:r>
              <a:rPr lang="zh-CN" altLang="en-US" sz="2000" b="1">
                <a:solidFill>
                  <a:schemeClr val="accent6"/>
                </a:solidFill>
                <a:latin typeface="华文中宋" panose="02010600040101010101" pitchFamily="2" charset="-122"/>
                <a:ea typeface="华文中宋" panose="02010600040101010101" pitchFamily="2" charset="-122"/>
                <a:cs typeface="华文中宋" panose="02010600040101010101" pitchFamily="2" charset="-122"/>
                <a:sym typeface="+mn-ea"/>
              </a:rPr>
              <a:t>在人类社会中，个人的自由不再表现为不受任何约束、为所欲为的韧性，而表现为对规则、法律的服从。</a:t>
            </a:r>
            <a:endParaRPr lang="zh-CN" altLang="en-US" sz="2000" b="1">
              <a:solidFill>
                <a:schemeClr val="accent6"/>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7" name="文本框 6"/>
          <p:cNvSpPr txBox="1"/>
          <p:nvPr/>
        </p:nvSpPr>
        <p:spPr>
          <a:xfrm>
            <a:off x="7138670" y="3760470"/>
            <a:ext cx="2816860" cy="1630045"/>
          </a:xfrm>
          <a:prstGeom prst="rect">
            <a:avLst/>
          </a:prstGeom>
          <a:noFill/>
        </p:spPr>
        <p:txBody>
          <a:bodyPr wrap="square" rtlCol="0" anchor="t">
            <a:spAutoFit/>
          </a:bodyPr>
          <a:p>
            <a:r>
              <a:rPr lang="zh-CN" altLang="en-US" sz="2000" b="1">
                <a:latin typeface="华文中宋" panose="02010600040101010101" pitchFamily="2" charset="-122"/>
                <a:ea typeface="华文中宋" panose="02010600040101010101" pitchFamily="2" charset="-122"/>
                <a:cs typeface="华文中宋" panose="02010600040101010101" pitchFamily="2" charset="-122"/>
                <a:sym typeface="+mn-ea"/>
              </a:rPr>
              <a:t>道德自由是</a:t>
            </a:r>
            <a:r>
              <a:rPr lang="zh-CN" altLang="en-US" sz="2000" b="1">
                <a:gradFill>
                  <a:gsLst>
                    <a:gs pos="0">
                      <a:srgbClr val="007BD3"/>
                    </a:gs>
                    <a:gs pos="100000">
                      <a:srgbClr val="034373"/>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rPr>
              <a:t>一个人在处理个人意志和利益时，能够自觉按照理性的标准，恪守规则、自我约束、严于律己。</a:t>
            </a:r>
            <a:endParaRPr lang="zh-CN" altLang="en-US" sz="2000" b="1">
              <a:gradFill>
                <a:gsLst>
                  <a:gs pos="0">
                    <a:srgbClr val="007BD3"/>
                  </a:gs>
                  <a:gs pos="100000">
                    <a:srgbClr val="034373"/>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nvGrpSpPr>
          <p:cNvPr id="10" name="组合 9"/>
          <p:cNvGrpSpPr/>
          <p:nvPr/>
        </p:nvGrpSpPr>
        <p:grpSpPr>
          <a:xfrm>
            <a:off x="523875" y="5530215"/>
            <a:ext cx="11557000" cy="1193165"/>
            <a:chOff x="825" y="8709"/>
            <a:chExt cx="18200" cy="1879"/>
          </a:xfrm>
        </p:grpSpPr>
        <p:pic>
          <p:nvPicPr>
            <p:cNvPr id="100" name="图片 99"/>
            <p:cNvPicPr/>
            <p:nvPr/>
          </p:nvPicPr>
          <p:blipFill>
            <a:blip r:embed="rId12" r:link="rId13"/>
            <a:srcRect l="20065" t="32930" r="19766" b="32930"/>
            <a:stretch>
              <a:fillRect/>
            </a:stretch>
          </p:blipFill>
          <p:spPr>
            <a:xfrm>
              <a:off x="14233" y="8709"/>
              <a:ext cx="4792" cy="1879"/>
            </a:xfrm>
            <a:prstGeom prst="rect">
              <a:avLst/>
            </a:prstGeom>
            <a:noFill/>
            <a:ln w="9525">
              <a:noFill/>
            </a:ln>
          </p:spPr>
        </p:pic>
        <p:sp>
          <p:nvSpPr>
            <p:cNvPr id="8" name="文本框 7"/>
            <p:cNvSpPr txBox="1"/>
            <p:nvPr/>
          </p:nvSpPr>
          <p:spPr>
            <a:xfrm>
              <a:off x="825" y="9223"/>
              <a:ext cx="12857" cy="725"/>
            </a:xfrm>
            <a:prstGeom prst="rect">
              <a:avLst/>
            </a:prstGeom>
            <a:solidFill>
              <a:schemeClr val="accent2"/>
            </a:solidFill>
          </p:spPr>
          <p:txBody>
            <a:bodyPr wrap="square" rtlCol="0" anchor="t">
              <a:spAutoFit/>
            </a:bodyPr>
            <a:p>
              <a:r>
                <a:rPr lang="zh-CN" altLang="en-US" sz="240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“放弃自己的自由，就是放弃自已做人的资格</a:t>
              </a:r>
              <a:r>
                <a:rPr lang="en-US" altLang="zh-CN" sz="240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（法</a:t>
              </a:r>
              <a:r>
                <a:rPr lang="en-US" altLang="zh-CN" sz="240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卢梭）</a:t>
              </a:r>
              <a:endParaRPr lang="zh-CN" altLang="en-US" sz="240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14203" y="2503359"/>
            <a:ext cx="10658007" cy="1445260"/>
          </a:xfrm>
          <a:prstGeom prst="rect">
            <a:avLst/>
          </a:prstGeom>
          <a:noFill/>
        </p:spPr>
        <p:txBody>
          <a:bodyPr wrap="square" rtlCol="0">
            <a:spAutoFit/>
          </a:bodyPr>
          <a:lstStyle/>
          <a:p>
            <a:r>
              <a:rPr lang="zh-CN" altLang="en-US" sz="8800" b="1" dirty="0" smtClean="0">
                <a:solidFill>
                  <a:srgbClr val="7030A0"/>
                </a:solidFill>
              </a:rPr>
              <a:t>议题二：</a:t>
            </a:r>
            <a:r>
              <a:rPr lang="zh-CN" altLang="en-US" sz="8800" b="1" dirty="0" smtClean="0">
                <a:solidFill>
                  <a:schemeClr val="tx1"/>
                </a:solidFill>
              </a:rPr>
              <a:t>自由</a:t>
            </a:r>
            <a:r>
              <a:rPr lang="zh-CN" altLang="en-US" sz="8800" b="1" dirty="0" smtClean="0">
                <a:solidFill>
                  <a:srgbClr val="FF0000"/>
                </a:solidFill>
              </a:rPr>
              <a:t>何为</a:t>
            </a:r>
            <a:r>
              <a:rPr lang="zh-CN" altLang="en-US" sz="8800" b="1" dirty="0" smtClean="0">
                <a:solidFill>
                  <a:schemeClr val="tx1"/>
                </a:solidFill>
              </a:rPr>
              <a:t>？</a:t>
            </a:r>
            <a:endParaRPr lang="zh-CN" altLang="en-US" sz="8800" b="1" dirty="0" smtClean="0">
              <a:solidFill>
                <a:schemeClr val="tx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000">
        <p159:morph option="byObject"/>
      </p:transition>
    </mc:Choice>
    <mc:Fallback>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压岁钱">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386205" y="889635"/>
            <a:ext cx="10228580" cy="461391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对象 2"/>
          <p:cNvGraphicFramePr/>
          <p:nvPr/>
        </p:nvGraphicFramePr>
        <p:xfrm>
          <a:off x="386715" y="269240"/>
          <a:ext cx="11418570" cy="1256030"/>
        </p:xfrm>
        <a:graphic>
          <a:graphicData uri="http://schemas.openxmlformats.org/presentationml/2006/ole">
            <mc:AlternateContent xmlns:mc="http://schemas.openxmlformats.org/markup-compatibility/2006">
              <mc:Choice xmlns:v="urn:schemas-microsoft-com:vml" Requires="v">
                <p:oleObj spid="_x0000_s4" name="" r:id="rId1" imgW="5343525" imgH="561975" progId="Paint.Picture">
                  <p:embed/>
                </p:oleObj>
              </mc:Choice>
              <mc:Fallback>
                <p:oleObj name="" r:id="rId1" imgW="5343525" imgH="561975" progId="Paint.Picture">
                  <p:embed/>
                  <p:pic>
                    <p:nvPicPr>
                      <p:cNvPr id="0" name="图片 3"/>
                      <p:cNvPicPr/>
                      <p:nvPr/>
                    </p:nvPicPr>
                    <p:blipFill>
                      <a:blip r:embed="rId2"/>
                      <a:stretch>
                        <a:fillRect/>
                      </a:stretch>
                    </p:blipFill>
                    <p:spPr>
                      <a:xfrm>
                        <a:off x="386715" y="269240"/>
                        <a:ext cx="11418570" cy="1256030"/>
                      </a:xfrm>
                      <a:prstGeom prst="rect">
                        <a:avLst/>
                      </a:prstGeom>
                    </p:spPr>
                  </p:pic>
                </p:oleObj>
              </mc:Fallback>
            </mc:AlternateContent>
          </a:graphicData>
        </a:graphic>
      </p:graphicFrame>
      <p:sp>
        <p:nvSpPr>
          <p:cNvPr id="5" name="文本框 4"/>
          <p:cNvSpPr txBox="1"/>
          <p:nvPr/>
        </p:nvSpPr>
        <p:spPr>
          <a:xfrm>
            <a:off x="2533015" y="923925"/>
            <a:ext cx="6473190" cy="3046095"/>
          </a:xfrm>
          <a:prstGeom prst="rect">
            <a:avLst/>
          </a:prstGeom>
          <a:noFill/>
        </p:spPr>
        <p:txBody>
          <a:bodyPr wrap="square" rtlCol="0" anchor="t">
            <a:spAutoFit/>
          </a:bodyPr>
          <a:p>
            <a:r>
              <a:rPr lang="zh-CN" altLang="en-US" sz="2400" b="1">
                <a:latin typeface="Times New Roman" panose="02020603050405020304" pitchFamily="18" charset="0"/>
                <a:ea typeface="楷体" panose="02010609060101010101" pitchFamily="49" charset="-122"/>
                <a:cs typeface="Times New Roman" panose="02020603050405020304" pitchFamily="18" charset="0"/>
              </a:rPr>
              <a:t>案例中，一位奶奶在孙子收到压岁钱之后，就会给他存到专门的银行卡上，但银行卡是在奶奶手中的，也只有奶奶知道密码。几年下来，孙子的压岁钱攒了好几万块。但后来孩子的父母因感情不和协议离婚，孩子随母亲共同生活。得知自己的孙子马上要成为</a:t>
            </a:r>
            <a:r>
              <a:rPr lang="en-US" altLang="zh-CN" sz="24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latin typeface="Times New Roman" panose="02020603050405020304" pitchFamily="18" charset="0"/>
                <a:ea typeface="楷体" panose="02010609060101010101" pitchFamily="49" charset="-122"/>
                <a:cs typeface="Times New Roman" panose="02020603050405020304" pitchFamily="18" charset="0"/>
              </a:rPr>
              <a:t>外家人</a:t>
            </a:r>
            <a:r>
              <a:rPr lang="en-US" altLang="zh-CN" sz="24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latin typeface="Times New Roman" panose="02020603050405020304" pitchFamily="18" charset="0"/>
                <a:ea typeface="楷体" panose="02010609060101010101" pitchFamily="49" charset="-122"/>
                <a:cs typeface="Times New Roman" panose="02020603050405020304" pitchFamily="18" charset="0"/>
              </a:rPr>
              <a:t>，奶奶就把孙子银行卡上</a:t>
            </a:r>
            <a:r>
              <a:rPr lang="en-US" altLang="zh-CN" sz="2400" b="1">
                <a:latin typeface="Times New Roman" panose="02020603050405020304" pitchFamily="18" charset="0"/>
                <a:ea typeface="楷体" panose="02010609060101010101" pitchFamily="49" charset="-122"/>
                <a:cs typeface="Times New Roman" panose="02020603050405020304" pitchFamily="18" charset="0"/>
              </a:rPr>
              <a:t>4.5</a:t>
            </a:r>
            <a:r>
              <a:rPr lang="zh-CN" altLang="en-US" sz="2400" b="1">
                <a:latin typeface="Times New Roman" panose="02020603050405020304" pitchFamily="18" charset="0"/>
                <a:ea typeface="楷体" panose="02010609060101010101" pitchFamily="49" charset="-122"/>
                <a:cs typeface="Times New Roman" panose="02020603050405020304" pitchFamily="18" charset="0"/>
              </a:rPr>
              <a:t>万余元压岁钱全部取出占为己有。孙子一纸诉状将奶奶告上法院。</a:t>
            </a:r>
            <a:endParaRPr lang="zh-CN" altLang="en-US" sz="2400" b="1">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102" name="图片 101"/>
          <p:cNvPicPr/>
          <p:nvPr/>
        </p:nvPicPr>
        <p:blipFill>
          <a:blip r:embed="rId3" r:link="rId4"/>
          <a:stretch>
            <a:fillRect/>
          </a:stretch>
        </p:blipFill>
        <p:spPr>
          <a:xfrm>
            <a:off x="9062085" y="987425"/>
            <a:ext cx="3129915" cy="2218055"/>
          </a:xfrm>
          <a:prstGeom prst="rect">
            <a:avLst/>
          </a:prstGeom>
          <a:noFill/>
          <a:ln w="9525">
            <a:noFill/>
          </a:ln>
        </p:spPr>
      </p:pic>
      <p:sp>
        <p:nvSpPr>
          <p:cNvPr id="6" name="文本框 5"/>
          <p:cNvSpPr txBox="1"/>
          <p:nvPr/>
        </p:nvSpPr>
        <p:spPr>
          <a:xfrm>
            <a:off x="321310" y="4088765"/>
            <a:ext cx="6191250" cy="583565"/>
          </a:xfrm>
          <a:prstGeom prst="rect">
            <a:avLst/>
          </a:prstGeom>
          <a:noFill/>
        </p:spPr>
        <p:txBody>
          <a:bodyPr wrap="square" rtlCol="0">
            <a:spAutoFit/>
          </a:bodyPr>
          <a:p>
            <a:r>
              <a:rPr lang="en-US" altLang="zh-CN" sz="3200" b="1" dirty="0" smtClean="0">
                <a:solidFill>
                  <a:schemeClr val="accent1">
                    <a:lumMod val="50000"/>
                  </a:schemeClr>
                </a:solidFill>
                <a:latin typeface="Times New Roman" panose="02020603050405020304" pitchFamily="18" charset="0"/>
                <a:ea typeface="华文中宋" panose="02010600040101010101" pitchFamily="2" charset="-122"/>
                <a:cs typeface="Times New Roman" panose="02020603050405020304" pitchFamily="18" charset="0"/>
              </a:rPr>
              <a:t>4</a:t>
            </a:r>
            <a:r>
              <a:rPr lang="zh-CN" altLang="zh-CN" sz="3200" b="1" dirty="0" smtClean="0">
                <a:solidFill>
                  <a:schemeClr val="accent1">
                    <a:lumMod val="50000"/>
                  </a:schemeClr>
                </a:solidFill>
                <a:latin typeface="Times New Roman" panose="02020603050405020304" pitchFamily="18" charset="0"/>
                <a:ea typeface="华文中宋" panose="02010600040101010101" pitchFamily="2" charset="-122"/>
                <a:cs typeface="Times New Roman" panose="02020603050405020304" pitchFamily="18" charset="0"/>
              </a:rPr>
              <a:t>．</a:t>
            </a:r>
            <a:r>
              <a:rPr lang="zh-CN" altLang="en-US"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你赞同案例中孩子的做法吗？</a:t>
            </a:r>
            <a:endParaRPr lang="zh-CN" altLang="en-US"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6222365" y="4072255"/>
            <a:ext cx="6191250" cy="583565"/>
          </a:xfrm>
          <a:prstGeom prst="rect">
            <a:avLst/>
          </a:prstGeom>
          <a:noFill/>
        </p:spPr>
        <p:txBody>
          <a:bodyPr wrap="square" rtlCol="0">
            <a:spAutoFit/>
          </a:bodyPr>
          <a:p>
            <a:r>
              <a:rPr lang="zh-CN" altLang="en-US" sz="3200" b="1" dirty="0" smtClean="0">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法院会支持孩子的诉求吗？</a:t>
            </a:r>
            <a:endParaRPr lang="zh-CN" altLang="en-US" sz="3200" b="1" dirty="0" smtClean="0">
              <a:solidFill>
                <a:srgbClr val="C00000"/>
              </a:solidFill>
              <a:latin typeface="华文中宋" panose="02010600040101010101" pitchFamily="2" charset="-122"/>
              <a:ea typeface="华文中宋" panose="02010600040101010101" pitchFamily="2" charset="-122"/>
              <a:cs typeface="华文中宋" panose="02010600040101010101" pitchFamily="2" charset="-122"/>
            </a:endParaRPr>
          </a:p>
        </p:txBody>
      </p:sp>
      <p:graphicFrame>
        <p:nvGraphicFramePr>
          <p:cNvPr id="8" name="对象 7"/>
          <p:cNvGraphicFramePr/>
          <p:nvPr/>
        </p:nvGraphicFramePr>
        <p:xfrm>
          <a:off x="2474595" y="4723765"/>
          <a:ext cx="3194050" cy="1891030"/>
        </p:xfrm>
        <a:graphic>
          <a:graphicData uri="http://schemas.openxmlformats.org/presentationml/2006/ole">
            <mc:AlternateContent xmlns:mc="http://schemas.openxmlformats.org/markup-compatibility/2006">
              <mc:Choice xmlns:v="urn:schemas-microsoft-com:vml" Requires="v">
                <p:oleObj spid="_x0000_s9" name="" r:id="rId5" imgW="2147570" imgH="1466850" progId="Paint.Picture">
                  <p:embed/>
                </p:oleObj>
              </mc:Choice>
              <mc:Fallback>
                <p:oleObj name="" r:id="rId5" imgW="2147570" imgH="1466850" progId="Paint.Picture">
                  <p:embed/>
                  <p:pic>
                    <p:nvPicPr>
                      <p:cNvPr id="0" name="图片 8"/>
                      <p:cNvPicPr/>
                      <p:nvPr/>
                    </p:nvPicPr>
                    <p:blipFill>
                      <a:blip r:embed="rId6"/>
                      <a:stretch>
                        <a:fillRect/>
                      </a:stretch>
                    </p:blipFill>
                    <p:spPr>
                      <a:xfrm>
                        <a:off x="2474595" y="4723765"/>
                        <a:ext cx="3194050" cy="189103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ntr" presetSubtype="12"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down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2465" y="2037080"/>
            <a:ext cx="8265795" cy="1383665"/>
          </a:xfrm>
          <a:prstGeom prst="rect">
            <a:avLst/>
          </a:prstGeom>
          <a:noFill/>
          <a:ln w="28575" cmpd="sng">
            <a:solidFill>
              <a:schemeClr val="accent1">
                <a:shade val="50000"/>
              </a:schemeClr>
            </a:solidFill>
            <a:prstDash val="sysDot"/>
          </a:ln>
        </p:spPr>
        <p:txBody>
          <a:bodyPr wrap="square" rtlCol="0" anchor="t">
            <a:spAutoFit/>
          </a:bodyPr>
          <a:p>
            <a:pPr fontAlgn="auto">
              <a:lnSpc>
                <a:spcPct val="150000"/>
              </a:lnSpc>
            </a:pPr>
            <a:r>
              <a:rPr lang="en-US" altLang="zh-CN" sz="2800" b="1"/>
              <a:t>  </a:t>
            </a:r>
            <a:r>
              <a:rPr lang="zh-CN" altLang="en-US" sz="2800" b="1"/>
              <a:t>第十三条</a:t>
            </a:r>
            <a:r>
              <a:rPr lang="zh-CN" altLang="en-US" sz="2800"/>
              <a:t>　</a:t>
            </a:r>
            <a:r>
              <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公民的合法的私有财产不受侵犯。</a:t>
            </a:r>
            <a:endPar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fontAlgn="auto">
              <a:lnSpc>
                <a:spcPct val="150000"/>
              </a:lnSpc>
            </a:pPr>
            <a:r>
              <a:rPr lang="en-US" altLang="zh-CN"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国家依照法律规定保护公民的私有财产权和继承权。</a:t>
            </a:r>
            <a:endPar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graphicFrame>
        <p:nvGraphicFramePr>
          <p:cNvPr id="4" name="对象 3"/>
          <p:cNvGraphicFramePr/>
          <p:nvPr/>
        </p:nvGraphicFramePr>
        <p:xfrm>
          <a:off x="9402445" y="1589405"/>
          <a:ext cx="1880870" cy="2167255"/>
        </p:xfrm>
        <a:graphic>
          <a:graphicData uri="http://schemas.openxmlformats.org/presentationml/2006/ole">
            <mc:AlternateContent xmlns:mc="http://schemas.openxmlformats.org/markup-compatibility/2006">
              <mc:Choice xmlns:v="urn:schemas-microsoft-com:vml" Requires="v">
                <p:oleObj spid="_x0000_s5" name="" r:id="rId1" imgW="1529080" imgH="1924050" progId="Paint.Picture">
                  <p:embed/>
                </p:oleObj>
              </mc:Choice>
              <mc:Fallback>
                <p:oleObj name="" r:id="rId1" imgW="1529080" imgH="1924050" progId="Paint.Picture">
                  <p:embed/>
                  <p:pic>
                    <p:nvPicPr>
                      <p:cNvPr id="0" name="图片 4"/>
                      <p:cNvPicPr/>
                      <p:nvPr/>
                    </p:nvPicPr>
                    <p:blipFill>
                      <a:blip r:embed="rId2"/>
                      <a:stretch>
                        <a:fillRect/>
                      </a:stretch>
                    </p:blipFill>
                    <p:spPr>
                      <a:xfrm>
                        <a:off x="9402445" y="1589405"/>
                        <a:ext cx="1880870" cy="2167255"/>
                      </a:xfrm>
                      <a:prstGeom prst="rect">
                        <a:avLst/>
                      </a:prstGeom>
                    </p:spPr>
                  </p:pic>
                </p:oleObj>
              </mc:Fallback>
            </mc:AlternateContent>
          </a:graphicData>
        </a:graphic>
      </p:graphicFrame>
      <p:pic>
        <p:nvPicPr>
          <p:cNvPr id="101" name="图片 100"/>
          <p:cNvPicPr/>
          <p:nvPr/>
        </p:nvPicPr>
        <p:blipFill>
          <a:blip r:embed="rId3" r:link="rId4"/>
          <a:srcRect l="2244" t="3321"/>
          <a:stretch>
            <a:fillRect/>
          </a:stretch>
        </p:blipFill>
        <p:spPr>
          <a:xfrm>
            <a:off x="9528175" y="4051935"/>
            <a:ext cx="1840865" cy="2185035"/>
          </a:xfrm>
          <a:prstGeom prst="rect">
            <a:avLst/>
          </a:prstGeom>
          <a:noFill/>
          <a:ln w="9525">
            <a:noFill/>
          </a:ln>
        </p:spPr>
      </p:pic>
      <p:sp>
        <p:nvSpPr>
          <p:cNvPr id="6" name="文本框 5"/>
          <p:cNvSpPr txBox="1"/>
          <p:nvPr/>
        </p:nvSpPr>
        <p:spPr>
          <a:xfrm>
            <a:off x="672465" y="4129405"/>
            <a:ext cx="8265795" cy="2030095"/>
          </a:xfrm>
          <a:prstGeom prst="rect">
            <a:avLst/>
          </a:prstGeom>
          <a:noFill/>
          <a:ln w="28575" cmpd="sng">
            <a:solidFill>
              <a:schemeClr val="accent1">
                <a:shade val="50000"/>
              </a:schemeClr>
            </a:solidFill>
            <a:prstDash val="sysDot"/>
          </a:ln>
        </p:spPr>
        <p:txBody>
          <a:bodyPr wrap="square" rtlCol="0" anchor="t">
            <a:spAutoFit/>
          </a:bodyPr>
          <a:p>
            <a:pPr fontAlgn="auto">
              <a:lnSpc>
                <a:spcPct val="150000"/>
              </a:lnSpc>
            </a:pPr>
            <a:r>
              <a:rPr lang="en-US" altLang="zh-CN" sz="2800" b="1"/>
              <a:t>  </a:t>
            </a:r>
            <a:r>
              <a:rPr lang="zh-CN" altLang="en-US" sz="2800" b="1"/>
              <a:t>第三十五条</a:t>
            </a:r>
            <a:r>
              <a:rPr lang="zh-CN" altLang="en-US" sz="2800"/>
              <a:t>　</a:t>
            </a:r>
            <a:r>
              <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监护人应当按照最有利于被监护人的原则履行监护职责。监护人除为维护被监护人利益外，不得处分被监护人的财产。</a:t>
            </a:r>
            <a:endPar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grpSp>
        <p:nvGrpSpPr>
          <p:cNvPr id="8" name="组合 7"/>
          <p:cNvGrpSpPr/>
          <p:nvPr/>
        </p:nvGrpSpPr>
        <p:grpSpPr>
          <a:xfrm>
            <a:off x="723265" y="637540"/>
            <a:ext cx="11010900" cy="583565"/>
            <a:chOff x="1139" y="1004"/>
            <a:chExt cx="17340" cy="919"/>
          </a:xfrm>
        </p:grpSpPr>
        <p:sp>
          <p:nvSpPr>
            <p:cNvPr id="7" name="文本框 6"/>
            <p:cNvSpPr txBox="1"/>
            <p:nvPr/>
          </p:nvSpPr>
          <p:spPr>
            <a:xfrm>
              <a:off x="1139" y="1004"/>
              <a:ext cx="14260" cy="919"/>
            </a:xfrm>
            <a:prstGeom prst="rect">
              <a:avLst/>
            </a:prstGeom>
            <a:solidFill>
              <a:schemeClr val="accent2">
                <a:lumMod val="75000"/>
              </a:schemeClr>
            </a:solidFill>
          </p:spPr>
          <p:txBody>
            <a:bodyPr wrap="square" rtlCol="0" anchor="t">
              <a:spAutoFit/>
            </a:bodyPr>
            <a:p>
              <a:r>
                <a:rPr lang="zh-CN" altLang="en-US" sz="3200">
                  <a:solidFill>
                    <a:schemeClr val="bg1"/>
                  </a:solidFill>
                </a:rPr>
                <a:t>珍视自由，就要珍惜宪法和法律赋予我们的权利。</a:t>
              </a:r>
              <a:endParaRPr lang="zh-CN" altLang="en-US" sz="3200">
                <a:solidFill>
                  <a:schemeClr val="bg1"/>
                </a:solidFill>
              </a:endParaRPr>
            </a:p>
          </p:txBody>
        </p:sp>
        <p:sp>
          <p:nvSpPr>
            <p:cNvPr id="2" name="文本框 1"/>
            <p:cNvSpPr txBox="1"/>
            <p:nvPr/>
          </p:nvSpPr>
          <p:spPr>
            <a:xfrm>
              <a:off x="15561" y="1173"/>
              <a:ext cx="2918" cy="725"/>
            </a:xfrm>
            <a:prstGeom prst="rect">
              <a:avLst/>
            </a:prstGeom>
            <a:noFill/>
          </p:spPr>
          <p:txBody>
            <a:bodyPr wrap="square" rtlCol="0" anchor="t">
              <a:spAutoFit/>
            </a:bodyPr>
            <a:p>
              <a:r>
                <a:rPr lang="zh-CN" altLang="en-US" sz="24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教材</a:t>
              </a:r>
              <a:r>
                <a:rPr lang="en-US" altLang="zh-CN" sz="24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P104</a:t>
              </a:r>
              <a:endParaRPr lang="en-US" altLang="zh-CN" sz="24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2920" y="582930"/>
            <a:ext cx="10310495" cy="1383665"/>
          </a:xfrm>
          <a:prstGeom prst="rect">
            <a:avLst/>
          </a:prstGeom>
          <a:noFill/>
        </p:spPr>
        <p:txBody>
          <a:bodyPr wrap="square" rtlCol="0" anchor="t">
            <a:spAutoFit/>
          </a:bodyPr>
          <a:p>
            <a:r>
              <a:rPr lang="en-US" altLang="zh-CN" sz="2800">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近年来，“压岁钱”始终是一个家庭“争议”焦点。孩子若是能有计划地合理使用倒也罢了，可越来越多的熊孩子</a:t>
            </a:r>
            <a:r>
              <a:rPr lang="zh-CN" altLang="en-US" sz="28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一掷千金“打赏平台主播”、“充值网络游戏”</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的新闻</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频频爆出</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a:t>
            </a:r>
            <a:endParaRPr lang="en-US" altLang="zh-CN" sz="2800">
              <a:latin typeface="华文中宋" panose="02010600040101010101" pitchFamily="2" charset="-122"/>
              <a:ea typeface="华文中宋" panose="02010600040101010101" pitchFamily="2" charset="-122"/>
              <a:cs typeface="华文中宋" panose="02010600040101010101" pitchFamily="2" charset="-122"/>
            </a:endParaRPr>
          </a:p>
        </p:txBody>
      </p:sp>
      <p:graphicFrame>
        <p:nvGraphicFramePr>
          <p:cNvPr id="4" name="对象 3"/>
          <p:cNvGraphicFramePr/>
          <p:nvPr/>
        </p:nvGraphicFramePr>
        <p:xfrm>
          <a:off x="894080" y="2268220"/>
          <a:ext cx="10666730" cy="2321560"/>
        </p:xfrm>
        <a:graphic>
          <a:graphicData uri="http://schemas.openxmlformats.org/presentationml/2006/ole">
            <mc:AlternateContent xmlns:mc="http://schemas.openxmlformats.org/markup-compatibility/2006">
              <mc:Choice xmlns:v="urn:schemas-microsoft-com:vml" Requires="v">
                <p:oleObj spid="_x0000_s5" name="" r:id="rId1" imgW="5534025" imgH="1343025" progId="Paint.Picture">
                  <p:embed/>
                </p:oleObj>
              </mc:Choice>
              <mc:Fallback>
                <p:oleObj name="" r:id="rId1" imgW="5534025" imgH="1343025" progId="Paint.Picture">
                  <p:embed/>
                  <p:pic>
                    <p:nvPicPr>
                      <p:cNvPr id="0" name="图片 4"/>
                      <p:cNvPicPr/>
                      <p:nvPr/>
                    </p:nvPicPr>
                    <p:blipFill>
                      <a:blip r:embed="rId2"/>
                      <a:stretch>
                        <a:fillRect/>
                      </a:stretch>
                    </p:blipFill>
                    <p:spPr>
                      <a:xfrm>
                        <a:off x="894080" y="2268220"/>
                        <a:ext cx="10666730" cy="2321560"/>
                      </a:xfrm>
                      <a:prstGeom prst="rect">
                        <a:avLst/>
                      </a:prstGeom>
                    </p:spPr>
                  </p:pic>
                </p:oleObj>
              </mc:Fallback>
            </mc:AlternateContent>
          </a:graphicData>
        </a:graphic>
      </p:graphicFrame>
      <p:sp>
        <p:nvSpPr>
          <p:cNvPr id="6" name="文本框 5"/>
          <p:cNvSpPr txBox="1"/>
          <p:nvPr/>
        </p:nvSpPr>
        <p:spPr>
          <a:xfrm>
            <a:off x="786130" y="4796790"/>
            <a:ext cx="10902315" cy="583565"/>
          </a:xfrm>
          <a:prstGeom prst="rect">
            <a:avLst/>
          </a:prstGeom>
          <a:noFill/>
        </p:spPr>
        <p:txBody>
          <a:bodyPr wrap="square" rtlCol="0">
            <a:spAutoFit/>
          </a:bodyPr>
          <a:p>
            <a:r>
              <a:rPr lang="en-US" altLang="zh-CN" sz="3200" b="1" dirty="0" smtClean="0">
                <a:solidFill>
                  <a:schemeClr val="accent1">
                    <a:lumMod val="50000"/>
                  </a:schemeClr>
                </a:solidFill>
                <a:latin typeface="Times New Roman" panose="02020603050405020304" pitchFamily="18" charset="0"/>
                <a:ea typeface="华文中宋" panose="02010600040101010101" pitchFamily="2" charset="-122"/>
                <a:cs typeface="Times New Roman" panose="02020603050405020304" pitchFamily="18" charset="0"/>
              </a:rPr>
              <a:t>5</a:t>
            </a:r>
            <a:r>
              <a:rPr lang="en-US" altLang="zh-CN"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．遭遇此事，你</a:t>
            </a:r>
            <a:r>
              <a:rPr lang="zh-CN" altLang="en-US"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觉得孩子的家长</a:t>
            </a:r>
            <a:r>
              <a:rPr lang="en-US" altLang="zh-CN"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该怎么办</a:t>
            </a:r>
            <a:r>
              <a:rPr lang="zh-CN" altLang="en-US"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呢</a:t>
            </a:r>
            <a:r>
              <a:rPr lang="en-US" altLang="zh-CN"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a:t>
            </a:r>
            <a:endParaRPr lang="en-US" altLang="zh-CN" sz="3200" b="1" dirty="0" smtClean="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3742867" name="组合 1073742866"/>
          <p:cNvGrpSpPr/>
          <p:nvPr/>
        </p:nvGrpSpPr>
        <p:grpSpPr>
          <a:xfrm>
            <a:off x="638957" y="388330"/>
            <a:ext cx="11187918" cy="2666878"/>
            <a:chOff x="3310" y="82023"/>
            <a:chExt cx="7961" cy="1505"/>
          </a:xfrm>
        </p:grpSpPr>
        <p:pic>
          <p:nvPicPr>
            <p:cNvPr id="1073742859" name="图片 1073742858"/>
            <p:cNvPicPr>
              <a:picLocks noChangeAspect="1"/>
            </p:cNvPicPr>
            <p:nvPr/>
          </p:nvPicPr>
          <p:blipFill>
            <a:blip r:embed="rId1"/>
            <a:stretch>
              <a:fillRect/>
            </a:stretch>
          </p:blipFill>
          <p:spPr>
            <a:xfrm>
              <a:off x="3310" y="82023"/>
              <a:ext cx="1211" cy="1066"/>
            </a:xfrm>
            <a:prstGeom prst="rect">
              <a:avLst/>
            </a:prstGeom>
            <a:noFill/>
            <a:ln w="9525">
              <a:noFill/>
            </a:ln>
          </p:spPr>
        </p:pic>
        <p:pic>
          <p:nvPicPr>
            <p:cNvPr id="1073742860" name="图片 1073742859"/>
            <p:cNvPicPr>
              <a:picLocks noChangeAspect="1"/>
            </p:cNvPicPr>
            <p:nvPr/>
          </p:nvPicPr>
          <p:blipFill>
            <a:blip r:embed="rId2"/>
            <a:stretch>
              <a:fillRect/>
            </a:stretch>
          </p:blipFill>
          <p:spPr>
            <a:xfrm>
              <a:off x="9989" y="82147"/>
              <a:ext cx="1282" cy="958"/>
            </a:xfrm>
            <a:prstGeom prst="rect">
              <a:avLst/>
            </a:prstGeom>
            <a:noFill/>
            <a:ln w="9525">
              <a:noFill/>
            </a:ln>
          </p:spPr>
        </p:pic>
        <p:sp>
          <p:nvSpPr>
            <p:cNvPr id="1073742863" name="矩形标注 1073742862"/>
            <p:cNvSpPr/>
            <p:nvPr/>
          </p:nvSpPr>
          <p:spPr>
            <a:xfrm>
              <a:off x="4747" y="82159"/>
              <a:ext cx="5197" cy="322"/>
            </a:xfrm>
            <a:prstGeom prst="wedgeRectCallout">
              <a:avLst>
                <a:gd name="adj1" fmla="val -57794"/>
                <a:gd name="adj2" fmla="val 113253"/>
              </a:avLst>
            </a:prstGeom>
            <a:solidFill>
              <a:srgbClr val="FFFFFF"/>
            </a:solidFill>
            <a:ln w="9525" cap="flat" cmpd="sng">
              <a:solidFill>
                <a:srgbClr val="000000"/>
              </a:solidFill>
              <a:prstDash val="solid"/>
              <a:miter/>
              <a:headEnd type="none" w="med" len="med"/>
              <a:tailEnd type="none" w="med" len="med"/>
            </a:ln>
          </p:spPr>
          <p:txBody>
            <a:bodyPr vert="horz" wrap="square" anchor="t" anchorCtr="0"/>
            <a:p>
              <a:r>
                <a:rPr lang="zh-CN" altLang="en-US" sz="2800" b="1">
                  <a:latin typeface="楷体" panose="02010609060101010101" pitchFamily="49" charset="-122"/>
                  <a:ea typeface="楷体" panose="02010609060101010101" pitchFamily="49" charset="-122"/>
                </a:rPr>
                <a:t>多一事不如少一事，算了！花钱买个教训吧！</a:t>
              </a:r>
              <a:endParaRPr lang="zh-CN" altLang="en-US" sz="2800"/>
            </a:p>
            <a:p>
              <a:endParaRPr lang="zh-CN" altLang="en-US" sz="2800"/>
            </a:p>
          </p:txBody>
        </p:sp>
        <p:sp>
          <p:nvSpPr>
            <p:cNvPr id="1073742864" name="矩形标注 1073742863"/>
            <p:cNvSpPr/>
            <p:nvPr/>
          </p:nvSpPr>
          <p:spPr>
            <a:xfrm>
              <a:off x="5035" y="82758"/>
              <a:ext cx="4860" cy="531"/>
            </a:xfrm>
            <a:prstGeom prst="wedgeRectCallout">
              <a:avLst>
                <a:gd name="adj1" fmla="val 57347"/>
                <a:gd name="adj2" fmla="val -36014"/>
              </a:avLst>
            </a:prstGeom>
            <a:solidFill>
              <a:srgbClr val="FFFFFF"/>
            </a:solidFill>
            <a:ln w="9525" cap="flat" cmpd="sng">
              <a:solidFill>
                <a:srgbClr val="000000"/>
              </a:solidFill>
              <a:prstDash val="solid"/>
              <a:miter/>
              <a:headEnd type="none" w="med" len="med"/>
              <a:tailEnd type="none" w="med" len="med"/>
            </a:ln>
          </p:spPr>
          <p:txBody>
            <a:bodyPr vert="horz" wrap="square" anchor="t" anchorCtr="0"/>
            <a:p>
              <a:r>
                <a:rPr lang="zh-CN" altLang="en-US" sz="2800" b="1">
                  <a:latin typeface="楷体" panose="02010609060101010101" pitchFamily="49" charset="-122"/>
                  <a:ea typeface="楷体" panose="02010609060101010101" pitchFamily="49" charset="-122"/>
                </a:rPr>
                <a:t>在网络论坛发帖诋毁丑化网络主播，让其他的孩子不要上当受骗！</a:t>
              </a:r>
              <a:endParaRPr lang="zh-CN" altLang="en-US" sz="2800" b="1">
                <a:latin typeface="楷体" panose="02010609060101010101" pitchFamily="49" charset="-122"/>
                <a:ea typeface="楷体" panose="02010609060101010101" pitchFamily="49" charset="-122"/>
              </a:endParaRPr>
            </a:p>
            <a:p>
              <a:endParaRPr lang="zh-CN" altLang="en-US" sz="2800" b="1">
                <a:latin typeface="楷体" panose="02010609060101010101" pitchFamily="49" charset="-122"/>
                <a:ea typeface="楷体" panose="02010609060101010101" pitchFamily="49" charset="-122"/>
              </a:endParaRPr>
            </a:p>
          </p:txBody>
        </p:sp>
        <p:sp>
          <p:nvSpPr>
            <p:cNvPr id="1073742865" name="文本框 1073742864"/>
            <p:cNvSpPr txBox="1"/>
            <p:nvPr/>
          </p:nvSpPr>
          <p:spPr>
            <a:xfrm>
              <a:off x="3547" y="83029"/>
              <a:ext cx="847" cy="471"/>
            </a:xfrm>
            <a:prstGeom prst="rect">
              <a:avLst/>
            </a:prstGeom>
            <a:noFill/>
            <a:ln w="9525">
              <a:noFill/>
            </a:ln>
          </p:spPr>
          <p:txBody>
            <a:bodyPr vert="horz" wrap="square" anchor="t" anchorCtr="0"/>
            <a:p>
              <a:r>
                <a:rPr lang="zh-CN" altLang="en-US" sz="2800" b="1">
                  <a:solidFill>
                    <a:srgbClr val="C00000"/>
                  </a:solidFill>
                  <a:latin typeface="楷体" panose="02010609060101010101" pitchFamily="49" charset="-122"/>
                  <a:ea typeface="楷体" panose="02010609060101010101" pitchFamily="49" charset="-122"/>
                </a:rPr>
                <a:t>林薇</a:t>
              </a:r>
              <a:endParaRPr lang="zh-CN" altLang="en-US" b="1">
                <a:solidFill>
                  <a:srgbClr val="C00000"/>
                </a:solidFill>
                <a:latin typeface="楷体" panose="02010609060101010101" pitchFamily="49" charset="-122"/>
                <a:ea typeface="楷体" panose="02010609060101010101" pitchFamily="49" charset="-122"/>
              </a:endParaRPr>
            </a:p>
            <a:p>
              <a:endParaRPr lang="zh-CN" altLang="en-US" b="1">
                <a:solidFill>
                  <a:srgbClr val="C00000"/>
                </a:solidFill>
                <a:latin typeface="楷体" panose="02010609060101010101" pitchFamily="49" charset="-122"/>
                <a:ea typeface="楷体" panose="02010609060101010101" pitchFamily="49" charset="-122"/>
              </a:endParaRPr>
            </a:p>
          </p:txBody>
        </p:sp>
        <p:sp>
          <p:nvSpPr>
            <p:cNvPr id="1073742866" name="文本框 1073742865"/>
            <p:cNvSpPr txBox="1"/>
            <p:nvPr/>
          </p:nvSpPr>
          <p:spPr>
            <a:xfrm>
              <a:off x="10381" y="83072"/>
              <a:ext cx="847" cy="456"/>
            </a:xfrm>
            <a:prstGeom prst="rect">
              <a:avLst/>
            </a:prstGeom>
            <a:noFill/>
            <a:ln w="9525">
              <a:noFill/>
            </a:ln>
          </p:spPr>
          <p:txBody>
            <a:bodyPr vert="horz" wrap="square" anchor="t" anchorCtr="0"/>
            <a:p>
              <a:r>
                <a:rPr lang="zh-CN" altLang="en-US" sz="2800" b="1">
                  <a:solidFill>
                    <a:srgbClr val="C00000"/>
                  </a:solidFill>
                  <a:latin typeface="楷体" panose="02010609060101010101" pitchFamily="49" charset="-122"/>
                  <a:ea typeface="楷体" panose="02010609060101010101" pitchFamily="49" charset="-122"/>
                </a:rPr>
                <a:t>李浩</a:t>
              </a:r>
              <a:endParaRPr lang="zh-CN" altLang="en-US"/>
            </a:p>
          </p:txBody>
        </p:sp>
      </p:grpSp>
      <p:sp>
        <p:nvSpPr>
          <p:cNvPr id="3" name="文本框 2"/>
          <p:cNvSpPr txBox="1"/>
          <p:nvPr/>
        </p:nvSpPr>
        <p:spPr>
          <a:xfrm>
            <a:off x="1101090" y="3122295"/>
            <a:ext cx="10149205" cy="737235"/>
          </a:xfrm>
          <a:prstGeom prst="rect">
            <a:avLst/>
          </a:prstGeom>
          <a:noFill/>
          <a:ln w="28575" cmpd="sng">
            <a:solidFill>
              <a:schemeClr val="accent1">
                <a:shade val="50000"/>
              </a:schemeClr>
            </a:solidFill>
            <a:prstDash val="sysDot"/>
          </a:ln>
        </p:spPr>
        <p:txBody>
          <a:bodyPr wrap="square" rtlCol="0" anchor="t">
            <a:spAutoFit/>
          </a:bodyPr>
          <a:p>
            <a:pPr fontAlgn="auto">
              <a:lnSpc>
                <a:spcPct val="150000"/>
              </a:lnSpc>
            </a:pPr>
            <a:r>
              <a:rPr lang="en-US" altLang="zh-CN" sz="2800" b="1">
                <a:solidFill>
                  <a:srgbClr val="FF0000"/>
                </a:solidFill>
              </a:rPr>
              <a:t>  </a:t>
            </a:r>
            <a:r>
              <a:rPr lang="zh-CN" altLang="en-US" sz="2800" b="1">
                <a:solidFill>
                  <a:srgbClr val="FF0000"/>
                </a:solidFill>
              </a:rPr>
              <a:t>点睛：</a:t>
            </a:r>
            <a:r>
              <a:rPr lang="zh-CN" altLang="en-US" sz="2800" b="1">
                <a:latin typeface="华文中宋" panose="02010600040101010101" pitchFamily="2" charset="-122"/>
                <a:ea typeface="华文中宋" panose="02010600040101010101" pitchFamily="2" charset="-122"/>
              </a:rPr>
              <a:t>合法权利被侵犯，</a:t>
            </a:r>
            <a:r>
              <a:rPr lang="zh-CN" altLang="en-US" sz="2800" b="1" u="sng">
                <a:solidFill>
                  <a:srgbClr val="7030A0"/>
                </a:solidFill>
                <a:latin typeface="华文中宋" panose="02010600040101010101" pitchFamily="2" charset="-122"/>
                <a:ea typeface="华文中宋" panose="02010600040101010101" pitchFamily="2" charset="-122"/>
              </a:rPr>
              <a:t>忍气吞声</a:t>
            </a:r>
            <a:r>
              <a:rPr lang="zh-CN" altLang="en-US" sz="2800" b="1">
                <a:latin typeface="华文中宋" panose="02010600040101010101" pitchFamily="2" charset="-122"/>
                <a:ea typeface="华文中宋" panose="02010600040101010101" pitchFamily="2" charset="-122"/>
              </a:rPr>
              <a:t>或</a:t>
            </a:r>
            <a:r>
              <a:rPr lang="zh-CN" altLang="en-US" sz="2800" b="1" u="sng">
                <a:solidFill>
                  <a:schemeClr val="accent2">
                    <a:lumMod val="50000"/>
                  </a:schemeClr>
                </a:solidFill>
                <a:latin typeface="华文中宋" panose="02010600040101010101" pitchFamily="2" charset="-122"/>
                <a:ea typeface="华文中宋" panose="02010600040101010101" pitchFamily="2" charset="-122"/>
              </a:rPr>
              <a:t>非法报复</a:t>
            </a:r>
            <a:r>
              <a:rPr lang="zh-CN" altLang="en-US" sz="2800" b="1">
                <a:latin typeface="华文中宋" panose="02010600040101010101" pitchFamily="2" charset="-122"/>
                <a:ea typeface="华文中宋" panose="02010600040101010101" pitchFamily="2" charset="-122"/>
              </a:rPr>
              <a:t>都是不可取的！</a:t>
            </a:r>
            <a:r>
              <a:rPr lang="zh-CN" altLang="en-US" sz="2800">
                <a:latin typeface="华文中宋" panose="02010600040101010101" pitchFamily="2" charset="-122"/>
                <a:ea typeface="华文中宋" panose="02010600040101010101" pitchFamily="2" charset="-122"/>
              </a:rPr>
              <a:t>　</a:t>
            </a:r>
            <a:endParaRPr lang="zh-CN" altLang="en-US" sz="2800">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grpSp>
        <p:nvGrpSpPr>
          <p:cNvPr id="4" name="组合 3"/>
          <p:cNvGrpSpPr/>
          <p:nvPr/>
        </p:nvGrpSpPr>
        <p:grpSpPr>
          <a:xfrm>
            <a:off x="2256155" y="4872355"/>
            <a:ext cx="8030845" cy="583565"/>
            <a:chOff x="4004" y="7432"/>
            <a:chExt cx="12647" cy="919"/>
          </a:xfrm>
        </p:grpSpPr>
        <p:sp>
          <p:nvSpPr>
            <p:cNvPr id="7" name="文本框 6"/>
            <p:cNvSpPr txBox="1"/>
            <p:nvPr/>
          </p:nvSpPr>
          <p:spPr>
            <a:xfrm>
              <a:off x="4004" y="7432"/>
              <a:ext cx="9522" cy="919"/>
            </a:xfrm>
            <a:prstGeom prst="rect">
              <a:avLst/>
            </a:prstGeom>
            <a:solidFill>
              <a:schemeClr val="accent2">
                <a:lumMod val="75000"/>
              </a:schemeClr>
            </a:solidFill>
          </p:spPr>
          <p:txBody>
            <a:bodyPr wrap="square" rtlCol="0" anchor="t">
              <a:spAutoFit/>
            </a:bodyPr>
            <a:p>
              <a:r>
                <a:rPr lang="zh-CN" altLang="en-US" sz="3200">
                  <a:solidFill>
                    <a:schemeClr val="bg1"/>
                  </a:solidFill>
                </a:rPr>
                <a:t>珍视自由，必须依法行使</a:t>
              </a:r>
              <a:r>
                <a:rPr lang="zh-CN" altLang="en-US" sz="3200">
                  <a:solidFill>
                    <a:schemeClr val="bg1"/>
                  </a:solidFill>
                </a:rPr>
                <a:t>权利。</a:t>
              </a:r>
              <a:endParaRPr lang="zh-CN" altLang="en-US" sz="3200">
                <a:solidFill>
                  <a:schemeClr val="bg1"/>
                </a:solidFill>
              </a:endParaRPr>
            </a:p>
          </p:txBody>
        </p:sp>
        <p:sp>
          <p:nvSpPr>
            <p:cNvPr id="2" name="文本框 1"/>
            <p:cNvSpPr txBox="1"/>
            <p:nvPr/>
          </p:nvSpPr>
          <p:spPr>
            <a:xfrm>
              <a:off x="13733" y="7529"/>
              <a:ext cx="2918" cy="725"/>
            </a:xfrm>
            <a:prstGeom prst="rect">
              <a:avLst/>
            </a:prstGeom>
            <a:noFill/>
          </p:spPr>
          <p:txBody>
            <a:bodyPr wrap="square" rtlCol="0" anchor="t">
              <a:spAutoFit/>
            </a:bodyPr>
            <a:p>
              <a:r>
                <a:rPr lang="zh-CN" altLang="en-US" sz="24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教材</a:t>
              </a:r>
              <a:r>
                <a:rPr lang="en-US" altLang="zh-CN" sz="24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P104</a:t>
              </a:r>
              <a:endParaRPr lang="en-US" altLang="zh-CN" sz="24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
        <p:nvSpPr>
          <p:cNvPr id="5" name="矩形 4"/>
          <p:cNvSpPr/>
          <p:nvPr/>
        </p:nvSpPr>
        <p:spPr>
          <a:xfrm>
            <a:off x="2658745" y="4064635"/>
            <a:ext cx="6685280" cy="583565"/>
          </a:xfrm>
          <a:prstGeom prst="rect">
            <a:avLst/>
          </a:prstGeom>
          <a:noFill/>
          <a:ln>
            <a:noFill/>
          </a:ln>
        </p:spPr>
        <p:txBody>
          <a:bodyPr wrap="none" rtlCol="0" anchor="t">
            <a:spAutoFit/>
          </a:bodyPr>
          <a:p>
            <a:pPr algn="ctr"/>
            <a:r>
              <a:rPr lang="zh-CN" altLang="en-US" sz="3200" b="1">
                <a:ln w="9525">
                  <a:solidFill>
                    <a:schemeClr val="bg1"/>
                  </a:solidFill>
                  <a:prstDash val="solid"/>
                </a:ln>
                <a:solidFill>
                  <a:srgbClr val="FF0000"/>
                </a:solidFill>
                <a:effectLst>
                  <a:outerShdw blurRad="38100" dist="38100" dir="2700000" algn="tl">
                    <a:srgbClr val="000000">
                      <a:alpha val="43137"/>
                    </a:srgbClr>
                  </a:outerShdw>
                </a:effectLst>
              </a:rPr>
              <a:t>行使权利有界限，维护权利守程序！</a:t>
            </a:r>
            <a:endParaRPr lang="zh-CN" altLang="en-US" sz="3200" b="1">
              <a:ln w="9525">
                <a:solidFill>
                  <a:schemeClr val="bg1"/>
                </a:solidFill>
                <a:prstDash val="solid"/>
              </a:ln>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89863" y="179689"/>
            <a:ext cx="9387837" cy="666115"/>
          </a:xfrm>
          <a:prstGeom prst="rect">
            <a:avLst/>
          </a:prstGeom>
          <a:solidFill>
            <a:srgbClr val="FF7862"/>
          </a:solidFill>
          <a:ln>
            <a:solidFill>
              <a:schemeClr val="bg1"/>
            </a:solidFill>
          </a:ln>
        </p:spPr>
        <p:txBody>
          <a:bodyPr wrap="square" rtlCol="0">
            <a:spAutoFit/>
          </a:bodyPr>
          <a:p>
            <a:r>
              <a:rPr lang="en-US" altLang="zh-CN" sz="3735" dirty="0">
                <a:solidFill>
                  <a:schemeClr val="bg1"/>
                </a:solidFill>
                <a:latin typeface="黑体" panose="02010609060101010101" pitchFamily="49" charset="-122"/>
                <a:ea typeface="黑体" panose="02010609060101010101" pitchFamily="49" charset="-122"/>
              </a:rPr>
              <a:t>《</a:t>
            </a:r>
            <a:r>
              <a:rPr lang="zh-CN" altLang="en-US" sz="3735" dirty="0">
                <a:solidFill>
                  <a:schemeClr val="bg1"/>
                </a:solidFill>
                <a:latin typeface="黑体" panose="02010609060101010101" pitchFamily="49" charset="-122"/>
                <a:ea typeface="黑体" panose="02010609060101010101" pitchFamily="49" charset="-122"/>
              </a:rPr>
              <a:t>中华人民共和国民法典</a:t>
            </a:r>
            <a:r>
              <a:rPr lang="en-US" altLang="zh-CN" sz="3735" dirty="0">
                <a:solidFill>
                  <a:schemeClr val="bg1"/>
                </a:solidFill>
                <a:latin typeface="黑体" panose="02010609060101010101" pitchFamily="49" charset="-122"/>
                <a:ea typeface="黑体" panose="02010609060101010101" pitchFamily="49" charset="-122"/>
              </a:rPr>
              <a:t>》</a:t>
            </a:r>
            <a:endParaRPr lang="zh-CN" altLang="en-US" sz="3735" dirty="0">
              <a:solidFill>
                <a:schemeClr val="bg1"/>
              </a:solidFill>
              <a:latin typeface="黑体" panose="02010609060101010101" pitchFamily="49" charset="-122"/>
              <a:ea typeface="黑体" panose="02010609060101010101" pitchFamily="49" charset="-122"/>
            </a:endParaRPr>
          </a:p>
        </p:txBody>
      </p:sp>
      <p:pic>
        <p:nvPicPr>
          <p:cNvPr id="102" name="图片 101"/>
          <p:cNvPicPr/>
          <p:nvPr/>
        </p:nvPicPr>
        <p:blipFill>
          <a:blip r:embed="rId1" r:link="rId2"/>
          <a:srcRect l="3980" t="7358" r="55066" b="7358"/>
          <a:stretch>
            <a:fillRect/>
          </a:stretch>
        </p:blipFill>
        <p:spPr>
          <a:xfrm>
            <a:off x="9869170" y="803910"/>
            <a:ext cx="2032000" cy="28778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2"/>
          <p:cNvSpPr txBox="1"/>
          <p:nvPr/>
        </p:nvSpPr>
        <p:spPr>
          <a:xfrm>
            <a:off x="262708" y="1004951"/>
            <a:ext cx="8795655" cy="26765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dirty="0">
                <a:solidFill>
                  <a:schemeClr val="tx1"/>
                </a:solidFill>
                <a:latin typeface="黑体" panose="02010609060101010101" pitchFamily="49" charset="-122"/>
                <a:ea typeface="黑体" panose="02010609060101010101" pitchFamily="49" charset="-122"/>
              </a:rPr>
              <a:t>第一百四十四条：</a:t>
            </a:r>
            <a:r>
              <a:rPr lang="zh-CN" altLang="en-US" sz="2800" dirty="0">
                <a:solidFill>
                  <a:schemeClr val="accent1">
                    <a:lumMod val="50000"/>
                  </a:schemeClr>
                </a:solidFill>
                <a:latin typeface="华文中宋" panose="02010600040101010101" pitchFamily="2" charset="-122"/>
                <a:ea typeface="华文中宋" panose="02010600040101010101" pitchFamily="2" charset="-122"/>
              </a:rPr>
              <a:t>无民事行为能力人实施的民事法律行为无效。</a:t>
            </a:r>
            <a:endParaRPr lang="zh-CN" altLang="en-US" sz="2800" dirty="0">
              <a:solidFill>
                <a:schemeClr val="accent1">
                  <a:lumMod val="50000"/>
                </a:schemeClr>
              </a:solidFill>
              <a:latin typeface="华文中宋" panose="02010600040101010101" pitchFamily="2" charset="-122"/>
              <a:ea typeface="华文中宋" panose="02010600040101010101" pitchFamily="2" charset="-122"/>
            </a:endParaRPr>
          </a:p>
          <a:p>
            <a:r>
              <a:rPr lang="zh-CN" altLang="en-US" sz="2800" dirty="0">
                <a:solidFill>
                  <a:schemeClr val="tx1"/>
                </a:solidFill>
                <a:latin typeface="黑体" panose="02010609060101010101" pitchFamily="49" charset="-122"/>
                <a:ea typeface="黑体" panose="02010609060101010101" pitchFamily="49" charset="-122"/>
                <a:sym typeface="+mn-ea"/>
              </a:rPr>
              <a:t>第一百四十五条：</a:t>
            </a:r>
            <a:r>
              <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rPr>
              <a:t>限制民事行为能力人实施的纯获利益的民事法律行为或者与其年龄、智力、精神健康状况相适应的民事法律行为有效；</a:t>
            </a:r>
            <a:r>
              <a:rPr lang="zh-CN" altLang="en-US" sz="2800" dirty="0">
                <a:gradFill>
                  <a:gsLst>
                    <a:gs pos="0">
                      <a:srgbClr val="FE4444"/>
                    </a:gs>
                    <a:gs pos="100000">
                      <a:srgbClr val="832B2B"/>
                    </a:gs>
                  </a:gsLst>
                  <a:lin scaled="0"/>
                </a:gradFill>
                <a:latin typeface="华文中宋" panose="02010600040101010101" pitchFamily="2" charset="-122"/>
                <a:ea typeface="华文中宋" panose="02010600040101010101" pitchFamily="2" charset="-122"/>
                <a:sym typeface="+mn-ea"/>
              </a:rPr>
              <a:t>实施的其他民事法律行为经法定代理人同意或追认后生效</a:t>
            </a:r>
            <a:r>
              <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rPr>
              <a:t>。</a:t>
            </a:r>
            <a:endPar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endParaRPr>
          </a:p>
        </p:txBody>
      </p:sp>
      <p:sp>
        <p:nvSpPr>
          <p:cNvPr id="5" name="TextBox 2"/>
          <p:cNvSpPr txBox="1"/>
          <p:nvPr/>
        </p:nvSpPr>
        <p:spPr>
          <a:xfrm>
            <a:off x="313690" y="3890010"/>
            <a:ext cx="11587480" cy="2245360"/>
          </a:xfrm>
          <a:prstGeom prst="rect">
            <a:avLst/>
          </a:prstGeom>
          <a:ln w="31750">
            <a:solidFill>
              <a:srgbClr val="FF000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dirty="0">
                <a:solidFill>
                  <a:schemeClr val="tx1"/>
                </a:solidFill>
                <a:latin typeface="黑体" panose="02010609060101010101" pitchFamily="49" charset="-122"/>
                <a:ea typeface="黑体" panose="02010609060101010101" pitchFamily="49" charset="-122"/>
              </a:rPr>
              <a:t>第十八条：</a:t>
            </a:r>
            <a:r>
              <a:rPr lang="zh-CN" altLang="en-US" sz="2800" dirty="0">
                <a:solidFill>
                  <a:srgbClr val="FF0000"/>
                </a:solidFill>
                <a:latin typeface="华文中宋" panose="02010600040101010101" pitchFamily="2" charset="-122"/>
                <a:ea typeface="华文中宋" panose="02010600040101010101" pitchFamily="2" charset="-122"/>
              </a:rPr>
              <a:t>成年人</a:t>
            </a:r>
            <a:r>
              <a:rPr lang="zh-CN" altLang="en-US" sz="2800" dirty="0">
                <a:solidFill>
                  <a:schemeClr val="accent1">
                    <a:lumMod val="50000"/>
                  </a:schemeClr>
                </a:solidFill>
                <a:latin typeface="华文中宋" panose="02010600040101010101" pitchFamily="2" charset="-122"/>
                <a:ea typeface="华文中宋" panose="02010600040101010101" pitchFamily="2" charset="-122"/>
              </a:rPr>
              <a:t>为完全民事行为能力人，可以独立实施民事法律行为。</a:t>
            </a:r>
            <a:r>
              <a:rPr lang="zh-CN" altLang="en-US" sz="2800" dirty="0">
                <a:solidFill>
                  <a:srgbClr val="FF0000"/>
                </a:solidFill>
                <a:latin typeface="华文中宋" panose="02010600040101010101" pitchFamily="2" charset="-122"/>
                <a:ea typeface="华文中宋" panose="02010600040101010101" pitchFamily="2" charset="-122"/>
              </a:rPr>
              <a:t>十六周岁以上的未成年人，以自己的劳动收入为主要生活来源的</a:t>
            </a:r>
            <a:r>
              <a:rPr lang="zh-CN" altLang="en-US" sz="2800" dirty="0">
                <a:solidFill>
                  <a:schemeClr val="accent1">
                    <a:lumMod val="50000"/>
                  </a:schemeClr>
                </a:solidFill>
                <a:latin typeface="华文中宋" panose="02010600040101010101" pitchFamily="2" charset="-122"/>
                <a:ea typeface="华文中宋" panose="02010600040101010101" pitchFamily="2" charset="-122"/>
              </a:rPr>
              <a:t>，视为完全民事行为</a:t>
            </a:r>
            <a:r>
              <a:rPr lang="zh-CN" altLang="en-US" sz="2800" dirty="0">
                <a:solidFill>
                  <a:schemeClr val="accent1">
                    <a:lumMod val="50000"/>
                  </a:schemeClr>
                </a:solidFill>
                <a:latin typeface="华文中宋" panose="02010600040101010101" pitchFamily="2" charset="-122"/>
                <a:ea typeface="华文中宋" panose="02010600040101010101" pitchFamily="2" charset="-122"/>
              </a:rPr>
              <a:t>能力人。</a:t>
            </a:r>
            <a:endParaRPr lang="zh-CN" altLang="en-US" sz="2800" dirty="0">
              <a:solidFill>
                <a:schemeClr val="accent1">
                  <a:lumMod val="50000"/>
                </a:schemeClr>
              </a:solidFill>
              <a:latin typeface="华文中宋" panose="02010600040101010101" pitchFamily="2" charset="-122"/>
              <a:ea typeface="华文中宋" panose="02010600040101010101" pitchFamily="2" charset="-122"/>
            </a:endParaRPr>
          </a:p>
          <a:p>
            <a:r>
              <a:rPr lang="zh-CN" altLang="en-US" sz="2800" dirty="0">
                <a:solidFill>
                  <a:schemeClr val="tx1"/>
                </a:solidFill>
                <a:latin typeface="黑体" panose="02010609060101010101" pitchFamily="49" charset="-122"/>
                <a:ea typeface="黑体" panose="02010609060101010101" pitchFamily="49" charset="-122"/>
                <a:sym typeface="+mn-ea"/>
              </a:rPr>
              <a:t>第十九条：</a:t>
            </a:r>
            <a:r>
              <a:rPr lang="zh-CN" altLang="en-US" sz="2800" dirty="0">
                <a:solidFill>
                  <a:srgbClr val="FF0000"/>
                </a:solidFill>
                <a:latin typeface="华文中宋" panose="02010600040101010101" pitchFamily="2" charset="-122"/>
                <a:ea typeface="华文中宋" panose="02010600040101010101" pitchFamily="2" charset="-122"/>
                <a:sym typeface="+mn-ea"/>
              </a:rPr>
              <a:t>八周岁以上的未成年人</a:t>
            </a:r>
            <a:r>
              <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rPr>
              <a:t>为限制民事行为能力</a:t>
            </a:r>
            <a:r>
              <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rPr>
              <a:t>人。</a:t>
            </a:r>
            <a:endPar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endParaRPr>
          </a:p>
          <a:p>
            <a:r>
              <a:rPr lang="zh-CN" altLang="en-US" sz="2800" dirty="0">
                <a:solidFill>
                  <a:schemeClr val="tx1"/>
                </a:solidFill>
                <a:latin typeface="黑体" panose="02010609060101010101" pitchFamily="49" charset="-122"/>
                <a:ea typeface="黑体" panose="02010609060101010101" pitchFamily="49" charset="-122"/>
                <a:sym typeface="+mn-ea"/>
              </a:rPr>
              <a:t>第二十条：</a:t>
            </a:r>
            <a:r>
              <a:rPr lang="zh-CN" altLang="en-US" sz="2800" dirty="0">
                <a:solidFill>
                  <a:srgbClr val="FF0000"/>
                </a:solidFill>
                <a:latin typeface="华文中宋" panose="02010600040101010101" pitchFamily="2" charset="-122"/>
                <a:ea typeface="华文中宋" panose="02010600040101010101" pitchFamily="2" charset="-122"/>
                <a:sym typeface="+mn-ea"/>
              </a:rPr>
              <a:t>不满八周岁的未成年人</a:t>
            </a:r>
            <a:r>
              <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rPr>
              <a:t>为无民事行为</a:t>
            </a:r>
            <a:r>
              <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rPr>
              <a:t>能力人。</a:t>
            </a:r>
            <a:endParaRPr lang="zh-CN" altLang="en-US" sz="2800" dirty="0">
              <a:solidFill>
                <a:schemeClr val="accent1">
                  <a:lumMod val="50000"/>
                </a:schemeClr>
              </a:solidFill>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7219155" y="3765332"/>
            <a:ext cx="353011" cy="420757"/>
            <a:chOff x="6932613" y="-3332163"/>
            <a:chExt cx="314325" cy="374650"/>
          </a:xfrm>
        </p:grpSpPr>
        <p:sp>
          <p:nvSpPr>
            <p:cNvPr id="60" name="Oval 28"/>
            <p:cNvSpPr>
              <a:spLocks noChangeArrowheads="1"/>
            </p:cNvSpPr>
            <p:nvPr/>
          </p:nvSpPr>
          <p:spPr bwMode="auto">
            <a:xfrm>
              <a:off x="6932613" y="-3271838"/>
              <a:ext cx="314325" cy="314325"/>
            </a:xfrm>
            <a:prstGeom prst="ellipse">
              <a:avLst/>
            </a:pr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
          <p:nvSpPr>
            <p:cNvPr id="61" name="Line 29"/>
            <p:cNvSpPr>
              <a:spLocks noChangeShapeType="1"/>
            </p:cNvSpPr>
            <p:nvPr/>
          </p:nvSpPr>
          <p:spPr bwMode="auto">
            <a:xfrm flipV="1">
              <a:off x="7089775" y="-3241675"/>
              <a:ext cx="0" cy="12700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62" name="Line 30"/>
            <p:cNvSpPr>
              <a:spLocks noChangeShapeType="1"/>
            </p:cNvSpPr>
            <p:nvPr/>
          </p:nvSpPr>
          <p:spPr bwMode="auto">
            <a:xfrm>
              <a:off x="7089775" y="-3321050"/>
              <a:ext cx="0" cy="3810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63" name="Line 31"/>
            <p:cNvSpPr>
              <a:spLocks noChangeShapeType="1"/>
            </p:cNvSpPr>
            <p:nvPr/>
          </p:nvSpPr>
          <p:spPr bwMode="auto">
            <a:xfrm>
              <a:off x="7059613" y="-3332163"/>
              <a:ext cx="60325" cy="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64" name="Line 32"/>
            <p:cNvSpPr>
              <a:spLocks noChangeShapeType="1"/>
            </p:cNvSpPr>
            <p:nvPr/>
          </p:nvSpPr>
          <p:spPr bwMode="auto">
            <a:xfrm flipV="1">
              <a:off x="7089775" y="-3208338"/>
              <a:ext cx="93662" cy="93663"/>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65" name="Line 33"/>
            <p:cNvSpPr>
              <a:spLocks noChangeShapeType="1"/>
            </p:cNvSpPr>
            <p:nvPr/>
          </p:nvSpPr>
          <p:spPr bwMode="auto">
            <a:xfrm flipV="1">
              <a:off x="7213600" y="-3271838"/>
              <a:ext cx="33337" cy="33338"/>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grpSp>
      <p:sp>
        <p:nvSpPr>
          <p:cNvPr id="4" name="TextBox 3"/>
          <p:cNvSpPr txBox="1"/>
          <p:nvPr/>
        </p:nvSpPr>
        <p:spPr>
          <a:xfrm>
            <a:off x="3505914" y="1269072"/>
            <a:ext cx="3296893" cy="4401718"/>
          </a:xfrm>
          <a:prstGeom prst="rect">
            <a:avLst/>
          </a:prstGeom>
          <a:noFill/>
        </p:spPr>
        <p:txBody>
          <a:bodyPr wrap="square" rtlCol="0">
            <a:spAutoFit/>
          </a:bodyPr>
          <a:lstStyle/>
          <a:p>
            <a:pPr>
              <a:lnSpc>
                <a:spcPct val="150000"/>
              </a:lnSpc>
            </a:pPr>
            <a:r>
              <a:rPr lang="zh-CN" altLang="en-US" sz="4265" b="1" dirty="0" smtClean="0">
                <a:solidFill>
                  <a:srgbClr val="7030A0"/>
                </a:solidFill>
                <a:latin typeface="华文新魏" panose="02010800040101010101" pitchFamily="2" charset="-122"/>
                <a:ea typeface="华文新魏" panose="02010800040101010101" pitchFamily="2" charset="-122"/>
              </a:rPr>
              <a:t>生命</a:t>
            </a:r>
            <a:r>
              <a:rPr lang="zh-CN" altLang="en-US" sz="4265" b="1" dirty="0">
                <a:latin typeface="华文新魏" panose="02010800040101010101" pitchFamily="2" charset="-122"/>
                <a:ea typeface="华文新魏" panose="02010800040101010101" pitchFamily="2" charset="-122"/>
              </a:rPr>
              <a:t>诚可贵</a:t>
            </a:r>
            <a:r>
              <a:rPr lang="zh-CN" altLang="en-US" sz="4265" b="1" dirty="0" smtClean="0">
                <a:latin typeface="华文新魏" panose="02010800040101010101" pitchFamily="2" charset="-122"/>
                <a:ea typeface="华文新魏" panose="02010800040101010101" pitchFamily="2" charset="-122"/>
              </a:rPr>
              <a:t>，</a:t>
            </a:r>
            <a:endParaRPr lang="en-US" altLang="zh-CN" sz="4265" b="1" dirty="0" smtClean="0">
              <a:latin typeface="华文新魏" panose="02010800040101010101" pitchFamily="2" charset="-122"/>
              <a:ea typeface="华文新魏" panose="02010800040101010101" pitchFamily="2" charset="-122"/>
            </a:endParaRPr>
          </a:p>
          <a:p>
            <a:pPr>
              <a:lnSpc>
                <a:spcPct val="150000"/>
              </a:lnSpc>
            </a:pPr>
            <a:r>
              <a:rPr lang="zh-CN" altLang="en-US" sz="4265" b="1" dirty="0" smtClean="0">
                <a:solidFill>
                  <a:srgbClr val="C00000"/>
                </a:solidFill>
                <a:latin typeface="华文新魏" panose="02010800040101010101" pitchFamily="2" charset="-122"/>
                <a:ea typeface="华文新魏" panose="02010800040101010101" pitchFamily="2" charset="-122"/>
              </a:rPr>
              <a:t>爱情</a:t>
            </a:r>
            <a:r>
              <a:rPr lang="zh-CN" altLang="en-US" sz="4265" b="1" dirty="0">
                <a:latin typeface="华文新魏" panose="02010800040101010101" pitchFamily="2" charset="-122"/>
                <a:ea typeface="华文新魏" panose="02010800040101010101" pitchFamily="2" charset="-122"/>
              </a:rPr>
              <a:t>价更高。</a:t>
            </a:r>
            <a:endParaRPr lang="en-US" altLang="zh-CN" sz="4265" b="1" dirty="0">
              <a:latin typeface="华文新魏" panose="02010800040101010101" pitchFamily="2" charset="-122"/>
              <a:ea typeface="华文新魏" panose="02010800040101010101" pitchFamily="2" charset="-122"/>
            </a:endParaRPr>
          </a:p>
          <a:p>
            <a:pPr>
              <a:lnSpc>
                <a:spcPct val="150000"/>
              </a:lnSpc>
            </a:pPr>
            <a:r>
              <a:rPr lang="zh-CN" altLang="en-US" sz="4265" b="1" dirty="0">
                <a:latin typeface="华文新魏" panose="02010800040101010101" pitchFamily="2" charset="-122"/>
                <a:ea typeface="华文新魏" panose="02010800040101010101" pitchFamily="2" charset="-122"/>
              </a:rPr>
              <a:t>若</a:t>
            </a:r>
            <a:r>
              <a:rPr lang="zh-CN" altLang="en-US" sz="4265" b="1" dirty="0" smtClean="0">
                <a:latin typeface="华文新魏" panose="02010800040101010101" pitchFamily="2" charset="-122"/>
                <a:ea typeface="华文新魏" panose="02010800040101010101" pitchFamily="2" charset="-122"/>
              </a:rPr>
              <a:t>为</a:t>
            </a:r>
            <a:r>
              <a:rPr lang="en-US" altLang="zh-CN" sz="4265" b="1" dirty="0" smtClean="0">
                <a:latin typeface="华文新魏" panose="02010800040101010101" pitchFamily="2" charset="-122"/>
                <a:ea typeface="华文新魏" panose="02010800040101010101" pitchFamily="2" charset="-122"/>
              </a:rPr>
              <a:t>____</a:t>
            </a:r>
            <a:r>
              <a:rPr lang="zh-CN" altLang="en-US" sz="4265" b="1" dirty="0" smtClean="0">
                <a:latin typeface="华文新魏" panose="02010800040101010101" pitchFamily="2" charset="-122"/>
                <a:ea typeface="华文新魏" panose="02010800040101010101" pitchFamily="2" charset="-122"/>
              </a:rPr>
              <a:t>故，</a:t>
            </a:r>
            <a:endParaRPr lang="en-US" altLang="zh-CN" sz="4265" b="1" dirty="0" smtClean="0">
              <a:latin typeface="华文新魏" panose="02010800040101010101" pitchFamily="2" charset="-122"/>
              <a:ea typeface="华文新魏" panose="02010800040101010101" pitchFamily="2" charset="-122"/>
            </a:endParaRPr>
          </a:p>
          <a:p>
            <a:pPr>
              <a:lnSpc>
                <a:spcPct val="150000"/>
              </a:lnSpc>
            </a:pPr>
            <a:r>
              <a:rPr lang="zh-CN" altLang="en-US" sz="4265" b="1" dirty="0" smtClean="0">
                <a:latin typeface="华文新魏" panose="02010800040101010101" pitchFamily="2" charset="-122"/>
                <a:ea typeface="华文新魏" panose="02010800040101010101" pitchFamily="2" charset="-122"/>
              </a:rPr>
              <a:t>二者</a:t>
            </a:r>
            <a:r>
              <a:rPr lang="zh-CN" altLang="en-US" sz="4265" b="1" dirty="0">
                <a:latin typeface="华文新魏" panose="02010800040101010101" pitchFamily="2" charset="-122"/>
                <a:ea typeface="华文新魏" panose="02010800040101010101" pitchFamily="2" charset="-122"/>
              </a:rPr>
              <a:t>皆可抛。</a:t>
            </a:r>
            <a:endParaRPr lang="en-US" altLang="zh-CN" sz="4265" b="1" dirty="0">
              <a:latin typeface="华文新魏" panose="02010800040101010101" pitchFamily="2" charset="-122"/>
              <a:ea typeface="华文新魏" panose="02010800040101010101" pitchFamily="2" charset="-122"/>
            </a:endParaRPr>
          </a:p>
          <a:p>
            <a:endParaRPr lang="zh-CN" altLang="en-US" sz="2400" dirty="0"/>
          </a:p>
        </p:txBody>
      </p:sp>
      <p:pic>
        <p:nvPicPr>
          <p:cNvPr id="1026" name="Picture 2" descr="https://gimg2.baidu.com/image_search/src=http%3A%2F%2Fpic1.997788.com%2Fpic_auction%2F00%2F05%2F55%2F29%2Fau5552981.jpg&amp;refer=http%3A%2F%2Fpic1.997788.com&amp;app=2002&amp;size=f9999,10000&amp;q=a80&amp;n=0&amp;g=0n&amp;fmt=jpeg?sec=1622940909&amp;t=c7c4156543d1b56ed9c8497c7d5a9d2e"/>
          <p:cNvPicPr>
            <a:picLocks noChangeAspect="1" noChangeArrowheads="1"/>
          </p:cNvPicPr>
          <p:nvPr/>
        </p:nvPicPr>
        <p:blipFill rotWithShape="1">
          <a:blip r:embed="rId1">
            <a:extLst>
              <a:ext uri="{28A0092B-C50C-407E-A947-70E740481C1C}">
                <a14:useLocalDpi xmlns:a14="http://schemas.microsoft.com/office/drawing/2010/main" val="0"/>
              </a:ext>
            </a:extLst>
          </a:blip>
          <a:srcRect l="7631" t="7368" r="9303" b="8582"/>
          <a:stretch>
            <a:fillRect/>
          </a:stretch>
        </p:blipFill>
        <p:spPr bwMode="auto">
          <a:xfrm>
            <a:off x="8013955" y="299804"/>
            <a:ext cx="3918215" cy="2957868"/>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2"/>
          <a:stretch>
            <a:fillRect/>
          </a:stretch>
        </p:blipFill>
        <p:spPr>
          <a:xfrm>
            <a:off x="4730529" y="3530958"/>
            <a:ext cx="967582" cy="493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zcool.cn/community/01705b56386e2232f87512f63d6bf9.jpg@900w_1l_2o_100sh.jpg"/>
          <p:cNvPicPr>
            <a:picLocks noChangeAspect="1" noChangeArrowheads="1"/>
          </p:cNvPicPr>
          <p:nvPr/>
        </p:nvPicPr>
        <p:blipFill>
          <a:blip r:embed="rId1">
            <a:extLst>
              <a:ext uri="{28A0092B-C50C-407E-A947-70E740481C1C}">
                <a14:useLocalDpi xmlns:a14="http://schemas.microsoft.com/office/drawing/2010/main" val="0"/>
              </a:ext>
            </a:extLst>
          </a:blip>
          <a:srcRect l="18156" t="21739" r="22589" b="29815"/>
          <a:stretch>
            <a:fillRect/>
          </a:stretch>
        </p:blipFill>
        <p:spPr bwMode="auto">
          <a:xfrm>
            <a:off x="526497" y="2632123"/>
            <a:ext cx="3102527" cy="179263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287951" y="964534"/>
            <a:ext cx="8310880" cy="706755"/>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方正粗黑宋简体" panose="02000000000000000000" charset="-122"/>
              </a:rPr>
              <a:t>今天的主题探究之旅让我明白了</a:t>
            </a:r>
            <a:r>
              <a:rPr lang="en-US" altLang="zh-CN" sz="4000" dirty="0" smtClean="0">
                <a:solidFill>
                  <a:srgbClr val="FF0000"/>
                </a:solidFill>
                <a:latin typeface="方正粗黑宋简体" panose="02000000000000000000" charset="-122"/>
                <a:ea typeface="方正粗黑宋简体" panose="02000000000000000000" charset="-122"/>
                <a:cs typeface="方正粗黑宋简体" panose="02000000000000000000" charset="-122"/>
              </a:rPr>
              <a:t>……</a:t>
            </a:r>
            <a:endParaRPr lang="zh-CN" altLang="en-US" sz="4000" b="0" cap="none" spc="0" dirty="0">
              <a:ln w="0"/>
              <a:solidFill>
                <a:srgbClr val="FF0000"/>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nvPicPr>
        <p:blipFill>
          <a:blip r:embed="rId2"/>
          <a:stretch>
            <a:fillRect/>
          </a:stretch>
        </p:blipFill>
        <p:spPr>
          <a:xfrm>
            <a:off x="5175511" y="2951434"/>
            <a:ext cx="6581775" cy="263842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184150" y="5184775"/>
          <a:ext cx="4043680" cy="1273175"/>
        </p:xfrm>
        <a:graphic>
          <a:graphicData uri="http://schemas.openxmlformats.org/presentationml/2006/ole">
            <mc:AlternateContent xmlns:mc="http://schemas.openxmlformats.org/markup-compatibility/2006">
              <mc:Choice xmlns:v="urn:schemas-microsoft-com:vml" Requires="v">
                <p:oleObj spid="_x0000_s3" name="" r:id="rId1" imgW="2733675" imgH="871855" progId="Paint.Picture">
                  <p:embed/>
                </p:oleObj>
              </mc:Choice>
              <mc:Fallback>
                <p:oleObj name="" r:id="rId1" imgW="2733675" imgH="871855" progId="Paint.Picture">
                  <p:embed/>
                  <p:pic>
                    <p:nvPicPr>
                      <p:cNvPr id="0" name="图片 2"/>
                      <p:cNvPicPr/>
                      <p:nvPr/>
                    </p:nvPicPr>
                    <p:blipFill>
                      <a:blip r:embed="rId2"/>
                      <a:stretch>
                        <a:fillRect/>
                      </a:stretch>
                    </p:blipFill>
                    <p:spPr>
                      <a:xfrm>
                        <a:off x="184150" y="5184775"/>
                        <a:ext cx="4043680" cy="1273175"/>
                      </a:xfrm>
                      <a:prstGeom prst="rect">
                        <a:avLst/>
                      </a:prstGeom>
                    </p:spPr>
                  </p:pic>
                </p:oleObj>
              </mc:Fallback>
            </mc:AlternateContent>
          </a:graphicData>
        </a:graphic>
      </p:graphicFrame>
      <p:sp>
        <p:nvSpPr>
          <p:cNvPr id="4" name="文本框 3"/>
          <p:cNvSpPr txBox="1"/>
          <p:nvPr/>
        </p:nvSpPr>
        <p:spPr>
          <a:xfrm>
            <a:off x="821055" y="753110"/>
            <a:ext cx="11040745" cy="2614930"/>
          </a:xfrm>
          <a:prstGeom prst="rect">
            <a:avLst/>
          </a:prstGeom>
          <a:noFill/>
        </p:spPr>
        <p:txBody>
          <a:bodyPr wrap="square" rtlCol="0" anchor="t">
            <a:spAutoFit/>
          </a:bodyPr>
          <a:p>
            <a:pPr algn="l" fontAlgn="auto">
              <a:lnSpc>
                <a:spcPts val="3280"/>
              </a:lnSpc>
            </a:pPr>
            <a:r>
              <a:rPr lang="en-US" altLang="zh-CN" sz="24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近年来，随着信息网络技术迅猛发展和移动智能终端广泛普及，网络空间逐渐成为未成年人生活的</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第二空间</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网络丰富未成年人的成长生活</a:t>
            </a:r>
            <a:r>
              <a:rPr 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的同时，未成年人遭受网络违法犯罪侵害也持续多发。</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2021</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年</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6</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月</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1</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日起实施的</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《中华人民共和国未成年人保护法》增设</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网络保护</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专章</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dirty="0">
                <a:gradFill>
                  <a:gsLst>
                    <a:gs pos="0">
                      <a:srgbClr val="7B32B2"/>
                    </a:gs>
                    <a:gs pos="100000">
                      <a:srgbClr val="401A5D"/>
                    </a:gs>
                  </a:gsLst>
                  <a:lin scaled="0"/>
                </a:gradFill>
                <a:latin typeface="Times New Roman" panose="02020603050405020304" pitchFamily="18" charset="0"/>
                <a:ea typeface="楷体" panose="02010609060101010101" pitchFamily="49" charset="-122"/>
                <a:cs typeface="Times New Roman" panose="02020603050405020304" pitchFamily="18" charset="0"/>
                <a:sym typeface="+mn-ea"/>
              </a:rPr>
              <a:t>对网络保护的理念、网络环境管理、相关企业责任、网络信息管理、个人网络信息保护、网络成迷防治等做出全面规范，力图实现对未成年人线上线下全方位保护</a:t>
            </a:r>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5" name="文本框 4"/>
          <p:cNvSpPr txBox="1"/>
          <p:nvPr/>
        </p:nvSpPr>
        <p:spPr>
          <a:xfrm>
            <a:off x="1501775" y="3521710"/>
            <a:ext cx="10051415" cy="932180"/>
          </a:xfrm>
          <a:prstGeom prst="rect">
            <a:avLst/>
          </a:prstGeom>
          <a:noFill/>
        </p:spPr>
        <p:txBody>
          <a:bodyPr wrap="square" rtlCol="0" anchor="t">
            <a:spAutoFit/>
          </a:bodyPr>
          <a:p>
            <a:pPr fontAlgn="auto">
              <a:lnSpc>
                <a:spcPts val="3280"/>
              </a:lnSpc>
            </a:pPr>
            <a:r>
              <a:rPr lang="zh-CN" altLang="en-US" sz="2400" b="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Times New Roman" panose="02020603050405020304" pitchFamily="18" charset="0"/>
                <a:sym typeface="+mn-ea"/>
              </a:rPr>
              <a:t>活动建议：</a:t>
            </a:r>
            <a:r>
              <a:rPr lang="zh-CN" altLang="en-US" sz="2400" b="1" dirty="0">
                <a:solidFill>
                  <a:schemeClr val="tx1"/>
                </a:solidFill>
                <a:latin typeface="华文中宋" panose="02010600040101010101" pitchFamily="2" charset="-122"/>
                <a:ea typeface="华文中宋" panose="02010600040101010101" pitchFamily="2" charset="-122"/>
                <a:cs typeface="Times New Roman" panose="02020603050405020304" pitchFamily="18" charset="0"/>
                <a:sym typeface="+mn-ea"/>
              </a:rPr>
              <a:t>同学们可利用课余时间采取小组合作的方式开展一次</a:t>
            </a:r>
            <a:r>
              <a:rPr lang="en-US" altLang="zh-CN" sz="2400" b="1" dirty="0">
                <a:solidFill>
                  <a:schemeClr val="tx1"/>
                </a:solidFill>
                <a:latin typeface="华文中宋" panose="02010600040101010101" pitchFamily="2" charset="-122"/>
                <a:ea typeface="华文中宋" panose="02010600040101010101" pitchFamily="2" charset="-122"/>
                <a:cs typeface="Times New Roman" panose="02020603050405020304" pitchFamily="18" charset="0"/>
                <a:sym typeface="+mn-ea"/>
              </a:rPr>
              <a:t>“</a:t>
            </a:r>
            <a:r>
              <a:rPr lang="zh-CN" altLang="en-US" sz="2400" b="1" dirty="0">
                <a:solidFill>
                  <a:schemeClr val="tx1"/>
                </a:solidFill>
                <a:latin typeface="华文中宋" panose="02010600040101010101" pitchFamily="2" charset="-122"/>
                <a:ea typeface="华文中宋" panose="02010600040101010101" pitchFamily="2" charset="-122"/>
                <a:cs typeface="Times New Roman" panose="02020603050405020304" pitchFamily="18" charset="0"/>
                <a:sym typeface="+mn-ea"/>
              </a:rPr>
              <a:t>未成年人遭受网络违法犯罪侵害现状及对策</a:t>
            </a:r>
            <a:r>
              <a:rPr lang="en-US" altLang="zh-CN" sz="2400" b="1" dirty="0">
                <a:solidFill>
                  <a:schemeClr val="tx1"/>
                </a:solidFill>
                <a:latin typeface="华文中宋" panose="02010600040101010101" pitchFamily="2" charset="-122"/>
                <a:ea typeface="华文中宋" panose="02010600040101010101" pitchFamily="2" charset="-122"/>
                <a:cs typeface="Times New Roman" panose="02020603050405020304" pitchFamily="18" charset="0"/>
                <a:sym typeface="+mn-ea"/>
              </a:rPr>
              <a:t>”</a:t>
            </a:r>
            <a:r>
              <a:rPr lang="zh-CN" altLang="en-US" sz="2400" b="1" dirty="0">
                <a:solidFill>
                  <a:schemeClr val="tx1"/>
                </a:solidFill>
                <a:latin typeface="华文中宋" panose="02010600040101010101" pitchFamily="2" charset="-122"/>
                <a:ea typeface="华文中宋" panose="02010600040101010101" pitchFamily="2" charset="-122"/>
                <a:cs typeface="Times New Roman" panose="02020603050405020304" pitchFamily="18" charset="0"/>
                <a:sym typeface="+mn-ea"/>
              </a:rPr>
              <a:t>的社会调查活动。</a:t>
            </a:r>
            <a:endParaRPr lang="zh-CN" altLang="en-US" sz="2400" b="1" dirty="0">
              <a:solidFill>
                <a:schemeClr val="tx1"/>
              </a:solidFill>
              <a:latin typeface="华文中宋" panose="02010600040101010101" pitchFamily="2" charset="-122"/>
              <a:ea typeface="华文中宋" panose="02010600040101010101" pitchFamily="2" charset="-122"/>
              <a:cs typeface="Times New Roman" panose="02020603050405020304" pitchFamily="18" charset="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2065655" y="200025"/>
          <a:ext cx="2917190" cy="613410"/>
        </p:xfrm>
        <a:graphic>
          <a:graphicData uri="http://schemas.openxmlformats.org/presentationml/2006/ole">
            <mc:AlternateContent xmlns:mc="http://schemas.openxmlformats.org/markup-compatibility/2006">
              <mc:Choice xmlns:v="urn:schemas-microsoft-com:vml" Requires="v">
                <p:oleObj spid="_x0000_s3" name="" r:id="rId1" imgW="929005" imgH="205105" progId="Paint.Picture">
                  <p:embed/>
                </p:oleObj>
              </mc:Choice>
              <mc:Fallback>
                <p:oleObj name="" r:id="rId1" imgW="929005" imgH="205105" progId="Paint.Picture">
                  <p:embed/>
                  <p:pic>
                    <p:nvPicPr>
                      <p:cNvPr id="0" name="图片 2"/>
                      <p:cNvPicPr/>
                      <p:nvPr/>
                    </p:nvPicPr>
                    <p:blipFill>
                      <a:blip r:embed="rId2"/>
                      <a:stretch>
                        <a:fillRect/>
                      </a:stretch>
                    </p:blipFill>
                    <p:spPr>
                      <a:xfrm>
                        <a:off x="2065655" y="200025"/>
                        <a:ext cx="2917190" cy="613410"/>
                      </a:xfrm>
                      <a:prstGeom prst="rect">
                        <a:avLst/>
                      </a:prstGeom>
                    </p:spPr>
                  </p:pic>
                </p:oleObj>
              </mc:Fallback>
            </mc:AlternateContent>
          </a:graphicData>
        </a:graphic>
      </p:graphicFrame>
      <p:sp>
        <p:nvSpPr>
          <p:cNvPr id="6" name="文本框 5"/>
          <p:cNvSpPr txBox="1"/>
          <p:nvPr/>
        </p:nvSpPr>
        <p:spPr>
          <a:xfrm>
            <a:off x="699135" y="913130"/>
            <a:ext cx="7926705" cy="521970"/>
          </a:xfrm>
          <a:prstGeom prst="rect">
            <a:avLst/>
          </a:prstGeom>
          <a:noFill/>
        </p:spPr>
        <p:txBody>
          <a:bodyPr wrap="square" rtlCol="0" anchor="t">
            <a:spAutoFit/>
          </a:bodyPr>
          <a:p>
            <a:r>
              <a:rPr lang="zh-CN" altLang="en-US" sz="2800" b="1">
                <a:gradFill>
                  <a:gsLst>
                    <a:gs pos="0">
                      <a:srgbClr val="7B32B2"/>
                    </a:gs>
                    <a:gs pos="100000">
                      <a:srgbClr val="401A5D"/>
                    </a:gs>
                  </a:gsLst>
                  <a:lin scaled="0"/>
                </a:gradFill>
                <a:latin typeface="微软雅黑" panose="020B0503020204020204" charset="-122"/>
                <a:ea typeface="微软雅黑" panose="020B0503020204020204" charset="-122"/>
              </a:rPr>
              <a:t>〖</a:t>
            </a:r>
            <a:r>
              <a:rPr lang="zh-CN" altLang="en-US" sz="2800" b="1">
                <a:solidFill>
                  <a:schemeClr val="accent2">
                    <a:lumMod val="50000"/>
                  </a:schemeClr>
                </a:solidFill>
                <a:latin typeface="微软雅黑" panose="020B0503020204020204" charset="-122"/>
                <a:ea typeface="微软雅黑" panose="020B0503020204020204" charset="-122"/>
              </a:rPr>
              <a:t>活动程序</a:t>
            </a:r>
            <a:r>
              <a:rPr lang="zh-CN" altLang="en-US" sz="2800" b="1">
                <a:gradFill>
                  <a:gsLst>
                    <a:gs pos="0">
                      <a:srgbClr val="7B32B2"/>
                    </a:gs>
                    <a:gs pos="100000">
                      <a:srgbClr val="401A5D"/>
                    </a:gs>
                  </a:gsLst>
                  <a:lin scaled="0"/>
                </a:gradFill>
                <a:latin typeface="微软雅黑" panose="020B0503020204020204" charset="-122"/>
                <a:ea typeface="微软雅黑" panose="020B0503020204020204" charset="-122"/>
              </a:rPr>
              <a:t>〗</a:t>
            </a:r>
            <a:r>
              <a:rPr lang="zh-CN" altLang="en-US" sz="2800" b="1">
                <a:latin typeface="华文中宋" panose="02010600040101010101" pitchFamily="2" charset="-122"/>
                <a:ea typeface="华文中宋" panose="02010600040101010101" pitchFamily="2" charset="-122"/>
              </a:rPr>
              <a:t>了解开展社会调查活动的一般程序：</a:t>
            </a:r>
            <a:endParaRPr lang="zh-CN" altLang="en-US" sz="2800" b="1">
              <a:latin typeface="华文中宋" panose="02010600040101010101" pitchFamily="2" charset="-122"/>
              <a:ea typeface="华文中宋" panose="02010600040101010101" pitchFamily="2" charset="-122"/>
            </a:endParaRPr>
          </a:p>
        </p:txBody>
      </p:sp>
      <p:sp>
        <p:nvSpPr>
          <p:cNvPr id="7" name="文本框 6"/>
          <p:cNvSpPr txBox="1"/>
          <p:nvPr/>
        </p:nvSpPr>
        <p:spPr>
          <a:xfrm>
            <a:off x="3023870" y="1491615"/>
            <a:ext cx="5652135" cy="1938020"/>
          </a:xfrm>
          <a:prstGeom prst="rect">
            <a:avLst/>
          </a:prstGeom>
          <a:noFill/>
          <a:ln w="22225">
            <a:solidFill>
              <a:srgbClr val="FF0000"/>
            </a:solidFill>
            <a:prstDash val="sysDash"/>
          </a:ln>
        </p:spPr>
        <p:txBody>
          <a:bodyPr wrap="square" rtlCol="0" anchor="t">
            <a:spAutoFit/>
          </a:bodyPr>
          <a:p>
            <a:r>
              <a:rPr lang="zh-CN" altLang="en-US" sz="2400" b="1">
                <a:solidFill>
                  <a:srgbClr val="0070C0"/>
                </a:solidFill>
                <a:latin typeface="华文中宋" panose="02010600040101010101" pitchFamily="2" charset="-122"/>
                <a:ea typeface="华文中宋" panose="02010600040101010101" pitchFamily="2" charset="-122"/>
                <a:sym typeface="+mn-ea"/>
              </a:rPr>
              <a:t>①制定调查计划</a:t>
            </a:r>
            <a:endParaRPr lang="zh-CN" altLang="en-US" sz="2400" b="1">
              <a:solidFill>
                <a:srgbClr val="0070C0"/>
              </a:solidFill>
              <a:latin typeface="华文中宋" panose="02010600040101010101" pitchFamily="2" charset="-122"/>
              <a:ea typeface="华文中宋" panose="02010600040101010101" pitchFamily="2" charset="-122"/>
              <a:sym typeface="+mn-ea"/>
            </a:endParaRPr>
          </a:p>
          <a:p>
            <a:r>
              <a:rPr lang="zh-CN" altLang="en-US" sz="2400" b="1">
                <a:solidFill>
                  <a:srgbClr val="0070C0"/>
                </a:solidFill>
                <a:latin typeface="华文中宋" panose="02010600040101010101" pitchFamily="2" charset="-122"/>
                <a:ea typeface="华文中宋" panose="02010600040101010101" pitchFamily="2" charset="-122"/>
                <a:sym typeface="+mn-ea"/>
              </a:rPr>
              <a:t>②多途径、多形式搜集相关资料</a:t>
            </a:r>
            <a:endParaRPr lang="zh-CN" altLang="en-US" sz="2400" b="1">
              <a:solidFill>
                <a:srgbClr val="0070C0"/>
              </a:solidFill>
              <a:latin typeface="华文中宋" panose="02010600040101010101" pitchFamily="2" charset="-122"/>
              <a:ea typeface="华文中宋" panose="02010600040101010101" pitchFamily="2" charset="-122"/>
              <a:sym typeface="+mn-ea"/>
            </a:endParaRPr>
          </a:p>
          <a:p>
            <a:r>
              <a:rPr lang="zh-CN" altLang="en-US" sz="2400" b="1">
                <a:solidFill>
                  <a:srgbClr val="0070C0"/>
                </a:solidFill>
                <a:latin typeface="华文中宋" panose="02010600040101010101" pitchFamily="2" charset="-122"/>
                <a:ea typeface="华文中宋" panose="02010600040101010101" pitchFamily="2" charset="-122"/>
                <a:sym typeface="+mn-ea"/>
              </a:rPr>
              <a:t>③整理、分析相关资料</a:t>
            </a:r>
            <a:endParaRPr lang="zh-CN" altLang="en-US" sz="2400" b="1">
              <a:solidFill>
                <a:srgbClr val="0070C0"/>
              </a:solidFill>
              <a:latin typeface="华文中宋" panose="02010600040101010101" pitchFamily="2" charset="-122"/>
              <a:ea typeface="华文中宋" panose="02010600040101010101" pitchFamily="2" charset="-122"/>
              <a:sym typeface="+mn-ea"/>
            </a:endParaRPr>
          </a:p>
          <a:p>
            <a:r>
              <a:rPr lang="zh-CN" altLang="en-US" sz="2400" b="1">
                <a:solidFill>
                  <a:srgbClr val="0070C0"/>
                </a:solidFill>
                <a:latin typeface="华文中宋" panose="02010600040101010101" pitchFamily="2" charset="-122"/>
                <a:ea typeface="华文中宋" panose="02010600040101010101" pitchFamily="2" charset="-122"/>
                <a:sym typeface="+mn-ea"/>
              </a:rPr>
              <a:t>④得出调查结论并提出解决问题的建议</a:t>
            </a:r>
            <a:endParaRPr lang="zh-CN" altLang="en-US" sz="2400" b="1">
              <a:solidFill>
                <a:srgbClr val="0070C0"/>
              </a:solidFill>
              <a:latin typeface="华文中宋" panose="02010600040101010101" pitchFamily="2" charset="-122"/>
              <a:ea typeface="华文中宋" panose="02010600040101010101" pitchFamily="2" charset="-122"/>
              <a:sym typeface="+mn-ea"/>
            </a:endParaRPr>
          </a:p>
          <a:p>
            <a:r>
              <a:rPr lang="zh-CN" altLang="en-US" sz="2400" b="1">
                <a:solidFill>
                  <a:srgbClr val="0070C0"/>
                </a:solidFill>
                <a:latin typeface="华文中宋" panose="02010600040101010101" pitchFamily="2" charset="-122"/>
                <a:ea typeface="华文中宋" panose="02010600040101010101" pitchFamily="2" charset="-122"/>
                <a:sym typeface="+mn-ea"/>
              </a:rPr>
              <a:t>⑤撰写调查报告</a:t>
            </a:r>
            <a:endParaRPr lang="zh-CN" altLang="en-US" sz="2400" b="1">
              <a:solidFill>
                <a:srgbClr val="0070C0"/>
              </a:solidFill>
              <a:latin typeface="华文中宋" panose="02010600040101010101" pitchFamily="2" charset="-122"/>
              <a:ea typeface="华文中宋" panose="02010600040101010101" pitchFamily="2" charset="-122"/>
              <a:sym typeface="+mn-ea"/>
            </a:endParaRPr>
          </a:p>
        </p:txBody>
      </p:sp>
      <p:sp>
        <p:nvSpPr>
          <p:cNvPr id="8" name="文本框 7"/>
          <p:cNvSpPr txBox="1"/>
          <p:nvPr/>
        </p:nvSpPr>
        <p:spPr>
          <a:xfrm>
            <a:off x="707390" y="3442970"/>
            <a:ext cx="11344275" cy="953135"/>
          </a:xfrm>
          <a:prstGeom prst="rect">
            <a:avLst/>
          </a:prstGeom>
          <a:noFill/>
        </p:spPr>
        <p:txBody>
          <a:bodyPr wrap="square" rtlCol="0" anchor="t">
            <a:spAutoFit/>
          </a:bodyPr>
          <a:p>
            <a:r>
              <a:rPr lang="zh-CN" altLang="en-US" sz="2800" b="1">
                <a:gradFill>
                  <a:gsLst>
                    <a:gs pos="0">
                      <a:srgbClr val="7B32B2"/>
                    </a:gs>
                    <a:gs pos="100000">
                      <a:srgbClr val="401A5D"/>
                    </a:gs>
                  </a:gsLst>
                  <a:lin scaled="0"/>
                </a:gradFill>
                <a:latin typeface="微软雅黑" panose="020B0503020204020204" charset="-122"/>
                <a:ea typeface="微软雅黑" panose="020B0503020204020204" charset="-122"/>
              </a:rPr>
              <a:t>〖</a:t>
            </a:r>
            <a:r>
              <a:rPr lang="zh-CN" altLang="en-US" sz="2800" b="1">
                <a:solidFill>
                  <a:schemeClr val="accent2">
                    <a:lumMod val="50000"/>
                  </a:schemeClr>
                </a:solidFill>
                <a:latin typeface="微软雅黑" panose="020B0503020204020204" charset="-122"/>
                <a:ea typeface="微软雅黑" panose="020B0503020204020204" charset="-122"/>
              </a:rPr>
              <a:t>了解现状</a:t>
            </a:r>
            <a:r>
              <a:rPr lang="zh-CN" altLang="en-US" sz="2800" b="1">
                <a:gradFill>
                  <a:gsLst>
                    <a:gs pos="0">
                      <a:srgbClr val="7B32B2"/>
                    </a:gs>
                    <a:gs pos="100000">
                      <a:srgbClr val="401A5D"/>
                    </a:gs>
                  </a:gsLst>
                  <a:lin scaled="0"/>
                </a:gradFill>
                <a:latin typeface="微软雅黑" panose="020B0503020204020204" charset="-122"/>
                <a:ea typeface="微软雅黑" panose="020B0503020204020204" charset="-122"/>
              </a:rPr>
              <a:t>〗</a:t>
            </a:r>
            <a:r>
              <a:rPr lang="zh-CN" altLang="en-US" sz="2800" b="1">
                <a:latin typeface="华文中宋" panose="02010600040101010101" pitchFamily="2" charset="-122"/>
                <a:ea typeface="华文中宋" panose="02010600040101010101" pitchFamily="2" charset="-122"/>
              </a:rPr>
              <a:t>通过调查，能列举你所</a:t>
            </a:r>
            <a:r>
              <a:rPr lang="zh-CN" altLang="en-US" sz="2800" b="1" u="sng">
                <a:solidFill>
                  <a:schemeClr val="accent6">
                    <a:lumMod val="50000"/>
                  </a:schemeClr>
                </a:solidFill>
                <a:latin typeface="华文中宋" panose="02010600040101010101" pitchFamily="2" charset="-122"/>
                <a:ea typeface="华文中宋" panose="02010600040101010101" pitchFamily="2" charset="-122"/>
              </a:rPr>
              <a:t>发现</a:t>
            </a:r>
            <a:r>
              <a:rPr lang="zh-CN" altLang="en-US" sz="2800" b="1">
                <a:latin typeface="华文中宋" panose="02010600040101010101" pitchFamily="2" charset="-122"/>
                <a:ea typeface="华文中宋" panose="02010600040101010101" pitchFamily="2" charset="-122"/>
              </a:rPr>
              <a:t>的</a:t>
            </a:r>
            <a:r>
              <a:rPr lang="zh-CN" altLang="en-US" sz="2800" b="1" u="sng">
                <a:solidFill>
                  <a:schemeClr val="accent6">
                    <a:lumMod val="50000"/>
                  </a:schemeClr>
                </a:solidFill>
                <a:latin typeface="华文中宋" panose="02010600040101010101" pitchFamily="2" charset="-122"/>
                <a:ea typeface="华文中宋" panose="02010600040101010101" pitchFamily="2" charset="-122"/>
              </a:rPr>
              <a:t>未成年人遭受网络违法犯罪 </a:t>
            </a:r>
            <a:endParaRPr lang="zh-CN" altLang="en-US" sz="2800" b="1" u="sng">
              <a:solidFill>
                <a:schemeClr val="accent6">
                  <a:lumMod val="50000"/>
                </a:schemeClr>
              </a:solidFill>
              <a:latin typeface="华文中宋" panose="02010600040101010101" pitchFamily="2" charset="-122"/>
              <a:ea typeface="华文中宋" panose="02010600040101010101" pitchFamily="2" charset="-122"/>
            </a:endParaRPr>
          </a:p>
          <a:p>
            <a:r>
              <a:rPr lang="zh-CN" altLang="en-US" sz="2800" b="1">
                <a:solidFill>
                  <a:schemeClr val="accent6">
                    <a:lumMod val="50000"/>
                  </a:schemeClr>
                </a:solidFill>
                <a:latin typeface="华文中宋" panose="02010600040101010101" pitchFamily="2" charset="-122"/>
                <a:ea typeface="华文中宋" panose="02010600040101010101" pitchFamily="2" charset="-122"/>
              </a:rPr>
              <a:t>                  </a:t>
            </a:r>
            <a:r>
              <a:rPr lang="zh-CN" altLang="en-US" sz="2800" b="1" u="sng">
                <a:solidFill>
                  <a:schemeClr val="accent6">
                    <a:lumMod val="50000"/>
                  </a:schemeClr>
                </a:solidFill>
                <a:latin typeface="华文中宋" panose="02010600040101010101" pitchFamily="2" charset="-122"/>
                <a:ea typeface="华文中宋" panose="02010600040101010101" pitchFamily="2" charset="-122"/>
              </a:rPr>
              <a:t>侵害的现象</a:t>
            </a:r>
            <a:r>
              <a:rPr lang="en-US" altLang="zh-CN" sz="2800" b="1">
                <a:latin typeface="华文中宋" panose="02010600040101010101" pitchFamily="2" charset="-122"/>
                <a:ea typeface="华文中宋" panose="02010600040101010101" pitchFamily="2" charset="-122"/>
              </a:rPr>
              <a:t>2—3</a:t>
            </a:r>
            <a:r>
              <a:rPr lang="zh-CN" altLang="en-US" sz="2800" b="1">
                <a:latin typeface="华文中宋" panose="02010600040101010101" pitchFamily="2" charset="-122"/>
                <a:ea typeface="华文中宋" panose="02010600040101010101" pitchFamily="2" charset="-122"/>
              </a:rPr>
              <a:t>例。</a:t>
            </a:r>
            <a:endParaRPr lang="zh-CN" altLang="en-US" sz="2800" b="1">
              <a:latin typeface="华文中宋" panose="02010600040101010101" pitchFamily="2" charset="-122"/>
              <a:ea typeface="华文中宋" panose="02010600040101010101" pitchFamily="2" charset="-122"/>
            </a:endParaRPr>
          </a:p>
        </p:txBody>
      </p:sp>
      <p:sp>
        <p:nvSpPr>
          <p:cNvPr id="9" name="文本框 8"/>
          <p:cNvSpPr txBox="1"/>
          <p:nvPr/>
        </p:nvSpPr>
        <p:spPr>
          <a:xfrm>
            <a:off x="706755" y="4593590"/>
            <a:ext cx="11271885" cy="1383665"/>
          </a:xfrm>
          <a:prstGeom prst="rect">
            <a:avLst/>
          </a:prstGeom>
          <a:noFill/>
        </p:spPr>
        <p:txBody>
          <a:bodyPr wrap="square" rtlCol="0" anchor="t">
            <a:spAutoFit/>
          </a:bodyPr>
          <a:p>
            <a:r>
              <a:rPr lang="zh-CN" altLang="en-US" sz="2800" b="1">
                <a:gradFill>
                  <a:gsLst>
                    <a:gs pos="0">
                      <a:srgbClr val="7B32B2"/>
                    </a:gs>
                    <a:gs pos="100000">
                      <a:srgbClr val="401A5D"/>
                    </a:gs>
                  </a:gsLst>
                  <a:lin scaled="0"/>
                </a:gradFill>
                <a:latin typeface="微软雅黑" panose="020B0503020204020204" charset="-122"/>
                <a:ea typeface="微软雅黑" panose="020B0503020204020204" charset="-122"/>
              </a:rPr>
              <a:t>〖</a:t>
            </a:r>
            <a:r>
              <a:rPr lang="zh-CN" altLang="en-US" sz="2800" b="1">
                <a:solidFill>
                  <a:schemeClr val="accent2">
                    <a:lumMod val="50000"/>
                  </a:schemeClr>
                </a:solidFill>
                <a:latin typeface="微软雅黑" panose="020B0503020204020204" charset="-122"/>
                <a:ea typeface="微软雅黑" panose="020B0503020204020204" charset="-122"/>
              </a:rPr>
              <a:t>出谋划策</a:t>
            </a:r>
            <a:r>
              <a:rPr lang="zh-CN" altLang="en-US" sz="2800" b="1">
                <a:gradFill>
                  <a:gsLst>
                    <a:gs pos="0">
                      <a:srgbClr val="7B32B2"/>
                    </a:gs>
                    <a:gs pos="100000">
                      <a:srgbClr val="401A5D"/>
                    </a:gs>
                  </a:gsLst>
                  <a:lin scaled="0"/>
                </a:gradFill>
                <a:latin typeface="微软雅黑" panose="020B0503020204020204" charset="-122"/>
                <a:ea typeface="微软雅黑" panose="020B0503020204020204" charset="-122"/>
              </a:rPr>
              <a:t>〗</a:t>
            </a:r>
            <a:r>
              <a:rPr lang="zh-CN" altLang="en-US" sz="2800" b="1">
                <a:latin typeface="华文中宋" panose="02010600040101010101" pitchFamily="2" charset="-122"/>
                <a:ea typeface="华文中宋" panose="02010600040101010101" pitchFamily="2" charset="-122"/>
              </a:rPr>
              <a:t>在调查报告中，为预防与</a:t>
            </a:r>
            <a:r>
              <a:rPr lang="zh-CN" altLang="en-US" sz="2800" b="1">
                <a:latin typeface="华文中宋" panose="02010600040101010101" pitchFamily="2" charset="-122"/>
                <a:ea typeface="华文中宋" panose="02010600040101010101" pitchFamily="2" charset="-122"/>
              </a:rPr>
              <a:t>减少未成年人遭受网络违法犯罪</a:t>
            </a:r>
            <a:r>
              <a:rPr lang="en-US" altLang="zh-CN" sz="2800" b="1">
                <a:latin typeface="华文中宋" panose="02010600040101010101" pitchFamily="2" charset="-122"/>
                <a:ea typeface="华文中宋" panose="02010600040101010101" pitchFamily="2" charset="-122"/>
              </a:rPr>
              <a:t>  </a:t>
            </a:r>
            <a:endParaRPr lang="en-US" altLang="zh-CN" sz="2800" b="1">
              <a:latin typeface="华文中宋" panose="02010600040101010101" pitchFamily="2" charset="-122"/>
              <a:ea typeface="华文中宋" panose="02010600040101010101" pitchFamily="2" charset="-122"/>
            </a:endParaRPr>
          </a:p>
          <a:p>
            <a:r>
              <a:rPr lang="en-US" altLang="zh-CN" sz="2800" b="1">
                <a:latin typeface="华文中宋" panose="02010600040101010101" pitchFamily="2" charset="-122"/>
                <a:ea typeface="华文中宋" panose="02010600040101010101" pitchFamily="2" charset="-122"/>
              </a:rPr>
              <a:t>                   </a:t>
            </a:r>
            <a:r>
              <a:rPr lang="zh-CN" altLang="en-US" sz="2800" b="1">
                <a:latin typeface="华文中宋" panose="02010600040101010101" pitchFamily="2" charset="-122"/>
                <a:ea typeface="华文中宋" panose="02010600040101010101" pitchFamily="2" charset="-122"/>
              </a:rPr>
              <a:t>侵权现象，能够</a:t>
            </a:r>
            <a:r>
              <a:rPr lang="zh-CN" altLang="en-US" sz="2800" b="1" u="sng">
                <a:solidFill>
                  <a:srgbClr val="FF0000"/>
                </a:solidFill>
                <a:latin typeface="华文中宋" panose="02010600040101010101" pitchFamily="2" charset="-122"/>
                <a:ea typeface="华文中宋" panose="02010600040101010101" pitchFamily="2" charset="-122"/>
              </a:rPr>
              <a:t>对不同主体提出解决问题的</a:t>
            </a:r>
            <a:endParaRPr lang="zh-CN" altLang="en-US" sz="2800" b="1" u="sng">
              <a:solidFill>
                <a:srgbClr val="FF0000"/>
              </a:solidFill>
              <a:latin typeface="华文中宋" panose="02010600040101010101" pitchFamily="2" charset="-122"/>
              <a:ea typeface="华文中宋" panose="02010600040101010101" pitchFamily="2" charset="-122"/>
            </a:endParaRPr>
          </a:p>
          <a:p>
            <a:r>
              <a:rPr lang="en-US" altLang="zh-CN" sz="2800" b="1">
                <a:solidFill>
                  <a:srgbClr val="FF0000"/>
                </a:solidFill>
                <a:latin typeface="华文中宋" panose="02010600040101010101" pitchFamily="2" charset="-122"/>
                <a:ea typeface="华文中宋" panose="02010600040101010101" pitchFamily="2" charset="-122"/>
              </a:rPr>
              <a:t>                   </a:t>
            </a:r>
            <a:r>
              <a:rPr lang="zh-CN" altLang="en-US" sz="2800" b="1" u="sng">
                <a:solidFill>
                  <a:srgbClr val="FF0000"/>
                </a:solidFill>
                <a:latin typeface="华文中宋" panose="02010600040101010101" pitchFamily="2" charset="-122"/>
                <a:ea typeface="华文中宋" panose="02010600040101010101" pitchFamily="2" charset="-122"/>
              </a:rPr>
              <a:t>合理化建议</a:t>
            </a:r>
            <a:r>
              <a:rPr lang="zh-CN" altLang="en-US" sz="2800" b="1">
                <a:latin typeface="华文中宋" panose="02010600040101010101" pitchFamily="2" charset="-122"/>
                <a:ea typeface="华文中宋" panose="02010600040101010101" pitchFamily="2" charset="-122"/>
              </a:rPr>
              <a:t>。</a:t>
            </a:r>
            <a:endParaRPr lang="zh-CN" altLang="en-US" sz="2800" b="1">
              <a:latin typeface="华文中宋" panose="02010600040101010101" pitchFamily="2" charset="-122"/>
              <a:ea typeface="华文中宋" panose="0201060004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r:link="rId2"/>
          <a:srcRect b="5809"/>
          <a:stretch>
            <a:fillRect/>
          </a:stretch>
        </p:blipFill>
        <p:spPr>
          <a:xfrm>
            <a:off x="0" y="0"/>
            <a:ext cx="12192635" cy="6941185"/>
          </a:xfrm>
          <a:prstGeom prst="rect">
            <a:avLst/>
          </a:prstGeom>
          <a:noFill/>
          <a:ln w="9525">
            <a:noFill/>
          </a:ln>
        </p:spPr>
      </p:pic>
      <p:sp>
        <p:nvSpPr>
          <p:cNvPr id="2" name="文本框 1"/>
          <p:cNvSpPr txBox="1"/>
          <p:nvPr/>
        </p:nvSpPr>
        <p:spPr>
          <a:xfrm>
            <a:off x="2297086" y="706423"/>
            <a:ext cx="10658007" cy="1198880"/>
          </a:xfrm>
          <a:prstGeom prst="rect">
            <a:avLst/>
          </a:prstGeom>
          <a:noFill/>
        </p:spPr>
        <p:txBody>
          <a:bodyPr wrap="square" rtlCol="0">
            <a:spAutoFit/>
          </a:bodyPr>
          <a:p>
            <a:r>
              <a:rPr lang="zh-CN" altLang="en-US" sz="7200" dirty="0" smtClean="0">
                <a:solidFill>
                  <a:srgbClr val="FF0000"/>
                </a:solidFill>
                <a:latin typeface="方正粗黑宋简体" panose="02000000000000000000" charset="-122"/>
                <a:ea typeface="方正粗黑宋简体" panose="02000000000000000000" charset="-122"/>
              </a:rPr>
              <a:t>自由</a:t>
            </a:r>
            <a:r>
              <a:rPr lang="zh-CN" altLang="en-US" sz="7200" dirty="0" smtClean="0">
                <a:latin typeface="方正粗黑宋简体" panose="02000000000000000000" charset="-122"/>
                <a:ea typeface="方正粗黑宋简体" panose="02000000000000000000" charset="-122"/>
              </a:rPr>
              <a:t>的真谛与追求</a:t>
            </a:r>
            <a:endParaRPr lang="zh-CN" altLang="en-US" sz="7200" dirty="0">
              <a:latin typeface="方正粗黑宋简体" panose="02000000000000000000" charset="-122"/>
              <a:ea typeface="方正粗黑宋简体" panose="02000000000000000000" charset="-122"/>
            </a:endParaRPr>
          </a:p>
        </p:txBody>
      </p:sp>
      <p:sp>
        <p:nvSpPr>
          <p:cNvPr id="3" name="文本框 2"/>
          <p:cNvSpPr txBox="1"/>
          <p:nvPr/>
        </p:nvSpPr>
        <p:spPr>
          <a:xfrm>
            <a:off x="1564005" y="5708015"/>
            <a:ext cx="8159115" cy="521970"/>
          </a:xfrm>
          <a:prstGeom prst="rect">
            <a:avLst/>
          </a:prstGeom>
          <a:noFill/>
        </p:spPr>
        <p:txBody>
          <a:bodyPr wrap="square" rtlCol="0" anchor="t">
            <a:spAutoFit/>
          </a:bodyPr>
          <a:p>
            <a:r>
              <a:rPr lang="zh-CN" altLang="en-US" sz="2800" b="1" dirty="0">
                <a:solidFill>
                  <a:srgbClr val="002060"/>
                </a:solidFill>
                <a:latin typeface="华文中宋" panose="02010600040101010101" pitchFamily="2" charset="-122"/>
                <a:ea typeface="华文中宋" panose="02010600040101010101" pitchFamily="2" charset="-122"/>
                <a:cs typeface="华文中宋" panose="02010600040101010101" pitchFamily="2" charset="-122"/>
                <a:sym typeface="+mn-ea"/>
              </a:rPr>
              <a:t>合作探究者：</a:t>
            </a:r>
            <a:r>
              <a:rPr lang="zh-CN" altLang="en-US" sz="2800" b="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rPr>
              <a:t>苏州工业园区金鸡湖学校</a:t>
            </a:r>
            <a:r>
              <a:rPr lang="en-US" altLang="zh-CN" sz="2800" b="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rPr>
              <a:t>孙全军</a:t>
            </a:r>
            <a:endParaRPr lang="zh-CN" altLang="en-US" sz="2800" b="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14203" y="2503359"/>
            <a:ext cx="10658007" cy="1446550"/>
          </a:xfrm>
          <a:prstGeom prst="rect">
            <a:avLst/>
          </a:prstGeom>
          <a:noFill/>
        </p:spPr>
        <p:txBody>
          <a:bodyPr wrap="square" rtlCol="0">
            <a:spAutoFit/>
          </a:bodyPr>
          <a:lstStyle/>
          <a:p>
            <a:r>
              <a:rPr lang="zh-CN" altLang="en-US" sz="8800" b="1" dirty="0" smtClean="0">
                <a:solidFill>
                  <a:srgbClr val="7030A0"/>
                </a:solidFill>
              </a:rPr>
              <a:t>议题一：</a:t>
            </a:r>
            <a:r>
              <a:rPr lang="zh-CN" altLang="en-US" sz="8800" b="1" dirty="0" smtClean="0">
                <a:solidFill>
                  <a:srgbClr val="FF0000"/>
                </a:solidFill>
              </a:rPr>
              <a:t>何为</a:t>
            </a:r>
            <a:r>
              <a:rPr lang="zh-CN" altLang="en-US" sz="8800" b="1" dirty="0" smtClean="0">
                <a:solidFill>
                  <a:schemeClr val="tx1"/>
                </a:solidFill>
              </a:rPr>
              <a:t>自由？</a:t>
            </a:r>
            <a:endParaRPr lang="zh-CN" altLang="en-US" sz="8800" b="1" dirty="0" smtClean="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9646" y="2437497"/>
            <a:ext cx="7944787" cy="1323439"/>
          </a:xfrm>
          <a:prstGeom prst="rect">
            <a:avLst/>
          </a:prstGeom>
          <a:noFill/>
        </p:spPr>
        <p:txBody>
          <a:bodyPr wrap="square" rtlCol="0">
            <a:spAutoFit/>
          </a:bodyPr>
          <a:lstStyle/>
          <a:p>
            <a:r>
              <a:rPr lang="zh-CN" altLang="en-US" sz="8000" dirty="0" smtClean="0">
                <a:latin typeface="华文中宋" panose="02010600040101010101" pitchFamily="2" charset="-122"/>
                <a:ea typeface="华文中宋" panose="02010600040101010101" pitchFamily="2" charset="-122"/>
              </a:rPr>
              <a:t>人生而自由</a:t>
            </a:r>
            <a:endParaRPr lang="zh-CN" altLang="en-US" sz="8000" dirty="0">
              <a:latin typeface="华文中宋" panose="02010600040101010101" pitchFamily="2" charset="-122"/>
              <a:ea typeface="华文中宋" panose="02010600040101010101" pitchFamily="2" charset="-122"/>
            </a:endParaRPr>
          </a:p>
        </p:txBody>
      </p:sp>
      <p:pic>
        <p:nvPicPr>
          <p:cNvPr id="4" name="图片 3"/>
          <p:cNvPicPr>
            <a:picLocks noChangeAspect="1"/>
          </p:cNvPicPr>
          <p:nvPr/>
        </p:nvPicPr>
        <p:blipFill>
          <a:blip r:embed="rId1"/>
          <a:stretch>
            <a:fillRect/>
          </a:stretch>
        </p:blipFill>
        <p:spPr>
          <a:xfrm>
            <a:off x="6041505" y="341416"/>
            <a:ext cx="5505450" cy="50958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5:prstTrans prst="airplane"/>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88845" y="734695"/>
            <a:ext cx="7158990" cy="768350"/>
          </a:xfrm>
          <a:prstGeom prst="rect">
            <a:avLst/>
          </a:prstGeom>
          <a:noFill/>
        </p:spPr>
        <p:txBody>
          <a:bodyPr wrap="square" rtlCol="0">
            <a:spAutoFit/>
          </a:bodyPr>
          <a:lstStyle/>
          <a:p>
            <a:r>
              <a:rPr lang="en-US" altLang="zh-CN" sz="4400" b="1" dirty="0" smtClean="0">
                <a:solidFill>
                  <a:schemeClr val="accent5">
                    <a:lumMod val="50000"/>
                  </a:schemeClr>
                </a:solidFill>
                <a:latin typeface="Times New Roman" panose="02020603050405020304" pitchFamily="18" charset="0"/>
                <a:cs typeface="Times New Roman" panose="02020603050405020304" pitchFamily="18" charset="0"/>
              </a:rPr>
              <a:t>1</a:t>
            </a:r>
            <a:r>
              <a:rPr lang="zh-CN" altLang="zh-CN" sz="4400" b="1" dirty="0" smtClean="0">
                <a:solidFill>
                  <a:schemeClr val="accent5">
                    <a:lumMod val="50000"/>
                  </a:schemeClr>
                </a:solidFill>
                <a:latin typeface="Times New Roman" panose="02020603050405020304" pitchFamily="18" charset="0"/>
                <a:cs typeface="Times New Roman" panose="02020603050405020304" pitchFamily="18" charset="0"/>
              </a:rPr>
              <a:t>．</a:t>
            </a:r>
            <a:r>
              <a:rPr lang="zh-CN" altLang="en-US" sz="4400" b="1" dirty="0" smtClean="0">
                <a:solidFill>
                  <a:schemeClr val="accent5">
                    <a:lumMod val="50000"/>
                  </a:schemeClr>
                </a:solidFill>
                <a:latin typeface="Times New Roman" panose="02020603050405020304" pitchFamily="18" charset="0"/>
                <a:cs typeface="Times New Roman" panose="02020603050405020304" pitchFamily="18" charset="0"/>
              </a:rPr>
              <a:t>你</a:t>
            </a:r>
            <a:r>
              <a:rPr lang="zh-CN" altLang="en-US" sz="4400" b="1" dirty="0" smtClean="0">
                <a:solidFill>
                  <a:srgbClr val="FF0000"/>
                </a:solidFill>
                <a:latin typeface="Times New Roman" panose="02020603050405020304" pitchFamily="18" charset="0"/>
                <a:cs typeface="Times New Roman" panose="02020603050405020304" pitchFamily="18" charset="0"/>
              </a:rPr>
              <a:t>向往自由</a:t>
            </a:r>
            <a:r>
              <a:rPr lang="zh-CN" altLang="en-US" sz="4400" b="1" dirty="0" smtClean="0">
                <a:solidFill>
                  <a:schemeClr val="accent5">
                    <a:lumMod val="50000"/>
                  </a:schemeClr>
                </a:solidFill>
                <a:latin typeface="Times New Roman" panose="02020603050405020304" pitchFamily="18" charset="0"/>
                <a:cs typeface="Times New Roman" panose="02020603050405020304" pitchFamily="18" charset="0"/>
              </a:rPr>
              <a:t>吗？为什么？</a:t>
            </a:r>
            <a:endParaRPr lang="zh-CN" altLang="en-US" sz="4400" b="1" dirty="0" smtClean="0">
              <a:solidFill>
                <a:schemeClr val="accent5">
                  <a:lumMod val="50000"/>
                </a:schemeClr>
              </a:solidFill>
              <a:latin typeface="Times New Roman" panose="02020603050405020304" pitchFamily="18" charset="0"/>
              <a:cs typeface="Times New Roman" panose="02020603050405020304" pitchFamily="18" charset="0"/>
            </a:endParaRPr>
          </a:p>
        </p:txBody>
      </p:sp>
      <p:pic>
        <p:nvPicPr>
          <p:cNvPr id="101" name="图片 100"/>
          <p:cNvPicPr/>
          <p:nvPr/>
        </p:nvPicPr>
        <p:blipFill>
          <a:blip r:embed="rId1" r:link="rId2"/>
          <a:stretch>
            <a:fillRect/>
          </a:stretch>
        </p:blipFill>
        <p:spPr>
          <a:xfrm>
            <a:off x="0" y="2690177"/>
            <a:ext cx="4241800" cy="2385695"/>
          </a:xfrm>
          <a:prstGeom prst="rect">
            <a:avLst/>
          </a:prstGeom>
          <a:noFill/>
          <a:ln w="9525">
            <a:noFill/>
          </a:ln>
        </p:spPr>
      </p:pic>
      <p:sp>
        <p:nvSpPr>
          <p:cNvPr id="3" name="文本框 2"/>
          <p:cNvSpPr txBox="1"/>
          <p:nvPr/>
        </p:nvSpPr>
        <p:spPr>
          <a:xfrm>
            <a:off x="5236845" y="2867660"/>
            <a:ext cx="6026150" cy="2030095"/>
          </a:xfrm>
          <a:prstGeom prst="rect">
            <a:avLst/>
          </a:prstGeom>
          <a:noFill/>
          <a:ln w="19050">
            <a:solidFill>
              <a:schemeClr val="accent1"/>
            </a:solidFill>
            <a:prstDash val="sysDash"/>
          </a:ln>
        </p:spPr>
        <p:txBody>
          <a:bodyPr wrap="square" rtlCol="0" anchor="t">
            <a:spAutoFit/>
          </a:bodyPr>
          <a:p>
            <a:pPr>
              <a:lnSpc>
                <a:spcPct val="150000"/>
              </a:lnSpc>
            </a:pPr>
            <a:r>
              <a:rPr lang="zh-CN" altLang="en-US" sz="2800" b="1" dirty="0">
                <a:solidFill>
                  <a:schemeClr val="tx1"/>
                </a:solidFill>
                <a:latin typeface="华文中宋" panose="02010600040101010101" pitchFamily="2" charset="-122"/>
                <a:ea typeface="华文中宋" panose="02010600040101010101" pitchFamily="2" charset="-122"/>
                <a:sym typeface="+mn-ea"/>
              </a:rPr>
              <a:t>拥有自由，</a:t>
            </a:r>
            <a:r>
              <a:rPr lang="zh-CN" altLang="en-US" sz="2800" b="1" dirty="0">
                <a:solidFill>
                  <a:srgbClr val="FF0000"/>
                </a:solidFill>
                <a:latin typeface="华文中宋" panose="02010600040101010101" pitchFamily="2" charset="-122"/>
                <a:ea typeface="华文中宋" panose="02010600040101010101" pitchFamily="2" charset="-122"/>
                <a:sym typeface="+mn-ea"/>
              </a:rPr>
              <a:t>不仅能</a:t>
            </a:r>
            <a:r>
              <a:rPr lang="zh-CN" altLang="en-US" sz="2800" b="1" u="sng" dirty="0">
                <a:solidFill>
                  <a:schemeClr val="accent2">
                    <a:lumMod val="50000"/>
                  </a:schemeClr>
                </a:solidFill>
                <a:latin typeface="楷体" panose="02010609060101010101" pitchFamily="49" charset="-122"/>
                <a:ea typeface="楷体" panose="02010609060101010101" pitchFamily="49" charset="-122"/>
                <a:sym typeface="+mn-ea"/>
              </a:rPr>
              <a:t>增强个人的幸福感</a:t>
            </a:r>
            <a:r>
              <a:rPr lang="zh-CN" altLang="en-US" sz="2800" b="1" dirty="0">
                <a:solidFill>
                  <a:schemeClr val="tx1"/>
                </a:solidFill>
                <a:latin typeface="华文中宋" panose="02010600040101010101" pitchFamily="2" charset="-122"/>
                <a:ea typeface="华文中宋" panose="02010600040101010101" pitchFamily="2" charset="-122"/>
                <a:sym typeface="+mn-ea"/>
              </a:rPr>
              <a:t>，</a:t>
            </a:r>
            <a:r>
              <a:rPr lang="zh-CN" altLang="en-US" sz="2800" b="1" dirty="0">
                <a:solidFill>
                  <a:srgbClr val="FF0000"/>
                </a:solidFill>
                <a:latin typeface="华文中宋" panose="02010600040101010101" pitchFamily="2" charset="-122"/>
                <a:ea typeface="华文中宋" panose="02010600040101010101" pitchFamily="2" charset="-122"/>
                <a:sym typeface="+mn-ea"/>
              </a:rPr>
              <a:t>而且能</a:t>
            </a:r>
            <a:r>
              <a:rPr lang="zh-CN" altLang="en-US" sz="2800" b="1" u="sng" dirty="0">
                <a:solidFill>
                  <a:schemeClr val="accent6">
                    <a:lumMod val="50000"/>
                  </a:schemeClr>
                </a:solidFill>
                <a:latin typeface="楷体" panose="02010609060101010101" pitchFamily="49" charset="-122"/>
                <a:ea typeface="楷体" panose="02010609060101010101" pitchFamily="49" charset="-122"/>
                <a:sym typeface="+mn-ea"/>
              </a:rPr>
              <a:t>激发人的活力，从而推动社会的进步与繁荣</a:t>
            </a:r>
            <a:r>
              <a:rPr lang="zh-CN" altLang="en-US" sz="2800" b="1" dirty="0">
                <a:solidFill>
                  <a:schemeClr val="tx1"/>
                </a:solidFill>
                <a:latin typeface="华文中宋" panose="02010600040101010101" pitchFamily="2" charset="-122"/>
                <a:ea typeface="华文中宋" panose="02010600040101010101" pitchFamily="2" charset="-122"/>
                <a:sym typeface="+mn-ea"/>
              </a:rPr>
              <a:t>。</a:t>
            </a:r>
            <a:r>
              <a:rPr lang="en-US" altLang="zh-CN" sz="2800" b="1" dirty="0">
                <a:solidFill>
                  <a:schemeClr val="tx1"/>
                </a:solidFill>
                <a:latin typeface="华文中宋" panose="02010600040101010101" pitchFamily="2" charset="-122"/>
                <a:ea typeface="华文中宋" panose="02010600040101010101" pitchFamily="2" charset="-122"/>
                <a:sym typeface="+mn-ea"/>
              </a:rPr>
              <a:t>  </a:t>
            </a:r>
            <a:r>
              <a:rPr lang="en-US" altLang="zh-CN" sz="2800" b="1" dirty="0">
                <a:solidFill>
                  <a:schemeClr val="accent1">
                    <a:lumMod val="75000"/>
                  </a:schemeClr>
                </a:solidFill>
                <a:latin typeface="华文中宋" panose="02010600040101010101" pitchFamily="2" charset="-122"/>
                <a:ea typeface="华文中宋" panose="02010600040101010101" pitchFamily="2" charset="-122"/>
                <a:sym typeface="+mn-ea"/>
              </a:rPr>
              <a:t>       </a:t>
            </a:r>
            <a:r>
              <a:rPr lang="zh-CN" altLang="en-US" sz="2800" b="1" dirty="0">
                <a:solidFill>
                  <a:schemeClr val="accent1">
                    <a:lumMod val="75000"/>
                  </a:schemeClr>
                </a:solidFill>
                <a:latin typeface="华文中宋" panose="02010600040101010101" pitchFamily="2" charset="-122"/>
                <a:ea typeface="华文中宋" panose="02010600040101010101" pitchFamily="2" charset="-122"/>
                <a:sym typeface="+mn-ea"/>
              </a:rPr>
              <a:t>教材</a:t>
            </a:r>
            <a:r>
              <a:rPr lang="en-US" altLang="zh-CN" sz="2800" b="1" dirty="0">
                <a:solidFill>
                  <a:schemeClr val="accent1">
                    <a:lumMod val="75000"/>
                  </a:schemeClr>
                </a:solidFill>
                <a:latin typeface="华文中宋" panose="02010600040101010101" pitchFamily="2" charset="-122"/>
                <a:ea typeface="华文中宋" panose="02010600040101010101" pitchFamily="2" charset="-122"/>
                <a:sym typeface="+mn-ea"/>
              </a:rPr>
              <a:t>P99</a:t>
            </a:r>
            <a:endParaRPr lang="en-US" altLang="zh-CN" sz="2800" b="1" dirty="0">
              <a:solidFill>
                <a:schemeClr val="accent1">
                  <a:lumMod val="75000"/>
                </a:schemeClr>
              </a:solidFill>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rcRect t="18147"/>
          <a:stretch>
            <a:fillRect/>
          </a:stretch>
        </p:blipFill>
        <p:spPr>
          <a:xfrm>
            <a:off x="7011670" y="1567815"/>
            <a:ext cx="4657090" cy="256413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2430145" y="204470"/>
            <a:ext cx="4026535" cy="6539865"/>
          </a:xfrm>
          <a:prstGeom prst="rect">
            <a:avLst/>
          </a:prstGeom>
        </p:spPr>
      </p:pic>
    </p:spTree>
  </p:cSld>
  <p:clrMapOvr>
    <a:masterClrMapping/>
  </p:clrMapOvr>
  <p:transition>
    <p:wedg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MH_Other_1"/>
          <p:cNvSpPr/>
          <p:nvPr/>
        </p:nvSpPr>
        <p:spPr>
          <a:xfrm rot="20249070">
            <a:off x="578485" y="2015490"/>
            <a:ext cx="412751" cy="484188"/>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lnSpc>
                <a:spcPct val="120000"/>
              </a:lnSpc>
              <a:spcBef>
                <a:spcPts val="0"/>
              </a:spcBef>
              <a:spcAft>
                <a:spcPts val="0"/>
              </a:spcAft>
              <a:defRPr/>
            </a:pPr>
            <a:endParaRPr lang="zh-CN" altLang="en-US" sz="2135">
              <a:solidFill>
                <a:srgbClr val="FFFFFF"/>
              </a:solidFill>
              <a:cs typeface="+mn-ea"/>
              <a:sym typeface="+mn-lt"/>
            </a:endParaRPr>
          </a:p>
        </p:txBody>
      </p:sp>
      <p:sp>
        <p:nvSpPr>
          <p:cNvPr id="34" name="MH_Other_2"/>
          <p:cNvSpPr/>
          <p:nvPr/>
        </p:nvSpPr>
        <p:spPr>
          <a:xfrm rot="1350930" flipH="1">
            <a:off x="843070" y="2012316"/>
            <a:ext cx="436033" cy="500063"/>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p>
            <a:pPr algn="ctr" eaLnBrk="1" fontAlgn="auto" hangingPunct="1">
              <a:lnSpc>
                <a:spcPct val="120000"/>
              </a:lnSpc>
              <a:spcBef>
                <a:spcPts val="0"/>
              </a:spcBef>
              <a:spcAft>
                <a:spcPts val="0"/>
              </a:spcAft>
              <a:defRPr/>
            </a:pPr>
            <a:r>
              <a:rPr lang="en-US" altLang="zh-CN" sz="3735" b="1" dirty="0">
                <a:solidFill>
                  <a:srgbClr val="FFFFFF"/>
                </a:solidFill>
                <a:latin typeface="Times New Roman" panose="02020603050405020304" pitchFamily="18" charset="0"/>
                <a:cs typeface="Times New Roman" panose="02020603050405020304" pitchFamily="18" charset="0"/>
                <a:sym typeface="+mn-lt"/>
              </a:rPr>
              <a:t>A</a:t>
            </a:r>
            <a:endParaRPr lang="en-US" altLang="zh-CN" sz="3735" b="1" dirty="0">
              <a:solidFill>
                <a:srgbClr val="FFFFFF"/>
              </a:solidFill>
              <a:latin typeface="Times New Roman" panose="02020603050405020304" pitchFamily="18" charset="0"/>
              <a:cs typeface="Times New Roman" panose="02020603050405020304" pitchFamily="18" charset="0"/>
              <a:sym typeface="+mn-lt"/>
            </a:endParaRPr>
          </a:p>
        </p:txBody>
      </p:sp>
      <p:sp>
        <p:nvSpPr>
          <p:cNvPr id="35" name="MH_Other_4"/>
          <p:cNvSpPr/>
          <p:nvPr/>
        </p:nvSpPr>
        <p:spPr>
          <a:xfrm rot="20249070">
            <a:off x="578485" y="2790190"/>
            <a:ext cx="412751" cy="484188"/>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lnSpc>
                <a:spcPct val="120000"/>
              </a:lnSpc>
              <a:spcBef>
                <a:spcPts val="0"/>
              </a:spcBef>
              <a:spcAft>
                <a:spcPts val="0"/>
              </a:spcAft>
              <a:defRPr/>
            </a:pPr>
            <a:endParaRPr lang="zh-CN" altLang="en-US" sz="2135">
              <a:solidFill>
                <a:srgbClr val="FFFFFF"/>
              </a:solidFill>
              <a:cs typeface="+mn-ea"/>
              <a:sym typeface="+mn-lt"/>
            </a:endParaRPr>
          </a:p>
        </p:txBody>
      </p:sp>
      <p:sp>
        <p:nvSpPr>
          <p:cNvPr id="36" name="MH_Other_5"/>
          <p:cNvSpPr/>
          <p:nvPr/>
        </p:nvSpPr>
        <p:spPr>
          <a:xfrm rot="1350930" flipH="1">
            <a:off x="843070" y="2787016"/>
            <a:ext cx="436033" cy="500063"/>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p>
            <a:pPr algn="ctr" eaLnBrk="1" fontAlgn="auto" hangingPunct="1">
              <a:lnSpc>
                <a:spcPct val="120000"/>
              </a:lnSpc>
              <a:spcBef>
                <a:spcPts val="0"/>
              </a:spcBef>
              <a:spcAft>
                <a:spcPts val="0"/>
              </a:spcAft>
              <a:defRPr/>
            </a:pPr>
            <a:r>
              <a:rPr lang="en-US" altLang="zh-CN" sz="3735" b="1" dirty="0">
                <a:solidFill>
                  <a:srgbClr val="FFFFFF"/>
                </a:solidFill>
                <a:latin typeface="Times New Roman" panose="02020603050405020304" pitchFamily="18" charset="0"/>
                <a:cs typeface="Times New Roman" panose="02020603050405020304" pitchFamily="18" charset="0"/>
                <a:sym typeface="+mn-lt"/>
              </a:rPr>
              <a:t>B</a:t>
            </a:r>
            <a:endParaRPr lang="en-US" altLang="zh-CN" sz="3735" b="1" dirty="0">
              <a:solidFill>
                <a:srgbClr val="FFFFFF"/>
              </a:solidFill>
              <a:latin typeface="Times New Roman" panose="02020603050405020304" pitchFamily="18" charset="0"/>
              <a:cs typeface="Times New Roman" panose="02020603050405020304" pitchFamily="18" charset="0"/>
              <a:sym typeface="+mn-lt"/>
            </a:endParaRPr>
          </a:p>
        </p:txBody>
      </p:sp>
      <p:sp>
        <p:nvSpPr>
          <p:cNvPr id="40" name="MH_Other_7"/>
          <p:cNvSpPr/>
          <p:nvPr/>
        </p:nvSpPr>
        <p:spPr>
          <a:xfrm rot="20249070">
            <a:off x="578485" y="3566478"/>
            <a:ext cx="412751" cy="484187"/>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lnSpc>
                <a:spcPct val="120000"/>
              </a:lnSpc>
              <a:spcBef>
                <a:spcPts val="0"/>
              </a:spcBef>
              <a:spcAft>
                <a:spcPts val="0"/>
              </a:spcAft>
              <a:defRPr/>
            </a:pPr>
            <a:endParaRPr lang="zh-CN" altLang="en-US" sz="2135">
              <a:solidFill>
                <a:srgbClr val="FFFFFF"/>
              </a:solidFill>
              <a:cs typeface="+mn-ea"/>
              <a:sym typeface="+mn-lt"/>
            </a:endParaRPr>
          </a:p>
        </p:txBody>
      </p:sp>
      <p:sp>
        <p:nvSpPr>
          <p:cNvPr id="41" name="MH_Other_8"/>
          <p:cNvSpPr/>
          <p:nvPr/>
        </p:nvSpPr>
        <p:spPr>
          <a:xfrm rot="1350930" flipH="1">
            <a:off x="843070" y="3561714"/>
            <a:ext cx="436033" cy="501651"/>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p>
            <a:pPr algn="ctr" eaLnBrk="1" fontAlgn="auto" hangingPunct="1">
              <a:lnSpc>
                <a:spcPct val="120000"/>
              </a:lnSpc>
              <a:spcBef>
                <a:spcPts val="0"/>
              </a:spcBef>
              <a:spcAft>
                <a:spcPts val="0"/>
              </a:spcAft>
              <a:defRPr/>
            </a:pPr>
            <a:r>
              <a:rPr lang="en-US" altLang="zh-CN" sz="3735" b="1" dirty="0">
                <a:solidFill>
                  <a:srgbClr val="FFFFFF"/>
                </a:solidFill>
                <a:latin typeface="Times New Roman" panose="02020603050405020304" pitchFamily="18" charset="0"/>
                <a:cs typeface="Times New Roman" panose="02020603050405020304" pitchFamily="18" charset="0"/>
                <a:sym typeface="+mn-lt"/>
              </a:rPr>
              <a:t>C</a:t>
            </a:r>
            <a:endParaRPr lang="en-US" altLang="zh-CN" sz="3735" b="1" dirty="0">
              <a:solidFill>
                <a:srgbClr val="FFFFFF"/>
              </a:solidFill>
              <a:latin typeface="Times New Roman" panose="02020603050405020304" pitchFamily="18" charset="0"/>
              <a:cs typeface="Times New Roman" panose="02020603050405020304" pitchFamily="18" charset="0"/>
              <a:sym typeface="+mn-lt"/>
            </a:endParaRPr>
          </a:p>
        </p:txBody>
      </p:sp>
      <p:sp>
        <p:nvSpPr>
          <p:cNvPr id="44" name="MH_Other_10"/>
          <p:cNvSpPr/>
          <p:nvPr/>
        </p:nvSpPr>
        <p:spPr>
          <a:xfrm rot="20249070">
            <a:off x="578485" y="4341178"/>
            <a:ext cx="412751" cy="484187"/>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lnSpc>
                <a:spcPct val="120000"/>
              </a:lnSpc>
              <a:spcBef>
                <a:spcPts val="0"/>
              </a:spcBef>
              <a:spcAft>
                <a:spcPts val="0"/>
              </a:spcAft>
              <a:defRPr/>
            </a:pPr>
            <a:endParaRPr lang="zh-CN" altLang="en-US" sz="2135">
              <a:solidFill>
                <a:srgbClr val="FFFFFF"/>
              </a:solidFill>
              <a:cs typeface="+mn-ea"/>
              <a:sym typeface="+mn-lt"/>
            </a:endParaRPr>
          </a:p>
        </p:txBody>
      </p:sp>
      <p:sp>
        <p:nvSpPr>
          <p:cNvPr id="45" name="MH_Other_11"/>
          <p:cNvSpPr/>
          <p:nvPr/>
        </p:nvSpPr>
        <p:spPr>
          <a:xfrm rot="1350930" flipH="1">
            <a:off x="843070" y="4338002"/>
            <a:ext cx="436033" cy="500063"/>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p>
            <a:pPr algn="ctr" eaLnBrk="1" fontAlgn="auto" hangingPunct="1">
              <a:lnSpc>
                <a:spcPct val="120000"/>
              </a:lnSpc>
              <a:spcBef>
                <a:spcPts val="0"/>
              </a:spcBef>
              <a:spcAft>
                <a:spcPts val="0"/>
              </a:spcAft>
              <a:defRPr/>
            </a:pPr>
            <a:r>
              <a:rPr lang="en-US" altLang="zh-CN" sz="3735" b="1" dirty="0">
                <a:solidFill>
                  <a:srgbClr val="FFFFFF"/>
                </a:solidFill>
                <a:latin typeface="Times New Roman" panose="02020603050405020304" pitchFamily="18" charset="0"/>
                <a:cs typeface="Times New Roman" panose="02020603050405020304" pitchFamily="18" charset="0"/>
                <a:sym typeface="+mn-lt"/>
              </a:rPr>
              <a:t>D</a:t>
            </a:r>
            <a:endParaRPr lang="en-US" altLang="zh-CN" sz="3735" b="1" dirty="0">
              <a:solidFill>
                <a:srgbClr val="FFFFFF"/>
              </a:solidFill>
              <a:latin typeface="Times New Roman" panose="02020603050405020304" pitchFamily="18" charset="0"/>
              <a:cs typeface="Times New Roman" panose="02020603050405020304" pitchFamily="18" charset="0"/>
              <a:sym typeface="+mn-lt"/>
            </a:endParaRPr>
          </a:p>
        </p:txBody>
      </p:sp>
      <p:sp>
        <p:nvSpPr>
          <p:cNvPr id="20" name="MH_Other_13"/>
          <p:cNvSpPr/>
          <p:nvPr/>
        </p:nvSpPr>
        <p:spPr>
          <a:xfrm rot="20249070">
            <a:off x="578485" y="5157154"/>
            <a:ext cx="412751" cy="484187"/>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lnSpc>
                <a:spcPct val="120000"/>
              </a:lnSpc>
              <a:spcBef>
                <a:spcPts val="0"/>
              </a:spcBef>
              <a:spcAft>
                <a:spcPts val="0"/>
              </a:spcAft>
              <a:defRPr/>
            </a:pPr>
            <a:endParaRPr lang="zh-CN" altLang="en-US" sz="2135">
              <a:solidFill>
                <a:srgbClr val="FFFFFF"/>
              </a:solidFill>
              <a:cs typeface="+mn-ea"/>
              <a:sym typeface="+mn-lt"/>
            </a:endParaRPr>
          </a:p>
        </p:txBody>
      </p:sp>
      <p:sp>
        <p:nvSpPr>
          <p:cNvPr id="21" name="MH_Other_14"/>
          <p:cNvSpPr/>
          <p:nvPr/>
        </p:nvSpPr>
        <p:spPr>
          <a:xfrm rot="1350930" flipH="1">
            <a:off x="843070" y="5153977"/>
            <a:ext cx="436033" cy="500063"/>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p>
            <a:pPr algn="ctr" eaLnBrk="1" fontAlgn="auto" hangingPunct="1">
              <a:lnSpc>
                <a:spcPct val="120000"/>
              </a:lnSpc>
              <a:spcBef>
                <a:spcPts val="0"/>
              </a:spcBef>
              <a:spcAft>
                <a:spcPts val="0"/>
              </a:spcAft>
              <a:defRPr/>
            </a:pPr>
            <a:r>
              <a:rPr lang="en-US" altLang="zh-CN" sz="3735" b="1" dirty="0">
                <a:solidFill>
                  <a:srgbClr val="FFFFFF"/>
                </a:solidFill>
                <a:latin typeface="Times New Roman" panose="02020603050405020304" pitchFamily="18" charset="0"/>
                <a:cs typeface="Times New Roman" panose="02020603050405020304" pitchFamily="18" charset="0"/>
                <a:sym typeface="+mn-lt"/>
              </a:rPr>
              <a:t>E</a:t>
            </a:r>
            <a:endParaRPr lang="zh-CN" altLang="en-US" sz="3735" b="1" dirty="0">
              <a:solidFill>
                <a:srgbClr val="FFFFFF"/>
              </a:solidFill>
              <a:latin typeface="Times New Roman" panose="02020603050405020304" pitchFamily="18" charset="0"/>
              <a:cs typeface="Times New Roman" panose="02020603050405020304" pitchFamily="18" charset="0"/>
              <a:sym typeface="+mn-lt"/>
            </a:endParaRPr>
          </a:p>
        </p:txBody>
      </p:sp>
      <p:sp>
        <p:nvSpPr>
          <p:cNvPr id="2" name="文本框 1"/>
          <p:cNvSpPr txBox="1"/>
          <p:nvPr/>
        </p:nvSpPr>
        <p:spPr>
          <a:xfrm>
            <a:off x="2246630" y="601345"/>
            <a:ext cx="6301105" cy="768350"/>
          </a:xfrm>
          <a:prstGeom prst="rect">
            <a:avLst/>
          </a:prstGeom>
          <a:noFill/>
        </p:spPr>
        <p:txBody>
          <a:bodyPr wrap="square" rtlCol="0">
            <a:spAutoFit/>
          </a:bodyPr>
          <a:p>
            <a:r>
              <a:rPr lang="en-US" altLang="zh-CN" sz="4400" b="1" dirty="0" smtClean="0">
                <a:solidFill>
                  <a:schemeClr val="accent5">
                    <a:lumMod val="50000"/>
                  </a:schemeClr>
                </a:solidFill>
                <a:latin typeface="Times New Roman" panose="02020603050405020304" pitchFamily="18" charset="0"/>
                <a:cs typeface="Times New Roman" panose="02020603050405020304" pitchFamily="18" charset="0"/>
              </a:rPr>
              <a:t>2</a:t>
            </a:r>
            <a:r>
              <a:rPr lang="zh-CN" altLang="zh-CN" sz="4400" b="1" dirty="0" smtClean="0">
                <a:solidFill>
                  <a:schemeClr val="accent5">
                    <a:lumMod val="50000"/>
                  </a:schemeClr>
                </a:solidFill>
                <a:latin typeface="Times New Roman" panose="02020603050405020304" pitchFamily="18" charset="0"/>
                <a:cs typeface="Times New Roman" panose="02020603050405020304" pitchFamily="18" charset="0"/>
              </a:rPr>
              <a:t>．</a:t>
            </a:r>
            <a:r>
              <a:rPr lang="zh-CN" altLang="en-US" sz="4400" b="1" dirty="0" smtClean="0">
                <a:solidFill>
                  <a:schemeClr val="accent5">
                    <a:lumMod val="50000"/>
                  </a:schemeClr>
                </a:solidFill>
                <a:latin typeface="Times New Roman" panose="02020603050405020304" pitchFamily="18" charset="0"/>
                <a:cs typeface="Times New Roman" panose="02020603050405020304" pitchFamily="18" charset="0"/>
              </a:rPr>
              <a:t>你在生活中</a:t>
            </a:r>
            <a:r>
              <a:rPr lang="zh-CN" altLang="en-US" sz="4400" b="1" dirty="0" smtClean="0">
                <a:solidFill>
                  <a:srgbClr val="FF0000"/>
                </a:solidFill>
                <a:latin typeface="Times New Roman" panose="02020603050405020304" pitchFamily="18" charset="0"/>
                <a:cs typeface="Times New Roman" panose="02020603050405020304" pitchFamily="18" charset="0"/>
              </a:rPr>
              <a:t>自由</a:t>
            </a:r>
            <a:r>
              <a:rPr lang="zh-CN" altLang="en-US" sz="4400" b="1" dirty="0" smtClean="0">
                <a:solidFill>
                  <a:schemeClr val="accent5">
                    <a:lumMod val="50000"/>
                  </a:schemeClr>
                </a:solidFill>
                <a:latin typeface="Times New Roman" panose="02020603050405020304" pitchFamily="18" charset="0"/>
                <a:cs typeface="Times New Roman" panose="02020603050405020304" pitchFamily="18" charset="0"/>
              </a:rPr>
              <a:t>吗？</a:t>
            </a:r>
            <a:endParaRPr lang="zh-CN" altLang="en-US" sz="4400" b="1" dirty="0">
              <a:solidFill>
                <a:schemeClr val="accent5">
                  <a:lumMod val="50000"/>
                </a:schemeClr>
              </a:solidFill>
              <a:latin typeface="Times New Roman" panose="02020603050405020304" pitchFamily="18" charset="0"/>
              <a:cs typeface="Times New Roman" panose="02020603050405020304" pitchFamily="18" charset="0"/>
            </a:endParaRPr>
          </a:p>
        </p:txBody>
      </p:sp>
      <p:cxnSp>
        <p:nvCxnSpPr>
          <p:cNvPr id="61" name="MH_Other_3"/>
          <p:cNvCxnSpPr/>
          <p:nvPr/>
        </p:nvCxnSpPr>
        <p:spPr>
          <a:xfrm>
            <a:off x="2750821" y="2476183"/>
            <a:ext cx="5831416" cy="0"/>
          </a:xfrm>
          <a:prstGeom prst="line">
            <a:avLst/>
          </a:prstGeom>
          <a:ln>
            <a:solidFill>
              <a:srgbClr val="D5D5D5"/>
            </a:solidFill>
            <a:prstDash val="dash"/>
          </a:ln>
        </p:spPr>
        <p:style>
          <a:lnRef idx="1">
            <a:schemeClr val="accent1"/>
          </a:lnRef>
          <a:fillRef idx="0">
            <a:schemeClr val="accent1"/>
          </a:fillRef>
          <a:effectRef idx="0">
            <a:schemeClr val="accent1"/>
          </a:effectRef>
          <a:fontRef idx="minor">
            <a:schemeClr val="tx1"/>
          </a:fontRef>
        </p:style>
      </p:cxnSp>
      <p:cxnSp>
        <p:nvCxnSpPr>
          <p:cNvPr id="38" name="MH_Other_6"/>
          <p:cNvCxnSpPr/>
          <p:nvPr/>
        </p:nvCxnSpPr>
        <p:spPr>
          <a:xfrm>
            <a:off x="2750821" y="3250883"/>
            <a:ext cx="5831416" cy="0"/>
          </a:xfrm>
          <a:prstGeom prst="line">
            <a:avLst/>
          </a:prstGeom>
          <a:ln>
            <a:solidFill>
              <a:srgbClr val="D5D5D5"/>
            </a:solidFill>
            <a:prstDash val="dash"/>
          </a:ln>
        </p:spPr>
        <p:style>
          <a:lnRef idx="1">
            <a:schemeClr val="accent1"/>
          </a:lnRef>
          <a:fillRef idx="0">
            <a:schemeClr val="accent1"/>
          </a:fillRef>
          <a:effectRef idx="0">
            <a:schemeClr val="accent1"/>
          </a:effectRef>
          <a:fontRef idx="minor">
            <a:schemeClr val="tx1"/>
          </a:fontRef>
        </p:style>
      </p:cxnSp>
      <p:cxnSp>
        <p:nvCxnSpPr>
          <p:cNvPr id="42" name="MH_Other_9"/>
          <p:cNvCxnSpPr/>
          <p:nvPr/>
        </p:nvCxnSpPr>
        <p:spPr>
          <a:xfrm>
            <a:off x="2750821" y="4025583"/>
            <a:ext cx="5831416" cy="0"/>
          </a:xfrm>
          <a:prstGeom prst="line">
            <a:avLst/>
          </a:prstGeom>
          <a:ln>
            <a:solidFill>
              <a:srgbClr val="D5D5D5"/>
            </a:solidFill>
            <a:prstDash val="dash"/>
          </a:ln>
        </p:spPr>
        <p:style>
          <a:lnRef idx="1">
            <a:schemeClr val="accent1"/>
          </a:lnRef>
          <a:fillRef idx="0">
            <a:schemeClr val="accent1"/>
          </a:fillRef>
          <a:effectRef idx="0">
            <a:schemeClr val="accent1"/>
          </a:effectRef>
          <a:fontRef idx="minor">
            <a:schemeClr val="tx1"/>
          </a:fontRef>
        </p:style>
      </p:cxnSp>
      <p:cxnSp>
        <p:nvCxnSpPr>
          <p:cNvPr id="46" name="MH_Other_12"/>
          <p:cNvCxnSpPr/>
          <p:nvPr/>
        </p:nvCxnSpPr>
        <p:spPr>
          <a:xfrm>
            <a:off x="2750821" y="4801871"/>
            <a:ext cx="5831416" cy="0"/>
          </a:xfrm>
          <a:prstGeom prst="line">
            <a:avLst/>
          </a:prstGeom>
          <a:ln>
            <a:solidFill>
              <a:srgbClr val="D5D5D5"/>
            </a:solidFill>
            <a:prstDash val="dash"/>
          </a:ln>
        </p:spPr>
        <p:style>
          <a:lnRef idx="1">
            <a:schemeClr val="accent1"/>
          </a:lnRef>
          <a:fillRef idx="0">
            <a:schemeClr val="accent1"/>
          </a:fillRef>
          <a:effectRef idx="0">
            <a:schemeClr val="accent1"/>
          </a:effectRef>
          <a:fontRef idx="minor">
            <a:schemeClr val="tx1"/>
          </a:fontRef>
        </p:style>
      </p:cxnSp>
      <p:cxnSp>
        <p:nvCxnSpPr>
          <p:cNvPr id="22" name="MH_Other_15"/>
          <p:cNvCxnSpPr/>
          <p:nvPr/>
        </p:nvCxnSpPr>
        <p:spPr>
          <a:xfrm>
            <a:off x="2750821" y="5617845"/>
            <a:ext cx="5831416" cy="0"/>
          </a:xfrm>
          <a:prstGeom prst="line">
            <a:avLst/>
          </a:prstGeom>
          <a:ln>
            <a:solidFill>
              <a:srgbClr val="D5D5D5"/>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548765" y="1949450"/>
            <a:ext cx="10047605" cy="4124960"/>
            <a:chOff x="2439" y="3070"/>
            <a:chExt cx="15823" cy="6496"/>
          </a:xfrm>
        </p:grpSpPr>
        <p:sp>
          <p:nvSpPr>
            <p:cNvPr id="15" name="MH_SubTitle_1"/>
            <p:cNvSpPr txBox="1"/>
            <p:nvPr/>
          </p:nvSpPr>
          <p:spPr>
            <a:xfrm>
              <a:off x="2439" y="3070"/>
              <a:ext cx="15645" cy="917"/>
            </a:xfrm>
            <a:prstGeom prst="rect">
              <a:avLst/>
            </a:prstGeom>
            <a:noFill/>
          </p:spPr>
          <p:txBody>
            <a:bodyPr wrap="square" anchor="b">
              <a:spAutoFit/>
            </a:bodyPr>
            <a:p>
              <a:pPr>
                <a:lnSpc>
                  <a:spcPct val="120000"/>
                </a:lnSpc>
              </a:pPr>
              <a:r>
                <a:rPr lang="zh-CN" altLang="en-US" sz="2660" b="1">
                  <a:solidFill>
                    <a:schemeClr val="accent2"/>
                  </a:solidFill>
                  <a:latin typeface="楷体" panose="02010609060101010101" pitchFamily="49" charset="-122"/>
                  <a:ea typeface="楷体" panose="02010609060101010101" pitchFamily="49" charset="-122"/>
                  <a:sym typeface="宋体" panose="02010600030101010101" pitchFamily="2" charset="-122"/>
                </a:rPr>
                <a:t>不自由！家长管得太多，很多事情都不让我做或限制我。</a:t>
              </a:r>
              <a:endParaRPr lang="zh-CN" altLang="en-US" sz="2660" b="1" dirty="0">
                <a:solidFill>
                  <a:schemeClr val="accent2"/>
                </a:solidFill>
                <a:latin typeface="楷体" panose="02010609060101010101" pitchFamily="49" charset="-122"/>
                <a:ea typeface="楷体" panose="02010609060101010101" pitchFamily="49" charset="-122"/>
                <a:cs typeface="+mn-ea"/>
                <a:sym typeface="宋体" panose="02010600030101010101" pitchFamily="2" charset="-122"/>
              </a:endParaRPr>
            </a:p>
          </p:txBody>
        </p:sp>
        <p:sp>
          <p:nvSpPr>
            <p:cNvPr id="34827" name="TextBox 26"/>
            <p:cNvSpPr/>
            <p:nvPr/>
          </p:nvSpPr>
          <p:spPr>
            <a:xfrm>
              <a:off x="2481" y="4288"/>
              <a:ext cx="13494" cy="822"/>
            </a:xfrm>
            <a:prstGeom prst="roundRect">
              <a:avLst>
                <a:gd name="adj" fmla="val 0"/>
              </a:avLst>
            </a:prstGeom>
            <a:noFill/>
            <a:ln w="9525">
              <a:noFill/>
            </a:ln>
          </p:spPr>
          <p:txBody>
            <a:bodyPr wrap="square">
              <a:spAutoFit/>
            </a:bodyPr>
            <a:p>
              <a:pPr eaLnBrk="0" hangingPunct="0"/>
              <a:r>
                <a:rPr lang="zh-CN" altLang="en-US" sz="2800" b="1">
                  <a:solidFill>
                    <a:srgbClr val="7030A0"/>
                  </a:solidFill>
                  <a:latin typeface="楷体" panose="02010609060101010101" pitchFamily="49" charset="-122"/>
                  <a:ea typeface="楷体" panose="02010609060101010101" pitchFamily="49" charset="-122"/>
                  <a:sym typeface="宋体" panose="02010600030101010101" pitchFamily="2" charset="-122"/>
                </a:rPr>
                <a:t>自由，因为我有人身自由、</a:t>
              </a:r>
              <a:r>
                <a:rPr lang="zh-CN" altLang="en-US" sz="2800" b="1">
                  <a:solidFill>
                    <a:srgbClr val="7030A0"/>
                  </a:solidFill>
                  <a:latin typeface="楷体" panose="02010609060101010101" pitchFamily="49" charset="-122"/>
                  <a:ea typeface="楷体" panose="02010609060101010101" pitchFamily="49" charset="-122"/>
                  <a:sym typeface="宋体" panose="02010600030101010101" pitchFamily="2" charset="-122"/>
                </a:rPr>
                <a:t>言论自由、受教育权</a:t>
              </a:r>
              <a:r>
                <a:rPr lang="zh-CN" altLang="en-US" sz="2800" b="1">
                  <a:solidFill>
                    <a:srgbClr val="7030A0"/>
                  </a:solidFill>
                  <a:latin typeface="楷体" panose="02010609060101010101" pitchFamily="49" charset="-122"/>
                  <a:ea typeface="楷体" panose="02010609060101010101" pitchFamily="49" charset="-122"/>
                  <a:sym typeface="宋体" panose="02010600030101010101" pitchFamily="2" charset="-122"/>
                </a:rPr>
                <a:t>等。</a:t>
              </a:r>
              <a:endParaRPr lang="zh-CN" altLang="en-US" sz="2800" b="1">
                <a:solidFill>
                  <a:srgbClr val="7030A0"/>
                </a:solidFill>
                <a:latin typeface="楷体" panose="02010609060101010101" pitchFamily="49" charset="-122"/>
                <a:ea typeface="楷体" panose="02010609060101010101" pitchFamily="49" charset="-122"/>
                <a:sym typeface="宋体" panose="02010600030101010101" pitchFamily="2" charset="-122"/>
              </a:endParaRPr>
            </a:p>
          </p:txBody>
        </p:sp>
        <p:sp>
          <p:nvSpPr>
            <p:cNvPr id="3" name="文本框 2"/>
            <p:cNvSpPr txBox="1"/>
            <p:nvPr/>
          </p:nvSpPr>
          <p:spPr>
            <a:xfrm>
              <a:off x="2485" y="5540"/>
              <a:ext cx="15719" cy="822"/>
            </a:xfrm>
            <a:prstGeom prst="rect">
              <a:avLst/>
            </a:prstGeom>
            <a:noFill/>
          </p:spPr>
          <p:txBody>
            <a:bodyPr wrap="square" rtlCol="0" anchor="t">
              <a:spAutoFit/>
            </a:bodyPr>
            <a:p>
              <a:r>
                <a:rPr lang="zh-CN" altLang="en-US" sz="2800" b="1">
                  <a:solidFill>
                    <a:srgbClr val="002060"/>
                  </a:solidFill>
                  <a:latin typeface="楷体" panose="02010609060101010101" pitchFamily="49" charset="-122"/>
                  <a:ea typeface="楷体" panose="02010609060101010101" pitchFamily="49" charset="-122"/>
                  <a:sym typeface="宋体" panose="02010600030101010101" pitchFamily="2" charset="-122"/>
                </a:rPr>
                <a:t>不自由，信息化时代学校居然限制我们将手机带入学校与</a:t>
              </a:r>
              <a:r>
                <a:rPr lang="zh-CN" altLang="en-US" sz="2800" b="1">
                  <a:solidFill>
                    <a:srgbClr val="002060"/>
                  </a:solidFill>
                  <a:latin typeface="楷体" panose="02010609060101010101" pitchFamily="49" charset="-122"/>
                  <a:ea typeface="楷体" panose="02010609060101010101" pitchFamily="49" charset="-122"/>
                  <a:sym typeface="宋体" panose="02010600030101010101" pitchFamily="2" charset="-122"/>
                </a:rPr>
                <a:t>课堂。</a:t>
              </a:r>
              <a:endParaRPr lang="zh-CN" altLang="en-US" sz="2800" b="1">
                <a:solidFill>
                  <a:srgbClr val="002060"/>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TextBox 26"/>
            <p:cNvSpPr/>
            <p:nvPr/>
          </p:nvSpPr>
          <p:spPr>
            <a:xfrm>
              <a:off x="2439" y="6779"/>
              <a:ext cx="15765" cy="822"/>
            </a:xfrm>
            <a:prstGeom prst="roundRect">
              <a:avLst>
                <a:gd name="adj" fmla="val 0"/>
              </a:avLst>
            </a:prstGeom>
            <a:noFill/>
            <a:ln w="9525">
              <a:noFill/>
            </a:ln>
          </p:spPr>
          <p:txBody>
            <a:bodyPr wrap="square">
              <a:spAutoFit/>
            </a:bodyPr>
            <a:p>
              <a:pPr eaLnBrk="0" hangingPunct="0"/>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自由，因为没人能强迫我做不喜欢或不愿做的事情。</a:t>
              </a:r>
              <a:endPar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5" name="文本框 4"/>
            <p:cNvSpPr txBox="1"/>
            <p:nvPr/>
          </p:nvSpPr>
          <p:spPr>
            <a:xfrm>
              <a:off x="2463" y="8065"/>
              <a:ext cx="15799" cy="1501"/>
            </a:xfrm>
            <a:prstGeom prst="rect">
              <a:avLst/>
            </a:prstGeom>
            <a:noFill/>
          </p:spPr>
          <p:txBody>
            <a:bodyPr wrap="square" rtlCol="0" anchor="t">
              <a:spAutoFit/>
            </a:bodyPr>
            <a:p>
              <a:r>
                <a:rPr lang="zh-CN" altLang="en-US" sz="2800" b="1">
                  <a:solidFill>
                    <a:schemeClr val="accent6">
                      <a:lumMod val="50000"/>
                    </a:schemeClr>
                  </a:solidFill>
                  <a:latin typeface="楷体" panose="02010609060101010101" pitchFamily="49" charset="-122"/>
                  <a:ea typeface="楷体" panose="02010609060101010101" pitchFamily="49" charset="-122"/>
                  <a:sym typeface="宋体" panose="02010600030101010101" pitchFamily="2" charset="-122"/>
                </a:rPr>
                <a:t>现实生活中因为各种规则的约束是不自由的，网络空间我们是自由的。</a:t>
              </a:r>
              <a:endParaRPr lang="zh-CN" altLang="en-US" sz="2800" b="1">
                <a:solidFill>
                  <a:schemeClr val="accent6">
                    <a:lumMod val="50000"/>
                  </a:schemeClr>
                </a:solidFill>
                <a:latin typeface="楷体" panose="02010609060101010101" pitchFamily="49" charset="-122"/>
                <a:ea typeface="楷体" panose="02010609060101010101" pitchFamily="49" charset="-122"/>
                <a:sym typeface="宋体" panose="02010600030101010101" pitchFamily="2" charset="-122"/>
              </a:endParaRPr>
            </a:p>
          </p:txBody>
        </p:sp>
      </p:gr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6055" y="3246755"/>
            <a:ext cx="2848610" cy="2122805"/>
          </a:xfrm>
          <a:prstGeom prst="rect">
            <a:avLst/>
          </a:prstGeom>
          <a:noFill/>
          <a:ln w="44450">
            <a:solidFill>
              <a:srgbClr val="92D050"/>
            </a:solidFill>
            <a:prstDash val="sysDash"/>
          </a:ln>
        </p:spPr>
        <p:txBody>
          <a:bodyPr wrap="square" rtlCol="0">
            <a:spAutoFit/>
          </a:bodyPr>
          <a:p>
            <a:pPr fontAlgn="auto">
              <a:lnSpc>
                <a:spcPts val="3960"/>
              </a:lnSpc>
            </a:pPr>
            <a:r>
              <a:rPr lang="zh-CN" altLang="en-US" sz="2800" b="1">
                <a:gradFill>
                  <a:gsLst>
                    <a:gs pos="0">
                      <a:srgbClr val="7B32B2"/>
                    </a:gs>
                    <a:gs pos="100000">
                      <a:srgbClr val="401A5D"/>
                    </a:gs>
                  </a:gsLst>
                  <a:lin scaled="0"/>
                </a:gradFill>
              </a:rPr>
              <a:t>社会规则划定了自由的边界，社会规则是人们享有自由的保障。</a:t>
            </a:r>
            <a:endParaRPr lang="zh-CN" altLang="en-US" sz="2800" b="1">
              <a:gradFill>
                <a:gsLst>
                  <a:gs pos="0">
                    <a:srgbClr val="7B32B2"/>
                  </a:gs>
                  <a:gs pos="100000">
                    <a:srgbClr val="401A5D"/>
                  </a:gs>
                </a:gsLst>
                <a:lin scaled="0"/>
              </a:gradFill>
            </a:endParaRPr>
          </a:p>
        </p:txBody>
      </p:sp>
      <p:sp>
        <p:nvSpPr>
          <p:cNvPr id="5" name="文本框 4"/>
          <p:cNvSpPr txBox="1"/>
          <p:nvPr/>
        </p:nvSpPr>
        <p:spPr>
          <a:xfrm>
            <a:off x="3232785" y="3218815"/>
            <a:ext cx="5163185" cy="2907665"/>
          </a:xfrm>
          <a:prstGeom prst="rect">
            <a:avLst/>
          </a:prstGeom>
          <a:noFill/>
          <a:ln w="44450">
            <a:solidFill>
              <a:srgbClr val="92D050"/>
            </a:solidFill>
            <a:prstDash val="sysDash"/>
          </a:ln>
        </p:spPr>
        <p:txBody>
          <a:bodyPr wrap="square" rtlCol="0">
            <a:spAutoFit/>
          </a:bodyPr>
          <a:p>
            <a:pPr fontAlgn="auto">
              <a:lnSpc>
                <a:spcPts val="3660"/>
              </a:lnSpc>
            </a:pPr>
            <a:r>
              <a:rPr lang="zh-CN" altLang="en-US" sz="2800" b="1">
                <a:gradFill>
                  <a:gsLst>
                    <a:gs pos="0">
                      <a:srgbClr val="012D86"/>
                    </a:gs>
                    <a:gs pos="100000">
                      <a:srgbClr val="0E2557"/>
                    </a:gs>
                  </a:gsLst>
                  <a:lin scaled="0"/>
                </a:gradFill>
              </a:rPr>
              <a:t>公民的权利和义务相统一，相互依存、相互促进，公民既是合法权利的享有者，也是法定义务的承担者。</a:t>
            </a:r>
            <a:r>
              <a:rPr lang="zh-CN" altLang="en-US" sz="2800" b="1" u="sng">
                <a:solidFill>
                  <a:srgbClr val="FF0000"/>
                </a:solidFill>
              </a:rPr>
              <a:t>依法行使权利不得损害国家、社会、集体的利益和其他公民的合法的自由和权利</a:t>
            </a:r>
            <a:r>
              <a:rPr lang="zh-CN" altLang="en-US" sz="2800" b="1">
                <a:gradFill>
                  <a:gsLst>
                    <a:gs pos="0">
                      <a:srgbClr val="012D86"/>
                    </a:gs>
                    <a:gs pos="100000">
                      <a:srgbClr val="0E2557"/>
                    </a:gs>
                  </a:gsLst>
                  <a:lin scaled="0"/>
                </a:gradFill>
              </a:rPr>
              <a:t>。</a:t>
            </a:r>
            <a:endParaRPr lang="zh-CN" altLang="en-US" sz="2800" b="1">
              <a:gradFill>
                <a:gsLst>
                  <a:gs pos="0">
                    <a:srgbClr val="012D86"/>
                  </a:gs>
                  <a:gs pos="100000">
                    <a:srgbClr val="0E2557"/>
                  </a:gs>
                </a:gsLst>
                <a:lin scaled="0"/>
              </a:gradFill>
            </a:endParaRPr>
          </a:p>
        </p:txBody>
      </p:sp>
      <p:grpSp>
        <p:nvGrpSpPr>
          <p:cNvPr id="9" name="组合 8"/>
          <p:cNvGrpSpPr/>
          <p:nvPr/>
        </p:nvGrpSpPr>
        <p:grpSpPr>
          <a:xfrm>
            <a:off x="0" y="921385"/>
            <a:ext cx="12153900" cy="2160270"/>
            <a:chOff x="0" y="1451"/>
            <a:chExt cx="19140" cy="3402"/>
          </a:xfrm>
        </p:grpSpPr>
        <p:sp>
          <p:nvSpPr>
            <p:cNvPr id="37" name="矩形 36"/>
            <p:cNvSpPr/>
            <p:nvPr/>
          </p:nvSpPr>
          <p:spPr>
            <a:xfrm>
              <a:off x="0" y="1621"/>
              <a:ext cx="19140" cy="1191"/>
            </a:xfrm>
            <a:prstGeom prst="rect">
              <a:avLst/>
            </a:prstGeom>
            <a:gradFill flip="none" rotWithShape="1">
              <a:gsLst>
                <a:gs pos="100000">
                  <a:srgbClr val="434343"/>
                </a:gs>
                <a:gs pos="0">
                  <a:sysClr val="windowText" lastClr="000000">
                    <a:lumMod val="75000"/>
                    <a:lumOff val="25000"/>
                  </a:sysClr>
                </a:gs>
                <a:gs pos="47000">
                  <a:sysClr val="windowText" lastClr="000000">
                    <a:lumMod val="50000"/>
                    <a:lumOff val="5000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mn-lt"/>
                <a:ea typeface="+mn-ea"/>
                <a:cs typeface="+mn-ea"/>
                <a:sym typeface="+mn-lt"/>
              </a:endParaRPr>
            </a:p>
          </p:txBody>
        </p:sp>
        <p:sp>
          <p:nvSpPr>
            <p:cNvPr id="39" name="五边形 4"/>
            <p:cNvSpPr/>
            <p:nvPr/>
          </p:nvSpPr>
          <p:spPr>
            <a:xfrm rot="5400000">
              <a:off x="1326" y="1871"/>
              <a:ext cx="3402" cy="2562"/>
            </a:xfrm>
            <a:custGeom>
              <a:avLst/>
              <a:gdLst>
                <a:gd name="connsiteX0" fmla="*/ 0 w 2880320"/>
                <a:gd name="connsiteY0" fmla="*/ 0 h 1224135"/>
                <a:gd name="connsiteX1" fmla="*/ 2268253 w 2880320"/>
                <a:gd name="connsiteY1" fmla="*/ 0 h 1224135"/>
                <a:gd name="connsiteX2" fmla="*/ 2880320 w 2880320"/>
                <a:gd name="connsiteY2" fmla="*/ 612068 h 1224135"/>
                <a:gd name="connsiteX3" fmla="*/ 2268253 w 2880320"/>
                <a:gd name="connsiteY3" fmla="*/ 1224135 h 1224135"/>
                <a:gd name="connsiteX4" fmla="*/ 0 w 2880320"/>
                <a:gd name="connsiteY4" fmla="*/ 1224135 h 1224135"/>
                <a:gd name="connsiteX5" fmla="*/ 0 w 2880320"/>
                <a:gd name="connsiteY5" fmla="*/ 0 h 1224135"/>
                <a:gd name="connsiteX0-1" fmla="*/ 0 w 2880320"/>
                <a:gd name="connsiteY0-2" fmla="*/ 0 h 1224135"/>
                <a:gd name="connsiteX1-3" fmla="*/ 2268253 w 2880320"/>
                <a:gd name="connsiteY1-4" fmla="*/ 0 h 1224135"/>
                <a:gd name="connsiteX2-5" fmla="*/ 2880320 w 2880320"/>
                <a:gd name="connsiteY2-6" fmla="*/ 612068 h 1224135"/>
                <a:gd name="connsiteX3-7" fmla="*/ 2268253 w 2880320"/>
                <a:gd name="connsiteY3-8" fmla="*/ 1224135 h 1224135"/>
                <a:gd name="connsiteX4-9" fmla="*/ 0 w 2880320"/>
                <a:gd name="connsiteY4-10" fmla="*/ 1224135 h 1224135"/>
                <a:gd name="connsiteX5-11" fmla="*/ 91440 w 2880320"/>
                <a:gd name="connsiteY5-12" fmla="*/ 91440 h 1224135"/>
                <a:gd name="connsiteX0-13" fmla="*/ 0 w 2880320"/>
                <a:gd name="connsiteY0-14" fmla="*/ 0 h 1224135"/>
                <a:gd name="connsiteX1-15" fmla="*/ 2268253 w 2880320"/>
                <a:gd name="connsiteY1-16" fmla="*/ 0 h 1224135"/>
                <a:gd name="connsiteX2-17" fmla="*/ 2880320 w 2880320"/>
                <a:gd name="connsiteY2-18" fmla="*/ 612068 h 1224135"/>
                <a:gd name="connsiteX3-19" fmla="*/ 2268253 w 2880320"/>
                <a:gd name="connsiteY3-20" fmla="*/ 1224135 h 1224135"/>
                <a:gd name="connsiteX4-21" fmla="*/ 0 w 2880320"/>
                <a:gd name="connsiteY4-22" fmla="*/ 1224135 h 12241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1224135">
                  <a:moveTo>
                    <a:pt x="0" y="0"/>
                  </a:moveTo>
                  <a:lnTo>
                    <a:pt x="2268253" y="0"/>
                  </a:lnTo>
                  <a:lnTo>
                    <a:pt x="2880320" y="612068"/>
                  </a:lnTo>
                  <a:lnTo>
                    <a:pt x="2268253" y="1224135"/>
                  </a:lnTo>
                  <a:lnTo>
                    <a:pt x="0" y="1224135"/>
                  </a:lnTo>
                </a:path>
              </a:pathLst>
            </a:custGeom>
            <a:gradFill flip="none" rotWithShape="1">
              <a:gsLst>
                <a:gs pos="0">
                  <a:srgbClr val="FFFF00"/>
                </a:gs>
                <a:gs pos="73000">
                  <a:srgbClr val="92D050">
                    <a:shade val="67500"/>
                    <a:satMod val="115000"/>
                  </a:srgbClr>
                </a:gs>
                <a:gs pos="93000">
                  <a:srgbClr val="6BAD23"/>
                </a:gs>
                <a:gs pos="84000">
                  <a:srgbClr val="92D050">
                    <a:shade val="100000"/>
                    <a:satMod val="115000"/>
                  </a:srgbClr>
                </a:gs>
              </a:gsLst>
              <a:path path="circle">
                <a:fillToRect l="100000" t="100000"/>
              </a:path>
              <a:tileRect r="-100000" b="-100000"/>
            </a:gradFill>
            <a:ln w="19050" cap="flat" cmpd="sng" algn="ctr">
              <a:solidFill>
                <a:srgbClr val="C1E11F"/>
              </a:solidFill>
              <a:prstDash val="solid"/>
            </a:ln>
            <a:effectLst>
              <a:outerShdw blurRad="2159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mn-lt"/>
                <a:ea typeface="+mn-ea"/>
                <a:cs typeface="+mn-ea"/>
                <a:sym typeface="+mn-lt"/>
              </a:endParaRPr>
            </a:p>
          </p:txBody>
        </p:sp>
        <p:sp>
          <p:nvSpPr>
            <p:cNvPr id="42" name="TextBox 41"/>
            <p:cNvSpPr txBox="1"/>
            <p:nvPr/>
          </p:nvSpPr>
          <p:spPr>
            <a:xfrm>
              <a:off x="1825" y="1905"/>
              <a:ext cx="2352" cy="2004"/>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ysClr val="window" lastClr="FFFFFF"/>
                  </a:solidFill>
                  <a:effectLst>
                    <a:glow rad="139700">
                      <a:srgbClr val="9BBB59">
                        <a:satMod val="175000"/>
                        <a:alpha val="40000"/>
                      </a:srgbClr>
                    </a:glow>
                  </a:effectLst>
                  <a:uLnTx/>
                  <a:uFillTx/>
                  <a:latin typeface="+mn-lt"/>
                  <a:ea typeface="+mn-ea"/>
                  <a:cs typeface="+mn-ea"/>
                  <a:sym typeface="+mn-lt"/>
                </a:rPr>
                <a:t>自由与</a:t>
              </a:r>
              <a:r>
                <a:rPr kumimoji="0" lang="zh-CN" altLang="en-US" sz="3200" b="1" i="0" u="none" strike="noStrike" kern="0" cap="none" spc="0" normalizeH="0" baseline="0" noProof="0" dirty="0" smtClean="0">
                  <a:ln>
                    <a:noFill/>
                  </a:ln>
                  <a:gradFill>
                    <a:gsLst>
                      <a:gs pos="0">
                        <a:srgbClr val="7B32B2"/>
                      </a:gs>
                      <a:gs pos="100000">
                        <a:srgbClr val="401A5D"/>
                      </a:gs>
                    </a:gsLst>
                    <a:lin scaled="0"/>
                  </a:gradFill>
                  <a:effectLst>
                    <a:glow rad="139700">
                      <a:srgbClr val="9BBB59">
                        <a:satMod val="175000"/>
                        <a:alpha val="40000"/>
                      </a:srgbClr>
                    </a:glow>
                  </a:effectLst>
                  <a:uLnTx/>
                  <a:uFillTx/>
                  <a:latin typeface="+mn-lt"/>
                  <a:ea typeface="+mn-ea"/>
                  <a:cs typeface="+mn-ea"/>
                  <a:sym typeface="+mn-lt"/>
                </a:rPr>
                <a:t>规则</a:t>
              </a:r>
              <a:endParaRPr kumimoji="0" lang="zh-CN" altLang="en-US" sz="3200" b="1" i="0" u="none" strike="noStrike" kern="0" cap="none" spc="0" normalizeH="0" baseline="0" noProof="0" dirty="0" smtClean="0">
                <a:ln>
                  <a:noFill/>
                </a:ln>
                <a:gradFill>
                  <a:gsLst>
                    <a:gs pos="0">
                      <a:srgbClr val="7B32B2"/>
                    </a:gs>
                    <a:gs pos="100000">
                      <a:srgbClr val="401A5D"/>
                    </a:gs>
                  </a:gsLst>
                  <a:lin scaled="0"/>
                </a:gradFill>
                <a:effectLst>
                  <a:glow rad="139700">
                    <a:srgbClr val="9BBB59">
                      <a:satMod val="175000"/>
                      <a:alpha val="40000"/>
                    </a:srgbClr>
                  </a:glow>
                </a:effectLst>
                <a:uLnTx/>
                <a:uFillTx/>
                <a:latin typeface="+mn-lt"/>
                <a:ea typeface="+mn-ea"/>
                <a:cs typeface="+mn-ea"/>
                <a:sym typeface="+mn-lt"/>
              </a:endParaRPr>
            </a:p>
          </p:txBody>
        </p:sp>
        <p:sp>
          <p:nvSpPr>
            <p:cNvPr id="43" name="五边形 4"/>
            <p:cNvSpPr/>
            <p:nvPr/>
          </p:nvSpPr>
          <p:spPr>
            <a:xfrm rot="5400000">
              <a:off x="7816" y="1871"/>
              <a:ext cx="3402" cy="2562"/>
            </a:xfrm>
            <a:custGeom>
              <a:avLst/>
              <a:gdLst>
                <a:gd name="connsiteX0" fmla="*/ 0 w 2880320"/>
                <a:gd name="connsiteY0" fmla="*/ 0 h 1224135"/>
                <a:gd name="connsiteX1" fmla="*/ 2268253 w 2880320"/>
                <a:gd name="connsiteY1" fmla="*/ 0 h 1224135"/>
                <a:gd name="connsiteX2" fmla="*/ 2880320 w 2880320"/>
                <a:gd name="connsiteY2" fmla="*/ 612068 h 1224135"/>
                <a:gd name="connsiteX3" fmla="*/ 2268253 w 2880320"/>
                <a:gd name="connsiteY3" fmla="*/ 1224135 h 1224135"/>
                <a:gd name="connsiteX4" fmla="*/ 0 w 2880320"/>
                <a:gd name="connsiteY4" fmla="*/ 1224135 h 1224135"/>
                <a:gd name="connsiteX5" fmla="*/ 0 w 2880320"/>
                <a:gd name="connsiteY5" fmla="*/ 0 h 1224135"/>
                <a:gd name="connsiteX0-1" fmla="*/ 0 w 2880320"/>
                <a:gd name="connsiteY0-2" fmla="*/ 0 h 1224135"/>
                <a:gd name="connsiteX1-3" fmla="*/ 2268253 w 2880320"/>
                <a:gd name="connsiteY1-4" fmla="*/ 0 h 1224135"/>
                <a:gd name="connsiteX2-5" fmla="*/ 2880320 w 2880320"/>
                <a:gd name="connsiteY2-6" fmla="*/ 612068 h 1224135"/>
                <a:gd name="connsiteX3-7" fmla="*/ 2268253 w 2880320"/>
                <a:gd name="connsiteY3-8" fmla="*/ 1224135 h 1224135"/>
                <a:gd name="connsiteX4-9" fmla="*/ 0 w 2880320"/>
                <a:gd name="connsiteY4-10" fmla="*/ 1224135 h 1224135"/>
                <a:gd name="connsiteX5-11" fmla="*/ 91440 w 2880320"/>
                <a:gd name="connsiteY5-12" fmla="*/ 91440 h 1224135"/>
                <a:gd name="connsiteX0-13" fmla="*/ 0 w 2880320"/>
                <a:gd name="connsiteY0-14" fmla="*/ 0 h 1224135"/>
                <a:gd name="connsiteX1-15" fmla="*/ 2268253 w 2880320"/>
                <a:gd name="connsiteY1-16" fmla="*/ 0 h 1224135"/>
                <a:gd name="connsiteX2-17" fmla="*/ 2880320 w 2880320"/>
                <a:gd name="connsiteY2-18" fmla="*/ 612068 h 1224135"/>
                <a:gd name="connsiteX3-19" fmla="*/ 2268253 w 2880320"/>
                <a:gd name="connsiteY3-20" fmla="*/ 1224135 h 1224135"/>
                <a:gd name="connsiteX4-21" fmla="*/ 0 w 2880320"/>
                <a:gd name="connsiteY4-22" fmla="*/ 1224135 h 12241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1224135">
                  <a:moveTo>
                    <a:pt x="0" y="0"/>
                  </a:moveTo>
                  <a:lnTo>
                    <a:pt x="2268253" y="0"/>
                  </a:lnTo>
                  <a:lnTo>
                    <a:pt x="2880320" y="612068"/>
                  </a:lnTo>
                  <a:lnTo>
                    <a:pt x="2268253" y="1224135"/>
                  </a:lnTo>
                  <a:lnTo>
                    <a:pt x="0" y="1224135"/>
                  </a:lnTo>
                </a:path>
              </a:pathLst>
            </a:custGeom>
            <a:gradFill flip="none" rotWithShape="1">
              <a:gsLst>
                <a:gs pos="0">
                  <a:srgbClr val="FFFF00"/>
                </a:gs>
                <a:gs pos="73000">
                  <a:srgbClr val="92D050">
                    <a:shade val="67500"/>
                    <a:satMod val="115000"/>
                  </a:srgbClr>
                </a:gs>
                <a:gs pos="93000">
                  <a:srgbClr val="6BAD23"/>
                </a:gs>
                <a:gs pos="84000">
                  <a:srgbClr val="92D050">
                    <a:shade val="100000"/>
                    <a:satMod val="115000"/>
                  </a:srgbClr>
                </a:gs>
              </a:gsLst>
              <a:path path="circle">
                <a:fillToRect l="100000" t="100000"/>
              </a:path>
              <a:tileRect r="-100000" b="-100000"/>
            </a:gradFill>
            <a:ln w="19050" cap="flat" cmpd="sng" algn="ctr">
              <a:solidFill>
                <a:srgbClr val="C1E11F"/>
              </a:solidFill>
              <a:prstDash val="solid"/>
            </a:ln>
            <a:effectLst>
              <a:outerShdw blurRad="2159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mn-lt"/>
                <a:ea typeface="+mn-ea"/>
                <a:cs typeface="+mn-ea"/>
                <a:sym typeface="+mn-lt"/>
              </a:endParaRPr>
            </a:p>
          </p:txBody>
        </p:sp>
        <p:sp>
          <p:nvSpPr>
            <p:cNvPr id="47" name="五边形 4"/>
            <p:cNvSpPr/>
            <p:nvPr/>
          </p:nvSpPr>
          <p:spPr>
            <a:xfrm rot="5400000">
              <a:off x="14493" y="1871"/>
              <a:ext cx="3402" cy="2562"/>
            </a:xfrm>
            <a:custGeom>
              <a:avLst/>
              <a:gdLst>
                <a:gd name="connsiteX0" fmla="*/ 0 w 2880320"/>
                <a:gd name="connsiteY0" fmla="*/ 0 h 1224135"/>
                <a:gd name="connsiteX1" fmla="*/ 2268253 w 2880320"/>
                <a:gd name="connsiteY1" fmla="*/ 0 h 1224135"/>
                <a:gd name="connsiteX2" fmla="*/ 2880320 w 2880320"/>
                <a:gd name="connsiteY2" fmla="*/ 612068 h 1224135"/>
                <a:gd name="connsiteX3" fmla="*/ 2268253 w 2880320"/>
                <a:gd name="connsiteY3" fmla="*/ 1224135 h 1224135"/>
                <a:gd name="connsiteX4" fmla="*/ 0 w 2880320"/>
                <a:gd name="connsiteY4" fmla="*/ 1224135 h 1224135"/>
                <a:gd name="connsiteX5" fmla="*/ 0 w 2880320"/>
                <a:gd name="connsiteY5" fmla="*/ 0 h 1224135"/>
                <a:gd name="connsiteX0-1" fmla="*/ 0 w 2880320"/>
                <a:gd name="connsiteY0-2" fmla="*/ 0 h 1224135"/>
                <a:gd name="connsiteX1-3" fmla="*/ 2268253 w 2880320"/>
                <a:gd name="connsiteY1-4" fmla="*/ 0 h 1224135"/>
                <a:gd name="connsiteX2-5" fmla="*/ 2880320 w 2880320"/>
                <a:gd name="connsiteY2-6" fmla="*/ 612068 h 1224135"/>
                <a:gd name="connsiteX3-7" fmla="*/ 2268253 w 2880320"/>
                <a:gd name="connsiteY3-8" fmla="*/ 1224135 h 1224135"/>
                <a:gd name="connsiteX4-9" fmla="*/ 0 w 2880320"/>
                <a:gd name="connsiteY4-10" fmla="*/ 1224135 h 1224135"/>
                <a:gd name="connsiteX5-11" fmla="*/ 91440 w 2880320"/>
                <a:gd name="connsiteY5-12" fmla="*/ 91440 h 1224135"/>
                <a:gd name="connsiteX0-13" fmla="*/ 0 w 2880320"/>
                <a:gd name="connsiteY0-14" fmla="*/ 0 h 1224135"/>
                <a:gd name="connsiteX1-15" fmla="*/ 2268253 w 2880320"/>
                <a:gd name="connsiteY1-16" fmla="*/ 0 h 1224135"/>
                <a:gd name="connsiteX2-17" fmla="*/ 2880320 w 2880320"/>
                <a:gd name="connsiteY2-18" fmla="*/ 612068 h 1224135"/>
                <a:gd name="connsiteX3-19" fmla="*/ 2268253 w 2880320"/>
                <a:gd name="connsiteY3-20" fmla="*/ 1224135 h 1224135"/>
                <a:gd name="connsiteX4-21" fmla="*/ 0 w 2880320"/>
                <a:gd name="connsiteY4-22" fmla="*/ 1224135 h 12241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1224135">
                  <a:moveTo>
                    <a:pt x="0" y="0"/>
                  </a:moveTo>
                  <a:lnTo>
                    <a:pt x="2268253" y="0"/>
                  </a:lnTo>
                  <a:lnTo>
                    <a:pt x="2880320" y="612068"/>
                  </a:lnTo>
                  <a:lnTo>
                    <a:pt x="2268253" y="1224135"/>
                  </a:lnTo>
                  <a:lnTo>
                    <a:pt x="0" y="1224135"/>
                  </a:lnTo>
                </a:path>
              </a:pathLst>
            </a:custGeom>
            <a:gradFill flip="none" rotWithShape="1">
              <a:gsLst>
                <a:gs pos="0">
                  <a:srgbClr val="FFFF00"/>
                </a:gs>
                <a:gs pos="73000">
                  <a:srgbClr val="92D050">
                    <a:shade val="67500"/>
                    <a:satMod val="115000"/>
                  </a:srgbClr>
                </a:gs>
                <a:gs pos="93000">
                  <a:srgbClr val="6BAD23"/>
                </a:gs>
                <a:gs pos="84000">
                  <a:srgbClr val="92D050">
                    <a:shade val="100000"/>
                    <a:satMod val="115000"/>
                  </a:srgbClr>
                </a:gs>
              </a:gsLst>
              <a:path path="circle">
                <a:fillToRect l="100000" t="100000"/>
              </a:path>
              <a:tileRect r="-100000" b="-100000"/>
            </a:gradFill>
            <a:ln w="19050" cap="flat" cmpd="sng" algn="ctr">
              <a:solidFill>
                <a:srgbClr val="C1E11F"/>
              </a:solidFill>
              <a:prstDash val="solid"/>
            </a:ln>
            <a:effectLst>
              <a:outerShdw blurRad="2159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mn-lt"/>
                <a:ea typeface="+mn-ea"/>
                <a:cs typeface="+mn-ea"/>
                <a:sym typeface="+mn-lt"/>
              </a:endParaRPr>
            </a:p>
          </p:txBody>
        </p:sp>
        <p:sp>
          <p:nvSpPr>
            <p:cNvPr id="4" name="TextBox 41"/>
            <p:cNvSpPr txBox="1"/>
            <p:nvPr/>
          </p:nvSpPr>
          <p:spPr>
            <a:xfrm>
              <a:off x="8293" y="1873"/>
              <a:ext cx="2352" cy="2004"/>
            </a:xfrm>
            <a:prstGeom prst="rect">
              <a:avLst/>
            </a:prstGeom>
            <a:noFill/>
          </p:spPr>
          <p:txBody>
            <a:bodyPr wrap="square" rtlCol="0">
              <a:spAutoFit/>
            </a:bodyPr>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ysClr val="window" lastClr="FFFFFF"/>
                  </a:solidFill>
                  <a:effectLst>
                    <a:glow rad="139700">
                      <a:srgbClr val="9BBB59">
                        <a:satMod val="175000"/>
                        <a:alpha val="40000"/>
                      </a:srgbClr>
                    </a:glow>
                  </a:effectLst>
                  <a:uLnTx/>
                  <a:uFillTx/>
                  <a:latin typeface="+mn-lt"/>
                  <a:ea typeface="+mn-ea"/>
                  <a:cs typeface="+mn-ea"/>
                  <a:sym typeface="+mn-lt"/>
                </a:rPr>
                <a:t>权利与</a:t>
              </a:r>
              <a:r>
                <a:rPr kumimoji="0" lang="zh-CN" altLang="en-US" sz="3200" b="1" i="0" u="none" strike="noStrike" kern="0" cap="none" spc="0" normalizeH="0" baseline="0" noProof="0" dirty="0" smtClean="0">
                  <a:ln>
                    <a:noFill/>
                  </a:ln>
                  <a:gradFill>
                    <a:gsLst>
                      <a:gs pos="0">
                        <a:srgbClr val="012D86"/>
                      </a:gs>
                      <a:gs pos="100000">
                        <a:srgbClr val="0E2557"/>
                      </a:gs>
                    </a:gsLst>
                    <a:lin scaled="0"/>
                  </a:gradFill>
                  <a:effectLst>
                    <a:glow rad="139700">
                      <a:srgbClr val="9BBB59">
                        <a:satMod val="175000"/>
                        <a:alpha val="40000"/>
                      </a:srgbClr>
                    </a:glow>
                  </a:effectLst>
                  <a:uLnTx/>
                  <a:uFillTx/>
                  <a:latin typeface="+mn-lt"/>
                  <a:ea typeface="+mn-ea"/>
                  <a:cs typeface="+mn-ea"/>
                  <a:sym typeface="+mn-lt"/>
                </a:rPr>
                <a:t>义务</a:t>
              </a:r>
              <a:endParaRPr kumimoji="0" lang="zh-CN" altLang="en-US" sz="3200" b="1" i="0" u="none" strike="noStrike" kern="0" cap="none" spc="0" normalizeH="0" baseline="0" noProof="0" dirty="0" smtClean="0">
                <a:ln>
                  <a:noFill/>
                </a:ln>
                <a:gradFill>
                  <a:gsLst>
                    <a:gs pos="0">
                      <a:srgbClr val="012D86"/>
                    </a:gs>
                    <a:gs pos="100000">
                      <a:srgbClr val="0E2557"/>
                    </a:gs>
                  </a:gsLst>
                  <a:lin scaled="0"/>
                </a:gradFill>
                <a:effectLst>
                  <a:glow rad="139700">
                    <a:srgbClr val="9BBB59">
                      <a:satMod val="175000"/>
                      <a:alpha val="40000"/>
                    </a:srgbClr>
                  </a:glow>
                </a:effectLst>
                <a:uLnTx/>
                <a:uFillTx/>
                <a:latin typeface="+mn-lt"/>
                <a:ea typeface="+mn-ea"/>
                <a:cs typeface="+mn-ea"/>
                <a:sym typeface="+mn-lt"/>
              </a:endParaRPr>
            </a:p>
          </p:txBody>
        </p:sp>
        <p:sp>
          <p:nvSpPr>
            <p:cNvPr id="6" name="TextBox 41"/>
            <p:cNvSpPr txBox="1"/>
            <p:nvPr/>
          </p:nvSpPr>
          <p:spPr>
            <a:xfrm>
              <a:off x="14990" y="1873"/>
              <a:ext cx="2352" cy="2004"/>
            </a:xfrm>
            <a:prstGeom prst="rect">
              <a:avLst/>
            </a:prstGeom>
            <a:noFill/>
          </p:spPr>
          <p:txBody>
            <a:bodyPr wrap="square" rtlCol="0">
              <a:spAutoFit/>
            </a:bodyPr>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ysClr val="window" lastClr="FFFFFF"/>
                  </a:solidFill>
                  <a:effectLst>
                    <a:glow rad="139700">
                      <a:srgbClr val="9BBB59">
                        <a:satMod val="175000"/>
                        <a:alpha val="40000"/>
                      </a:srgbClr>
                    </a:glow>
                  </a:effectLst>
                  <a:uLnTx/>
                  <a:uFillTx/>
                  <a:latin typeface="+mn-lt"/>
                  <a:ea typeface="+mn-ea"/>
                  <a:cs typeface="+mn-ea"/>
                  <a:sym typeface="+mn-lt"/>
                </a:rPr>
                <a:t>自由与</a:t>
              </a:r>
              <a:r>
                <a:rPr kumimoji="0" lang="zh-CN" altLang="en-US" sz="3200" b="1" i="0" u="none" strike="noStrike" kern="0" cap="none" spc="0" normalizeH="0" baseline="0" noProof="0" dirty="0" smtClean="0">
                  <a:ln>
                    <a:noFill/>
                  </a:ln>
                  <a:gradFill>
                    <a:gsLst>
                      <a:gs pos="0">
                        <a:srgbClr val="FE4444"/>
                      </a:gs>
                      <a:gs pos="100000">
                        <a:srgbClr val="832B2B"/>
                      </a:gs>
                    </a:gsLst>
                    <a:lin scaled="0"/>
                  </a:gradFill>
                  <a:effectLst>
                    <a:glow rad="139700">
                      <a:srgbClr val="9BBB59">
                        <a:satMod val="175000"/>
                        <a:alpha val="40000"/>
                      </a:srgbClr>
                    </a:glow>
                  </a:effectLst>
                  <a:uLnTx/>
                  <a:uFillTx/>
                  <a:latin typeface="+mn-lt"/>
                  <a:ea typeface="+mn-ea"/>
                  <a:cs typeface="+mn-ea"/>
                  <a:sym typeface="+mn-lt"/>
                </a:rPr>
                <a:t>法治</a:t>
              </a:r>
              <a:endParaRPr kumimoji="0" lang="zh-CN" altLang="en-US" sz="3200" b="1" i="0" u="none" strike="noStrike" kern="0" cap="none" spc="0" normalizeH="0" baseline="0" noProof="0" dirty="0" smtClean="0">
                <a:ln>
                  <a:noFill/>
                </a:ln>
                <a:gradFill>
                  <a:gsLst>
                    <a:gs pos="0">
                      <a:srgbClr val="FE4444"/>
                    </a:gs>
                    <a:gs pos="100000">
                      <a:srgbClr val="832B2B"/>
                    </a:gs>
                  </a:gsLst>
                  <a:lin scaled="0"/>
                </a:gradFill>
                <a:effectLst>
                  <a:glow rad="139700">
                    <a:srgbClr val="9BBB59">
                      <a:satMod val="175000"/>
                      <a:alpha val="40000"/>
                    </a:srgbClr>
                  </a:glow>
                </a:effectLst>
                <a:uLnTx/>
                <a:uFillTx/>
                <a:latin typeface="+mn-lt"/>
                <a:ea typeface="+mn-ea"/>
                <a:cs typeface="+mn-ea"/>
                <a:sym typeface="+mn-lt"/>
              </a:endParaRPr>
            </a:p>
          </p:txBody>
        </p:sp>
      </p:grpSp>
      <p:sp>
        <p:nvSpPr>
          <p:cNvPr id="7" name="文本框 6"/>
          <p:cNvSpPr txBox="1"/>
          <p:nvPr/>
        </p:nvSpPr>
        <p:spPr>
          <a:xfrm>
            <a:off x="8589645" y="3246755"/>
            <a:ext cx="3442970" cy="2437765"/>
          </a:xfrm>
          <a:prstGeom prst="rect">
            <a:avLst/>
          </a:prstGeom>
          <a:noFill/>
          <a:ln w="44450">
            <a:solidFill>
              <a:srgbClr val="92D050"/>
            </a:solidFill>
            <a:prstDash val="sysDash"/>
          </a:ln>
        </p:spPr>
        <p:txBody>
          <a:bodyPr wrap="square" rtlCol="0">
            <a:spAutoFit/>
          </a:bodyPr>
          <a:p>
            <a:pPr fontAlgn="auto">
              <a:lnSpc>
                <a:spcPts val="3660"/>
              </a:lnSpc>
            </a:pPr>
            <a:r>
              <a:rPr lang="zh-CN" altLang="en-US" sz="2800" b="1">
                <a:gradFill>
                  <a:gsLst>
                    <a:gs pos="0">
                      <a:srgbClr val="FE4444"/>
                    </a:gs>
                    <a:gs pos="100000">
                      <a:srgbClr val="832B2B"/>
                    </a:gs>
                  </a:gsLst>
                  <a:lin scaled="0"/>
                </a:gradFill>
              </a:rPr>
              <a:t>法治与自由相互联系</a:t>
            </a:r>
            <a:r>
              <a:rPr lang="zh-CN" altLang="en-US" sz="2800" b="1">
                <a:gradFill>
                  <a:gsLst>
                    <a:gs pos="0">
                      <a:srgbClr val="FE4444"/>
                    </a:gs>
                    <a:gs pos="100000">
                      <a:srgbClr val="832B2B"/>
                    </a:gs>
                  </a:gsLst>
                  <a:lin scaled="0"/>
                </a:gradFill>
                <a:sym typeface="+mn-ea"/>
              </a:rPr>
              <a:t>，</a:t>
            </a:r>
            <a:r>
              <a:rPr lang="zh-CN" altLang="en-US" sz="2800" b="1">
                <a:gradFill>
                  <a:gsLst>
                    <a:gs pos="0">
                      <a:srgbClr val="FE4444"/>
                    </a:gs>
                    <a:gs pos="100000">
                      <a:srgbClr val="832B2B"/>
                    </a:gs>
                  </a:gsLst>
                  <a:lin scaled="0"/>
                </a:gradFill>
              </a:rPr>
              <a:t>不可分割。法治标定了自由的界限，法治又是自由的保障。</a:t>
            </a:r>
            <a:r>
              <a:rPr lang="en-US" altLang="zh-CN" sz="2800" b="1">
                <a:gradFill>
                  <a:gsLst>
                    <a:gs pos="0">
                      <a:srgbClr val="FE4444"/>
                    </a:gs>
                    <a:gs pos="100000">
                      <a:srgbClr val="832B2B"/>
                    </a:gs>
                  </a:gsLst>
                  <a:lin scaled="0"/>
                </a:gradFill>
              </a:rPr>
              <a:t>           </a:t>
            </a:r>
            <a:endParaRPr lang="en-US" altLang="zh-CN" sz="2800" b="1">
              <a:gradFill>
                <a:gsLst>
                  <a:gs pos="0">
                    <a:srgbClr val="FE4444"/>
                  </a:gs>
                  <a:gs pos="100000">
                    <a:srgbClr val="832B2B"/>
                  </a:gs>
                </a:gsLst>
                <a:lin scaled="0"/>
              </a:gradFill>
            </a:endParaRPr>
          </a:p>
          <a:p>
            <a:pPr fontAlgn="auto">
              <a:lnSpc>
                <a:spcPts val="3660"/>
              </a:lnSpc>
            </a:pPr>
            <a:r>
              <a:rPr lang="en-US" altLang="zh-CN" sz="2800" b="1">
                <a:gradFill>
                  <a:gsLst>
                    <a:gs pos="0">
                      <a:srgbClr val="FE4444"/>
                    </a:gs>
                    <a:gs pos="100000">
                      <a:srgbClr val="832B2B"/>
                    </a:gs>
                  </a:gsLst>
                  <a:lin scaled="0"/>
                </a:gradFill>
              </a:rPr>
              <a:t>              </a:t>
            </a:r>
            <a:r>
              <a:rPr lang="zh-CN" altLang="en-US"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教材</a:t>
            </a:r>
            <a:r>
              <a:rPr lang="en-US" altLang="zh-CN"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rPr>
              <a:t>P100</a:t>
            </a:r>
            <a:endParaRPr lang="en-US" altLang="zh-CN" sz="2800" b="1">
              <a:solidFill>
                <a:schemeClr val="accent1">
                  <a:lumMod val="50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1256030" y="230505"/>
            <a:ext cx="9838690" cy="521970"/>
          </a:xfrm>
          <a:prstGeom prst="rect">
            <a:avLst/>
          </a:prstGeom>
          <a:solidFill>
            <a:schemeClr val="accent2"/>
          </a:solidFill>
        </p:spPr>
        <p:txBody>
          <a:bodyPr wrap="square" rtlCol="0">
            <a:spAutoFit/>
          </a:bodyPr>
          <a:p>
            <a:r>
              <a:rPr lang="zh-CN" altLang="en-US" sz="2800">
                <a:solidFill>
                  <a:schemeClr val="bg1"/>
                </a:solidFill>
              </a:rPr>
              <a:t>无论在现实世界还是在网络空间，自由都是法律之内的自由！</a:t>
            </a:r>
            <a:endParaRPr lang="zh-CN" altLang="en-US" sz="28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P spid="5" grpId="0" bldLvl="0" animBg="1"/>
      <p:bldP spid="7" grpId="0" bldLvl="0" animBg="1"/>
    </p:bldLst>
  </p:timing>
</p:sld>
</file>

<file path=ppt/tags/tag1.xml><?xml version="1.0" encoding="utf-8"?>
<p:tagLst xmlns:p="http://schemas.openxmlformats.org/presentationml/2006/main">
  <p:tag name="KSO_WM_UNIT_PLACING_PICTURE_USER_VIEWPORT" val="{&quot;height&quot;:4525,&quot;width&quot;:8219}"/>
</p:tagLst>
</file>

<file path=ppt/tags/tag10.xml><?xml version="1.0" encoding="utf-8"?>
<p:tagLst xmlns:p="http://schemas.openxmlformats.org/presentationml/2006/main">
  <p:tag name="MH" val="20150828083224"/>
  <p:tag name="MH_LIBRARY" val="GRAPHIC"/>
  <p:tag name="MH_TYPE" val="Other"/>
  <p:tag name="MH_ORDER" val="7"/>
</p:tagLst>
</file>

<file path=ppt/tags/tag11.xml><?xml version="1.0" encoding="utf-8"?>
<p:tagLst xmlns:p="http://schemas.openxmlformats.org/presentationml/2006/main">
  <p:tag name="MH" val="20150828083224"/>
  <p:tag name="MH_LIBRARY" val="GRAPHIC"/>
  <p:tag name="MH_TYPE" val="Other"/>
  <p:tag name="MH_ORDER" val="8"/>
</p:tagLst>
</file>

<file path=ppt/tags/tag12.xml><?xml version="1.0" encoding="utf-8"?>
<p:tagLst xmlns:p="http://schemas.openxmlformats.org/presentationml/2006/main">
  <p:tag name="KSO_WM_MEDIACOVER_FLAG" val="1"/>
  <p:tag name="KSO_WM_UNIT_MEDIACOVER_BTN_STATE" val="1"/>
  <p:tag name="KSO_WM_UNIT_MEDIACOVER_BTNRECT" val="7892*3471*322*32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UNIT_PLACING_PICTURE_USER_VIEWPORT" val="{&quot;height&quot;:13703,&quot;width&quot;:8438}"/>
</p:tagLst>
</file>

<file path=ppt/tags/tag3.xml><?xml version="1.0" encoding="utf-8"?>
<p:tagLst xmlns:p="http://schemas.openxmlformats.org/presentationml/2006/main">
  <p:tag name="MH" val="20150828083224"/>
  <p:tag name="MH_LIBRARY" val="GRAPHIC"/>
  <p:tag name="MH_TYPE" val="SubTitle"/>
  <p:tag name="MH_ORDER" val="2"/>
</p:tagLst>
</file>

<file path=ppt/tags/tag4.xml><?xml version="1.0" encoding="utf-8"?>
<p:tagLst xmlns:p="http://schemas.openxmlformats.org/presentationml/2006/main">
  <p:tag name="MH" val="20150828083224"/>
  <p:tag name="MH_LIBRARY" val="GRAPHIC"/>
  <p:tag name="MH_TYPE" val="Other"/>
  <p:tag name="MH_ORDER" val="1"/>
</p:tagLst>
</file>

<file path=ppt/tags/tag5.xml><?xml version="1.0" encoding="utf-8"?>
<p:tagLst xmlns:p="http://schemas.openxmlformats.org/presentationml/2006/main">
  <p:tag name="MH" val="20150828083224"/>
  <p:tag name="MH_LIBRARY" val="GRAPHIC"/>
  <p:tag name="MH_TYPE" val="Other"/>
  <p:tag name="MH_ORDER" val="2"/>
</p:tagLst>
</file>

<file path=ppt/tags/tag6.xml><?xml version="1.0" encoding="utf-8"?>
<p:tagLst xmlns:p="http://schemas.openxmlformats.org/presentationml/2006/main">
  <p:tag name="MH" val="20150828083224"/>
  <p:tag name="MH_LIBRARY" val="GRAPHIC"/>
  <p:tag name="MH_TYPE" val="SubTitle"/>
  <p:tag name="MH_ORDER" val="1"/>
</p:tagLst>
</file>

<file path=ppt/tags/tag7.xml><?xml version="1.0" encoding="utf-8"?>
<p:tagLst xmlns:p="http://schemas.openxmlformats.org/presentationml/2006/main">
  <p:tag name="MH" val="20150828083224"/>
  <p:tag name="MH_LIBRARY" val="GRAPHIC"/>
  <p:tag name="MH_TYPE" val="Other"/>
  <p:tag name="MH_ORDER" val="3"/>
</p:tagLst>
</file>

<file path=ppt/tags/tag8.xml><?xml version="1.0" encoding="utf-8"?>
<p:tagLst xmlns:p="http://schemas.openxmlformats.org/presentationml/2006/main">
  <p:tag name="MH" val="20150828083224"/>
  <p:tag name="MH_LIBRARY" val="GRAPHIC"/>
  <p:tag name="MH_TYPE" val="Other"/>
  <p:tag name="MH_ORDER" val="4"/>
</p:tagLst>
</file>

<file path=ppt/tags/tag9.xml><?xml version="1.0" encoding="utf-8"?>
<p:tagLst xmlns:p="http://schemas.openxmlformats.org/presentationml/2006/main">
  <p:tag name="MH" val="20150828083224"/>
  <p:tag name="MH_LIBRARY" val="GRAPHIC"/>
  <p:tag name="MH_TYPE" val="SubTitle"/>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2191</Words>
  <Application>WPS 演示</Application>
  <PresentationFormat>宽屏</PresentationFormat>
  <Paragraphs>155</Paragraphs>
  <Slides>22</Slides>
  <Notes>0</Notes>
  <HiddenSlides>1</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8</vt:i4>
      </vt:variant>
      <vt:variant>
        <vt:lpstr>幻灯片标题</vt:lpstr>
      </vt:variant>
      <vt:variant>
        <vt:i4>22</vt:i4>
      </vt:variant>
    </vt:vector>
  </HeadingPairs>
  <TitlesOfParts>
    <vt:vector size="46" baseType="lpstr">
      <vt:lpstr>Arial</vt:lpstr>
      <vt:lpstr>宋体</vt:lpstr>
      <vt:lpstr>Wingdings</vt:lpstr>
      <vt:lpstr>华文新魏</vt:lpstr>
      <vt:lpstr>方正粗黑宋简体</vt:lpstr>
      <vt:lpstr>华文中宋</vt:lpstr>
      <vt:lpstr>Times New Roman</vt:lpstr>
      <vt:lpstr>楷体</vt:lpstr>
      <vt:lpstr>微软雅黑</vt:lpstr>
      <vt:lpstr>Arial Unicode MS</vt:lpstr>
      <vt:lpstr>等线 Light</vt:lpstr>
      <vt:lpstr>等线</vt:lpstr>
      <vt:lpstr>Calibri</vt:lpstr>
      <vt:lpstr>黑体</vt:lpstr>
      <vt:lpstr>华文行楷</vt:lpstr>
      <vt:lpstr>Office 主题​​</vt:lpstr>
      <vt:lpstr>Paint.Picture</vt:lpstr>
      <vt:lpstr>Paint.Picture</vt:lpstr>
      <vt:lpstr>Paint.Picture</vt:lpstr>
      <vt:lpstr>Paint.Picture</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dong</dc:creator>
  <cp:lastModifiedBy>孙全军初中思品思品</cp:lastModifiedBy>
  <cp:revision>34</cp:revision>
  <dcterms:created xsi:type="dcterms:W3CDTF">2020-04-14T02:35:00Z</dcterms:created>
  <dcterms:modified xsi:type="dcterms:W3CDTF">2021-05-11T15:58:33Z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48A22C1227A74F9C8E25CE8D8D95CA6C</vt:lpwstr>
  </property>
  <property fmtid="{D5CDD505-2E9C-101B-9397-08002B2CF9AE}" pid="3" name="KSOProductBuildVer">
    <vt:lpwstr>2052-11.1.0.10495</vt:lpwstr>
  </property>
  <property fmtid="{D5CDD505-2E9C-101B-9397-08002B2CF9AE}" pid="4" name="KSOSaveFontToCloudKey">
    <vt:lpwstr>25888919_btnclosed</vt:lpwstr>
  </property>
</Properties>
</file>