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68D9F-8152-4629-B2B2-F2F85ACADA80}" type="datetimeFigureOut">
              <a:rPr lang="zh-CN" altLang="en-US" smtClean="0"/>
              <a:t>2013-5-27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CA7B0-BF26-48BF-AFD2-10EAFB827B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封面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361950" y="0"/>
            <a:ext cx="84201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2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3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4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5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6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7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8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9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10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11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12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13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14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15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16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17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18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19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会唱歌的小鸟内文20.jpg"/>
          <p:cNvPicPr>
            <a:picLocks noGrp="1" noChangeAspect="1"/>
          </p:cNvPicPr>
          <p:nvPr isPhoto="1"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1565275"/>
            <a:ext cx="9144000" cy="37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全屏显示(4:3)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Company>微软中国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微软用户</cp:lastModifiedBy>
  <cp:revision>1</cp:revision>
  <dcterms:created xsi:type="dcterms:W3CDTF">2013-05-27T05:48:04Z</dcterms:created>
  <dcterms:modified xsi:type="dcterms:W3CDTF">2013-05-27T05:50:00Z</dcterms:modified>
</cp:coreProperties>
</file>