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1" r:id="rId16"/>
    <p:sldId id="272" r:id="rId17"/>
    <p:sldId id="270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0" y="0"/>
            <a:ext cx="7010400" cy="6858000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2656205" y="1657985"/>
            <a:ext cx="9773285" cy="1161415"/>
          </a:xfrm>
          <a:prstGeom prst="cloudCallout">
            <a:avLst/>
          </a:prstGeom>
          <a:solidFill>
            <a:schemeClr val="accent1">
              <a:alpha val="69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/>
              <a:t>What do you know from the cover?</a:t>
            </a:r>
            <a:endParaRPr lang="en-US" altLang="zh-CN" sz="3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WPS 演示</Application>
  <PresentationFormat>宽屏</PresentationFormat>
  <Paragraphs>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TingTingTingTina</cp:lastModifiedBy>
  <cp:revision>2</cp:revision>
  <dcterms:created xsi:type="dcterms:W3CDTF">2021-01-08T00:26:59Z</dcterms:created>
  <dcterms:modified xsi:type="dcterms:W3CDTF">2021-01-08T00:44:43Z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