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wmf" ContentType="image/x-wmf"/>
  <Default Extension="mp3" ContentType="audio/mp3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78" r:id="rId5"/>
  </p:sldMasterIdLst>
  <p:notesMasterIdLst>
    <p:notesMasterId r:id="rId27"/>
  </p:notesMasterIdLst>
  <p:sldIdLst>
    <p:sldId id="436" r:id="rId6"/>
    <p:sldId id="437" r:id="rId7"/>
    <p:sldId id="438" r:id="rId8"/>
    <p:sldId id="439" r:id="rId9"/>
    <p:sldId id="478" r:id="rId10"/>
    <p:sldId id="441" r:id="rId11"/>
    <p:sldId id="442" r:id="rId12"/>
    <p:sldId id="443" r:id="rId13"/>
    <p:sldId id="444" r:id="rId14"/>
    <p:sldId id="460" r:id="rId15"/>
    <p:sldId id="462" r:id="rId16"/>
    <p:sldId id="461" r:id="rId17"/>
    <p:sldId id="463" r:id="rId18"/>
    <p:sldId id="447" r:id="rId19"/>
    <p:sldId id="448" r:id="rId20"/>
    <p:sldId id="449" r:id="rId21"/>
    <p:sldId id="430" r:id="rId22"/>
    <p:sldId id="431" r:id="rId23"/>
    <p:sldId id="432" r:id="rId24"/>
    <p:sldId id="433" r:id="rId25"/>
    <p:sldId id="45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69C"/>
    <a:srgbClr val="FFFFFF"/>
    <a:srgbClr val="F9B1B4"/>
    <a:srgbClr val="F9AEB1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52"/>
        <p:guide pos="38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bg>
      <p:bgPr>
        <a:solidFill>
          <a:srgbClr val="DFD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手机屏幕截图&#10;&#10;低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26" y="4681329"/>
            <a:ext cx="10654748" cy="1884177"/>
          </a:xfrm>
          <a:prstGeom prst="rect">
            <a:avLst/>
          </a:prstGeom>
        </p:spPr>
      </p:pic>
      <p:pic>
        <p:nvPicPr>
          <p:cNvPr id="4" name="图片 3" descr="卡通人物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95" y="3273894"/>
            <a:ext cx="3414718" cy="2773017"/>
          </a:xfrm>
          <a:prstGeom prst="rect">
            <a:avLst/>
          </a:prstGeom>
        </p:spPr>
      </p:pic>
      <p:pic>
        <p:nvPicPr>
          <p:cNvPr id="5" name="图片 4" descr="卡通人物&#10;&#10;描述已自动生成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06057"/>
            <a:ext cx="3528391" cy="1940854"/>
          </a:xfrm>
          <a:prstGeom prst="rect">
            <a:avLst/>
          </a:prstGeom>
        </p:spPr>
      </p:pic>
      <p:pic>
        <p:nvPicPr>
          <p:cNvPr id="6" name="图片 5" descr="卡通人物&#10;&#10;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8" r="19744" b="89420"/>
          <a:stretch>
            <a:fillRect/>
          </a:stretch>
        </p:blipFill>
        <p:spPr>
          <a:xfrm>
            <a:off x="10244044" y="1776780"/>
            <a:ext cx="447345" cy="384191"/>
          </a:xfrm>
          <a:prstGeom prst="rect">
            <a:avLst/>
          </a:prstGeom>
        </p:spPr>
      </p:pic>
      <p:pic>
        <p:nvPicPr>
          <p:cNvPr id="7" name="图片 6" descr="卡通人物&#10;&#10;描述已自动生成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3" t="7636" r="66995" b="76335"/>
          <a:stretch>
            <a:fillRect/>
          </a:stretch>
        </p:blipFill>
        <p:spPr>
          <a:xfrm>
            <a:off x="1361660" y="2921772"/>
            <a:ext cx="573251" cy="507228"/>
          </a:xfrm>
          <a:prstGeom prst="rect">
            <a:avLst/>
          </a:prstGeom>
        </p:spPr>
      </p:pic>
      <p:pic>
        <p:nvPicPr>
          <p:cNvPr id="8" name="图片 7" descr="卡通人物&#10;&#10;描述已自动生成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3" t="19615" r="88441" b="62997"/>
          <a:stretch>
            <a:fillRect/>
          </a:stretch>
        </p:blipFill>
        <p:spPr>
          <a:xfrm>
            <a:off x="1078909" y="503419"/>
            <a:ext cx="565501" cy="1192486"/>
          </a:xfrm>
          <a:prstGeom prst="rect">
            <a:avLst/>
          </a:prstGeom>
        </p:spPr>
      </p:pic>
      <p:pic>
        <p:nvPicPr>
          <p:cNvPr id="9" name="图片 8" descr="卡通人物&#10;&#10;描述已自动生成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5" t="17826" r="70853" b="75272"/>
          <a:stretch>
            <a:fillRect/>
          </a:stretch>
        </p:blipFill>
        <p:spPr>
          <a:xfrm>
            <a:off x="9811605" y="3869361"/>
            <a:ext cx="565501" cy="473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手机屏幕截图&#10;&#10;低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pic>
        <p:nvPicPr>
          <p:cNvPr id="10" name="图片 9" descr="形状, 矩形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98" y="501426"/>
            <a:ext cx="10951405" cy="5855149"/>
          </a:xfrm>
          <a:prstGeom prst="rect">
            <a:avLst/>
          </a:prstGeom>
        </p:spPr>
      </p:pic>
      <p:pic>
        <p:nvPicPr>
          <p:cNvPr id="11" name="图片 10" descr="卡通人物&#10;&#10;描述已自动生成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373" y="1953621"/>
            <a:ext cx="2634576" cy="40679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手机屏幕截图&#10;&#10;低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pic>
        <p:nvPicPr>
          <p:cNvPr id="4" name="图片 3" descr="形状, 矩形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579" y="821831"/>
            <a:ext cx="9752842" cy="5214339"/>
          </a:xfrm>
          <a:prstGeom prst="rect">
            <a:avLst/>
          </a:prstGeom>
        </p:spPr>
      </p:pic>
      <p:pic>
        <p:nvPicPr>
          <p:cNvPr id="5" name="图片 4" descr="卡通人物&#10;&#10;描述已自动生成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8" y="1669795"/>
            <a:ext cx="1895865" cy="19090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FF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手机屏幕截图&#10;&#10;低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063"/>
          </a:xfrm>
          <a:prstGeom prst="rect">
            <a:avLst/>
          </a:prstGeom>
        </p:spPr>
      </p:pic>
      <p:pic>
        <p:nvPicPr>
          <p:cNvPr id="4" name="图片 3" descr="形状, 矩形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4" y="283266"/>
            <a:ext cx="11509513" cy="629146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BFB878-F412-42C2-8170-8D0CFDC32AEA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fornian FB" panose="0207040306080B0302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fornian FB" panose="0207040306080B0302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582CB-84AC-4D60-852E-86CD62303D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E011-908A-4C66-A538-31C58D32DF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1.png"/><Relationship Id="rId2" Type="http://schemas.openxmlformats.org/officeDocument/2006/relationships/hyperlink" Target="PArty%20time%20song.wmv" TargetMode="Externa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40.jpe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1.sv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audio" Target="../media/media3.mp3"/><Relationship Id="rId8" Type="http://schemas.openxmlformats.org/officeDocument/2006/relationships/image" Target="../media/image25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45.png"/><Relationship Id="rId49" Type="http://schemas.openxmlformats.org/officeDocument/2006/relationships/vmlDrawing" Target="../drawings/vmlDrawing1.vml"/><Relationship Id="rId48" Type="http://schemas.openxmlformats.org/officeDocument/2006/relationships/slideLayout" Target="../slideLayouts/slideLayout27.xml"/><Relationship Id="rId47" Type="http://schemas.openxmlformats.org/officeDocument/2006/relationships/image" Target="../media/image47.png"/><Relationship Id="rId46" Type="http://schemas.microsoft.com/office/2007/relationships/media" Target="../media/media21.mp3"/><Relationship Id="rId45" Type="http://schemas.openxmlformats.org/officeDocument/2006/relationships/audio" Target="../media/media21.mp3"/><Relationship Id="rId44" Type="http://schemas.microsoft.com/office/2007/relationships/media" Target="../media/media20.mp3"/><Relationship Id="rId43" Type="http://schemas.openxmlformats.org/officeDocument/2006/relationships/audio" Target="../media/media20.mp3"/><Relationship Id="rId42" Type="http://schemas.microsoft.com/office/2007/relationships/media" Target="../media/media19.mp3"/><Relationship Id="rId41" Type="http://schemas.openxmlformats.org/officeDocument/2006/relationships/audio" Target="../media/media19.mp3"/><Relationship Id="rId40" Type="http://schemas.microsoft.com/office/2007/relationships/media" Target="../media/media18.mp3"/><Relationship Id="rId4" Type="http://schemas.openxmlformats.org/officeDocument/2006/relationships/tags" Target="../tags/tag3.xml"/><Relationship Id="rId39" Type="http://schemas.openxmlformats.org/officeDocument/2006/relationships/audio" Target="../media/media18.mp3"/><Relationship Id="rId38" Type="http://schemas.microsoft.com/office/2007/relationships/media" Target="../media/media17.mp3"/><Relationship Id="rId37" Type="http://schemas.openxmlformats.org/officeDocument/2006/relationships/audio" Target="../media/media17.mp3"/><Relationship Id="rId36" Type="http://schemas.microsoft.com/office/2007/relationships/media" Target="../media/media16.mp3"/><Relationship Id="rId35" Type="http://schemas.openxmlformats.org/officeDocument/2006/relationships/audio" Target="../media/media16.mp3"/><Relationship Id="rId34" Type="http://schemas.microsoft.com/office/2007/relationships/media" Target="../media/media15.mp3"/><Relationship Id="rId33" Type="http://schemas.openxmlformats.org/officeDocument/2006/relationships/audio" Target="../media/media15.mp3"/><Relationship Id="rId32" Type="http://schemas.microsoft.com/office/2007/relationships/media" Target="../media/media14.mp3"/><Relationship Id="rId31" Type="http://schemas.openxmlformats.org/officeDocument/2006/relationships/audio" Target="../media/media14.mp3"/><Relationship Id="rId30" Type="http://schemas.microsoft.com/office/2007/relationships/media" Target="../media/media13.mp3"/><Relationship Id="rId3" Type="http://schemas.openxmlformats.org/officeDocument/2006/relationships/image" Target="../media/image44.png"/><Relationship Id="rId29" Type="http://schemas.openxmlformats.org/officeDocument/2006/relationships/audio" Target="../media/media13.mp3"/><Relationship Id="rId28" Type="http://schemas.microsoft.com/office/2007/relationships/media" Target="../media/media12.mp3"/><Relationship Id="rId27" Type="http://schemas.openxmlformats.org/officeDocument/2006/relationships/audio" Target="../media/media12.mp3"/><Relationship Id="rId26" Type="http://schemas.openxmlformats.org/officeDocument/2006/relationships/image" Target="../media/image46.wmf"/><Relationship Id="rId25" Type="http://schemas.openxmlformats.org/officeDocument/2006/relationships/oleObject" Target="../embeddings/oleObject1.bin"/><Relationship Id="rId24" Type="http://schemas.microsoft.com/office/2007/relationships/media" Target="../media/media11.mp3"/><Relationship Id="rId23" Type="http://schemas.openxmlformats.org/officeDocument/2006/relationships/audio" Target="../media/media11.mp3"/><Relationship Id="rId22" Type="http://schemas.microsoft.com/office/2007/relationships/media" Target="../media/media10.mp3"/><Relationship Id="rId21" Type="http://schemas.openxmlformats.org/officeDocument/2006/relationships/audio" Target="../media/media10.mp3"/><Relationship Id="rId20" Type="http://schemas.microsoft.com/office/2007/relationships/media" Target="../media/media9.mp3"/><Relationship Id="rId2" Type="http://schemas.openxmlformats.org/officeDocument/2006/relationships/tags" Target="../tags/tag2.xml"/><Relationship Id="rId19" Type="http://schemas.openxmlformats.org/officeDocument/2006/relationships/audio" Target="../media/media9.mp3"/><Relationship Id="rId18" Type="http://schemas.microsoft.com/office/2007/relationships/media" Target="../media/media8.mp3"/><Relationship Id="rId17" Type="http://schemas.openxmlformats.org/officeDocument/2006/relationships/audio" Target="../media/media8.mp3"/><Relationship Id="rId16" Type="http://schemas.microsoft.com/office/2007/relationships/media" Target="../media/media7.mp3"/><Relationship Id="rId15" Type="http://schemas.openxmlformats.org/officeDocument/2006/relationships/audio" Target="../media/media7.mp3"/><Relationship Id="rId14" Type="http://schemas.microsoft.com/office/2007/relationships/media" Target="../media/media6.mp3"/><Relationship Id="rId13" Type="http://schemas.openxmlformats.org/officeDocument/2006/relationships/audio" Target="../media/media6.mp3"/><Relationship Id="rId12" Type="http://schemas.microsoft.com/office/2007/relationships/media" Target="../media/media5.mp3"/><Relationship Id="rId11" Type="http://schemas.openxmlformats.org/officeDocument/2006/relationships/audio" Target="../media/media5.mp3"/><Relationship Id="rId10" Type="http://schemas.microsoft.com/office/2007/relationships/media" Target="../media/media3.mp3"/><Relationship Id="rId1" Type="http://schemas.openxmlformats.org/officeDocument/2006/relationships/hyperlink" Target="unit5\mp3\U5Story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microsoft.com/office/2007/relationships/media" Target="file:///D:\&#24037;&#20316;\6B\U5\U5%20P1\Party%20introduction.m4a" TargetMode="External"/><Relationship Id="rId2" Type="http://schemas.openxmlformats.org/officeDocument/2006/relationships/audio" Target="file:///D:\&#24037;&#20316;\6B\U5\U5%20P1\Party%20introduction.m4a" TargetMode="External"/><Relationship Id="rId1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.xml"/><Relationship Id="rId6" Type="http://schemas.openxmlformats.org/officeDocument/2006/relationships/image" Target="../media/image16.png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microsoft.com/office/2007/relationships/media" Target="../media/media3.mp3"/><Relationship Id="rId4" Type="http://schemas.openxmlformats.org/officeDocument/2006/relationships/audio" Target="../media/media3.mp3"/><Relationship Id="rId3" Type="http://schemas.openxmlformats.org/officeDocument/2006/relationships/image" Target="../media/image25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20.wmf"/><Relationship Id="rId7" Type="http://schemas.openxmlformats.org/officeDocument/2006/relationships/image" Target="../media/image23.png"/><Relationship Id="rId6" Type="http://schemas.openxmlformats.org/officeDocument/2006/relationships/image" Target="../media/image18.wmf"/><Relationship Id="rId5" Type="http://schemas.openxmlformats.org/officeDocument/2006/relationships/image" Target="../media/image30.png"/><Relationship Id="rId4" Type="http://schemas.openxmlformats.org/officeDocument/2006/relationships/image" Target="../media/image19.wmf"/><Relationship Id="rId3" Type="http://schemas.openxmlformats.org/officeDocument/2006/relationships/image" Target="../media/image29.png"/><Relationship Id="rId2" Type="http://schemas.openxmlformats.org/officeDocument/2006/relationships/image" Target="../media/image21.wmf"/><Relationship Id="rId10" Type="http://schemas.openxmlformats.org/officeDocument/2006/relationships/slideLayout" Target="../slideLayouts/slideLayout27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tags" Target="../tags/tag1.xml"/><Relationship Id="rId3" Type="http://schemas.microsoft.com/office/2007/relationships/media" Target="../media/media4.wmv"/><Relationship Id="rId2" Type="http://schemas.openxmlformats.org/officeDocument/2006/relationships/video" Target="../media/media4.wmv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977080" y="0"/>
            <a:ext cx="8393681" cy="6686436"/>
            <a:chOff x="9288240" y="4934298"/>
            <a:chExt cx="8393681" cy="6686436"/>
          </a:xfrm>
        </p:grpSpPr>
        <p:sp>
          <p:nvSpPr>
            <p:cNvPr id="8" name="椭圆 7"/>
            <p:cNvSpPr/>
            <p:nvPr/>
          </p:nvSpPr>
          <p:spPr>
            <a:xfrm>
              <a:off x="12598538" y="4934298"/>
              <a:ext cx="4531553" cy="4531554"/>
            </a:xfrm>
            <a:prstGeom prst="ellipse">
              <a:avLst/>
            </a:prstGeom>
            <a:solidFill>
              <a:srgbClr val="F3EAE5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288240" y="5833489"/>
              <a:ext cx="4843529" cy="4843529"/>
            </a:xfrm>
            <a:prstGeom prst="ellipse">
              <a:avLst/>
            </a:prstGeom>
            <a:solidFill>
              <a:srgbClr val="F9F3EF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2838392" y="6777205"/>
              <a:ext cx="4843529" cy="4843529"/>
            </a:xfrm>
            <a:prstGeom prst="ellipse">
              <a:avLst/>
            </a:prstGeom>
            <a:solidFill>
              <a:srgbClr val="FCF8F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788933" y="421312"/>
            <a:ext cx="9473580" cy="5940421"/>
            <a:chOff x="9100093" y="5355610"/>
            <a:chExt cx="9473580" cy="5940421"/>
          </a:xfrm>
        </p:grpSpPr>
        <p:grpSp>
          <p:nvGrpSpPr>
            <p:cNvPr id="20" name="组合 19"/>
            <p:cNvGrpSpPr/>
            <p:nvPr/>
          </p:nvGrpSpPr>
          <p:grpSpPr>
            <a:xfrm>
              <a:off x="9100093" y="5717052"/>
              <a:ext cx="9473580" cy="2451759"/>
              <a:chOff x="1037709" y="654049"/>
              <a:chExt cx="8494700" cy="2198425"/>
            </a:xfrm>
            <a:solidFill>
              <a:srgbClr val="1461A4"/>
            </a:solidFill>
          </p:grpSpPr>
          <p:sp>
            <p:nvSpPr>
              <p:cNvPr id="15" name="梯形 6"/>
              <p:cNvSpPr/>
              <p:nvPr/>
            </p:nvSpPr>
            <p:spPr>
              <a:xfrm>
                <a:off x="5277808" y="954617"/>
                <a:ext cx="135567" cy="296334"/>
              </a:xfrm>
              <a:custGeom>
                <a:avLst/>
                <a:gdLst>
                  <a:gd name="connsiteX0" fmla="*/ 0 w 165100"/>
                  <a:gd name="connsiteY0" fmla="*/ 317500 h 317500"/>
                  <a:gd name="connsiteX1" fmla="*/ 39158 w 165100"/>
                  <a:gd name="connsiteY1" fmla="*/ 0 h 317500"/>
                  <a:gd name="connsiteX2" fmla="*/ 125942 w 165100"/>
                  <a:gd name="connsiteY2" fmla="*/ 0 h 317500"/>
                  <a:gd name="connsiteX3" fmla="*/ 165100 w 165100"/>
                  <a:gd name="connsiteY3" fmla="*/ 317500 h 317500"/>
                  <a:gd name="connsiteX4" fmla="*/ 0 w 165100"/>
                  <a:gd name="connsiteY4" fmla="*/ 317500 h 317500"/>
                  <a:gd name="connsiteX0-1" fmla="*/ 0 w 165100"/>
                  <a:gd name="connsiteY0-2" fmla="*/ 317500 h 317500"/>
                  <a:gd name="connsiteX1-3" fmla="*/ 39158 w 165100"/>
                  <a:gd name="connsiteY1-4" fmla="*/ 0 h 317500"/>
                  <a:gd name="connsiteX2-5" fmla="*/ 151342 w 165100"/>
                  <a:gd name="connsiteY2-6" fmla="*/ 29634 h 317500"/>
                  <a:gd name="connsiteX3-7" fmla="*/ 165100 w 165100"/>
                  <a:gd name="connsiteY3-8" fmla="*/ 317500 h 317500"/>
                  <a:gd name="connsiteX4-9" fmla="*/ 0 w 165100"/>
                  <a:gd name="connsiteY4-10" fmla="*/ 317500 h 317500"/>
                  <a:gd name="connsiteX0-11" fmla="*/ 0 w 165100"/>
                  <a:gd name="connsiteY0-12" fmla="*/ 317500 h 317500"/>
                  <a:gd name="connsiteX1-13" fmla="*/ 39158 w 165100"/>
                  <a:gd name="connsiteY1-14" fmla="*/ 0 h 317500"/>
                  <a:gd name="connsiteX2-15" fmla="*/ 151342 w 165100"/>
                  <a:gd name="connsiteY2-16" fmla="*/ 29634 h 317500"/>
                  <a:gd name="connsiteX3-17" fmla="*/ 165100 w 165100"/>
                  <a:gd name="connsiteY3-18" fmla="*/ 317500 h 317500"/>
                  <a:gd name="connsiteX4-19" fmla="*/ 0 w 165100"/>
                  <a:gd name="connsiteY4-20" fmla="*/ 317500 h 317500"/>
                  <a:gd name="connsiteX0-21" fmla="*/ 0 w 151342"/>
                  <a:gd name="connsiteY0-22" fmla="*/ 317500 h 317500"/>
                  <a:gd name="connsiteX1-23" fmla="*/ 39158 w 151342"/>
                  <a:gd name="connsiteY1-24" fmla="*/ 0 h 317500"/>
                  <a:gd name="connsiteX2-25" fmla="*/ 151342 w 151342"/>
                  <a:gd name="connsiteY2-26" fmla="*/ 29634 h 317500"/>
                  <a:gd name="connsiteX3-27" fmla="*/ 124883 w 151342"/>
                  <a:gd name="connsiteY3-28" fmla="*/ 296334 h 317500"/>
                  <a:gd name="connsiteX4-29" fmla="*/ 0 w 151342"/>
                  <a:gd name="connsiteY4-30" fmla="*/ 317500 h 317500"/>
                  <a:gd name="connsiteX0-31" fmla="*/ 0 w 130175"/>
                  <a:gd name="connsiteY0-32" fmla="*/ 270933 h 296334"/>
                  <a:gd name="connsiteX1-33" fmla="*/ 17991 w 130175"/>
                  <a:gd name="connsiteY1-34" fmla="*/ 0 h 296334"/>
                  <a:gd name="connsiteX2-35" fmla="*/ 130175 w 130175"/>
                  <a:gd name="connsiteY2-36" fmla="*/ 29634 h 296334"/>
                  <a:gd name="connsiteX3-37" fmla="*/ 103716 w 130175"/>
                  <a:gd name="connsiteY3-38" fmla="*/ 296334 h 296334"/>
                  <a:gd name="connsiteX4-39" fmla="*/ 0 w 130175"/>
                  <a:gd name="connsiteY4-40" fmla="*/ 270933 h 296334"/>
                  <a:gd name="connsiteX0-41" fmla="*/ 13415 w 143590"/>
                  <a:gd name="connsiteY0-42" fmla="*/ 270933 h 296334"/>
                  <a:gd name="connsiteX1-43" fmla="*/ 31406 w 143590"/>
                  <a:gd name="connsiteY1-44" fmla="*/ 0 h 296334"/>
                  <a:gd name="connsiteX2-45" fmla="*/ 143590 w 143590"/>
                  <a:gd name="connsiteY2-46" fmla="*/ 29634 h 296334"/>
                  <a:gd name="connsiteX3-47" fmla="*/ 117131 w 143590"/>
                  <a:gd name="connsiteY3-48" fmla="*/ 296334 h 296334"/>
                  <a:gd name="connsiteX4-49" fmla="*/ 13415 w 143590"/>
                  <a:gd name="connsiteY4-50" fmla="*/ 270933 h 296334"/>
                  <a:gd name="connsiteX0-51" fmla="*/ 5392 w 135567"/>
                  <a:gd name="connsiteY0-52" fmla="*/ 270933 h 296334"/>
                  <a:gd name="connsiteX1-53" fmla="*/ 23383 w 135567"/>
                  <a:gd name="connsiteY1-54" fmla="*/ 0 h 296334"/>
                  <a:gd name="connsiteX2-55" fmla="*/ 135567 w 135567"/>
                  <a:gd name="connsiteY2-56" fmla="*/ 29634 h 296334"/>
                  <a:gd name="connsiteX3-57" fmla="*/ 109108 w 135567"/>
                  <a:gd name="connsiteY3-58" fmla="*/ 296334 h 296334"/>
                  <a:gd name="connsiteX4-59" fmla="*/ 5392 w 135567"/>
                  <a:gd name="connsiteY4-60" fmla="*/ 270933 h 296334"/>
                  <a:gd name="connsiteX0-61" fmla="*/ 5392 w 135567"/>
                  <a:gd name="connsiteY0-62" fmla="*/ 270933 h 296334"/>
                  <a:gd name="connsiteX1-63" fmla="*/ 23383 w 135567"/>
                  <a:gd name="connsiteY1-64" fmla="*/ 0 h 296334"/>
                  <a:gd name="connsiteX2-65" fmla="*/ 135567 w 135567"/>
                  <a:gd name="connsiteY2-66" fmla="*/ 29634 h 296334"/>
                  <a:gd name="connsiteX3-67" fmla="*/ 109108 w 135567"/>
                  <a:gd name="connsiteY3-68" fmla="*/ 296334 h 296334"/>
                  <a:gd name="connsiteX4-69" fmla="*/ 5392 w 135567"/>
                  <a:gd name="connsiteY4-70" fmla="*/ 270933 h 29633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5567" h="296334">
                    <a:moveTo>
                      <a:pt x="5392" y="270933"/>
                    </a:moveTo>
                    <a:cubicBezTo>
                      <a:pt x="-11894" y="174272"/>
                      <a:pt x="17386" y="90311"/>
                      <a:pt x="23383" y="0"/>
                    </a:cubicBezTo>
                    <a:cubicBezTo>
                      <a:pt x="69244" y="50094"/>
                      <a:pt x="98172" y="19756"/>
                      <a:pt x="135567" y="29634"/>
                    </a:cubicBezTo>
                    <a:cubicBezTo>
                      <a:pt x="70303" y="136172"/>
                      <a:pt x="104522" y="200379"/>
                      <a:pt x="109108" y="296334"/>
                    </a:cubicBezTo>
                    <a:lnTo>
                      <a:pt x="5392" y="2709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梯形 6"/>
              <p:cNvSpPr/>
              <p:nvPr/>
            </p:nvSpPr>
            <p:spPr>
              <a:xfrm>
                <a:off x="7814616" y="654049"/>
                <a:ext cx="269993" cy="412752"/>
              </a:xfrm>
              <a:custGeom>
                <a:avLst/>
                <a:gdLst>
                  <a:gd name="connsiteX0" fmla="*/ 0 w 165100"/>
                  <a:gd name="connsiteY0" fmla="*/ 317500 h 317500"/>
                  <a:gd name="connsiteX1" fmla="*/ 39158 w 165100"/>
                  <a:gd name="connsiteY1" fmla="*/ 0 h 317500"/>
                  <a:gd name="connsiteX2" fmla="*/ 125942 w 165100"/>
                  <a:gd name="connsiteY2" fmla="*/ 0 h 317500"/>
                  <a:gd name="connsiteX3" fmla="*/ 165100 w 165100"/>
                  <a:gd name="connsiteY3" fmla="*/ 317500 h 317500"/>
                  <a:gd name="connsiteX4" fmla="*/ 0 w 165100"/>
                  <a:gd name="connsiteY4" fmla="*/ 317500 h 317500"/>
                  <a:gd name="connsiteX0-1" fmla="*/ 0 w 165100"/>
                  <a:gd name="connsiteY0-2" fmla="*/ 317500 h 317500"/>
                  <a:gd name="connsiteX1-3" fmla="*/ 39158 w 165100"/>
                  <a:gd name="connsiteY1-4" fmla="*/ 0 h 317500"/>
                  <a:gd name="connsiteX2-5" fmla="*/ 151342 w 165100"/>
                  <a:gd name="connsiteY2-6" fmla="*/ 29634 h 317500"/>
                  <a:gd name="connsiteX3-7" fmla="*/ 165100 w 165100"/>
                  <a:gd name="connsiteY3-8" fmla="*/ 317500 h 317500"/>
                  <a:gd name="connsiteX4-9" fmla="*/ 0 w 165100"/>
                  <a:gd name="connsiteY4-10" fmla="*/ 317500 h 317500"/>
                  <a:gd name="connsiteX0-11" fmla="*/ 0 w 165100"/>
                  <a:gd name="connsiteY0-12" fmla="*/ 317500 h 317500"/>
                  <a:gd name="connsiteX1-13" fmla="*/ 39158 w 165100"/>
                  <a:gd name="connsiteY1-14" fmla="*/ 0 h 317500"/>
                  <a:gd name="connsiteX2-15" fmla="*/ 151342 w 165100"/>
                  <a:gd name="connsiteY2-16" fmla="*/ 29634 h 317500"/>
                  <a:gd name="connsiteX3-17" fmla="*/ 165100 w 165100"/>
                  <a:gd name="connsiteY3-18" fmla="*/ 317500 h 317500"/>
                  <a:gd name="connsiteX4-19" fmla="*/ 0 w 165100"/>
                  <a:gd name="connsiteY4-20" fmla="*/ 317500 h 317500"/>
                  <a:gd name="connsiteX0-21" fmla="*/ 0 w 151342"/>
                  <a:gd name="connsiteY0-22" fmla="*/ 317500 h 317500"/>
                  <a:gd name="connsiteX1-23" fmla="*/ 39158 w 151342"/>
                  <a:gd name="connsiteY1-24" fmla="*/ 0 h 317500"/>
                  <a:gd name="connsiteX2-25" fmla="*/ 151342 w 151342"/>
                  <a:gd name="connsiteY2-26" fmla="*/ 29634 h 317500"/>
                  <a:gd name="connsiteX3-27" fmla="*/ 124883 w 151342"/>
                  <a:gd name="connsiteY3-28" fmla="*/ 296334 h 317500"/>
                  <a:gd name="connsiteX4-29" fmla="*/ 0 w 151342"/>
                  <a:gd name="connsiteY4-30" fmla="*/ 317500 h 317500"/>
                  <a:gd name="connsiteX0-31" fmla="*/ 0 w 130175"/>
                  <a:gd name="connsiteY0-32" fmla="*/ 270933 h 296334"/>
                  <a:gd name="connsiteX1-33" fmla="*/ 17991 w 130175"/>
                  <a:gd name="connsiteY1-34" fmla="*/ 0 h 296334"/>
                  <a:gd name="connsiteX2-35" fmla="*/ 130175 w 130175"/>
                  <a:gd name="connsiteY2-36" fmla="*/ 29634 h 296334"/>
                  <a:gd name="connsiteX3-37" fmla="*/ 103716 w 130175"/>
                  <a:gd name="connsiteY3-38" fmla="*/ 296334 h 296334"/>
                  <a:gd name="connsiteX4-39" fmla="*/ 0 w 130175"/>
                  <a:gd name="connsiteY4-40" fmla="*/ 270933 h 296334"/>
                  <a:gd name="connsiteX0-41" fmla="*/ 13415 w 143590"/>
                  <a:gd name="connsiteY0-42" fmla="*/ 270933 h 296334"/>
                  <a:gd name="connsiteX1-43" fmla="*/ 31406 w 143590"/>
                  <a:gd name="connsiteY1-44" fmla="*/ 0 h 296334"/>
                  <a:gd name="connsiteX2-45" fmla="*/ 143590 w 143590"/>
                  <a:gd name="connsiteY2-46" fmla="*/ 29634 h 296334"/>
                  <a:gd name="connsiteX3-47" fmla="*/ 117131 w 143590"/>
                  <a:gd name="connsiteY3-48" fmla="*/ 296334 h 296334"/>
                  <a:gd name="connsiteX4-49" fmla="*/ 13415 w 143590"/>
                  <a:gd name="connsiteY4-50" fmla="*/ 270933 h 296334"/>
                  <a:gd name="connsiteX0-51" fmla="*/ 5392 w 135567"/>
                  <a:gd name="connsiteY0-52" fmla="*/ 270933 h 296334"/>
                  <a:gd name="connsiteX1-53" fmla="*/ 23383 w 135567"/>
                  <a:gd name="connsiteY1-54" fmla="*/ 0 h 296334"/>
                  <a:gd name="connsiteX2-55" fmla="*/ 135567 w 135567"/>
                  <a:gd name="connsiteY2-56" fmla="*/ 29634 h 296334"/>
                  <a:gd name="connsiteX3-57" fmla="*/ 109108 w 135567"/>
                  <a:gd name="connsiteY3-58" fmla="*/ 296334 h 296334"/>
                  <a:gd name="connsiteX4-59" fmla="*/ 5392 w 135567"/>
                  <a:gd name="connsiteY4-60" fmla="*/ 270933 h 296334"/>
                  <a:gd name="connsiteX0-61" fmla="*/ 5392 w 135567"/>
                  <a:gd name="connsiteY0-62" fmla="*/ 270933 h 296334"/>
                  <a:gd name="connsiteX1-63" fmla="*/ 23383 w 135567"/>
                  <a:gd name="connsiteY1-64" fmla="*/ 0 h 296334"/>
                  <a:gd name="connsiteX2-65" fmla="*/ 135567 w 135567"/>
                  <a:gd name="connsiteY2-66" fmla="*/ 29634 h 296334"/>
                  <a:gd name="connsiteX3-67" fmla="*/ 109108 w 135567"/>
                  <a:gd name="connsiteY3-68" fmla="*/ 296334 h 296334"/>
                  <a:gd name="connsiteX4-69" fmla="*/ 5392 w 135567"/>
                  <a:gd name="connsiteY4-70" fmla="*/ 270933 h 296334"/>
                  <a:gd name="connsiteX0-71" fmla="*/ 5392 w 216001"/>
                  <a:gd name="connsiteY0-72" fmla="*/ 270933 h 296334"/>
                  <a:gd name="connsiteX1-73" fmla="*/ 23383 w 216001"/>
                  <a:gd name="connsiteY1-74" fmla="*/ 0 h 296334"/>
                  <a:gd name="connsiteX2-75" fmla="*/ 216001 w 216001"/>
                  <a:gd name="connsiteY2-76" fmla="*/ 74084 h 296334"/>
                  <a:gd name="connsiteX3-77" fmla="*/ 109108 w 216001"/>
                  <a:gd name="connsiteY3-78" fmla="*/ 296334 h 296334"/>
                  <a:gd name="connsiteX4-79" fmla="*/ 5392 w 216001"/>
                  <a:gd name="connsiteY4-80" fmla="*/ 270933 h 296334"/>
                  <a:gd name="connsiteX0-81" fmla="*/ 5392 w 216001"/>
                  <a:gd name="connsiteY0-82" fmla="*/ 270933 h 408518"/>
                  <a:gd name="connsiteX1-83" fmla="*/ 23383 w 216001"/>
                  <a:gd name="connsiteY1-84" fmla="*/ 0 h 408518"/>
                  <a:gd name="connsiteX2-85" fmla="*/ 216001 w 216001"/>
                  <a:gd name="connsiteY2-86" fmla="*/ 74084 h 408518"/>
                  <a:gd name="connsiteX3-87" fmla="*/ 134508 w 216001"/>
                  <a:gd name="connsiteY3-88" fmla="*/ 408518 h 408518"/>
                  <a:gd name="connsiteX4-89" fmla="*/ 5392 w 216001"/>
                  <a:gd name="connsiteY4-90" fmla="*/ 270933 h 408518"/>
                  <a:gd name="connsiteX0-91" fmla="*/ 2281 w 270040"/>
                  <a:gd name="connsiteY0-92" fmla="*/ 364067 h 408518"/>
                  <a:gd name="connsiteX1-93" fmla="*/ 77422 w 270040"/>
                  <a:gd name="connsiteY1-94" fmla="*/ 0 h 408518"/>
                  <a:gd name="connsiteX2-95" fmla="*/ 270040 w 270040"/>
                  <a:gd name="connsiteY2-96" fmla="*/ 74084 h 408518"/>
                  <a:gd name="connsiteX3-97" fmla="*/ 188547 w 270040"/>
                  <a:gd name="connsiteY3-98" fmla="*/ 408518 h 408518"/>
                  <a:gd name="connsiteX4-99" fmla="*/ 2281 w 270040"/>
                  <a:gd name="connsiteY4-100" fmla="*/ 364067 h 408518"/>
                  <a:gd name="connsiteX0-101" fmla="*/ 2234 w 269993"/>
                  <a:gd name="connsiteY0-102" fmla="*/ 368301 h 412752"/>
                  <a:gd name="connsiteX1-103" fmla="*/ 79492 w 269993"/>
                  <a:gd name="connsiteY1-104" fmla="*/ 0 h 412752"/>
                  <a:gd name="connsiteX2-105" fmla="*/ 269993 w 269993"/>
                  <a:gd name="connsiteY2-106" fmla="*/ 78318 h 412752"/>
                  <a:gd name="connsiteX3-107" fmla="*/ 188500 w 269993"/>
                  <a:gd name="connsiteY3-108" fmla="*/ 412752 h 412752"/>
                  <a:gd name="connsiteX4-109" fmla="*/ 2234 w 269993"/>
                  <a:gd name="connsiteY4-110" fmla="*/ 368301 h 41275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69993" h="412752">
                    <a:moveTo>
                      <a:pt x="2234" y="368301"/>
                    </a:moveTo>
                    <a:cubicBezTo>
                      <a:pt x="-15052" y="271640"/>
                      <a:pt x="73495" y="90311"/>
                      <a:pt x="79492" y="0"/>
                    </a:cubicBezTo>
                    <a:cubicBezTo>
                      <a:pt x="125353" y="50094"/>
                      <a:pt x="232598" y="68440"/>
                      <a:pt x="269993" y="78318"/>
                    </a:cubicBezTo>
                    <a:cubicBezTo>
                      <a:pt x="204729" y="184856"/>
                      <a:pt x="183914" y="316797"/>
                      <a:pt x="188500" y="412752"/>
                    </a:cubicBezTo>
                    <a:lnTo>
                      <a:pt x="2234" y="36830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6"/>
              <p:cNvSpPr/>
              <p:nvPr/>
            </p:nvSpPr>
            <p:spPr>
              <a:xfrm>
                <a:off x="9406466" y="2129364"/>
                <a:ext cx="125943" cy="220135"/>
              </a:xfrm>
              <a:custGeom>
                <a:avLst/>
                <a:gdLst>
                  <a:gd name="connsiteX0" fmla="*/ 0 w 165100"/>
                  <a:gd name="connsiteY0" fmla="*/ 317500 h 317500"/>
                  <a:gd name="connsiteX1" fmla="*/ 39158 w 165100"/>
                  <a:gd name="connsiteY1" fmla="*/ 0 h 317500"/>
                  <a:gd name="connsiteX2" fmla="*/ 125942 w 165100"/>
                  <a:gd name="connsiteY2" fmla="*/ 0 h 317500"/>
                  <a:gd name="connsiteX3" fmla="*/ 165100 w 165100"/>
                  <a:gd name="connsiteY3" fmla="*/ 317500 h 317500"/>
                  <a:gd name="connsiteX4" fmla="*/ 0 w 165100"/>
                  <a:gd name="connsiteY4" fmla="*/ 317500 h 317500"/>
                  <a:gd name="connsiteX0-1" fmla="*/ 0 w 165100"/>
                  <a:gd name="connsiteY0-2" fmla="*/ 317500 h 317500"/>
                  <a:gd name="connsiteX1-3" fmla="*/ 39158 w 165100"/>
                  <a:gd name="connsiteY1-4" fmla="*/ 0 h 317500"/>
                  <a:gd name="connsiteX2-5" fmla="*/ 151342 w 165100"/>
                  <a:gd name="connsiteY2-6" fmla="*/ 29634 h 317500"/>
                  <a:gd name="connsiteX3-7" fmla="*/ 165100 w 165100"/>
                  <a:gd name="connsiteY3-8" fmla="*/ 317500 h 317500"/>
                  <a:gd name="connsiteX4-9" fmla="*/ 0 w 165100"/>
                  <a:gd name="connsiteY4-10" fmla="*/ 317500 h 317500"/>
                  <a:gd name="connsiteX0-11" fmla="*/ 0 w 165100"/>
                  <a:gd name="connsiteY0-12" fmla="*/ 317500 h 317500"/>
                  <a:gd name="connsiteX1-13" fmla="*/ 39158 w 165100"/>
                  <a:gd name="connsiteY1-14" fmla="*/ 0 h 317500"/>
                  <a:gd name="connsiteX2-15" fmla="*/ 151342 w 165100"/>
                  <a:gd name="connsiteY2-16" fmla="*/ 29634 h 317500"/>
                  <a:gd name="connsiteX3-17" fmla="*/ 165100 w 165100"/>
                  <a:gd name="connsiteY3-18" fmla="*/ 317500 h 317500"/>
                  <a:gd name="connsiteX4-19" fmla="*/ 0 w 165100"/>
                  <a:gd name="connsiteY4-20" fmla="*/ 317500 h 317500"/>
                  <a:gd name="connsiteX0-21" fmla="*/ 0 w 151342"/>
                  <a:gd name="connsiteY0-22" fmla="*/ 317500 h 317500"/>
                  <a:gd name="connsiteX1-23" fmla="*/ 39158 w 151342"/>
                  <a:gd name="connsiteY1-24" fmla="*/ 0 h 317500"/>
                  <a:gd name="connsiteX2-25" fmla="*/ 151342 w 151342"/>
                  <a:gd name="connsiteY2-26" fmla="*/ 29634 h 317500"/>
                  <a:gd name="connsiteX3-27" fmla="*/ 124883 w 151342"/>
                  <a:gd name="connsiteY3-28" fmla="*/ 296334 h 317500"/>
                  <a:gd name="connsiteX4-29" fmla="*/ 0 w 151342"/>
                  <a:gd name="connsiteY4-30" fmla="*/ 317500 h 317500"/>
                  <a:gd name="connsiteX0-31" fmla="*/ 0 w 130175"/>
                  <a:gd name="connsiteY0-32" fmla="*/ 270933 h 296334"/>
                  <a:gd name="connsiteX1-33" fmla="*/ 17991 w 130175"/>
                  <a:gd name="connsiteY1-34" fmla="*/ 0 h 296334"/>
                  <a:gd name="connsiteX2-35" fmla="*/ 130175 w 130175"/>
                  <a:gd name="connsiteY2-36" fmla="*/ 29634 h 296334"/>
                  <a:gd name="connsiteX3-37" fmla="*/ 103716 w 130175"/>
                  <a:gd name="connsiteY3-38" fmla="*/ 296334 h 296334"/>
                  <a:gd name="connsiteX4-39" fmla="*/ 0 w 130175"/>
                  <a:gd name="connsiteY4-40" fmla="*/ 270933 h 296334"/>
                  <a:gd name="connsiteX0-41" fmla="*/ 13415 w 143590"/>
                  <a:gd name="connsiteY0-42" fmla="*/ 270933 h 296334"/>
                  <a:gd name="connsiteX1-43" fmla="*/ 31406 w 143590"/>
                  <a:gd name="connsiteY1-44" fmla="*/ 0 h 296334"/>
                  <a:gd name="connsiteX2-45" fmla="*/ 143590 w 143590"/>
                  <a:gd name="connsiteY2-46" fmla="*/ 29634 h 296334"/>
                  <a:gd name="connsiteX3-47" fmla="*/ 117131 w 143590"/>
                  <a:gd name="connsiteY3-48" fmla="*/ 296334 h 296334"/>
                  <a:gd name="connsiteX4-49" fmla="*/ 13415 w 143590"/>
                  <a:gd name="connsiteY4-50" fmla="*/ 270933 h 296334"/>
                  <a:gd name="connsiteX0-51" fmla="*/ 5392 w 135567"/>
                  <a:gd name="connsiteY0-52" fmla="*/ 270933 h 296334"/>
                  <a:gd name="connsiteX1-53" fmla="*/ 23383 w 135567"/>
                  <a:gd name="connsiteY1-54" fmla="*/ 0 h 296334"/>
                  <a:gd name="connsiteX2-55" fmla="*/ 135567 w 135567"/>
                  <a:gd name="connsiteY2-56" fmla="*/ 29634 h 296334"/>
                  <a:gd name="connsiteX3-57" fmla="*/ 109108 w 135567"/>
                  <a:gd name="connsiteY3-58" fmla="*/ 296334 h 296334"/>
                  <a:gd name="connsiteX4-59" fmla="*/ 5392 w 135567"/>
                  <a:gd name="connsiteY4-60" fmla="*/ 270933 h 296334"/>
                  <a:gd name="connsiteX0-61" fmla="*/ 5392 w 135567"/>
                  <a:gd name="connsiteY0-62" fmla="*/ 270933 h 296334"/>
                  <a:gd name="connsiteX1-63" fmla="*/ 23383 w 135567"/>
                  <a:gd name="connsiteY1-64" fmla="*/ 0 h 296334"/>
                  <a:gd name="connsiteX2-65" fmla="*/ 135567 w 135567"/>
                  <a:gd name="connsiteY2-66" fmla="*/ 29634 h 296334"/>
                  <a:gd name="connsiteX3-67" fmla="*/ 109108 w 135567"/>
                  <a:gd name="connsiteY3-68" fmla="*/ 296334 h 296334"/>
                  <a:gd name="connsiteX4-69" fmla="*/ 5392 w 135567"/>
                  <a:gd name="connsiteY4-70" fmla="*/ 270933 h 296334"/>
                  <a:gd name="connsiteX0-71" fmla="*/ 5392 w 216001"/>
                  <a:gd name="connsiteY0-72" fmla="*/ 270933 h 296334"/>
                  <a:gd name="connsiteX1-73" fmla="*/ 23383 w 216001"/>
                  <a:gd name="connsiteY1-74" fmla="*/ 0 h 296334"/>
                  <a:gd name="connsiteX2-75" fmla="*/ 216001 w 216001"/>
                  <a:gd name="connsiteY2-76" fmla="*/ 74084 h 296334"/>
                  <a:gd name="connsiteX3-77" fmla="*/ 109108 w 216001"/>
                  <a:gd name="connsiteY3-78" fmla="*/ 296334 h 296334"/>
                  <a:gd name="connsiteX4-79" fmla="*/ 5392 w 216001"/>
                  <a:gd name="connsiteY4-80" fmla="*/ 270933 h 296334"/>
                  <a:gd name="connsiteX0-81" fmla="*/ 5392 w 216001"/>
                  <a:gd name="connsiteY0-82" fmla="*/ 270933 h 408518"/>
                  <a:gd name="connsiteX1-83" fmla="*/ 23383 w 216001"/>
                  <a:gd name="connsiteY1-84" fmla="*/ 0 h 408518"/>
                  <a:gd name="connsiteX2-85" fmla="*/ 216001 w 216001"/>
                  <a:gd name="connsiteY2-86" fmla="*/ 74084 h 408518"/>
                  <a:gd name="connsiteX3-87" fmla="*/ 134508 w 216001"/>
                  <a:gd name="connsiteY3-88" fmla="*/ 408518 h 408518"/>
                  <a:gd name="connsiteX4-89" fmla="*/ 5392 w 216001"/>
                  <a:gd name="connsiteY4-90" fmla="*/ 270933 h 408518"/>
                  <a:gd name="connsiteX0-91" fmla="*/ 2281 w 270040"/>
                  <a:gd name="connsiteY0-92" fmla="*/ 364067 h 408518"/>
                  <a:gd name="connsiteX1-93" fmla="*/ 77422 w 270040"/>
                  <a:gd name="connsiteY1-94" fmla="*/ 0 h 408518"/>
                  <a:gd name="connsiteX2-95" fmla="*/ 270040 w 270040"/>
                  <a:gd name="connsiteY2-96" fmla="*/ 74084 h 408518"/>
                  <a:gd name="connsiteX3-97" fmla="*/ 188547 w 270040"/>
                  <a:gd name="connsiteY3-98" fmla="*/ 408518 h 408518"/>
                  <a:gd name="connsiteX4-99" fmla="*/ 2281 w 270040"/>
                  <a:gd name="connsiteY4-100" fmla="*/ 364067 h 408518"/>
                  <a:gd name="connsiteX0-101" fmla="*/ 2234 w 269993"/>
                  <a:gd name="connsiteY0-102" fmla="*/ 368301 h 412752"/>
                  <a:gd name="connsiteX1-103" fmla="*/ 79492 w 269993"/>
                  <a:gd name="connsiteY1-104" fmla="*/ 0 h 412752"/>
                  <a:gd name="connsiteX2-105" fmla="*/ 269993 w 269993"/>
                  <a:gd name="connsiteY2-106" fmla="*/ 78318 h 412752"/>
                  <a:gd name="connsiteX3-107" fmla="*/ 188500 w 269993"/>
                  <a:gd name="connsiteY3-108" fmla="*/ 412752 h 412752"/>
                  <a:gd name="connsiteX4-109" fmla="*/ 2234 w 269993"/>
                  <a:gd name="connsiteY4-110" fmla="*/ 368301 h 412752"/>
                  <a:gd name="connsiteX0-111" fmla="*/ 3072 w 270831"/>
                  <a:gd name="connsiteY0-112" fmla="*/ 290437 h 334888"/>
                  <a:gd name="connsiteX1-113" fmla="*/ 52814 w 270831"/>
                  <a:gd name="connsiteY1-114" fmla="*/ 95702 h 334888"/>
                  <a:gd name="connsiteX2-115" fmla="*/ 270831 w 270831"/>
                  <a:gd name="connsiteY2-116" fmla="*/ 454 h 334888"/>
                  <a:gd name="connsiteX3-117" fmla="*/ 189338 w 270831"/>
                  <a:gd name="connsiteY3-118" fmla="*/ 334888 h 334888"/>
                  <a:gd name="connsiteX4-119" fmla="*/ 3072 w 270831"/>
                  <a:gd name="connsiteY4-120" fmla="*/ 290437 h 334888"/>
                  <a:gd name="connsiteX0-121" fmla="*/ 3072 w 189338"/>
                  <a:gd name="connsiteY0-122" fmla="*/ 194735 h 239186"/>
                  <a:gd name="connsiteX1-123" fmla="*/ 52814 w 189338"/>
                  <a:gd name="connsiteY1-124" fmla="*/ 0 h 239186"/>
                  <a:gd name="connsiteX2-125" fmla="*/ 158648 w 189338"/>
                  <a:gd name="connsiteY2-126" fmla="*/ 6352 h 239186"/>
                  <a:gd name="connsiteX3-127" fmla="*/ 189338 w 189338"/>
                  <a:gd name="connsiteY3-128" fmla="*/ 239186 h 239186"/>
                  <a:gd name="connsiteX4-129" fmla="*/ 3072 w 189338"/>
                  <a:gd name="connsiteY4-130" fmla="*/ 194735 h 239186"/>
                  <a:gd name="connsiteX0-131" fmla="*/ 3072 w 158648"/>
                  <a:gd name="connsiteY0-132" fmla="*/ 194735 h 194735"/>
                  <a:gd name="connsiteX1-133" fmla="*/ 52814 w 158648"/>
                  <a:gd name="connsiteY1-134" fmla="*/ 0 h 194735"/>
                  <a:gd name="connsiteX2-135" fmla="*/ 158648 w 158648"/>
                  <a:gd name="connsiteY2-136" fmla="*/ 6352 h 194735"/>
                  <a:gd name="connsiteX3-137" fmla="*/ 157588 w 158648"/>
                  <a:gd name="connsiteY3-138" fmla="*/ 122769 h 194735"/>
                  <a:gd name="connsiteX4-139" fmla="*/ 3072 w 158648"/>
                  <a:gd name="connsiteY4-140" fmla="*/ 194735 h 194735"/>
                  <a:gd name="connsiteX0-141" fmla="*/ 5136 w 131079"/>
                  <a:gd name="connsiteY0-142" fmla="*/ 220135 h 220135"/>
                  <a:gd name="connsiteX1-143" fmla="*/ 25245 w 131079"/>
                  <a:gd name="connsiteY1-144" fmla="*/ 0 h 220135"/>
                  <a:gd name="connsiteX2-145" fmla="*/ 131079 w 131079"/>
                  <a:gd name="connsiteY2-146" fmla="*/ 6352 h 220135"/>
                  <a:gd name="connsiteX3-147" fmla="*/ 130019 w 131079"/>
                  <a:gd name="connsiteY3-148" fmla="*/ 122769 h 220135"/>
                  <a:gd name="connsiteX4-149" fmla="*/ 5136 w 131079"/>
                  <a:gd name="connsiteY4-150" fmla="*/ 220135 h 220135"/>
                  <a:gd name="connsiteX0-151" fmla="*/ 0 w 125943"/>
                  <a:gd name="connsiteY0-152" fmla="*/ 220135 h 220135"/>
                  <a:gd name="connsiteX1-153" fmla="*/ 20109 w 125943"/>
                  <a:gd name="connsiteY1-154" fmla="*/ 0 h 220135"/>
                  <a:gd name="connsiteX2-155" fmla="*/ 125943 w 125943"/>
                  <a:gd name="connsiteY2-156" fmla="*/ 6352 h 220135"/>
                  <a:gd name="connsiteX3-157" fmla="*/ 124883 w 125943"/>
                  <a:gd name="connsiteY3-158" fmla="*/ 122769 h 220135"/>
                  <a:gd name="connsiteX4-159" fmla="*/ 0 w 125943"/>
                  <a:gd name="connsiteY4-160" fmla="*/ 220135 h 220135"/>
                  <a:gd name="connsiteX0-161" fmla="*/ 0 w 125943"/>
                  <a:gd name="connsiteY0-162" fmla="*/ 220135 h 220135"/>
                  <a:gd name="connsiteX1-163" fmla="*/ 20109 w 125943"/>
                  <a:gd name="connsiteY1-164" fmla="*/ 0 h 220135"/>
                  <a:gd name="connsiteX2-165" fmla="*/ 125943 w 125943"/>
                  <a:gd name="connsiteY2-166" fmla="*/ 6352 h 220135"/>
                  <a:gd name="connsiteX3-167" fmla="*/ 124883 w 125943"/>
                  <a:gd name="connsiteY3-168" fmla="*/ 122769 h 220135"/>
                  <a:gd name="connsiteX4-169" fmla="*/ 0 w 125943"/>
                  <a:gd name="connsiteY4-170" fmla="*/ 220135 h 220135"/>
                  <a:gd name="connsiteX0-171" fmla="*/ 0 w 125943"/>
                  <a:gd name="connsiteY0-172" fmla="*/ 220135 h 220135"/>
                  <a:gd name="connsiteX1-173" fmla="*/ 20109 w 125943"/>
                  <a:gd name="connsiteY1-174" fmla="*/ 0 h 220135"/>
                  <a:gd name="connsiteX2-175" fmla="*/ 125943 w 125943"/>
                  <a:gd name="connsiteY2-176" fmla="*/ 6352 h 220135"/>
                  <a:gd name="connsiteX3-177" fmla="*/ 124883 w 125943"/>
                  <a:gd name="connsiteY3-178" fmla="*/ 122769 h 220135"/>
                  <a:gd name="connsiteX4-179" fmla="*/ 0 w 125943"/>
                  <a:gd name="connsiteY4-180" fmla="*/ 220135 h 2201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5943" h="220135">
                    <a:moveTo>
                      <a:pt x="0" y="220135"/>
                    </a:moveTo>
                    <a:cubicBezTo>
                      <a:pt x="22931" y="117124"/>
                      <a:pt x="14112" y="90311"/>
                      <a:pt x="20109" y="0"/>
                    </a:cubicBezTo>
                    <a:cubicBezTo>
                      <a:pt x="65970" y="50094"/>
                      <a:pt x="88548" y="-3526"/>
                      <a:pt x="125943" y="6352"/>
                    </a:cubicBezTo>
                    <a:cubicBezTo>
                      <a:pt x="115713" y="47274"/>
                      <a:pt x="120297" y="26814"/>
                      <a:pt x="124883" y="122769"/>
                    </a:cubicBezTo>
                    <a:cubicBezTo>
                      <a:pt x="76905" y="155224"/>
                      <a:pt x="41628" y="187680"/>
                      <a:pt x="0" y="2201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梯形 6"/>
              <p:cNvSpPr/>
              <p:nvPr/>
            </p:nvSpPr>
            <p:spPr>
              <a:xfrm>
                <a:off x="1507405" y="1321857"/>
                <a:ext cx="162882" cy="282802"/>
              </a:xfrm>
              <a:custGeom>
                <a:avLst/>
                <a:gdLst>
                  <a:gd name="connsiteX0" fmla="*/ 0 w 165100"/>
                  <a:gd name="connsiteY0" fmla="*/ 317500 h 317500"/>
                  <a:gd name="connsiteX1" fmla="*/ 39158 w 165100"/>
                  <a:gd name="connsiteY1" fmla="*/ 0 h 317500"/>
                  <a:gd name="connsiteX2" fmla="*/ 125942 w 165100"/>
                  <a:gd name="connsiteY2" fmla="*/ 0 h 317500"/>
                  <a:gd name="connsiteX3" fmla="*/ 165100 w 165100"/>
                  <a:gd name="connsiteY3" fmla="*/ 317500 h 317500"/>
                  <a:gd name="connsiteX4" fmla="*/ 0 w 165100"/>
                  <a:gd name="connsiteY4" fmla="*/ 317500 h 317500"/>
                  <a:gd name="connsiteX0-1" fmla="*/ 0 w 165100"/>
                  <a:gd name="connsiteY0-2" fmla="*/ 317500 h 317500"/>
                  <a:gd name="connsiteX1-3" fmla="*/ 39158 w 165100"/>
                  <a:gd name="connsiteY1-4" fmla="*/ 0 h 317500"/>
                  <a:gd name="connsiteX2-5" fmla="*/ 151342 w 165100"/>
                  <a:gd name="connsiteY2-6" fmla="*/ 29634 h 317500"/>
                  <a:gd name="connsiteX3-7" fmla="*/ 165100 w 165100"/>
                  <a:gd name="connsiteY3-8" fmla="*/ 317500 h 317500"/>
                  <a:gd name="connsiteX4-9" fmla="*/ 0 w 165100"/>
                  <a:gd name="connsiteY4-10" fmla="*/ 317500 h 317500"/>
                  <a:gd name="connsiteX0-11" fmla="*/ 0 w 165100"/>
                  <a:gd name="connsiteY0-12" fmla="*/ 317500 h 317500"/>
                  <a:gd name="connsiteX1-13" fmla="*/ 39158 w 165100"/>
                  <a:gd name="connsiteY1-14" fmla="*/ 0 h 317500"/>
                  <a:gd name="connsiteX2-15" fmla="*/ 151342 w 165100"/>
                  <a:gd name="connsiteY2-16" fmla="*/ 29634 h 317500"/>
                  <a:gd name="connsiteX3-17" fmla="*/ 165100 w 165100"/>
                  <a:gd name="connsiteY3-18" fmla="*/ 317500 h 317500"/>
                  <a:gd name="connsiteX4-19" fmla="*/ 0 w 165100"/>
                  <a:gd name="connsiteY4-20" fmla="*/ 317500 h 317500"/>
                  <a:gd name="connsiteX0-21" fmla="*/ 0 w 151342"/>
                  <a:gd name="connsiteY0-22" fmla="*/ 317500 h 317500"/>
                  <a:gd name="connsiteX1-23" fmla="*/ 39158 w 151342"/>
                  <a:gd name="connsiteY1-24" fmla="*/ 0 h 317500"/>
                  <a:gd name="connsiteX2-25" fmla="*/ 151342 w 151342"/>
                  <a:gd name="connsiteY2-26" fmla="*/ 29634 h 317500"/>
                  <a:gd name="connsiteX3-27" fmla="*/ 124883 w 151342"/>
                  <a:gd name="connsiteY3-28" fmla="*/ 296334 h 317500"/>
                  <a:gd name="connsiteX4-29" fmla="*/ 0 w 151342"/>
                  <a:gd name="connsiteY4-30" fmla="*/ 317500 h 317500"/>
                  <a:gd name="connsiteX0-31" fmla="*/ 0 w 130175"/>
                  <a:gd name="connsiteY0-32" fmla="*/ 270933 h 296334"/>
                  <a:gd name="connsiteX1-33" fmla="*/ 17991 w 130175"/>
                  <a:gd name="connsiteY1-34" fmla="*/ 0 h 296334"/>
                  <a:gd name="connsiteX2-35" fmla="*/ 130175 w 130175"/>
                  <a:gd name="connsiteY2-36" fmla="*/ 29634 h 296334"/>
                  <a:gd name="connsiteX3-37" fmla="*/ 103716 w 130175"/>
                  <a:gd name="connsiteY3-38" fmla="*/ 296334 h 296334"/>
                  <a:gd name="connsiteX4-39" fmla="*/ 0 w 130175"/>
                  <a:gd name="connsiteY4-40" fmla="*/ 270933 h 296334"/>
                  <a:gd name="connsiteX0-41" fmla="*/ 13415 w 143590"/>
                  <a:gd name="connsiteY0-42" fmla="*/ 270933 h 296334"/>
                  <a:gd name="connsiteX1-43" fmla="*/ 31406 w 143590"/>
                  <a:gd name="connsiteY1-44" fmla="*/ 0 h 296334"/>
                  <a:gd name="connsiteX2-45" fmla="*/ 143590 w 143590"/>
                  <a:gd name="connsiteY2-46" fmla="*/ 29634 h 296334"/>
                  <a:gd name="connsiteX3-47" fmla="*/ 117131 w 143590"/>
                  <a:gd name="connsiteY3-48" fmla="*/ 296334 h 296334"/>
                  <a:gd name="connsiteX4-49" fmla="*/ 13415 w 143590"/>
                  <a:gd name="connsiteY4-50" fmla="*/ 270933 h 296334"/>
                  <a:gd name="connsiteX0-51" fmla="*/ 5392 w 135567"/>
                  <a:gd name="connsiteY0-52" fmla="*/ 270933 h 296334"/>
                  <a:gd name="connsiteX1-53" fmla="*/ 23383 w 135567"/>
                  <a:gd name="connsiteY1-54" fmla="*/ 0 h 296334"/>
                  <a:gd name="connsiteX2-55" fmla="*/ 135567 w 135567"/>
                  <a:gd name="connsiteY2-56" fmla="*/ 29634 h 296334"/>
                  <a:gd name="connsiteX3-57" fmla="*/ 109108 w 135567"/>
                  <a:gd name="connsiteY3-58" fmla="*/ 296334 h 296334"/>
                  <a:gd name="connsiteX4-59" fmla="*/ 5392 w 135567"/>
                  <a:gd name="connsiteY4-60" fmla="*/ 270933 h 296334"/>
                  <a:gd name="connsiteX0-61" fmla="*/ 5392 w 135567"/>
                  <a:gd name="connsiteY0-62" fmla="*/ 270933 h 296334"/>
                  <a:gd name="connsiteX1-63" fmla="*/ 23383 w 135567"/>
                  <a:gd name="connsiteY1-64" fmla="*/ 0 h 296334"/>
                  <a:gd name="connsiteX2-65" fmla="*/ 135567 w 135567"/>
                  <a:gd name="connsiteY2-66" fmla="*/ 29634 h 296334"/>
                  <a:gd name="connsiteX3-67" fmla="*/ 109108 w 135567"/>
                  <a:gd name="connsiteY3-68" fmla="*/ 296334 h 296334"/>
                  <a:gd name="connsiteX4-69" fmla="*/ 5392 w 135567"/>
                  <a:gd name="connsiteY4-70" fmla="*/ 270933 h 296334"/>
                  <a:gd name="connsiteX0-71" fmla="*/ 12486 w 142661"/>
                  <a:gd name="connsiteY0-72" fmla="*/ 242159 h 267560"/>
                  <a:gd name="connsiteX1-73" fmla="*/ 5077 w 142661"/>
                  <a:gd name="connsiteY1-74" fmla="*/ 20354 h 267560"/>
                  <a:gd name="connsiteX2-75" fmla="*/ 142661 w 142661"/>
                  <a:gd name="connsiteY2-76" fmla="*/ 860 h 267560"/>
                  <a:gd name="connsiteX3-77" fmla="*/ 116202 w 142661"/>
                  <a:gd name="connsiteY3-78" fmla="*/ 267560 h 267560"/>
                  <a:gd name="connsiteX4-79" fmla="*/ 12486 w 142661"/>
                  <a:gd name="connsiteY4-80" fmla="*/ 242159 h 267560"/>
                  <a:gd name="connsiteX0-81" fmla="*/ 12486 w 116202"/>
                  <a:gd name="connsiteY0-82" fmla="*/ 316616 h 342017"/>
                  <a:gd name="connsiteX1-83" fmla="*/ 5077 w 116202"/>
                  <a:gd name="connsiteY1-84" fmla="*/ 94811 h 342017"/>
                  <a:gd name="connsiteX2-85" fmla="*/ 107736 w 116202"/>
                  <a:gd name="connsiteY2-86" fmla="*/ 455 h 342017"/>
                  <a:gd name="connsiteX3-87" fmla="*/ 116202 w 116202"/>
                  <a:gd name="connsiteY3-88" fmla="*/ 342017 h 342017"/>
                  <a:gd name="connsiteX4-89" fmla="*/ 12486 w 116202"/>
                  <a:gd name="connsiteY4-90" fmla="*/ 316616 h 342017"/>
                  <a:gd name="connsiteX0-91" fmla="*/ 12486 w 165415"/>
                  <a:gd name="connsiteY0-92" fmla="*/ 316617 h 316617"/>
                  <a:gd name="connsiteX1-93" fmla="*/ 5077 w 165415"/>
                  <a:gd name="connsiteY1-94" fmla="*/ 94812 h 316617"/>
                  <a:gd name="connsiteX2-95" fmla="*/ 107736 w 165415"/>
                  <a:gd name="connsiteY2-96" fmla="*/ 456 h 316617"/>
                  <a:gd name="connsiteX3-97" fmla="*/ 165415 w 165415"/>
                  <a:gd name="connsiteY3-98" fmla="*/ 161879 h 316617"/>
                  <a:gd name="connsiteX4-99" fmla="*/ 12486 w 165415"/>
                  <a:gd name="connsiteY4-100" fmla="*/ 316617 h 316617"/>
                  <a:gd name="connsiteX0-101" fmla="*/ 96612 w 160641"/>
                  <a:gd name="connsiteY0-102" fmla="*/ 407855 h 407855"/>
                  <a:gd name="connsiteX1-103" fmla="*/ 303 w 160641"/>
                  <a:gd name="connsiteY1-104" fmla="*/ 94812 h 407855"/>
                  <a:gd name="connsiteX2-105" fmla="*/ 102962 w 160641"/>
                  <a:gd name="connsiteY2-106" fmla="*/ 456 h 407855"/>
                  <a:gd name="connsiteX3-107" fmla="*/ 160641 w 160641"/>
                  <a:gd name="connsiteY3-108" fmla="*/ 161879 h 407855"/>
                  <a:gd name="connsiteX4-109" fmla="*/ 96612 w 160641"/>
                  <a:gd name="connsiteY4-110" fmla="*/ 407855 h 407855"/>
                  <a:gd name="connsiteX0-111" fmla="*/ 96612 w 160641"/>
                  <a:gd name="connsiteY0-112" fmla="*/ 407855 h 407855"/>
                  <a:gd name="connsiteX1-113" fmla="*/ 303 w 160641"/>
                  <a:gd name="connsiteY1-114" fmla="*/ 94812 h 407855"/>
                  <a:gd name="connsiteX2-115" fmla="*/ 102962 w 160641"/>
                  <a:gd name="connsiteY2-116" fmla="*/ 456 h 407855"/>
                  <a:gd name="connsiteX3-117" fmla="*/ 160641 w 160641"/>
                  <a:gd name="connsiteY3-118" fmla="*/ 161879 h 407855"/>
                  <a:gd name="connsiteX4-119" fmla="*/ 96612 w 160641"/>
                  <a:gd name="connsiteY4-120" fmla="*/ 407855 h 407855"/>
                  <a:gd name="connsiteX0-121" fmla="*/ 98193 w 162222"/>
                  <a:gd name="connsiteY0-122" fmla="*/ 407915 h 407915"/>
                  <a:gd name="connsiteX1-123" fmla="*/ 297 w 162222"/>
                  <a:gd name="connsiteY1-124" fmla="*/ 76156 h 407915"/>
                  <a:gd name="connsiteX2-125" fmla="*/ 104543 w 162222"/>
                  <a:gd name="connsiteY2-126" fmla="*/ 516 h 407915"/>
                  <a:gd name="connsiteX3-127" fmla="*/ 162222 w 162222"/>
                  <a:gd name="connsiteY3-128" fmla="*/ 161939 h 407915"/>
                  <a:gd name="connsiteX4-129" fmla="*/ 98193 w 162222"/>
                  <a:gd name="connsiteY4-130" fmla="*/ 407915 h 407915"/>
                  <a:gd name="connsiteX0-131" fmla="*/ 98193 w 162222"/>
                  <a:gd name="connsiteY0-132" fmla="*/ 407972 h 407972"/>
                  <a:gd name="connsiteX1-133" fmla="*/ 297 w 162222"/>
                  <a:gd name="connsiteY1-134" fmla="*/ 76213 h 407972"/>
                  <a:gd name="connsiteX2-135" fmla="*/ 104543 w 162222"/>
                  <a:gd name="connsiteY2-136" fmla="*/ 573 h 407972"/>
                  <a:gd name="connsiteX3-137" fmla="*/ 162222 w 162222"/>
                  <a:gd name="connsiteY3-138" fmla="*/ 161996 h 407972"/>
                  <a:gd name="connsiteX4-139" fmla="*/ 98193 w 162222"/>
                  <a:gd name="connsiteY4-140" fmla="*/ 407972 h 407972"/>
                  <a:gd name="connsiteX0-141" fmla="*/ 98193 w 162222"/>
                  <a:gd name="connsiteY0-142" fmla="*/ 407402 h 407402"/>
                  <a:gd name="connsiteX1-143" fmla="*/ 297 w 162222"/>
                  <a:gd name="connsiteY1-144" fmla="*/ 75643 h 407402"/>
                  <a:gd name="connsiteX2-145" fmla="*/ 104543 w 162222"/>
                  <a:gd name="connsiteY2-146" fmla="*/ 3 h 407402"/>
                  <a:gd name="connsiteX3-147" fmla="*/ 162222 w 162222"/>
                  <a:gd name="connsiteY3-148" fmla="*/ 161426 h 407402"/>
                  <a:gd name="connsiteX4-149" fmla="*/ 98193 w 162222"/>
                  <a:gd name="connsiteY4-150" fmla="*/ 407402 h 407402"/>
                  <a:gd name="connsiteX0-151" fmla="*/ 98193 w 162585"/>
                  <a:gd name="connsiteY0-152" fmla="*/ 407401 h 407401"/>
                  <a:gd name="connsiteX1-153" fmla="*/ 297 w 162585"/>
                  <a:gd name="connsiteY1-154" fmla="*/ 75642 h 407401"/>
                  <a:gd name="connsiteX2-155" fmla="*/ 104543 w 162585"/>
                  <a:gd name="connsiteY2-156" fmla="*/ 2 h 407401"/>
                  <a:gd name="connsiteX3-157" fmla="*/ 162222 w 162585"/>
                  <a:gd name="connsiteY3-158" fmla="*/ 161425 h 407401"/>
                  <a:gd name="connsiteX4-159" fmla="*/ 98193 w 162585"/>
                  <a:gd name="connsiteY4-160" fmla="*/ 407401 h 407401"/>
                  <a:gd name="connsiteX0-161" fmla="*/ 98193 w 162623"/>
                  <a:gd name="connsiteY0-162" fmla="*/ 391026 h 391026"/>
                  <a:gd name="connsiteX1-163" fmla="*/ 297 w 162623"/>
                  <a:gd name="connsiteY1-164" fmla="*/ 59267 h 391026"/>
                  <a:gd name="connsiteX2-165" fmla="*/ 117243 w 162623"/>
                  <a:gd name="connsiteY2-166" fmla="*/ 3 h 391026"/>
                  <a:gd name="connsiteX3-167" fmla="*/ 162222 w 162623"/>
                  <a:gd name="connsiteY3-168" fmla="*/ 145050 h 391026"/>
                  <a:gd name="connsiteX4-169" fmla="*/ 98193 w 162623"/>
                  <a:gd name="connsiteY4-170" fmla="*/ 391026 h 391026"/>
                  <a:gd name="connsiteX0-171" fmla="*/ 98193 w 163251"/>
                  <a:gd name="connsiteY0-172" fmla="*/ 391026 h 391026"/>
                  <a:gd name="connsiteX1-173" fmla="*/ 297 w 163251"/>
                  <a:gd name="connsiteY1-174" fmla="*/ 59267 h 391026"/>
                  <a:gd name="connsiteX2-175" fmla="*/ 117243 w 163251"/>
                  <a:gd name="connsiteY2-176" fmla="*/ 3 h 391026"/>
                  <a:gd name="connsiteX3-177" fmla="*/ 162222 w 163251"/>
                  <a:gd name="connsiteY3-178" fmla="*/ 145050 h 391026"/>
                  <a:gd name="connsiteX4-179" fmla="*/ 98193 w 163251"/>
                  <a:gd name="connsiteY4-180" fmla="*/ 391026 h 391026"/>
                  <a:gd name="connsiteX0-181" fmla="*/ 98193 w 162882"/>
                  <a:gd name="connsiteY0-182" fmla="*/ 416759 h 416759"/>
                  <a:gd name="connsiteX1-183" fmla="*/ 297 w 162882"/>
                  <a:gd name="connsiteY1-184" fmla="*/ 85000 h 416759"/>
                  <a:gd name="connsiteX2-185" fmla="*/ 90256 w 162882"/>
                  <a:gd name="connsiteY2-186" fmla="*/ 1 h 416759"/>
                  <a:gd name="connsiteX3-187" fmla="*/ 162222 w 162882"/>
                  <a:gd name="connsiteY3-188" fmla="*/ 170783 h 416759"/>
                  <a:gd name="connsiteX4-189" fmla="*/ 98193 w 162882"/>
                  <a:gd name="connsiteY4-190" fmla="*/ 416759 h 416759"/>
                  <a:gd name="connsiteX0-191" fmla="*/ 98193 w 162882"/>
                  <a:gd name="connsiteY0-192" fmla="*/ 416758 h 416758"/>
                  <a:gd name="connsiteX1-193" fmla="*/ 297 w 162882"/>
                  <a:gd name="connsiteY1-194" fmla="*/ 84999 h 416758"/>
                  <a:gd name="connsiteX2-195" fmla="*/ 90256 w 162882"/>
                  <a:gd name="connsiteY2-196" fmla="*/ 0 h 416758"/>
                  <a:gd name="connsiteX3-197" fmla="*/ 162222 w 162882"/>
                  <a:gd name="connsiteY3-198" fmla="*/ 170782 h 416758"/>
                  <a:gd name="connsiteX4-199" fmla="*/ 98193 w 162882"/>
                  <a:gd name="connsiteY4-200" fmla="*/ 416758 h 416758"/>
                  <a:gd name="connsiteX0-201" fmla="*/ 98193 w 162882"/>
                  <a:gd name="connsiteY0-202" fmla="*/ 416758 h 416758"/>
                  <a:gd name="connsiteX1-203" fmla="*/ 297 w 162882"/>
                  <a:gd name="connsiteY1-204" fmla="*/ 84999 h 416758"/>
                  <a:gd name="connsiteX2-205" fmla="*/ 90256 w 162882"/>
                  <a:gd name="connsiteY2-206" fmla="*/ 0 h 416758"/>
                  <a:gd name="connsiteX3-207" fmla="*/ 162222 w 162882"/>
                  <a:gd name="connsiteY3-208" fmla="*/ 170782 h 416758"/>
                  <a:gd name="connsiteX4-209" fmla="*/ 98193 w 162882"/>
                  <a:gd name="connsiteY4-210" fmla="*/ 416758 h 41675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2882" h="416758">
                    <a:moveTo>
                      <a:pt x="98193" y="416758"/>
                    </a:moveTo>
                    <a:cubicBezTo>
                      <a:pt x="80907" y="320097"/>
                      <a:pt x="-5700" y="175310"/>
                      <a:pt x="297" y="84999"/>
                    </a:cubicBezTo>
                    <a:cubicBezTo>
                      <a:pt x="62033" y="121056"/>
                      <a:pt x="63973" y="64985"/>
                      <a:pt x="90256" y="0"/>
                    </a:cubicBezTo>
                    <a:cubicBezTo>
                      <a:pt x="101192" y="85482"/>
                      <a:pt x="170336" y="126295"/>
                      <a:pt x="162222" y="170782"/>
                    </a:cubicBezTo>
                    <a:cubicBezTo>
                      <a:pt x="140879" y="252774"/>
                      <a:pt x="138586" y="334766"/>
                      <a:pt x="98193" y="4167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梯形 6"/>
              <p:cNvSpPr/>
              <p:nvPr/>
            </p:nvSpPr>
            <p:spPr>
              <a:xfrm rot="6795334">
                <a:off x="1135245" y="2653676"/>
                <a:ext cx="101262" cy="296334"/>
              </a:xfrm>
              <a:custGeom>
                <a:avLst/>
                <a:gdLst>
                  <a:gd name="connsiteX0" fmla="*/ 0 w 165100"/>
                  <a:gd name="connsiteY0" fmla="*/ 317500 h 317500"/>
                  <a:gd name="connsiteX1" fmla="*/ 39158 w 165100"/>
                  <a:gd name="connsiteY1" fmla="*/ 0 h 317500"/>
                  <a:gd name="connsiteX2" fmla="*/ 125942 w 165100"/>
                  <a:gd name="connsiteY2" fmla="*/ 0 h 317500"/>
                  <a:gd name="connsiteX3" fmla="*/ 165100 w 165100"/>
                  <a:gd name="connsiteY3" fmla="*/ 317500 h 317500"/>
                  <a:gd name="connsiteX4" fmla="*/ 0 w 165100"/>
                  <a:gd name="connsiteY4" fmla="*/ 317500 h 317500"/>
                  <a:gd name="connsiteX0-1" fmla="*/ 0 w 165100"/>
                  <a:gd name="connsiteY0-2" fmla="*/ 317500 h 317500"/>
                  <a:gd name="connsiteX1-3" fmla="*/ 39158 w 165100"/>
                  <a:gd name="connsiteY1-4" fmla="*/ 0 h 317500"/>
                  <a:gd name="connsiteX2-5" fmla="*/ 151342 w 165100"/>
                  <a:gd name="connsiteY2-6" fmla="*/ 29634 h 317500"/>
                  <a:gd name="connsiteX3-7" fmla="*/ 165100 w 165100"/>
                  <a:gd name="connsiteY3-8" fmla="*/ 317500 h 317500"/>
                  <a:gd name="connsiteX4-9" fmla="*/ 0 w 165100"/>
                  <a:gd name="connsiteY4-10" fmla="*/ 317500 h 317500"/>
                  <a:gd name="connsiteX0-11" fmla="*/ 0 w 165100"/>
                  <a:gd name="connsiteY0-12" fmla="*/ 317500 h 317500"/>
                  <a:gd name="connsiteX1-13" fmla="*/ 39158 w 165100"/>
                  <a:gd name="connsiteY1-14" fmla="*/ 0 h 317500"/>
                  <a:gd name="connsiteX2-15" fmla="*/ 151342 w 165100"/>
                  <a:gd name="connsiteY2-16" fmla="*/ 29634 h 317500"/>
                  <a:gd name="connsiteX3-17" fmla="*/ 165100 w 165100"/>
                  <a:gd name="connsiteY3-18" fmla="*/ 317500 h 317500"/>
                  <a:gd name="connsiteX4-19" fmla="*/ 0 w 165100"/>
                  <a:gd name="connsiteY4-20" fmla="*/ 317500 h 317500"/>
                  <a:gd name="connsiteX0-21" fmla="*/ 0 w 151342"/>
                  <a:gd name="connsiteY0-22" fmla="*/ 317500 h 317500"/>
                  <a:gd name="connsiteX1-23" fmla="*/ 39158 w 151342"/>
                  <a:gd name="connsiteY1-24" fmla="*/ 0 h 317500"/>
                  <a:gd name="connsiteX2-25" fmla="*/ 151342 w 151342"/>
                  <a:gd name="connsiteY2-26" fmla="*/ 29634 h 317500"/>
                  <a:gd name="connsiteX3-27" fmla="*/ 124883 w 151342"/>
                  <a:gd name="connsiteY3-28" fmla="*/ 296334 h 317500"/>
                  <a:gd name="connsiteX4-29" fmla="*/ 0 w 151342"/>
                  <a:gd name="connsiteY4-30" fmla="*/ 317500 h 317500"/>
                  <a:gd name="connsiteX0-31" fmla="*/ 0 w 130175"/>
                  <a:gd name="connsiteY0-32" fmla="*/ 270933 h 296334"/>
                  <a:gd name="connsiteX1-33" fmla="*/ 17991 w 130175"/>
                  <a:gd name="connsiteY1-34" fmla="*/ 0 h 296334"/>
                  <a:gd name="connsiteX2-35" fmla="*/ 130175 w 130175"/>
                  <a:gd name="connsiteY2-36" fmla="*/ 29634 h 296334"/>
                  <a:gd name="connsiteX3-37" fmla="*/ 103716 w 130175"/>
                  <a:gd name="connsiteY3-38" fmla="*/ 296334 h 296334"/>
                  <a:gd name="connsiteX4-39" fmla="*/ 0 w 130175"/>
                  <a:gd name="connsiteY4-40" fmla="*/ 270933 h 296334"/>
                  <a:gd name="connsiteX0-41" fmla="*/ 13415 w 143590"/>
                  <a:gd name="connsiteY0-42" fmla="*/ 270933 h 296334"/>
                  <a:gd name="connsiteX1-43" fmla="*/ 31406 w 143590"/>
                  <a:gd name="connsiteY1-44" fmla="*/ 0 h 296334"/>
                  <a:gd name="connsiteX2-45" fmla="*/ 143590 w 143590"/>
                  <a:gd name="connsiteY2-46" fmla="*/ 29634 h 296334"/>
                  <a:gd name="connsiteX3-47" fmla="*/ 117131 w 143590"/>
                  <a:gd name="connsiteY3-48" fmla="*/ 296334 h 296334"/>
                  <a:gd name="connsiteX4-49" fmla="*/ 13415 w 143590"/>
                  <a:gd name="connsiteY4-50" fmla="*/ 270933 h 296334"/>
                  <a:gd name="connsiteX0-51" fmla="*/ 5392 w 135567"/>
                  <a:gd name="connsiteY0-52" fmla="*/ 270933 h 296334"/>
                  <a:gd name="connsiteX1-53" fmla="*/ 23383 w 135567"/>
                  <a:gd name="connsiteY1-54" fmla="*/ 0 h 296334"/>
                  <a:gd name="connsiteX2-55" fmla="*/ 135567 w 135567"/>
                  <a:gd name="connsiteY2-56" fmla="*/ 29634 h 296334"/>
                  <a:gd name="connsiteX3-57" fmla="*/ 109108 w 135567"/>
                  <a:gd name="connsiteY3-58" fmla="*/ 296334 h 296334"/>
                  <a:gd name="connsiteX4-59" fmla="*/ 5392 w 135567"/>
                  <a:gd name="connsiteY4-60" fmla="*/ 270933 h 296334"/>
                  <a:gd name="connsiteX0-61" fmla="*/ 5392 w 135567"/>
                  <a:gd name="connsiteY0-62" fmla="*/ 270933 h 296334"/>
                  <a:gd name="connsiteX1-63" fmla="*/ 23383 w 135567"/>
                  <a:gd name="connsiteY1-64" fmla="*/ 0 h 296334"/>
                  <a:gd name="connsiteX2-65" fmla="*/ 135567 w 135567"/>
                  <a:gd name="connsiteY2-66" fmla="*/ 29634 h 296334"/>
                  <a:gd name="connsiteX3-67" fmla="*/ 109108 w 135567"/>
                  <a:gd name="connsiteY3-68" fmla="*/ 296334 h 296334"/>
                  <a:gd name="connsiteX4-69" fmla="*/ 5392 w 135567"/>
                  <a:gd name="connsiteY4-70" fmla="*/ 270933 h 29633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5567" h="296334">
                    <a:moveTo>
                      <a:pt x="5392" y="270933"/>
                    </a:moveTo>
                    <a:cubicBezTo>
                      <a:pt x="-11894" y="174272"/>
                      <a:pt x="17386" y="90311"/>
                      <a:pt x="23383" y="0"/>
                    </a:cubicBezTo>
                    <a:cubicBezTo>
                      <a:pt x="69244" y="50094"/>
                      <a:pt x="98172" y="19756"/>
                      <a:pt x="135567" y="29634"/>
                    </a:cubicBezTo>
                    <a:cubicBezTo>
                      <a:pt x="70303" y="136172"/>
                      <a:pt x="104522" y="200379"/>
                      <a:pt x="109108" y="296334"/>
                    </a:cubicBezTo>
                    <a:lnTo>
                      <a:pt x="5392" y="2709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梯形 6"/>
            <p:cNvSpPr/>
            <p:nvPr/>
          </p:nvSpPr>
          <p:spPr>
            <a:xfrm rot="1187613">
              <a:off x="9503831" y="8347558"/>
              <a:ext cx="151189" cy="330482"/>
            </a:xfrm>
            <a:custGeom>
              <a:avLst/>
              <a:gdLst>
                <a:gd name="connsiteX0" fmla="*/ 0 w 165100"/>
                <a:gd name="connsiteY0" fmla="*/ 317500 h 317500"/>
                <a:gd name="connsiteX1" fmla="*/ 39158 w 165100"/>
                <a:gd name="connsiteY1" fmla="*/ 0 h 317500"/>
                <a:gd name="connsiteX2" fmla="*/ 125942 w 165100"/>
                <a:gd name="connsiteY2" fmla="*/ 0 h 317500"/>
                <a:gd name="connsiteX3" fmla="*/ 165100 w 165100"/>
                <a:gd name="connsiteY3" fmla="*/ 317500 h 317500"/>
                <a:gd name="connsiteX4" fmla="*/ 0 w 165100"/>
                <a:gd name="connsiteY4" fmla="*/ 317500 h 317500"/>
                <a:gd name="connsiteX0-1" fmla="*/ 0 w 165100"/>
                <a:gd name="connsiteY0-2" fmla="*/ 317500 h 317500"/>
                <a:gd name="connsiteX1-3" fmla="*/ 39158 w 165100"/>
                <a:gd name="connsiteY1-4" fmla="*/ 0 h 317500"/>
                <a:gd name="connsiteX2-5" fmla="*/ 151342 w 165100"/>
                <a:gd name="connsiteY2-6" fmla="*/ 29634 h 317500"/>
                <a:gd name="connsiteX3-7" fmla="*/ 165100 w 165100"/>
                <a:gd name="connsiteY3-8" fmla="*/ 317500 h 317500"/>
                <a:gd name="connsiteX4-9" fmla="*/ 0 w 165100"/>
                <a:gd name="connsiteY4-10" fmla="*/ 317500 h 317500"/>
                <a:gd name="connsiteX0-11" fmla="*/ 0 w 165100"/>
                <a:gd name="connsiteY0-12" fmla="*/ 317500 h 317500"/>
                <a:gd name="connsiteX1-13" fmla="*/ 39158 w 165100"/>
                <a:gd name="connsiteY1-14" fmla="*/ 0 h 317500"/>
                <a:gd name="connsiteX2-15" fmla="*/ 151342 w 165100"/>
                <a:gd name="connsiteY2-16" fmla="*/ 29634 h 317500"/>
                <a:gd name="connsiteX3-17" fmla="*/ 165100 w 165100"/>
                <a:gd name="connsiteY3-18" fmla="*/ 317500 h 317500"/>
                <a:gd name="connsiteX4-19" fmla="*/ 0 w 165100"/>
                <a:gd name="connsiteY4-20" fmla="*/ 317500 h 317500"/>
                <a:gd name="connsiteX0-21" fmla="*/ 0 w 151342"/>
                <a:gd name="connsiteY0-22" fmla="*/ 317500 h 317500"/>
                <a:gd name="connsiteX1-23" fmla="*/ 39158 w 151342"/>
                <a:gd name="connsiteY1-24" fmla="*/ 0 h 317500"/>
                <a:gd name="connsiteX2-25" fmla="*/ 151342 w 151342"/>
                <a:gd name="connsiteY2-26" fmla="*/ 29634 h 317500"/>
                <a:gd name="connsiteX3-27" fmla="*/ 124883 w 151342"/>
                <a:gd name="connsiteY3-28" fmla="*/ 296334 h 317500"/>
                <a:gd name="connsiteX4-29" fmla="*/ 0 w 151342"/>
                <a:gd name="connsiteY4-30" fmla="*/ 317500 h 317500"/>
                <a:gd name="connsiteX0-31" fmla="*/ 0 w 130175"/>
                <a:gd name="connsiteY0-32" fmla="*/ 270933 h 296334"/>
                <a:gd name="connsiteX1-33" fmla="*/ 17991 w 130175"/>
                <a:gd name="connsiteY1-34" fmla="*/ 0 h 296334"/>
                <a:gd name="connsiteX2-35" fmla="*/ 130175 w 130175"/>
                <a:gd name="connsiteY2-36" fmla="*/ 29634 h 296334"/>
                <a:gd name="connsiteX3-37" fmla="*/ 103716 w 130175"/>
                <a:gd name="connsiteY3-38" fmla="*/ 296334 h 296334"/>
                <a:gd name="connsiteX4-39" fmla="*/ 0 w 130175"/>
                <a:gd name="connsiteY4-40" fmla="*/ 270933 h 296334"/>
                <a:gd name="connsiteX0-41" fmla="*/ 13415 w 143590"/>
                <a:gd name="connsiteY0-42" fmla="*/ 270933 h 296334"/>
                <a:gd name="connsiteX1-43" fmla="*/ 31406 w 143590"/>
                <a:gd name="connsiteY1-44" fmla="*/ 0 h 296334"/>
                <a:gd name="connsiteX2-45" fmla="*/ 143590 w 143590"/>
                <a:gd name="connsiteY2-46" fmla="*/ 29634 h 296334"/>
                <a:gd name="connsiteX3-47" fmla="*/ 117131 w 143590"/>
                <a:gd name="connsiteY3-48" fmla="*/ 296334 h 296334"/>
                <a:gd name="connsiteX4-49" fmla="*/ 13415 w 143590"/>
                <a:gd name="connsiteY4-50" fmla="*/ 270933 h 296334"/>
                <a:gd name="connsiteX0-51" fmla="*/ 5392 w 135567"/>
                <a:gd name="connsiteY0-52" fmla="*/ 270933 h 296334"/>
                <a:gd name="connsiteX1-53" fmla="*/ 23383 w 135567"/>
                <a:gd name="connsiteY1-54" fmla="*/ 0 h 296334"/>
                <a:gd name="connsiteX2-55" fmla="*/ 135567 w 135567"/>
                <a:gd name="connsiteY2-56" fmla="*/ 29634 h 296334"/>
                <a:gd name="connsiteX3-57" fmla="*/ 109108 w 135567"/>
                <a:gd name="connsiteY3-58" fmla="*/ 296334 h 296334"/>
                <a:gd name="connsiteX4-59" fmla="*/ 5392 w 135567"/>
                <a:gd name="connsiteY4-60" fmla="*/ 270933 h 296334"/>
                <a:gd name="connsiteX0-61" fmla="*/ 5392 w 135567"/>
                <a:gd name="connsiteY0-62" fmla="*/ 270933 h 296334"/>
                <a:gd name="connsiteX1-63" fmla="*/ 23383 w 135567"/>
                <a:gd name="connsiteY1-64" fmla="*/ 0 h 296334"/>
                <a:gd name="connsiteX2-65" fmla="*/ 135567 w 135567"/>
                <a:gd name="connsiteY2-66" fmla="*/ 29634 h 296334"/>
                <a:gd name="connsiteX3-67" fmla="*/ 109108 w 135567"/>
                <a:gd name="connsiteY3-68" fmla="*/ 296334 h 296334"/>
                <a:gd name="connsiteX4-69" fmla="*/ 5392 w 135567"/>
                <a:gd name="connsiteY4-70" fmla="*/ 270933 h 2963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5567" h="296334">
                  <a:moveTo>
                    <a:pt x="5392" y="270933"/>
                  </a:moveTo>
                  <a:cubicBezTo>
                    <a:pt x="-11894" y="174272"/>
                    <a:pt x="17386" y="90311"/>
                    <a:pt x="23383" y="0"/>
                  </a:cubicBezTo>
                  <a:cubicBezTo>
                    <a:pt x="69244" y="50094"/>
                    <a:pt x="98172" y="19756"/>
                    <a:pt x="135567" y="29634"/>
                  </a:cubicBezTo>
                  <a:cubicBezTo>
                    <a:pt x="70303" y="136172"/>
                    <a:pt x="104522" y="200379"/>
                    <a:pt x="109108" y="296334"/>
                  </a:cubicBezTo>
                  <a:lnTo>
                    <a:pt x="5392" y="2709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梯形 6"/>
            <p:cNvSpPr/>
            <p:nvPr/>
          </p:nvSpPr>
          <p:spPr>
            <a:xfrm rot="1187613">
              <a:off x="17097159" y="7677017"/>
              <a:ext cx="301105" cy="460315"/>
            </a:xfrm>
            <a:custGeom>
              <a:avLst/>
              <a:gdLst>
                <a:gd name="connsiteX0" fmla="*/ 0 w 165100"/>
                <a:gd name="connsiteY0" fmla="*/ 317500 h 317500"/>
                <a:gd name="connsiteX1" fmla="*/ 39158 w 165100"/>
                <a:gd name="connsiteY1" fmla="*/ 0 h 317500"/>
                <a:gd name="connsiteX2" fmla="*/ 125942 w 165100"/>
                <a:gd name="connsiteY2" fmla="*/ 0 h 317500"/>
                <a:gd name="connsiteX3" fmla="*/ 165100 w 165100"/>
                <a:gd name="connsiteY3" fmla="*/ 317500 h 317500"/>
                <a:gd name="connsiteX4" fmla="*/ 0 w 165100"/>
                <a:gd name="connsiteY4" fmla="*/ 317500 h 317500"/>
                <a:gd name="connsiteX0-1" fmla="*/ 0 w 165100"/>
                <a:gd name="connsiteY0-2" fmla="*/ 317500 h 317500"/>
                <a:gd name="connsiteX1-3" fmla="*/ 39158 w 165100"/>
                <a:gd name="connsiteY1-4" fmla="*/ 0 h 317500"/>
                <a:gd name="connsiteX2-5" fmla="*/ 151342 w 165100"/>
                <a:gd name="connsiteY2-6" fmla="*/ 29634 h 317500"/>
                <a:gd name="connsiteX3-7" fmla="*/ 165100 w 165100"/>
                <a:gd name="connsiteY3-8" fmla="*/ 317500 h 317500"/>
                <a:gd name="connsiteX4-9" fmla="*/ 0 w 165100"/>
                <a:gd name="connsiteY4-10" fmla="*/ 317500 h 317500"/>
                <a:gd name="connsiteX0-11" fmla="*/ 0 w 165100"/>
                <a:gd name="connsiteY0-12" fmla="*/ 317500 h 317500"/>
                <a:gd name="connsiteX1-13" fmla="*/ 39158 w 165100"/>
                <a:gd name="connsiteY1-14" fmla="*/ 0 h 317500"/>
                <a:gd name="connsiteX2-15" fmla="*/ 151342 w 165100"/>
                <a:gd name="connsiteY2-16" fmla="*/ 29634 h 317500"/>
                <a:gd name="connsiteX3-17" fmla="*/ 165100 w 165100"/>
                <a:gd name="connsiteY3-18" fmla="*/ 317500 h 317500"/>
                <a:gd name="connsiteX4-19" fmla="*/ 0 w 165100"/>
                <a:gd name="connsiteY4-20" fmla="*/ 317500 h 317500"/>
                <a:gd name="connsiteX0-21" fmla="*/ 0 w 151342"/>
                <a:gd name="connsiteY0-22" fmla="*/ 317500 h 317500"/>
                <a:gd name="connsiteX1-23" fmla="*/ 39158 w 151342"/>
                <a:gd name="connsiteY1-24" fmla="*/ 0 h 317500"/>
                <a:gd name="connsiteX2-25" fmla="*/ 151342 w 151342"/>
                <a:gd name="connsiteY2-26" fmla="*/ 29634 h 317500"/>
                <a:gd name="connsiteX3-27" fmla="*/ 124883 w 151342"/>
                <a:gd name="connsiteY3-28" fmla="*/ 296334 h 317500"/>
                <a:gd name="connsiteX4-29" fmla="*/ 0 w 151342"/>
                <a:gd name="connsiteY4-30" fmla="*/ 317500 h 317500"/>
                <a:gd name="connsiteX0-31" fmla="*/ 0 w 130175"/>
                <a:gd name="connsiteY0-32" fmla="*/ 270933 h 296334"/>
                <a:gd name="connsiteX1-33" fmla="*/ 17991 w 130175"/>
                <a:gd name="connsiteY1-34" fmla="*/ 0 h 296334"/>
                <a:gd name="connsiteX2-35" fmla="*/ 130175 w 130175"/>
                <a:gd name="connsiteY2-36" fmla="*/ 29634 h 296334"/>
                <a:gd name="connsiteX3-37" fmla="*/ 103716 w 130175"/>
                <a:gd name="connsiteY3-38" fmla="*/ 296334 h 296334"/>
                <a:gd name="connsiteX4-39" fmla="*/ 0 w 130175"/>
                <a:gd name="connsiteY4-40" fmla="*/ 270933 h 296334"/>
                <a:gd name="connsiteX0-41" fmla="*/ 13415 w 143590"/>
                <a:gd name="connsiteY0-42" fmla="*/ 270933 h 296334"/>
                <a:gd name="connsiteX1-43" fmla="*/ 31406 w 143590"/>
                <a:gd name="connsiteY1-44" fmla="*/ 0 h 296334"/>
                <a:gd name="connsiteX2-45" fmla="*/ 143590 w 143590"/>
                <a:gd name="connsiteY2-46" fmla="*/ 29634 h 296334"/>
                <a:gd name="connsiteX3-47" fmla="*/ 117131 w 143590"/>
                <a:gd name="connsiteY3-48" fmla="*/ 296334 h 296334"/>
                <a:gd name="connsiteX4-49" fmla="*/ 13415 w 143590"/>
                <a:gd name="connsiteY4-50" fmla="*/ 270933 h 296334"/>
                <a:gd name="connsiteX0-51" fmla="*/ 5392 w 135567"/>
                <a:gd name="connsiteY0-52" fmla="*/ 270933 h 296334"/>
                <a:gd name="connsiteX1-53" fmla="*/ 23383 w 135567"/>
                <a:gd name="connsiteY1-54" fmla="*/ 0 h 296334"/>
                <a:gd name="connsiteX2-55" fmla="*/ 135567 w 135567"/>
                <a:gd name="connsiteY2-56" fmla="*/ 29634 h 296334"/>
                <a:gd name="connsiteX3-57" fmla="*/ 109108 w 135567"/>
                <a:gd name="connsiteY3-58" fmla="*/ 296334 h 296334"/>
                <a:gd name="connsiteX4-59" fmla="*/ 5392 w 135567"/>
                <a:gd name="connsiteY4-60" fmla="*/ 270933 h 296334"/>
                <a:gd name="connsiteX0-61" fmla="*/ 5392 w 135567"/>
                <a:gd name="connsiteY0-62" fmla="*/ 270933 h 296334"/>
                <a:gd name="connsiteX1-63" fmla="*/ 23383 w 135567"/>
                <a:gd name="connsiteY1-64" fmla="*/ 0 h 296334"/>
                <a:gd name="connsiteX2-65" fmla="*/ 135567 w 135567"/>
                <a:gd name="connsiteY2-66" fmla="*/ 29634 h 296334"/>
                <a:gd name="connsiteX3-67" fmla="*/ 109108 w 135567"/>
                <a:gd name="connsiteY3-68" fmla="*/ 296334 h 296334"/>
                <a:gd name="connsiteX4-69" fmla="*/ 5392 w 135567"/>
                <a:gd name="connsiteY4-70" fmla="*/ 270933 h 296334"/>
                <a:gd name="connsiteX0-71" fmla="*/ 5392 w 216001"/>
                <a:gd name="connsiteY0-72" fmla="*/ 270933 h 296334"/>
                <a:gd name="connsiteX1-73" fmla="*/ 23383 w 216001"/>
                <a:gd name="connsiteY1-74" fmla="*/ 0 h 296334"/>
                <a:gd name="connsiteX2-75" fmla="*/ 216001 w 216001"/>
                <a:gd name="connsiteY2-76" fmla="*/ 74084 h 296334"/>
                <a:gd name="connsiteX3-77" fmla="*/ 109108 w 216001"/>
                <a:gd name="connsiteY3-78" fmla="*/ 296334 h 296334"/>
                <a:gd name="connsiteX4-79" fmla="*/ 5392 w 216001"/>
                <a:gd name="connsiteY4-80" fmla="*/ 270933 h 296334"/>
                <a:gd name="connsiteX0-81" fmla="*/ 5392 w 216001"/>
                <a:gd name="connsiteY0-82" fmla="*/ 270933 h 408518"/>
                <a:gd name="connsiteX1-83" fmla="*/ 23383 w 216001"/>
                <a:gd name="connsiteY1-84" fmla="*/ 0 h 408518"/>
                <a:gd name="connsiteX2-85" fmla="*/ 216001 w 216001"/>
                <a:gd name="connsiteY2-86" fmla="*/ 74084 h 408518"/>
                <a:gd name="connsiteX3-87" fmla="*/ 134508 w 216001"/>
                <a:gd name="connsiteY3-88" fmla="*/ 408518 h 408518"/>
                <a:gd name="connsiteX4-89" fmla="*/ 5392 w 216001"/>
                <a:gd name="connsiteY4-90" fmla="*/ 270933 h 408518"/>
                <a:gd name="connsiteX0-91" fmla="*/ 2281 w 270040"/>
                <a:gd name="connsiteY0-92" fmla="*/ 364067 h 408518"/>
                <a:gd name="connsiteX1-93" fmla="*/ 77422 w 270040"/>
                <a:gd name="connsiteY1-94" fmla="*/ 0 h 408518"/>
                <a:gd name="connsiteX2-95" fmla="*/ 270040 w 270040"/>
                <a:gd name="connsiteY2-96" fmla="*/ 74084 h 408518"/>
                <a:gd name="connsiteX3-97" fmla="*/ 188547 w 270040"/>
                <a:gd name="connsiteY3-98" fmla="*/ 408518 h 408518"/>
                <a:gd name="connsiteX4-99" fmla="*/ 2281 w 270040"/>
                <a:gd name="connsiteY4-100" fmla="*/ 364067 h 408518"/>
                <a:gd name="connsiteX0-101" fmla="*/ 2234 w 269993"/>
                <a:gd name="connsiteY0-102" fmla="*/ 368301 h 412752"/>
                <a:gd name="connsiteX1-103" fmla="*/ 79492 w 269993"/>
                <a:gd name="connsiteY1-104" fmla="*/ 0 h 412752"/>
                <a:gd name="connsiteX2-105" fmla="*/ 269993 w 269993"/>
                <a:gd name="connsiteY2-106" fmla="*/ 78318 h 412752"/>
                <a:gd name="connsiteX3-107" fmla="*/ 188500 w 269993"/>
                <a:gd name="connsiteY3-108" fmla="*/ 412752 h 412752"/>
                <a:gd name="connsiteX4-109" fmla="*/ 2234 w 269993"/>
                <a:gd name="connsiteY4-110" fmla="*/ 368301 h 41275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9993" h="412752">
                  <a:moveTo>
                    <a:pt x="2234" y="368301"/>
                  </a:moveTo>
                  <a:cubicBezTo>
                    <a:pt x="-15052" y="271640"/>
                    <a:pt x="73495" y="90311"/>
                    <a:pt x="79492" y="0"/>
                  </a:cubicBezTo>
                  <a:cubicBezTo>
                    <a:pt x="125353" y="50094"/>
                    <a:pt x="232598" y="68440"/>
                    <a:pt x="269993" y="78318"/>
                  </a:cubicBezTo>
                  <a:cubicBezTo>
                    <a:pt x="204729" y="184856"/>
                    <a:pt x="183914" y="316797"/>
                    <a:pt x="188500" y="412752"/>
                  </a:cubicBezTo>
                  <a:lnTo>
                    <a:pt x="2234" y="3683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6"/>
            <p:cNvSpPr/>
            <p:nvPr/>
          </p:nvSpPr>
          <p:spPr>
            <a:xfrm rot="1187613">
              <a:off x="16695349" y="11050529"/>
              <a:ext cx="140456" cy="245502"/>
            </a:xfrm>
            <a:custGeom>
              <a:avLst/>
              <a:gdLst>
                <a:gd name="connsiteX0" fmla="*/ 0 w 165100"/>
                <a:gd name="connsiteY0" fmla="*/ 317500 h 317500"/>
                <a:gd name="connsiteX1" fmla="*/ 39158 w 165100"/>
                <a:gd name="connsiteY1" fmla="*/ 0 h 317500"/>
                <a:gd name="connsiteX2" fmla="*/ 125942 w 165100"/>
                <a:gd name="connsiteY2" fmla="*/ 0 h 317500"/>
                <a:gd name="connsiteX3" fmla="*/ 165100 w 165100"/>
                <a:gd name="connsiteY3" fmla="*/ 317500 h 317500"/>
                <a:gd name="connsiteX4" fmla="*/ 0 w 165100"/>
                <a:gd name="connsiteY4" fmla="*/ 317500 h 317500"/>
                <a:gd name="connsiteX0-1" fmla="*/ 0 w 165100"/>
                <a:gd name="connsiteY0-2" fmla="*/ 317500 h 317500"/>
                <a:gd name="connsiteX1-3" fmla="*/ 39158 w 165100"/>
                <a:gd name="connsiteY1-4" fmla="*/ 0 h 317500"/>
                <a:gd name="connsiteX2-5" fmla="*/ 151342 w 165100"/>
                <a:gd name="connsiteY2-6" fmla="*/ 29634 h 317500"/>
                <a:gd name="connsiteX3-7" fmla="*/ 165100 w 165100"/>
                <a:gd name="connsiteY3-8" fmla="*/ 317500 h 317500"/>
                <a:gd name="connsiteX4-9" fmla="*/ 0 w 165100"/>
                <a:gd name="connsiteY4-10" fmla="*/ 317500 h 317500"/>
                <a:gd name="connsiteX0-11" fmla="*/ 0 w 165100"/>
                <a:gd name="connsiteY0-12" fmla="*/ 317500 h 317500"/>
                <a:gd name="connsiteX1-13" fmla="*/ 39158 w 165100"/>
                <a:gd name="connsiteY1-14" fmla="*/ 0 h 317500"/>
                <a:gd name="connsiteX2-15" fmla="*/ 151342 w 165100"/>
                <a:gd name="connsiteY2-16" fmla="*/ 29634 h 317500"/>
                <a:gd name="connsiteX3-17" fmla="*/ 165100 w 165100"/>
                <a:gd name="connsiteY3-18" fmla="*/ 317500 h 317500"/>
                <a:gd name="connsiteX4-19" fmla="*/ 0 w 165100"/>
                <a:gd name="connsiteY4-20" fmla="*/ 317500 h 317500"/>
                <a:gd name="connsiteX0-21" fmla="*/ 0 w 151342"/>
                <a:gd name="connsiteY0-22" fmla="*/ 317500 h 317500"/>
                <a:gd name="connsiteX1-23" fmla="*/ 39158 w 151342"/>
                <a:gd name="connsiteY1-24" fmla="*/ 0 h 317500"/>
                <a:gd name="connsiteX2-25" fmla="*/ 151342 w 151342"/>
                <a:gd name="connsiteY2-26" fmla="*/ 29634 h 317500"/>
                <a:gd name="connsiteX3-27" fmla="*/ 124883 w 151342"/>
                <a:gd name="connsiteY3-28" fmla="*/ 296334 h 317500"/>
                <a:gd name="connsiteX4-29" fmla="*/ 0 w 151342"/>
                <a:gd name="connsiteY4-30" fmla="*/ 317500 h 317500"/>
                <a:gd name="connsiteX0-31" fmla="*/ 0 w 130175"/>
                <a:gd name="connsiteY0-32" fmla="*/ 270933 h 296334"/>
                <a:gd name="connsiteX1-33" fmla="*/ 17991 w 130175"/>
                <a:gd name="connsiteY1-34" fmla="*/ 0 h 296334"/>
                <a:gd name="connsiteX2-35" fmla="*/ 130175 w 130175"/>
                <a:gd name="connsiteY2-36" fmla="*/ 29634 h 296334"/>
                <a:gd name="connsiteX3-37" fmla="*/ 103716 w 130175"/>
                <a:gd name="connsiteY3-38" fmla="*/ 296334 h 296334"/>
                <a:gd name="connsiteX4-39" fmla="*/ 0 w 130175"/>
                <a:gd name="connsiteY4-40" fmla="*/ 270933 h 296334"/>
                <a:gd name="connsiteX0-41" fmla="*/ 13415 w 143590"/>
                <a:gd name="connsiteY0-42" fmla="*/ 270933 h 296334"/>
                <a:gd name="connsiteX1-43" fmla="*/ 31406 w 143590"/>
                <a:gd name="connsiteY1-44" fmla="*/ 0 h 296334"/>
                <a:gd name="connsiteX2-45" fmla="*/ 143590 w 143590"/>
                <a:gd name="connsiteY2-46" fmla="*/ 29634 h 296334"/>
                <a:gd name="connsiteX3-47" fmla="*/ 117131 w 143590"/>
                <a:gd name="connsiteY3-48" fmla="*/ 296334 h 296334"/>
                <a:gd name="connsiteX4-49" fmla="*/ 13415 w 143590"/>
                <a:gd name="connsiteY4-50" fmla="*/ 270933 h 296334"/>
                <a:gd name="connsiteX0-51" fmla="*/ 5392 w 135567"/>
                <a:gd name="connsiteY0-52" fmla="*/ 270933 h 296334"/>
                <a:gd name="connsiteX1-53" fmla="*/ 23383 w 135567"/>
                <a:gd name="connsiteY1-54" fmla="*/ 0 h 296334"/>
                <a:gd name="connsiteX2-55" fmla="*/ 135567 w 135567"/>
                <a:gd name="connsiteY2-56" fmla="*/ 29634 h 296334"/>
                <a:gd name="connsiteX3-57" fmla="*/ 109108 w 135567"/>
                <a:gd name="connsiteY3-58" fmla="*/ 296334 h 296334"/>
                <a:gd name="connsiteX4-59" fmla="*/ 5392 w 135567"/>
                <a:gd name="connsiteY4-60" fmla="*/ 270933 h 296334"/>
                <a:gd name="connsiteX0-61" fmla="*/ 5392 w 135567"/>
                <a:gd name="connsiteY0-62" fmla="*/ 270933 h 296334"/>
                <a:gd name="connsiteX1-63" fmla="*/ 23383 w 135567"/>
                <a:gd name="connsiteY1-64" fmla="*/ 0 h 296334"/>
                <a:gd name="connsiteX2-65" fmla="*/ 135567 w 135567"/>
                <a:gd name="connsiteY2-66" fmla="*/ 29634 h 296334"/>
                <a:gd name="connsiteX3-67" fmla="*/ 109108 w 135567"/>
                <a:gd name="connsiteY3-68" fmla="*/ 296334 h 296334"/>
                <a:gd name="connsiteX4-69" fmla="*/ 5392 w 135567"/>
                <a:gd name="connsiteY4-70" fmla="*/ 270933 h 296334"/>
                <a:gd name="connsiteX0-71" fmla="*/ 5392 w 216001"/>
                <a:gd name="connsiteY0-72" fmla="*/ 270933 h 296334"/>
                <a:gd name="connsiteX1-73" fmla="*/ 23383 w 216001"/>
                <a:gd name="connsiteY1-74" fmla="*/ 0 h 296334"/>
                <a:gd name="connsiteX2-75" fmla="*/ 216001 w 216001"/>
                <a:gd name="connsiteY2-76" fmla="*/ 74084 h 296334"/>
                <a:gd name="connsiteX3-77" fmla="*/ 109108 w 216001"/>
                <a:gd name="connsiteY3-78" fmla="*/ 296334 h 296334"/>
                <a:gd name="connsiteX4-79" fmla="*/ 5392 w 216001"/>
                <a:gd name="connsiteY4-80" fmla="*/ 270933 h 296334"/>
                <a:gd name="connsiteX0-81" fmla="*/ 5392 w 216001"/>
                <a:gd name="connsiteY0-82" fmla="*/ 270933 h 408518"/>
                <a:gd name="connsiteX1-83" fmla="*/ 23383 w 216001"/>
                <a:gd name="connsiteY1-84" fmla="*/ 0 h 408518"/>
                <a:gd name="connsiteX2-85" fmla="*/ 216001 w 216001"/>
                <a:gd name="connsiteY2-86" fmla="*/ 74084 h 408518"/>
                <a:gd name="connsiteX3-87" fmla="*/ 134508 w 216001"/>
                <a:gd name="connsiteY3-88" fmla="*/ 408518 h 408518"/>
                <a:gd name="connsiteX4-89" fmla="*/ 5392 w 216001"/>
                <a:gd name="connsiteY4-90" fmla="*/ 270933 h 408518"/>
                <a:gd name="connsiteX0-91" fmla="*/ 2281 w 270040"/>
                <a:gd name="connsiteY0-92" fmla="*/ 364067 h 408518"/>
                <a:gd name="connsiteX1-93" fmla="*/ 77422 w 270040"/>
                <a:gd name="connsiteY1-94" fmla="*/ 0 h 408518"/>
                <a:gd name="connsiteX2-95" fmla="*/ 270040 w 270040"/>
                <a:gd name="connsiteY2-96" fmla="*/ 74084 h 408518"/>
                <a:gd name="connsiteX3-97" fmla="*/ 188547 w 270040"/>
                <a:gd name="connsiteY3-98" fmla="*/ 408518 h 408518"/>
                <a:gd name="connsiteX4-99" fmla="*/ 2281 w 270040"/>
                <a:gd name="connsiteY4-100" fmla="*/ 364067 h 408518"/>
                <a:gd name="connsiteX0-101" fmla="*/ 2234 w 269993"/>
                <a:gd name="connsiteY0-102" fmla="*/ 368301 h 412752"/>
                <a:gd name="connsiteX1-103" fmla="*/ 79492 w 269993"/>
                <a:gd name="connsiteY1-104" fmla="*/ 0 h 412752"/>
                <a:gd name="connsiteX2-105" fmla="*/ 269993 w 269993"/>
                <a:gd name="connsiteY2-106" fmla="*/ 78318 h 412752"/>
                <a:gd name="connsiteX3-107" fmla="*/ 188500 w 269993"/>
                <a:gd name="connsiteY3-108" fmla="*/ 412752 h 412752"/>
                <a:gd name="connsiteX4-109" fmla="*/ 2234 w 269993"/>
                <a:gd name="connsiteY4-110" fmla="*/ 368301 h 412752"/>
                <a:gd name="connsiteX0-111" fmla="*/ 3072 w 270831"/>
                <a:gd name="connsiteY0-112" fmla="*/ 290437 h 334888"/>
                <a:gd name="connsiteX1-113" fmla="*/ 52814 w 270831"/>
                <a:gd name="connsiteY1-114" fmla="*/ 95702 h 334888"/>
                <a:gd name="connsiteX2-115" fmla="*/ 270831 w 270831"/>
                <a:gd name="connsiteY2-116" fmla="*/ 454 h 334888"/>
                <a:gd name="connsiteX3-117" fmla="*/ 189338 w 270831"/>
                <a:gd name="connsiteY3-118" fmla="*/ 334888 h 334888"/>
                <a:gd name="connsiteX4-119" fmla="*/ 3072 w 270831"/>
                <a:gd name="connsiteY4-120" fmla="*/ 290437 h 334888"/>
                <a:gd name="connsiteX0-121" fmla="*/ 3072 w 189338"/>
                <a:gd name="connsiteY0-122" fmla="*/ 194735 h 239186"/>
                <a:gd name="connsiteX1-123" fmla="*/ 52814 w 189338"/>
                <a:gd name="connsiteY1-124" fmla="*/ 0 h 239186"/>
                <a:gd name="connsiteX2-125" fmla="*/ 158648 w 189338"/>
                <a:gd name="connsiteY2-126" fmla="*/ 6352 h 239186"/>
                <a:gd name="connsiteX3-127" fmla="*/ 189338 w 189338"/>
                <a:gd name="connsiteY3-128" fmla="*/ 239186 h 239186"/>
                <a:gd name="connsiteX4-129" fmla="*/ 3072 w 189338"/>
                <a:gd name="connsiteY4-130" fmla="*/ 194735 h 239186"/>
                <a:gd name="connsiteX0-131" fmla="*/ 3072 w 158648"/>
                <a:gd name="connsiteY0-132" fmla="*/ 194735 h 194735"/>
                <a:gd name="connsiteX1-133" fmla="*/ 52814 w 158648"/>
                <a:gd name="connsiteY1-134" fmla="*/ 0 h 194735"/>
                <a:gd name="connsiteX2-135" fmla="*/ 158648 w 158648"/>
                <a:gd name="connsiteY2-136" fmla="*/ 6352 h 194735"/>
                <a:gd name="connsiteX3-137" fmla="*/ 157588 w 158648"/>
                <a:gd name="connsiteY3-138" fmla="*/ 122769 h 194735"/>
                <a:gd name="connsiteX4-139" fmla="*/ 3072 w 158648"/>
                <a:gd name="connsiteY4-140" fmla="*/ 194735 h 194735"/>
                <a:gd name="connsiteX0-141" fmla="*/ 5136 w 131079"/>
                <a:gd name="connsiteY0-142" fmla="*/ 220135 h 220135"/>
                <a:gd name="connsiteX1-143" fmla="*/ 25245 w 131079"/>
                <a:gd name="connsiteY1-144" fmla="*/ 0 h 220135"/>
                <a:gd name="connsiteX2-145" fmla="*/ 131079 w 131079"/>
                <a:gd name="connsiteY2-146" fmla="*/ 6352 h 220135"/>
                <a:gd name="connsiteX3-147" fmla="*/ 130019 w 131079"/>
                <a:gd name="connsiteY3-148" fmla="*/ 122769 h 220135"/>
                <a:gd name="connsiteX4-149" fmla="*/ 5136 w 131079"/>
                <a:gd name="connsiteY4-150" fmla="*/ 220135 h 220135"/>
                <a:gd name="connsiteX0-151" fmla="*/ 0 w 125943"/>
                <a:gd name="connsiteY0-152" fmla="*/ 220135 h 220135"/>
                <a:gd name="connsiteX1-153" fmla="*/ 20109 w 125943"/>
                <a:gd name="connsiteY1-154" fmla="*/ 0 h 220135"/>
                <a:gd name="connsiteX2-155" fmla="*/ 125943 w 125943"/>
                <a:gd name="connsiteY2-156" fmla="*/ 6352 h 220135"/>
                <a:gd name="connsiteX3-157" fmla="*/ 124883 w 125943"/>
                <a:gd name="connsiteY3-158" fmla="*/ 122769 h 220135"/>
                <a:gd name="connsiteX4-159" fmla="*/ 0 w 125943"/>
                <a:gd name="connsiteY4-160" fmla="*/ 220135 h 220135"/>
                <a:gd name="connsiteX0-161" fmla="*/ 0 w 125943"/>
                <a:gd name="connsiteY0-162" fmla="*/ 220135 h 220135"/>
                <a:gd name="connsiteX1-163" fmla="*/ 20109 w 125943"/>
                <a:gd name="connsiteY1-164" fmla="*/ 0 h 220135"/>
                <a:gd name="connsiteX2-165" fmla="*/ 125943 w 125943"/>
                <a:gd name="connsiteY2-166" fmla="*/ 6352 h 220135"/>
                <a:gd name="connsiteX3-167" fmla="*/ 124883 w 125943"/>
                <a:gd name="connsiteY3-168" fmla="*/ 122769 h 220135"/>
                <a:gd name="connsiteX4-169" fmla="*/ 0 w 125943"/>
                <a:gd name="connsiteY4-170" fmla="*/ 220135 h 220135"/>
                <a:gd name="connsiteX0-171" fmla="*/ 0 w 125943"/>
                <a:gd name="connsiteY0-172" fmla="*/ 220135 h 220135"/>
                <a:gd name="connsiteX1-173" fmla="*/ 20109 w 125943"/>
                <a:gd name="connsiteY1-174" fmla="*/ 0 h 220135"/>
                <a:gd name="connsiteX2-175" fmla="*/ 125943 w 125943"/>
                <a:gd name="connsiteY2-176" fmla="*/ 6352 h 220135"/>
                <a:gd name="connsiteX3-177" fmla="*/ 124883 w 125943"/>
                <a:gd name="connsiteY3-178" fmla="*/ 122769 h 220135"/>
                <a:gd name="connsiteX4-179" fmla="*/ 0 w 125943"/>
                <a:gd name="connsiteY4-180" fmla="*/ 220135 h 2201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5943" h="220135">
                  <a:moveTo>
                    <a:pt x="0" y="220135"/>
                  </a:moveTo>
                  <a:cubicBezTo>
                    <a:pt x="22931" y="117124"/>
                    <a:pt x="14112" y="90311"/>
                    <a:pt x="20109" y="0"/>
                  </a:cubicBezTo>
                  <a:cubicBezTo>
                    <a:pt x="65970" y="50094"/>
                    <a:pt x="88548" y="-3526"/>
                    <a:pt x="125943" y="6352"/>
                  </a:cubicBezTo>
                  <a:cubicBezTo>
                    <a:pt x="115713" y="47274"/>
                    <a:pt x="120297" y="26814"/>
                    <a:pt x="124883" y="122769"/>
                  </a:cubicBezTo>
                  <a:cubicBezTo>
                    <a:pt x="76905" y="155224"/>
                    <a:pt x="41628" y="187680"/>
                    <a:pt x="0" y="220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6"/>
            <p:cNvSpPr/>
            <p:nvPr/>
          </p:nvSpPr>
          <p:spPr>
            <a:xfrm rot="1187613">
              <a:off x="17050932" y="6565811"/>
              <a:ext cx="181652" cy="315390"/>
            </a:xfrm>
            <a:custGeom>
              <a:avLst/>
              <a:gdLst>
                <a:gd name="connsiteX0" fmla="*/ 0 w 165100"/>
                <a:gd name="connsiteY0" fmla="*/ 317500 h 317500"/>
                <a:gd name="connsiteX1" fmla="*/ 39158 w 165100"/>
                <a:gd name="connsiteY1" fmla="*/ 0 h 317500"/>
                <a:gd name="connsiteX2" fmla="*/ 125942 w 165100"/>
                <a:gd name="connsiteY2" fmla="*/ 0 h 317500"/>
                <a:gd name="connsiteX3" fmla="*/ 165100 w 165100"/>
                <a:gd name="connsiteY3" fmla="*/ 317500 h 317500"/>
                <a:gd name="connsiteX4" fmla="*/ 0 w 165100"/>
                <a:gd name="connsiteY4" fmla="*/ 317500 h 317500"/>
                <a:gd name="connsiteX0-1" fmla="*/ 0 w 165100"/>
                <a:gd name="connsiteY0-2" fmla="*/ 317500 h 317500"/>
                <a:gd name="connsiteX1-3" fmla="*/ 39158 w 165100"/>
                <a:gd name="connsiteY1-4" fmla="*/ 0 h 317500"/>
                <a:gd name="connsiteX2-5" fmla="*/ 151342 w 165100"/>
                <a:gd name="connsiteY2-6" fmla="*/ 29634 h 317500"/>
                <a:gd name="connsiteX3-7" fmla="*/ 165100 w 165100"/>
                <a:gd name="connsiteY3-8" fmla="*/ 317500 h 317500"/>
                <a:gd name="connsiteX4-9" fmla="*/ 0 w 165100"/>
                <a:gd name="connsiteY4-10" fmla="*/ 317500 h 317500"/>
                <a:gd name="connsiteX0-11" fmla="*/ 0 w 165100"/>
                <a:gd name="connsiteY0-12" fmla="*/ 317500 h 317500"/>
                <a:gd name="connsiteX1-13" fmla="*/ 39158 w 165100"/>
                <a:gd name="connsiteY1-14" fmla="*/ 0 h 317500"/>
                <a:gd name="connsiteX2-15" fmla="*/ 151342 w 165100"/>
                <a:gd name="connsiteY2-16" fmla="*/ 29634 h 317500"/>
                <a:gd name="connsiteX3-17" fmla="*/ 165100 w 165100"/>
                <a:gd name="connsiteY3-18" fmla="*/ 317500 h 317500"/>
                <a:gd name="connsiteX4-19" fmla="*/ 0 w 165100"/>
                <a:gd name="connsiteY4-20" fmla="*/ 317500 h 317500"/>
                <a:gd name="connsiteX0-21" fmla="*/ 0 w 151342"/>
                <a:gd name="connsiteY0-22" fmla="*/ 317500 h 317500"/>
                <a:gd name="connsiteX1-23" fmla="*/ 39158 w 151342"/>
                <a:gd name="connsiteY1-24" fmla="*/ 0 h 317500"/>
                <a:gd name="connsiteX2-25" fmla="*/ 151342 w 151342"/>
                <a:gd name="connsiteY2-26" fmla="*/ 29634 h 317500"/>
                <a:gd name="connsiteX3-27" fmla="*/ 124883 w 151342"/>
                <a:gd name="connsiteY3-28" fmla="*/ 296334 h 317500"/>
                <a:gd name="connsiteX4-29" fmla="*/ 0 w 151342"/>
                <a:gd name="connsiteY4-30" fmla="*/ 317500 h 317500"/>
                <a:gd name="connsiteX0-31" fmla="*/ 0 w 130175"/>
                <a:gd name="connsiteY0-32" fmla="*/ 270933 h 296334"/>
                <a:gd name="connsiteX1-33" fmla="*/ 17991 w 130175"/>
                <a:gd name="connsiteY1-34" fmla="*/ 0 h 296334"/>
                <a:gd name="connsiteX2-35" fmla="*/ 130175 w 130175"/>
                <a:gd name="connsiteY2-36" fmla="*/ 29634 h 296334"/>
                <a:gd name="connsiteX3-37" fmla="*/ 103716 w 130175"/>
                <a:gd name="connsiteY3-38" fmla="*/ 296334 h 296334"/>
                <a:gd name="connsiteX4-39" fmla="*/ 0 w 130175"/>
                <a:gd name="connsiteY4-40" fmla="*/ 270933 h 296334"/>
                <a:gd name="connsiteX0-41" fmla="*/ 13415 w 143590"/>
                <a:gd name="connsiteY0-42" fmla="*/ 270933 h 296334"/>
                <a:gd name="connsiteX1-43" fmla="*/ 31406 w 143590"/>
                <a:gd name="connsiteY1-44" fmla="*/ 0 h 296334"/>
                <a:gd name="connsiteX2-45" fmla="*/ 143590 w 143590"/>
                <a:gd name="connsiteY2-46" fmla="*/ 29634 h 296334"/>
                <a:gd name="connsiteX3-47" fmla="*/ 117131 w 143590"/>
                <a:gd name="connsiteY3-48" fmla="*/ 296334 h 296334"/>
                <a:gd name="connsiteX4-49" fmla="*/ 13415 w 143590"/>
                <a:gd name="connsiteY4-50" fmla="*/ 270933 h 296334"/>
                <a:gd name="connsiteX0-51" fmla="*/ 5392 w 135567"/>
                <a:gd name="connsiteY0-52" fmla="*/ 270933 h 296334"/>
                <a:gd name="connsiteX1-53" fmla="*/ 23383 w 135567"/>
                <a:gd name="connsiteY1-54" fmla="*/ 0 h 296334"/>
                <a:gd name="connsiteX2-55" fmla="*/ 135567 w 135567"/>
                <a:gd name="connsiteY2-56" fmla="*/ 29634 h 296334"/>
                <a:gd name="connsiteX3-57" fmla="*/ 109108 w 135567"/>
                <a:gd name="connsiteY3-58" fmla="*/ 296334 h 296334"/>
                <a:gd name="connsiteX4-59" fmla="*/ 5392 w 135567"/>
                <a:gd name="connsiteY4-60" fmla="*/ 270933 h 296334"/>
                <a:gd name="connsiteX0-61" fmla="*/ 5392 w 135567"/>
                <a:gd name="connsiteY0-62" fmla="*/ 270933 h 296334"/>
                <a:gd name="connsiteX1-63" fmla="*/ 23383 w 135567"/>
                <a:gd name="connsiteY1-64" fmla="*/ 0 h 296334"/>
                <a:gd name="connsiteX2-65" fmla="*/ 135567 w 135567"/>
                <a:gd name="connsiteY2-66" fmla="*/ 29634 h 296334"/>
                <a:gd name="connsiteX3-67" fmla="*/ 109108 w 135567"/>
                <a:gd name="connsiteY3-68" fmla="*/ 296334 h 296334"/>
                <a:gd name="connsiteX4-69" fmla="*/ 5392 w 135567"/>
                <a:gd name="connsiteY4-70" fmla="*/ 270933 h 296334"/>
                <a:gd name="connsiteX0-71" fmla="*/ 12486 w 142661"/>
                <a:gd name="connsiteY0-72" fmla="*/ 242159 h 267560"/>
                <a:gd name="connsiteX1-73" fmla="*/ 5077 w 142661"/>
                <a:gd name="connsiteY1-74" fmla="*/ 20354 h 267560"/>
                <a:gd name="connsiteX2-75" fmla="*/ 142661 w 142661"/>
                <a:gd name="connsiteY2-76" fmla="*/ 860 h 267560"/>
                <a:gd name="connsiteX3-77" fmla="*/ 116202 w 142661"/>
                <a:gd name="connsiteY3-78" fmla="*/ 267560 h 267560"/>
                <a:gd name="connsiteX4-79" fmla="*/ 12486 w 142661"/>
                <a:gd name="connsiteY4-80" fmla="*/ 242159 h 267560"/>
                <a:gd name="connsiteX0-81" fmla="*/ 12486 w 116202"/>
                <a:gd name="connsiteY0-82" fmla="*/ 316616 h 342017"/>
                <a:gd name="connsiteX1-83" fmla="*/ 5077 w 116202"/>
                <a:gd name="connsiteY1-84" fmla="*/ 94811 h 342017"/>
                <a:gd name="connsiteX2-85" fmla="*/ 107736 w 116202"/>
                <a:gd name="connsiteY2-86" fmla="*/ 455 h 342017"/>
                <a:gd name="connsiteX3-87" fmla="*/ 116202 w 116202"/>
                <a:gd name="connsiteY3-88" fmla="*/ 342017 h 342017"/>
                <a:gd name="connsiteX4-89" fmla="*/ 12486 w 116202"/>
                <a:gd name="connsiteY4-90" fmla="*/ 316616 h 342017"/>
                <a:gd name="connsiteX0-91" fmla="*/ 12486 w 165415"/>
                <a:gd name="connsiteY0-92" fmla="*/ 316617 h 316617"/>
                <a:gd name="connsiteX1-93" fmla="*/ 5077 w 165415"/>
                <a:gd name="connsiteY1-94" fmla="*/ 94812 h 316617"/>
                <a:gd name="connsiteX2-95" fmla="*/ 107736 w 165415"/>
                <a:gd name="connsiteY2-96" fmla="*/ 456 h 316617"/>
                <a:gd name="connsiteX3-97" fmla="*/ 165415 w 165415"/>
                <a:gd name="connsiteY3-98" fmla="*/ 161879 h 316617"/>
                <a:gd name="connsiteX4-99" fmla="*/ 12486 w 165415"/>
                <a:gd name="connsiteY4-100" fmla="*/ 316617 h 316617"/>
                <a:gd name="connsiteX0-101" fmla="*/ 96612 w 160641"/>
                <a:gd name="connsiteY0-102" fmla="*/ 407855 h 407855"/>
                <a:gd name="connsiteX1-103" fmla="*/ 303 w 160641"/>
                <a:gd name="connsiteY1-104" fmla="*/ 94812 h 407855"/>
                <a:gd name="connsiteX2-105" fmla="*/ 102962 w 160641"/>
                <a:gd name="connsiteY2-106" fmla="*/ 456 h 407855"/>
                <a:gd name="connsiteX3-107" fmla="*/ 160641 w 160641"/>
                <a:gd name="connsiteY3-108" fmla="*/ 161879 h 407855"/>
                <a:gd name="connsiteX4-109" fmla="*/ 96612 w 160641"/>
                <a:gd name="connsiteY4-110" fmla="*/ 407855 h 407855"/>
                <a:gd name="connsiteX0-111" fmla="*/ 96612 w 160641"/>
                <a:gd name="connsiteY0-112" fmla="*/ 407855 h 407855"/>
                <a:gd name="connsiteX1-113" fmla="*/ 303 w 160641"/>
                <a:gd name="connsiteY1-114" fmla="*/ 94812 h 407855"/>
                <a:gd name="connsiteX2-115" fmla="*/ 102962 w 160641"/>
                <a:gd name="connsiteY2-116" fmla="*/ 456 h 407855"/>
                <a:gd name="connsiteX3-117" fmla="*/ 160641 w 160641"/>
                <a:gd name="connsiteY3-118" fmla="*/ 161879 h 407855"/>
                <a:gd name="connsiteX4-119" fmla="*/ 96612 w 160641"/>
                <a:gd name="connsiteY4-120" fmla="*/ 407855 h 407855"/>
                <a:gd name="connsiteX0-121" fmla="*/ 98193 w 162222"/>
                <a:gd name="connsiteY0-122" fmla="*/ 407915 h 407915"/>
                <a:gd name="connsiteX1-123" fmla="*/ 297 w 162222"/>
                <a:gd name="connsiteY1-124" fmla="*/ 76156 h 407915"/>
                <a:gd name="connsiteX2-125" fmla="*/ 104543 w 162222"/>
                <a:gd name="connsiteY2-126" fmla="*/ 516 h 407915"/>
                <a:gd name="connsiteX3-127" fmla="*/ 162222 w 162222"/>
                <a:gd name="connsiteY3-128" fmla="*/ 161939 h 407915"/>
                <a:gd name="connsiteX4-129" fmla="*/ 98193 w 162222"/>
                <a:gd name="connsiteY4-130" fmla="*/ 407915 h 407915"/>
                <a:gd name="connsiteX0-131" fmla="*/ 98193 w 162222"/>
                <a:gd name="connsiteY0-132" fmla="*/ 407972 h 407972"/>
                <a:gd name="connsiteX1-133" fmla="*/ 297 w 162222"/>
                <a:gd name="connsiteY1-134" fmla="*/ 76213 h 407972"/>
                <a:gd name="connsiteX2-135" fmla="*/ 104543 w 162222"/>
                <a:gd name="connsiteY2-136" fmla="*/ 573 h 407972"/>
                <a:gd name="connsiteX3-137" fmla="*/ 162222 w 162222"/>
                <a:gd name="connsiteY3-138" fmla="*/ 161996 h 407972"/>
                <a:gd name="connsiteX4-139" fmla="*/ 98193 w 162222"/>
                <a:gd name="connsiteY4-140" fmla="*/ 407972 h 407972"/>
                <a:gd name="connsiteX0-141" fmla="*/ 98193 w 162222"/>
                <a:gd name="connsiteY0-142" fmla="*/ 407402 h 407402"/>
                <a:gd name="connsiteX1-143" fmla="*/ 297 w 162222"/>
                <a:gd name="connsiteY1-144" fmla="*/ 75643 h 407402"/>
                <a:gd name="connsiteX2-145" fmla="*/ 104543 w 162222"/>
                <a:gd name="connsiteY2-146" fmla="*/ 3 h 407402"/>
                <a:gd name="connsiteX3-147" fmla="*/ 162222 w 162222"/>
                <a:gd name="connsiteY3-148" fmla="*/ 161426 h 407402"/>
                <a:gd name="connsiteX4-149" fmla="*/ 98193 w 162222"/>
                <a:gd name="connsiteY4-150" fmla="*/ 407402 h 407402"/>
                <a:gd name="connsiteX0-151" fmla="*/ 98193 w 162585"/>
                <a:gd name="connsiteY0-152" fmla="*/ 407401 h 407401"/>
                <a:gd name="connsiteX1-153" fmla="*/ 297 w 162585"/>
                <a:gd name="connsiteY1-154" fmla="*/ 75642 h 407401"/>
                <a:gd name="connsiteX2-155" fmla="*/ 104543 w 162585"/>
                <a:gd name="connsiteY2-156" fmla="*/ 2 h 407401"/>
                <a:gd name="connsiteX3-157" fmla="*/ 162222 w 162585"/>
                <a:gd name="connsiteY3-158" fmla="*/ 161425 h 407401"/>
                <a:gd name="connsiteX4-159" fmla="*/ 98193 w 162585"/>
                <a:gd name="connsiteY4-160" fmla="*/ 407401 h 407401"/>
                <a:gd name="connsiteX0-161" fmla="*/ 98193 w 162623"/>
                <a:gd name="connsiteY0-162" fmla="*/ 391026 h 391026"/>
                <a:gd name="connsiteX1-163" fmla="*/ 297 w 162623"/>
                <a:gd name="connsiteY1-164" fmla="*/ 59267 h 391026"/>
                <a:gd name="connsiteX2-165" fmla="*/ 117243 w 162623"/>
                <a:gd name="connsiteY2-166" fmla="*/ 3 h 391026"/>
                <a:gd name="connsiteX3-167" fmla="*/ 162222 w 162623"/>
                <a:gd name="connsiteY3-168" fmla="*/ 145050 h 391026"/>
                <a:gd name="connsiteX4-169" fmla="*/ 98193 w 162623"/>
                <a:gd name="connsiteY4-170" fmla="*/ 391026 h 391026"/>
                <a:gd name="connsiteX0-171" fmla="*/ 98193 w 163251"/>
                <a:gd name="connsiteY0-172" fmla="*/ 391026 h 391026"/>
                <a:gd name="connsiteX1-173" fmla="*/ 297 w 163251"/>
                <a:gd name="connsiteY1-174" fmla="*/ 59267 h 391026"/>
                <a:gd name="connsiteX2-175" fmla="*/ 117243 w 163251"/>
                <a:gd name="connsiteY2-176" fmla="*/ 3 h 391026"/>
                <a:gd name="connsiteX3-177" fmla="*/ 162222 w 163251"/>
                <a:gd name="connsiteY3-178" fmla="*/ 145050 h 391026"/>
                <a:gd name="connsiteX4-179" fmla="*/ 98193 w 163251"/>
                <a:gd name="connsiteY4-180" fmla="*/ 391026 h 391026"/>
                <a:gd name="connsiteX0-181" fmla="*/ 98193 w 162882"/>
                <a:gd name="connsiteY0-182" fmla="*/ 416759 h 416759"/>
                <a:gd name="connsiteX1-183" fmla="*/ 297 w 162882"/>
                <a:gd name="connsiteY1-184" fmla="*/ 85000 h 416759"/>
                <a:gd name="connsiteX2-185" fmla="*/ 90256 w 162882"/>
                <a:gd name="connsiteY2-186" fmla="*/ 1 h 416759"/>
                <a:gd name="connsiteX3-187" fmla="*/ 162222 w 162882"/>
                <a:gd name="connsiteY3-188" fmla="*/ 170783 h 416759"/>
                <a:gd name="connsiteX4-189" fmla="*/ 98193 w 162882"/>
                <a:gd name="connsiteY4-190" fmla="*/ 416759 h 416759"/>
                <a:gd name="connsiteX0-191" fmla="*/ 98193 w 162882"/>
                <a:gd name="connsiteY0-192" fmla="*/ 416758 h 416758"/>
                <a:gd name="connsiteX1-193" fmla="*/ 297 w 162882"/>
                <a:gd name="connsiteY1-194" fmla="*/ 84999 h 416758"/>
                <a:gd name="connsiteX2-195" fmla="*/ 90256 w 162882"/>
                <a:gd name="connsiteY2-196" fmla="*/ 0 h 416758"/>
                <a:gd name="connsiteX3-197" fmla="*/ 162222 w 162882"/>
                <a:gd name="connsiteY3-198" fmla="*/ 170782 h 416758"/>
                <a:gd name="connsiteX4-199" fmla="*/ 98193 w 162882"/>
                <a:gd name="connsiteY4-200" fmla="*/ 416758 h 416758"/>
                <a:gd name="connsiteX0-201" fmla="*/ 98193 w 162882"/>
                <a:gd name="connsiteY0-202" fmla="*/ 416758 h 416758"/>
                <a:gd name="connsiteX1-203" fmla="*/ 297 w 162882"/>
                <a:gd name="connsiteY1-204" fmla="*/ 84999 h 416758"/>
                <a:gd name="connsiteX2-205" fmla="*/ 90256 w 162882"/>
                <a:gd name="connsiteY2-206" fmla="*/ 0 h 416758"/>
                <a:gd name="connsiteX3-207" fmla="*/ 162222 w 162882"/>
                <a:gd name="connsiteY3-208" fmla="*/ 170782 h 416758"/>
                <a:gd name="connsiteX4-209" fmla="*/ 98193 w 162882"/>
                <a:gd name="connsiteY4-210" fmla="*/ 416758 h 416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2882" h="416758">
                  <a:moveTo>
                    <a:pt x="98193" y="416758"/>
                  </a:moveTo>
                  <a:cubicBezTo>
                    <a:pt x="80907" y="320097"/>
                    <a:pt x="-5700" y="175310"/>
                    <a:pt x="297" y="84999"/>
                  </a:cubicBezTo>
                  <a:cubicBezTo>
                    <a:pt x="62033" y="121056"/>
                    <a:pt x="63973" y="64985"/>
                    <a:pt x="90256" y="0"/>
                  </a:cubicBezTo>
                  <a:cubicBezTo>
                    <a:pt x="101192" y="85482"/>
                    <a:pt x="170336" y="126295"/>
                    <a:pt x="162222" y="170782"/>
                  </a:cubicBezTo>
                  <a:cubicBezTo>
                    <a:pt x="140879" y="252774"/>
                    <a:pt x="138586" y="334766"/>
                    <a:pt x="98193" y="416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梯形 6"/>
            <p:cNvSpPr/>
            <p:nvPr/>
          </p:nvSpPr>
          <p:spPr>
            <a:xfrm rot="7982947">
              <a:off x="11363794" y="5767172"/>
              <a:ext cx="112931" cy="330482"/>
            </a:xfrm>
            <a:custGeom>
              <a:avLst/>
              <a:gdLst>
                <a:gd name="connsiteX0" fmla="*/ 0 w 165100"/>
                <a:gd name="connsiteY0" fmla="*/ 317500 h 317500"/>
                <a:gd name="connsiteX1" fmla="*/ 39158 w 165100"/>
                <a:gd name="connsiteY1" fmla="*/ 0 h 317500"/>
                <a:gd name="connsiteX2" fmla="*/ 125942 w 165100"/>
                <a:gd name="connsiteY2" fmla="*/ 0 h 317500"/>
                <a:gd name="connsiteX3" fmla="*/ 165100 w 165100"/>
                <a:gd name="connsiteY3" fmla="*/ 317500 h 317500"/>
                <a:gd name="connsiteX4" fmla="*/ 0 w 165100"/>
                <a:gd name="connsiteY4" fmla="*/ 317500 h 317500"/>
                <a:gd name="connsiteX0-1" fmla="*/ 0 w 165100"/>
                <a:gd name="connsiteY0-2" fmla="*/ 317500 h 317500"/>
                <a:gd name="connsiteX1-3" fmla="*/ 39158 w 165100"/>
                <a:gd name="connsiteY1-4" fmla="*/ 0 h 317500"/>
                <a:gd name="connsiteX2-5" fmla="*/ 151342 w 165100"/>
                <a:gd name="connsiteY2-6" fmla="*/ 29634 h 317500"/>
                <a:gd name="connsiteX3-7" fmla="*/ 165100 w 165100"/>
                <a:gd name="connsiteY3-8" fmla="*/ 317500 h 317500"/>
                <a:gd name="connsiteX4-9" fmla="*/ 0 w 165100"/>
                <a:gd name="connsiteY4-10" fmla="*/ 317500 h 317500"/>
                <a:gd name="connsiteX0-11" fmla="*/ 0 w 165100"/>
                <a:gd name="connsiteY0-12" fmla="*/ 317500 h 317500"/>
                <a:gd name="connsiteX1-13" fmla="*/ 39158 w 165100"/>
                <a:gd name="connsiteY1-14" fmla="*/ 0 h 317500"/>
                <a:gd name="connsiteX2-15" fmla="*/ 151342 w 165100"/>
                <a:gd name="connsiteY2-16" fmla="*/ 29634 h 317500"/>
                <a:gd name="connsiteX3-17" fmla="*/ 165100 w 165100"/>
                <a:gd name="connsiteY3-18" fmla="*/ 317500 h 317500"/>
                <a:gd name="connsiteX4-19" fmla="*/ 0 w 165100"/>
                <a:gd name="connsiteY4-20" fmla="*/ 317500 h 317500"/>
                <a:gd name="connsiteX0-21" fmla="*/ 0 w 151342"/>
                <a:gd name="connsiteY0-22" fmla="*/ 317500 h 317500"/>
                <a:gd name="connsiteX1-23" fmla="*/ 39158 w 151342"/>
                <a:gd name="connsiteY1-24" fmla="*/ 0 h 317500"/>
                <a:gd name="connsiteX2-25" fmla="*/ 151342 w 151342"/>
                <a:gd name="connsiteY2-26" fmla="*/ 29634 h 317500"/>
                <a:gd name="connsiteX3-27" fmla="*/ 124883 w 151342"/>
                <a:gd name="connsiteY3-28" fmla="*/ 296334 h 317500"/>
                <a:gd name="connsiteX4-29" fmla="*/ 0 w 151342"/>
                <a:gd name="connsiteY4-30" fmla="*/ 317500 h 317500"/>
                <a:gd name="connsiteX0-31" fmla="*/ 0 w 130175"/>
                <a:gd name="connsiteY0-32" fmla="*/ 270933 h 296334"/>
                <a:gd name="connsiteX1-33" fmla="*/ 17991 w 130175"/>
                <a:gd name="connsiteY1-34" fmla="*/ 0 h 296334"/>
                <a:gd name="connsiteX2-35" fmla="*/ 130175 w 130175"/>
                <a:gd name="connsiteY2-36" fmla="*/ 29634 h 296334"/>
                <a:gd name="connsiteX3-37" fmla="*/ 103716 w 130175"/>
                <a:gd name="connsiteY3-38" fmla="*/ 296334 h 296334"/>
                <a:gd name="connsiteX4-39" fmla="*/ 0 w 130175"/>
                <a:gd name="connsiteY4-40" fmla="*/ 270933 h 296334"/>
                <a:gd name="connsiteX0-41" fmla="*/ 13415 w 143590"/>
                <a:gd name="connsiteY0-42" fmla="*/ 270933 h 296334"/>
                <a:gd name="connsiteX1-43" fmla="*/ 31406 w 143590"/>
                <a:gd name="connsiteY1-44" fmla="*/ 0 h 296334"/>
                <a:gd name="connsiteX2-45" fmla="*/ 143590 w 143590"/>
                <a:gd name="connsiteY2-46" fmla="*/ 29634 h 296334"/>
                <a:gd name="connsiteX3-47" fmla="*/ 117131 w 143590"/>
                <a:gd name="connsiteY3-48" fmla="*/ 296334 h 296334"/>
                <a:gd name="connsiteX4-49" fmla="*/ 13415 w 143590"/>
                <a:gd name="connsiteY4-50" fmla="*/ 270933 h 296334"/>
                <a:gd name="connsiteX0-51" fmla="*/ 5392 w 135567"/>
                <a:gd name="connsiteY0-52" fmla="*/ 270933 h 296334"/>
                <a:gd name="connsiteX1-53" fmla="*/ 23383 w 135567"/>
                <a:gd name="connsiteY1-54" fmla="*/ 0 h 296334"/>
                <a:gd name="connsiteX2-55" fmla="*/ 135567 w 135567"/>
                <a:gd name="connsiteY2-56" fmla="*/ 29634 h 296334"/>
                <a:gd name="connsiteX3-57" fmla="*/ 109108 w 135567"/>
                <a:gd name="connsiteY3-58" fmla="*/ 296334 h 296334"/>
                <a:gd name="connsiteX4-59" fmla="*/ 5392 w 135567"/>
                <a:gd name="connsiteY4-60" fmla="*/ 270933 h 296334"/>
                <a:gd name="connsiteX0-61" fmla="*/ 5392 w 135567"/>
                <a:gd name="connsiteY0-62" fmla="*/ 270933 h 296334"/>
                <a:gd name="connsiteX1-63" fmla="*/ 23383 w 135567"/>
                <a:gd name="connsiteY1-64" fmla="*/ 0 h 296334"/>
                <a:gd name="connsiteX2-65" fmla="*/ 135567 w 135567"/>
                <a:gd name="connsiteY2-66" fmla="*/ 29634 h 296334"/>
                <a:gd name="connsiteX3-67" fmla="*/ 109108 w 135567"/>
                <a:gd name="connsiteY3-68" fmla="*/ 296334 h 296334"/>
                <a:gd name="connsiteX4-69" fmla="*/ 5392 w 135567"/>
                <a:gd name="connsiteY4-70" fmla="*/ 270933 h 2963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5567" h="296334">
                  <a:moveTo>
                    <a:pt x="5392" y="270933"/>
                  </a:moveTo>
                  <a:cubicBezTo>
                    <a:pt x="-11894" y="174272"/>
                    <a:pt x="17386" y="90311"/>
                    <a:pt x="23383" y="0"/>
                  </a:cubicBezTo>
                  <a:cubicBezTo>
                    <a:pt x="69244" y="50094"/>
                    <a:pt x="98172" y="19756"/>
                    <a:pt x="135567" y="29634"/>
                  </a:cubicBezTo>
                  <a:cubicBezTo>
                    <a:pt x="70303" y="136172"/>
                    <a:pt x="104522" y="200379"/>
                    <a:pt x="109108" y="296334"/>
                  </a:cubicBezTo>
                  <a:lnTo>
                    <a:pt x="5392" y="2709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5261530" y="5355610"/>
              <a:ext cx="157614" cy="1576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0358030" y="9233758"/>
              <a:ext cx="246031" cy="2460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7587038" y="7116344"/>
              <a:ext cx="204092" cy="2040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2494330" y="1727379"/>
            <a:ext cx="6713487" cy="2294483"/>
          </a:xfrm>
          <a:custGeom>
            <a:avLst/>
            <a:gdLst>
              <a:gd name="connsiteX0" fmla="*/ 0 w 5003800"/>
              <a:gd name="connsiteY0" fmla="*/ 0 h 2057400"/>
              <a:gd name="connsiteX1" fmla="*/ 5003800 w 5003800"/>
              <a:gd name="connsiteY1" fmla="*/ 0 h 2057400"/>
              <a:gd name="connsiteX2" fmla="*/ 5003800 w 5003800"/>
              <a:gd name="connsiteY2" fmla="*/ 2057400 h 2057400"/>
              <a:gd name="connsiteX3" fmla="*/ 0 w 5003800"/>
              <a:gd name="connsiteY3" fmla="*/ 2057400 h 2057400"/>
              <a:gd name="connsiteX4" fmla="*/ 0 w 5003800"/>
              <a:gd name="connsiteY4" fmla="*/ 0 h 2057400"/>
              <a:gd name="connsiteX0-1" fmla="*/ 304800 w 5308600"/>
              <a:gd name="connsiteY0-2" fmla="*/ 0 h 2057400"/>
              <a:gd name="connsiteX1-3" fmla="*/ 5308600 w 5308600"/>
              <a:gd name="connsiteY1-4" fmla="*/ 0 h 2057400"/>
              <a:gd name="connsiteX2-5" fmla="*/ 5308600 w 5308600"/>
              <a:gd name="connsiteY2-6" fmla="*/ 2057400 h 2057400"/>
              <a:gd name="connsiteX3-7" fmla="*/ 0 w 5308600"/>
              <a:gd name="connsiteY3-8" fmla="*/ 2057400 h 2057400"/>
              <a:gd name="connsiteX4-9" fmla="*/ 304800 w 5308600"/>
              <a:gd name="connsiteY4-10" fmla="*/ 0 h 2057400"/>
              <a:gd name="connsiteX0-11" fmla="*/ 304800 w 6019800"/>
              <a:gd name="connsiteY0-12" fmla="*/ 0 h 2057400"/>
              <a:gd name="connsiteX1-13" fmla="*/ 5308600 w 6019800"/>
              <a:gd name="connsiteY1-14" fmla="*/ 0 h 2057400"/>
              <a:gd name="connsiteX2-15" fmla="*/ 6019800 w 6019800"/>
              <a:gd name="connsiteY2-16" fmla="*/ 1714500 h 2057400"/>
              <a:gd name="connsiteX3-17" fmla="*/ 0 w 6019800"/>
              <a:gd name="connsiteY3-18" fmla="*/ 2057400 h 2057400"/>
              <a:gd name="connsiteX4-19" fmla="*/ 304800 w 6019800"/>
              <a:gd name="connsiteY4-20" fmla="*/ 0 h 205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19800" h="2057400">
                <a:moveTo>
                  <a:pt x="304800" y="0"/>
                </a:moveTo>
                <a:lnTo>
                  <a:pt x="5308600" y="0"/>
                </a:lnTo>
                <a:lnTo>
                  <a:pt x="6019800" y="1714500"/>
                </a:lnTo>
                <a:lnTo>
                  <a:pt x="0" y="2057400"/>
                </a:lnTo>
                <a:lnTo>
                  <a:pt x="304800" y="0"/>
                </a:lnTo>
                <a:close/>
              </a:path>
            </a:pathLst>
          </a:custGeom>
          <a:solidFill>
            <a:srgbClr val="FE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0"/>
          <p:cNvSpPr/>
          <p:nvPr/>
        </p:nvSpPr>
        <p:spPr>
          <a:xfrm>
            <a:off x="3170350" y="3264273"/>
            <a:ext cx="7662440" cy="2747714"/>
          </a:xfrm>
          <a:custGeom>
            <a:avLst/>
            <a:gdLst>
              <a:gd name="connsiteX0" fmla="*/ 0 w 5003800"/>
              <a:gd name="connsiteY0" fmla="*/ 0 h 2057400"/>
              <a:gd name="connsiteX1" fmla="*/ 5003800 w 5003800"/>
              <a:gd name="connsiteY1" fmla="*/ 0 h 2057400"/>
              <a:gd name="connsiteX2" fmla="*/ 5003800 w 5003800"/>
              <a:gd name="connsiteY2" fmla="*/ 2057400 h 2057400"/>
              <a:gd name="connsiteX3" fmla="*/ 0 w 5003800"/>
              <a:gd name="connsiteY3" fmla="*/ 2057400 h 2057400"/>
              <a:gd name="connsiteX4" fmla="*/ 0 w 5003800"/>
              <a:gd name="connsiteY4" fmla="*/ 0 h 2057400"/>
              <a:gd name="connsiteX0-1" fmla="*/ 304800 w 5308600"/>
              <a:gd name="connsiteY0-2" fmla="*/ 0 h 2057400"/>
              <a:gd name="connsiteX1-3" fmla="*/ 5308600 w 5308600"/>
              <a:gd name="connsiteY1-4" fmla="*/ 0 h 2057400"/>
              <a:gd name="connsiteX2-5" fmla="*/ 5308600 w 5308600"/>
              <a:gd name="connsiteY2-6" fmla="*/ 2057400 h 2057400"/>
              <a:gd name="connsiteX3-7" fmla="*/ 0 w 5308600"/>
              <a:gd name="connsiteY3-8" fmla="*/ 2057400 h 2057400"/>
              <a:gd name="connsiteX4-9" fmla="*/ 304800 w 5308600"/>
              <a:gd name="connsiteY4-10" fmla="*/ 0 h 2057400"/>
              <a:gd name="connsiteX0-11" fmla="*/ 304800 w 6019800"/>
              <a:gd name="connsiteY0-12" fmla="*/ 0 h 2057400"/>
              <a:gd name="connsiteX1-13" fmla="*/ 5308600 w 6019800"/>
              <a:gd name="connsiteY1-14" fmla="*/ 0 h 2057400"/>
              <a:gd name="connsiteX2-15" fmla="*/ 6019800 w 6019800"/>
              <a:gd name="connsiteY2-16" fmla="*/ 1714500 h 2057400"/>
              <a:gd name="connsiteX3-17" fmla="*/ 0 w 6019800"/>
              <a:gd name="connsiteY3-18" fmla="*/ 2057400 h 2057400"/>
              <a:gd name="connsiteX4-19" fmla="*/ 304800 w 6019800"/>
              <a:gd name="connsiteY4-20" fmla="*/ 0 h 2057400"/>
              <a:gd name="connsiteX0-21" fmla="*/ 304800 w 6870700"/>
              <a:gd name="connsiteY0-22" fmla="*/ 0 h 2057400"/>
              <a:gd name="connsiteX1-23" fmla="*/ 6870700 w 6870700"/>
              <a:gd name="connsiteY1-24" fmla="*/ 190500 h 2057400"/>
              <a:gd name="connsiteX2-25" fmla="*/ 6019800 w 6870700"/>
              <a:gd name="connsiteY2-26" fmla="*/ 1714500 h 2057400"/>
              <a:gd name="connsiteX3-27" fmla="*/ 0 w 6870700"/>
              <a:gd name="connsiteY3-28" fmla="*/ 2057400 h 2057400"/>
              <a:gd name="connsiteX4-29" fmla="*/ 304800 w 6870700"/>
              <a:gd name="connsiteY4-30" fmla="*/ 0 h 2057400"/>
              <a:gd name="connsiteX0-31" fmla="*/ 304800 w 6870700"/>
              <a:gd name="connsiteY0-32" fmla="*/ 0 h 2654300"/>
              <a:gd name="connsiteX1-33" fmla="*/ 6870700 w 6870700"/>
              <a:gd name="connsiteY1-34" fmla="*/ 190500 h 2654300"/>
              <a:gd name="connsiteX2-35" fmla="*/ 6553200 w 6870700"/>
              <a:gd name="connsiteY2-36" fmla="*/ 2654300 h 2654300"/>
              <a:gd name="connsiteX3-37" fmla="*/ 0 w 6870700"/>
              <a:gd name="connsiteY3-38" fmla="*/ 2057400 h 2654300"/>
              <a:gd name="connsiteX4-39" fmla="*/ 304800 w 6870700"/>
              <a:gd name="connsiteY4-40" fmla="*/ 0 h 2654300"/>
              <a:gd name="connsiteX0-41" fmla="*/ 228600 w 6870700"/>
              <a:gd name="connsiteY0-42" fmla="*/ 342900 h 2463800"/>
              <a:gd name="connsiteX1-43" fmla="*/ 6870700 w 6870700"/>
              <a:gd name="connsiteY1-44" fmla="*/ 0 h 2463800"/>
              <a:gd name="connsiteX2-45" fmla="*/ 6553200 w 6870700"/>
              <a:gd name="connsiteY2-46" fmla="*/ 2463800 h 2463800"/>
              <a:gd name="connsiteX3-47" fmla="*/ 0 w 6870700"/>
              <a:gd name="connsiteY3-48" fmla="*/ 1866900 h 2463800"/>
              <a:gd name="connsiteX4-49" fmla="*/ 228600 w 6870700"/>
              <a:gd name="connsiteY4-50" fmla="*/ 342900 h 2463800"/>
              <a:gd name="connsiteX0-51" fmla="*/ 215900 w 6870700"/>
              <a:gd name="connsiteY0-52" fmla="*/ 152400 h 2463800"/>
              <a:gd name="connsiteX1-53" fmla="*/ 6870700 w 6870700"/>
              <a:gd name="connsiteY1-54" fmla="*/ 0 h 2463800"/>
              <a:gd name="connsiteX2-55" fmla="*/ 6553200 w 6870700"/>
              <a:gd name="connsiteY2-56" fmla="*/ 2463800 h 2463800"/>
              <a:gd name="connsiteX3-57" fmla="*/ 0 w 6870700"/>
              <a:gd name="connsiteY3-58" fmla="*/ 1866900 h 2463800"/>
              <a:gd name="connsiteX4-59" fmla="*/ 215900 w 6870700"/>
              <a:gd name="connsiteY4-60" fmla="*/ 152400 h 24638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0700" h="2463800">
                <a:moveTo>
                  <a:pt x="215900" y="152400"/>
                </a:moveTo>
                <a:lnTo>
                  <a:pt x="6870700" y="0"/>
                </a:lnTo>
                <a:lnTo>
                  <a:pt x="6553200" y="2463800"/>
                </a:lnTo>
                <a:lnTo>
                  <a:pt x="0" y="1866900"/>
                </a:lnTo>
                <a:lnTo>
                  <a:pt x="215900" y="152400"/>
                </a:lnTo>
                <a:close/>
              </a:path>
            </a:pathLst>
          </a:custGeom>
          <a:solidFill>
            <a:srgbClr val="39C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b="15633"/>
          <a:stretch>
            <a:fillRect/>
          </a:stretch>
        </p:blipFill>
        <p:spPr>
          <a:xfrm>
            <a:off x="-21723" y="2365807"/>
            <a:ext cx="4761651" cy="4544646"/>
          </a:xfrm>
          <a:prstGeom prst="rect">
            <a:avLst/>
          </a:prstGeom>
        </p:spPr>
      </p:pic>
      <p:pic>
        <p:nvPicPr>
          <p:cNvPr id="33" name="图片 32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22292" r="26186" b="61410"/>
          <a:stretch>
            <a:fillRect/>
          </a:stretch>
        </p:blipFill>
        <p:spPr>
          <a:xfrm rot="528846">
            <a:off x="3640426" y="-658042"/>
            <a:ext cx="8768904" cy="2160850"/>
          </a:xfrm>
          <a:custGeom>
            <a:avLst/>
            <a:gdLst>
              <a:gd name="connsiteX0" fmla="*/ 8433842 w 8768904"/>
              <a:gd name="connsiteY0" fmla="*/ 0 h 2160850"/>
              <a:gd name="connsiteX1" fmla="*/ 8768904 w 8768904"/>
              <a:gd name="connsiteY1" fmla="*/ 2160850 h 2160850"/>
              <a:gd name="connsiteX2" fmla="*/ 0 w 8768904"/>
              <a:gd name="connsiteY2" fmla="*/ 2160850 h 2160850"/>
              <a:gd name="connsiteX3" fmla="*/ 0 w 8768904"/>
              <a:gd name="connsiteY3" fmla="*/ 1307753 h 216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8904" h="2160850">
                <a:moveTo>
                  <a:pt x="8433842" y="0"/>
                </a:moveTo>
                <a:lnTo>
                  <a:pt x="8768904" y="2160850"/>
                </a:lnTo>
                <a:lnTo>
                  <a:pt x="0" y="2160850"/>
                </a:lnTo>
                <a:lnTo>
                  <a:pt x="0" y="1307753"/>
                </a:lnTo>
                <a:close/>
              </a:path>
            </a:pathLst>
          </a:custGeom>
        </p:spPr>
      </p:pic>
      <p:pic>
        <p:nvPicPr>
          <p:cNvPr id="49" name="Victoria Acosta-Could This Be Lov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012227" y="5808787"/>
            <a:ext cx="40640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6730" y="1727200"/>
            <a:ext cx="5210175" cy="186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1525" y="3107690"/>
            <a:ext cx="82772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525270" y="448628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Just then, a ______ appears.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560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8613" y="2384425"/>
            <a:ext cx="5184775" cy="3776663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</p:pic>
      <p:sp>
        <p:nvSpPr>
          <p:cNvPr id="37894" name="Text Box 6"/>
          <p:cNvSpPr txBox="1"/>
          <p:nvPr/>
        </p:nvSpPr>
        <p:spPr>
          <a:xfrm>
            <a:off x="5195888" y="647700"/>
            <a:ext cx="14398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clown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37898" name="AutoShape 10"/>
          <p:cNvSpPr/>
          <p:nvPr/>
        </p:nvSpPr>
        <p:spPr>
          <a:xfrm>
            <a:off x="756920" y="2368550"/>
            <a:ext cx="2884805" cy="694690"/>
          </a:xfrm>
          <a:prstGeom prst="wedgeRoundRectCallout">
            <a:avLst>
              <a:gd name="adj1" fmla="val 33708"/>
              <a:gd name="adj2" fmla="val 11095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Who are you?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37899" name="AutoShape 11"/>
          <p:cNvSpPr/>
          <p:nvPr/>
        </p:nvSpPr>
        <p:spPr>
          <a:xfrm>
            <a:off x="6745605" y="2771775"/>
            <a:ext cx="4664710" cy="1067435"/>
          </a:xfrm>
          <a:prstGeom prst="wedgeRoundRectCallout">
            <a:avLst>
              <a:gd name="adj1" fmla="val -64852"/>
              <a:gd name="adj2" fmla="val 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l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I’m Liu Tao.Here are some balloons for you.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37900" name="AutoShape 12"/>
          <p:cNvSpPr/>
          <p:nvPr/>
        </p:nvSpPr>
        <p:spPr>
          <a:xfrm>
            <a:off x="1581150" y="5091113"/>
            <a:ext cx="2301875" cy="692150"/>
          </a:xfrm>
          <a:prstGeom prst="wedgeRoundRectCallout">
            <a:avLst>
              <a:gd name="adj1" fmla="val 84977"/>
              <a:gd name="adj2" fmla="val -3629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Thank you!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50375" y="404813"/>
            <a:ext cx="1595438" cy="936625"/>
            <a:chOff x="7416800" y="404813"/>
            <a:chExt cx="1595438" cy="936625"/>
          </a:xfrm>
        </p:grpSpPr>
        <p:grpSp>
          <p:nvGrpSpPr>
            <p:cNvPr id="25615" name="Group 25"/>
            <p:cNvGrpSpPr/>
            <p:nvPr/>
          </p:nvGrpSpPr>
          <p:grpSpPr>
            <a:xfrm>
              <a:off x="7781925" y="404813"/>
              <a:ext cx="1230313" cy="936625"/>
              <a:chOff x="1497" y="3567"/>
              <a:chExt cx="775" cy="590"/>
            </a:xfrm>
          </p:grpSpPr>
          <p:pic>
            <p:nvPicPr>
              <p:cNvPr id="25616" name="Picture 2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17999"/>
              </a:blip>
              <a:srcRect l="6934" t="52611" r="64355" b="23898"/>
              <a:stretch>
                <a:fillRect/>
              </a:stretch>
            </p:blipFill>
            <p:spPr>
              <a:xfrm>
                <a:off x="1497" y="3567"/>
                <a:ext cx="720" cy="5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17" name="Text Box 13"/>
              <p:cNvSpPr txBox="1"/>
              <p:nvPr/>
            </p:nvSpPr>
            <p:spPr>
              <a:xfrm>
                <a:off x="1552" y="3785"/>
                <a:ext cx="72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mic Sans MS" panose="030F0702030302020204" pitchFamily="66" charset="0"/>
                    <a:ea typeface="新蒂小丸子小学版"/>
                    <a:sym typeface="楷体" panose="02010609060101010101" pitchFamily="49" charset="-122"/>
                  </a:rPr>
                  <a:t>出现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ic Sans MS" panose="030F0702030302020204" pitchFamily="66" charset="0"/>
                  <a:ea typeface="新蒂小丸子小学版"/>
                  <a:sym typeface="楷体" panose="02010609060101010101" pitchFamily="49" charset="-122"/>
                </a:endParaRPr>
              </a:p>
            </p:txBody>
          </p:sp>
        </p:grpSp>
        <p:pic>
          <p:nvPicPr>
            <p:cNvPr id="25618" name="Picture 26" descr="695WE~O6B1}3NSB65{2@_C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lum contrast="6000"/>
            </a:blip>
            <a:stretch>
              <a:fillRect/>
            </a:stretch>
          </p:blipFill>
          <p:spPr>
            <a:xfrm rot="-267631">
              <a:off x="7416800" y="779463"/>
              <a:ext cx="409575" cy="4810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9399588" y="1268413"/>
            <a:ext cx="1570037" cy="936625"/>
            <a:chOff x="7466013" y="1268413"/>
            <a:chExt cx="1570037" cy="936625"/>
          </a:xfrm>
        </p:grpSpPr>
        <p:grpSp>
          <p:nvGrpSpPr>
            <p:cNvPr id="25620" name="Group 25"/>
            <p:cNvGrpSpPr/>
            <p:nvPr/>
          </p:nvGrpSpPr>
          <p:grpSpPr>
            <a:xfrm>
              <a:off x="7805738" y="1268413"/>
              <a:ext cx="1230312" cy="936625"/>
              <a:chOff x="1497" y="3567"/>
              <a:chExt cx="775" cy="590"/>
            </a:xfrm>
          </p:grpSpPr>
          <p:pic>
            <p:nvPicPr>
              <p:cNvPr id="25621" name="Picture 24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17999"/>
              </a:blip>
              <a:srcRect l="6934" t="52611" r="64355" b="23898"/>
              <a:stretch>
                <a:fillRect/>
              </a:stretch>
            </p:blipFill>
            <p:spPr>
              <a:xfrm>
                <a:off x="1497" y="3567"/>
                <a:ext cx="720" cy="59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22" name="Text Box 13"/>
              <p:cNvSpPr txBox="1"/>
              <p:nvPr/>
            </p:nvSpPr>
            <p:spPr>
              <a:xfrm>
                <a:off x="1552" y="3785"/>
                <a:ext cx="720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mic Sans MS" panose="030F0702030302020204" pitchFamily="66" charset="0"/>
                    <a:ea typeface="新蒂小丸子小学版"/>
                    <a:sym typeface="楷体" panose="02010609060101010101" pitchFamily="49" charset="-122"/>
                  </a:rPr>
                  <a:t>消失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ic Sans MS" panose="030F0702030302020204" pitchFamily="66" charset="0"/>
                  <a:ea typeface="新蒂小丸子小学版"/>
                  <a:sym typeface="楷体" panose="02010609060101010101" pitchFamily="49" charset="-122"/>
                </a:endParaRPr>
              </a:p>
            </p:txBody>
          </p:sp>
        </p:grpSp>
        <p:pic>
          <p:nvPicPr>
            <p:cNvPr id="25623" name="Picture 29" descr="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CFB"/>
                </a:clrFrom>
                <a:clrTo>
                  <a:srgbClr val="FFFCFB">
                    <a:alpha val="0"/>
                  </a:srgbClr>
                </a:clrTo>
              </a:clrChange>
            </a:blip>
            <a:srcRect t="2380" r="2942"/>
            <a:stretch>
              <a:fillRect/>
            </a:stretch>
          </p:blipFill>
          <p:spPr>
            <a:xfrm>
              <a:off x="7466013" y="1628775"/>
              <a:ext cx="346075" cy="431800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9" name="直接箭头连接符 8"/>
          <p:cNvCxnSpPr/>
          <p:nvPr/>
        </p:nvCxnSpPr>
        <p:spPr>
          <a:xfrm>
            <a:off x="7098030" y="1257935"/>
            <a:ext cx="1604010" cy="698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6829425" y="3302000"/>
            <a:ext cx="2118995" cy="889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4488815" y="372110"/>
            <a:ext cx="681545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大声朗读书本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页， 完成选择。坚持划依据的好习惯哦！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3558" name="TextBox 5"/>
          <p:cNvSpPr/>
          <p:nvPr/>
        </p:nvSpPr>
        <p:spPr>
          <a:xfrm>
            <a:off x="1218565" y="1477010"/>
            <a:ext cx="9658985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 1. It is ________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Saturday morning     b. Sunday morning 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c. Sunday afternoon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)2. The clown is ________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indent="0">
              <a:buNone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Mike         b. Mike’s cousin           c. Liu Tao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>
              <a:buAutoNum type="alphaLcPeriod"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)3. The children are going to _______ first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play with the toys   b. eat the food   c. sing a song     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3559" name="TextBox 6"/>
          <p:cNvSpPr/>
          <p:nvPr/>
        </p:nvSpPr>
        <p:spPr>
          <a:xfrm>
            <a:off x="1475105" y="1476693"/>
            <a:ext cx="393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59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b</a:t>
            </a:r>
            <a:endParaRPr lang="en-US" altLang="zh-CN" sz="2800" b="1" dirty="0">
              <a:solidFill>
                <a:srgbClr val="F596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3560" name="TextBox 8"/>
          <p:cNvSpPr/>
          <p:nvPr/>
        </p:nvSpPr>
        <p:spPr>
          <a:xfrm>
            <a:off x="1489075" y="3172143"/>
            <a:ext cx="3657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59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c</a:t>
            </a:r>
            <a:endParaRPr lang="en-US" altLang="zh-CN" sz="2800" b="1" dirty="0">
              <a:solidFill>
                <a:srgbClr val="F596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3562" name="TextBox 10"/>
          <p:cNvSpPr/>
          <p:nvPr/>
        </p:nvSpPr>
        <p:spPr>
          <a:xfrm>
            <a:off x="1494155" y="4455478"/>
            <a:ext cx="355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59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a</a:t>
            </a:r>
            <a:endParaRPr lang="en-US" altLang="zh-CN" sz="2800" b="1" dirty="0">
              <a:solidFill>
                <a:srgbClr val="F596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5" name="Text Box 35"/>
          <p:cNvSpPr txBox="1"/>
          <p:nvPr/>
        </p:nvSpPr>
        <p:spPr>
          <a:xfrm>
            <a:off x="4488815" y="708660"/>
            <a:ext cx="539115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两人小组校对，并讨论答案依据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133985"/>
            <a:ext cx="41719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3025" y="2582863"/>
            <a:ext cx="4103688" cy="373697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28674" name="AutoShape 6"/>
          <p:cNvSpPr/>
          <p:nvPr/>
        </p:nvSpPr>
        <p:spPr>
          <a:xfrm>
            <a:off x="639445" y="1932305"/>
            <a:ext cx="4465955" cy="1252220"/>
          </a:xfrm>
          <a:prstGeom prst="wedgeRoundRectCallout">
            <a:avLst>
              <a:gd name="adj1" fmla="val 65880"/>
              <a:gd name="adj2" fmla="val 4733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Are we going to eat or play with the toys first?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28675" name="AutoShape 7"/>
          <p:cNvSpPr/>
          <p:nvPr/>
        </p:nvSpPr>
        <p:spPr>
          <a:xfrm>
            <a:off x="1722438" y="5387975"/>
            <a:ext cx="2124075" cy="655638"/>
          </a:xfrm>
          <a:prstGeom prst="wedgeRoundRectCallout">
            <a:avLst>
              <a:gd name="adj1" fmla="val 95218"/>
              <a:gd name="adj2" fmla="val -2745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Hooray!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28676" name="AutoShape 8"/>
          <p:cNvSpPr/>
          <p:nvPr/>
        </p:nvSpPr>
        <p:spPr>
          <a:xfrm>
            <a:off x="7804150" y="3732530"/>
            <a:ext cx="3735705" cy="1121410"/>
          </a:xfrm>
          <a:prstGeom prst="wedgeRoundRectCallout">
            <a:avLst>
              <a:gd name="adj1" fmla="val -65708"/>
              <a:gd name="adj2" fmla="val -4241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l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Let’s have some fun first!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910955" y="4287838"/>
            <a:ext cx="2484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17868" y="2963228"/>
            <a:ext cx="3096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2491105" y="527685"/>
            <a:ext cx="6157595" cy="11430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Now, the party ______ .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6344285" y="706755"/>
            <a:ext cx="1621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begins</a:t>
            </a:r>
            <a:endParaRPr lang="en-US" altLang="zh-CN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0940000">
            <a:off x="1303020" y="2007235"/>
            <a:ext cx="702373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7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字体管家润行" panose="02010600010101010101" charset="-122"/>
                <a:cs typeface="Arial Black" panose="020B0A04020102020204" charset="0"/>
              </a:rPr>
              <a:t>Retell</a:t>
            </a:r>
            <a:r>
              <a:rPr lang="en-US" altLang="zh-CN" sz="7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字体管家润行" panose="02010600010101010101" charset="-122"/>
                <a:cs typeface="Arial Black" panose="020B0A04020102020204" charset="0"/>
              </a:rPr>
              <a:t>   the</a:t>
            </a:r>
            <a:endParaRPr lang="en-US" altLang="zh-CN" sz="7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字体管家润行" panose="02010600010101010101" charset="-122"/>
              <a:cs typeface="Arial Black" panose="020B0A040201020202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字体管家润行" panose="02010600010101010101" charset="-122"/>
                <a:cs typeface="Arial Black" panose="020B0A04020102020204" charset="0"/>
              </a:rPr>
              <a:t>             </a:t>
            </a:r>
            <a:r>
              <a:rPr lang="en-US" altLang="zh-CN"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charset="0"/>
                <a:ea typeface="字体管家润行" panose="02010600010101010101" charset="-122"/>
                <a:cs typeface="Arial Black" panose="020B0A04020102020204" charset="0"/>
              </a:rPr>
              <a:t>story</a:t>
            </a:r>
            <a:endParaRPr lang="en-US" altLang="zh-CN" sz="8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charset="0"/>
              <a:ea typeface="字体管家润行" panose="02010600010101010101" charset="-122"/>
              <a:cs typeface="Arial Black" panose="020B0A04020102020204" charset="0"/>
            </a:endParaRPr>
          </a:p>
        </p:txBody>
      </p:sp>
      <p:pic>
        <p:nvPicPr>
          <p:cNvPr id="3" name="图片 2" descr="resource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32365" y="2571115"/>
            <a:ext cx="1715135" cy="17151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08470" y="5265420"/>
            <a:ext cx="448056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Tips:(1)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两人小组，尝试复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;(2)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合作汇报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>
            <a:hlinkClick r:id="rId1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187" t="12232" b="1360"/>
          <a:stretch>
            <a:fillRect/>
          </a:stretch>
        </p:blipFill>
        <p:spPr>
          <a:xfrm>
            <a:off x="414020" y="899160"/>
            <a:ext cx="5732780" cy="5563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3333" t="20671" r="31593" b="23296"/>
          <a:stretch>
            <a:fillRect/>
          </a:stretch>
        </p:blipFill>
        <p:spPr>
          <a:xfrm>
            <a:off x="6182360" y="898525"/>
            <a:ext cx="5606415" cy="5563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U5Stor01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619125"/>
            <a:ext cx="619125" cy="619125"/>
          </a:xfrm>
          <a:prstGeom prst="rect">
            <a:avLst/>
          </a:prstGeom>
        </p:spPr>
      </p:pic>
      <p:pic>
        <p:nvPicPr>
          <p:cNvPr id="3" name="U5Stor02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3110" y="-619125"/>
            <a:ext cx="619125" cy="619125"/>
          </a:xfrm>
          <a:prstGeom prst="rect">
            <a:avLst/>
          </a:prstGeom>
        </p:spPr>
      </p:pic>
      <p:pic>
        <p:nvPicPr>
          <p:cNvPr id="4" name="U5Stor03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24000" y="-619125"/>
            <a:ext cx="619125" cy="619125"/>
          </a:xfrm>
          <a:prstGeom prst="rect">
            <a:avLst/>
          </a:prstGeom>
        </p:spPr>
      </p:pic>
      <p:pic>
        <p:nvPicPr>
          <p:cNvPr id="5" name="U5Stor04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35835" y="-619125"/>
            <a:ext cx="619125" cy="619125"/>
          </a:xfrm>
          <a:prstGeom prst="rect">
            <a:avLst/>
          </a:prstGeom>
        </p:spPr>
      </p:pic>
      <p:pic>
        <p:nvPicPr>
          <p:cNvPr id="6" name="U5Stor05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67050" y="-619125"/>
            <a:ext cx="619125" cy="619125"/>
          </a:xfrm>
          <a:prstGeom prst="rect">
            <a:avLst/>
          </a:prstGeom>
        </p:spPr>
      </p:pic>
      <p:pic>
        <p:nvPicPr>
          <p:cNvPr id="7" name="U5Stor06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98570" y="-619125"/>
            <a:ext cx="619125" cy="619125"/>
          </a:xfrm>
          <a:prstGeom prst="rect">
            <a:avLst/>
          </a:prstGeom>
        </p:spPr>
      </p:pic>
      <p:pic>
        <p:nvPicPr>
          <p:cNvPr id="8" name="U5Stor07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47895" y="-619125"/>
            <a:ext cx="619125" cy="619125"/>
          </a:xfrm>
          <a:prstGeom prst="rect">
            <a:avLst/>
          </a:prstGeom>
        </p:spPr>
      </p:pic>
      <p:pic>
        <p:nvPicPr>
          <p:cNvPr id="9" name="U5Stor08">
            <a:hlinkClick r:id="" action="ppaction://media"/>
          </p:cNvPr>
          <p:cNvPicPr/>
          <p:nvPr>
            <a:audioFile r:link="rId21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63235" y="-619125"/>
            <a:ext cx="619125" cy="619125"/>
          </a:xfrm>
          <a:prstGeom prst="rect">
            <a:avLst/>
          </a:prstGeom>
        </p:spPr>
      </p:pic>
      <p:pic>
        <p:nvPicPr>
          <p:cNvPr id="10" name="U5Stor09">
            <a:hlinkClick r:id="" action="ppaction://media"/>
          </p:cNvPr>
          <p:cNvPicPr/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90310" y="-619125"/>
            <a:ext cx="619125" cy="619125"/>
          </a:xfrm>
          <a:prstGeom prst="rect">
            <a:avLst/>
          </a:prstGeom>
        </p:spPr>
      </p:pic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5" imgW="914400" imgH="215900" progId="Equation.KSEE3">
                  <p:embed/>
                </p:oleObj>
              </mc:Choice>
              <mc:Fallback>
                <p:oleObj name="" r:id="rId25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U5Stor10">
            <a:hlinkClick r:id="" action="ppaction://media"/>
          </p:cNvPr>
          <p:cNvPicPr/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79945" y="-619125"/>
            <a:ext cx="619125" cy="619125"/>
          </a:xfrm>
          <a:prstGeom prst="rect">
            <a:avLst/>
          </a:prstGeom>
        </p:spPr>
      </p:pic>
      <p:pic>
        <p:nvPicPr>
          <p:cNvPr id="13" name="U5Stor11">
            <a:hlinkClick r:id="" action="ppaction://media"/>
          </p:cNvPr>
          <p:cNvPicPr/>
          <p:nvPr>
            <a:audioFile r:link="rId29"/>
            <p:extLst>
              <p:ext uri="{DAA4B4D4-6D71-4841-9C94-3DE7FCFB9230}">
                <p14:media xmlns:p14="http://schemas.microsoft.com/office/powerpoint/2010/main" r:embed="rId3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41310" y="-619125"/>
            <a:ext cx="619125" cy="619125"/>
          </a:xfrm>
          <a:prstGeom prst="rect">
            <a:avLst/>
          </a:prstGeom>
        </p:spPr>
      </p:pic>
      <p:pic>
        <p:nvPicPr>
          <p:cNvPr id="14" name="U5Stor12">
            <a:hlinkClick r:id="" action="ppaction://media"/>
          </p:cNvPr>
          <p:cNvPicPr/>
          <p:nvPr>
            <a:audioFile r:link="rId31"/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76005" y="-619125"/>
            <a:ext cx="619125" cy="619125"/>
          </a:xfrm>
          <a:prstGeom prst="rect">
            <a:avLst/>
          </a:prstGeom>
        </p:spPr>
      </p:pic>
      <p:pic>
        <p:nvPicPr>
          <p:cNvPr id="15" name="U5Stor13">
            <a:hlinkClick r:id="" action="ppaction://media"/>
          </p:cNvPr>
          <p:cNvPicPr/>
          <p:nvPr>
            <a:audioFile r:link="rId33"/>
            <p:extLst>
              <p:ext uri="{DAA4B4D4-6D71-4841-9C94-3DE7FCFB9230}">
                <p14:media xmlns:p14="http://schemas.microsoft.com/office/powerpoint/2010/main" r:embed="rId3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27185" y="-619125"/>
            <a:ext cx="619125" cy="619125"/>
          </a:xfrm>
          <a:prstGeom prst="rect">
            <a:avLst/>
          </a:prstGeom>
        </p:spPr>
      </p:pic>
      <p:pic>
        <p:nvPicPr>
          <p:cNvPr id="16" name="U5Stor14">
            <a:hlinkClick r:id="" action="ppaction://media"/>
          </p:cNvPr>
          <p:cNvPicPr/>
          <p:nvPr>
            <a:audioFile r:link="rId35"/>
            <p:extLst>
              <p:ext uri="{DAA4B4D4-6D71-4841-9C94-3DE7FCFB9230}">
                <p14:media xmlns:p14="http://schemas.microsoft.com/office/powerpoint/2010/main" r:embed="rId36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46310" y="-619125"/>
            <a:ext cx="619125" cy="619125"/>
          </a:xfrm>
          <a:prstGeom prst="rect">
            <a:avLst/>
          </a:prstGeom>
        </p:spPr>
      </p:pic>
      <p:pic>
        <p:nvPicPr>
          <p:cNvPr id="17" name="U5Stor15">
            <a:hlinkClick r:id="" action="ppaction://media"/>
          </p:cNvPr>
          <p:cNvPicPr/>
          <p:nvPr>
            <a:audioFile r:link="rId37"/>
            <p:extLst>
              <p:ext uri="{DAA4B4D4-6D71-4841-9C94-3DE7FCFB9230}">
                <p14:media xmlns:p14="http://schemas.microsoft.com/office/powerpoint/2010/main" r:embed="rId38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65435" y="-619125"/>
            <a:ext cx="619125" cy="619125"/>
          </a:xfrm>
          <a:prstGeom prst="rect">
            <a:avLst/>
          </a:prstGeom>
        </p:spPr>
      </p:pic>
      <p:pic>
        <p:nvPicPr>
          <p:cNvPr id="18" name="U5Stor16">
            <a:hlinkClick r:id="" action="ppaction://media"/>
          </p:cNvPr>
          <p:cNvPicPr/>
          <p:nvPr>
            <a:audioFile r:link="rId39"/>
            <p:extLst>
              <p:ext uri="{DAA4B4D4-6D71-4841-9C94-3DE7FCFB9230}">
                <p14:media xmlns:p14="http://schemas.microsoft.com/office/powerpoint/2010/main" r:embed="rId4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69650" y="-619125"/>
            <a:ext cx="619125" cy="619125"/>
          </a:xfrm>
          <a:prstGeom prst="rect">
            <a:avLst/>
          </a:prstGeom>
        </p:spPr>
      </p:pic>
      <p:pic>
        <p:nvPicPr>
          <p:cNvPr id="19" name="U5Stor17">
            <a:hlinkClick r:id="" action="ppaction://media"/>
          </p:cNvPr>
          <p:cNvPicPr/>
          <p:nvPr>
            <a:audioFile r:link="rId41"/>
            <p:extLst>
              <p:ext uri="{DAA4B4D4-6D71-4841-9C94-3DE7FCFB9230}">
                <p14:media xmlns:p14="http://schemas.microsoft.com/office/powerpoint/2010/main" r:embed="rId4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788775" y="-619125"/>
            <a:ext cx="619125" cy="619125"/>
          </a:xfrm>
          <a:prstGeom prst="rect">
            <a:avLst/>
          </a:prstGeom>
        </p:spPr>
      </p:pic>
      <p:pic>
        <p:nvPicPr>
          <p:cNvPr id="20" name="U5Stor18">
            <a:hlinkClick r:id="" action="ppaction://media"/>
          </p:cNvPr>
          <p:cNvPicPr/>
          <p:nvPr>
            <a:audioFile r:link="rId43"/>
            <p:extLst>
              <p:ext uri="{DAA4B4D4-6D71-4841-9C94-3DE7FCFB9230}">
                <p14:media xmlns:p14="http://schemas.microsoft.com/office/powerpoint/2010/main" r:embed="rId4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490450" y="-619125"/>
            <a:ext cx="619125" cy="619125"/>
          </a:xfrm>
          <a:prstGeom prst="rect">
            <a:avLst/>
          </a:prstGeom>
        </p:spPr>
      </p:pic>
      <p:pic>
        <p:nvPicPr>
          <p:cNvPr id="21" name="U5Stor19">
            <a:hlinkClick r:id="" action="ppaction://media"/>
          </p:cNvPr>
          <p:cNvPicPr/>
          <p:nvPr>
            <a:audioFile r:link="rId45"/>
            <p:extLst>
              <p:ext uri="{DAA4B4D4-6D71-4841-9C94-3DE7FCFB9230}">
                <p14:media xmlns:p14="http://schemas.microsoft.com/office/powerpoint/2010/main" r:embed="rId46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1860" y="167005"/>
            <a:ext cx="619125" cy="6191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70180" y="133985"/>
            <a:ext cx="4495800" cy="695325"/>
          </a:xfrm>
          <a:prstGeom prst="rect">
            <a:avLst/>
          </a:prstGeom>
        </p:spPr>
      </p:pic>
      <p:sp>
        <p:nvSpPr>
          <p:cNvPr id="9243" name="Text Box 35"/>
          <p:cNvSpPr txBox="1"/>
          <p:nvPr/>
        </p:nvSpPr>
        <p:spPr>
          <a:xfrm>
            <a:off x="4711065" y="372110"/>
            <a:ext cx="681545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注意语音语调和感情表达哦！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7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5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5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54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7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25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36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2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48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35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308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0" dur="40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4" dur="287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8" dur="57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2" dur="27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6" dur="336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0" dur="556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4" dur="316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8" dur="269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8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8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8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8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8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9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9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9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9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9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9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9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9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3768725" y="280670"/>
            <a:ext cx="681545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自主完成填空，坚持划关键词的好习惯。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Text Box 35"/>
          <p:cNvSpPr txBox="1"/>
          <p:nvPr/>
        </p:nvSpPr>
        <p:spPr>
          <a:xfrm>
            <a:off x="3768725" y="617220"/>
            <a:ext cx="539115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四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人小组讨论，四人合作汇报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TextBox 2"/>
          <p:cNvSpPr/>
          <p:nvPr/>
        </p:nvSpPr>
        <p:spPr>
          <a:xfrm>
            <a:off x="375285" y="1038225"/>
            <a:ext cx="11442065" cy="54775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C_______  Day is coming. Mike and his f_______ are  going to have a p_______ at Mike’s house. Su Hai is going to bring some s______ and d______ . Wang Bing is going to bring some f____ . Yang Ling is going to bring some t_____ . Liu Tao is going to bring something too . </a:t>
            </a:r>
            <a:endParaRPr lang="zh-CN" altLang="en-US" sz="28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It is S_______  morning .  Su Hai , Wang Bing and Yang Ling bring their things to Mike’s house . Liu Tao does not come . </a:t>
            </a:r>
            <a:endParaRPr lang="zh-CN" altLang="en-US" sz="28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804660" algn="l"/>
              </a:tabLst>
            </a:pPr>
            <a:endParaRPr lang="en-US" altLang="zh-CN" sz="12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Just then , a c____  a______ with some colourful b_______, that is Liu Tao ! </a:t>
            </a:r>
            <a:endParaRPr lang="en-US" altLang="zh-CN" sz="28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Now the party b_____ . The children have great f___ at the part</a:t>
            </a:r>
            <a:r>
              <a:rPr lang="en-US" altLang="zh-CN" sz="2800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y.</a:t>
            </a:r>
            <a:endParaRPr lang="en-US" altLang="zh-CN" sz="2800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3" name="TextBox 6"/>
          <p:cNvSpPr/>
          <p:nvPr/>
        </p:nvSpPr>
        <p:spPr>
          <a:xfrm>
            <a:off x="7756525" y="1024890"/>
            <a:ext cx="1245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riends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4" name="TextBox 9"/>
          <p:cNvSpPr/>
          <p:nvPr/>
        </p:nvSpPr>
        <p:spPr>
          <a:xfrm>
            <a:off x="685165" y="1038225"/>
            <a:ext cx="1621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hildren’s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6" name="TextBox 10"/>
          <p:cNvSpPr/>
          <p:nvPr/>
        </p:nvSpPr>
        <p:spPr>
          <a:xfrm>
            <a:off x="1896110" y="1477010"/>
            <a:ext cx="9099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arty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/>
          <p:nvPr/>
        </p:nvSpPr>
        <p:spPr>
          <a:xfrm>
            <a:off x="639445" y="1892300"/>
            <a:ext cx="1125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nacks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8" name="TextBox 12"/>
          <p:cNvSpPr/>
          <p:nvPr/>
        </p:nvSpPr>
        <p:spPr>
          <a:xfrm>
            <a:off x="3024505" y="1896110"/>
            <a:ext cx="1028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rinks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/>
          <p:nvPr/>
        </p:nvSpPr>
        <p:spPr>
          <a:xfrm>
            <a:off x="6174105" y="2324100"/>
            <a:ext cx="745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oys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0" name="TextBox 14"/>
          <p:cNvSpPr/>
          <p:nvPr/>
        </p:nvSpPr>
        <p:spPr>
          <a:xfrm>
            <a:off x="10605135" y="1892300"/>
            <a:ext cx="825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ruit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/>
          <p:nvPr/>
        </p:nvSpPr>
        <p:spPr>
          <a:xfrm>
            <a:off x="9156700" y="4660900"/>
            <a:ext cx="1323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alloons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2" name="TextBox 16"/>
          <p:cNvSpPr/>
          <p:nvPr/>
        </p:nvSpPr>
        <p:spPr>
          <a:xfrm>
            <a:off x="4144645" y="4660900"/>
            <a:ext cx="1315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ppears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3" name="TextBox 17"/>
          <p:cNvSpPr/>
          <p:nvPr/>
        </p:nvSpPr>
        <p:spPr>
          <a:xfrm>
            <a:off x="2863215" y="4662805"/>
            <a:ext cx="917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lown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4" name="TextBox 18"/>
          <p:cNvSpPr/>
          <p:nvPr/>
        </p:nvSpPr>
        <p:spPr>
          <a:xfrm>
            <a:off x="1591310" y="3451860"/>
            <a:ext cx="1156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unday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5" name="TextBox 19"/>
          <p:cNvSpPr/>
          <p:nvPr/>
        </p:nvSpPr>
        <p:spPr>
          <a:xfrm>
            <a:off x="3169285" y="5944870"/>
            <a:ext cx="1050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egins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16" name="TextBox 20"/>
          <p:cNvSpPr/>
          <p:nvPr/>
        </p:nvSpPr>
        <p:spPr>
          <a:xfrm>
            <a:off x="8832215" y="5939790"/>
            <a:ext cx="567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un</a:t>
            </a:r>
            <a:endParaRPr lang="en-US" altLang="zh-CN" sz="2800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133985"/>
            <a:ext cx="3438525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5"/>
          <p:cNvSpPr txBox="1"/>
          <p:nvPr/>
        </p:nvSpPr>
        <p:spPr>
          <a:xfrm>
            <a:off x="2270125" y="2138680"/>
            <a:ext cx="79375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is M</a:t>
            </a: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ike going to do for the party?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He is going to …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43" name="Text Box 35"/>
          <p:cNvSpPr txBox="1"/>
          <p:nvPr/>
        </p:nvSpPr>
        <p:spPr>
          <a:xfrm>
            <a:off x="4637405" y="372110"/>
            <a:ext cx="681545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四人小组讨论，说出你的想法和理由。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133985"/>
            <a:ext cx="4305300" cy="704850"/>
          </a:xfrm>
          <a:prstGeom prst="rect">
            <a:avLst/>
          </a:prstGeom>
        </p:spPr>
      </p:pic>
      <p:sp>
        <p:nvSpPr>
          <p:cNvPr id="3" name="Text Box 5"/>
          <p:cNvSpPr txBox="1"/>
          <p:nvPr/>
        </p:nvSpPr>
        <p:spPr>
          <a:xfrm>
            <a:off x="2270125" y="3992880"/>
            <a:ext cx="79375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are they going to do after the party?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They are going to …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3" name="Picture 15" descr="funny_cartoon_monsters_kids_birthday_party_time_invitation-ra78ef7cf7952444b88aec7fb7ef74fd1_8dnd0_8byvr_5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88" t="14898" r="4968" b="15510"/>
          <a:stretch>
            <a:fillRect/>
          </a:stretch>
        </p:blipFill>
        <p:spPr>
          <a:xfrm>
            <a:off x="0" y="0"/>
            <a:ext cx="12192000" cy="595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5"/>
          <p:cNvSpPr txBox="1"/>
          <p:nvPr/>
        </p:nvSpPr>
        <p:spPr>
          <a:xfrm>
            <a:off x="2063750" y="5630545"/>
            <a:ext cx="8064500" cy="1041400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There are so many different parties.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I’m going to tell you something about them.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Party introduction.m4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32690" y="5367655"/>
            <a:ext cx="406400" cy="40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1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4" descr="birthday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0"/>
            <a:ext cx="12192000" cy="558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5"/>
          <p:cNvSpPr txBox="1"/>
          <p:nvPr/>
        </p:nvSpPr>
        <p:spPr>
          <a:xfrm>
            <a:off x="2073275" y="5289550"/>
            <a:ext cx="8064500" cy="1558290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girl in the yellow hat </a:t>
            </a:r>
            <a:r>
              <a:rPr lang="en-US" altLang="zh-CN" sz="2800" b="1" dirty="0">
                <a:solidFill>
                  <a:srgbClr val="3333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is going to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be five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years old. So she is having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birthday party.</a:t>
            </a: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They </a:t>
            </a:r>
            <a:r>
              <a:rPr lang="en-US" altLang="zh-CN" sz="2800" b="1" dirty="0">
                <a:solidFill>
                  <a:srgbClr val="3333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 going to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have a great time.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4" descr="christmas-party (1)"/>
          <p:cNvPicPr/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3270" cy="6033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5"/>
          <p:cNvSpPr txBox="1"/>
          <p:nvPr/>
        </p:nvSpPr>
        <p:spPr>
          <a:xfrm>
            <a:off x="2063750" y="5824538"/>
            <a:ext cx="8064500" cy="1041400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Christmas is a big day. So people in western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countries often have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Christmas party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3228340" y="345440"/>
            <a:ext cx="795972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四人一小组讨论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秒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看谁说的多；推选一人汇报。注意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: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不能重复噢！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cxnSp>
        <p:nvCxnSpPr>
          <p:cNvPr id="174" name="连接符: 肘形 173"/>
          <p:cNvCxnSpPr/>
          <p:nvPr/>
        </p:nvCxnSpPr>
        <p:spPr>
          <a:xfrm rot="10800000" flipV="1">
            <a:off x="2760629" y="2564128"/>
            <a:ext cx="1254960" cy="1142569"/>
          </a:xfrm>
          <a:prstGeom prst="bentConnector3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连接符: 肘形 174"/>
          <p:cNvCxnSpPr/>
          <p:nvPr/>
        </p:nvCxnSpPr>
        <p:spPr>
          <a:xfrm rot="10800000" flipH="1" flipV="1">
            <a:off x="7915759" y="2448775"/>
            <a:ext cx="1533525" cy="1133679"/>
          </a:xfrm>
          <a:prstGeom prst="bentConnector3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5951764" y="2821305"/>
            <a:ext cx="0" cy="1908000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6913789" y="2911995"/>
            <a:ext cx="0" cy="785813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4856389" y="2972205"/>
            <a:ext cx="0" cy="785813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组合 118"/>
          <p:cNvGrpSpPr/>
          <p:nvPr/>
        </p:nvGrpSpPr>
        <p:grpSpPr>
          <a:xfrm>
            <a:off x="4502634" y="1496060"/>
            <a:ext cx="2926080" cy="1257935"/>
            <a:chOff x="6889" y="2701"/>
            <a:chExt cx="4608" cy="198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889" y="2918"/>
              <a:ext cx="4609" cy="1765"/>
              <a:chOff x="2967" y="3363"/>
              <a:chExt cx="3038" cy="3022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3166" y="3562"/>
                <a:ext cx="2638" cy="2625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胡晓波骚包体" panose="02010600030101010101"/>
                  <a:ea typeface="胡晓波骚包体" panose="02010600030101010101"/>
                  <a:cs typeface="+mn-ea"/>
                  <a:sym typeface="+mn-lt"/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2967" y="3363"/>
                <a:ext cx="3039" cy="3023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胡晓波骚包体" panose="02010600030101010101"/>
                  <a:ea typeface="胡晓波骚包体" panose="02010600030101010101"/>
                  <a:cs typeface="+mn-ea"/>
                  <a:sym typeface="+mn-lt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7324" y="2701"/>
              <a:ext cx="3711" cy="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6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party</a:t>
              </a:r>
              <a:endPara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30" y="2783840"/>
            <a:ext cx="1306830" cy="1718945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80000">
            <a:off x="4203065" y="3499485"/>
            <a:ext cx="1306830" cy="1718945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80000">
            <a:off x="5289550" y="4337685"/>
            <a:ext cx="1306830" cy="1718945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80000">
            <a:off x="6260465" y="3416935"/>
            <a:ext cx="1306830" cy="1718945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900000">
            <a:off x="9319895" y="2440305"/>
            <a:ext cx="1306830" cy="1718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48895"/>
            <a:ext cx="29908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5" descr="halloween-part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557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5"/>
          <p:cNvSpPr txBox="1"/>
          <p:nvPr/>
        </p:nvSpPr>
        <p:spPr>
          <a:xfrm>
            <a:off x="2027238" y="5313363"/>
            <a:ext cx="8137525" cy="1558290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Children like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Halloween party</a:t>
            </a: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Because  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Halloween party is interesting. Are you going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have this party this year ? </a:t>
            </a:r>
            <a:endParaRPr lang="en-US" altLang="zh-CN" sz="28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50278" y="1249363"/>
            <a:ext cx="5838190" cy="1050925"/>
          </a:xfrm>
          <a:custGeom>
            <a:avLst/>
            <a:gdLst>
              <a:gd name="connsiteX0" fmla="*/ 0 w 5003800"/>
              <a:gd name="connsiteY0" fmla="*/ 0 h 2057400"/>
              <a:gd name="connsiteX1" fmla="*/ 5003800 w 5003800"/>
              <a:gd name="connsiteY1" fmla="*/ 0 h 2057400"/>
              <a:gd name="connsiteX2" fmla="*/ 5003800 w 5003800"/>
              <a:gd name="connsiteY2" fmla="*/ 2057400 h 2057400"/>
              <a:gd name="connsiteX3" fmla="*/ 0 w 5003800"/>
              <a:gd name="connsiteY3" fmla="*/ 2057400 h 2057400"/>
              <a:gd name="connsiteX4" fmla="*/ 0 w 5003800"/>
              <a:gd name="connsiteY4" fmla="*/ 0 h 2057400"/>
              <a:gd name="connsiteX0-1" fmla="*/ 304800 w 5308600"/>
              <a:gd name="connsiteY0-2" fmla="*/ 0 h 2057400"/>
              <a:gd name="connsiteX1-3" fmla="*/ 5308600 w 5308600"/>
              <a:gd name="connsiteY1-4" fmla="*/ 0 h 2057400"/>
              <a:gd name="connsiteX2-5" fmla="*/ 5308600 w 5308600"/>
              <a:gd name="connsiteY2-6" fmla="*/ 2057400 h 2057400"/>
              <a:gd name="connsiteX3-7" fmla="*/ 0 w 5308600"/>
              <a:gd name="connsiteY3-8" fmla="*/ 2057400 h 2057400"/>
              <a:gd name="connsiteX4-9" fmla="*/ 304800 w 5308600"/>
              <a:gd name="connsiteY4-10" fmla="*/ 0 h 2057400"/>
              <a:gd name="connsiteX0-11" fmla="*/ 304800 w 6019800"/>
              <a:gd name="connsiteY0-12" fmla="*/ 0 h 2057400"/>
              <a:gd name="connsiteX1-13" fmla="*/ 5308600 w 6019800"/>
              <a:gd name="connsiteY1-14" fmla="*/ 0 h 2057400"/>
              <a:gd name="connsiteX2-15" fmla="*/ 6019800 w 6019800"/>
              <a:gd name="connsiteY2-16" fmla="*/ 1714500 h 2057400"/>
              <a:gd name="connsiteX3-17" fmla="*/ 0 w 6019800"/>
              <a:gd name="connsiteY3-18" fmla="*/ 2057400 h 2057400"/>
              <a:gd name="connsiteX4-19" fmla="*/ 304800 w 6019800"/>
              <a:gd name="connsiteY4-20" fmla="*/ 0 h 205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19800" h="2057400">
                <a:moveTo>
                  <a:pt x="304800" y="0"/>
                </a:moveTo>
                <a:lnTo>
                  <a:pt x="5308600" y="0"/>
                </a:lnTo>
                <a:lnTo>
                  <a:pt x="6019800" y="1714500"/>
                </a:lnTo>
                <a:lnTo>
                  <a:pt x="0" y="2057400"/>
                </a:lnTo>
                <a:lnTo>
                  <a:pt x="304800" y="0"/>
                </a:lnTo>
                <a:close/>
              </a:path>
            </a:pathLst>
          </a:custGeom>
          <a:solidFill>
            <a:srgbClr val="FE7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b="12271"/>
          <a:stretch>
            <a:fillRect/>
          </a:stretch>
        </p:blipFill>
        <p:spPr>
          <a:xfrm>
            <a:off x="8777605" y="2998470"/>
            <a:ext cx="3834130" cy="385953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22292" r="26186" b="61410"/>
          <a:stretch>
            <a:fillRect/>
          </a:stretch>
        </p:blipFill>
        <p:spPr>
          <a:xfrm rot="21071154" flipH="1">
            <a:off x="-219893" y="-619611"/>
            <a:ext cx="8768904" cy="2160850"/>
          </a:xfrm>
          <a:custGeom>
            <a:avLst/>
            <a:gdLst>
              <a:gd name="connsiteX0" fmla="*/ 8433842 w 8768904"/>
              <a:gd name="connsiteY0" fmla="*/ 0 h 2160850"/>
              <a:gd name="connsiteX1" fmla="*/ 8768904 w 8768904"/>
              <a:gd name="connsiteY1" fmla="*/ 2160850 h 2160850"/>
              <a:gd name="connsiteX2" fmla="*/ 0 w 8768904"/>
              <a:gd name="connsiteY2" fmla="*/ 2160850 h 2160850"/>
              <a:gd name="connsiteX3" fmla="*/ 0 w 8768904"/>
              <a:gd name="connsiteY3" fmla="*/ 1307753 h 216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8904" h="2160850">
                <a:moveTo>
                  <a:pt x="8433842" y="0"/>
                </a:moveTo>
                <a:lnTo>
                  <a:pt x="8768904" y="2160850"/>
                </a:lnTo>
                <a:lnTo>
                  <a:pt x="0" y="2160850"/>
                </a:lnTo>
                <a:lnTo>
                  <a:pt x="0" y="1307753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440" y="1106170"/>
            <a:ext cx="5524500" cy="132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635" y="2430145"/>
            <a:ext cx="7734300" cy="1571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635" y="4305300"/>
            <a:ext cx="824865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2015" y="4593590"/>
            <a:ext cx="1695450" cy="412750"/>
          </a:xfrm>
          <a:prstGeom prst="rect">
            <a:avLst/>
          </a:prstGeom>
        </p:spPr>
        <p:txBody>
          <a:bodyPr wrap="none" fromWordArt="1"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balloon</a:t>
            </a:r>
            <a:r>
              <a:rPr lang="en-US" altLang="zh-CN" sz="32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</a:t>
            </a:r>
            <a:endParaRPr lang="en-US" altLang="zh-CN" sz="32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cxnSp>
        <p:nvCxnSpPr>
          <p:cNvPr id="174" name="连接符: 肘形 173"/>
          <p:cNvCxnSpPr/>
          <p:nvPr/>
        </p:nvCxnSpPr>
        <p:spPr>
          <a:xfrm rot="10800000" flipV="1">
            <a:off x="2760629" y="2564128"/>
            <a:ext cx="1254960" cy="1142569"/>
          </a:xfrm>
          <a:prstGeom prst="bentConnector3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连接符: 肘形 174"/>
          <p:cNvCxnSpPr/>
          <p:nvPr/>
        </p:nvCxnSpPr>
        <p:spPr>
          <a:xfrm rot="10800000" flipH="1" flipV="1">
            <a:off x="7915759" y="2448775"/>
            <a:ext cx="1533525" cy="1133679"/>
          </a:xfrm>
          <a:prstGeom prst="bentConnector3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5951764" y="2821305"/>
            <a:ext cx="0" cy="1908000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7066189" y="2854845"/>
            <a:ext cx="0" cy="785813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4789714" y="2972205"/>
            <a:ext cx="0" cy="785813"/>
          </a:xfrm>
          <a:prstGeom prst="line">
            <a:avLst/>
          </a:prstGeom>
          <a:ln w="25400" cmpd="sng">
            <a:solidFill>
              <a:schemeClr val="tx1">
                <a:lumMod val="65000"/>
                <a:lumOff val="35000"/>
              </a:schemeClr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组合 118"/>
          <p:cNvGrpSpPr/>
          <p:nvPr/>
        </p:nvGrpSpPr>
        <p:grpSpPr>
          <a:xfrm>
            <a:off x="4502634" y="1496060"/>
            <a:ext cx="2926080" cy="1257935"/>
            <a:chOff x="6889" y="2701"/>
            <a:chExt cx="4608" cy="198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889" y="2918"/>
              <a:ext cx="4609" cy="1765"/>
              <a:chOff x="2967" y="3363"/>
              <a:chExt cx="3038" cy="3022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3166" y="3562"/>
                <a:ext cx="2638" cy="2625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胡晓波骚包体" panose="02010600030101010101"/>
                  <a:ea typeface="胡晓波骚包体" panose="02010600030101010101"/>
                  <a:cs typeface="+mn-ea"/>
                  <a:sym typeface="+mn-lt"/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2967" y="3363"/>
                <a:ext cx="3039" cy="3023"/>
              </a:xfrm>
              <a:prstGeom prst="roundRect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胡晓波骚包体" panose="02010600030101010101"/>
                  <a:ea typeface="胡晓波骚包体" panose="02010600030101010101"/>
                  <a:cs typeface="+mn-ea"/>
                  <a:sym typeface="+mn-lt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7324" y="2701"/>
              <a:ext cx="3711" cy="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>
                <a:lnSpc>
                  <a:spcPct val="100000"/>
                </a:lnSpc>
              </a:pPr>
              <a:r>
                <a:rPr lang="en-US" altLang="zh-CN" sz="6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party</a:t>
              </a:r>
              <a:endParaRPr lang="en-US" altLang="zh-CN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2" name="图片 1" descr="clown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5518" r="17153" b="64663"/>
          <a:stretch>
            <a:fillRect/>
          </a:stretch>
        </p:blipFill>
        <p:spPr>
          <a:xfrm>
            <a:off x="1054100" y="3070225"/>
            <a:ext cx="1523365" cy="1477645"/>
          </a:xfrm>
          <a:prstGeom prst="rect">
            <a:avLst/>
          </a:prstGeom>
        </p:spPr>
      </p:pic>
      <p:pic>
        <p:nvPicPr>
          <p:cNvPr id="11302" name="Picture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7390" y="3758565"/>
            <a:ext cx="1758950" cy="111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9845" y="4729480"/>
            <a:ext cx="1713865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05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885" y="3714115"/>
            <a:ext cx="1497330" cy="914400"/>
          </a:xfrm>
          <a:prstGeom prst="rect">
            <a:avLst/>
          </a:prstGeom>
          <a:noFill/>
          <a:ln w="38100" cap="flat" cmpd="sng">
            <a:noFill/>
            <a:prstDash val="dash"/>
            <a:miter/>
            <a:headEnd type="none" w="med" len="med"/>
            <a:tailEnd type="none" w="med" len="med"/>
          </a:ln>
        </p:spPr>
      </p:pic>
      <p:pic>
        <p:nvPicPr>
          <p:cNvPr id="11303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7870" y="3048635"/>
            <a:ext cx="1525270" cy="1068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1" name="矩形 59400"/>
          <p:cNvSpPr/>
          <p:nvPr/>
        </p:nvSpPr>
        <p:spPr>
          <a:xfrm>
            <a:off x="3279140" y="4822190"/>
            <a:ext cx="1695450" cy="412750"/>
          </a:xfrm>
          <a:prstGeom prst="rect">
            <a:avLst/>
          </a:prstGeom>
        </p:spPr>
        <p:txBody>
          <a:bodyPr wrap="none" fromWordArt="1"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drink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</a:t>
            </a:r>
            <a:endParaRPr lang="zh-CN" altLang="en-US" sz="32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59405" name="矩形 59404"/>
          <p:cNvSpPr/>
          <p:nvPr/>
        </p:nvSpPr>
        <p:spPr>
          <a:xfrm>
            <a:off x="5117465" y="5662930"/>
            <a:ext cx="1695450" cy="412750"/>
          </a:xfrm>
          <a:prstGeom prst="rect">
            <a:avLst/>
          </a:prstGeom>
        </p:spPr>
        <p:txBody>
          <a:bodyPr wrap="none" fromWordArt="1"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fruit</a:t>
            </a:r>
            <a:endParaRPr lang="zh-CN" altLang="en-US" sz="3200" b="1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59410" name="矩形 59409"/>
          <p:cNvSpPr/>
          <p:nvPr/>
        </p:nvSpPr>
        <p:spPr>
          <a:xfrm>
            <a:off x="6854825" y="4631690"/>
            <a:ext cx="1695450" cy="488950"/>
          </a:xfrm>
          <a:prstGeom prst="rect">
            <a:avLst/>
          </a:prstGeom>
        </p:spPr>
        <p:txBody>
          <a:bodyPr wrap="none" fromWordArt="1"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snack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</a:t>
            </a:r>
            <a:endParaRPr lang="zh-CN" altLang="en-US" sz="32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59413" name="矩形 59412"/>
          <p:cNvSpPr/>
          <p:nvPr/>
        </p:nvSpPr>
        <p:spPr>
          <a:xfrm>
            <a:off x="9780905" y="4123690"/>
            <a:ext cx="1219200" cy="488950"/>
          </a:xfrm>
          <a:prstGeom prst="rect">
            <a:avLst/>
          </a:prstGeom>
        </p:spPr>
        <p:txBody>
          <a:bodyPr wrap="none" fromWordArt="1"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toy</a:t>
            </a:r>
            <a:r>
              <a:rPr lang="en-US" altLang="zh-CN" sz="3200" b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s</a:t>
            </a:r>
            <a:endParaRPr lang="en-US" altLang="zh-CN" sz="3200" b="1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90" y="48895"/>
            <a:ext cx="29908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26110" y="2631440"/>
            <a:ext cx="10939780" cy="3860800"/>
            <a:chOff x="986" y="4129"/>
            <a:chExt cx="17228" cy="6080"/>
          </a:xfrm>
        </p:grpSpPr>
        <p:pic>
          <p:nvPicPr>
            <p:cNvPr id="13313" name="Picture 4" descr="G:\公开课\图片2.png图片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986" y="4129"/>
              <a:ext cx="17228" cy="60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" name="图片 36" descr="QQ图片20210321165943"/>
            <p:cNvPicPr>
              <a:picLocks noChangeAspect="1"/>
            </p:cNvPicPr>
            <p:nvPr/>
          </p:nvPicPr>
          <p:blipFill>
            <a:blip r:embed="rId2"/>
            <a:srcRect b="21093"/>
            <a:stretch>
              <a:fillRect/>
            </a:stretch>
          </p:blipFill>
          <p:spPr>
            <a:xfrm rot="360000">
              <a:off x="4033" y="4200"/>
              <a:ext cx="1797" cy="1891"/>
            </a:xfrm>
            <a:prstGeom prst="rect">
              <a:avLst/>
            </a:prstGeom>
          </p:spPr>
        </p:pic>
      </p:grpSp>
      <p:sp>
        <p:nvSpPr>
          <p:cNvPr id="9243" name="Text Box 35"/>
          <p:cNvSpPr txBox="1"/>
          <p:nvPr/>
        </p:nvSpPr>
        <p:spPr>
          <a:xfrm>
            <a:off x="3836035" y="345440"/>
            <a:ext cx="384937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试着向他们询问派对信息。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22870" y="1341755"/>
            <a:ext cx="1047671" cy="647700"/>
            <a:chOff x="13597" y="2029"/>
            <a:chExt cx="1883" cy="1158"/>
          </a:xfrm>
        </p:grpSpPr>
        <p:grpSp>
          <p:nvGrpSpPr>
            <p:cNvPr id="6" name="组合 5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7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 rot="21060000">
              <a:off x="13777" y="2203"/>
              <a:ext cx="1513" cy="6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When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24220" y="1731645"/>
            <a:ext cx="1195705" cy="735330"/>
            <a:chOff x="13597" y="2029"/>
            <a:chExt cx="1883" cy="1158"/>
          </a:xfrm>
        </p:grpSpPr>
        <p:grpSp>
          <p:nvGrpSpPr>
            <p:cNvPr id="11" name="组合 10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12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 rot="21060000">
              <a:off x="13780" y="2269"/>
              <a:ext cx="1543" cy="58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p>
              <a:pPr algn="l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Where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64635" y="1531620"/>
            <a:ext cx="899160" cy="627380"/>
            <a:chOff x="13597" y="2029"/>
            <a:chExt cx="1883" cy="1158"/>
          </a:xfrm>
        </p:grpSpPr>
        <p:grpSp>
          <p:nvGrpSpPr>
            <p:cNvPr id="16" name="组合 15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17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 rot="21060000">
              <a:off x="13848" y="2211"/>
              <a:ext cx="1396" cy="6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Why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48815" y="1663065"/>
            <a:ext cx="1195705" cy="735330"/>
            <a:chOff x="13597" y="2029"/>
            <a:chExt cx="1883" cy="1158"/>
          </a:xfrm>
        </p:grpSpPr>
        <p:grpSp>
          <p:nvGrpSpPr>
            <p:cNvPr id="22" name="组合 21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23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 rot="21060000">
              <a:off x="13915" y="2254"/>
              <a:ext cx="1269" cy="58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p>
              <a:pPr algn="l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What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77655" y="1731645"/>
            <a:ext cx="2397125" cy="1043305"/>
            <a:chOff x="13597" y="2029"/>
            <a:chExt cx="2489" cy="1158"/>
          </a:xfrm>
        </p:grpSpPr>
        <p:grpSp>
          <p:nvGrpSpPr>
            <p:cNvPr id="27" name="组合 26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28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 rot="21060000">
              <a:off x="13870" y="2269"/>
              <a:ext cx="2216" cy="4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l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Is/Are...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900000">
            <a:off x="9878060" y="3306445"/>
            <a:ext cx="898525" cy="735330"/>
            <a:chOff x="13597" y="2029"/>
            <a:chExt cx="1883" cy="1158"/>
          </a:xfrm>
        </p:grpSpPr>
        <p:grpSp>
          <p:nvGrpSpPr>
            <p:cNvPr id="32" name="组合 31"/>
            <p:cNvGrpSpPr/>
            <p:nvPr/>
          </p:nvGrpSpPr>
          <p:grpSpPr>
            <a:xfrm>
              <a:off x="13597" y="2029"/>
              <a:ext cx="1883" cy="1158"/>
              <a:chOff x="5965847" y="1223645"/>
              <a:chExt cx="5220313" cy="4205784"/>
            </a:xfrm>
          </p:grpSpPr>
          <p:sp>
            <p:nvSpPr>
              <p:cNvPr id="33" name="思想气泡: 云 6"/>
              <p:cNvSpPr/>
              <p:nvPr/>
            </p:nvSpPr>
            <p:spPr>
              <a:xfrm>
                <a:off x="5965847" y="1223645"/>
                <a:ext cx="5220313" cy="4205784"/>
              </a:xfrm>
              <a:custGeom>
                <a:avLst/>
                <a:gdLst>
                  <a:gd name="connsiteX0" fmla="*/ 471278 w 5220313"/>
                  <a:gd name="connsiteY0" fmla="*/ 1399007 h 4205784"/>
                  <a:gd name="connsiteX1" fmla="*/ 679486 w 5220313"/>
                  <a:gd name="connsiteY1" fmla="*/ 672438 h 4205784"/>
                  <a:gd name="connsiteX2" fmla="*/ 1692372 w 5220313"/>
                  <a:gd name="connsiteY2" fmla="*/ 506446 h 4205784"/>
                  <a:gd name="connsiteX3" fmla="*/ 2713596 w 5220313"/>
                  <a:gd name="connsiteY3" fmla="*/ 334126 h 4205784"/>
                  <a:gd name="connsiteX4" fmla="*/ 3111524 w 5220313"/>
                  <a:gd name="connsiteY4" fmla="*/ 19471 h 4205784"/>
                  <a:gd name="connsiteX5" fmla="*/ 3605036 w 5220313"/>
                  <a:gd name="connsiteY5" fmla="*/ 241540 h 4205784"/>
                  <a:gd name="connsiteX6" fmla="*/ 4285369 w 5220313"/>
                  <a:gd name="connsiteY6" fmla="*/ 67175 h 4205784"/>
                  <a:gd name="connsiteX7" fmla="*/ 4630369 w 5220313"/>
                  <a:gd name="connsiteY7" fmla="*/ 542857 h 4205784"/>
                  <a:gd name="connsiteX8" fmla="*/ 5073129 w 5220313"/>
                  <a:gd name="connsiteY8" fmla="*/ 1004520 h 4205784"/>
                  <a:gd name="connsiteX9" fmla="*/ 5053311 w 5220313"/>
                  <a:gd name="connsiteY9" fmla="*/ 1505125 h 4205784"/>
                  <a:gd name="connsiteX10" fmla="*/ 5198078 w 5220313"/>
                  <a:gd name="connsiteY10" fmla="*/ 2270539 h 4205784"/>
                  <a:gd name="connsiteX11" fmla="*/ 4519921 w 5220313"/>
                  <a:gd name="connsiteY11" fmla="*/ 2940543 h 4205784"/>
                  <a:gd name="connsiteX12" fmla="*/ 4277152 w 5220313"/>
                  <a:gd name="connsiteY12" fmla="*/ 3514652 h 4205784"/>
                  <a:gd name="connsiteX13" fmla="*/ 3450602 w 5220313"/>
                  <a:gd name="connsiteY13" fmla="*/ 3584165 h 4205784"/>
                  <a:gd name="connsiteX14" fmla="*/ 2859933 w 5220313"/>
                  <a:gd name="connsiteY14" fmla="*/ 4196632 h 4205784"/>
                  <a:gd name="connsiteX15" fmla="*/ 1991452 w 5220313"/>
                  <a:gd name="connsiteY15" fmla="*/ 3822785 h 4205784"/>
                  <a:gd name="connsiteX16" fmla="*/ 701358 w 5220313"/>
                  <a:gd name="connsiteY16" fmla="*/ 3453415 h 4205784"/>
                  <a:gd name="connsiteX17" fmla="*/ 134133 w 5220313"/>
                  <a:gd name="connsiteY17" fmla="*/ 3042378 h 4205784"/>
                  <a:gd name="connsiteX18" fmla="*/ 255336 w 5220313"/>
                  <a:gd name="connsiteY18" fmla="*/ 2487545 h 4205784"/>
                  <a:gd name="connsiteX19" fmla="*/ -605 w 5220313"/>
                  <a:gd name="connsiteY19" fmla="*/ 1918304 h 4205784"/>
                  <a:gd name="connsiteX20" fmla="*/ 466807 w 5220313"/>
                  <a:gd name="connsiteY20" fmla="*/ 1412345 h 4205784"/>
                  <a:gd name="connsiteX21" fmla="*/ 471278 w 5220313"/>
                  <a:gd name="connsiteY21" fmla="*/ 1399007 h 4205784"/>
                  <a:gd name="connsiteX0-1" fmla="*/ -1317140 w 5220313"/>
                  <a:gd name="connsiteY0-2" fmla="*/ 4172727 h 4205784"/>
                  <a:gd name="connsiteX1-3" fmla="*/ -1433967 w 5220313"/>
                  <a:gd name="connsiteY1-4" fmla="*/ 4289554 h 4205784"/>
                  <a:gd name="connsiteX2-5" fmla="*/ -1550794 w 5220313"/>
                  <a:gd name="connsiteY2-6" fmla="*/ 4172727 h 4205784"/>
                  <a:gd name="connsiteX3-7" fmla="*/ -1433967 w 5220313"/>
                  <a:gd name="connsiteY3-8" fmla="*/ 4055900 h 4205784"/>
                  <a:gd name="connsiteX4-9" fmla="*/ -1317140 w 5220313"/>
                  <a:gd name="connsiteY4-10" fmla="*/ 4172727 h 4205784"/>
                  <a:gd name="connsiteX0-11" fmla="*/ -655995 w 5220313"/>
                  <a:gd name="connsiteY0-12" fmla="*/ 3894138 h 4205784"/>
                  <a:gd name="connsiteX1-13" fmla="*/ -889650 w 5220313"/>
                  <a:gd name="connsiteY1-14" fmla="*/ 4127793 h 4205784"/>
                  <a:gd name="connsiteX2-15" fmla="*/ -1123305 w 5220313"/>
                  <a:gd name="connsiteY2-16" fmla="*/ 3894138 h 4205784"/>
                  <a:gd name="connsiteX3-17" fmla="*/ -889650 w 5220313"/>
                  <a:gd name="connsiteY3-18" fmla="*/ 3660483 h 4205784"/>
                  <a:gd name="connsiteX4-19" fmla="*/ -655995 w 5220313"/>
                  <a:gd name="connsiteY4-20" fmla="*/ 3894138 h 4205784"/>
                  <a:gd name="connsiteX0-21" fmla="*/ 213145 w 5220313"/>
                  <a:gd name="connsiteY0-22" fmla="*/ 3509094 h 4205784"/>
                  <a:gd name="connsiteX1-23" fmla="*/ -137337 w 5220313"/>
                  <a:gd name="connsiteY1-24" fmla="*/ 3859576 h 4205784"/>
                  <a:gd name="connsiteX2-25" fmla="*/ -487819 w 5220313"/>
                  <a:gd name="connsiteY2-26" fmla="*/ 3509094 h 4205784"/>
                  <a:gd name="connsiteX3-27" fmla="*/ -137337 w 5220313"/>
                  <a:gd name="connsiteY3-28" fmla="*/ 3158612 h 4205784"/>
                  <a:gd name="connsiteX4-29" fmla="*/ 213145 w 5220313"/>
                  <a:gd name="connsiteY4-30" fmla="*/ 3509094 h 4205784"/>
                  <a:gd name="connsiteX0-31" fmla="*/ 567104 w 5220313"/>
                  <a:gd name="connsiteY0-32" fmla="*/ 2548490 h 4205784"/>
                  <a:gd name="connsiteX1-33" fmla="*/ 261015 w 5220313"/>
                  <a:gd name="connsiteY1-34" fmla="*/ 2470898 h 4205784"/>
                  <a:gd name="connsiteX2-35" fmla="*/ 837183 w 5220313"/>
                  <a:gd name="connsiteY2-36" fmla="*/ 3397630 h 4205784"/>
                  <a:gd name="connsiteX3-37" fmla="*/ 703292 w 5220313"/>
                  <a:gd name="connsiteY3-38" fmla="*/ 3434723 h 4205784"/>
                  <a:gd name="connsiteX4-39" fmla="*/ 1991211 w 5220313"/>
                  <a:gd name="connsiteY4-40" fmla="*/ 3805650 h 4205784"/>
                  <a:gd name="connsiteX5-41" fmla="*/ 1910489 w 5220313"/>
                  <a:gd name="connsiteY5-42" fmla="*/ 3636250 h 4205784"/>
                  <a:gd name="connsiteX6-43" fmla="*/ 3483471 w 5220313"/>
                  <a:gd name="connsiteY6-44" fmla="*/ 3383222 h 4205784"/>
                  <a:gd name="connsiteX7-45" fmla="*/ 3451206 w 5220313"/>
                  <a:gd name="connsiteY7-46" fmla="*/ 3569075 h 4205784"/>
                  <a:gd name="connsiteX8-47" fmla="*/ 4124168 w 5220313"/>
                  <a:gd name="connsiteY8-48" fmla="*/ 2234712 h 4205784"/>
                  <a:gd name="connsiteX9-49" fmla="*/ 4517020 w 5220313"/>
                  <a:gd name="connsiteY9-50" fmla="*/ 2929445 h 4205784"/>
                  <a:gd name="connsiteX10-51" fmla="*/ 5050894 w 5220313"/>
                  <a:gd name="connsiteY10-52" fmla="*/ 1494805 h 4205784"/>
                  <a:gd name="connsiteX11-53" fmla="*/ 4875917 w 5220313"/>
                  <a:gd name="connsiteY11-54" fmla="*/ 1755330 h 4205784"/>
                  <a:gd name="connsiteX12-55" fmla="*/ 4631094 w 5220313"/>
                  <a:gd name="connsiteY12-56" fmla="*/ 528254 h 4205784"/>
                  <a:gd name="connsiteX13-57" fmla="*/ 4640278 w 5220313"/>
                  <a:gd name="connsiteY13-58" fmla="*/ 651312 h 4205784"/>
                  <a:gd name="connsiteX14-59" fmla="*/ 3513802 w 5220313"/>
                  <a:gd name="connsiteY14-60" fmla="*/ 384751 h 4205784"/>
                  <a:gd name="connsiteX15-61" fmla="*/ 3603466 w 5220313"/>
                  <a:gd name="connsiteY15-62" fmla="*/ 227813 h 4205784"/>
                  <a:gd name="connsiteX16-63" fmla="*/ 2675531 w 5220313"/>
                  <a:gd name="connsiteY16-64" fmla="*/ 459520 h 4205784"/>
                  <a:gd name="connsiteX17-65" fmla="*/ 2718913 w 5220313"/>
                  <a:gd name="connsiteY17-66" fmla="*/ 324195 h 4205784"/>
                  <a:gd name="connsiteX18-67" fmla="*/ 1691768 w 5220313"/>
                  <a:gd name="connsiteY18-68" fmla="*/ 505472 h 4205784"/>
                  <a:gd name="connsiteX19-69" fmla="*/ 1848860 w 5220313"/>
                  <a:gd name="connsiteY19-70" fmla="*/ 636708 h 4205784"/>
                  <a:gd name="connsiteX20-71" fmla="*/ 498709 w 5220313"/>
                  <a:gd name="connsiteY20-72" fmla="*/ 1537155 h 4205784"/>
                  <a:gd name="connsiteX21-73" fmla="*/ 471278 w 5220313"/>
                  <a:gd name="connsiteY21-74" fmla="*/ 1399007 h 420578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220313" h="4205784" fill="none" extrusionOk="0">
                    <a:moveTo>
                      <a:pt x="471278" y="1399007"/>
                    </a:moveTo>
                    <a:cubicBezTo>
                      <a:pt x="482813" y="1141863"/>
                      <a:pt x="531000" y="927460"/>
                      <a:pt x="679486" y="672438"/>
                    </a:cubicBezTo>
                    <a:cubicBezTo>
                      <a:pt x="910038" y="422824"/>
                      <a:pt x="1356970" y="382628"/>
                      <a:pt x="1692372" y="506446"/>
                    </a:cubicBezTo>
                    <a:cubicBezTo>
                      <a:pt x="1907803" y="137735"/>
                      <a:pt x="2432014" y="-31639"/>
                      <a:pt x="2713596" y="334126"/>
                    </a:cubicBezTo>
                    <a:cubicBezTo>
                      <a:pt x="2826849" y="155937"/>
                      <a:pt x="2963945" y="57008"/>
                      <a:pt x="3111524" y="19471"/>
                    </a:cubicBezTo>
                    <a:cubicBezTo>
                      <a:pt x="3334434" y="-43679"/>
                      <a:pt x="3494936" y="67343"/>
                      <a:pt x="3605036" y="241540"/>
                    </a:cubicBezTo>
                    <a:cubicBezTo>
                      <a:pt x="3782228" y="33787"/>
                      <a:pt x="4093253" y="-42413"/>
                      <a:pt x="4285369" y="67175"/>
                    </a:cubicBezTo>
                    <a:cubicBezTo>
                      <a:pt x="4453102" y="139659"/>
                      <a:pt x="4585164" y="347564"/>
                      <a:pt x="4630369" y="542857"/>
                    </a:cubicBezTo>
                    <a:cubicBezTo>
                      <a:pt x="4786838" y="632046"/>
                      <a:pt x="4986877" y="800658"/>
                      <a:pt x="5073129" y="1004520"/>
                    </a:cubicBezTo>
                    <a:cubicBezTo>
                      <a:pt x="5140158" y="1184954"/>
                      <a:pt x="5132213" y="1360400"/>
                      <a:pt x="5053311" y="1505125"/>
                    </a:cubicBezTo>
                    <a:cubicBezTo>
                      <a:pt x="5264828" y="1701923"/>
                      <a:pt x="5264837" y="2034544"/>
                      <a:pt x="5198078" y="2270539"/>
                    </a:cubicBezTo>
                    <a:cubicBezTo>
                      <a:pt x="5173337" y="2591554"/>
                      <a:pt x="4858506" y="2814483"/>
                      <a:pt x="4519921" y="2940543"/>
                    </a:cubicBezTo>
                    <a:cubicBezTo>
                      <a:pt x="4506915" y="3180311"/>
                      <a:pt x="4460876" y="3368502"/>
                      <a:pt x="4277152" y="3514652"/>
                    </a:cubicBezTo>
                    <a:cubicBezTo>
                      <a:pt x="4034670" y="3752403"/>
                      <a:pt x="3750243" y="3817691"/>
                      <a:pt x="3450602" y="3584165"/>
                    </a:cubicBezTo>
                    <a:cubicBezTo>
                      <a:pt x="3376818" y="3860293"/>
                      <a:pt x="3131537" y="4120554"/>
                      <a:pt x="2859933" y="4196632"/>
                    </a:cubicBezTo>
                    <a:cubicBezTo>
                      <a:pt x="2521565" y="4278203"/>
                      <a:pt x="2149607" y="4140648"/>
                      <a:pt x="1991452" y="3822785"/>
                    </a:cubicBezTo>
                    <a:cubicBezTo>
                      <a:pt x="1525596" y="4054844"/>
                      <a:pt x="940736" y="3953234"/>
                      <a:pt x="701358" y="3453415"/>
                    </a:cubicBezTo>
                    <a:cubicBezTo>
                      <a:pt x="427610" y="3508036"/>
                      <a:pt x="253894" y="3306256"/>
                      <a:pt x="134133" y="3042378"/>
                    </a:cubicBezTo>
                    <a:cubicBezTo>
                      <a:pt x="93834" y="2809787"/>
                      <a:pt x="124434" y="2656009"/>
                      <a:pt x="255336" y="2487545"/>
                    </a:cubicBezTo>
                    <a:cubicBezTo>
                      <a:pt x="76979" y="2386995"/>
                      <a:pt x="-46589" y="2199213"/>
                      <a:pt x="-605" y="1918304"/>
                    </a:cubicBezTo>
                    <a:cubicBezTo>
                      <a:pt x="41998" y="1642517"/>
                      <a:pt x="232453" y="1487736"/>
                      <a:pt x="466807" y="1412345"/>
                    </a:cubicBezTo>
                    <a:cubicBezTo>
                      <a:pt x="467801" y="1408386"/>
                      <a:pt x="469780" y="1403343"/>
                      <a:pt x="471278" y="1399007"/>
                    </a:cubicBezTo>
                    <a:close/>
                  </a:path>
                  <a:path w="5220313" h="4205784" fill="none" extrusionOk="0">
                    <a:moveTo>
                      <a:pt x="-1317140" y="4172727"/>
                    </a:moveTo>
                    <a:cubicBezTo>
                      <a:pt x="-1315289" y="4240298"/>
                      <a:pt x="-1374936" y="4285617"/>
                      <a:pt x="-1433967" y="4289554"/>
                    </a:cubicBezTo>
                    <a:cubicBezTo>
                      <a:pt x="-1489617" y="4282915"/>
                      <a:pt x="-1560283" y="4247185"/>
                      <a:pt x="-1550794" y="4172727"/>
                    </a:cubicBezTo>
                    <a:cubicBezTo>
                      <a:pt x="-1547031" y="4111697"/>
                      <a:pt x="-1491375" y="4046406"/>
                      <a:pt x="-1433967" y="4055900"/>
                    </a:cubicBezTo>
                    <a:cubicBezTo>
                      <a:pt x="-1367714" y="4056089"/>
                      <a:pt x="-1313195" y="4115603"/>
                      <a:pt x="-1317140" y="4172727"/>
                    </a:cubicBezTo>
                    <a:close/>
                  </a:path>
                  <a:path w="5220313" h="4205784" fill="none" extrusionOk="0">
                    <a:moveTo>
                      <a:pt x="-655995" y="3894138"/>
                    </a:moveTo>
                    <a:cubicBezTo>
                      <a:pt x="-663625" y="4030938"/>
                      <a:pt x="-749365" y="4138271"/>
                      <a:pt x="-889650" y="4127793"/>
                    </a:cubicBezTo>
                    <a:cubicBezTo>
                      <a:pt x="-1004253" y="4119699"/>
                      <a:pt x="-1104794" y="3999707"/>
                      <a:pt x="-1123305" y="3894138"/>
                    </a:cubicBezTo>
                    <a:cubicBezTo>
                      <a:pt x="-1112646" y="3749824"/>
                      <a:pt x="-997064" y="3672934"/>
                      <a:pt x="-889650" y="3660483"/>
                    </a:cubicBezTo>
                    <a:cubicBezTo>
                      <a:pt x="-756843" y="3662256"/>
                      <a:pt x="-674430" y="3757030"/>
                      <a:pt x="-655995" y="3894138"/>
                    </a:cubicBezTo>
                    <a:close/>
                  </a:path>
                  <a:path w="5220313" h="4205784" fill="none" extrusionOk="0">
                    <a:moveTo>
                      <a:pt x="213145" y="3509094"/>
                    </a:moveTo>
                    <a:cubicBezTo>
                      <a:pt x="219724" y="3691851"/>
                      <a:pt x="56354" y="3869213"/>
                      <a:pt x="-137337" y="3859576"/>
                    </a:cubicBezTo>
                    <a:cubicBezTo>
                      <a:pt x="-323383" y="3862762"/>
                      <a:pt x="-466786" y="3685537"/>
                      <a:pt x="-487819" y="3509094"/>
                    </a:cubicBezTo>
                    <a:cubicBezTo>
                      <a:pt x="-467235" y="3345289"/>
                      <a:pt x="-304728" y="3151370"/>
                      <a:pt x="-137337" y="3158612"/>
                    </a:cubicBezTo>
                    <a:cubicBezTo>
                      <a:pt x="76319" y="3165641"/>
                      <a:pt x="208672" y="3356229"/>
                      <a:pt x="213145" y="3509094"/>
                    </a:cubicBezTo>
                    <a:close/>
                  </a:path>
                  <a:path w="5220313" h="4205784" fill="none" extrusionOk="0">
                    <a:moveTo>
                      <a:pt x="567104" y="2548490"/>
                    </a:moveTo>
                    <a:cubicBezTo>
                      <a:pt x="474341" y="2546423"/>
                      <a:pt x="357306" y="2504787"/>
                      <a:pt x="261015" y="2470898"/>
                    </a:cubicBezTo>
                    <a:moveTo>
                      <a:pt x="837183" y="3397630"/>
                    </a:moveTo>
                    <a:cubicBezTo>
                      <a:pt x="790157" y="3417358"/>
                      <a:pt x="745904" y="3425227"/>
                      <a:pt x="703292" y="3434723"/>
                    </a:cubicBezTo>
                    <a:moveTo>
                      <a:pt x="1991211" y="3805650"/>
                    </a:moveTo>
                    <a:cubicBezTo>
                      <a:pt x="1960168" y="3749397"/>
                      <a:pt x="1927738" y="3694440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6966" y="3442520"/>
                      <a:pt x="3459038" y="3510278"/>
                      <a:pt x="3451206" y="3569075"/>
                    </a:cubicBezTo>
                    <a:moveTo>
                      <a:pt x="4124168" y="2234712"/>
                    </a:moveTo>
                    <a:cubicBezTo>
                      <a:pt x="4425520" y="2324654"/>
                      <a:pt x="4507375" y="2669519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9616" y="1590886"/>
                      <a:pt x="4930086" y="1689854"/>
                      <a:pt x="4875917" y="1755330"/>
                    </a:cubicBezTo>
                    <a:moveTo>
                      <a:pt x="4631094" y="528254"/>
                    </a:moveTo>
                    <a:cubicBezTo>
                      <a:pt x="4645588" y="571043"/>
                      <a:pt x="4646834" y="610972"/>
                      <a:pt x="4640278" y="651312"/>
                    </a:cubicBezTo>
                    <a:moveTo>
                      <a:pt x="3513802" y="384751"/>
                    </a:moveTo>
                    <a:cubicBezTo>
                      <a:pt x="3529649" y="339903"/>
                      <a:pt x="3566204" y="285813"/>
                      <a:pt x="3603466" y="227813"/>
                    </a:cubicBezTo>
                    <a:moveTo>
                      <a:pt x="2675531" y="459520"/>
                    </a:moveTo>
                    <a:cubicBezTo>
                      <a:pt x="2684935" y="411224"/>
                      <a:pt x="2693899" y="369732"/>
                      <a:pt x="2718913" y="324195"/>
                    </a:cubicBezTo>
                    <a:moveTo>
                      <a:pt x="1691768" y="505472"/>
                    </a:moveTo>
                    <a:cubicBezTo>
                      <a:pt x="1739739" y="537819"/>
                      <a:pt x="1811955" y="577527"/>
                      <a:pt x="1848860" y="636708"/>
                    </a:cubicBezTo>
                    <a:moveTo>
                      <a:pt x="498709" y="1537155"/>
                    </a:moveTo>
                    <a:cubicBezTo>
                      <a:pt x="485093" y="1492685"/>
                      <a:pt x="485352" y="1449081"/>
                      <a:pt x="471278" y="1399007"/>
                    </a:cubicBezTo>
                  </a:path>
                  <a:path w="5220313" h="4205784" stroke="0" extrusionOk="0">
                    <a:moveTo>
                      <a:pt x="471278" y="1399007"/>
                    </a:moveTo>
                    <a:cubicBezTo>
                      <a:pt x="427140" y="1142289"/>
                      <a:pt x="493527" y="877075"/>
                      <a:pt x="679486" y="672438"/>
                    </a:cubicBezTo>
                    <a:cubicBezTo>
                      <a:pt x="996195" y="344949"/>
                      <a:pt x="1400749" y="225380"/>
                      <a:pt x="1692372" y="506446"/>
                    </a:cubicBezTo>
                    <a:cubicBezTo>
                      <a:pt x="1913597" y="112007"/>
                      <a:pt x="2412785" y="-104167"/>
                      <a:pt x="2713596" y="334126"/>
                    </a:cubicBezTo>
                    <a:cubicBezTo>
                      <a:pt x="2791654" y="184032"/>
                      <a:pt x="2954070" y="66471"/>
                      <a:pt x="3111524" y="19471"/>
                    </a:cubicBezTo>
                    <a:cubicBezTo>
                      <a:pt x="3273987" y="-47392"/>
                      <a:pt x="3456360" y="63460"/>
                      <a:pt x="3605036" y="241540"/>
                    </a:cubicBezTo>
                    <a:cubicBezTo>
                      <a:pt x="3762215" y="19028"/>
                      <a:pt x="4046273" y="-74383"/>
                      <a:pt x="4285369" y="67175"/>
                    </a:cubicBezTo>
                    <a:cubicBezTo>
                      <a:pt x="4454048" y="186658"/>
                      <a:pt x="4545946" y="336330"/>
                      <a:pt x="4630369" y="542857"/>
                    </a:cubicBezTo>
                    <a:cubicBezTo>
                      <a:pt x="4846842" y="608859"/>
                      <a:pt x="5024204" y="822204"/>
                      <a:pt x="5073129" y="1004520"/>
                    </a:cubicBezTo>
                    <a:cubicBezTo>
                      <a:pt x="5140685" y="1166748"/>
                      <a:pt x="5116799" y="1362337"/>
                      <a:pt x="5053311" y="1505125"/>
                    </a:cubicBezTo>
                    <a:cubicBezTo>
                      <a:pt x="5212293" y="1708154"/>
                      <a:pt x="5201121" y="1978824"/>
                      <a:pt x="5198078" y="2270539"/>
                    </a:cubicBezTo>
                    <a:cubicBezTo>
                      <a:pt x="5083550" y="2551760"/>
                      <a:pt x="4848236" y="2839935"/>
                      <a:pt x="4519921" y="2940543"/>
                    </a:cubicBezTo>
                    <a:cubicBezTo>
                      <a:pt x="4518910" y="3190876"/>
                      <a:pt x="4409935" y="3370871"/>
                      <a:pt x="4277152" y="3514652"/>
                    </a:cubicBezTo>
                    <a:cubicBezTo>
                      <a:pt x="4002757" y="3728623"/>
                      <a:pt x="3744273" y="3811484"/>
                      <a:pt x="3450602" y="3584165"/>
                    </a:cubicBezTo>
                    <a:cubicBezTo>
                      <a:pt x="3356510" y="3905426"/>
                      <a:pt x="3198875" y="4166751"/>
                      <a:pt x="2859933" y="4196632"/>
                    </a:cubicBezTo>
                    <a:cubicBezTo>
                      <a:pt x="2478755" y="4321991"/>
                      <a:pt x="2220166" y="4161843"/>
                      <a:pt x="1991452" y="3822785"/>
                    </a:cubicBezTo>
                    <a:cubicBezTo>
                      <a:pt x="1643194" y="4171037"/>
                      <a:pt x="1033611" y="3912784"/>
                      <a:pt x="701358" y="3453415"/>
                    </a:cubicBezTo>
                    <a:cubicBezTo>
                      <a:pt x="413314" y="3493653"/>
                      <a:pt x="222203" y="3318714"/>
                      <a:pt x="134133" y="3042378"/>
                    </a:cubicBezTo>
                    <a:cubicBezTo>
                      <a:pt x="118782" y="2832854"/>
                      <a:pt x="138073" y="2645457"/>
                      <a:pt x="255336" y="2487545"/>
                    </a:cubicBezTo>
                    <a:cubicBezTo>
                      <a:pt x="88462" y="2355145"/>
                      <a:pt x="-6663" y="2127710"/>
                      <a:pt x="-605" y="1918304"/>
                    </a:cubicBezTo>
                    <a:cubicBezTo>
                      <a:pt x="79487" y="1618815"/>
                      <a:pt x="220540" y="1445966"/>
                      <a:pt x="466807" y="1412345"/>
                    </a:cubicBezTo>
                    <a:cubicBezTo>
                      <a:pt x="468657" y="1407968"/>
                      <a:pt x="470070" y="1402966"/>
                      <a:pt x="471278" y="1399007"/>
                    </a:cubicBezTo>
                    <a:close/>
                  </a:path>
                  <a:path w="5220313" h="4205784" stroke="0" extrusionOk="0">
                    <a:moveTo>
                      <a:pt x="-1317140" y="4172727"/>
                    </a:moveTo>
                    <a:cubicBezTo>
                      <a:pt x="-1311443" y="4247724"/>
                      <a:pt x="-1371120" y="4290039"/>
                      <a:pt x="-1433967" y="4289554"/>
                    </a:cubicBezTo>
                    <a:cubicBezTo>
                      <a:pt x="-1504124" y="4275470"/>
                      <a:pt x="-1542677" y="4251043"/>
                      <a:pt x="-1550794" y="4172727"/>
                    </a:cubicBezTo>
                    <a:cubicBezTo>
                      <a:pt x="-1537718" y="4106237"/>
                      <a:pt x="-1497336" y="4066367"/>
                      <a:pt x="-1433967" y="4055900"/>
                    </a:cubicBezTo>
                    <a:cubicBezTo>
                      <a:pt x="-1377792" y="4047821"/>
                      <a:pt x="-1318222" y="4114761"/>
                      <a:pt x="-1317140" y="4172727"/>
                    </a:cubicBezTo>
                    <a:close/>
                  </a:path>
                  <a:path w="5220313" h="4205784" stroke="0" extrusionOk="0">
                    <a:moveTo>
                      <a:pt x="-655995" y="3894138"/>
                    </a:moveTo>
                    <a:cubicBezTo>
                      <a:pt x="-681151" y="4040867"/>
                      <a:pt x="-767756" y="4131340"/>
                      <a:pt x="-889650" y="4127793"/>
                    </a:cubicBezTo>
                    <a:cubicBezTo>
                      <a:pt x="-1005958" y="4103254"/>
                      <a:pt x="-1128156" y="4029830"/>
                      <a:pt x="-1123305" y="3894138"/>
                    </a:cubicBezTo>
                    <a:cubicBezTo>
                      <a:pt x="-1125069" y="3771037"/>
                      <a:pt x="-999661" y="3665410"/>
                      <a:pt x="-889650" y="3660483"/>
                    </a:cubicBezTo>
                    <a:cubicBezTo>
                      <a:pt x="-745990" y="3677433"/>
                      <a:pt x="-660620" y="3735631"/>
                      <a:pt x="-655995" y="3894138"/>
                    </a:cubicBezTo>
                    <a:close/>
                  </a:path>
                  <a:path w="5220313" h="4205784" stroke="0" extrusionOk="0">
                    <a:moveTo>
                      <a:pt x="213145" y="3509094"/>
                    </a:moveTo>
                    <a:cubicBezTo>
                      <a:pt x="236736" y="3727083"/>
                      <a:pt x="61438" y="3860558"/>
                      <a:pt x="-137337" y="3859576"/>
                    </a:cubicBezTo>
                    <a:cubicBezTo>
                      <a:pt x="-317390" y="3858210"/>
                      <a:pt x="-491557" y="3696663"/>
                      <a:pt x="-487819" y="3509094"/>
                    </a:cubicBezTo>
                    <a:cubicBezTo>
                      <a:pt x="-473578" y="3351736"/>
                      <a:pt x="-337352" y="3167451"/>
                      <a:pt x="-137337" y="3158612"/>
                    </a:cubicBezTo>
                    <a:cubicBezTo>
                      <a:pt x="53559" y="3144406"/>
                      <a:pt x="192774" y="3277088"/>
                      <a:pt x="213145" y="3509094"/>
                    </a:cubicBezTo>
                    <a:close/>
                  </a:path>
                  <a:path w="5220313" h="4205784" fill="none" stroke="0" extrusionOk="0">
                    <a:moveTo>
                      <a:pt x="567104" y="2548490"/>
                    </a:moveTo>
                    <a:cubicBezTo>
                      <a:pt x="473229" y="2560663"/>
                      <a:pt x="343571" y="2516601"/>
                      <a:pt x="261015" y="2470898"/>
                    </a:cubicBezTo>
                    <a:moveTo>
                      <a:pt x="837183" y="3397630"/>
                    </a:moveTo>
                    <a:cubicBezTo>
                      <a:pt x="795806" y="3416829"/>
                      <a:pt x="751662" y="3430359"/>
                      <a:pt x="703292" y="3434723"/>
                    </a:cubicBezTo>
                    <a:moveTo>
                      <a:pt x="1991211" y="3805650"/>
                    </a:moveTo>
                    <a:cubicBezTo>
                      <a:pt x="1967109" y="3755542"/>
                      <a:pt x="1931354" y="3690458"/>
                      <a:pt x="1910489" y="3636250"/>
                    </a:cubicBezTo>
                    <a:moveTo>
                      <a:pt x="3483471" y="3383222"/>
                    </a:moveTo>
                    <a:cubicBezTo>
                      <a:pt x="3477726" y="3451123"/>
                      <a:pt x="3471863" y="3522192"/>
                      <a:pt x="3451206" y="3569075"/>
                    </a:cubicBezTo>
                    <a:moveTo>
                      <a:pt x="4124168" y="2234712"/>
                    </a:moveTo>
                    <a:cubicBezTo>
                      <a:pt x="4391959" y="2398621"/>
                      <a:pt x="4527540" y="2616263"/>
                      <a:pt x="4517020" y="2929445"/>
                    </a:cubicBezTo>
                    <a:moveTo>
                      <a:pt x="5050894" y="1494805"/>
                    </a:moveTo>
                    <a:cubicBezTo>
                      <a:pt x="4998506" y="1601443"/>
                      <a:pt x="4953617" y="1686144"/>
                      <a:pt x="4875917" y="1755330"/>
                    </a:cubicBezTo>
                    <a:moveTo>
                      <a:pt x="4631094" y="528254"/>
                    </a:moveTo>
                    <a:cubicBezTo>
                      <a:pt x="4634719" y="570535"/>
                      <a:pt x="4641795" y="611573"/>
                      <a:pt x="4640278" y="651312"/>
                    </a:cubicBezTo>
                    <a:moveTo>
                      <a:pt x="3513802" y="384751"/>
                    </a:moveTo>
                    <a:cubicBezTo>
                      <a:pt x="3529262" y="326675"/>
                      <a:pt x="3559552" y="283412"/>
                      <a:pt x="3603466" y="227813"/>
                    </a:cubicBezTo>
                    <a:moveTo>
                      <a:pt x="2675531" y="459520"/>
                    </a:moveTo>
                    <a:cubicBezTo>
                      <a:pt x="2692315" y="409765"/>
                      <a:pt x="2708867" y="362518"/>
                      <a:pt x="2718913" y="324195"/>
                    </a:cubicBezTo>
                    <a:moveTo>
                      <a:pt x="1691768" y="505472"/>
                    </a:moveTo>
                    <a:cubicBezTo>
                      <a:pt x="1739140" y="535444"/>
                      <a:pt x="1792935" y="597389"/>
                      <a:pt x="1848860" y="636708"/>
                    </a:cubicBezTo>
                    <a:moveTo>
                      <a:pt x="498709" y="1537155"/>
                    </a:moveTo>
                    <a:cubicBezTo>
                      <a:pt x="497369" y="1494051"/>
                      <a:pt x="474664" y="1447209"/>
                      <a:pt x="471278" y="1399007"/>
                    </a:cubicBezTo>
                  </a:path>
                </a:pathLst>
              </a:cu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思想气泡: 云 7"/>
              <p:cNvSpPr/>
              <p:nvPr/>
            </p:nvSpPr>
            <p:spPr>
              <a:xfrm>
                <a:off x="6033945" y="1278509"/>
                <a:ext cx="5084116" cy="4096056"/>
              </a:xfrm>
              <a:custGeom>
                <a:avLst/>
                <a:gdLst>
                  <a:gd name="connsiteX0" fmla="*/ 458982 w 5084116"/>
                  <a:gd name="connsiteY0" fmla="*/ 1362507 h 4096056"/>
                  <a:gd name="connsiteX1" fmla="*/ 661758 w 5084116"/>
                  <a:gd name="connsiteY1" fmla="*/ 654894 h 4096056"/>
                  <a:gd name="connsiteX2" fmla="*/ 1648218 w 5084116"/>
                  <a:gd name="connsiteY2" fmla="*/ 493233 h 4096056"/>
                  <a:gd name="connsiteX3" fmla="*/ 2642798 w 5084116"/>
                  <a:gd name="connsiteY3" fmla="*/ 325408 h 4096056"/>
                  <a:gd name="connsiteX4" fmla="*/ 3030344 w 5084116"/>
                  <a:gd name="connsiteY4" fmla="*/ 18963 h 4096056"/>
                  <a:gd name="connsiteX5" fmla="*/ 3510982 w 5084116"/>
                  <a:gd name="connsiteY5" fmla="*/ 235238 h 4096056"/>
                  <a:gd name="connsiteX6" fmla="*/ 4173564 w 5084116"/>
                  <a:gd name="connsiteY6" fmla="*/ 65423 h 4096056"/>
                  <a:gd name="connsiteX7" fmla="*/ 4509563 w 5084116"/>
                  <a:gd name="connsiteY7" fmla="*/ 528694 h 4096056"/>
                  <a:gd name="connsiteX8" fmla="*/ 4940772 w 5084116"/>
                  <a:gd name="connsiteY8" fmla="*/ 978312 h 4096056"/>
                  <a:gd name="connsiteX9" fmla="*/ 4921471 w 5084116"/>
                  <a:gd name="connsiteY9" fmla="*/ 1465857 h 4096056"/>
                  <a:gd name="connsiteX10" fmla="*/ 5062461 w 5084116"/>
                  <a:gd name="connsiteY10" fmla="*/ 2211301 h 4096056"/>
                  <a:gd name="connsiteX11" fmla="*/ 4401997 w 5084116"/>
                  <a:gd name="connsiteY11" fmla="*/ 2863825 h 4096056"/>
                  <a:gd name="connsiteX12" fmla="*/ 4165562 w 5084116"/>
                  <a:gd name="connsiteY12" fmla="*/ 3422956 h 4096056"/>
                  <a:gd name="connsiteX13" fmla="*/ 3360577 w 5084116"/>
                  <a:gd name="connsiteY13" fmla="*/ 3490655 h 4096056"/>
                  <a:gd name="connsiteX14" fmla="*/ 2785318 w 5084116"/>
                  <a:gd name="connsiteY14" fmla="*/ 4087143 h 4096056"/>
                  <a:gd name="connsiteX15" fmla="*/ 1939496 w 5084116"/>
                  <a:gd name="connsiteY15" fmla="*/ 3723049 h 4096056"/>
                  <a:gd name="connsiteX16" fmla="*/ 683060 w 5084116"/>
                  <a:gd name="connsiteY16" fmla="*/ 3363317 h 4096056"/>
                  <a:gd name="connsiteX17" fmla="*/ 130633 w 5084116"/>
                  <a:gd name="connsiteY17" fmla="*/ 2963003 h 4096056"/>
                  <a:gd name="connsiteX18" fmla="*/ 248674 w 5084116"/>
                  <a:gd name="connsiteY18" fmla="*/ 2422646 h 4096056"/>
                  <a:gd name="connsiteX19" fmla="*/ -589 w 5084116"/>
                  <a:gd name="connsiteY19" fmla="*/ 1868256 h 4096056"/>
                  <a:gd name="connsiteX20" fmla="*/ 454628 w 5084116"/>
                  <a:gd name="connsiteY20" fmla="*/ 1375497 h 4096056"/>
                  <a:gd name="connsiteX21" fmla="*/ 458982 w 5084116"/>
                  <a:gd name="connsiteY21" fmla="*/ 1362507 h 4096056"/>
                  <a:gd name="connsiteX0-1" fmla="*/ -1282776 w 5084116"/>
                  <a:gd name="connsiteY0-2" fmla="*/ 4063861 h 4096056"/>
                  <a:gd name="connsiteX1-3" fmla="*/ -1396555 w 5084116"/>
                  <a:gd name="connsiteY1-4" fmla="*/ 4177640 h 4096056"/>
                  <a:gd name="connsiteX2-5" fmla="*/ -1510334 w 5084116"/>
                  <a:gd name="connsiteY2-6" fmla="*/ 4063861 h 4096056"/>
                  <a:gd name="connsiteX3-7" fmla="*/ -1396555 w 5084116"/>
                  <a:gd name="connsiteY3-8" fmla="*/ 3950082 h 4096056"/>
                  <a:gd name="connsiteX4-9" fmla="*/ -1282776 w 5084116"/>
                  <a:gd name="connsiteY4-10" fmla="*/ 4063861 h 4096056"/>
                  <a:gd name="connsiteX0-11" fmla="*/ -638880 w 5084116"/>
                  <a:gd name="connsiteY0-12" fmla="*/ 3792540 h 4096056"/>
                  <a:gd name="connsiteX1-13" fmla="*/ -866439 w 5084116"/>
                  <a:gd name="connsiteY1-14" fmla="*/ 4020099 h 4096056"/>
                  <a:gd name="connsiteX2-15" fmla="*/ -1093998 w 5084116"/>
                  <a:gd name="connsiteY2-16" fmla="*/ 3792540 h 4096056"/>
                  <a:gd name="connsiteX3-17" fmla="*/ -866439 w 5084116"/>
                  <a:gd name="connsiteY3-18" fmla="*/ 3564981 h 4096056"/>
                  <a:gd name="connsiteX4-19" fmla="*/ -638880 w 5084116"/>
                  <a:gd name="connsiteY4-20" fmla="*/ 3792540 h 4096056"/>
                  <a:gd name="connsiteX0-21" fmla="*/ 207584 w 5084116"/>
                  <a:gd name="connsiteY0-22" fmla="*/ 3417543 h 4096056"/>
                  <a:gd name="connsiteX1-23" fmla="*/ -133754 w 5084116"/>
                  <a:gd name="connsiteY1-24" fmla="*/ 3758881 h 4096056"/>
                  <a:gd name="connsiteX2-25" fmla="*/ -475092 w 5084116"/>
                  <a:gd name="connsiteY2-26" fmla="*/ 3417543 h 4096056"/>
                  <a:gd name="connsiteX3-27" fmla="*/ -133754 w 5084116"/>
                  <a:gd name="connsiteY3-28" fmla="*/ 3076205 h 4096056"/>
                  <a:gd name="connsiteX4-29" fmla="*/ 207584 w 5084116"/>
                  <a:gd name="connsiteY4-30" fmla="*/ 3417543 h 4096056"/>
                  <a:gd name="connsiteX0-31" fmla="*/ 552309 w 5084116"/>
                  <a:gd name="connsiteY0-32" fmla="*/ 2482001 h 4096056"/>
                  <a:gd name="connsiteX1-33" fmla="*/ 254205 w 5084116"/>
                  <a:gd name="connsiteY1-34" fmla="*/ 2406432 h 4096056"/>
                  <a:gd name="connsiteX2-35" fmla="*/ 815341 w 5084116"/>
                  <a:gd name="connsiteY2-36" fmla="*/ 3308987 h 4096056"/>
                  <a:gd name="connsiteX3-37" fmla="*/ 684943 w 5084116"/>
                  <a:gd name="connsiteY3-38" fmla="*/ 3345112 h 4096056"/>
                  <a:gd name="connsiteX4-39" fmla="*/ 1939260 w 5084116"/>
                  <a:gd name="connsiteY4-40" fmla="*/ 3706361 h 4096056"/>
                  <a:gd name="connsiteX5-41" fmla="*/ 1860645 w 5084116"/>
                  <a:gd name="connsiteY5-42" fmla="*/ 3541381 h 4096056"/>
                  <a:gd name="connsiteX6-43" fmla="*/ 3392588 w 5084116"/>
                  <a:gd name="connsiteY6-44" fmla="*/ 3294954 h 4096056"/>
                  <a:gd name="connsiteX7-45" fmla="*/ 3361165 w 5084116"/>
                  <a:gd name="connsiteY7-46" fmla="*/ 3475958 h 4096056"/>
                  <a:gd name="connsiteX8-47" fmla="*/ 4016569 w 5084116"/>
                  <a:gd name="connsiteY8-48" fmla="*/ 2176409 h 4096056"/>
                  <a:gd name="connsiteX9-49" fmla="*/ 4399172 w 5084116"/>
                  <a:gd name="connsiteY9-50" fmla="*/ 2853016 h 4096056"/>
                  <a:gd name="connsiteX10-51" fmla="*/ 4919117 w 5084116"/>
                  <a:gd name="connsiteY10-52" fmla="*/ 1455806 h 4096056"/>
                  <a:gd name="connsiteX11-53" fmla="*/ 4748705 w 5084116"/>
                  <a:gd name="connsiteY11-54" fmla="*/ 1709534 h 4096056"/>
                  <a:gd name="connsiteX12-55" fmla="*/ 4510269 w 5084116"/>
                  <a:gd name="connsiteY12-56" fmla="*/ 514472 h 4096056"/>
                  <a:gd name="connsiteX13-57" fmla="*/ 4519214 w 5084116"/>
                  <a:gd name="connsiteY13-58" fmla="*/ 634319 h 4096056"/>
                  <a:gd name="connsiteX14-59" fmla="*/ 3422127 w 5084116"/>
                  <a:gd name="connsiteY14-60" fmla="*/ 374713 h 4096056"/>
                  <a:gd name="connsiteX15-61" fmla="*/ 3509452 w 5084116"/>
                  <a:gd name="connsiteY15-62" fmla="*/ 221869 h 4096056"/>
                  <a:gd name="connsiteX16-63" fmla="*/ 2605727 w 5084116"/>
                  <a:gd name="connsiteY16-64" fmla="*/ 447532 h 4096056"/>
                  <a:gd name="connsiteX17-65" fmla="*/ 2647977 w 5084116"/>
                  <a:gd name="connsiteY17-66" fmla="*/ 315737 h 4096056"/>
                  <a:gd name="connsiteX18-67" fmla="*/ 1647630 w 5084116"/>
                  <a:gd name="connsiteY18-68" fmla="*/ 492285 h 4096056"/>
                  <a:gd name="connsiteX19-69" fmla="*/ 1800624 w 5084116"/>
                  <a:gd name="connsiteY19-70" fmla="*/ 620097 h 4096056"/>
                  <a:gd name="connsiteX20-71" fmla="*/ 485697 w 5084116"/>
                  <a:gd name="connsiteY20-72" fmla="*/ 1497051 h 4096056"/>
                  <a:gd name="connsiteX21-73" fmla="*/ 458982 w 5084116"/>
                  <a:gd name="connsiteY21-74" fmla="*/ 1362507 h 4096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41" y="connsiteY5-42"/>
                  </a:cxn>
                  <a:cxn ang="0">
                    <a:pos x="connsiteX6-43" y="connsiteY6-44"/>
                  </a:cxn>
                  <a:cxn ang="0">
                    <a:pos x="connsiteX7-45" y="connsiteY7-46"/>
                  </a:cxn>
                  <a:cxn ang="0">
                    <a:pos x="connsiteX8-47" y="connsiteY8-48"/>
                  </a:cxn>
                  <a:cxn ang="0">
                    <a:pos x="connsiteX9-49" y="connsiteY9-50"/>
                  </a:cxn>
                  <a:cxn ang="0">
                    <a:pos x="connsiteX10-51" y="connsiteY10-52"/>
                  </a:cxn>
                  <a:cxn ang="0">
                    <a:pos x="connsiteX11-53" y="connsiteY11-54"/>
                  </a:cxn>
                  <a:cxn ang="0">
                    <a:pos x="connsiteX12-55" y="connsiteY12-56"/>
                  </a:cxn>
                  <a:cxn ang="0">
                    <a:pos x="connsiteX13-57" y="connsiteY13-58"/>
                  </a:cxn>
                  <a:cxn ang="0">
                    <a:pos x="connsiteX14-59" y="connsiteY14-60"/>
                  </a:cxn>
                  <a:cxn ang="0">
                    <a:pos x="connsiteX15-61" y="connsiteY15-62"/>
                  </a:cxn>
                  <a:cxn ang="0">
                    <a:pos x="connsiteX16-63" y="connsiteY16-64"/>
                  </a:cxn>
                  <a:cxn ang="0">
                    <a:pos x="connsiteX17-65" y="connsiteY17-66"/>
                  </a:cxn>
                  <a:cxn ang="0">
                    <a:pos x="connsiteX18-67" y="connsiteY18-68"/>
                  </a:cxn>
                  <a:cxn ang="0">
                    <a:pos x="connsiteX19-69" y="connsiteY19-70"/>
                  </a:cxn>
                  <a:cxn ang="0">
                    <a:pos x="connsiteX20-71" y="connsiteY20-72"/>
                  </a:cxn>
                  <a:cxn ang="0">
                    <a:pos x="connsiteX21-73" y="connsiteY21-74"/>
                  </a:cxn>
                </a:cxnLst>
                <a:rect l="l" t="t" r="r" b="b"/>
                <a:pathLst>
                  <a:path w="5084116" h="4096056" fill="none" extrusionOk="0">
                    <a:moveTo>
                      <a:pt x="458982" y="1362507"/>
                    </a:moveTo>
                    <a:cubicBezTo>
                      <a:pt x="462144" y="1110799"/>
                      <a:pt x="504199" y="855854"/>
                      <a:pt x="661758" y="654894"/>
                    </a:cubicBezTo>
                    <a:cubicBezTo>
                      <a:pt x="905240" y="373208"/>
                      <a:pt x="1321505" y="373963"/>
                      <a:pt x="1648218" y="493233"/>
                    </a:cubicBezTo>
                    <a:cubicBezTo>
                      <a:pt x="1864167" y="156926"/>
                      <a:pt x="2409602" y="-84976"/>
                      <a:pt x="2642798" y="325408"/>
                    </a:cubicBezTo>
                    <a:cubicBezTo>
                      <a:pt x="2749832" y="152591"/>
                      <a:pt x="2879155" y="52163"/>
                      <a:pt x="3030344" y="18963"/>
                    </a:cubicBezTo>
                    <a:cubicBezTo>
                      <a:pt x="3239532" y="-34672"/>
                      <a:pt x="3403475" y="65962"/>
                      <a:pt x="3510982" y="235238"/>
                    </a:cubicBezTo>
                    <a:cubicBezTo>
                      <a:pt x="3692400" y="39673"/>
                      <a:pt x="3952756" y="-43084"/>
                      <a:pt x="4173564" y="65423"/>
                    </a:cubicBezTo>
                    <a:cubicBezTo>
                      <a:pt x="4313198" y="112520"/>
                      <a:pt x="4450343" y="362674"/>
                      <a:pt x="4509563" y="528694"/>
                    </a:cubicBezTo>
                    <a:cubicBezTo>
                      <a:pt x="4705029" y="593593"/>
                      <a:pt x="4855995" y="780686"/>
                      <a:pt x="4940772" y="978312"/>
                    </a:cubicBezTo>
                    <a:cubicBezTo>
                      <a:pt x="4995110" y="1143930"/>
                      <a:pt x="5007890" y="1332759"/>
                      <a:pt x="4921471" y="1465857"/>
                    </a:cubicBezTo>
                    <a:cubicBezTo>
                      <a:pt x="5097467" y="1668019"/>
                      <a:pt x="5133293" y="2011231"/>
                      <a:pt x="5062461" y="2211301"/>
                    </a:cubicBezTo>
                    <a:cubicBezTo>
                      <a:pt x="5000004" y="2546172"/>
                      <a:pt x="4730580" y="2750292"/>
                      <a:pt x="4401997" y="2863825"/>
                    </a:cubicBezTo>
                    <a:cubicBezTo>
                      <a:pt x="4396833" y="3084830"/>
                      <a:pt x="4341044" y="3280848"/>
                      <a:pt x="4165562" y="3422956"/>
                    </a:cubicBezTo>
                    <a:cubicBezTo>
                      <a:pt x="3916209" y="3677928"/>
                      <a:pt x="3621777" y="3675207"/>
                      <a:pt x="3360577" y="3490655"/>
                    </a:cubicBezTo>
                    <a:cubicBezTo>
                      <a:pt x="3295736" y="3739705"/>
                      <a:pt x="2997275" y="4003800"/>
                      <a:pt x="2785318" y="4087143"/>
                    </a:cubicBezTo>
                    <a:cubicBezTo>
                      <a:pt x="2438676" y="4150425"/>
                      <a:pt x="2082791" y="4034529"/>
                      <a:pt x="1939496" y="3723049"/>
                    </a:cubicBezTo>
                    <a:cubicBezTo>
                      <a:pt x="1488069" y="3957280"/>
                      <a:pt x="918933" y="3850006"/>
                      <a:pt x="683060" y="3363317"/>
                    </a:cubicBezTo>
                    <a:cubicBezTo>
                      <a:pt x="397839" y="3438711"/>
                      <a:pt x="249101" y="3219760"/>
                      <a:pt x="130633" y="2963003"/>
                    </a:cubicBezTo>
                    <a:cubicBezTo>
                      <a:pt x="92507" y="2732943"/>
                      <a:pt x="120752" y="2589087"/>
                      <a:pt x="248674" y="2422646"/>
                    </a:cubicBezTo>
                    <a:cubicBezTo>
                      <a:pt x="76206" y="2333787"/>
                      <a:pt x="-39847" y="2128099"/>
                      <a:pt x="-589" y="1868256"/>
                    </a:cubicBezTo>
                    <a:cubicBezTo>
                      <a:pt x="50993" y="1593841"/>
                      <a:pt x="220017" y="1416911"/>
                      <a:pt x="454628" y="1375497"/>
                    </a:cubicBezTo>
                    <a:cubicBezTo>
                      <a:pt x="455485" y="1371768"/>
                      <a:pt x="457260" y="1365948"/>
                      <a:pt x="458982" y="1362507"/>
                    </a:cubicBezTo>
                    <a:close/>
                  </a:path>
                  <a:path w="5084116" h="4096056" fill="none" extrusionOk="0">
                    <a:moveTo>
                      <a:pt x="-1282776" y="4063861"/>
                    </a:moveTo>
                    <a:cubicBezTo>
                      <a:pt x="-1276215" y="4137508"/>
                      <a:pt x="-1341977" y="4171718"/>
                      <a:pt x="-1396555" y="4177640"/>
                    </a:cubicBezTo>
                    <a:cubicBezTo>
                      <a:pt x="-1456576" y="4175532"/>
                      <a:pt x="-1517610" y="4134318"/>
                      <a:pt x="-1510334" y="4063861"/>
                    </a:cubicBezTo>
                    <a:cubicBezTo>
                      <a:pt x="-1502073" y="4008690"/>
                      <a:pt x="-1454994" y="3944212"/>
                      <a:pt x="-1396555" y="3950082"/>
                    </a:cubicBezTo>
                    <a:cubicBezTo>
                      <a:pt x="-1319824" y="3951601"/>
                      <a:pt x="-1275985" y="4013760"/>
                      <a:pt x="-1282776" y="4063861"/>
                    </a:cubicBezTo>
                    <a:close/>
                  </a:path>
                  <a:path w="5084116" h="4096056" fill="none" extrusionOk="0">
                    <a:moveTo>
                      <a:pt x="-638880" y="3792540"/>
                    </a:moveTo>
                    <a:cubicBezTo>
                      <a:pt x="-647764" y="3927249"/>
                      <a:pt x="-732678" y="4027634"/>
                      <a:pt x="-866439" y="4020099"/>
                    </a:cubicBezTo>
                    <a:cubicBezTo>
                      <a:pt x="-976226" y="4011193"/>
                      <a:pt x="-1080340" y="3900896"/>
                      <a:pt x="-1093998" y="3792540"/>
                    </a:cubicBezTo>
                    <a:cubicBezTo>
                      <a:pt x="-1077440" y="3643142"/>
                      <a:pt x="-965985" y="3580023"/>
                      <a:pt x="-866439" y="3564981"/>
                    </a:cubicBezTo>
                    <a:cubicBezTo>
                      <a:pt x="-725223" y="3572303"/>
                      <a:pt x="-649202" y="3662348"/>
                      <a:pt x="-638880" y="3792540"/>
                    </a:cubicBezTo>
                    <a:close/>
                  </a:path>
                  <a:path w="5084116" h="4096056" fill="none" extrusionOk="0">
                    <a:moveTo>
                      <a:pt x="207584" y="3417543"/>
                    </a:moveTo>
                    <a:cubicBezTo>
                      <a:pt x="211631" y="3599409"/>
                      <a:pt x="54860" y="3766476"/>
                      <a:pt x="-133754" y="3758881"/>
                    </a:cubicBezTo>
                    <a:cubicBezTo>
                      <a:pt x="-313336" y="3762666"/>
                      <a:pt x="-448299" y="3584246"/>
                      <a:pt x="-475092" y="3417543"/>
                    </a:cubicBezTo>
                    <a:cubicBezTo>
                      <a:pt x="-468855" y="3238045"/>
                      <a:pt x="-285193" y="3065946"/>
                      <a:pt x="-133754" y="3076205"/>
                    </a:cubicBezTo>
                    <a:cubicBezTo>
                      <a:pt x="90906" y="3088851"/>
                      <a:pt x="205616" y="3246932"/>
                      <a:pt x="207584" y="3417543"/>
                    </a:cubicBezTo>
                    <a:close/>
                  </a:path>
                  <a:path w="5084116" h="4096056" fill="none" extrusionOk="0">
                    <a:moveTo>
                      <a:pt x="552309" y="2482001"/>
                    </a:moveTo>
                    <a:cubicBezTo>
                      <a:pt x="466296" y="2476533"/>
                      <a:pt x="348055" y="2438964"/>
                      <a:pt x="254205" y="2406432"/>
                    </a:cubicBezTo>
                    <a:moveTo>
                      <a:pt x="815341" y="3308987"/>
                    </a:moveTo>
                    <a:cubicBezTo>
                      <a:pt x="763506" y="3329571"/>
                      <a:pt x="728650" y="333830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3313" y="3640718"/>
                      <a:pt x="1880122" y="35988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6231" y="3352659"/>
                      <a:pt x="3362567" y="34199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66009" y="2293287"/>
                      <a:pt x="4382958" y="2620215"/>
                      <a:pt x="4399172" y="2853016"/>
                    </a:cubicBezTo>
                    <a:moveTo>
                      <a:pt x="4919117" y="1455806"/>
                    </a:moveTo>
                    <a:cubicBezTo>
                      <a:pt x="4870311" y="1549794"/>
                      <a:pt x="4806641" y="1644478"/>
                      <a:pt x="4748705" y="1709534"/>
                    </a:cubicBezTo>
                    <a:moveTo>
                      <a:pt x="4510269" y="514472"/>
                    </a:moveTo>
                    <a:cubicBezTo>
                      <a:pt x="4523983" y="556032"/>
                      <a:pt x="4527562" y="595341"/>
                      <a:pt x="4519214" y="634319"/>
                    </a:cubicBezTo>
                    <a:moveTo>
                      <a:pt x="3422127" y="374713"/>
                    </a:moveTo>
                    <a:cubicBezTo>
                      <a:pt x="3439479" y="327767"/>
                      <a:pt x="3473184" y="277930"/>
                      <a:pt x="3509452" y="221869"/>
                    </a:cubicBezTo>
                    <a:moveTo>
                      <a:pt x="2605727" y="447532"/>
                    </a:moveTo>
                    <a:cubicBezTo>
                      <a:pt x="2615109" y="397445"/>
                      <a:pt x="2620109" y="361728"/>
                      <a:pt x="2647977" y="315737"/>
                    </a:cubicBezTo>
                    <a:moveTo>
                      <a:pt x="1647630" y="492285"/>
                    </a:moveTo>
                    <a:cubicBezTo>
                      <a:pt x="1691993" y="522682"/>
                      <a:pt x="1761622" y="564989"/>
                      <a:pt x="1800624" y="620097"/>
                    </a:cubicBezTo>
                    <a:moveTo>
                      <a:pt x="485697" y="1497051"/>
                    </a:moveTo>
                    <a:cubicBezTo>
                      <a:pt x="464727" y="1458374"/>
                      <a:pt x="467744" y="1409335"/>
                      <a:pt x="458982" y="1362507"/>
                    </a:cubicBezTo>
                  </a:path>
                  <a:path w="5084116" h="4096056" stroke="0" extrusionOk="0">
                    <a:moveTo>
                      <a:pt x="458982" y="1362507"/>
                    </a:moveTo>
                    <a:cubicBezTo>
                      <a:pt x="382935" y="1133993"/>
                      <a:pt x="450784" y="866158"/>
                      <a:pt x="661758" y="654894"/>
                    </a:cubicBezTo>
                    <a:cubicBezTo>
                      <a:pt x="1001681" y="326061"/>
                      <a:pt x="1360276" y="226280"/>
                      <a:pt x="1648218" y="493233"/>
                    </a:cubicBezTo>
                    <a:cubicBezTo>
                      <a:pt x="1909093" y="165118"/>
                      <a:pt x="2348582" y="-80510"/>
                      <a:pt x="2642798" y="325408"/>
                    </a:cubicBezTo>
                    <a:cubicBezTo>
                      <a:pt x="2718677" y="174409"/>
                      <a:pt x="2880273" y="69404"/>
                      <a:pt x="3030344" y="18963"/>
                    </a:cubicBezTo>
                    <a:cubicBezTo>
                      <a:pt x="3198530" y="-32091"/>
                      <a:pt x="3353867" y="57498"/>
                      <a:pt x="3510982" y="235238"/>
                    </a:cubicBezTo>
                    <a:cubicBezTo>
                      <a:pt x="3630063" y="-5580"/>
                      <a:pt x="3941565" y="-59787"/>
                      <a:pt x="4173564" y="65423"/>
                    </a:cubicBezTo>
                    <a:cubicBezTo>
                      <a:pt x="4337927" y="181548"/>
                      <a:pt x="4441874" y="325997"/>
                      <a:pt x="4509563" y="528694"/>
                    </a:cubicBezTo>
                    <a:cubicBezTo>
                      <a:pt x="4726381" y="595710"/>
                      <a:pt x="4883374" y="778105"/>
                      <a:pt x="4940772" y="978312"/>
                    </a:cubicBezTo>
                    <a:cubicBezTo>
                      <a:pt x="4998032" y="1137106"/>
                      <a:pt x="4983840" y="1332463"/>
                      <a:pt x="4921471" y="1465857"/>
                    </a:cubicBezTo>
                    <a:cubicBezTo>
                      <a:pt x="5096961" y="1618335"/>
                      <a:pt x="5102084" y="1943503"/>
                      <a:pt x="5062461" y="2211301"/>
                    </a:cubicBezTo>
                    <a:cubicBezTo>
                      <a:pt x="4972474" y="2531660"/>
                      <a:pt x="4721171" y="2732837"/>
                      <a:pt x="4401997" y="2863825"/>
                    </a:cubicBezTo>
                    <a:cubicBezTo>
                      <a:pt x="4401080" y="3111196"/>
                      <a:pt x="4306651" y="3282744"/>
                      <a:pt x="4165562" y="3422956"/>
                    </a:cubicBezTo>
                    <a:cubicBezTo>
                      <a:pt x="3918393" y="3633697"/>
                      <a:pt x="3650837" y="3718266"/>
                      <a:pt x="3360577" y="3490655"/>
                    </a:cubicBezTo>
                    <a:cubicBezTo>
                      <a:pt x="3245727" y="3840841"/>
                      <a:pt x="3074467" y="4026221"/>
                      <a:pt x="2785318" y="4087143"/>
                    </a:cubicBezTo>
                    <a:cubicBezTo>
                      <a:pt x="2420299" y="4204443"/>
                      <a:pt x="2148192" y="4043561"/>
                      <a:pt x="1939496" y="3723049"/>
                    </a:cubicBezTo>
                    <a:cubicBezTo>
                      <a:pt x="1620984" y="4072958"/>
                      <a:pt x="1020655" y="3802982"/>
                      <a:pt x="683060" y="3363317"/>
                    </a:cubicBezTo>
                    <a:cubicBezTo>
                      <a:pt x="397417" y="3403671"/>
                      <a:pt x="261263" y="3249523"/>
                      <a:pt x="130633" y="2963003"/>
                    </a:cubicBezTo>
                    <a:cubicBezTo>
                      <a:pt x="96976" y="2766142"/>
                      <a:pt x="155906" y="2596505"/>
                      <a:pt x="248674" y="2422646"/>
                    </a:cubicBezTo>
                    <a:cubicBezTo>
                      <a:pt x="105925" y="2270742"/>
                      <a:pt x="9139" y="2056082"/>
                      <a:pt x="-589" y="1868256"/>
                    </a:cubicBezTo>
                    <a:cubicBezTo>
                      <a:pt x="54929" y="1590476"/>
                      <a:pt x="206292" y="1429297"/>
                      <a:pt x="454628" y="1375497"/>
                    </a:cubicBezTo>
                    <a:cubicBezTo>
                      <a:pt x="456931" y="1371363"/>
                      <a:pt x="457804" y="1366367"/>
                      <a:pt x="458982" y="1362507"/>
                    </a:cubicBezTo>
                    <a:close/>
                  </a:path>
                  <a:path w="5084116" h="4096056" stroke="0" extrusionOk="0">
                    <a:moveTo>
                      <a:pt x="-1282776" y="4063861"/>
                    </a:moveTo>
                    <a:cubicBezTo>
                      <a:pt x="-1281075" y="4129827"/>
                      <a:pt x="-1348550" y="4181934"/>
                      <a:pt x="-1396555" y="4177640"/>
                    </a:cubicBezTo>
                    <a:cubicBezTo>
                      <a:pt x="-1464711" y="4164349"/>
                      <a:pt x="-1507914" y="4130811"/>
                      <a:pt x="-1510334" y="4063861"/>
                    </a:cubicBezTo>
                    <a:cubicBezTo>
                      <a:pt x="-1505629" y="4000315"/>
                      <a:pt x="-1458480" y="3958366"/>
                      <a:pt x="-1396555" y="3950082"/>
                    </a:cubicBezTo>
                    <a:cubicBezTo>
                      <a:pt x="-1339157" y="3944817"/>
                      <a:pt x="-1283958" y="4008186"/>
                      <a:pt x="-1282776" y="4063861"/>
                    </a:cubicBezTo>
                    <a:close/>
                  </a:path>
                  <a:path w="5084116" h="4096056" stroke="0" extrusionOk="0">
                    <a:moveTo>
                      <a:pt x="-638880" y="3792540"/>
                    </a:moveTo>
                    <a:cubicBezTo>
                      <a:pt x="-651951" y="3927407"/>
                      <a:pt x="-760749" y="4030014"/>
                      <a:pt x="-866439" y="4020099"/>
                    </a:cubicBezTo>
                    <a:cubicBezTo>
                      <a:pt x="-983456" y="4003413"/>
                      <a:pt x="-1104919" y="3933184"/>
                      <a:pt x="-1093998" y="3792540"/>
                    </a:cubicBezTo>
                    <a:cubicBezTo>
                      <a:pt x="-1100069" y="3687311"/>
                      <a:pt x="-988204" y="3565994"/>
                      <a:pt x="-866439" y="3564981"/>
                    </a:cubicBezTo>
                    <a:cubicBezTo>
                      <a:pt x="-721152" y="3587723"/>
                      <a:pt x="-639698" y="3661649"/>
                      <a:pt x="-638880" y="3792540"/>
                    </a:cubicBezTo>
                    <a:close/>
                  </a:path>
                  <a:path w="5084116" h="4096056" stroke="0" extrusionOk="0">
                    <a:moveTo>
                      <a:pt x="207584" y="3417543"/>
                    </a:moveTo>
                    <a:cubicBezTo>
                      <a:pt x="213389" y="3612069"/>
                      <a:pt x="80914" y="3763813"/>
                      <a:pt x="-133754" y="3758881"/>
                    </a:cubicBezTo>
                    <a:cubicBezTo>
                      <a:pt x="-285318" y="3755146"/>
                      <a:pt x="-489559" y="3582850"/>
                      <a:pt x="-475092" y="3417543"/>
                    </a:cubicBezTo>
                    <a:cubicBezTo>
                      <a:pt x="-473444" y="3233218"/>
                      <a:pt x="-342945" y="3104544"/>
                      <a:pt x="-133754" y="3076205"/>
                    </a:cubicBezTo>
                    <a:cubicBezTo>
                      <a:pt x="50639" y="3054269"/>
                      <a:pt x="200759" y="3216148"/>
                      <a:pt x="207584" y="3417543"/>
                    </a:cubicBezTo>
                    <a:close/>
                  </a:path>
                  <a:path w="5084116" h="4096056" fill="none" stroke="0" extrusionOk="0">
                    <a:moveTo>
                      <a:pt x="552309" y="2482001"/>
                    </a:moveTo>
                    <a:cubicBezTo>
                      <a:pt x="455580" y="2492619"/>
                      <a:pt x="328903" y="2442879"/>
                      <a:pt x="254205" y="2406432"/>
                    </a:cubicBezTo>
                    <a:moveTo>
                      <a:pt x="815341" y="3308987"/>
                    </a:moveTo>
                    <a:cubicBezTo>
                      <a:pt x="780075" y="3329037"/>
                      <a:pt x="737212" y="3343973"/>
                      <a:pt x="684943" y="3345112"/>
                    </a:cubicBezTo>
                    <a:moveTo>
                      <a:pt x="1939260" y="3706361"/>
                    </a:moveTo>
                    <a:cubicBezTo>
                      <a:pt x="1914663" y="3657141"/>
                      <a:pt x="1880857" y="3593091"/>
                      <a:pt x="1860645" y="3541381"/>
                    </a:cubicBezTo>
                    <a:moveTo>
                      <a:pt x="3392588" y="3294954"/>
                    </a:moveTo>
                    <a:cubicBezTo>
                      <a:pt x="3385572" y="3367851"/>
                      <a:pt x="3381643" y="3431535"/>
                      <a:pt x="3361165" y="3475958"/>
                    </a:cubicBezTo>
                    <a:moveTo>
                      <a:pt x="4016569" y="2176409"/>
                    </a:moveTo>
                    <a:cubicBezTo>
                      <a:pt x="4276846" y="2335328"/>
                      <a:pt x="4422736" y="2519283"/>
                      <a:pt x="4399172" y="2853016"/>
                    </a:cubicBezTo>
                    <a:moveTo>
                      <a:pt x="4919117" y="1455806"/>
                    </a:moveTo>
                    <a:cubicBezTo>
                      <a:pt x="4864751" y="1561234"/>
                      <a:pt x="4838051" y="1654901"/>
                      <a:pt x="4748705" y="1709534"/>
                    </a:cubicBezTo>
                    <a:moveTo>
                      <a:pt x="4510269" y="514472"/>
                    </a:moveTo>
                    <a:cubicBezTo>
                      <a:pt x="4513997" y="555540"/>
                      <a:pt x="4524755" y="602473"/>
                      <a:pt x="4519214" y="634319"/>
                    </a:cubicBezTo>
                    <a:moveTo>
                      <a:pt x="3422127" y="374713"/>
                    </a:moveTo>
                    <a:cubicBezTo>
                      <a:pt x="3430705" y="316997"/>
                      <a:pt x="3471717" y="270210"/>
                      <a:pt x="3509452" y="221869"/>
                    </a:cubicBezTo>
                    <a:moveTo>
                      <a:pt x="2605727" y="447532"/>
                    </a:moveTo>
                    <a:cubicBezTo>
                      <a:pt x="2619970" y="399870"/>
                      <a:pt x="2637799" y="353253"/>
                      <a:pt x="2647977" y="315737"/>
                    </a:cubicBezTo>
                    <a:moveTo>
                      <a:pt x="1647630" y="492285"/>
                    </a:moveTo>
                    <a:cubicBezTo>
                      <a:pt x="1690839" y="519465"/>
                      <a:pt x="1751209" y="575185"/>
                      <a:pt x="1800624" y="620097"/>
                    </a:cubicBezTo>
                    <a:moveTo>
                      <a:pt x="485697" y="1497051"/>
                    </a:moveTo>
                    <a:cubicBezTo>
                      <a:pt x="480254" y="1454300"/>
                      <a:pt x="458139" y="1411810"/>
                      <a:pt x="458982" y="1362507"/>
                    </a:cubicBez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21060000">
              <a:off x="13866" y="2225"/>
              <a:ext cx="1365" cy="5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p>
              <a:pPr algn="ctr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  <a:cs typeface="Comic Sans MS" panose="030F0702030302020204" pitchFamily="66" charset="0"/>
                </a:rPr>
                <a:t>...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90" y="48895"/>
            <a:ext cx="36004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4914265" y="362585"/>
            <a:ext cx="414718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听录音回答问题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请说出你的理由。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U5Stor0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708900" y="-695325"/>
            <a:ext cx="619125" cy="619125"/>
          </a:xfrm>
          <a:prstGeom prst="rect">
            <a:avLst/>
          </a:prstGeom>
        </p:spPr>
      </p:pic>
      <p:pic>
        <p:nvPicPr>
          <p:cNvPr id="2" name="U5Stor0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28025" y="-695325"/>
            <a:ext cx="619125" cy="619125"/>
          </a:xfrm>
          <a:prstGeom prst="rect">
            <a:avLst/>
          </a:prstGeom>
        </p:spPr>
      </p:pic>
      <p:pic>
        <p:nvPicPr>
          <p:cNvPr id="34" name="Picture 115" descr="ZH)Q5~~`V}Q5B3JJ8$ORJ6U"/>
          <p:cNvPicPr>
            <a:picLocks noChangeAspect="1"/>
          </p:cNvPicPr>
          <p:nvPr/>
        </p:nvPicPr>
        <p:blipFill>
          <a:blip r:embed="rId6"/>
          <a:srcRect l="7604" t="2328" b="63827"/>
          <a:stretch>
            <a:fillRect/>
          </a:stretch>
        </p:blipFill>
        <p:spPr>
          <a:xfrm>
            <a:off x="1076960" y="2392680"/>
            <a:ext cx="10038080" cy="1518920"/>
          </a:xfrm>
          <a:prstGeom prst="rect">
            <a:avLst/>
          </a:prstGeom>
          <a:noFill/>
          <a:ln w="15875" cap="flat" cmpd="sng">
            <a:solidFill>
              <a:schemeClr val="tx1">
                <a:lumMod val="50000"/>
                <a:lumOff val="50000"/>
              </a:schemeClr>
            </a:solidFill>
            <a:prstDash val="sysDot"/>
            <a:miter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Line 117"/>
          <p:cNvSpPr/>
          <p:nvPr/>
        </p:nvSpPr>
        <p:spPr>
          <a:xfrm>
            <a:off x="3521710" y="3664585"/>
            <a:ext cx="2556000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9331" name="Picture 115" descr="ZH)Q5~~`V}Q5B3JJ8$ORJ6U"/>
          <p:cNvPicPr>
            <a:picLocks noChangeAspect="1"/>
          </p:cNvPicPr>
          <p:nvPr/>
        </p:nvPicPr>
        <p:blipFill>
          <a:blip r:embed="rId6"/>
          <a:srcRect l="7604" t="2328" r="42083" b="80000"/>
          <a:stretch>
            <a:fillRect/>
          </a:stretch>
        </p:blipFill>
        <p:spPr>
          <a:xfrm>
            <a:off x="1076960" y="2392680"/>
            <a:ext cx="5466080" cy="793115"/>
          </a:xfrm>
          <a:prstGeom prst="rect">
            <a:avLst/>
          </a:prstGeom>
          <a:noFill/>
          <a:ln w="15875" cap="flat" cmpd="sng">
            <a:noFill/>
            <a:prstDash val="sysDot"/>
            <a:miter/>
            <a:headEnd type="none" w="med" len="med"/>
            <a:tailEnd type="none" w="med" len="med"/>
          </a:ln>
          <a:effectLst/>
        </p:spPr>
      </p:pic>
      <p:sp>
        <p:nvSpPr>
          <p:cNvPr id="9333" name="Line 117"/>
          <p:cNvSpPr/>
          <p:nvPr/>
        </p:nvSpPr>
        <p:spPr>
          <a:xfrm>
            <a:off x="2075815" y="3084830"/>
            <a:ext cx="4356000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180" y="133985"/>
            <a:ext cx="4581525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7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4203065" y="362585"/>
            <a:ext cx="586232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自主默</a:t>
            </a: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读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书本</a:t>
            </a: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48页，找到相关信息快速完成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匹配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5" name="Text Box 35"/>
          <p:cNvSpPr txBox="1"/>
          <p:nvPr/>
        </p:nvSpPr>
        <p:spPr>
          <a:xfrm>
            <a:off x="4203065" y="708660"/>
            <a:ext cx="539115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两人小组，以问答的方式完成校对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1332" name="AutoShape 7"/>
          <p:cNvSpPr/>
          <p:nvPr/>
        </p:nvSpPr>
        <p:spPr>
          <a:xfrm>
            <a:off x="2088198" y="4914265"/>
            <a:ext cx="7868285" cy="1208405"/>
          </a:xfrm>
          <a:prstGeom prst="flowChartAlternateProcess">
            <a:avLst/>
          </a:prstGeom>
          <a:solidFill>
            <a:schemeClr val="bg1"/>
          </a:solidFill>
          <a:ln w="5715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What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…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going to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bring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the party?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…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is going to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bring some … to the party.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60550" y="1440815"/>
            <a:ext cx="857250" cy="1195705"/>
            <a:chOff x="2930" y="2269"/>
            <a:chExt cx="1350" cy="1883"/>
          </a:xfrm>
        </p:grpSpPr>
        <p:pic>
          <p:nvPicPr>
            <p:cNvPr id="6" name="图片 5" descr="QQ图片202103211659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30" y="2269"/>
              <a:ext cx="1350" cy="1710"/>
            </a:xfrm>
            <a:prstGeom prst="rect">
              <a:avLst/>
            </a:prstGeom>
          </p:spPr>
        </p:pic>
        <p:sp>
          <p:nvSpPr>
            <p:cNvPr id="184" name="椭圆 183"/>
            <p:cNvSpPr/>
            <p:nvPr/>
          </p:nvSpPr>
          <p:spPr>
            <a:xfrm>
              <a:off x="3535" y="4012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97330" y="3344545"/>
            <a:ext cx="1583690" cy="1059180"/>
            <a:chOff x="2358" y="5267"/>
            <a:chExt cx="2494" cy="1668"/>
          </a:xfrm>
        </p:grpSpPr>
        <p:pic>
          <p:nvPicPr>
            <p:cNvPr id="11303" name="Picture 3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358" y="5461"/>
              <a:ext cx="2494" cy="14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椭圆 9"/>
            <p:cNvSpPr/>
            <p:nvPr/>
          </p:nvSpPr>
          <p:spPr>
            <a:xfrm>
              <a:off x="3535" y="5267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90695" y="1502410"/>
            <a:ext cx="990600" cy="1134110"/>
            <a:chOff x="6757" y="2366"/>
            <a:chExt cx="1560" cy="1786"/>
          </a:xfrm>
        </p:grpSpPr>
        <p:pic>
          <p:nvPicPr>
            <p:cNvPr id="8" name="图片 7" descr="QQ图片202103211659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57" y="2366"/>
              <a:ext cx="1560" cy="1515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7467" y="4012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94150" y="3344545"/>
            <a:ext cx="1583690" cy="1059180"/>
            <a:chOff x="6290" y="5267"/>
            <a:chExt cx="2494" cy="1668"/>
          </a:xfrm>
        </p:grpSpPr>
        <p:pic>
          <p:nvPicPr>
            <p:cNvPr id="11304" name="Picture 40"/>
            <p:cNvPicPr/>
            <p:nvPr/>
          </p:nvPicPr>
          <p:blipFill>
            <a:blip r:embed="rId4"/>
            <a:srcRect l="8221" t="8480" r="5698" b="8480"/>
            <a:stretch>
              <a:fillRect/>
            </a:stretch>
          </p:blipFill>
          <p:spPr>
            <a:xfrm>
              <a:off x="6290" y="5461"/>
              <a:ext cx="2494" cy="14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椭圆 12"/>
            <p:cNvSpPr/>
            <p:nvPr/>
          </p:nvSpPr>
          <p:spPr>
            <a:xfrm>
              <a:off x="7467" y="5267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27185" y="1464310"/>
            <a:ext cx="838200" cy="1172210"/>
            <a:chOff x="14531" y="2306"/>
            <a:chExt cx="1320" cy="1846"/>
          </a:xfrm>
        </p:grpSpPr>
        <p:pic>
          <p:nvPicPr>
            <p:cNvPr id="9" name="图片 8" descr="QQ图片2021032117000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531" y="2306"/>
              <a:ext cx="1320" cy="163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/>
          </p:nvSpPr>
          <p:spPr>
            <a:xfrm>
              <a:off x="15121" y="4012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54440" y="3344545"/>
            <a:ext cx="1583690" cy="1059180"/>
            <a:chOff x="13944" y="5267"/>
            <a:chExt cx="2494" cy="1668"/>
          </a:xfrm>
        </p:grpSpPr>
        <p:pic>
          <p:nvPicPr>
            <p:cNvPr id="11302" name="Picture 38"/>
            <p:cNvPicPr/>
            <p:nvPr/>
          </p:nvPicPr>
          <p:blipFill>
            <a:blip r:embed="rId6"/>
            <a:srcRect l="6140" t="12986" r="4781" b="9722"/>
            <a:stretch>
              <a:fillRect/>
            </a:stretch>
          </p:blipFill>
          <p:spPr>
            <a:xfrm>
              <a:off x="13944" y="5461"/>
              <a:ext cx="2494" cy="14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椭圆 14"/>
            <p:cNvSpPr/>
            <p:nvPr/>
          </p:nvSpPr>
          <p:spPr>
            <a:xfrm>
              <a:off x="15121" y="5267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4190" y="1454785"/>
            <a:ext cx="800100" cy="1181735"/>
            <a:chOff x="10794" y="2291"/>
            <a:chExt cx="1260" cy="1861"/>
          </a:xfrm>
        </p:grpSpPr>
        <p:pic>
          <p:nvPicPr>
            <p:cNvPr id="7" name="图片 6" descr="QQ图片2021032116594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94" y="2291"/>
              <a:ext cx="1260" cy="1665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11354" y="4012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62395" y="3344545"/>
            <a:ext cx="1583690" cy="1059180"/>
            <a:chOff x="10177" y="5267"/>
            <a:chExt cx="2494" cy="1668"/>
          </a:xfrm>
        </p:grpSpPr>
        <p:pic>
          <p:nvPicPr>
            <p:cNvPr id="11305" name="Picture 4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10177" y="5461"/>
              <a:ext cx="2494" cy="1474"/>
            </a:xfrm>
            <a:prstGeom prst="rect">
              <a:avLst/>
            </a:prstGeom>
            <a:noFill/>
            <a:ln w="38100" cap="flat" cmpd="sng">
              <a:noFill/>
              <a:prstDash val="dash"/>
              <a:miter/>
              <a:headEnd type="none" w="med" len="med"/>
              <a:tailEnd type="none" w="med" len="med"/>
            </a:ln>
          </p:spPr>
        </p:pic>
        <p:sp>
          <p:nvSpPr>
            <p:cNvPr id="17" name="椭圆 16"/>
            <p:cNvSpPr/>
            <p:nvPr/>
          </p:nvSpPr>
          <p:spPr>
            <a:xfrm>
              <a:off x="11354" y="5267"/>
              <a:ext cx="141" cy="14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B50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>
            <a:stCxn id="184" idx="6"/>
            <a:endCxn id="17" idx="2"/>
          </p:cNvCxnSpPr>
          <p:nvPr/>
        </p:nvCxnSpPr>
        <p:spPr>
          <a:xfrm>
            <a:off x="2334260" y="2592705"/>
            <a:ext cx="4875530" cy="7969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15" idx="2"/>
          </p:cNvCxnSpPr>
          <p:nvPr/>
        </p:nvCxnSpPr>
        <p:spPr>
          <a:xfrm>
            <a:off x="2334260" y="2592705"/>
            <a:ext cx="7267575" cy="79692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13" idx="7"/>
          </p:cNvCxnSpPr>
          <p:nvPr/>
        </p:nvCxnSpPr>
        <p:spPr>
          <a:xfrm flipH="1">
            <a:off x="4817745" y="2612390"/>
            <a:ext cx="2399665" cy="74549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2319020" y="2616835"/>
            <a:ext cx="2422525" cy="74866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8964295" y="1285875"/>
            <a:ext cx="1473835" cy="1473835"/>
          </a:xfrm>
          <a:prstGeom prst="ellipse">
            <a:avLst/>
          </a:prstGeom>
          <a:noFill/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 rot="20220000">
            <a:off x="10478135" y="1395730"/>
            <a:ext cx="78613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en-US" altLang="zh-CN" sz="7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?</a:t>
            </a:r>
            <a:endParaRPr lang="en-US" altLang="zh-CN" sz="72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7" name="AutoShape 7"/>
          <p:cNvSpPr/>
          <p:nvPr/>
        </p:nvSpPr>
        <p:spPr>
          <a:xfrm>
            <a:off x="2088515" y="4914265"/>
            <a:ext cx="7867650" cy="1208405"/>
          </a:xfrm>
          <a:prstGeom prst="flowChartAlternateProcess">
            <a:avLst/>
          </a:prstGeom>
          <a:solidFill>
            <a:schemeClr val="bg1"/>
          </a:solidFill>
          <a:ln w="5715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…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is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going to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bring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some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…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to the party.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…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  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180" y="133985"/>
            <a:ext cx="3876675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332" grpId="0" bldLvl="0" animBg="1"/>
      <p:bldP spid="37" grpId="0" bldLvl="0" animBg="1"/>
      <p:bldP spid="5" grpId="0"/>
      <p:bldP spid="34" grpId="0" animBg="1"/>
      <p:bldP spid="35" grpId="0"/>
      <p:bldP spid="11332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E:\临时文件\图片3.png图片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22370" y="1942783"/>
            <a:ext cx="4747895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6" name="Text Box 5"/>
          <p:cNvSpPr txBox="1"/>
          <p:nvPr/>
        </p:nvSpPr>
        <p:spPr>
          <a:xfrm>
            <a:off x="1998980" y="1350645"/>
            <a:ext cx="8194675" cy="610235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is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Liu Tao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going to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bring to the party?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2759710" y="5508625"/>
            <a:ext cx="6673215" cy="65976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00000"/>
              </a:lnSpc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Maybe he 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is going to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bring…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" y="133985"/>
            <a:ext cx="361950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E:\临时文件\图片3.png图片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722370" y="1942783"/>
            <a:ext cx="4747895" cy="345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6" name="Text Box 5"/>
          <p:cNvSpPr txBox="1"/>
          <p:nvPr/>
        </p:nvSpPr>
        <p:spPr>
          <a:xfrm>
            <a:off x="1998980" y="1350645"/>
            <a:ext cx="8194675" cy="610235"/>
          </a:xfrm>
          <a:prstGeom prst="rect">
            <a:avLst/>
          </a:prstGeom>
          <a:solidFill>
            <a:schemeClr val="bg1"/>
          </a:solidFill>
          <a:ln w="762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is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Liu Tao </a:t>
            </a: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going to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 bring to the party?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9243" name="Text Box 35"/>
          <p:cNvSpPr txBox="1"/>
          <p:nvPr/>
        </p:nvSpPr>
        <p:spPr>
          <a:xfrm>
            <a:off x="4945380" y="365125"/>
            <a:ext cx="243522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看动画回答问题。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3604895" y="5508625"/>
            <a:ext cx="4982845" cy="659765"/>
          </a:xfrm>
        </p:spPr>
        <p:txBody>
          <a:bodyPr vert="horz" wrap="square" lIns="91440" tIns="45720" rIns="91440" bIns="45720" anchor="t">
            <a:normAutofit/>
          </a:bodyPr>
          <a:p>
            <a:pPr eaLnBrk="1" hangingPunct="1">
              <a:lnSpc>
                <a:spcPct val="100000"/>
              </a:lnSpc>
              <a:buNone/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 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is going to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bring some…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4" name="U5story2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72260" y="992505"/>
            <a:ext cx="9296400" cy="560832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180" y="133985"/>
            <a:ext cx="45910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3" name="Text Box 35"/>
          <p:cNvSpPr txBox="1"/>
          <p:nvPr/>
        </p:nvSpPr>
        <p:spPr>
          <a:xfrm>
            <a:off x="4488815" y="372110"/>
            <a:ext cx="6815455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大声朗读书本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页， 完成选择。坚持划依据的好习惯哦！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3558" name="TextBox 5"/>
          <p:cNvSpPr/>
          <p:nvPr/>
        </p:nvSpPr>
        <p:spPr>
          <a:xfrm>
            <a:off x="1218565" y="1477010"/>
            <a:ext cx="9658985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 1. It is ________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Saturday morning     b. Sunday morning 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c. Sunday afternoon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)2. The clown is ________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indent="0">
              <a:buNone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Mike         b. Mike’s cousin           c. Liu Tao 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>
              <a:buAutoNum type="alphaLcPeriod"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(    )3. The children are going to _______ first .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  <a:p>
            <a:pPr marL="342900" indent="-342900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        a. play with the toys   b. eat the food   c. sing a song     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3559" name="TextBox 6"/>
          <p:cNvSpPr/>
          <p:nvPr/>
        </p:nvSpPr>
        <p:spPr>
          <a:xfrm>
            <a:off x="1475105" y="1476693"/>
            <a:ext cx="393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rgbClr val="F59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b</a:t>
            </a:r>
            <a:endParaRPr lang="en-US" altLang="zh-CN" sz="2800" b="1" dirty="0">
              <a:solidFill>
                <a:srgbClr val="F596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3560" name="TextBox 8"/>
          <p:cNvSpPr/>
          <p:nvPr/>
        </p:nvSpPr>
        <p:spPr>
          <a:xfrm>
            <a:off x="1489075" y="3163570"/>
            <a:ext cx="365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F59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  <a:sym typeface="Arial" panose="020B0604020202020204" pitchFamily="34" charset="0"/>
              </a:rPr>
              <a:t>c</a:t>
            </a:r>
            <a:endParaRPr lang="en-US" altLang="zh-CN" sz="2800" b="1" dirty="0">
              <a:solidFill>
                <a:srgbClr val="F5969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5" name="Text Box 35"/>
          <p:cNvSpPr txBox="1"/>
          <p:nvPr/>
        </p:nvSpPr>
        <p:spPr>
          <a:xfrm>
            <a:off x="4488815" y="708660"/>
            <a:ext cx="5391150" cy="39878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indent="0"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5969C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</a:rPr>
              <a:t>•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两人小组校对，并讨论答案依据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133985"/>
            <a:ext cx="4171950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ldLvl="0"/>
      <p:bldP spid="23560" grpId="0" bldLvl="0"/>
      <p:bldP spid="5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0"/>
  <p:tag name="KSO_WM_UNIT_MEDIACOVER_BTNRECT" val="6888*3984*862*862"/>
  <p:tag name="KSO_WM_UNIT_MEDIACOVER_STYLEID" val="2"/>
  <p:tag name="KSO_WM_UNIT_MEDIACOVER_TEXTSTATE" val="0"/>
  <p:tag name="KSO_WM_UNIT_MEDIACOVER_BTN_POS" val="c"/>
  <p:tag name="KSO_WM_UNIT_MEDIACOVER_BTN_STYLE" val="ee0bc779c1f3d7f3e90c96344320e69a"/>
</p:tagLst>
</file>

<file path=ppt/tags/tag2.xml><?xml version="1.0" encoding="utf-8"?>
<p:tagLst xmlns:p="http://schemas.openxmlformats.org/presentationml/2006/main">
  <p:tag name="KSO_WM_UNIT_PLACING_PICTURE_USER_VIEWPORT" val="{&quot;height&quot;:7705,&quot;width&quot;:8277.5007874015755}"/>
</p:tagLst>
</file>

<file path=ppt/tags/tag3.xml><?xml version="1.0" encoding="utf-8"?>
<p:tagLst xmlns:p="http://schemas.openxmlformats.org/presentationml/2006/main">
  <p:tag name="KSO_WM_UNIT_PLACING_PICTURE_USER_VIEWPORT" val="{&quot;height&quot;:8280,&quot;width&quot;:6375}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35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F79DA1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gui53sq">
      <a:majorFont>
        <a:latin typeface="胡晓波骚包体"/>
        <a:ea typeface="胡晓波骚包体"/>
        <a:cs typeface=""/>
      </a:majorFont>
      <a:minorFont>
        <a:latin typeface="胡晓波骚包体"/>
        <a:ea typeface="胡晓波骚包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2631</Words>
  <Application>WPS 演示</Application>
  <PresentationFormat>宽屏</PresentationFormat>
  <Paragraphs>186</Paragraphs>
  <Slides>21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4" baseType="lpstr">
      <vt:lpstr>Arial</vt:lpstr>
      <vt:lpstr>宋体</vt:lpstr>
      <vt:lpstr>Wingdings</vt:lpstr>
      <vt:lpstr>Californian FB</vt:lpstr>
      <vt:lpstr>华文楷体</vt:lpstr>
      <vt:lpstr>胡晓波骚包体</vt:lpstr>
      <vt:lpstr>Comic Sans MS</vt:lpstr>
      <vt:lpstr>新蒂小丸子小学版</vt:lpstr>
      <vt:lpstr>englishhaog四线三格空心描习体</vt:lpstr>
      <vt:lpstr>楷体</vt:lpstr>
      <vt:lpstr>Calibri</vt:lpstr>
      <vt:lpstr>微软雅黑</vt:lpstr>
      <vt:lpstr>Arial Unicode MS</vt:lpstr>
      <vt:lpstr>Calibri Light</vt:lpstr>
      <vt:lpstr>Arial Black</vt:lpstr>
      <vt:lpstr>字体管家润行</vt:lpstr>
      <vt:lpstr>Segoe Print</vt:lpstr>
      <vt:lpstr>Verdana</vt:lpstr>
      <vt:lpstr>1_默认设计模板</vt:lpstr>
      <vt:lpstr>Office 主题</vt:lpstr>
      <vt:lpstr>1_Office 主题​​</vt:lpstr>
      <vt:lpstr>1_Office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Just then, a ______ appears.</vt:lpstr>
      <vt:lpstr>PowerPoint 演示文稿</vt:lpstr>
      <vt:lpstr>Now, the party ______ 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漫漫</cp:lastModifiedBy>
  <cp:revision>234</cp:revision>
  <dcterms:created xsi:type="dcterms:W3CDTF">2019-06-19T02:08:00Z</dcterms:created>
  <dcterms:modified xsi:type="dcterms:W3CDTF">2021-03-30T13:52:28Z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335C37E33F034346A738BBF9723D427E</vt:lpwstr>
  </property>
</Properties>
</file>