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348" r:id="rId5"/>
    <p:sldId id="369" r:id="rId6"/>
    <p:sldId id="261" r:id="rId7"/>
    <p:sldId id="262" r:id="rId8"/>
    <p:sldId id="263" r:id="rId9"/>
    <p:sldId id="344" r:id="rId10"/>
    <p:sldId id="264" r:id="rId11"/>
    <p:sldId id="307" r:id="rId12"/>
    <p:sldId id="309" r:id="rId13"/>
    <p:sldId id="390" r:id="rId14"/>
    <p:sldId id="391" r:id="rId15"/>
    <p:sldId id="389" r:id="rId16"/>
    <p:sldId id="311" r:id="rId17"/>
    <p:sldId id="335" r:id="rId18"/>
    <p:sldId id="275" r:id="rId19"/>
    <p:sldId id="276" r:id="rId20"/>
    <p:sldId id="392" r:id="rId21"/>
    <p:sldId id="313" r:id="rId22"/>
    <p:sldId id="312" r:id="rId23"/>
    <p:sldId id="314" r:id="rId24"/>
    <p:sldId id="278" r:id="rId25"/>
    <p:sldId id="282" r:id="rId26"/>
  </p:sldIdLst>
  <p:sldSz cx="12192000" cy="6858000"/>
  <p:notesSz cx="6858000" cy="9144000"/>
  <p:embeddedFontLst>
    <p:embeddedFont>
      <p:font typeface="Comic Sans MS" panose="030F0702030302020204" charset="0"/>
      <p:regular r:id="rId30"/>
      <p:bold r:id="rId31"/>
    </p:embeddedFont>
    <p:embeddedFont>
      <p:font typeface="楷体_GB2312" panose="02010609030101010101" charset="-122"/>
      <p:regular r:id="rId32"/>
    </p:embeddedFont>
    <p:embeddedFont>
      <p:font typeface="Arial Black" panose="020B0A04020102020204" pitchFamily="34" charset="0"/>
      <p:bold r:id="rId33"/>
    </p:embeddedFont>
    <p:embeddedFont>
      <p:font typeface="Aharoni" panose="02010803020104030203" pitchFamily="2" charset="-79"/>
      <p:bold r:id="rId34"/>
    </p:embeddedFont>
    <p:embeddedFont>
      <p:font typeface="黑体" panose="02010600030101010101" charset="-122"/>
      <p:regular r:id="rId35"/>
    </p:embeddedFont>
    <p:embeddedFont>
      <p:font typeface="等线" panose="02010600030101010101" charset="0"/>
      <p:regular r:id="rId36"/>
      <p:bold r:id="rId37"/>
    </p:embeddedFont>
    <p:embeddedFont>
      <p:font typeface="等线 Light" panose="02010600030101010101" charset="0"/>
      <p:regular r:id="rId38"/>
    </p:embeddedFont>
    <p:embeddedFont>
      <p:font typeface="Calibri" panose="020F0502020204030204" charset="0"/>
      <p:regular r:id="rId39"/>
      <p:bold r:id="rId40"/>
      <p:italic r:id="rId41"/>
      <p:boldItalic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94A"/>
    <a:srgbClr val="F7BE48"/>
    <a:srgbClr val="F39849"/>
    <a:srgbClr val="FFE699"/>
    <a:srgbClr val="F6D99F"/>
    <a:srgbClr val="EDBE4D"/>
    <a:srgbClr val="C6C6C6"/>
    <a:srgbClr val="F2D17E"/>
    <a:srgbClr val="F0C753"/>
    <a:srgbClr val="F6D5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53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3.fntdata"/><Relationship Id="rId41" Type="http://schemas.openxmlformats.org/officeDocument/2006/relationships/font" Target="fonts/font12.fntdata"/><Relationship Id="rId40" Type="http://schemas.openxmlformats.org/officeDocument/2006/relationships/font" Target="fonts/font11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0.fntdata"/><Relationship Id="rId38" Type="http://schemas.openxmlformats.org/officeDocument/2006/relationships/font" Target="fonts/font9.fntdata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204F0-0C5F-4E62-9E90-9157C23E63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75BF9-BE82-429D-9CDD-7EF3C0A8F07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884684" y="7458312"/>
            <a:ext cx="3307316" cy="1754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Pan&amp;</a:t>
            </a:r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橘子</a:t>
            </a:r>
            <a:endParaRPr lang="en-US" altLang="zh-CN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en-US" altLang="zh-CN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Pan</a:t>
            </a:r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制作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hyperlink" Target="&#38899;&#39057;\&#33521;&#35821;&#21551;&#33945;&#20799;&#27468;&#8212;&#8212;&#20320;&#22312;&#24178;&#20160;&#20040;-&#29616;&#22312;&#36827;&#34892;&#26102;--&#22269;&#35821;1080P(&#38480;&#20813;).qsv" TargetMode="Externa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11.png"/><Relationship Id="rId1" Type="http://schemas.openxmlformats.org/officeDocument/2006/relationships/hyperlink" Target="&#38899;&#39057;\U5Story.mp3" TargetMode="Externa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tags" Target="../tags/tag5.xml"/><Relationship Id="rId6" Type="http://schemas.openxmlformats.org/officeDocument/2006/relationships/image" Target="../media/image28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hyperlink" Target="&#38899;&#39057;\U501.sw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tags" Target="../tags/tag6.xml"/><Relationship Id="rId3" Type="http://schemas.openxmlformats.org/officeDocument/2006/relationships/image" Target="../media/image28.png"/><Relationship Id="rId2" Type="http://schemas.microsoft.com/office/2007/relationships/media" Target="../media/media2.mp3"/><Relationship Id="rId10" Type="http://schemas.openxmlformats.org/officeDocument/2006/relationships/slideLayout" Target="../slideLayouts/slideLayout2.xml"/><Relationship Id="rId1" Type="http://schemas.openxmlformats.org/officeDocument/2006/relationships/audio" Target="../media/media2.mp3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microsoft.com/office/2007/relationships/media" Target="file:///E:\Desktop\&#25105;&#20204;&#19968;&#36215;&#29609;.mp3" TargetMode="External"/><Relationship Id="rId3" Type="http://schemas.openxmlformats.org/officeDocument/2006/relationships/audio" Target="file:///E:\Desktop\&#25105;&#20204;&#19968;&#36215;&#29609;.mp3" TargetMode="Externa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media6.mp3"/><Relationship Id="rId8" Type="http://schemas.microsoft.com/office/2007/relationships/media" Target="../media/media5.mp3"/><Relationship Id="rId7" Type="http://schemas.openxmlformats.org/officeDocument/2006/relationships/audio" Target="../media/media5.mp3"/><Relationship Id="rId6" Type="http://schemas.microsoft.com/office/2007/relationships/media" Target="../media/media4.mp3"/><Relationship Id="rId52" Type="http://schemas.openxmlformats.org/officeDocument/2006/relationships/slideLayout" Target="../slideLayouts/slideLayout2.xml"/><Relationship Id="rId51" Type="http://schemas.openxmlformats.org/officeDocument/2006/relationships/image" Target="../media/image40.png"/><Relationship Id="rId50" Type="http://schemas.openxmlformats.org/officeDocument/2006/relationships/image" Target="../media/image39.png"/><Relationship Id="rId5" Type="http://schemas.openxmlformats.org/officeDocument/2006/relationships/audio" Target="../media/media4.mp3"/><Relationship Id="rId49" Type="http://schemas.openxmlformats.org/officeDocument/2006/relationships/image" Target="../media/image38.png"/><Relationship Id="rId48" Type="http://schemas.openxmlformats.org/officeDocument/2006/relationships/image" Target="../media/image13.png"/><Relationship Id="rId47" Type="http://schemas.openxmlformats.org/officeDocument/2006/relationships/slide" Target="slide1.xml"/><Relationship Id="rId46" Type="http://schemas.microsoft.com/office/2007/relationships/media" Target="../media/media24.mp3"/><Relationship Id="rId45" Type="http://schemas.openxmlformats.org/officeDocument/2006/relationships/audio" Target="../media/media24.mp3"/><Relationship Id="rId44" Type="http://schemas.microsoft.com/office/2007/relationships/media" Target="../media/media23.mp3"/><Relationship Id="rId43" Type="http://schemas.openxmlformats.org/officeDocument/2006/relationships/audio" Target="../media/media23.mp3"/><Relationship Id="rId42" Type="http://schemas.microsoft.com/office/2007/relationships/media" Target="../media/media22.mp3"/><Relationship Id="rId41" Type="http://schemas.openxmlformats.org/officeDocument/2006/relationships/audio" Target="../media/media22.mp3"/><Relationship Id="rId40" Type="http://schemas.microsoft.com/office/2007/relationships/media" Target="../media/media21.mp3"/><Relationship Id="rId4" Type="http://schemas.openxmlformats.org/officeDocument/2006/relationships/image" Target="../media/image28.png"/><Relationship Id="rId39" Type="http://schemas.openxmlformats.org/officeDocument/2006/relationships/audio" Target="../media/media21.mp3"/><Relationship Id="rId38" Type="http://schemas.microsoft.com/office/2007/relationships/media" Target="../media/media20.mp3"/><Relationship Id="rId37" Type="http://schemas.openxmlformats.org/officeDocument/2006/relationships/audio" Target="../media/media20.mp3"/><Relationship Id="rId36" Type="http://schemas.microsoft.com/office/2007/relationships/media" Target="../media/media19.mp3"/><Relationship Id="rId35" Type="http://schemas.openxmlformats.org/officeDocument/2006/relationships/audio" Target="../media/media19.mp3"/><Relationship Id="rId34" Type="http://schemas.microsoft.com/office/2007/relationships/media" Target="../media/media18.mp3"/><Relationship Id="rId33" Type="http://schemas.openxmlformats.org/officeDocument/2006/relationships/audio" Target="../media/media18.mp3"/><Relationship Id="rId32" Type="http://schemas.microsoft.com/office/2007/relationships/media" Target="../media/media17.mp3"/><Relationship Id="rId31" Type="http://schemas.openxmlformats.org/officeDocument/2006/relationships/audio" Target="../media/media17.mp3"/><Relationship Id="rId30" Type="http://schemas.microsoft.com/office/2007/relationships/media" Target="../media/media16.mp3"/><Relationship Id="rId3" Type="http://schemas.microsoft.com/office/2007/relationships/media" Target="../media/media3.mp3"/><Relationship Id="rId29" Type="http://schemas.openxmlformats.org/officeDocument/2006/relationships/audio" Target="../media/media16.mp3"/><Relationship Id="rId28" Type="http://schemas.microsoft.com/office/2007/relationships/media" Target="../media/media15.mp3"/><Relationship Id="rId27" Type="http://schemas.openxmlformats.org/officeDocument/2006/relationships/audio" Target="../media/media15.mp3"/><Relationship Id="rId26" Type="http://schemas.microsoft.com/office/2007/relationships/media" Target="../media/media14.mp3"/><Relationship Id="rId25" Type="http://schemas.openxmlformats.org/officeDocument/2006/relationships/audio" Target="../media/media14.mp3"/><Relationship Id="rId24" Type="http://schemas.microsoft.com/office/2007/relationships/media" Target="../media/media13.mp3"/><Relationship Id="rId23" Type="http://schemas.openxmlformats.org/officeDocument/2006/relationships/audio" Target="../media/media13.mp3"/><Relationship Id="rId22" Type="http://schemas.microsoft.com/office/2007/relationships/media" Target="../media/media12.mp3"/><Relationship Id="rId21" Type="http://schemas.openxmlformats.org/officeDocument/2006/relationships/audio" Target="../media/media12.mp3"/><Relationship Id="rId20" Type="http://schemas.microsoft.com/office/2007/relationships/media" Target="../media/media11.mp3"/><Relationship Id="rId2" Type="http://schemas.openxmlformats.org/officeDocument/2006/relationships/audio" Target="../media/media3.mp3"/><Relationship Id="rId19" Type="http://schemas.openxmlformats.org/officeDocument/2006/relationships/audio" Target="../media/media11.mp3"/><Relationship Id="rId18" Type="http://schemas.microsoft.com/office/2007/relationships/media" Target="../media/media10.mp3"/><Relationship Id="rId17" Type="http://schemas.openxmlformats.org/officeDocument/2006/relationships/audio" Target="../media/media10.mp3"/><Relationship Id="rId16" Type="http://schemas.microsoft.com/office/2007/relationships/media" Target="../media/media9.mp3"/><Relationship Id="rId15" Type="http://schemas.openxmlformats.org/officeDocument/2006/relationships/audio" Target="../media/media9.mp3"/><Relationship Id="rId14" Type="http://schemas.microsoft.com/office/2007/relationships/media" Target="../media/media8.mp3"/><Relationship Id="rId13" Type="http://schemas.openxmlformats.org/officeDocument/2006/relationships/audio" Target="../media/media8.mp3"/><Relationship Id="rId12" Type="http://schemas.microsoft.com/office/2007/relationships/media" Target="../media/media7.mp3"/><Relationship Id="rId11" Type="http://schemas.openxmlformats.org/officeDocument/2006/relationships/audio" Target="../media/media7.mp3"/><Relationship Id="rId10" Type="http://schemas.microsoft.com/office/2007/relationships/media" Target="../media/media6.mp3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11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46.png"/><Relationship Id="rId3" Type="http://schemas.openxmlformats.org/officeDocument/2006/relationships/image" Target="../media/image37.jpeg"/><Relationship Id="rId2" Type="http://schemas.openxmlformats.org/officeDocument/2006/relationships/image" Target="../media/image11.png"/><Relationship Id="rId1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3.png"/><Relationship Id="rId10" Type="http://schemas.microsoft.com/office/2007/relationships/media" Target="../media/media1.mp3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22.xml"/><Relationship Id="rId2" Type="http://schemas.openxmlformats.org/officeDocument/2006/relationships/image" Target="../media/image47.png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jpeg"/><Relationship Id="rId6" Type="http://schemas.openxmlformats.org/officeDocument/2006/relationships/image" Target="../media/image9.GIF"/><Relationship Id="rId5" Type="http://schemas.openxmlformats.org/officeDocument/2006/relationships/image" Target="../media/image16.GIF"/><Relationship Id="rId4" Type="http://schemas.openxmlformats.org/officeDocument/2006/relationships/image" Target="../media/image6.png"/><Relationship Id="rId3" Type="http://schemas.openxmlformats.org/officeDocument/2006/relationships/image" Target="../media/image7.GIF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.png"/><Relationship Id="rId7" Type="http://schemas.openxmlformats.org/officeDocument/2006/relationships/image" Target="../media/image7.GIF"/><Relationship Id="rId6" Type="http://schemas.openxmlformats.org/officeDocument/2006/relationships/image" Target="../media/image11.png"/><Relationship Id="rId5" Type="http://schemas.openxmlformats.org/officeDocument/2006/relationships/tags" Target="../tags/tag3.xml"/><Relationship Id="rId4" Type="http://schemas.openxmlformats.org/officeDocument/2006/relationships/image" Target="../media/image5.png"/><Relationship Id="rId3" Type="http://schemas.openxmlformats.org/officeDocument/2006/relationships/tags" Target="../tags/tag2.xml"/><Relationship Id="rId2" Type="http://schemas.openxmlformats.org/officeDocument/2006/relationships/image" Target="../media/image12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16.GIF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0"/>
          <a:stretch>
            <a:fillRect/>
          </a:stretch>
        </p:blipFill>
        <p:spPr>
          <a:xfrm>
            <a:off x="0" y="1394294"/>
            <a:ext cx="12192000" cy="546370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06" y="1689951"/>
            <a:ext cx="5756365" cy="5756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547" y="2672553"/>
            <a:ext cx="4185447" cy="41854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6" y="4134367"/>
            <a:ext cx="1711199" cy="1958848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121025" y="630555"/>
            <a:ext cx="5574665" cy="7639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Unit 5   </a:t>
            </a:r>
            <a:r>
              <a:rPr lang="en-US" altLang="zh-CN" sz="4000" b="1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  <a:hlinkClick r:id="rId5" action="ppaction://hlinkfile"/>
              </a:rPr>
              <a:t>Story time</a:t>
            </a:r>
            <a:r>
              <a:rPr lang="en-US" altLang="zh-CN">
                <a:hlinkClick r:id="rId5" action="ppaction://hlinkfile"/>
              </a:rPr>
              <a:t>ti</a:t>
            </a:r>
            <a:endParaRPr lang="en-US" altLang="zh-CN"/>
          </a:p>
        </p:txBody>
      </p:sp>
      <p:sp>
        <p:nvSpPr>
          <p:cNvPr id="4" name="圆角矩形 3"/>
          <p:cNvSpPr/>
          <p:nvPr/>
        </p:nvSpPr>
        <p:spPr>
          <a:xfrm>
            <a:off x="3805555" y="1689735"/>
            <a:ext cx="3669030" cy="4362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孟河实验小学石桥校区  薛林</a:t>
            </a:r>
            <a:endParaRPr lang="en-US" altLang="zh-CN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66646" y="229832"/>
            <a:ext cx="4225484" cy="780148"/>
            <a:chOff x="656501" y="321487"/>
            <a:chExt cx="3529608" cy="780148"/>
          </a:xfrm>
        </p:grpSpPr>
        <p:sp>
          <p:nvSpPr>
            <p:cNvPr id="5" name="箭头: 五边形 4"/>
            <p:cNvSpPr/>
            <p:nvPr/>
          </p:nvSpPr>
          <p:spPr>
            <a:xfrm>
              <a:off x="656501" y="321487"/>
              <a:ext cx="352960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6456" y="462308"/>
              <a:ext cx="31548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Arial Black" panose="020B0A04020102020204" pitchFamily="34" charset="0"/>
                </a:rPr>
                <a:t>Listen and </a:t>
              </a:r>
              <a:r>
                <a:rPr lang="en-US" altLang="zh-CN" sz="2800" b="1" dirty="0">
                  <a:latin typeface="Arial Black" panose="020B0A04020102020204" pitchFamily="34" charset="0"/>
                  <a:hlinkClick r:id="rId1" action="ppaction://hlinkfile"/>
                </a:rPr>
                <a:t>choose</a:t>
              </a:r>
              <a:endParaRPr lang="zh-CN" altLang="en-US" sz="28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393190" y="1283970"/>
            <a:ext cx="8956675" cy="4835525"/>
            <a:chOff x="2001795" y="1847041"/>
            <a:chExt cx="8439664" cy="3752600"/>
          </a:xfrm>
        </p:grpSpPr>
        <p:sp>
          <p:nvSpPr>
            <p:cNvPr id="2" name="矩形: 圆角 1"/>
            <p:cNvSpPr/>
            <p:nvPr/>
          </p:nvSpPr>
          <p:spPr>
            <a:xfrm>
              <a:off x="2001795" y="1871757"/>
              <a:ext cx="8439664" cy="3727884"/>
            </a:xfrm>
            <a:prstGeom prst="roundRect">
              <a:avLst>
                <a:gd name="adj" fmla="val 7386"/>
              </a:avLst>
            </a:prstGeom>
            <a:solidFill>
              <a:schemeClr val="bg1"/>
            </a:solidFill>
            <a:ln w="76200">
              <a:solidFill>
                <a:srgbClr val="EDB94A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535" b="40949"/>
            <a:stretch>
              <a:fillRect/>
            </a:stretch>
          </p:blipFill>
          <p:spPr>
            <a:xfrm>
              <a:off x="2918371" y="1847041"/>
              <a:ext cx="6487297" cy="1071475"/>
            </a:xfrm>
            <a:prstGeom prst="rect">
              <a:avLst/>
            </a:prstGeom>
          </p:spPr>
        </p:pic>
      </p:grp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26130" r="56753" b="57145"/>
          <a:stretch>
            <a:fillRect/>
          </a:stretch>
        </p:blipFill>
        <p:spPr bwMode="auto">
          <a:xfrm rot="21022628">
            <a:off x="9271748" y="4578978"/>
            <a:ext cx="1652608" cy="195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4DA"/>
              </a:clrFrom>
              <a:clrTo>
                <a:srgbClr val="FEF4DA">
                  <a:alpha val="0"/>
                </a:srgbClr>
              </a:clrTo>
            </a:clrChange>
          </a:blip>
          <a:srcRect l="52256" r="27925" b="57145"/>
          <a:stretch>
            <a:fillRect/>
          </a:stretch>
        </p:blipFill>
        <p:spPr bwMode="auto">
          <a:xfrm rot="886356">
            <a:off x="10463296" y="4801521"/>
            <a:ext cx="2361604" cy="196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文本框 18435"/>
          <p:cNvSpPr txBox="1"/>
          <p:nvPr/>
        </p:nvSpPr>
        <p:spPr>
          <a:xfrm>
            <a:off x="2012950" y="2177415"/>
            <a:ext cx="8238490" cy="4215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1.What day is it today?</a:t>
            </a:r>
            <a:endParaRPr lang="en-US" altLang="zh-CN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A.Saturday               B.Sunday       C.Friday</a:t>
            </a:r>
            <a:endParaRPr lang="en-US" altLang="zh-CN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2.Who is helping their parents？</a:t>
            </a:r>
            <a:endParaRPr lang="en-US" altLang="zh-CN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en-US" altLang="zh-CN" sz="4000" dirty="0">
                <a:latin typeface="Aharoni" panose="02010803020104030203" pitchFamily="2" charset="-79"/>
                <a:cs typeface="Aharoni" panose="02010803020104030203" pitchFamily="2" charset="-79"/>
              </a:rPr>
              <a:t>A.Tim and Helen      B.Mike and Helen         C.Mike and Tim</a:t>
            </a:r>
            <a:endParaRPr lang="en-US" altLang="zh-CN" sz="4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en-US" altLang="zh-CN" sz="2800" dirty="0">
              <a:latin typeface="Arial" panose="020B0604020202020204" pitchFamily="34" charset="0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2012633" y="2742248"/>
            <a:ext cx="9493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en-US" altLang="zh-CN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4955" y="4454525"/>
            <a:ext cx="8832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60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en-US" altLang="zh-CN" sz="6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3" name="U5Story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60695" y="39751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4" dur="827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437" grpId="1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66646" y="229832"/>
            <a:ext cx="4225484" cy="780148"/>
            <a:chOff x="656501" y="321487"/>
            <a:chExt cx="3529608" cy="780148"/>
          </a:xfrm>
        </p:grpSpPr>
        <p:sp>
          <p:nvSpPr>
            <p:cNvPr id="9" name="箭头: 五边形 8"/>
            <p:cNvSpPr/>
            <p:nvPr/>
          </p:nvSpPr>
          <p:spPr>
            <a:xfrm>
              <a:off x="656501" y="321487"/>
              <a:ext cx="352960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6456" y="462308"/>
              <a:ext cx="31548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Arial Black" panose="020B0A04020102020204" pitchFamily="34" charset="0"/>
                  <a:hlinkClick r:id="rId1" action="ppaction://hlinkfile"/>
                </a:rPr>
                <a:t>Watch and match</a:t>
              </a:r>
              <a:endParaRPr lang="zh-CN" altLang="en-US" sz="28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992130" y="252311"/>
            <a:ext cx="6349570" cy="732957"/>
            <a:chOff x="4189172" y="425307"/>
            <a:chExt cx="8916021" cy="732957"/>
          </a:xfrm>
        </p:grpSpPr>
        <p:sp>
          <p:nvSpPr>
            <p:cNvPr id="13" name="箭头: V 形 12"/>
            <p:cNvSpPr/>
            <p:nvPr/>
          </p:nvSpPr>
          <p:spPr>
            <a:xfrm>
              <a:off x="4189172" y="425307"/>
              <a:ext cx="7871647" cy="732957"/>
            </a:xfrm>
            <a:prstGeom prst="chevron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875365" y="468619"/>
              <a:ext cx="8229828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Aharoni" panose="02010803020104030203" pitchFamily="2" charset="-79"/>
                  <a:cs typeface="Aharoni" panose="02010803020104030203" pitchFamily="2" charset="-79"/>
                </a:rPr>
                <a:t>What </a:t>
              </a:r>
              <a:r>
                <a:rPr lang="en-US" altLang="zh-CN" sz="36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are </a:t>
              </a:r>
              <a:r>
                <a:rPr lang="en-US" altLang="zh-CN" sz="3600" b="1" dirty="0">
                  <a:solidFill>
                    <a:schemeClr val="tx1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they</a:t>
              </a:r>
              <a:r>
                <a:rPr lang="en-US" altLang="zh-CN" sz="36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 doing</a:t>
              </a:r>
              <a:r>
                <a:rPr lang="en-US" altLang="zh-CN" sz="3600" b="1" dirty="0">
                  <a:latin typeface="Aharoni" panose="02010803020104030203" pitchFamily="2" charset="-79"/>
                  <a:cs typeface="Aharoni" panose="02010803020104030203" pitchFamily="2" charset="-79"/>
                </a:rPr>
                <a:t>?</a:t>
              </a:r>
              <a:endParaRPr lang="zh-CN" altLang="en-US" sz="3600" b="1" dirty="0"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0" y="6275958"/>
            <a:ext cx="12192000" cy="582042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U5Story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7163" y="8347075"/>
            <a:ext cx="406400" cy="406400"/>
          </a:xfrm>
          <a:prstGeom prst="rect">
            <a:avLst/>
          </a:prstGeom>
        </p:spPr>
      </p:pic>
      <p:pic>
        <p:nvPicPr>
          <p:cNvPr id="23557" name="Picture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t="3932"/>
          <a:stretch>
            <a:fillRect/>
          </a:stretch>
        </p:blipFill>
        <p:spPr>
          <a:xfrm>
            <a:off x="1454150" y="1878330"/>
            <a:ext cx="9144000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9800" y="1159510"/>
            <a:ext cx="4830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听录音并完成连线</a:t>
            </a:r>
            <a:r>
              <a:rPr lang="en-US" altLang="zh-CN" sz="2800" b="1">
                <a:solidFill>
                  <a:srgbClr val="FF0000"/>
                </a:solidFill>
              </a:rPr>
              <a:t>Page50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26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010" name="TextBox 3"/>
          <p:cNvSpPr txBox="1"/>
          <p:nvPr/>
        </p:nvSpPr>
        <p:spPr>
          <a:xfrm>
            <a:off x="1207135" y="4099560"/>
            <a:ext cx="10129520" cy="9531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b="1">
                <a:latin typeface="Arial" panose="020B0604020202020204" pitchFamily="34" charset="0"/>
              </a:rPr>
              <a:t> </a:t>
            </a:r>
            <a:r>
              <a:rPr lang="en-US" altLang="zh-CN" sz="2800" b="1">
                <a:latin typeface="Arial" panose="020B0604020202020204" pitchFamily="34" charset="0"/>
              </a:rPr>
              <a:t>Mike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 is</a:t>
            </a:r>
            <a:r>
              <a:rPr lang="en-US" altLang="zh-CN" sz="2800" b="1">
                <a:latin typeface="Arial" panose="020B0604020202020204" pitchFamily="34" charset="0"/>
              </a:rPr>
              <a:t> help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 </a:t>
            </a:r>
            <a:r>
              <a:rPr lang="en-US" altLang="zh-CN" sz="2800" b="1">
                <a:latin typeface="Arial" panose="020B0604020202020204" pitchFamily="34" charset="0"/>
              </a:rPr>
              <a:t>his parents. He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 b="1">
                <a:latin typeface="Arial" panose="020B0604020202020204" pitchFamily="34" charset="0"/>
              </a:rPr>
              <a:t> clean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2800" b="1">
                <a:latin typeface="Arial" panose="020B0604020202020204" pitchFamily="34" charset="0"/>
              </a:rPr>
              <a:t> the car in the morning. He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 b="1">
                <a:latin typeface="Arial" panose="020B0604020202020204" pitchFamily="34" charset="0"/>
              </a:rPr>
              <a:t> clean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2800" b="1">
                <a:latin typeface="Arial" panose="020B0604020202020204" pitchFamily="34" charset="0"/>
              </a:rPr>
              <a:t> the table in the afternoon.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3011" name="AutoShape 9" descr="u=780919162,3815701939&amp;fm=21&amp;gp=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43012" name="AutoShape 11" descr="u=780919162,3815701939&amp;fm=21&amp;gp=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43013" name="AutoShape 13" descr="u=780919162,3815701939&amp;fm=21&amp;gp=0"/>
          <p:cNvSpPr>
            <a:spLocks noChangeAspect="1"/>
          </p:cNvSpPr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1207135" y="5640705"/>
            <a:ext cx="10123805" cy="953135"/>
          </a:xfrm>
          <a:prstGeom prst="rect">
            <a:avLst/>
          </a:prstGeom>
          <a:solidFill>
            <a:srgbClr val="FFFF00"/>
          </a:solidFill>
          <a:ln w="9525">
            <a:noFill/>
          </a:ln>
          <a:effectLst>
            <a:prstShdw prst="shdw17" dist="17961" dir="2699999">
              <a:srgbClr val="FFFF00">
                <a:gamma/>
                <a:shade val="60000"/>
                <a:invGamma/>
              </a:srgbClr>
            </a:prstShdw>
          </a:effectLst>
        </p:spPr>
        <p:txBody>
          <a:bodyPr wrap="square">
            <a:spAutoFit/>
          </a:bodyPr>
          <a:p>
            <a:r>
              <a:rPr lang="en-US" altLang="zh-CN" sz="2800" b="1">
                <a:latin typeface="Arial" panose="020B0604020202020204" pitchFamily="34" charset="0"/>
              </a:rPr>
              <a:t>Helen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 b="1">
                <a:latin typeface="Arial" panose="020B0604020202020204" pitchFamily="34" charset="0"/>
              </a:rPr>
              <a:t> help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2800" b="1">
                <a:latin typeface="Arial" panose="020B0604020202020204" pitchFamily="34" charset="0"/>
              </a:rPr>
              <a:t> her parents. She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 b="1">
                <a:latin typeface="Arial" panose="020B0604020202020204" pitchFamily="34" charset="0"/>
              </a:rPr>
              <a:t> sweep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2800" b="1">
                <a:latin typeface="Arial" panose="020B0604020202020204" pitchFamily="34" charset="0"/>
              </a:rPr>
              <a:t> the floor in the morning. She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is</a:t>
            </a:r>
            <a:r>
              <a:rPr lang="en-US" altLang="zh-CN" sz="2800" b="1">
                <a:latin typeface="Arial" panose="020B0604020202020204" pitchFamily="34" charset="0"/>
              </a:rPr>
              <a:t> wash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ing</a:t>
            </a:r>
            <a:r>
              <a:rPr lang="en-US" altLang="zh-CN" sz="2800" b="1">
                <a:latin typeface="Arial" panose="020B0604020202020204" pitchFamily="34" charset="0"/>
              </a:rPr>
              <a:t> the dishes in the afternoon.</a:t>
            </a:r>
            <a:endParaRPr lang="en-US" altLang="zh-CN" sz="2800" b="1">
              <a:latin typeface="Arial" panose="020B0604020202020204" pitchFamily="34" charset="0"/>
            </a:endParaRPr>
          </a:p>
        </p:txBody>
      </p:sp>
      <p:sp>
        <p:nvSpPr>
          <p:cNvPr id="43015" name="文本框 43014"/>
          <p:cNvSpPr txBox="1"/>
          <p:nvPr/>
        </p:nvSpPr>
        <p:spPr>
          <a:xfrm>
            <a:off x="404495" y="3539490"/>
            <a:ext cx="11381740" cy="6451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What is Mike doing in the morning/afternoon?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435610" y="5014595"/>
            <a:ext cx="11490325" cy="64516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2</a:t>
            </a:r>
            <a:r>
              <a:rPr lang="zh-CN" altLang="en-US" sz="3600" b="1">
                <a:latin typeface="Arial" panose="020B0604020202020204" pitchFamily="34" charset="0"/>
              </a:rPr>
              <a:t>、</a:t>
            </a:r>
            <a:r>
              <a:rPr lang="en-US" altLang="zh-CN" sz="3600" b="1">
                <a:latin typeface="Arial" panose="020B0604020202020204" pitchFamily="34" charset="0"/>
              </a:rPr>
              <a:t>What is Helen doing in the</a:t>
            </a: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600" b="1">
                <a:latin typeface="Arial" panose="020B0604020202020204" pitchFamily="34" charset="0"/>
              </a:rPr>
              <a:t>morning/afternoon?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pic>
        <p:nvPicPr>
          <p:cNvPr id="43017" name="图片 43016"/>
          <p:cNvPicPr>
            <a:picLocks noChangeAspect="1"/>
          </p:cNvPicPr>
          <p:nvPr/>
        </p:nvPicPr>
        <p:blipFill>
          <a:blip r:embed="rId1"/>
          <a:srcRect t="3932"/>
          <a:stretch>
            <a:fillRect/>
          </a:stretch>
        </p:blipFill>
        <p:spPr>
          <a:xfrm>
            <a:off x="1329055" y="163830"/>
            <a:ext cx="9144000" cy="3417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8" name="直接连接符 43017"/>
          <p:cNvSpPr/>
          <p:nvPr/>
        </p:nvSpPr>
        <p:spPr>
          <a:xfrm flipH="1">
            <a:off x="2458085" y="1638935"/>
            <a:ext cx="4966970" cy="533400"/>
          </a:xfrm>
          <a:prstGeom prst="line">
            <a:avLst/>
          </a:prstGeom>
          <a:ln w="31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FF0000">
                <a:gamma/>
                <a:shade val="60000"/>
                <a:invGamma/>
              </a:srgbClr>
            </a:prstShdw>
          </a:effectLst>
        </p:spPr>
      </p:sp>
      <p:sp>
        <p:nvSpPr>
          <p:cNvPr id="43019" name="直接连接符 43018"/>
          <p:cNvSpPr/>
          <p:nvPr/>
        </p:nvSpPr>
        <p:spPr>
          <a:xfrm flipH="1">
            <a:off x="4605655" y="1669415"/>
            <a:ext cx="2819400" cy="50292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FF0000">
                <a:gamma/>
                <a:shade val="60000"/>
                <a:invGamma/>
              </a:srgbClr>
            </a:prstShdw>
          </a:effectLst>
        </p:spPr>
      </p:sp>
      <p:sp>
        <p:nvSpPr>
          <p:cNvPr id="43020" name="直接连接符 43019"/>
          <p:cNvSpPr/>
          <p:nvPr/>
        </p:nvSpPr>
        <p:spPr>
          <a:xfrm>
            <a:off x="4312285" y="1668780"/>
            <a:ext cx="2743200" cy="474345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FF0000">
                <a:gamma/>
                <a:shade val="60000"/>
                <a:invGamma/>
              </a:srgbClr>
            </a:prstShdw>
          </a:effectLst>
        </p:spPr>
      </p:sp>
      <p:sp>
        <p:nvSpPr>
          <p:cNvPr id="43021" name="直接连接符 43020"/>
          <p:cNvSpPr/>
          <p:nvPr/>
        </p:nvSpPr>
        <p:spPr>
          <a:xfrm>
            <a:off x="4312285" y="1668780"/>
            <a:ext cx="5226050" cy="533400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>
            <a:prstShdw prst="shdw17" dist="17961" dir="2699999">
              <a:srgbClr val="FF0000">
                <a:gamma/>
                <a:shade val="60000"/>
                <a:invGamma/>
              </a:srgbClr>
            </a:prstShdw>
          </a:effectLst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 animBg="1"/>
      <p:bldP spid="43014" grpId="0" bldLvl="0" animBg="1"/>
      <p:bldP spid="43015" grpId="0" bldLvl="0" animBg="1"/>
      <p:bldP spid="430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-69850" y="6275958"/>
            <a:ext cx="12192000" cy="582042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U5Story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697163" y="8347075"/>
            <a:ext cx="406400" cy="40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62990" y="1274445"/>
            <a:ext cx="1634490" cy="199072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3880" y="1274445"/>
            <a:ext cx="1857375" cy="197167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7470" y="1139825"/>
            <a:ext cx="2266315" cy="2105660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5310" y="1158875"/>
            <a:ext cx="1588770" cy="210629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18" name="圆角矩形 17"/>
          <p:cNvSpPr/>
          <p:nvPr/>
        </p:nvSpPr>
        <p:spPr>
          <a:xfrm>
            <a:off x="1640840" y="3459480"/>
            <a:ext cx="9733280" cy="281622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3600" b="1">
                <a:solidFill>
                  <a:srgbClr val="FF0000"/>
                </a:solidFill>
                <a:sym typeface="+mn-ea"/>
              </a:rPr>
              <a:t>Ask and answer</a:t>
            </a:r>
            <a:r>
              <a:rPr lang="zh-CN" altLang="zh-CN" sz="3600" b="1">
                <a:solidFill>
                  <a:srgbClr val="FF0000"/>
                </a:solidFill>
                <a:sym typeface="+mn-ea"/>
              </a:rPr>
              <a:t>（和同桌一问一答）：</a:t>
            </a:r>
            <a:endParaRPr lang="en-US" altLang="zh-CN" sz="3200" b="1">
              <a:solidFill>
                <a:schemeClr val="tx1"/>
              </a:solidFill>
            </a:endParaRPr>
          </a:p>
          <a:p>
            <a:pPr algn="l"/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</a:rPr>
              <a:t>A:Where is...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  <a:sym typeface="+mn-ea"/>
              </a:rPr>
              <a:t> in the morning/afternoon</a:t>
            </a:r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en-US" altLang="zh-CN" sz="3600" b="1">
              <a:solidFill>
                <a:schemeClr val="accent1">
                  <a:lumMod val="50000"/>
                </a:schemeClr>
              </a:solidFill>
            </a:endParaRPr>
          </a:p>
          <a:p>
            <a:pPr algn="l"/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</a:rPr>
              <a:t>B:He/She is in the...</a:t>
            </a:r>
            <a:endParaRPr lang="en-US" altLang="zh-CN" sz="3600" b="1">
              <a:solidFill>
                <a:schemeClr val="accent1">
                  <a:lumMod val="50000"/>
                </a:schemeClr>
              </a:solidFill>
            </a:endParaRPr>
          </a:p>
          <a:p>
            <a:pPr algn="l"/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</a:rPr>
              <a:t>A:What is...doing?</a:t>
            </a:r>
            <a:endParaRPr lang="en-US" altLang="zh-CN" sz="3600" b="1">
              <a:solidFill>
                <a:schemeClr val="accent1">
                  <a:lumMod val="50000"/>
                </a:schemeClr>
              </a:solidFill>
            </a:endParaRPr>
          </a:p>
          <a:p>
            <a:pPr algn="l"/>
            <a:r>
              <a:rPr lang="en-US" altLang="zh-CN" sz="3600" b="1">
                <a:solidFill>
                  <a:schemeClr val="accent1">
                    <a:lumMod val="50000"/>
                  </a:schemeClr>
                </a:solidFill>
              </a:rPr>
              <a:t>B:He/She is...</a:t>
            </a:r>
            <a:endParaRPr lang="en-US" altLang="zh-CN" sz="3600" b="1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173681" y="261582"/>
            <a:ext cx="4225484" cy="780148"/>
            <a:chOff x="656501" y="321487"/>
            <a:chExt cx="3529608" cy="780148"/>
          </a:xfrm>
        </p:grpSpPr>
        <p:sp>
          <p:nvSpPr>
            <p:cNvPr id="22" name="箭头: 五边形 8"/>
            <p:cNvSpPr/>
            <p:nvPr/>
          </p:nvSpPr>
          <p:spPr>
            <a:xfrm>
              <a:off x="656501" y="321487"/>
              <a:ext cx="352960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76456" y="462308"/>
              <a:ext cx="31548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Arial Black" panose="020B0A04020102020204" pitchFamily="34" charset="0"/>
                </a:rPr>
                <a:t>Ask and answer</a:t>
              </a:r>
              <a:endParaRPr lang="en-US" altLang="zh-CN" sz="2800" b="1" dirty="0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95" y="2593975"/>
            <a:ext cx="10136505" cy="3210560"/>
          </a:xfrm>
          <a:prstGeom prst="rect">
            <a:avLst/>
          </a:prstGeom>
        </p:spPr>
      </p:pic>
      <p:sp>
        <p:nvSpPr>
          <p:cNvPr id="13341" name="AutoShape 3"/>
          <p:cNvSpPr/>
          <p:nvPr/>
        </p:nvSpPr>
        <p:spPr>
          <a:xfrm>
            <a:off x="3764915" y="26670"/>
            <a:ext cx="8211820" cy="103378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FF8585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indent="0" algn="l" fontAlgn="auto">
              <a:buFont typeface="Arial" panose="020B0604020202020204" pitchFamily="34" charset="0"/>
            </a:pPr>
            <a:r>
              <a:rPr lang="en-US" altLang="zh-CN" sz="3200" b="1" dirty="0">
                <a:solidFill>
                  <a:srgbClr val="000000"/>
                </a:solidFill>
                <a:latin typeface="Calibri" panose="020F0502020204030204" charset="0"/>
              </a:rPr>
              <a:t>Learning tips:</a:t>
            </a:r>
            <a:r>
              <a:rPr lang="zh-CN" altLang="en-US" sz="3200" b="1" dirty="0">
                <a:solidFill>
                  <a:srgbClr val="000000"/>
                </a:solidFill>
                <a:latin typeface="Calibri" panose="020F0502020204030204" charset="0"/>
              </a:rPr>
              <a:t>自读课文，完成书本第</a:t>
            </a:r>
            <a:r>
              <a:rPr lang="en-US" altLang="zh-CN" sz="3200" b="1" dirty="0">
                <a:solidFill>
                  <a:srgbClr val="000000"/>
                </a:solidFill>
                <a:latin typeface="Calibri" panose="020F0502020204030204" charset="0"/>
              </a:rPr>
              <a:t>50</a:t>
            </a:r>
            <a:r>
              <a:rPr lang="zh-CN" altLang="en-US" sz="3200" b="1" dirty="0">
                <a:solidFill>
                  <a:srgbClr val="000000"/>
                </a:solidFill>
                <a:latin typeface="Calibri" panose="020F0502020204030204" charset="0"/>
              </a:rPr>
              <a:t>页的表</a:t>
            </a:r>
            <a:endParaRPr lang="zh-CN" altLang="en-US" sz="3200" b="1" dirty="0">
              <a:solidFill>
                <a:srgbClr val="000000"/>
              </a:solidFill>
              <a:latin typeface="Calibri" panose="020F0502020204030204" charset="0"/>
            </a:endParaRPr>
          </a:p>
          <a:p>
            <a:pPr indent="0" algn="l" fontAlgn="auto"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000000"/>
                </a:solidFill>
                <a:latin typeface="Calibri" panose="020F0502020204030204" charset="0"/>
              </a:rPr>
              <a:t>格。根据阅读要求，找出关键的词语或句子。</a:t>
            </a:r>
            <a:endParaRPr lang="zh-CN" altLang="en-US" sz="3200" b="1" dirty="0">
              <a:solidFill>
                <a:srgbClr val="000000"/>
              </a:solidFill>
              <a:latin typeface="Calibri" panose="020F0502020204030204" charset="0"/>
            </a:endParaRPr>
          </a:p>
        </p:txBody>
      </p:sp>
      <p:pic>
        <p:nvPicPr>
          <p:cNvPr id="51230" name="我们一起玩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919288" y="620713"/>
            <a:ext cx="449262" cy="439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703" name="Text Box 31"/>
          <p:cNvSpPr txBox="1"/>
          <p:nvPr/>
        </p:nvSpPr>
        <p:spPr>
          <a:xfrm>
            <a:off x="3195955" y="3601720"/>
            <a:ext cx="363347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Comic Sans MS" panose="030F0702030302020204" charset="0"/>
              </a:rPr>
              <a:t>clean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3200" b="1" dirty="0">
                <a:latin typeface="Comic Sans MS" panose="030F0702030302020204" charset="0"/>
              </a:rPr>
              <a:t> the car in the garden</a:t>
            </a:r>
            <a:r>
              <a:rPr lang="en-US" altLang="zh-CN" sz="3200" dirty="0">
                <a:latin typeface="Comic Sans MS" panose="030F0702030302020204" charset="0"/>
              </a:rPr>
              <a:t> </a:t>
            </a:r>
            <a:endParaRPr lang="en-US" altLang="zh-CN" sz="3200" dirty="0">
              <a:latin typeface="Comic Sans MS" panose="030F0702030302020204" charset="0"/>
            </a:endParaRPr>
          </a:p>
        </p:txBody>
      </p:sp>
      <p:sp>
        <p:nvSpPr>
          <p:cNvPr id="28704" name="Text Box 32"/>
          <p:cNvSpPr txBox="1"/>
          <p:nvPr/>
        </p:nvSpPr>
        <p:spPr>
          <a:xfrm>
            <a:off x="3195638" y="2593975"/>
            <a:ext cx="262890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dirty="0">
              <a:latin typeface="Comic Sans MS" panose="030F0702030302020204" charset="0"/>
            </a:endParaRPr>
          </a:p>
        </p:txBody>
      </p:sp>
      <p:sp>
        <p:nvSpPr>
          <p:cNvPr id="51233" name="Text Box 33"/>
          <p:cNvSpPr txBox="1"/>
          <p:nvPr/>
        </p:nvSpPr>
        <p:spPr>
          <a:xfrm>
            <a:off x="3279775" y="4687570"/>
            <a:ext cx="381317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Comic Sans MS" panose="030F0702030302020204" charset="0"/>
              </a:rPr>
              <a:t>cook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3200" b="1" dirty="0">
                <a:latin typeface="Comic Sans MS" panose="030F0702030302020204" charset="0"/>
              </a:rPr>
              <a:t> breakfast in the kitchen</a:t>
            </a:r>
            <a:endParaRPr lang="en-US" altLang="zh-CN" sz="3200" b="1" dirty="0">
              <a:latin typeface="Comic Sans MS" panose="030F0702030302020204" charset="0"/>
            </a:endParaRPr>
          </a:p>
        </p:txBody>
      </p:sp>
      <p:sp>
        <p:nvSpPr>
          <p:cNvPr id="51234" name="Text Box 34"/>
          <p:cNvSpPr txBox="1"/>
          <p:nvPr/>
        </p:nvSpPr>
        <p:spPr>
          <a:xfrm>
            <a:off x="7366000" y="4687570"/>
            <a:ext cx="312229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b="1" dirty="0">
                <a:latin typeface="Comic Sans MS" panose="030F0702030302020204" charset="0"/>
              </a:rPr>
              <a:t>cook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3200" b="1" dirty="0">
                <a:latin typeface="Comic Sans MS" panose="030F0702030302020204" charset="0"/>
              </a:rPr>
              <a:t> dinner </a:t>
            </a:r>
            <a:r>
              <a:rPr lang="en-US" altLang="zh-CN" sz="3200" b="1" dirty="0">
                <a:latin typeface="Comic Sans MS" panose="030F0702030302020204" charset="0"/>
                <a:sym typeface="+mn-ea"/>
              </a:rPr>
              <a:t>in the kitchen</a:t>
            </a:r>
            <a:endParaRPr lang="en-US" altLang="zh-CN" sz="3200" b="1" dirty="0">
              <a:latin typeface="Comic Sans MS" panose="030F0702030302020204" charset="0"/>
            </a:endParaRPr>
          </a:p>
        </p:txBody>
      </p:sp>
      <p:sp>
        <p:nvSpPr>
          <p:cNvPr id="28712" name="文本框 28711"/>
          <p:cNvSpPr txBox="1"/>
          <p:nvPr/>
        </p:nvSpPr>
        <p:spPr>
          <a:xfrm>
            <a:off x="376555" y="1212850"/>
            <a:ext cx="9987280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What is…doing 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</a:rPr>
              <a:t>in the morning/afternoon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713" name="TextBox 3"/>
          <p:cNvSpPr txBox="1"/>
          <p:nvPr/>
        </p:nvSpPr>
        <p:spPr>
          <a:xfrm>
            <a:off x="447675" y="1948815"/>
            <a:ext cx="96139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He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is</a:t>
            </a:r>
            <a:r>
              <a:rPr lang="en-US" altLang="zh-CN" sz="36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…V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ing </a:t>
            </a:r>
            <a:r>
              <a:rPr lang="en-US" altLang="zh-CN"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 the...</a:t>
            </a:r>
            <a:r>
              <a:rPr lang="zh-CN" altLang="en-US"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（地点）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, I think.</a:t>
            </a:r>
            <a:endParaRPr lang="en-US" altLang="zh-CN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714" name="TextBox 3"/>
          <p:cNvSpPr txBox="1"/>
          <p:nvPr/>
        </p:nvSpPr>
        <p:spPr>
          <a:xfrm>
            <a:off x="447675" y="1948815"/>
            <a:ext cx="89966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He/She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is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… V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ing</a:t>
            </a:r>
            <a:r>
              <a:rPr lang="en-US" altLang="zh-CN"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in the...</a:t>
            </a:r>
            <a:r>
              <a:rPr lang="zh-CN" altLang="en-US" sz="36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（地点）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715" name="文本框 28714"/>
          <p:cNvSpPr txBox="1"/>
          <p:nvPr/>
        </p:nvSpPr>
        <p:spPr>
          <a:xfrm>
            <a:off x="8682355" y="3767455"/>
            <a:ext cx="85471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</a:rPr>
              <a:t>?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6756" y="200622"/>
            <a:ext cx="3847726" cy="780148"/>
            <a:chOff x="656501" y="321487"/>
            <a:chExt cx="3214061" cy="780148"/>
          </a:xfrm>
        </p:grpSpPr>
        <p:sp>
          <p:nvSpPr>
            <p:cNvPr id="5" name="箭头: 五边形 4"/>
            <p:cNvSpPr/>
            <p:nvPr/>
          </p:nvSpPr>
          <p:spPr>
            <a:xfrm>
              <a:off x="656501" y="321487"/>
              <a:ext cx="2830601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15737" y="450878"/>
              <a:ext cx="315482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Arial Black" panose="020B0A04020102020204" pitchFamily="34" charset="0"/>
                </a:rPr>
                <a:t>Read and write</a:t>
              </a:r>
              <a:endParaRPr lang="zh-CN" altLang="en-US" sz="2800" b="1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3091815" y="3128645"/>
            <a:ext cx="7143750" cy="276479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chemeClr val="tx1"/>
                </a:solidFill>
                <a:sym typeface="+mn-ea"/>
              </a:rPr>
              <a:t>They are very</a:t>
            </a:r>
            <a:r>
              <a:rPr lang="en-US" altLang="zh-CN" sz="4800" b="1">
                <a:solidFill>
                  <a:srgbClr val="FF0000"/>
                </a:solidFill>
                <a:sym typeface="+mn-ea"/>
              </a:rPr>
              <a:t> busy</a:t>
            </a:r>
            <a:r>
              <a:rPr lang="en-US" altLang="zh-CN" sz="4800" b="1">
                <a:solidFill>
                  <a:schemeClr val="tx1"/>
                </a:solidFill>
                <a:sym typeface="+mn-ea"/>
              </a:rPr>
              <a:t>.</a:t>
            </a:r>
            <a:endParaRPr lang="en-US" altLang="zh-CN" sz="4800" b="1">
              <a:solidFill>
                <a:schemeClr val="tx1"/>
              </a:solidFill>
              <a:sym typeface="+mn-ea"/>
            </a:endParaRPr>
          </a:p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忙碌的</a:t>
            </a:r>
            <a:endParaRPr lang="zh-CN" altLang="en-US" sz="28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1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00838" fill="hold"/>
                                        <p:tgtEl>
                                          <p:spTgt spid="51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30"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30"/>
                </p:tgtEl>
              </p:cMediaNode>
            </p:audio>
          </p:childTnLst>
        </p:cTn>
      </p:par>
    </p:tnLst>
    <p:bldLst>
      <p:bldP spid="13341" grpId="0" bldLvl="0" animBg="1"/>
      <p:bldP spid="13341" grpId="1" bldLvl="0" animBg="1"/>
      <p:bldP spid="28703" grpId="0"/>
      <p:bldP spid="51233" grpId="0"/>
      <p:bldP spid="51234" grpId="0"/>
      <p:bldP spid="28712" grpId="1" bldLvl="0" animBg="1"/>
      <p:bldP spid="28713" grpId="1"/>
      <p:bldP spid="28714" grpId="0"/>
      <p:bldP spid="28714" grpId="1"/>
      <p:bldP spid="28715" grpId="0"/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120" name="Picture 6"/>
          <p:cNvPicPr>
            <a:picLocks noChangeAspect="1"/>
          </p:cNvPicPr>
          <p:nvPr/>
        </p:nvPicPr>
        <p:blipFill>
          <a:blip r:embed="rId2"/>
          <a:srcRect l="11862" t="43893" r="15225"/>
          <a:stretch>
            <a:fillRect/>
          </a:stretch>
        </p:blipFill>
        <p:spPr>
          <a:xfrm>
            <a:off x="3972560" y="3736975"/>
            <a:ext cx="3642995" cy="2265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8" name="Picture 2"/>
          <p:cNvPicPr>
            <a:picLocks noChangeAspect="1"/>
          </p:cNvPicPr>
          <p:nvPr/>
        </p:nvPicPr>
        <p:blipFill>
          <a:blip r:embed="rId3"/>
          <a:srcRect l="23369" t="14974" r="40615" b="56862"/>
          <a:stretch>
            <a:fillRect/>
          </a:stretch>
        </p:blipFill>
        <p:spPr>
          <a:xfrm>
            <a:off x="3972560" y="1317625"/>
            <a:ext cx="3742690" cy="2419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766445" y="356870"/>
            <a:ext cx="5486400" cy="780415"/>
            <a:chOff x="656502" y="321487"/>
            <a:chExt cx="3374779" cy="780148"/>
          </a:xfrm>
        </p:grpSpPr>
        <p:sp>
          <p:nvSpPr>
            <p:cNvPr id="14" name="箭头: 五边形 13"/>
            <p:cNvSpPr/>
            <p:nvPr/>
          </p:nvSpPr>
          <p:spPr>
            <a:xfrm>
              <a:off x="656502" y="321487"/>
              <a:ext cx="226982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6456" y="462308"/>
              <a:ext cx="3154825" cy="521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Arial Black" panose="020B0A04020102020204" pitchFamily="34" charset="0"/>
                </a:rPr>
                <a:t>Look and say</a:t>
              </a:r>
              <a:endParaRPr lang="zh-CN" altLang="en-US" sz="28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184646"/>
            <a:ext cx="2012122" cy="1951149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8395970" y="1317625"/>
            <a:ext cx="1822450" cy="1020445"/>
          </a:xfrm>
          <a:prstGeom prst="wedgeEllipseCallout">
            <a:avLst>
              <a:gd name="adj1" fmla="val -101342"/>
              <a:gd name="adj2" fmla="val 82731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Who</a:t>
            </a:r>
            <a:r>
              <a:rPr lang="zh-CN" altLang="en-US" sz="4000" b="1">
                <a:solidFill>
                  <a:schemeClr val="tx1"/>
                </a:solidFill>
              </a:rPr>
              <a:t>？</a:t>
            </a:r>
            <a:endParaRPr lang="zh-CN" altLang="en-US" sz="4000" b="1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919605" y="1317625"/>
            <a:ext cx="1773555" cy="1020445"/>
          </a:xfrm>
          <a:prstGeom prst="wedgeEllipseCallout">
            <a:avLst>
              <a:gd name="adj1" fmla="val 101342"/>
              <a:gd name="adj2" fmla="val 79122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Why?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8395970" y="5365115"/>
            <a:ext cx="2028190" cy="1020445"/>
          </a:xfrm>
          <a:prstGeom prst="wedgeEllipseCallout">
            <a:avLst>
              <a:gd name="adj1" fmla="val -105066"/>
              <a:gd name="adj2" fmla="val -150684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What?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8803640" y="3341370"/>
            <a:ext cx="2199005" cy="1020445"/>
          </a:xfrm>
          <a:prstGeom prst="wedgeEllipseCallout">
            <a:avLst>
              <a:gd name="adj1" fmla="val -107325"/>
              <a:gd name="adj2" fmla="val -1110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When?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1289050" y="4982210"/>
            <a:ext cx="2486660" cy="1020445"/>
          </a:xfrm>
          <a:prstGeom prst="wedgeEllipseCallout">
            <a:avLst>
              <a:gd name="adj1" fmla="val 82867"/>
              <a:gd name="adj2" fmla="val -77940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Where?</a:t>
            </a: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1920240" y="3251200"/>
            <a:ext cx="2052320" cy="1020445"/>
          </a:xfrm>
          <a:prstGeom prst="wedgeEllipseCallout">
            <a:avLst>
              <a:gd name="adj1" fmla="val 87742"/>
              <a:gd name="adj2" fmla="val 1773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000" b="1">
                <a:solidFill>
                  <a:schemeClr val="tx1"/>
                </a:solidFill>
              </a:rPr>
              <a:t>How?</a:t>
            </a:r>
            <a:endParaRPr lang="en-US" altLang="zh-CN" sz="40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B9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6094071" y="214134"/>
            <a:ext cx="0" cy="6397908"/>
          </a:xfrm>
          <a:prstGeom prst="line">
            <a:avLst/>
          </a:prstGeom>
          <a:ln w="76200">
            <a:solidFill>
              <a:srgbClr val="EDB9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766647" y="357157"/>
            <a:ext cx="4040130" cy="780148"/>
            <a:chOff x="656502" y="321487"/>
            <a:chExt cx="3374779" cy="780148"/>
          </a:xfrm>
        </p:grpSpPr>
        <p:sp>
          <p:nvSpPr>
            <p:cNvPr id="14" name="箭头: 五边形 13"/>
            <p:cNvSpPr/>
            <p:nvPr/>
          </p:nvSpPr>
          <p:spPr>
            <a:xfrm>
              <a:off x="656502" y="321487"/>
              <a:ext cx="226982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76456" y="462308"/>
              <a:ext cx="31548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Arial Black" panose="020B0A04020102020204" pitchFamily="34" charset="0"/>
                </a:rPr>
                <a:t>Let’s read</a:t>
              </a:r>
              <a:endParaRPr lang="zh-CN" altLang="en-US" sz="28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184646"/>
            <a:ext cx="2012122" cy="1951149"/>
          </a:xfrm>
          <a:prstGeom prst="rect">
            <a:avLst/>
          </a:prstGeom>
        </p:spPr>
      </p:pic>
      <p:pic>
        <p:nvPicPr>
          <p:cNvPr id="23" name="U5Stor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8096250"/>
            <a:ext cx="406400" cy="406400"/>
          </a:xfrm>
          <a:prstGeom prst="rect">
            <a:avLst/>
          </a:prstGeom>
        </p:spPr>
      </p:pic>
      <p:pic>
        <p:nvPicPr>
          <p:cNvPr id="24" name="U5Stor0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8500" y="8188325"/>
            <a:ext cx="406400" cy="406400"/>
          </a:xfrm>
          <a:prstGeom prst="rect">
            <a:avLst/>
          </a:prstGeom>
        </p:spPr>
      </p:pic>
      <p:pic>
        <p:nvPicPr>
          <p:cNvPr id="25" name="U5Stor0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0575" y="8280400"/>
            <a:ext cx="406400" cy="406400"/>
          </a:xfrm>
          <a:prstGeom prst="rect">
            <a:avLst/>
          </a:prstGeom>
        </p:spPr>
      </p:pic>
      <p:pic>
        <p:nvPicPr>
          <p:cNvPr id="26" name="U5Stor04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2650" y="8372475"/>
            <a:ext cx="406400" cy="406400"/>
          </a:xfrm>
          <a:prstGeom prst="rect">
            <a:avLst/>
          </a:prstGeom>
        </p:spPr>
      </p:pic>
      <p:pic>
        <p:nvPicPr>
          <p:cNvPr id="27" name="U5Stor05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4725" y="8464550"/>
            <a:ext cx="406400" cy="406400"/>
          </a:xfrm>
          <a:prstGeom prst="rect">
            <a:avLst/>
          </a:prstGeom>
        </p:spPr>
      </p:pic>
      <p:pic>
        <p:nvPicPr>
          <p:cNvPr id="28" name="U5Stor06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8556625"/>
            <a:ext cx="406400" cy="406400"/>
          </a:xfrm>
          <a:prstGeom prst="rect">
            <a:avLst/>
          </a:prstGeom>
        </p:spPr>
      </p:pic>
      <p:pic>
        <p:nvPicPr>
          <p:cNvPr id="29" name="U5Stor07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8875" y="8648700"/>
            <a:ext cx="406400" cy="406400"/>
          </a:xfrm>
          <a:prstGeom prst="rect">
            <a:avLst/>
          </a:prstGeom>
        </p:spPr>
      </p:pic>
      <p:pic>
        <p:nvPicPr>
          <p:cNvPr id="30" name="U5Stor08">
            <a:hlinkClick r:id="" action="ppaction://media"/>
          </p:cNvPr>
          <p:cNvPicPr>
            <a:picLocks noChangeAspect="1"/>
          </p:cNvPicPr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0950" y="8740775"/>
            <a:ext cx="406400" cy="406400"/>
          </a:xfrm>
          <a:prstGeom prst="rect">
            <a:avLst/>
          </a:prstGeom>
        </p:spPr>
      </p:pic>
      <p:pic>
        <p:nvPicPr>
          <p:cNvPr id="31" name="U5Stor09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3025" y="8832850"/>
            <a:ext cx="406400" cy="406400"/>
          </a:xfrm>
          <a:prstGeom prst="rect">
            <a:avLst/>
          </a:prstGeom>
        </p:spPr>
      </p:pic>
      <p:pic>
        <p:nvPicPr>
          <p:cNvPr id="32" name="U5Stor10">
            <a:hlinkClick r:id="" action="ppaction://media"/>
          </p:cNvPr>
          <p:cNvPicPr>
            <a:picLocks noChangeAspect="1"/>
          </p:cNvPicPr>
          <p:nvPr>
            <a:audioFile r:link="rId21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5100" y="8924925"/>
            <a:ext cx="406400" cy="406400"/>
          </a:xfrm>
          <a:prstGeom prst="rect">
            <a:avLst/>
          </a:prstGeom>
        </p:spPr>
      </p:pic>
      <p:pic>
        <p:nvPicPr>
          <p:cNvPr id="33" name="U5Stor11">
            <a:hlinkClick r:id="" action="ppaction://media"/>
          </p:cNvPr>
          <p:cNvPicPr>
            <a:picLocks noChangeAspect="1"/>
          </p:cNvPicPr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7175" y="9017000"/>
            <a:ext cx="406400" cy="406400"/>
          </a:xfrm>
          <a:prstGeom prst="rect">
            <a:avLst/>
          </a:prstGeom>
        </p:spPr>
      </p:pic>
      <p:pic>
        <p:nvPicPr>
          <p:cNvPr id="34" name="U5Stor12">
            <a:hlinkClick r:id="" action="ppaction://media"/>
          </p:cNvPr>
          <p:cNvPicPr>
            <a:picLocks noChangeAspect="1"/>
          </p:cNvPicPr>
          <p:nvPr>
            <a:audi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250" y="9109075"/>
            <a:ext cx="406400" cy="406400"/>
          </a:xfrm>
          <a:prstGeom prst="rect">
            <a:avLst/>
          </a:prstGeom>
        </p:spPr>
      </p:pic>
      <p:pic>
        <p:nvPicPr>
          <p:cNvPr id="35" name="U5Stor13">
            <a:hlinkClick r:id="" action="ppaction://media"/>
          </p:cNvPr>
          <p:cNvPicPr>
            <a:picLocks noChangeAspect="1"/>
          </p:cNvPicPr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11325" y="9201150"/>
            <a:ext cx="406400" cy="406400"/>
          </a:xfrm>
          <a:prstGeom prst="rect">
            <a:avLst/>
          </a:prstGeom>
        </p:spPr>
      </p:pic>
      <p:pic>
        <p:nvPicPr>
          <p:cNvPr id="36" name="U5Stor14">
            <a:hlinkClick r:id="" action="ppaction://media"/>
          </p:cNvPr>
          <p:cNvPicPr>
            <a:picLocks noChangeAspect="1"/>
          </p:cNvPicPr>
          <p:nvPr>
            <a:audioFile r:link="rId29"/>
            <p:extLst>
              <p:ext uri="{DAA4B4D4-6D71-4841-9C94-3DE7FCFB9230}">
                <p14:media xmlns:p14="http://schemas.microsoft.com/office/powerpoint/2010/main" r:embed="rId3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3400" y="9293225"/>
            <a:ext cx="406400" cy="406400"/>
          </a:xfrm>
          <a:prstGeom prst="rect">
            <a:avLst/>
          </a:prstGeom>
        </p:spPr>
      </p:pic>
      <p:pic>
        <p:nvPicPr>
          <p:cNvPr id="37" name="U5Stor15">
            <a:hlinkClick r:id="" action="ppaction://media"/>
          </p:cNvPr>
          <p:cNvPicPr>
            <a:picLocks noChangeAspect="1"/>
          </p:cNvPicPr>
          <p:nvPr>
            <a:audioFile r:link="rId31"/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95475" y="9385300"/>
            <a:ext cx="406400" cy="406400"/>
          </a:xfrm>
          <a:prstGeom prst="rect">
            <a:avLst/>
          </a:prstGeom>
        </p:spPr>
      </p:pic>
      <p:pic>
        <p:nvPicPr>
          <p:cNvPr id="38" name="U5Stor16">
            <a:hlinkClick r:id="" action="ppaction://media"/>
          </p:cNvPr>
          <p:cNvPicPr>
            <a:picLocks noChangeAspect="1"/>
          </p:cNvPicPr>
          <p:nvPr>
            <a:audioFile r:link="rId33"/>
            <p:extLst>
              <p:ext uri="{DAA4B4D4-6D71-4841-9C94-3DE7FCFB9230}">
                <p14:media xmlns:p14="http://schemas.microsoft.com/office/powerpoint/2010/main" r:embed="rId3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87550" y="9477375"/>
            <a:ext cx="406400" cy="406400"/>
          </a:xfrm>
          <a:prstGeom prst="rect">
            <a:avLst/>
          </a:prstGeom>
        </p:spPr>
      </p:pic>
      <p:pic>
        <p:nvPicPr>
          <p:cNvPr id="39" name="U5Stor17">
            <a:hlinkClick r:id="" action="ppaction://media"/>
          </p:cNvPr>
          <p:cNvPicPr>
            <a:picLocks noChangeAspect="1"/>
          </p:cNvPicPr>
          <p:nvPr>
            <a:audioFile r:link="rId35"/>
            <p:extLst>
              <p:ext uri="{DAA4B4D4-6D71-4841-9C94-3DE7FCFB9230}">
                <p14:media xmlns:p14="http://schemas.microsoft.com/office/powerpoint/2010/main" r:embed="rId3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79625" y="9569450"/>
            <a:ext cx="406400" cy="406400"/>
          </a:xfrm>
          <a:prstGeom prst="rect">
            <a:avLst/>
          </a:prstGeom>
        </p:spPr>
      </p:pic>
      <p:pic>
        <p:nvPicPr>
          <p:cNvPr id="40" name="U5Stor18">
            <a:hlinkClick r:id="" action="ppaction://media"/>
          </p:cNvPr>
          <p:cNvPicPr>
            <a:picLocks noChangeAspect="1"/>
          </p:cNvPicPr>
          <p:nvPr>
            <a:audioFile r:link="rId37"/>
            <p:extLst>
              <p:ext uri="{DAA4B4D4-6D71-4841-9C94-3DE7FCFB9230}">
                <p14:media xmlns:p14="http://schemas.microsoft.com/office/powerpoint/2010/main" r:embed="rId3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71700" y="9661525"/>
            <a:ext cx="406400" cy="406400"/>
          </a:xfrm>
          <a:prstGeom prst="rect">
            <a:avLst/>
          </a:prstGeom>
        </p:spPr>
      </p:pic>
      <p:pic>
        <p:nvPicPr>
          <p:cNvPr id="41" name="U5Stor19">
            <a:hlinkClick r:id="" action="ppaction://media"/>
          </p:cNvPr>
          <p:cNvPicPr>
            <a:picLocks noChangeAspect="1"/>
          </p:cNvPicPr>
          <p:nvPr>
            <a:audioFile r:link="rId39"/>
            <p:extLst>
              <p:ext uri="{DAA4B4D4-6D71-4841-9C94-3DE7FCFB9230}">
                <p14:media xmlns:p14="http://schemas.microsoft.com/office/powerpoint/2010/main" r:embed="rId4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63775" y="9753600"/>
            <a:ext cx="406400" cy="406400"/>
          </a:xfrm>
          <a:prstGeom prst="rect">
            <a:avLst/>
          </a:prstGeom>
        </p:spPr>
      </p:pic>
      <p:pic>
        <p:nvPicPr>
          <p:cNvPr id="42" name="U5Stor20">
            <a:hlinkClick r:id="" action="ppaction://media"/>
          </p:cNvPr>
          <p:cNvPicPr>
            <a:picLocks noChangeAspect="1"/>
          </p:cNvPicPr>
          <p:nvPr>
            <a:audioFile r:link="rId41"/>
            <p:extLst>
              <p:ext uri="{DAA4B4D4-6D71-4841-9C94-3DE7FCFB9230}">
                <p14:media xmlns:p14="http://schemas.microsoft.com/office/powerpoint/2010/main" r:embed="rId4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5850" y="9845675"/>
            <a:ext cx="406400" cy="406400"/>
          </a:xfrm>
          <a:prstGeom prst="rect">
            <a:avLst/>
          </a:prstGeom>
        </p:spPr>
      </p:pic>
      <p:pic>
        <p:nvPicPr>
          <p:cNvPr id="43" name="U5Stor21">
            <a:hlinkClick r:id="" action="ppaction://media"/>
          </p:cNvPr>
          <p:cNvPicPr>
            <a:picLocks noChangeAspect="1"/>
          </p:cNvPicPr>
          <p:nvPr>
            <a:audioFile r:link="rId43"/>
            <p:extLst>
              <p:ext uri="{DAA4B4D4-6D71-4841-9C94-3DE7FCFB9230}">
                <p14:media xmlns:p14="http://schemas.microsoft.com/office/powerpoint/2010/main" r:embed="rId44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7925" y="9937750"/>
            <a:ext cx="406400" cy="406400"/>
          </a:xfrm>
          <a:prstGeom prst="rect">
            <a:avLst/>
          </a:prstGeom>
        </p:spPr>
      </p:pic>
      <p:pic>
        <p:nvPicPr>
          <p:cNvPr id="44" name="U5Stor22">
            <a:hlinkClick r:id="" action="ppaction://media"/>
          </p:cNvPr>
          <p:cNvPicPr>
            <a:picLocks noChangeAspect="1"/>
          </p:cNvPicPr>
          <p:nvPr>
            <a:audioFile r:link="rId45"/>
            <p:extLst>
              <p:ext uri="{DAA4B4D4-6D71-4841-9C94-3DE7FCFB9230}">
                <p14:media xmlns:p14="http://schemas.microsoft.com/office/powerpoint/2010/main" r:embed="rId4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40000" y="10029825"/>
            <a:ext cx="406400" cy="406400"/>
          </a:xfrm>
          <a:prstGeom prst="rect">
            <a:avLst/>
          </a:prstGeom>
        </p:spPr>
      </p:pic>
      <p:sp>
        <p:nvSpPr>
          <p:cNvPr id="2" name="右箭头 1">
            <a:hlinkClick r:id="rId47" action="ppaction://hlinksldjump"/>
          </p:cNvPr>
          <p:cNvSpPr/>
          <p:nvPr/>
        </p:nvSpPr>
        <p:spPr>
          <a:xfrm>
            <a:off x="11252835" y="5821680"/>
            <a:ext cx="586740" cy="6134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U5Stor0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6" name="U5Stor02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5913120" y="3246120"/>
            <a:ext cx="619125" cy="619125"/>
          </a:xfrm>
          <a:prstGeom prst="rect">
            <a:avLst/>
          </a:prstGeom>
        </p:spPr>
      </p:pic>
      <p:pic>
        <p:nvPicPr>
          <p:cNvPr id="8" name="U5Stor03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040120" y="3373120"/>
            <a:ext cx="619125" cy="619125"/>
          </a:xfrm>
          <a:prstGeom prst="rect">
            <a:avLst/>
          </a:prstGeom>
        </p:spPr>
      </p:pic>
      <p:pic>
        <p:nvPicPr>
          <p:cNvPr id="9" name="U5Stor04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167120" y="3500120"/>
            <a:ext cx="619125" cy="619125"/>
          </a:xfrm>
          <a:prstGeom prst="rect">
            <a:avLst/>
          </a:prstGeom>
        </p:spPr>
      </p:pic>
      <p:pic>
        <p:nvPicPr>
          <p:cNvPr id="11" name="U5Stor05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294120" y="3627120"/>
            <a:ext cx="619125" cy="619125"/>
          </a:xfrm>
          <a:prstGeom prst="rect">
            <a:avLst/>
          </a:prstGeom>
        </p:spPr>
      </p:pic>
      <p:pic>
        <p:nvPicPr>
          <p:cNvPr id="17" name="U5Stor06">
            <a:hlinkClick r:id="" action="ppaction://media"/>
          </p:cNvPr>
          <p:cNvPicPr/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421120" y="3754120"/>
            <a:ext cx="619125" cy="619125"/>
          </a:xfrm>
          <a:prstGeom prst="rect">
            <a:avLst/>
          </a:prstGeom>
        </p:spPr>
      </p:pic>
      <p:pic>
        <p:nvPicPr>
          <p:cNvPr id="19" name="U5Stor07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548120" y="3881120"/>
            <a:ext cx="619125" cy="619125"/>
          </a:xfrm>
          <a:prstGeom prst="rect">
            <a:avLst/>
          </a:prstGeom>
        </p:spPr>
      </p:pic>
      <p:pic>
        <p:nvPicPr>
          <p:cNvPr id="21" name="U5Stor08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675120" y="4008120"/>
            <a:ext cx="619125" cy="619125"/>
          </a:xfrm>
          <a:prstGeom prst="rect">
            <a:avLst/>
          </a:prstGeom>
        </p:spPr>
      </p:pic>
      <p:pic>
        <p:nvPicPr>
          <p:cNvPr id="45" name="U5Stor09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20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802120" y="4135120"/>
            <a:ext cx="619125" cy="619125"/>
          </a:xfrm>
          <a:prstGeom prst="rect">
            <a:avLst/>
          </a:prstGeom>
        </p:spPr>
      </p:pic>
      <p:pic>
        <p:nvPicPr>
          <p:cNvPr id="46" name="U5Stor10">
            <a:hlinkClick r:id="" action="ppaction://media"/>
          </p:cNvPr>
          <p:cNvPicPr/>
          <p:nvPr>
            <a:audioFile r:link="rId21"/>
            <p:extLst>
              <p:ext uri="{DAA4B4D4-6D71-4841-9C94-3DE7FCFB9230}">
                <p14:media xmlns:p14="http://schemas.microsoft.com/office/powerpoint/2010/main" r:embed="rId22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6929120" y="4262120"/>
            <a:ext cx="619125" cy="619125"/>
          </a:xfrm>
          <a:prstGeom prst="rect">
            <a:avLst/>
          </a:prstGeom>
        </p:spPr>
      </p:pic>
      <p:pic>
        <p:nvPicPr>
          <p:cNvPr id="47" name="U5Stor11">
            <a:hlinkClick r:id="" action="ppaction://media"/>
          </p:cNvPr>
          <p:cNvPicPr/>
          <p:nvPr>
            <a:audioFile r:link="rId23"/>
            <p:extLst>
              <p:ext uri="{DAA4B4D4-6D71-4841-9C94-3DE7FCFB9230}">
                <p14:media xmlns:p14="http://schemas.microsoft.com/office/powerpoint/2010/main" r:embed="rId24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056120" y="4389120"/>
            <a:ext cx="619125" cy="619125"/>
          </a:xfrm>
          <a:prstGeom prst="rect">
            <a:avLst/>
          </a:prstGeom>
        </p:spPr>
      </p:pic>
      <p:pic>
        <p:nvPicPr>
          <p:cNvPr id="48" name="U5Stor12">
            <a:hlinkClick r:id="" action="ppaction://media"/>
          </p:cNvPr>
          <p:cNvPicPr/>
          <p:nvPr>
            <a:audioFile r:link="rId25"/>
            <p:extLst>
              <p:ext uri="{DAA4B4D4-6D71-4841-9C94-3DE7FCFB9230}">
                <p14:media xmlns:p14="http://schemas.microsoft.com/office/powerpoint/2010/main" r:embed="rId26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183120" y="4516120"/>
            <a:ext cx="619125" cy="619125"/>
          </a:xfrm>
          <a:prstGeom prst="rect">
            <a:avLst/>
          </a:prstGeom>
        </p:spPr>
      </p:pic>
      <p:pic>
        <p:nvPicPr>
          <p:cNvPr id="49" name="U5Stor13">
            <a:hlinkClick r:id="" action="ppaction://media"/>
          </p:cNvPr>
          <p:cNvPicPr/>
          <p:nvPr>
            <a:audioFile r:link="rId27"/>
            <p:extLst>
              <p:ext uri="{DAA4B4D4-6D71-4841-9C94-3DE7FCFB9230}">
                <p14:media xmlns:p14="http://schemas.microsoft.com/office/powerpoint/2010/main" r:embed="rId28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310120" y="4643120"/>
            <a:ext cx="619125" cy="619125"/>
          </a:xfrm>
          <a:prstGeom prst="rect">
            <a:avLst/>
          </a:prstGeom>
        </p:spPr>
      </p:pic>
      <p:pic>
        <p:nvPicPr>
          <p:cNvPr id="50" name="U5Stor14">
            <a:hlinkClick r:id="" action="ppaction://media"/>
          </p:cNvPr>
          <p:cNvPicPr/>
          <p:nvPr>
            <a:audioFile r:link="rId29"/>
            <p:extLst>
              <p:ext uri="{DAA4B4D4-6D71-4841-9C94-3DE7FCFB9230}">
                <p14:media xmlns:p14="http://schemas.microsoft.com/office/powerpoint/2010/main" r:embed="rId30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437120" y="4770120"/>
            <a:ext cx="619125" cy="619125"/>
          </a:xfrm>
          <a:prstGeom prst="rect">
            <a:avLst/>
          </a:prstGeom>
        </p:spPr>
      </p:pic>
      <p:pic>
        <p:nvPicPr>
          <p:cNvPr id="51" name="U5Stor15">
            <a:hlinkClick r:id="" action="ppaction://media"/>
          </p:cNvPr>
          <p:cNvPicPr/>
          <p:nvPr>
            <a:audioFile r:link="rId31"/>
            <p:extLst>
              <p:ext uri="{DAA4B4D4-6D71-4841-9C94-3DE7FCFB9230}">
                <p14:media xmlns:p14="http://schemas.microsoft.com/office/powerpoint/2010/main" r:embed="rId32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564120" y="4897120"/>
            <a:ext cx="619125" cy="619125"/>
          </a:xfrm>
          <a:prstGeom prst="rect">
            <a:avLst/>
          </a:prstGeom>
        </p:spPr>
      </p:pic>
      <p:pic>
        <p:nvPicPr>
          <p:cNvPr id="52" name="U5Stor16">
            <a:hlinkClick r:id="" action="ppaction://media"/>
          </p:cNvPr>
          <p:cNvPicPr/>
          <p:nvPr>
            <a:audioFile r:link="rId33"/>
            <p:extLst>
              <p:ext uri="{DAA4B4D4-6D71-4841-9C94-3DE7FCFB9230}">
                <p14:media xmlns:p14="http://schemas.microsoft.com/office/powerpoint/2010/main" r:embed="rId34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691120" y="5024120"/>
            <a:ext cx="619125" cy="619125"/>
          </a:xfrm>
          <a:prstGeom prst="rect">
            <a:avLst/>
          </a:prstGeom>
        </p:spPr>
      </p:pic>
      <p:pic>
        <p:nvPicPr>
          <p:cNvPr id="53" name="U5Stor17">
            <a:hlinkClick r:id="" action="ppaction://media"/>
          </p:cNvPr>
          <p:cNvPicPr/>
          <p:nvPr>
            <a:audioFile r:link="rId35"/>
            <p:extLst>
              <p:ext uri="{DAA4B4D4-6D71-4841-9C94-3DE7FCFB9230}">
                <p14:media xmlns:p14="http://schemas.microsoft.com/office/powerpoint/2010/main" r:embed="rId36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818120" y="5151120"/>
            <a:ext cx="619125" cy="619125"/>
          </a:xfrm>
          <a:prstGeom prst="rect">
            <a:avLst/>
          </a:prstGeom>
        </p:spPr>
      </p:pic>
      <p:pic>
        <p:nvPicPr>
          <p:cNvPr id="54" name="U5Stor18">
            <a:hlinkClick r:id="" action="ppaction://media"/>
          </p:cNvPr>
          <p:cNvPicPr/>
          <p:nvPr>
            <a:audioFile r:link="rId37"/>
            <p:extLst>
              <p:ext uri="{DAA4B4D4-6D71-4841-9C94-3DE7FCFB9230}">
                <p14:media xmlns:p14="http://schemas.microsoft.com/office/powerpoint/2010/main" r:embed="rId38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7945120" y="5278120"/>
            <a:ext cx="619125" cy="619125"/>
          </a:xfrm>
          <a:prstGeom prst="rect">
            <a:avLst/>
          </a:prstGeom>
        </p:spPr>
      </p:pic>
      <p:pic>
        <p:nvPicPr>
          <p:cNvPr id="55" name="U5Stor19">
            <a:hlinkClick r:id="" action="ppaction://media"/>
          </p:cNvPr>
          <p:cNvPicPr/>
          <p:nvPr>
            <a:audioFile r:link="rId39"/>
            <p:extLst>
              <p:ext uri="{DAA4B4D4-6D71-4841-9C94-3DE7FCFB9230}">
                <p14:media xmlns:p14="http://schemas.microsoft.com/office/powerpoint/2010/main" r:embed="rId40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8072120" y="5405120"/>
            <a:ext cx="619125" cy="619125"/>
          </a:xfrm>
          <a:prstGeom prst="rect">
            <a:avLst/>
          </a:prstGeom>
        </p:spPr>
      </p:pic>
      <p:pic>
        <p:nvPicPr>
          <p:cNvPr id="56" name="U5Stor20">
            <a:hlinkClick r:id="" action="ppaction://media"/>
          </p:cNvPr>
          <p:cNvPicPr/>
          <p:nvPr>
            <a:audioFile r:link="rId41"/>
            <p:extLst>
              <p:ext uri="{DAA4B4D4-6D71-4841-9C94-3DE7FCFB9230}">
                <p14:media xmlns:p14="http://schemas.microsoft.com/office/powerpoint/2010/main" r:embed="rId42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8199120" y="5532120"/>
            <a:ext cx="619125" cy="619125"/>
          </a:xfrm>
          <a:prstGeom prst="rect">
            <a:avLst/>
          </a:prstGeom>
        </p:spPr>
      </p:pic>
      <p:pic>
        <p:nvPicPr>
          <p:cNvPr id="57" name="U5Stor21">
            <a:hlinkClick r:id="" action="ppaction://media"/>
          </p:cNvPr>
          <p:cNvPicPr/>
          <p:nvPr>
            <a:audioFile r:link="rId43"/>
            <p:extLst>
              <p:ext uri="{DAA4B4D4-6D71-4841-9C94-3DE7FCFB9230}">
                <p14:media xmlns:p14="http://schemas.microsoft.com/office/powerpoint/2010/main" r:embed="rId44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8326120" y="5659120"/>
            <a:ext cx="619125" cy="619125"/>
          </a:xfrm>
          <a:prstGeom prst="rect">
            <a:avLst/>
          </a:prstGeom>
        </p:spPr>
      </p:pic>
      <p:pic>
        <p:nvPicPr>
          <p:cNvPr id="58" name="U5Stor22">
            <a:hlinkClick r:id="" action="ppaction://media"/>
          </p:cNvPr>
          <p:cNvPicPr/>
          <p:nvPr>
            <a:audioFile r:link="rId45"/>
            <p:extLst>
              <p:ext uri="{DAA4B4D4-6D71-4841-9C94-3DE7FCFB9230}">
                <p14:media xmlns:p14="http://schemas.microsoft.com/office/powerpoint/2010/main" r:embed="rId46"/>
              </p:ext>
            </p:extLst>
          </p:nvPr>
        </p:nvPicPr>
        <p:blipFill>
          <a:blip r:embed="rId48"/>
          <a:stretch>
            <a:fillRect/>
          </a:stretch>
        </p:blipFill>
        <p:spPr>
          <a:xfrm>
            <a:off x="8453120" y="5786120"/>
            <a:ext cx="619125" cy="61912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15747" y="98387"/>
            <a:ext cx="11910349" cy="6638079"/>
            <a:chOff x="115747" y="98387"/>
            <a:chExt cx="11910349" cy="6638079"/>
          </a:xfrm>
        </p:grpSpPr>
        <p:grpSp>
          <p:nvGrpSpPr>
            <p:cNvPr id="10" name="组合 9"/>
            <p:cNvGrpSpPr/>
            <p:nvPr/>
          </p:nvGrpSpPr>
          <p:grpSpPr>
            <a:xfrm>
              <a:off x="115747" y="98387"/>
              <a:ext cx="11910349" cy="6638079"/>
              <a:chOff x="115747" y="98387"/>
              <a:chExt cx="11910349" cy="6638079"/>
            </a:xfrm>
          </p:grpSpPr>
          <p:sp>
            <p:nvSpPr>
              <p:cNvPr id="4" name="矩形: 圆角 3"/>
              <p:cNvSpPr/>
              <p:nvPr/>
            </p:nvSpPr>
            <p:spPr>
              <a:xfrm>
                <a:off x="115747" y="98387"/>
                <a:ext cx="11910349" cy="6638079"/>
              </a:xfrm>
              <a:prstGeom prst="roundRect">
                <a:avLst>
                  <a:gd name="adj" fmla="val 2874"/>
                </a:avLst>
              </a:prstGeom>
              <a:noFill/>
              <a:ln w="57150">
                <a:solidFill>
                  <a:schemeClr val="bg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: 圆角 4"/>
              <p:cNvSpPr/>
              <p:nvPr/>
            </p:nvSpPr>
            <p:spPr>
              <a:xfrm>
                <a:off x="277792" y="225709"/>
                <a:ext cx="11632557" cy="6397908"/>
              </a:xfrm>
              <a:prstGeom prst="roundRect">
                <a:avLst>
                  <a:gd name="adj" fmla="val 22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93" y="1493133"/>
              <a:ext cx="5756412" cy="502341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9735" y="322260"/>
              <a:ext cx="5506825" cy="347423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5399" y="3692327"/>
              <a:ext cx="5509549" cy="275477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26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32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21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417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8" dur="29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282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6" dur="206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0" dur="256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4" dur="308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8" dur="1933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2" dur="3239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6" dur="4127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0" dur="2507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4" dur="261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8" dur="2429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2" dur="3108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6" dur="305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0" dur="2977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4" dur="3239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8" dur="3944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2" dur="3369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6" dur="1462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1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1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audio>
              <p:cMediaNode vol="80000">
                <p:cTn id="1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audio>
              <p:cMediaNode>
                <p:cTn id="12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3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3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3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>
                <p:cTn id="1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13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>
                <p:cTn id="13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>
                <p:cTn id="13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audio>
              <p:cMediaNode>
                <p:cTn id="13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>
                <p:cTn id="14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audio>
              <p:cMediaNode>
                <p:cTn id="14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>
                <p:cTn id="14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>
                <p:cTn id="14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>
                <p:cTn id="14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>
                <p:cTn id="14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>
                <p:cTn id="14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>
                <p:cTn id="14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>
                <p:cTn id="14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>
                <p:cTn id="14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>
                <p:cTn id="15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B9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20" y="2697875"/>
            <a:ext cx="12224340" cy="53588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5" t="100000" r="45148" b="-4209"/>
          <a:stretch>
            <a:fillRect/>
          </a:stretch>
        </p:blipFill>
        <p:spPr>
          <a:xfrm>
            <a:off x="5058137" y="4953004"/>
            <a:ext cx="1215341" cy="128283"/>
          </a:xfrm>
          <a:custGeom>
            <a:avLst/>
            <a:gdLst>
              <a:gd name="connsiteX0" fmla="*/ 0 w 1215341"/>
              <a:gd name="connsiteY0" fmla="*/ 0 h 128283"/>
              <a:gd name="connsiteX1" fmla="*/ 1215341 w 1215341"/>
              <a:gd name="connsiteY1" fmla="*/ 0 h 128283"/>
              <a:gd name="connsiteX2" fmla="*/ 1215341 w 1215341"/>
              <a:gd name="connsiteY2" fmla="*/ 128283 h 128283"/>
              <a:gd name="connsiteX3" fmla="*/ 0 w 1215341"/>
              <a:gd name="connsiteY3" fmla="*/ 128283 h 128283"/>
              <a:gd name="connsiteX4" fmla="*/ 0 w 1215341"/>
              <a:gd name="connsiteY4" fmla="*/ 0 h 12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5341" h="128283">
                <a:moveTo>
                  <a:pt x="0" y="0"/>
                </a:moveTo>
                <a:lnTo>
                  <a:pt x="1215341" y="0"/>
                </a:lnTo>
                <a:lnTo>
                  <a:pt x="1215341" y="128283"/>
                </a:lnTo>
                <a:lnTo>
                  <a:pt x="0" y="12828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08" r="44831" b="-3069"/>
          <a:stretch>
            <a:fillRect/>
          </a:stretch>
        </p:blipFill>
        <p:spPr>
          <a:xfrm>
            <a:off x="-1539025" y="5729597"/>
            <a:ext cx="2982210" cy="121454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304158" y="1915584"/>
            <a:ext cx="4369449" cy="1883789"/>
            <a:chOff x="567160" y="1164217"/>
            <a:chExt cx="4369449" cy="1883789"/>
          </a:xfrm>
        </p:grpSpPr>
        <p:sp>
          <p:nvSpPr>
            <p:cNvPr id="12" name="矩形: 圆角 11"/>
            <p:cNvSpPr/>
            <p:nvPr/>
          </p:nvSpPr>
          <p:spPr>
            <a:xfrm>
              <a:off x="567160" y="1164217"/>
              <a:ext cx="3657607" cy="1883789"/>
            </a:xfrm>
            <a:prstGeom prst="roundRect">
              <a:avLst>
                <a:gd name="adj" fmla="val 70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10227" y="1530743"/>
              <a:ext cx="4126382" cy="1147154"/>
              <a:chOff x="810227" y="1530743"/>
              <a:chExt cx="4126382" cy="1147154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810227" y="1530743"/>
                <a:ext cx="36576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accent1">
                        <a:lumMod val="75000"/>
                      </a:schemeClr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Read together</a:t>
                </a:r>
                <a:endParaRPr lang="zh-CN" altLang="en-US" sz="3600" b="1" dirty="0">
                  <a:solidFill>
                    <a:schemeClr val="accent1">
                      <a:lumMod val="75000"/>
                    </a:schemeClr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660968" y="2154677"/>
                <a:ext cx="32756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/>
                  <a:t>（齐读）</a:t>
                </a:r>
                <a:endParaRPr lang="zh-CN" altLang="en-US" sz="2800" b="1" dirty="0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262393" y="1904008"/>
            <a:ext cx="4272996" cy="1883789"/>
            <a:chOff x="443695" y="1164217"/>
            <a:chExt cx="4272996" cy="1883789"/>
          </a:xfrm>
        </p:grpSpPr>
        <p:sp>
          <p:nvSpPr>
            <p:cNvPr id="18" name="矩形: 圆角 17"/>
            <p:cNvSpPr/>
            <p:nvPr/>
          </p:nvSpPr>
          <p:spPr>
            <a:xfrm>
              <a:off x="567160" y="1164217"/>
              <a:ext cx="3657607" cy="1883789"/>
            </a:xfrm>
            <a:prstGeom prst="roundRect">
              <a:avLst>
                <a:gd name="adj" fmla="val 70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43695" y="1553212"/>
              <a:ext cx="4272996" cy="1123251"/>
              <a:chOff x="443695" y="1553212"/>
              <a:chExt cx="4272996" cy="1123251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43695" y="1553212"/>
                <a:ext cx="41205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accent1">
                        <a:lumMod val="75000"/>
                      </a:schemeClr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Read one by one</a:t>
                </a:r>
                <a:endParaRPr lang="zh-CN" altLang="en-US" sz="3600" b="1" dirty="0">
                  <a:solidFill>
                    <a:schemeClr val="accent1">
                      <a:lumMod val="75000"/>
                    </a:schemeClr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441050" y="2153243"/>
                <a:ext cx="32756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/>
                  <a:t>（接龙读）</a:t>
                </a:r>
                <a:endParaRPr lang="zh-CN" altLang="en-US" sz="2800" b="1" dirty="0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00853" y="1915585"/>
            <a:ext cx="3773352" cy="1883789"/>
            <a:chOff x="567160" y="1164217"/>
            <a:chExt cx="3773352" cy="1883789"/>
          </a:xfrm>
        </p:grpSpPr>
        <p:sp>
          <p:nvSpPr>
            <p:cNvPr id="23" name="矩形: 圆角 22"/>
            <p:cNvSpPr/>
            <p:nvPr/>
          </p:nvSpPr>
          <p:spPr>
            <a:xfrm>
              <a:off x="567160" y="1164217"/>
              <a:ext cx="3657607" cy="1883789"/>
            </a:xfrm>
            <a:prstGeom prst="roundRect">
              <a:avLst>
                <a:gd name="adj" fmla="val 707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2905" y="1530743"/>
              <a:ext cx="3657607" cy="1145720"/>
              <a:chOff x="682905" y="1530743"/>
              <a:chExt cx="3657607" cy="1145720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682905" y="1530743"/>
                <a:ext cx="36576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>
                    <a:solidFill>
                      <a:schemeClr val="accent1">
                        <a:lumMod val="75000"/>
                      </a:schemeClr>
                    </a:solidFill>
                    <a:latin typeface="Aharoni" panose="02010803020104030203" pitchFamily="2" charset="-79"/>
                    <a:cs typeface="Aharoni" panose="02010803020104030203" pitchFamily="2" charset="-79"/>
                  </a:rPr>
                  <a:t>Read after one</a:t>
                </a:r>
                <a:endParaRPr lang="zh-CN" altLang="en-US" sz="3600" b="1" dirty="0">
                  <a:solidFill>
                    <a:schemeClr val="accent1">
                      <a:lumMod val="75000"/>
                    </a:schemeClr>
                  </a:solidFill>
                  <a:latin typeface="Aharoni" panose="02010803020104030203" pitchFamily="2" charset="-79"/>
                  <a:cs typeface="Aharoni" panose="02010803020104030203" pitchFamily="2" charset="-79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873889" y="2153243"/>
                <a:ext cx="32756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/>
                  <a:t>（跟着一个人读）</a:t>
                </a:r>
                <a:endParaRPr lang="zh-CN" altLang="en-US" sz="2800" b="1" dirty="0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766646" y="357157"/>
            <a:ext cx="4155876" cy="780148"/>
            <a:chOff x="656501" y="321487"/>
            <a:chExt cx="3471465" cy="780148"/>
          </a:xfrm>
        </p:grpSpPr>
        <p:sp>
          <p:nvSpPr>
            <p:cNvPr id="28" name="箭头: 五边形 27"/>
            <p:cNvSpPr/>
            <p:nvPr/>
          </p:nvSpPr>
          <p:spPr>
            <a:xfrm>
              <a:off x="656501" y="321487"/>
              <a:ext cx="2550214" cy="780148"/>
            </a:xfrm>
            <a:prstGeom prst="homePlate">
              <a:avLst/>
            </a:prstGeom>
            <a:solidFill>
              <a:schemeClr val="bg1"/>
            </a:solidFill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73141" y="439158"/>
              <a:ext cx="3154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Arial Black" panose="020B0A04020102020204" pitchFamily="34" charset="0"/>
                </a:rPr>
                <a:t>Let’s read</a:t>
              </a:r>
              <a:endParaRPr lang="zh-CN" altLang="en-US" sz="32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184646"/>
            <a:ext cx="2012122" cy="19511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692940" y="3814877"/>
            <a:ext cx="3657607" cy="3048006"/>
          </a:xfrm>
          <a:custGeom>
            <a:avLst/>
            <a:gdLst>
              <a:gd name="connsiteX0" fmla="*/ 0 w 3657607"/>
              <a:gd name="connsiteY0" fmla="*/ 0 h 3048006"/>
              <a:gd name="connsiteX1" fmla="*/ 3657607 w 3657607"/>
              <a:gd name="connsiteY1" fmla="*/ 0 h 3048006"/>
              <a:gd name="connsiteX2" fmla="*/ 3657607 w 3657607"/>
              <a:gd name="connsiteY2" fmla="*/ 3048006 h 3048006"/>
              <a:gd name="connsiteX3" fmla="*/ 2006282 w 3657607"/>
              <a:gd name="connsiteY3" fmla="*/ 3048006 h 3048006"/>
              <a:gd name="connsiteX4" fmla="*/ 2006282 w 3657607"/>
              <a:gd name="connsiteY4" fmla="*/ 2354487 h 3048006"/>
              <a:gd name="connsiteX5" fmla="*/ 790941 w 3657607"/>
              <a:gd name="connsiteY5" fmla="*/ 2354487 h 3048006"/>
              <a:gd name="connsiteX6" fmla="*/ 790941 w 3657607"/>
              <a:gd name="connsiteY6" fmla="*/ 3048006 h 3048006"/>
              <a:gd name="connsiteX7" fmla="*/ 0 w 3657607"/>
              <a:gd name="connsiteY7" fmla="*/ 3048006 h 3048006"/>
              <a:gd name="connsiteX8" fmla="*/ 0 w 3657607"/>
              <a:gd name="connsiteY8" fmla="*/ 0 h 3048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7607" h="3048006">
                <a:moveTo>
                  <a:pt x="0" y="0"/>
                </a:moveTo>
                <a:lnTo>
                  <a:pt x="3657607" y="0"/>
                </a:lnTo>
                <a:lnTo>
                  <a:pt x="3657607" y="3048006"/>
                </a:lnTo>
                <a:lnTo>
                  <a:pt x="2006282" y="3048006"/>
                </a:lnTo>
                <a:lnTo>
                  <a:pt x="2006282" y="2354487"/>
                </a:lnTo>
                <a:lnTo>
                  <a:pt x="790941" y="2354487"/>
                </a:lnTo>
                <a:lnTo>
                  <a:pt x="790941" y="3048006"/>
                </a:lnTo>
                <a:lnTo>
                  <a:pt x="0" y="3048006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21 -0.01065 L -0.04961 -0.15578 L -0.05143 -0.24699 L -0.02109 -0.27037 L 0.00638 -0.26713 L 0.02357 -0.27037 L 0.02643 -0.15578 L 0.05859 -0.14907 L 0.05963 -0.26551 L 0.13359 -0.26875 L 0.147 -0.12037 " pathEditMode="relative" rAng="0" ptsTypes="AAAAAAAAAAA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-1298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18 -0.12708 L 0.25716 -0.13217 L 0.27617 -0.26389 L 0.33125 -0.26389 L 0.35404 -0.27384 L 0.36068 -0.13889 L 0.40052 -0.14236 L 0.4224 -0.26389 L 0.47643 -0.26551 L 0.51641 -0.12199 " pathEditMode="relative" rAng="0" ptsTypes="AAAAAAAA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-708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354 -0.12708 L 0.60182 -0.13217 L 0.60937 -0.24537 L 0.63594 -0.26203 L 0.66914 -0.26041 L 0.672 -0.26041 L 0.67396 -0.14074 L 0.7043 -0.13727 L 0.71953 -0.24352 L 0.72135 -0.25717 L 0.78411 -0.25879 L 0.79453 -0.02592 C 0.77904 0.00162 0.79036 -0.02315 0.78594 -0.00555 C 0.78529 -0.00254 0.78385 -0.00023 0.78307 0.00278 C 0.78229 0.00602 0.78125 0.01297 0.78125 0.0132 C 0.78216 0.01412 0.78294 0.01644 0.78411 0.01621 C 0.78841 0.01551 0.7918 0.00764 0.79453 0.00278 L 0.7974 -0.00231 C 0.79844 -0.01018 0.79896 -0.01111 0.7974 -0.00555 L 0.7974 -0.00532 " pathEditMode="relative" rAng="0" ptsTypes="AAAAAAAAAAAAAAAAAAAA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32" y="4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51"/>
          <a:stretch>
            <a:fillRect/>
          </a:stretch>
        </p:blipFill>
        <p:spPr>
          <a:xfrm>
            <a:off x="0" y="4906850"/>
            <a:ext cx="12192000" cy="1951149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66646" y="357157"/>
            <a:ext cx="4083958" cy="780148"/>
            <a:chOff x="656501" y="321487"/>
            <a:chExt cx="3411391" cy="780148"/>
          </a:xfrm>
        </p:grpSpPr>
        <p:sp>
          <p:nvSpPr>
            <p:cNvPr id="11" name="箭头: 五边形 10"/>
            <p:cNvSpPr/>
            <p:nvPr/>
          </p:nvSpPr>
          <p:spPr>
            <a:xfrm>
              <a:off x="656501" y="321487"/>
              <a:ext cx="2550214" cy="780148"/>
            </a:xfrm>
            <a:prstGeom prst="homePlate">
              <a:avLst/>
            </a:prstGeom>
            <a:solidFill>
              <a:schemeClr val="bg1"/>
            </a:solidFill>
            <a:ln w="5715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3067" y="439158"/>
              <a:ext cx="31548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Arial Black" panose="020B0A04020102020204" pitchFamily="34" charset="0"/>
                </a:rPr>
                <a:t>Let’s retell</a:t>
              </a:r>
              <a:endParaRPr lang="zh-CN" altLang="en-US" sz="32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184646"/>
            <a:ext cx="2012122" cy="1951149"/>
          </a:xfrm>
          <a:prstGeom prst="rect">
            <a:avLst/>
          </a:prstGeom>
        </p:spPr>
      </p:pic>
      <p:pic>
        <p:nvPicPr>
          <p:cNvPr id="47118" name="Picture 2"/>
          <p:cNvPicPr>
            <a:picLocks noChangeAspect="1"/>
          </p:cNvPicPr>
          <p:nvPr/>
        </p:nvPicPr>
        <p:blipFill>
          <a:blip r:embed="rId3"/>
          <a:srcRect l="542" t="13304" r="10646" b="19359"/>
          <a:stretch>
            <a:fillRect/>
          </a:stretch>
        </p:blipFill>
        <p:spPr>
          <a:xfrm>
            <a:off x="2702243" y="1366520"/>
            <a:ext cx="5400675" cy="2636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9" name="Picture 5"/>
          <p:cNvPicPr>
            <a:picLocks noChangeAspect="1"/>
          </p:cNvPicPr>
          <p:nvPr/>
        </p:nvPicPr>
        <p:blipFill>
          <a:blip r:embed="rId4"/>
          <a:srcRect l="16937" t="44330" r="12222"/>
          <a:stretch>
            <a:fillRect/>
          </a:stretch>
        </p:blipFill>
        <p:spPr>
          <a:xfrm>
            <a:off x="727075" y="4003675"/>
            <a:ext cx="4470400" cy="285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20" name="Picture 6"/>
          <p:cNvPicPr>
            <a:picLocks noChangeAspect="1"/>
          </p:cNvPicPr>
          <p:nvPr/>
        </p:nvPicPr>
        <p:blipFill>
          <a:blip r:embed="rId5"/>
          <a:srcRect l="11862" t="43893" r="15225"/>
          <a:stretch>
            <a:fillRect/>
          </a:stretch>
        </p:blipFill>
        <p:spPr>
          <a:xfrm>
            <a:off x="5197475" y="4046220"/>
            <a:ext cx="4729480" cy="276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4850765" y="0"/>
            <a:ext cx="7211060" cy="131699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4000" b="1">
                <a:solidFill>
                  <a:srgbClr val="FF0000"/>
                </a:solidFill>
              </a:rPr>
              <a:t>Tips</a:t>
            </a:r>
            <a:r>
              <a:rPr lang="zh-CN" altLang="en-US" sz="4000" b="1">
                <a:solidFill>
                  <a:srgbClr val="FF0000"/>
                </a:solidFill>
              </a:rPr>
              <a:t>：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、</a:t>
            </a:r>
            <a:r>
              <a:rPr lang="en-US" altLang="zh-CN" sz="2400" b="1">
                <a:solidFill>
                  <a:schemeClr val="tx1"/>
                </a:solidFill>
              </a:rPr>
              <a:t>4</a:t>
            </a:r>
            <a:r>
              <a:rPr lang="zh-CN" altLang="en-US" sz="2400" b="1">
                <a:solidFill>
                  <a:schemeClr val="tx1"/>
                </a:solidFill>
              </a:rPr>
              <a:t>人一小组合作，</a:t>
            </a:r>
            <a:r>
              <a:rPr lang="zh-CN" altLang="en-US" sz="2400" b="1">
                <a:solidFill>
                  <a:srgbClr val="FF0000"/>
                </a:solidFill>
              </a:rPr>
              <a:t>问答式</a:t>
            </a:r>
            <a:r>
              <a:rPr lang="zh-CN" altLang="en-US" sz="2400" b="1">
                <a:solidFill>
                  <a:schemeClr val="tx1"/>
                </a:solidFill>
              </a:rPr>
              <a:t>汇报；</a:t>
            </a:r>
            <a:endParaRPr lang="zh-CN" altLang="en-US" sz="2400" b="1">
              <a:solidFill>
                <a:schemeClr val="tx1"/>
              </a:solidFill>
            </a:endParaRPr>
          </a:p>
          <a:p>
            <a:pPr algn="ctr"/>
            <a:r>
              <a:rPr lang="en-US" altLang="zh-CN" sz="2400" b="1">
                <a:solidFill>
                  <a:schemeClr val="tx1"/>
                </a:solidFill>
              </a:rPr>
              <a:t>                 2</a:t>
            </a:r>
            <a:r>
              <a:rPr lang="zh-CN" altLang="en-US" sz="2400" b="1">
                <a:solidFill>
                  <a:schemeClr val="tx1"/>
                </a:solidFill>
              </a:rPr>
              <a:t>、</a:t>
            </a:r>
            <a:r>
              <a:rPr lang="en-US" altLang="zh-CN" sz="2400" b="1">
                <a:solidFill>
                  <a:schemeClr val="tx1"/>
                </a:solidFill>
              </a:rPr>
              <a:t>4</a:t>
            </a:r>
            <a:r>
              <a:rPr lang="zh-CN" altLang="en-US" sz="2400" b="1">
                <a:solidFill>
                  <a:schemeClr val="tx1"/>
                </a:solidFill>
              </a:rPr>
              <a:t>人一小组讨论，推介</a:t>
            </a:r>
            <a:r>
              <a:rPr lang="en-US" altLang="zh-CN" sz="2400" b="1">
                <a:solidFill>
                  <a:schemeClr val="tx1"/>
                </a:solidFill>
              </a:rPr>
              <a:t>1</a:t>
            </a:r>
            <a:r>
              <a:rPr lang="zh-CN" altLang="en-US" sz="2400" b="1">
                <a:solidFill>
                  <a:schemeClr val="tx1"/>
                </a:solidFill>
              </a:rPr>
              <a:t>人</a:t>
            </a:r>
            <a:r>
              <a:rPr lang="zh-CN" altLang="en-US" sz="2400" b="1">
                <a:solidFill>
                  <a:srgbClr val="FF0000"/>
                </a:solidFill>
              </a:rPr>
              <a:t>完整式</a:t>
            </a:r>
            <a:r>
              <a:rPr lang="zh-CN" altLang="en-US" sz="2400" b="1">
                <a:solidFill>
                  <a:schemeClr val="tx1"/>
                </a:solidFill>
              </a:rPr>
              <a:t>汇报</a:t>
            </a:r>
            <a:r>
              <a:rPr lang="en-US" altLang="zh-CN" sz="2400" b="1">
                <a:solidFill>
                  <a:schemeClr val="tx1"/>
                </a:solidFill>
              </a:rPr>
              <a:t>       </a:t>
            </a:r>
            <a:r>
              <a:rPr lang="zh-CN" altLang="en-US" sz="2400" b="1">
                <a:solidFill>
                  <a:schemeClr val="tx1"/>
                </a:solidFill>
              </a:rPr>
              <a:t>选择一种方式复述课文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155" name="矩形 49154"/>
          <p:cNvSpPr/>
          <p:nvPr/>
        </p:nvSpPr>
        <p:spPr>
          <a:xfrm>
            <a:off x="1176655" y="1565910"/>
            <a:ext cx="10151110" cy="5669915"/>
          </a:xfrm>
          <a:prstGeom prst="rect">
            <a:avLst/>
          </a:prstGeom>
          <a:noFill/>
          <a:ln w="9525">
            <a:noFill/>
          </a:ln>
        </p:spPr>
        <p:txBody>
          <a:bodyPr wrap="square" lIns="84593" tIns="42297" rIns="84593" bIns="42297">
            <a:spAutoFit/>
          </a:bodyPr>
          <a:p>
            <a:pPr defTabSz="922655"/>
            <a:r>
              <a:rPr lang="en-US" altLang="zh-CN" sz="33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Today is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. Helen and I are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our </a:t>
            </a:r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parents. In the morning, I’m 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with my father. My mother is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   </a:t>
            </a:r>
            <a:r>
              <a:rPr lang="en-US" altLang="zh-CN" sz="33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in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the kitchen. Helen is 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in the living room.</a:t>
            </a:r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Tim is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in his bedroom.</a:t>
            </a:r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In the afternoon, my mother is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.</a:t>
            </a:r>
            <a:endParaRPr lang="en-US" altLang="zh-CN" sz="3300" u="sng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Helen is 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. I’m 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.</a:t>
            </a:r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Tim and Jim are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</a:t>
            </a:r>
            <a:r>
              <a:rPr lang="en-US" altLang="zh-CN" sz="33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and 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en-US" altLang="zh-CN" sz="3300" u="sng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</a:t>
            </a:r>
            <a:r>
              <a:rPr lang="en-US" altLang="zh-CN" sz="3300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in the</a:t>
            </a:r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living room.</a:t>
            </a:r>
            <a:r>
              <a:rPr lang="en-US" altLang="zh-CN" sz="3300" u="sng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</a:t>
            </a:r>
            <a:endParaRPr lang="en-US" altLang="zh-CN" sz="3300" u="sng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 defTabSz="922655"/>
            <a:r>
              <a:rPr lang="en-US" altLang="zh-CN" sz="330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</a:t>
            </a:r>
            <a:endParaRPr lang="en-US" altLang="zh-CN" sz="330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3432175" y="3497263"/>
            <a:ext cx="166688" cy="375920"/>
          </a:xfrm>
          <a:prstGeom prst="rect">
            <a:avLst/>
          </a:prstGeom>
          <a:noFill/>
          <a:ln w="9525">
            <a:noFill/>
          </a:ln>
        </p:spPr>
        <p:txBody>
          <a:bodyPr lIns="84593" tIns="42297" rIns="84593" bIns="42297">
            <a:spAutoFit/>
          </a:bodyPr>
          <a:p>
            <a:pPr defTabSz="922655"/>
            <a:endParaRPr sz="1900" b="1" dirty="0">
              <a:latin typeface="Arial" panose="020B0604020202020204" pitchFamily="34" charset="0"/>
            </a:endParaRPr>
          </a:p>
        </p:txBody>
      </p:sp>
      <p:sp>
        <p:nvSpPr>
          <p:cNvPr id="49157" name="文本框 49156"/>
          <p:cNvSpPr txBox="1"/>
          <p:nvPr/>
        </p:nvSpPr>
        <p:spPr>
          <a:xfrm>
            <a:off x="3321368" y="1565910"/>
            <a:ext cx="151574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Saturday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7855903" y="1565593"/>
            <a:ext cx="1168400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help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endParaRPr lang="en-US" altLang="zh-CN" sz="24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49159" name="文本框 49158"/>
          <p:cNvSpPr txBox="1"/>
          <p:nvPr/>
        </p:nvSpPr>
        <p:spPr>
          <a:xfrm>
            <a:off x="6510338" y="2189480"/>
            <a:ext cx="254190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clean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the car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0" name="文本框 49159"/>
          <p:cNvSpPr txBox="1"/>
          <p:nvPr/>
        </p:nvSpPr>
        <p:spPr>
          <a:xfrm>
            <a:off x="3230563" y="3202305"/>
            <a:ext cx="289496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sweep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the floor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5014913" y="2641918"/>
            <a:ext cx="2797810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 dirty="0">
                <a:solidFill>
                  <a:schemeClr val="tx2"/>
                </a:solidFill>
                <a:latin typeface="Comic Sans MS" panose="030F0702030302020204" charset="0"/>
              </a:rPr>
              <a:t>cook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breakfast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3763010" y="3655060"/>
            <a:ext cx="131127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sleep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endParaRPr lang="en-US" altLang="zh-CN" sz="2400" b="1">
              <a:solidFill>
                <a:srgbClr val="FF0000"/>
              </a:solidFill>
              <a:latin typeface="Comic Sans MS" panose="030F0702030302020204" charset="0"/>
            </a:endParaRPr>
          </a:p>
        </p:txBody>
      </p:sp>
      <p:sp>
        <p:nvSpPr>
          <p:cNvPr id="49163" name="文本框 49162"/>
          <p:cNvSpPr txBox="1"/>
          <p:nvPr/>
        </p:nvSpPr>
        <p:spPr>
          <a:xfrm>
            <a:off x="7034213" y="4170363"/>
            <a:ext cx="224980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cook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dinner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4" name="文本框 49163"/>
          <p:cNvSpPr txBox="1"/>
          <p:nvPr/>
        </p:nvSpPr>
        <p:spPr>
          <a:xfrm>
            <a:off x="2948940" y="4623435"/>
            <a:ext cx="2940050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 dirty="0">
                <a:solidFill>
                  <a:schemeClr val="tx2"/>
                </a:solidFill>
                <a:latin typeface="Comic Sans MS" panose="030F0702030302020204" charset="0"/>
              </a:rPr>
              <a:t>wash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the dishes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5" name="文本框 49164"/>
          <p:cNvSpPr txBox="1"/>
          <p:nvPr/>
        </p:nvSpPr>
        <p:spPr>
          <a:xfrm>
            <a:off x="6751003" y="4623435"/>
            <a:ext cx="2816225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clean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the table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6" name="文本框 49165"/>
          <p:cNvSpPr txBox="1"/>
          <p:nvPr/>
        </p:nvSpPr>
        <p:spPr>
          <a:xfrm>
            <a:off x="4514533" y="5075873"/>
            <a:ext cx="1880870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eat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fruit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sp>
        <p:nvSpPr>
          <p:cNvPr id="49167" name="文本框 49166"/>
          <p:cNvSpPr txBox="1"/>
          <p:nvPr/>
        </p:nvSpPr>
        <p:spPr>
          <a:xfrm>
            <a:off x="7450455" y="5075873"/>
            <a:ext cx="1979930" cy="452755"/>
          </a:xfrm>
          <a:prstGeom prst="rect">
            <a:avLst/>
          </a:prstGeom>
          <a:noFill/>
          <a:ln w="9525">
            <a:noFill/>
          </a:ln>
        </p:spPr>
        <p:txBody>
          <a:bodyPr wrap="none" lIns="84664" tIns="42332" rIns="84664" bIns="42332" anchor="t">
            <a:spAutoFit/>
          </a:bodyPr>
          <a:p>
            <a:pPr defTabSz="846455" eaLnBrk="0" hangingPunct="0"/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watch</a:t>
            </a:r>
            <a:r>
              <a:rPr lang="en-US" altLang="zh-CN" sz="2400" b="1">
                <a:solidFill>
                  <a:srgbClr val="FF0000"/>
                </a:solidFill>
                <a:latin typeface="Comic Sans MS" panose="030F0702030302020204" charset="0"/>
              </a:rPr>
              <a:t>ing</a:t>
            </a:r>
            <a:r>
              <a:rPr lang="en-US" altLang="zh-CN" sz="2400" b="1">
                <a:solidFill>
                  <a:schemeClr val="tx2"/>
                </a:solidFill>
                <a:latin typeface="Comic Sans MS" panose="030F0702030302020204" charset="0"/>
              </a:rPr>
              <a:t> TV</a:t>
            </a:r>
            <a:endParaRPr lang="en-US" altLang="zh-CN" sz="2400" b="1">
              <a:solidFill>
                <a:schemeClr val="tx2"/>
              </a:solidFill>
              <a:latin typeface="Comic Sans MS" panose="030F070203030202020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7457" y="369061"/>
            <a:ext cx="4109581" cy="780148"/>
            <a:chOff x="656501" y="321487"/>
            <a:chExt cx="3432793" cy="780148"/>
          </a:xfrm>
        </p:grpSpPr>
        <p:sp>
          <p:nvSpPr>
            <p:cNvPr id="5" name="箭头: 五边形 4"/>
            <p:cNvSpPr/>
            <p:nvPr/>
          </p:nvSpPr>
          <p:spPr>
            <a:xfrm>
              <a:off x="656501" y="321487"/>
              <a:ext cx="2830601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4469" y="416008"/>
              <a:ext cx="315482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200" b="1" dirty="0">
                  <a:latin typeface="Arial Black" panose="020B0A04020102020204" pitchFamily="34" charset="0"/>
                </a:rPr>
                <a:t>Let's read</a:t>
              </a:r>
              <a:endParaRPr lang="en-US" altLang="zh-CN" sz="32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410704" y="-172742"/>
            <a:ext cx="2012122" cy="1951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916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1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16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916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9166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91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9" grpId="0"/>
      <p:bldP spid="49160" grpId="0"/>
      <p:bldP spid="491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10" y="241300"/>
            <a:ext cx="9108440" cy="7165975"/>
          </a:xfrm>
          <a:prstGeom prst="rect">
            <a:avLst/>
          </a:prstGeom>
        </p:spPr>
      </p:pic>
      <p:sp>
        <p:nvSpPr>
          <p:cNvPr id="53264" name="文本框 53263"/>
          <p:cNvSpPr txBox="1"/>
          <p:nvPr/>
        </p:nvSpPr>
        <p:spPr>
          <a:xfrm>
            <a:off x="3071813" y="2492375"/>
            <a:ext cx="684053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pic>
        <p:nvPicPr>
          <p:cNvPr id="53269" name="图片 532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320" y="1342390"/>
            <a:ext cx="7527290" cy="4403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70" name="图片 53269" descr="FK_]M~4$0ZVQ}A(~[D_X9G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320" y="1342390"/>
            <a:ext cx="7527925" cy="476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71" name="图片 53270" descr="JM3KR_Y~GO}IXKRA0X@H2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760" y="1342390"/>
            <a:ext cx="3625850" cy="480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72" name="图片 53271" descr="make the b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1475" y="1342390"/>
            <a:ext cx="4058285" cy="4768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73" name="图片 53272" descr="clean the window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110" y="1384300"/>
            <a:ext cx="7763510" cy="47618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54289" y="180404"/>
            <a:ext cx="4114273" cy="780148"/>
            <a:chOff x="656501" y="321487"/>
            <a:chExt cx="3436712" cy="780148"/>
          </a:xfrm>
        </p:grpSpPr>
        <p:sp>
          <p:nvSpPr>
            <p:cNvPr id="17" name="箭头: 五边形 16"/>
            <p:cNvSpPr/>
            <p:nvPr/>
          </p:nvSpPr>
          <p:spPr>
            <a:xfrm>
              <a:off x="656501" y="321487"/>
              <a:ext cx="3436712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38388" y="382220"/>
              <a:ext cx="3154825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 dirty="0">
                  <a:latin typeface="Arial Black" panose="020B0A04020102020204" pitchFamily="34" charset="0"/>
                </a:rPr>
                <a:t>Let’s watch</a:t>
              </a:r>
              <a:endParaRPr lang="zh-CN" altLang="en-US" sz="36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30" y="1485900"/>
            <a:ext cx="3604260" cy="4886325"/>
          </a:xfrm>
          <a:prstGeom prst="rect">
            <a:avLst/>
          </a:prstGeom>
        </p:spPr>
      </p:pic>
      <p:pic>
        <p:nvPicPr>
          <p:cNvPr id="3" name="音乐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60930" y="390334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indefinite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B9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7710" y="368935"/>
            <a:ext cx="7760334" cy="780415"/>
            <a:chOff x="656501" y="321487"/>
            <a:chExt cx="3912385" cy="780148"/>
          </a:xfrm>
        </p:grpSpPr>
        <p:sp>
          <p:nvSpPr>
            <p:cNvPr id="5" name="箭头: 五边形 4"/>
            <p:cNvSpPr/>
            <p:nvPr/>
          </p:nvSpPr>
          <p:spPr>
            <a:xfrm>
              <a:off x="656501" y="321487"/>
              <a:ext cx="2830601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4379" y="416070"/>
              <a:ext cx="3634507" cy="583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Arial Black" panose="020B0A04020102020204" pitchFamily="34" charset="0"/>
                </a:rPr>
                <a:t>Look and say</a:t>
              </a:r>
              <a:endParaRPr lang="en-US" altLang="zh-CN" sz="32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410704" y="-172742"/>
            <a:ext cx="2012122" cy="1951149"/>
          </a:xfrm>
          <a:prstGeom prst="rect">
            <a:avLst/>
          </a:prstGeom>
        </p:spPr>
      </p:pic>
      <p:sp>
        <p:nvSpPr>
          <p:cNvPr id="3" name="八角星 2"/>
          <p:cNvSpPr/>
          <p:nvPr/>
        </p:nvSpPr>
        <p:spPr>
          <a:xfrm>
            <a:off x="6354445" y="220028"/>
            <a:ext cx="5572125" cy="928688"/>
          </a:xfrm>
          <a:prstGeom prst="star8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</a:rPr>
              <a:t>Saturday evening</a:t>
            </a:r>
            <a:endParaRPr lang="en-US" altLang="zh-CN" sz="3600" b="1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pic>
        <p:nvPicPr>
          <p:cNvPr id="50180" name="Picture 5" descr="C:\Users\a\AppData\Roaming\Tencent\Users\693243532\QQ\WinTemp\RichOle\7`)EKM`4CIDEN7@2]F5}NLK.png"/>
          <p:cNvPicPr>
            <a:picLocks noChangeAspect="1"/>
          </p:cNvPicPr>
          <p:nvPr/>
        </p:nvPicPr>
        <p:blipFill>
          <a:blip r:embed="rId2"/>
          <a:srcRect l="468" b="22475"/>
          <a:stretch>
            <a:fillRect/>
          </a:stretch>
        </p:blipFill>
        <p:spPr>
          <a:xfrm>
            <a:off x="1601470" y="1149350"/>
            <a:ext cx="8385810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264795" y="5647690"/>
            <a:ext cx="11661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Helen is in... She is... She likes reading books...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2" name="右箭头 1">
            <a:hlinkClick r:id="rId3" action="ppaction://hlinksldjump"/>
          </p:cNvPr>
          <p:cNvSpPr/>
          <p:nvPr/>
        </p:nvSpPr>
        <p:spPr>
          <a:xfrm>
            <a:off x="10652760" y="6059170"/>
            <a:ext cx="1108075" cy="534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084" name="文本占位符 46083"/>
          <p:cNvSpPr/>
          <p:nvPr>
            <p:ph type="body" idx="1"/>
          </p:nvPr>
        </p:nvSpPr>
        <p:spPr>
          <a:xfrm>
            <a:off x="1081405" y="1484630"/>
            <a:ext cx="10040620" cy="4276725"/>
          </a:xfrm>
        </p:spPr>
        <p:txBody>
          <a:bodyPr vert="horz" wrap="square" lIns="91440" tIns="45720" rIns="91440" bIns="45720" anchor="t"/>
          <a:p>
            <a:pPr indent="-254000">
              <a:lnSpc>
                <a:spcPct val="90000"/>
              </a:lnSpc>
              <a:spcAft>
                <a:spcPct val="20000"/>
              </a:spcAft>
            </a:pPr>
            <a:r>
              <a:rPr lang="en-US" altLang="zh-CN" sz="3600" b="1" dirty="0"/>
              <a:t>On Saturday evening ,Mike’s parents are  ________________in the living room.  </a:t>
            </a:r>
            <a:endParaRPr lang="en-US" altLang="zh-CN" sz="3600" b="1" dirty="0"/>
          </a:p>
          <a:p>
            <a:pPr indent="-254000">
              <a:lnSpc>
                <a:spcPct val="90000"/>
              </a:lnSpc>
              <a:spcAft>
                <a:spcPct val="20000"/>
              </a:spcAft>
            </a:pPr>
            <a:r>
              <a:rPr lang="en-US" altLang="zh-CN" sz="3600" b="1" dirty="0"/>
              <a:t>Mike is ___________________________</a:t>
            </a:r>
            <a:endParaRPr lang="en-US" altLang="zh-CN" sz="3600" b="1" dirty="0"/>
          </a:p>
          <a:p>
            <a:pPr indent="-254000">
              <a:lnSpc>
                <a:spcPct val="90000"/>
              </a:lnSpc>
              <a:spcAft>
                <a:spcPct val="20000"/>
              </a:spcAft>
            </a:pPr>
            <a:r>
              <a:rPr lang="en-US" altLang="zh-CN" sz="3600" b="1" dirty="0"/>
              <a:t>Helen is_______________________.</a:t>
            </a:r>
            <a:endParaRPr lang="en-US" altLang="zh-CN" sz="3600" b="1" dirty="0"/>
          </a:p>
          <a:p>
            <a:pPr indent="-254000">
              <a:lnSpc>
                <a:spcPct val="90000"/>
              </a:lnSpc>
              <a:spcAft>
                <a:spcPct val="20000"/>
              </a:spcAft>
            </a:pPr>
            <a:r>
              <a:rPr lang="en-US" altLang="zh-CN" sz="3600" b="1" dirty="0"/>
              <a:t>Tim is_____________with_____________.</a:t>
            </a:r>
            <a:endParaRPr lang="en-US" altLang="zh-CN" sz="3600" b="1" dirty="0"/>
          </a:p>
          <a:p>
            <a:pPr indent="-254000">
              <a:lnSpc>
                <a:spcPct val="90000"/>
              </a:lnSpc>
              <a:spcAft>
                <a:spcPct val="20000"/>
              </a:spcAft>
            </a:pPr>
            <a:r>
              <a:rPr lang="en-US" altLang="zh-CN" sz="3600" b="1" dirty="0"/>
              <a:t>Ben is_______________________.</a:t>
            </a:r>
            <a:endParaRPr lang="en-US" altLang="zh-CN" sz="3600" b="1" dirty="0"/>
          </a:p>
          <a:p>
            <a:pPr indent="-254000">
              <a:lnSpc>
                <a:spcPct val="90000"/>
              </a:lnSpc>
              <a:spcAft>
                <a:spcPct val="20000"/>
              </a:spcAft>
              <a:buNone/>
            </a:pPr>
            <a:endParaRPr lang="en-US" altLang="zh-CN" sz="3600" b="1" dirty="0"/>
          </a:p>
        </p:txBody>
      </p:sp>
      <p:sp>
        <p:nvSpPr>
          <p:cNvPr id="46085" name="标题 46084"/>
          <p:cNvSpPr/>
          <p:nvPr>
            <p:ph type="title"/>
          </p:nvPr>
        </p:nvSpPr>
        <p:spPr/>
        <p:txBody>
          <a:bodyPr vert="horz" wrap="square" lIns="91440" tIns="45720" rIns="91440" bIns="45720" anchor="ctr"/>
          <a:p>
            <a:pPr indent="65405" algn="l"/>
            <a:r>
              <a:rPr lang="en-US" altLang="zh-CN" sz="3600" b="1" dirty="0"/>
              <a:t>On Saturday evening , what are Mike’s family doing?       </a:t>
            </a:r>
            <a:r>
              <a:rPr lang="zh-CN" altLang="en-US" sz="3600" b="1" dirty="0"/>
              <a:t>请看图补全句子。</a:t>
            </a:r>
            <a:endParaRPr lang="zh-CN" altLang="en-US" sz="3600" b="1" dirty="0"/>
          </a:p>
        </p:txBody>
      </p:sp>
      <p:sp>
        <p:nvSpPr>
          <p:cNvPr id="46086" name="文本框 46085"/>
          <p:cNvSpPr txBox="1"/>
          <p:nvPr/>
        </p:nvSpPr>
        <p:spPr>
          <a:xfrm>
            <a:off x="1750378" y="1923733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watching TV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3648393" y="2629535"/>
            <a:ext cx="48244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playing computer games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3834765" y="3331210"/>
            <a:ext cx="35290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reading  a book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3150235" y="4089400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playing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90" name="文本框 46089"/>
          <p:cNvSpPr txBox="1"/>
          <p:nvPr/>
        </p:nvSpPr>
        <p:spPr>
          <a:xfrm>
            <a:off x="7040563" y="4089083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a toy car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6091" name="文本框 46090"/>
          <p:cNvSpPr txBox="1"/>
          <p:nvPr/>
        </p:nvSpPr>
        <p:spPr>
          <a:xfrm>
            <a:off x="3376930" y="4813300"/>
            <a:ext cx="25558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sleeping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46092" name="Picture 5" descr="C:\Users\a\AppData\Roaming\Tencent\Users\693243532\QQ\WinTemp\RichOle\7`)EKM`4CIDEN7@2]F5}NL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2805" y="4813300"/>
            <a:ext cx="5189220" cy="2106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  <p:bldP spid="46088" grpId="0"/>
      <p:bldP spid="46089" grpId="0"/>
      <p:bldP spid="46090" grpId="0"/>
      <p:bldP spid="460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280" y="730979"/>
            <a:ext cx="9186446" cy="521406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5729468"/>
            <a:ext cx="12192000" cy="11285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2" y="2021798"/>
            <a:ext cx="5423710" cy="542371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85196" y="-249647"/>
            <a:ext cx="5798918" cy="3212363"/>
            <a:chOff x="-150472" y="-307117"/>
            <a:chExt cx="5798918" cy="321236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472" y="-307117"/>
              <a:ext cx="5798918" cy="321236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591759" y="513782"/>
              <a:ext cx="471089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Aharoni" panose="02010803020104030203" pitchFamily="2" charset="-79"/>
                  <a:cs typeface="Aharoni" panose="02010803020104030203" pitchFamily="2" charset="-79"/>
                </a:rPr>
                <a:t>We should help our parents do housework and love each other.</a:t>
              </a:r>
              <a:endParaRPr lang="zh-CN" altLang="en-US" sz="32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B9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4" t="2927" r="-3684" b="2928"/>
          <a:stretch>
            <a:fillRect/>
          </a:stretch>
        </p:blipFill>
        <p:spPr>
          <a:xfrm>
            <a:off x="625642" y="-8597"/>
            <a:ext cx="11566358" cy="69485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1143512">
            <a:off x="3893240" y="978287"/>
            <a:ext cx="6509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>
                <a:latin typeface="Arial Black" panose="020B0A04020102020204" pitchFamily="34" charset="0"/>
              </a:rPr>
              <a:t>Homework</a:t>
            </a:r>
            <a:endParaRPr lang="zh-CN" altLang="en-US" sz="4400" b="1" i="1" dirty="0">
              <a:latin typeface="Arial Black" panose="020B0A040201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rot="20877282">
            <a:off x="2065632" y="2189516"/>
            <a:ext cx="818656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CN" sz="3600" dirty="0">
                <a:latin typeface="Arial" panose="020B0604020202020204" pitchFamily="34" charset="0"/>
                <a:sym typeface="+mn-ea"/>
              </a:rPr>
              <a:t>1.Read the story 3 times</a:t>
            </a:r>
            <a:endParaRPr lang="en-US" altLang="zh-CN" sz="3600" dirty="0">
              <a:latin typeface="Arial" panose="020B0604020202020204" pitchFamily="34" charset="0"/>
            </a:endParaRPr>
          </a:p>
          <a:p>
            <a:pPr marL="342900" indent="-342900"/>
            <a:r>
              <a:rPr lang="en-US" altLang="zh-CN" sz="3600" dirty="0">
                <a:latin typeface="Arial" panose="020B0604020202020204" pitchFamily="34" charset="0"/>
                <a:sym typeface="+mn-ea"/>
              </a:rPr>
              <a:t>2.Retell the story according to the pictures.</a:t>
            </a:r>
            <a:endParaRPr lang="en-US" altLang="zh-CN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514350" indent="-514350">
              <a:lnSpc>
                <a:spcPct val="150000"/>
              </a:lnSpc>
              <a:buAutoNum type="arabicPeriod"/>
            </a:pPr>
            <a:endParaRPr lang="zh-CN" altLang="en-US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65"/>
            <a:ext cx="12192000" cy="27368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272665" y="3384550"/>
            <a:ext cx="7887970" cy="1593850"/>
            <a:chOff x="492209" y="3202874"/>
            <a:chExt cx="11158154" cy="2787870"/>
          </a:xfrm>
        </p:grpSpPr>
        <p:sp>
          <p:nvSpPr>
            <p:cNvPr id="21" name="矩形: 圆角 20"/>
            <p:cNvSpPr/>
            <p:nvPr/>
          </p:nvSpPr>
          <p:spPr>
            <a:xfrm>
              <a:off x="776416" y="3202874"/>
              <a:ext cx="10639168" cy="2737110"/>
            </a:xfrm>
            <a:prstGeom prst="roundRect">
              <a:avLst>
                <a:gd name="adj" fmla="val 6735"/>
              </a:avLst>
            </a:prstGeom>
            <a:solidFill>
              <a:schemeClr val="bg1"/>
            </a:solidFill>
            <a:ln w="76200">
              <a:solidFill>
                <a:srgbClr val="EDBE4D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b="1">
                  <a:solidFill>
                    <a:schemeClr val="accent1">
                      <a:lumMod val="75000"/>
                    </a:schemeClr>
                  </a:solidFill>
                  <a:latin typeface="Comic Sans MS" panose="030F0702030302020204" charset="0"/>
                  <a:cs typeface="Comic Sans MS" panose="030F0702030302020204" charset="0"/>
                </a:rPr>
                <a:t>Unit5 Hleping our parents</a:t>
              </a:r>
              <a:endParaRPr lang="en-US" altLang="zh-CN" sz="4400" b="1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27" b="46748"/>
            <a:stretch>
              <a:fillRect/>
            </a:stretch>
          </p:blipFill>
          <p:spPr>
            <a:xfrm>
              <a:off x="492209" y="5154101"/>
              <a:ext cx="6096012" cy="83664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27" b="46748"/>
            <a:stretch>
              <a:fillRect/>
            </a:stretch>
          </p:blipFill>
          <p:spPr>
            <a:xfrm>
              <a:off x="5554351" y="5153435"/>
              <a:ext cx="6096012" cy="836643"/>
            </a:xfrm>
            <a:prstGeom prst="rect">
              <a:avLst/>
            </a:prstGeom>
          </p:spPr>
        </p:pic>
      </p:grpSp>
      <p:pic>
        <p:nvPicPr>
          <p:cNvPr id="6162" name="图片 6161" descr="FK_]M~4$0ZVQ}A(~[D_X9G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580" y="346710"/>
            <a:ext cx="2223770" cy="2087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2" name="图片 1538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90" y="345440"/>
            <a:ext cx="2226310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9" name="图片 7178" descr="QQ图片201504132202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060" y="345440"/>
            <a:ext cx="2310130" cy="2088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图片 13323" descr="make the be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6015" y="346710"/>
            <a:ext cx="2270760" cy="2087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图片 12" descr="91529822720e0cf3ff556c8a0b46f21fbe09aa2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5985" y="346710"/>
            <a:ext cx="2227580" cy="2087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08580" y="4271645"/>
            <a:ext cx="77431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800"/>
              </a:lnSpc>
            </a:pP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  <a:sym typeface="+mn-ea"/>
              </a:rPr>
              <a:t>They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  <a:sym typeface="+mn-ea"/>
              </a:rPr>
              <a:t>are </a:t>
            </a:r>
            <a:r>
              <a:rPr lang="en-US" altLang="zh-CN" sz="40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help</a:t>
            </a:r>
            <a:r>
              <a:rPr lang="en-US" altLang="zh-CN" sz="40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their parents.</a:t>
            </a:r>
            <a:endParaRPr lang="en-US" altLang="zh-CN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04770" y="3489960"/>
            <a:ext cx="6952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48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They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</a:t>
            </a:r>
            <a:r>
              <a:rPr lang="en-US" altLang="zh-CN" sz="40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do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 </a:t>
            </a:r>
            <a:r>
              <a:rPr lang="en-US" altLang="zh-CN" sz="40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housework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en-US" altLang="zh-CN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4" grpId="1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99" y="1435478"/>
            <a:ext cx="4633783" cy="48865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555" y="889686"/>
            <a:ext cx="8378693" cy="497203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54289" y="180404"/>
            <a:ext cx="4114273" cy="1261062"/>
            <a:chOff x="656501" y="321487"/>
            <a:chExt cx="3436712" cy="1261062"/>
          </a:xfrm>
        </p:grpSpPr>
        <p:sp>
          <p:nvSpPr>
            <p:cNvPr id="17" name="箭头: 五边形 16"/>
            <p:cNvSpPr/>
            <p:nvPr/>
          </p:nvSpPr>
          <p:spPr>
            <a:xfrm>
              <a:off x="656501" y="321487"/>
              <a:ext cx="3436712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8388" y="382220"/>
              <a:ext cx="31548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Arial Black" panose="020B0A04020102020204" pitchFamily="34" charset="0"/>
                </a:rPr>
                <a:t>Look and say</a:t>
              </a:r>
              <a:endParaRPr lang="zh-CN" altLang="en-US" sz="36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202165" y="401917"/>
            <a:ext cx="5860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96837" y="5615006"/>
            <a:ext cx="58601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clean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 </a:t>
            </a:r>
            <a:r>
              <a:rPr lang="en-US" altLang="zh-CN" sz="40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car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04205" y="5615305"/>
            <a:ext cx="63582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clean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the table.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162" name="图片 6161" descr="FK_]M~4$0ZVQ}A(~[D_X9GP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7910" y="1701165"/>
            <a:ext cx="7106920" cy="3455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82" name="图片 1538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4405" y="1815465"/>
            <a:ext cx="7298055" cy="3119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202288" y="309248"/>
            <a:ext cx="5860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950" y="6075680"/>
            <a:ext cx="1464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擦、洗</a:t>
            </a:r>
            <a:endParaRPr lang="zh-CN" altLang="en-US" sz="32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/>
      <p:bldP spid="23" grpId="0"/>
      <p:bldP spid="26" grpId="0"/>
      <p:bldP spid="2" grpId="0"/>
      <p:bldP spid="23" grpId="1"/>
      <p:bldP spid="22" grpId="2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9" y="1495168"/>
            <a:ext cx="4633783" cy="48865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555" y="889686"/>
            <a:ext cx="8378693" cy="497203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11059" y="234379"/>
            <a:ext cx="4114273" cy="1261062"/>
            <a:chOff x="656501" y="321487"/>
            <a:chExt cx="3436712" cy="1261062"/>
          </a:xfrm>
        </p:grpSpPr>
        <p:sp>
          <p:nvSpPr>
            <p:cNvPr id="17" name="箭头: 五边形 16"/>
            <p:cNvSpPr/>
            <p:nvPr/>
          </p:nvSpPr>
          <p:spPr>
            <a:xfrm>
              <a:off x="656501" y="321487"/>
              <a:ext cx="3436712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8388" y="382220"/>
              <a:ext cx="31548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Arial Black" panose="020B0A04020102020204" pitchFamily="34" charset="0"/>
                </a:rPr>
                <a:t>Look and say</a:t>
              </a:r>
              <a:endParaRPr lang="zh-CN" altLang="en-US" sz="36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828080" y="-235771"/>
            <a:ext cx="2012122" cy="1951149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25452" y="5583899"/>
            <a:ext cx="734717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mak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zh-CN" altLang="en-US" sz="2400" b="1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（整理）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the bed.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25315" y="5584190"/>
            <a:ext cx="7595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sweep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 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the floor</a:t>
            </a:r>
            <a:r>
              <a:rPr lang="zh-CN" alt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（扫地）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79503" y="270451"/>
            <a:ext cx="5860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文本框 1"/>
          <p:cNvSpPr txBox="1"/>
          <p:nvPr/>
        </p:nvSpPr>
        <p:spPr>
          <a:xfrm rot="20460000">
            <a:off x="2957830" y="600710"/>
            <a:ext cx="3810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Try to ask</a:t>
            </a:r>
            <a:r>
              <a:rPr lang="en-US" altLang="zh-CN"/>
              <a:t> 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me </a:t>
            </a:r>
            <a:endParaRPr lang="en-US" altLang="zh-CN"/>
          </a:p>
        </p:txBody>
      </p:sp>
      <p:pic>
        <p:nvPicPr>
          <p:cNvPr id="7179" name="图片 7178" descr="QQ图片201504132202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015" y="1719580"/>
            <a:ext cx="7012305" cy="341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4" name="图片 13323" descr="make the be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6015" y="1736090"/>
            <a:ext cx="7074535" cy="327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778868" y="270451"/>
            <a:ext cx="5860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she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5505" y="6021070"/>
            <a:ext cx="19113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sweet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2" grpId="1"/>
      <p:bldP spid="23" grpId="0"/>
      <p:bldP spid="23" grpId="1"/>
      <p:bldP spid="26" grpId="0" uiExpand="1"/>
      <p:bldP spid="26" grpId="1"/>
      <p:bldP spid="26" grpId="2"/>
      <p:bldP spid="3" grpId="0"/>
      <p:bldP spid="14" grpId="1"/>
      <p:bldP spid="4" grpId="0" uiExpand="1"/>
      <p:bldP spid="4" grpId="1"/>
      <p:bldP spid="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79" y="1495168"/>
            <a:ext cx="4633783" cy="48865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555" y="889686"/>
            <a:ext cx="8378693" cy="497203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54289" y="180404"/>
            <a:ext cx="4114273" cy="1261062"/>
            <a:chOff x="656501" y="321487"/>
            <a:chExt cx="3436712" cy="1261062"/>
          </a:xfrm>
        </p:grpSpPr>
        <p:sp>
          <p:nvSpPr>
            <p:cNvPr id="17" name="箭头: 五边形 16"/>
            <p:cNvSpPr/>
            <p:nvPr/>
          </p:nvSpPr>
          <p:spPr>
            <a:xfrm>
              <a:off x="656501" y="321487"/>
              <a:ext cx="3436712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8388" y="382220"/>
              <a:ext cx="315482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Arial Black" panose="020B0A04020102020204" pitchFamily="34" charset="0"/>
                </a:rPr>
                <a:t>Look and say</a:t>
              </a:r>
              <a:endParaRPr lang="zh-CN" altLang="en-US" sz="36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68742" y="273822"/>
            <a:ext cx="5860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they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doing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97520" y="5650394"/>
            <a:ext cx="83786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They 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wash</a:t>
            </a:r>
            <a:r>
              <a:rPr lang="en-US" altLang="zh-CN" sz="4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 the dishes.</a:t>
            </a:r>
            <a:r>
              <a:rPr lang="zh-CN" alt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（洗碗）</a:t>
            </a:r>
            <a:endParaRPr lang="zh-CN" altLang="en-US" sz="40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4338" name="图片 12" descr="91529822720e0cf3ff556c8a0b46f21fbe09aa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7910" y="1731645"/>
            <a:ext cx="7165975" cy="3249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265611" y="264557"/>
            <a:ext cx="11660778" cy="6328886"/>
          </a:xfrm>
          <a:prstGeom prst="rect">
            <a:avLst/>
          </a:prstGeom>
          <a:solidFill>
            <a:schemeClr val="bg1">
              <a:alpha val="97000"/>
            </a:schemeClr>
          </a:solidFill>
          <a:ln w="571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766646" y="229832"/>
            <a:ext cx="4225925" cy="780148"/>
            <a:chOff x="656501" y="321487"/>
            <a:chExt cx="3529976" cy="780148"/>
          </a:xfrm>
        </p:grpSpPr>
        <p:sp>
          <p:nvSpPr>
            <p:cNvPr id="9" name="箭头: 五边形 8"/>
            <p:cNvSpPr/>
            <p:nvPr/>
          </p:nvSpPr>
          <p:spPr>
            <a:xfrm>
              <a:off x="656501" y="321487"/>
              <a:ext cx="3529608" cy="780148"/>
            </a:xfrm>
            <a:prstGeom prst="homePlate">
              <a:avLst/>
            </a:prstGeom>
            <a:solidFill>
              <a:srgbClr val="F6D552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6627" y="462457"/>
              <a:ext cx="330985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 dirty="0">
                  <a:latin typeface="Arial Black" panose="020B0A04020102020204" pitchFamily="34" charset="0"/>
                </a:rPr>
                <a:t>   Let’s say</a:t>
              </a:r>
              <a:endParaRPr lang="en-US" altLang="zh-CN" sz="2800" b="1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" b="1496"/>
          <a:stretch>
            <a:fillRect/>
          </a:stretch>
        </p:blipFill>
        <p:spPr>
          <a:xfrm>
            <a:off x="-371515" y="-311971"/>
            <a:ext cx="2012122" cy="19511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3040" y="2089150"/>
            <a:ext cx="604139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She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is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clean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ing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the car.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3040" y="2734310"/>
            <a:ext cx="632968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She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is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sweep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ing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the floor.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23385" y="3379470"/>
            <a:ext cx="560070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He 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is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clean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ing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the table.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7935" y="4024630"/>
            <a:ext cx="54254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She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is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mak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ing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the bed.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3140" y="4669790"/>
            <a:ext cx="726948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They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are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wash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ing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 the dishes.</a:t>
            </a:r>
            <a:endParaRPr lang="en-US" altLang="zh-CN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云形标注 5126"/>
          <p:cNvSpPr/>
          <p:nvPr/>
        </p:nvSpPr>
        <p:spPr>
          <a:xfrm flipV="1">
            <a:off x="3992245" y="680085"/>
            <a:ext cx="7934325" cy="1207135"/>
          </a:xfrm>
          <a:prstGeom prst="cloudCallout">
            <a:avLst>
              <a:gd name="adj1" fmla="val 57291"/>
              <a:gd name="adj2" fmla="val -49218"/>
            </a:avLst>
          </a:prstGeom>
          <a:solidFill>
            <a:srgbClr val="CCFFCC"/>
          </a:solidFill>
          <a:ln w="9525">
            <a:noFill/>
          </a:ln>
        </p:spPr>
        <p:txBody>
          <a:bodyPr rot="10800000" wrap="none" lIns="90170" tIns="46990" rIns="90170" bIns="46990" anchor="ctr"/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我们用</a:t>
            </a:r>
            <a:r>
              <a:rPr lang="en-US" altLang="zh-CN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altLang="en-US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be+动词ing</a:t>
            </a:r>
            <a:r>
              <a:rPr lang="en-US" altLang="zh-CN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altLang="en-US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形式来</a:t>
            </a:r>
            <a:endParaRPr lang="zh-CN" altLang="en-US" sz="2800" b="1" dirty="0">
              <a:solidFill>
                <a:srgbClr val="4F0FBD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 表示正在发生的事情</a:t>
            </a:r>
            <a:r>
              <a:rPr lang="en-US" altLang="zh-CN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,</a:t>
            </a:r>
            <a:r>
              <a:rPr lang="zh-CN" altLang="en-US" sz="2800" b="1" dirty="0">
                <a:solidFill>
                  <a:srgbClr val="4F0FBD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称作现在进行时。</a:t>
            </a:r>
            <a:endParaRPr lang="zh-CN" altLang="en-US" sz="2800" b="1" dirty="0">
              <a:solidFill>
                <a:srgbClr val="4F0FBD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3" name="云形标注 2"/>
          <p:cNvSpPr/>
          <p:nvPr/>
        </p:nvSpPr>
        <p:spPr>
          <a:xfrm rot="20340000">
            <a:off x="220345" y="1334135"/>
            <a:ext cx="3901440" cy="1968500"/>
          </a:xfrm>
          <a:prstGeom prst="cloud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 rot="19620000">
            <a:off x="386715" y="1557655"/>
            <a:ext cx="40043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>
                <a:solidFill>
                  <a:srgbClr val="FF0000"/>
                </a:solidFill>
              </a:rPr>
              <a:t>Rules</a:t>
            </a:r>
            <a:r>
              <a:rPr lang="zh-CN" altLang="zh-CN" sz="6000">
                <a:solidFill>
                  <a:srgbClr val="FF0000"/>
                </a:solidFill>
              </a:rPr>
              <a:t>规律</a:t>
            </a:r>
            <a:endParaRPr lang="zh-CN" altLang="zh-CN" sz="6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  <p:bldP spid="3" grpId="0" animBg="1"/>
      <p:bldP spid="3" grpId="1" animBg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249193" y="-172996"/>
            <a:ext cx="12441193" cy="2922463"/>
            <a:chOff x="-249193" y="-185353"/>
            <a:chExt cx="12441193" cy="292246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273711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9193" y="259491"/>
              <a:ext cx="2295311" cy="229531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9038" y="333633"/>
              <a:ext cx="2207740" cy="208829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4784" y="259491"/>
              <a:ext cx="2162432" cy="216243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77332" y="-185353"/>
              <a:ext cx="2607276" cy="260727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675853" y="145233"/>
              <a:ext cx="2434283" cy="2434283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0" y="6393392"/>
            <a:ext cx="12192000" cy="464608"/>
          </a:xfrm>
          <a:prstGeom prst="rect">
            <a:avLst/>
          </a:prstGeom>
          <a:solidFill>
            <a:srgbClr val="EDB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92209" y="3202874"/>
            <a:ext cx="11158154" cy="2787870"/>
            <a:chOff x="492209" y="3202874"/>
            <a:chExt cx="11158154" cy="2787870"/>
          </a:xfrm>
        </p:grpSpPr>
        <p:sp>
          <p:nvSpPr>
            <p:cNvPr id="21" name="矩形: 圆角 20"/>
            <p:cNvSpPr/>
            <p:nvPr/>
          </p:nvSpPr>
          <p:spPr>
            <a:xfrm>
              <a:off x="776416" y="3202874"/>
              <a:ext cx="10639168" cy="2737110"/>
            </a:xfrm>
            <a:prstGeom prst="roundRect">
              <a:avLst>
                <a:gd name="adj" fmla="val 6735"/>
              </a:avLst>
            </a:prstGeom>
            <a:solidFill>
              <a:schemeClr val="bg1"/>
            </a:solidFill>
            <a:ln w="76200">
              <a:solidFill>
                <a:srgbClr val="EDBE4D"/>
              </a:solidFill>
            </a:ln>
            <a:effectLst>
              <a:glow rad="63500">
                <a:schemeClr val="accent4">
                  <a:satMod val="175000"/>
                  <a:alpha val="40000"/>
                </a:schemeClr>
              </a:glow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27" b="46748"/>
            <a:stretch>
              <a:fillRect/>
            </a:stretch>
          </p:blipFill>
          <p:spPr>
            <a:xfrm>
              <a:off x="492209" y="5154101"/>
              <a:ext cx="6096012" cy="836643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27" b="46748"/>
            <a:stretch>
              <a:fillRect/>
            </a:stretch>
          </p:blipFill>
          <p:spPr>
            <a:xfrm>
              <a:off x="5554351" y="5153435"/>
              <a:ext cx="6096012" cy="836643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1843226" y="3387758"/>
            <a:ext cx="9489989" cy="1922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zh-CN" altLang="en-U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：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What 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he/she...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?  </a:t>
            </a:r>
            <a:endParaRPr lang="en-US" altLang="zh-CN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lnSpc>
                <a:spcPts val="4800"/>
              </a:lnSpc>
            </a:pP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      What 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 they 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doing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?</a:t>
            </a:r>
            <a:endParaRPr lang="en-US" altLang="zh-CN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>
              <a:lnSpc>
                <a:spcPts val="4800"/>
              </a:lnSpc>
            </a:pP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B</a:t>
            </a:r>
            <a:r>
              <a:rPr lang="zh-CN" altLang="en-U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：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He/ She 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...(...</a:t>
            </a:r>
            <a:r>
              <a:rPr lang="en-US" altLang="zh-CN" sz="36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)/ They </a:t>
            </a:r>
            <a:r>
              <a:rPr lang="en-US" altLang="zh-CN" sz="36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...(...</a:t>
            </a:r>
            <a:r>
              <a:rPr lang="en-US" altLang="zh-CN" sz="3600" b="1" dirty="0" err="1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ing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).</a:t>
            </a:r>
            <a:endParaRPr lang="zh-CN" altLang="en-US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/>
          </p:cNvPicPr>
          <p:nvPr/>
        </p:nvPicPr>
        <p:blipFill>
          <a:blip r:embed="rId1"/>
          <a:srcRect l="5634" t="2124" r="7256" b="1511"/>
          <a:stretch>
            <a:fillRect/>
          </a:stretch>
        </p:blipFill>
        <p:spPr>
          <a:xfrm>
            <a:off x="1475740" y="2668270"/>
            <a:ext cx="9386570" cy="4189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98" y="112357"/>
            <a:ext cx="11376122" cy="1609483"/>
          </a:xfrm>
          <a:prstGeom prst="rect">
            <a:avLst/>
          </a:prstGeom>
        </p:spPr>
      </p:pic>
      <p:grpSp>
        <p:nvGrpSpPr>
          <p:cNvPr id="44037" name="Group 5"/>
          <p:cNvGrpSpPr/>
          <p:nvPr/>
        </p:nvGrpSpPr>
        <p:grpSpPr>
          <a:xfrm>
            <a:off x="3888105" y="1394460"/>
            <a:ext cx="4572000" cy="795655"/>
            <a:chOff x="1776" y="1296"/>
            <a:chExt cx="2880" cy="912"/>
          </a:xfrm>
        </p:grpSpPr>
        <p:sp>
          <p:nvSpPr>
            <p:cNvPr id="44038" name="Line 6"/>
            <p:cNvSpPr>
              <a:spLocks noChangeShapeType="1"/>
            </p:cNvSpPr>
            <p:nvPr/>
          </p:nvSpPr>
          <p:spPr bwMode="auto">
            <a:xfrm flipH="1">
              <a:off x="1776" y="1296"/>
              <a:ext cx="576" cy="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tailEnd type="triangl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39" name="Line 7"/>
            <p:cNvSpPr>
              <a:spLocks noChangeShapeType="1"/>
            </p:cNvSpPr>
            <p:nvPr/>
          </p:nvSpPr>
          <p:spPr bwMode="auto">
            <a:xfrm>
              <a:off x="3936" y="1344"/>
              <a:ext cx="720" cy="81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  <a:tailEnd type="triangl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403" name="直接连接符 16402"/>
          <p:cNvSpPr/>
          <p:nvPr/>
        </p:nvSpPr>
        <p:spPr>
          <a:xfrm flipH="1">
            <a:off x="6136640" y="1436370"/>
            <a:ext cx="12065" cy="75311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  <a:effectLst>
            <a:prstShdw prst="shdw17" dist="17961" dir="2699999">
              <a:schemeClr val="tx1">
                <a:gamma/>
                <a:shade val="60000"/>
                <a:invGamma/>
              </a:schemeClr>
            </a:prstShdw>
          </a:effectLst>
        </p:spPr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2897188" y="2148205"/>
            <a:ext cx="19050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When?</a:t>
            </a:r>
            <a:r>
              <a:rPr kumimoji="0" lang="en-US" altLang="zh-CN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334000" y="2148205"/>
            <a:ext cx="19050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Who?</a:t>
            </a:r>
            <a:r>
              <a:rPr lang="en-US" altLang="zh-CN" dirty="0">
                <a:latin typeface="Arial" panose="020B0604020202020204" pitchFamily="34" charset="0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7639685" y="2148205"/>
            <a:ext cx="1905000" cy="70167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4000" b="1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What ?</a:t>
            </a:r>
            <a:endParaRPr kumimoji="0" lang="en-US" altLang="zh-CN" sz="40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  <p:bldP spid="2" grpId="1" bldLvl="0" animBg="1"/>
      <p:bldP spid="44036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695.414173228346,&quot;width&quot;:7297.2960629921263}"/>
</p:tagLst>
</file>

<file path=ppt/tags/tag2.xml><?xml version="1.0" encoding="utf-8"?>
<p:tagLst xmlns:p="http://schemas.openxmlformats.org/presentationml/2006/main">
  <p:tag name="KSO_WM_UNIT_PLACING_PICTURE_USER_VIEWPORT" val="{&quot;height&quot;:7829.9763779527557,&quot;width&quot;:13194.792125984251}"/>
</p:tagLst>
</file>

<file path=ppt/tags/tag3.xml><?xml version="1.0" encoding="utf-8"?>
<p:tagLst xmlns:p="http://schemas.openxmlformats.org/presentationml/2006/main">
  <p:tag name="KSO_WM_UNIT_PLACING_PICTURE_USER_VIEWPORT" val="{&quot;height&quot;:3072.6755905511809,&quot;width&quot;:3168.6960629921259}"/>
</p:tagLst>
</file>

<file path=ppt/tags/tag4.xml><?xml version="1.0" encoding="utf-8"?>
<p:tagLst xmlns:p="http://schemas.openxmlformats.org/presentationml/2006/main">
  <p:tag name="KSO_WM_UNIT_PLACING_PICTURE_USER_VIEWPORT" val="{&quot;height&quot;:3072.6755905511809,&quot;width&quot;:3168.6960629921259}"/>
</p:tagLst>
</file>

<file path=ppt/tags/tag5.xml><?xml version="1.0" encoding="utf-8"?>
<p:tagLst xmlns:p="http://schemas.openxmlformats.org/presentationml/2006/main">
  <p:tag name="KSO_WM_UNIT_PLACING_PICTURE_USER_VIEWPORT" val="{&quot;height&quot;:5557.5007874015746,&quot;width&quot;:14400}"/>
</p:tagLst>
</file>

<file path=ppt/tags/tag6.xml><?xml version="1.0" encoding="utf-8"?>
<p:tagLst xmlns:p="http://schemas.openxmlformats.org/presentationml/2006/main">
  <p:tag name="KSO_WM_UNIT_PLACING_PICTURE_USER_VIEWPORT" val="{&quot;height&quot;:3135,&quot;width&quot;:198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3104</Words>
  <Application>WPS 演示</Application>
  <PresentationFormat>宽屏</PresentationFormat>
  <Paragraphs>230</Paragraphs>
  <Slides>23</Slides>
  <Notes>0</Notes>
  <HiddenSlides>0</HiddenSlides>
  <MMClips>24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Comic Sans MS</vt:lpstr>
      <vt:lpstr>楷体_GB2312</vt:lpstr>
      <vt:lpstr>Arial Black</vt:lpstr>
      <vt:lpstr>Aharoni</vt:lpstr>
      <vt:lpstr>黑体</vt:lpstr>
      <vt:lpstr>等线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On Saturday evening , what are Mike’s family doing?       请看图补全句子。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1239067242@qq.com</dc:creator>
  <cp:lastModifiedBy>Administrator</cp:lastModifiedBy>
  <cp:revision>188</cp:revision>
  <dcterms:created xsi:type="dcterms:W3CDTF">2020-12-13T10:32:00Z</dcterms:created>
  <dcterms:modified xsi:type="dcterms:W3CDTF">2021-03-25T05:50:34Z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BDC4AC1F14D54F52B3DE53E6CAED4877</vt:lpwstr>
  </property>
</Properties>
</file>