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1" r:id="rId3"/>
    <p:sldId id="381" r:id="rId4"/>
    <p:sldId id="346" r:id="rId5"/>
    <p:sldId id="375" r:id="rId6"/>
    <p:sldId id="422" r:id="rId7"/>
    <p:sldId id="437" r:id="rId8"/>
    <p:sldId id="452" r:id="rId9"/>
    <p:sldId id="467" r:id="rId10"/>
    <p:sldId id="468" r:id="rId11"/>
    <p:sldId id="469" r:id="rId12"/>
    <p:sldId id="359" r:id="rId13"/>
    <p:sldId id="360" r:id="rId14"/>
    <p:sldId id="361" r:id="rId15"/>
    <p:sldId id="362" r:id="rId16"/>
    <p:sldId id="318" r:id="rId17"/>
    <p:sldId id="470" r:id="rId18"/>
    <p:sldId id="319" r:id="rId19"/>
    <p:sldId id="369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FF66"/>
    <a:srgbClr val="CC9900"/>
    <a:srgbClr val="FF3300"/>
    <a:srgbClr val="99FF33"/>
    <a:srgbClr val="CCFFFF"/>
    <a:srgbClr val="FFFF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65"/>
    <p:restoredTop sz="94660"/>
  </p:normalViewPr>
  <p:slideViewPr>
    <p:cSldViewPr showGuides="1">
      <p:cViewPr>
        <p:scale>
          <a:sx n="66" d="100"/>
          <a:sy n="66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hyperlink" Target="I'm%20hungry.swf" TargetMode="Externa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audio" Target="file:///E:\&#25945;&#23398;&#24037;&#20316;\2014-2015&#35838;&#20214;\4A%20&#24037;&#20316;&#26448;&#26009;(yan)\4a%20U6\U6%20&#31532;&#19968;&#35838;&#26102;\Stor007.mp3" TargetMode="External"/><Relationship Id="rId8" Type="http://schemas.openxmlformats.org/officeDocument/2006/relationships/image" Target="../media/image36.png"/><Relationship Id="rId7" Type="http://schemas.microsoft.com/office/2007/relationships/media" Target="file:///E:\&#25945;&#23398;&#24037;&#20316;\2014-2015&#35838;&#20214;\4A%20&#24037;&#20316;&#26448;&#26009;(yan)\4a%20U6\U6%20&#31532;&#19968;&#35838;&#26102;\Stor001.mp3" TargetMode="External"/><Relationship Id="rId6" Type="http://schemas.openxmlformats.org/officeDocument/2006/relationships/audio" Target="file:///E:\&#25945;&#23398;&#24037;&#20316;\2014-2015&#35838;&#20214;\4A%20&#24037;&#20316;&#26448;&#26009;(yan)\4a%20U6\U6%20&#31532;&#19968;&#35838;&#26102;\Stor001.mp3" TargetMode="External"/><Relationship Id="rId5" Type="http://schemas.openxmlformats.org/officeDocument/2006/relationships/hyperlink" Target="I'm%20hungry.swf" TargetMode="External"/><Relationship Id="rId4" Type="http://schemas.openxmlformats.org/officeDocument/2006/relationships/image" Target="../media/image32.jpeg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37.png"/><Relationship Id="rId10" Type="http://schemas.microsoft.com/office/2007/relationships/media" Target="file:///E:\&#25945;&#23398;&#24037;&#20316;\2014-2015&#35838;&#20214;\4A%20&#24037;&#20316;&#26448;&#26009;(yan)\4a%20U6\U6%20&#31532;&#19968;&#35838;&#26102;\Stor007.mp3" TargetMode="External"/><Relationship Id="rId1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9" Type="http://schemas.microsoft.com/office/2007/relationships/media" Target="file:///E:\&#25945;&#23398;&#24037;&#20316;\2014-2015&#35838;&#20214;\4A%20&#24037;&#20316;&#26448;&#26009;(yan)\4a%20U6\U6%20&#31532;&#19968;&#35838;&#26102;\Stor003.mp3" TargetMode="External"/><Relationship Id="rId8" Type="http://schemas.openxmlformats.org/officeDocument/2006/relationships/audio" Target="file:///E:\&#25945;&#23398;&#24037;&#20316;\2014-2015&#35838;&#20214;\4A%20&#24037;&#20316;&#26448;&#26009;(yan)\4a%20U6\U6%20&#31532;&#19968;&#35838;&#26102;\Stor003.mp3" TargetMode="External"/><Relationship Id="rId7" Type="http://schemas.openxmlformats.org/officeDocument/2006/relationships/image" Target="../media/image39.png"/><Relationship Id="rId6" Type="http://schemas.microsoft.com/office/2007/relationships/media" Target="file:///E:\&#25945;&#23398;&#24037;&#20316;\2014-2015&#35838;&#20214;\4A%20&#24037;&#20316;&#26448;&#26009;(yan)\4a%20U6\U6%20&#31532;&#19968;&#35838;&#26102;\Stor002.mp3" TargetMode="External"/><Relationship Id="rId5" Type="http://schemas.openxmlformats.org/officeDocument/2006/relationships/audio" Target="file:///E:\&#25945;&#23398;&#24037;&#20316;\2014-2015&#35838;&#20214;\4A%20&#24037;&#20316;&#26448;&#26009;(yan)\4a%20U6\U6%20&#31532;&#19968;&#35838;&#26102;\Stor002.mp3" TargetMode="External"/><Relationship Id="rId4" Type="http://schemas.openxmlformats.org/officeDocument/2006/relationships/image" Target="../media/image36.png"/><Relationship Id="rId3" Type="http://schemas.microsoft.com/office/2007/relationships/media" Target="file:///E:\&#25945;&#23398;&#24037;&#20316;\2014-2015&#35838;&#20214;\4A%20&#24037;&#20316;&#26448;&#26009;(yan)\4a%20U6\U6%20&#31532;&#19968;&#35838;&#26102;\Stor001.mp3" TargetMode="External"/><Relationship Id="rId2" Type="http://schemas.openxmlformats.org/officeDocument/2006/relationships/audio" Target="file:///E:\&#25945;&#23398;&#24037;&#20316;\2014-2015&#35838;&#20214;\4A%20&#24037;&#20316;&#26448;&#26009;(yan)\4a%20U6\U6%20&#31532;&#19968;&#35838;&#26102;\Stor001.mp3" TargetMode="Externa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40.png"/><Relationship Id="rId1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43.png"/><Relationship Id="rId6" Type="http://schemas.microsoft.com/office/2007/relationships/media" Target="file:///E:\&#25945;&#23398;&#24037;&#20316;\2014-2015&#35838;&#20214;\4A%20&#24037;&#20316;&#26448;&#26009;(yan)\4a%20U6\U6%20&#31532;&#19968;&#35838;&#26102;\Stor005.mp3" TargetMode="External"/><Relationship Id="rId5" Type="http://schemas.openxmlformats.org/officeDocument/2006/relationships/audio" Target="file:///E:\&#25945;&#23398;&#24037;&#20316;\2014-2015&#35838;&#20214;\4A%20&#24037;&#20316;&#26448;&#26009;(yan)\4a%20U6\U6%20&#31532;&#19968;&#35838;&#26102;\Stor005.mp3" TargetMode="External"/><Relationship Id="rId4" Type="http://schemas.openxmlformats.org/officeDocument/2006/relationships/image" Target="../media/image42.png"/><Relationship Id="rId3" Type="http://schemas.microsoft.com/office/2007/relationships/media" Target="file:///E:\&#25945;&#23398;&#24037;&#20316;\2014-2015&#35838;&#20214;\4A%20&#24037;&#20316;&#26448;&#26009;(yan)\4a%20U6\U6%20&#31532;&#19968;&#35838;&#26102;\Stor004.mp3" TargetMode="External"/><Relationship Id="rId2" Type="http://schemas.openxmlformats.org/officeDocument/2006/relationships/audio" Target="file:///E:\&#25945;&#23398;&#24037;&#20316;\2014-2015&#35838;&#20214;\4A%20&#24037;&#20316;&#26448;&#26009;(yan)\4a%20U6\U6%20&#31532;&#19968;&#35838;&#26102;\Stor004.mp3" TargetMode="External"/><Relationship Id="rId1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9" Type="http://schemas.microsoft.com/office/2007/relationships/media" Target="file:///E:\&#25945;&#23398;&#24037;&#20316;\2014-2015&#35838;&#20214;\4A%20&#24037;&#20316;&#26448;&#26009;(yan)\4a%20U6\U6%20&#31532;&#19968;&#35838;&#26102;\Stor008.mp3" TargetMode="External"/><Relationship Id="rId8" Type="http://schemas.openxmlformats.org/officeDocument/2006/relationships/audio" Target="file:///E:\&#25945;&#23398;&#24037;&#20316;\2014-2015&#35838;&#20214;\4A%20&#24037;&#20316;&#26448;&#26009;(yan)\4a%20U6\U6%20&#31532;&#19968;&#35838;&#26102;\Stor008.mp3" TargetMode="External"/><Relationship Id="rId7" Type="http://schemas.openxmlformats.org/officeDocument/2006/relationships/image" Target="../media/image37.png"/><Relationship Id="rId6" Type="http://schemas.microsoft.com/office/2007/relationships/media" Target="file:///E:\&#25945;&#23398;&#24037;&#20316;\2014-2015&#35838;&#20214;\4A%20&#24037;&#20316;&#26448;&#26009;(yan)\4a%20U6\U6%20&#31532;&#19968;&#35838;&#26102;\Stor007.mp3" TargetMode="External"/><Relationship Id="rId5" Type="http://schemas.openxmlformats.org/officeDocument/2006/relationships/audio" Target="file:///E:\&#25945;&#23398;&#24037;&#20316;\2014-2015&#35838;&#20214;\4A%20&#24037;&#20316;&#26448;&#26009;(yan)\4a%20U6\U6%20&#31532;&#19968;&#35838;&#26102;\Stor007.mp3" TargetMode="External"/><Relationship Id="rId4" Type="http://schemas.openxmlformats.org/officeDocument/2006/relationships/image" Target="../media/image45.png"/><Relationship Id="rId3" Type="http://schemas.microsoft.com/office/2007/relationships/media" Target="file:///E:\&#25945;&#23398;&#24037;&#20316;\2014-2015&#35838;&#20214;\4A%20&#24037;&#20316;&#26448;&#26009;(yan)\4a%20U6\U6%20&#31532;&#19968;&#35838;&#26102;\Stor006.mp3" TargetMode="External"/><Relationship Id="rId2" Type="http://schemas.openxmlformats.org/officeDocument/2006/relationships/audio" Target="file:///E:\&#25945;&#23398;&#24037;&#20316;\2014-2015&#35838;&#20214;\4A%20&#24037;&#20316;&#26448;&#26009;(yan)\4a%20U6\U6%20&#31532;&#19968;&#35838;&#26102;\Stor006.mp3" TargetMode="Externa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46.png"/><Relationship Id="rId1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9" Type="http://schemas.microsoft.com/office/2007/relationships/media" Target="file:///E:\&#25945;&#23398;&#24037;&#20316;\2014-2015&#35838;&#20214;\4A%20&#24037;&#20316;&#26448;&#26009;(yan)\4a%20U6\U6%20&#31532;&#19968;&#35838;&#26102;\Stor011.mp3" TargetMode="External"/><Relationship Id="rId8" Type="http://schemas.openxmlformats.org/officeDocument/2006/relationships/audio" Target="file:///E:\&#25945;&#23398;&#24037;&#20316;\2014-2015&#35838;&#20214;\4A%20&#24037;&#20316;&#26448;&#26009;(yan)\4a%20U6\U6%20&#31532;&#19968;&#35838;&#26102;\Stor011.mp3" TargetMode="External"/><Relationship Id="rId7" Type="http://schemas.openxmlformats.org/officeDocument/2006/relationships/image" Target="../media/image49.png"/><Relationship Id="rId6" Type="http://schemas.microsoft.com/office/2007/relationships/media" Target="file:///E:\&#25945;&#23398;&#24037;&#20316;\2014-2015&#35838;&#20214;\4A%20&#24037;&#20316;&#26448;&#26009;(yan)\4a%20U6\U6%20&#31532;&#19968;&#35838;&#26102;\Stor010.mp3" TargetMode="External"/><Relationship Id="rId5" Type="http://schemas.openxmlformats.org/officeDocument/2006/relationships/audio" Target="file:///E:\&#25945;&#23398;&#24037;&#20316;\2014-2015&#35838;&#20214;\4A%20&#24037;&#20316;&#26448;&#26009;(yan)\4a%20U6\U6%20&#31532;&#19968;&#35838;&#26102;\Stor010.mp3" TargetMode="External"/><Relationship Id="rId4" Type="http://schemas.openxmlformats.org/officeDocument/2006/relationships/image" Target="../media/image48.png"/><Relationship Id="rId3" Type="http://schemas.microsoft.com/office/2007/relationships/media" Target="file:///E:\&#25945;&#23398;&#24037;&#20316;\2014-2015&#35838;&#20214;\4A%20&#24037;&#20316;&#26448;&#26009;(yan)\4a%20U6\U6%20&#31532;&#19968;&#35838;&#26102;\Stor009.mp3" TargetMode="External"/><Relationship Id="rId2" Type="http://schemas.openxmlformats.org/officeDocument/2006/relationships/audio" Target="file:///E:\&#25945;&#23398;&#24037;&#20316;\2014-2015&#35838;&#20214;\4A%20&#24037;&#20316;&#26448;&#26009;(yan)\4a%20U6\U6%20&#31532;&#19968;&#35838;&#26102;\Stor009.mp3" TargetMode="Externa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50.png"/><Relationship Id="rId1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2.jpeg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NULL" TargetMode="External"/><Relationship Id="rId4" Type="http://schemas.openxmlformats.org/officeDocument/2006/relationships/image" Target="../media/image52.jpeg"/><Relationship Id="rId3" Type="http://schemas.openxmlformats.org/officeDocument/2006/relationships/image" Target="file:///C:\Users\lenovo\AppData\Roaming\Tencent\Users\534554602\QQ\WinTemp\RichOle\W{II`][60JM[SJ89U~${P%3.jpg" TargetMode="External"/><Relationship Id="rId2" Type="http://schemas.openxmlformats.org/officeDocument/2006/relationships/image" Target="../media/image51.jpeg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jpeg"/><Relationship Id="rId8" Type="http://schemas.openxmlformats.org/officeDocument/2006/relationships/image" Target="../media/image29.jpeg"/><Relationship Id="rId7" Type="http://schemas.openxmlformats.org/officeDocument/2006/relationships/image" Target="file:///C:\Users\lenovo\AppData\Roaming\Tencent\Users\534554602\QQ\WinTemp\RichOle\W{II`][60JM[SJ89U~${P%3.jpg" TargetMode="External"/><Relationship Id="rId6" Type="http://schemas.openxmlformats.org/officeDocument/2006/relationships/image" Target="../media/image51.jpeg"/><Relationship Id="rId5" Type="http://schemas.openxmlformats.org/officeDocument/2006/relationships/image" Target="NULL" TargetMode="External"/><Relationship Id="rId4" Type="http://schemas.openxmlformats.org/officeDocument/2006/relationships/image" Target="../media/image52.jpeg"/><Relationship Id="rId3" Type="http://schemas.openxmlformats.org/officeDocument/2006/relationships/hyperlink" Target="I'm%20hungry.swf" TargetMode="External"/><Relationship Id="rId2" Type="http://schemas.openxmlformats.org/officeDocument/2006/relationships/image" Target="../media/image54.pn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16.png"/><Relationship Id="rId11" Type="http://schemas.openxmlformats.org/officeDocument/2006/relationships/image" Target="../media/image15.png"/><Relationship Id="rId10" Type="http://schemas.openxmlformats.org/officeDocument/2006/relationships/image" Target="../media/image14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png"/><Relationship Id="rId8" Type="http://schemas.openxmlformats.org/officeDocument/2006/relationships/image" Target="../media/image25.png"/><Relationship Id="rId7" Type="http://schemas.openxmlformats.org/officeDocument/2006/relationships/image" Target="../media/image24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28.png"/><Relationship Id="rId10" Type="http://schemas.openxmlformats.org/officeDocument/2006/relationships/image" Target="../media/image27.png"/><Relationship Id="rId1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hyperlink" Target="U6story.swf" TargetMode="External"/><Relationship Id="rId2" Type="http://schemas.openxmlformats.org/officeDocument/2006/relationships/hyperlink" Target="I'm%20hungry.swf" TargetMode="External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hyperlink" Target="I'm%20hungry.swf" TargetMode="External"/><Relationship Id="rId8" Type="http://schemas.openxmlformats.org/officeDocument/2006/relationships/image" Target="../media/image25.png"/><Relationship Id="rId7" Type="http://schemas.openxmlformats.org/officeDocument/2006/relationships/image" Target="../media/image23.png"/><Relationship Id="rId6" Type="http://schemas.openxmlformats.org/officeDocument/2006/relationships/image" Target="../media/image22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hyperlink" Target="I'm%20hungry.swf" TargetMode="External"/><Relationship Id="rId4" Type="http://schemas.openxmlformats.org/officeDocument/2006/relationships/image" Target="../media/image32.jpeg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>
            <a:hlinkClick r:id="rId1" action="ppaction://hlinkfile"/>
          </p:cNvPr>
          <p:cNvSpPr txBox="1"/>
          <p:nvPr/>
        </p:nvSpPr>
        <p:spPr>
          <a:xfrm>
            <a:off x="152400" y="152400"/>
            <a:ext cx="3070860" cy="645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omic Sans MS" panose="030F0702030302020204" pitchFamily="66" charset="0"/>
                <a:cs typeface="Comic Sans MS" panose="030F0702030302020204" pitchFamily="66" charset="0"/>
              </a:rPr>
              <a:t>Enjoy a song</a:t>
            </a:r>
            <a:endParaRPr lang="en-US" altLang="zh-CN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56920" y="1523365"/>
            <a:ext cx="777748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en-US" altLang="zh-CN" sz="3200" b="1">
                <a:latin typeface="Comic Sans MS" panose="030F0702030302020204" pitchFamily="66" charset="0"/>
                <a:cs typeface="Comic Sans MS" panose="030F0702030302020204" pitchFamily="66" charset="0"/>
              </a:rPr>
              <a:t>What </a:t>
            </a:r>
            <a:r>
              <a:rPr lang="en-US" altLang="zh-CN" sz="32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food</a:t>
            </a:r>
            <a:r>
              <a:rPr lang="en-US" altLang="zh-CN" sz="3200" b="1">
                <a:latin typeface="Comic Sans MS" panose="030F0702030302020204" pitchFamily="66" charset="0"/>
                <a:cs typeface="Comic Sans MS" panose="030F0702030302020204" pitchFamily="66" charset="0"/>
              </a:rPr>
              <a:t> and </a:t>
            </a:r>
            <a:r>
              <a:rPr lang="en-US" altLang="zh-CN" sz="3200" b="1">
                <a:solidFill>
                  <a:schemeClr val="accent2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drinks</a:t>
            </a:r>
            <a:r>
              <a:rPr lang="en-US" altLang="zh-CN" sz="3200" b="1">
                <a:latin typeface="Comic Sans MS" panose="030F0702030302020204" pitchFamily="66" charset="0"/>
                <a:cs typeface="Comic Sans MS" panose="030F0702030302020204" pitchFamily="66" charset="0"/>
              </a:rPr>
              <a:t> can you hear?</a:t>
            </a:r>
            <a:endParaRPr lang="en-US" altLang="zh-CN" sz="3200" b="1"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>
                <a:latin typeface="Comic Sans MS" panose="030F0702030302020204" pitchFamily="66" charset="0"/>
                <a:cs typeface="Comic Sans MS" panose="030F0702030302020204" pitchFamily="66" charset="0"/>
              </a:rPr>
              <a:t>你能听到哪些食物和饮料呢？</a:t>
            </a:r>
            <a:endParaRPr lang="zh-CN" altLang="en-US" sz="2800" b="1"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38200" y="3581400"/>
            <a:ext cx="777748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en-US" altLang="zh-CN" sz="3200" b="1">
                <a:latin typeface="Comic Sans MS" panose="030F0702030302020204" pitchFamily="66" charset="0"/>
                <a:cs typeface="Comic Sans MS" panose="030F0702030302020204" pitchFamily="66" charset="0"/>
              </a:rPr>
              <a:t>Where </a:t>
            </a:r>
            <a:r>
              <a:rPr lang="en-US" altLang="zh-CN" sz="32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can you see them</a:t>
            </a:r>
            <a:r>
              <a:rPr lang="en-US" altLang="zh-CN" sz="3200" b="1">
                <a:latin typeface="Comic Sans MS" panose="030F0702030302020204" pitchFamily="66" charset="0"/>
                <a:cs typeface="Comic Sans MS" panose="030F0702030302020204" pitchFamily="66" charset="0"/>
              </a:rPr>
              <a:t>?</a:t>
            </a:r>
            <a:endParaRPr lang="en-US" altLang="zh-CN" sz="3200" b="1"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>
                <a:latin typeface="Comic Sans MS" panose="030F0702030302020204" pitchFamily="66" charset="0"/>
                <a:cs typeface="Comic Sans MS" panose="030F0702030302020204" pitchFamily="66" charset="0"/>
              </a:rPr>
              <a:t>在哪里能看到这些食物呢？</a:t>
            </a:r>
            <a:endParaRPr lang="zh-CN" altLang="en-US" sz="2800" b="1"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7" name="Picture 9" descr="1111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143000"/>
            <a:ext cx="4495800" cy="2663825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pic>
      <p:pic>
        <p:nvPicPr>
          <p:cNvPr id="16388" name="Picture 10" descr="222222222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1143000"/>
            <a:ext cx="4724400" cy="2667000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pic>
      <p:pic>
        <p:nvPicPr>
          <p:cNvPr id="16389" name="Picture 11" descr="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27463"/>
            <a:ext cx="4419600" cy="3030537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pic>
      <p:pic>
        <p:nvPicPr>
          <p:cNvPr id="16390" name="Picture 12" descr="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3810000"/>
            <a:ext cx="4724400" cy="3048000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pic>
      <p:sp>
        <p:nvSpPr>
          <p:cNvPr id="4" name="文本框 3">
            <a:hlinkClick r:id="rId5" action="ppaction://hlinkfile"/>
          </p:cNvPr>
          <p:cNvSpPr txBox="1"/>
          <p:nvPr/>
        </p:nvSpPr>
        <p:spPr>
          <a:xfrm>
            <a:off x="0" y="0"/>
            <a:ext cx="4472305" cy="645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omic Sans MS" panose="030F0702030302020204" pitchFamily="66" charset="0"/>
                <a:cs typeface="Comic Sans MS" panose="030F0702030302020204" pitchFamily="66" charset="0"/>
              </a:rPr>
              <a:t>Read and underline</a:t>
            </a:r>
            <a:endParaRPr lang="en-US" altLang="zh-CN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52600" y="617855"/>
            <a:ext cx="589216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buFont typeface="Arial" panose="020B0604020202020204" pitchFamily="34" charset="0"/>
            </a:pPr>
            <a:r>
              <a:rPr lang="en-US" altLang="zh-CN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How to ask and order the food?</a:t>
            </a:r>
            <a:r>
              <a:rPr lang="en-US" altLang="zh-CN" sz="2800" b="1" dirty="0">
                <a:sym typeface="+mn-ea"/>
              </a:rPr>
              <a:t> </a:t>
            </a:r>
            <a:endParaRPr lang="zh-CN" altLang="en-US" sz="2800" b="1" dirty="0">
              <a:sym typeface="+mn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549910" y="1752600"/>
            <a:ext cx="1507490" cy="1079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1447800" y="3276600"/>
            <a:ext cx="457200" cy="1079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5029200" y="1524000"/>
            <a:ext cx="1219200" cy="1079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600200" y="5410200"/>
            <a:ext cx="1066800" cy="1079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5" name="Stor001.mp3">
            <a:hlinkClick r:id="" action="ppaction://media"/>
          </p:cNvPr>
          <p:cNvPicPr>
            <a:picLocks noRot="1"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link="rId7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209800" y="15240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Stor007.mp3">
            <a:hlinkClick r:id="" action="ppaction://media"/>
          </p:cNvPr>
          <p:cNvPicPr>
            <a:picLocks noRot="1"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link="rId10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743200" y="519049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" name="云形标注 37"/>
          <p:cNvSpPr/>
          <p:nvPr/>
        </p:nvSpPr>
        <p:spPr>
          <a:xfrm>
            <a:off x="3834130" y="5743575"/>
            <a:ext cx="5782310" cy="1114425"/>
          </a:xfrm>
          <a:prstGeom prst="cloudCallout">
            <a:avLst>
              <a:gd name="adj1" fmla="val -89700"/>
              <a:gd name="adj2" fmla="val 416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50000"/>
              </a:lnSpc>
            </a:pPr>
            <a:r>
              <a:rPr lang="en-US" altLang="zh-CN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Anything else?</a:t>
            </a:r>
            <a:endParaRPr lang="en-US" altLang="zh-CN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你还知道可以用哪些句型呢？</a:t>
            </a:r>
            <a:endParaRPr lang="zh-CN" altLang="en-US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49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1728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4" grpId="1" animBg="1"/>
      <p:bldP spid="2" grpId="1"/>
      <p:bldP spid="38" grpId="0" bldLvl="0" animBg="1"/>
      <p:bldP spid="3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Picture 2"/>
          <p:cNvPicPr>
            <a:picLocks noChangeAspect="1"/>
          </p:cNvPicPr>
          <p:nvPr/>
        </p:nvPicPr>
        <p:blipFill>
          <a:blip r:embed="rId1"/>
          <a:srcRect l="3906" t="3125" r="2344" b="729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AutoShape 3"/>
          <p:cNvSpPr/>
          <p:nvPr/>
        </p:nvSpPr>
        <p:spPr>
          <a:xfrm>
            <a:off x="2895600" y="4419600"/>
            <a:ext cx="3581400" cy="990600"/>
          </a:xfrm>
          <a:prstGeom prst="wedgeRoundRectCallout">
            <a:avLst>
              <a:gd name="adj1" fmla="val -4611"/>
              <a:gd name="adj2" fmla="val -139264"/>
              <a:gd name="adj3" fmla="val 16667"/>
            </a:avLst>
          </a:prstGeom>
          <a:solidFill>
            <a:schemeClr val="bg1"/>
          </a:solidFill>
          <a:ln w="28575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ctr"/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1" name="AutoShape 4"/>
          <p:cNvSpPr/>
          <p:nvPr/>
        </p:nvSpPr>
        <p:spPr>
          <a:xfrm>
            <a:off x="152400" y="762000"/>
            <a:ext cx="3810000" cy="990600"/>
          </a:xfrm>
          <a:prstGeom prst="wedgeRoundRectCallout">
            <a:avLst>
              <a:gd name="adj1" fmla="val -33042"/>
              <a:gd name="adj2" fmla="val 83495"/>
              <a:gd name="adj3" fmla="val 16667"/>
            </a:avLst>
          </a:prstGeom>
          <a:solidFill>
            <a:schemeClr val="bg1"/>
          </a:solidFill>
          <a:ln w="28575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ctr"/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2" name="AutoShape 5"/>
          <p:cNvSpPr/>
          <p:nvPr/>
        </p:nvSpPr>
        <p:spPr>
          <a:xfrm rot="10800000">
            <a:off x="4876800" y="5486400"/>
            <a:ext cx="3810000" cy="609600"/>
          </a:xfrm>
          <a:prstGeom prst="wedgeRoundRectCallout">
            <a:avLst>
              <a:gd name="adj1" fmla="val -10792"/>
              <a:gd name="adj2" fmla="val 138019"/>
              <a:gd name="adj3" fmla="val 16667"/>
            </a:avLst>
          </a:prstGeom>
          <a:solidFill>
            <a:schemeClr val="bg1"/>
          </a:solidFill>
          <a:ln w="28575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anchor="t" anchorCtr="0"/>
          <a:p>
            <a:pPr algn="ctr"/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3" name="Text Box 6"/>
          <p:cNvSpPr txBox="1"/>
          <p:nvPr/>
        </p:nvSpPr>
        <p:spPr>
          <a:xfrm>
            <a:off x="228600" y="838200"/>
            <a:ext cx="3948113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What would you like?</a:t>
            </a:r>
            <a:r>
              <a:rPr lang="en-US" altLang="zh-CN" sz="36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4" name="Text Box 7"/>
          <p:cNvSpPr txBox="1"/>
          <p:nvPr/>
        </p:nvSpPr>
        <p:spPr>
          <a:xfrm>
            <a:off x="2895600" y="4419600"/>
            <a:ext cx="3733800" cy="946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I’d like a hamburger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and a glass of milk.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5" name="Text Box 8"/>
          <p:cNvSpPr txBox="1"/>
          <p:nvPr/>
        </p:nvSpPr>
        <p:spPr>
          <a:xfrm>
            <a:off x="4876800" y="5562600"/>
            <a:ext cx="3962400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I’d like some noodles.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6" name="AutoShape 9"/>
          <p:cNvSpPr/>
          <p:nvPr/>
        </p:nvSpPr>
        <p:spPr>
          <a:xfrm rot="-3318726">
            <a:off x="6429375" y="4330700"/>
            <a:ext cx="609600" cy="384175"/>
          </a:xfrm>
          <a:prstGeom prst="curvedUpArrow">
            <a:avLst>
              <a:gd name="adj1" fmla="val 44796"/>
              <a:gd name="adj2" fmla="val 76531"/>
              <a:gd name="adj3" fmla="val 33319"/>
            </a:avLst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7" name="AutoShape 10"/>
          <p:cNvSpPr/>
          <p:nvPr/>
        </p:nvSpPr>
        <p:spPr>
          <a:xfrm rot="2184457">
            <a:off x="6334125" y="5019675"/>
            <a:ext cx="685800" cy="309563"/>
          </a:xfrm>
          <a:prstGeom prst="curvedDownArrow">
            <a:avLst>
              <a:gd name="adj1" fmla="val 44307"/>
              <a:gd name="adj2" fmla="val 88615"/>
              <a:gd name="adj3" fmla="val 33319"/>
            </a:avLst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8" name="AutoShape 11"/>
          <p:cNvSpPr/>
          <p:nvPr/>
        </p:nvSpPr>
        <p:spPr>
          <a:xfrm rot="2184457">
            <a:off x="3962400" y="1066800"/>
            <a:ext cx="685800" cy="304800"/>
          </a:xfrm>
          <a:prstGeom prst="curvedDownArrow">
            <a:avLst>
              <a:gd name="adj1" fmla="val 45000"/>
              <a:gd name="adj2" fmla="val 90000"/>
              <a:gd name="adj3" fmla="val 33319"/>
            </a:avLst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9" name="AutoShape 12"/>
          <p:cNvSpPr/>
          <p:nvPr/>
        </p:nvSpPr>
        <p:spPr>
          <a:xfrm rot="2184457">
            <a:off x="8534400" y="5715000"/>
            <a:ext cx="685800" cy="304800"/>
          </a:xfrm>
          <a:prstGeom prst="curvedDownArrow">
            <a:avLst>
              <a:gd name="adj1" fmla="val 45000"/>
              <a:gd name="adj2" fmla="val 90000"/>
              <a:gd name="adj3" fmla="val 33319"/>
            </a:avLst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2300" name="Group 13"/>
          <p:cNvGrpSpPr/>
          <p:nvPr/>
        </p:nvGrpSpPr>
        <p:grpSpPr>
          <a:xfrm>
            <a:off x="0" y="0"/>
            <a:ext cx="9144000" cy="762000"/>
            <a:chOff x="0" y="0"/>
            <a:chExt cx="5760" cy="480"/>
          </a:xfrm>
        </p:grpSpPr>
        <p:sp>
          <p:nvSpPr>
            <p:cNvPr id="12301" name="Rectangle 14"/>
            <p:cNvSpPr/>
            <p:nvPr/>
          </p:nvSpPr>
          <p:spPr>
            <a:xfrm>
              <a:off x="0" y="0"/>
              <a:ext cx="5760" cy="48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r>
                <a:rPr lang="zh-CN" altLang="en-US" sz="2800" b="1" dirty="0">
                  <a:solidFill>
                    <a:srgbClr val="FF0066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  </a:t>
              </a:r>
              <a:r>
                <a:rPr lang="en-US" altLang="zh-CN" sz="2800" b="1" dirty="0">
                  <a:solidFill>
                    <a:srgbClr val="CC0066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Listen and imitate</a:t>
              </a:r>
              <a:endParaRPr lang="en-US" altLang="zh-CN" sz="2800" b="1" dirty="0">
                <a:solidFill>
                  <a:srgbClr val="CC0066"/>
                </a:solidFill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  <p:sp>
          <p:nvSpPr>
            <p:cNvPr id="12302" name="Text Box 15"/>
            <p:cNvSpPr txBox="1"/>
            <p:nvPr/>
          </p:nvSpPr>
          <p:spPr>
            <a:xfrm>
              <a:off x="2400" y="134"/>
              <a:ext cx="3168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r>
                <a:rPr lang="zh-CN" altLang="en-US" sz="2000" b="1" dirty="0">
                  <a:latin typeface="Arial" panose="020B0604020202020204" pitchFamily="34" charset="0"/>
                  <a:ea typeface="楷体_GB2312" panose="02010609030101010101" pitchFamily="49" charset="-122"/>
                </a:rPr>
                <a:t>听录音跟读课文，注意</a:t>
              </a:r>
              <a:r>
                <a:rPr lang="zh-CN" altLang="en-US" sz="2000" b="1" dirty="0">
                  <a:solidFill>
                    <a:srgbClr val="0000FF"/>
                  </a:solidFill>
                  <a:latin typeface="Arial" panose="020B0604020202020204" pitchFamily="34" charset="0"/>
                  <a:ea typeface="楷体_GB2312" panose="02010609030101010101" pitchFamily="49" charset="-122"/>
                </a:rPr>
                <a:t>模仿</a:t>
              </a:r>
              <a:r>
                <a:rPr lang="zh-CN" altLang="en-US" sz="2000" b="1" dirty="0">
                  <a:latin typeface="Arial" panose="020B0604020202020204" pitchFamily="34" charset="0"/>
                  <a:ea typeface="楷体_GB2312" panose="02010609030101010101" pitchFamily="49" charset="-122"/>
                </a:rPr>
                <a:t>语音语调哦！</a:t>
              </a:r>
              <a:endPara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  <p:pic>
        <p:nvPicPr>
          <p:cNvPr id="19" name="Stor001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3000" y="15240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Stor002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886200" y="3962400"/>
            <a:ext cx="381000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Stor003.mp3">
            <a:hlinkClick r:id="" action="ppaction://media"/>
          </p:cNvPr>
          <p:cNvPicPr>
            <a:picLocks noRot="1"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315200" y="5181600"/>
            <a:ext cx="381000" cy="381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3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81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616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Picture 2"/>
          <p:cNvPicPr>
            <a:picLocks noChangeAspect="1"/>
          </p:cNvPicPr>
          <p:nvPr/>
        </p:nvPicPr>
        <p:blipFill>
          <a:blip r:embed="rId1"/>
          <a:srcRect l="3125" t="3125" r="3125" b="625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AutoShape 3"/>
          <p:cNvSpPr/>
          <p:nvPr/>
        </p:nvSpPr>
        <p:spPr>
          <a:xfrm>
            <a:off x="0" y="1676400"/>
            <a:ext cx="4191000" cy="838200"/>
          </a:xfrm>
          <a:prstGeom prst="wedgeRoundRectCallout">
            <a:avLst>
              <a:gd name="adj1" fmla="val -10759"/>
              <a:gd name="adj2" fmla="val 133903"/>
              <a:gd name="adj3" fmla="val 16667"/>
            </a:avLst>
          </a:prstGeom>
          <a:solidFill>
            <a:schemeClr val="bg1"/>
          </a:solidFill>
          <a:ln w="38100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ctr"/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5" name="AutoShape 4"/>
          <p:cNvSpPr/>
          <p:nvPr/>
        </p:nvSpPr>
        <p:spPr>
          <a:xfrm rot="10800000">
            <a:off x="2971800" y="5105400"/>
            <a:ext cx="3733800" cy="1143000"/>
          </a:xfrm>
          <a:prstGeom prst="wedgeRoundRectCallout">
            <a:avLst>
              <a:gd name="adj1" fmla="val -7995"/>
              <a:gd name="adj2" fmla="val 111528"/>
              <a:gd name="adj3" fmla="val 16667"/>
            </a:avLst>
          </a:prstGeom>
          <a:solidFill>
            <a:schemeClr val="bg1"/>
          </a:solidFill>
          <a:ln w="38100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anchor="t" anchorCtr="0"/>
          <a:p>
            <a:pPr algn="ctr"/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6" name="Text Box 5"/>
          <p:cNvSpPr txBox="1"/>
          <p:nvPr/>
        </p:nvSpPr>
        <p:spPr>
          <a:xfrm>
            <a:off x="0" y="1752600"/>
            <a:ext cx="4237038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What about you,    Dad?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7" name="Text Box 6"/>
          <p:cNvSpPr txBox="1"/>
          <p:nvPr/>
        </p:nvSpPr>
        <p:spPr>
          <a:xfrm>
            <a:off x="3124200" y="5181600"/>
            <a:ext cx="3581400" cy="946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I’d like a sandwich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and a cup of coffee.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8" name="AutoShape 7"/>
          <p:cNvSpPr/>
          <p:nvPr/>
        </p:nvSpPr>
        <p:spPr>
          <a:xfrm rot="-3429055">
            <a:off x="6400800" y="5105400"/>
            <a:ext cx="685800" cy="381000"/>
          </a:xfrm>
          <a:prstGeom prst="curvedUpArrow">
            <a:avLst>
              <a:gd name="adj1" fmla="val 50815"/>
              <a:gd name="adj2" fmla="val 86815"/>
              <a:gd name="adj3" fmla="val 33319"/>
            </a:avLst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9" name="AutoShape 8"/>
          <p:cNvSpPr/>
          <p:nvPr/>
        </p:nvSpPr>
        <p:spPr>
          <a:xfrm rot="2184457">
            <a:off x="6629400" y="5791200"/>
            <a:ext cx="685800" cy="304800"/>
          </a:xfrm>
          <a:prstGeom prst="curvedDownArrow">
            <a:avLst>
              <a:gd name="adj1" fmla="val 45000"/>
              <a:gd name="adj2" fmla="val 90000"/>
              <a:gd name="adj3" fmla="val 33319"/>
            </a:avLst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20" name="AutoShape 9"/>
          <p:cNvSpPr/>
          <p:nvPr/>
        </p:nvSpPr>
        <p:spPr>
          <a:xfrm rot="3564968">
            <a:off x="2857500" y="2171700"/>
            <a:ext cx="685800" cy="304800"/>
          </a:xfrm>
          <a:prstGeom prst="curvedDownArrow">
            <a:avLst>
              <a:gd name="adj1" fmla="val 45000"/>
              <a:gd name="adj2" fmla="val 90000"/>
              <a:gd name="adj3" fmla="val 33319"/>
            </a:avLst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21" name="AutoShape 10"/>
          <p:cNvSpPr/>
          <p:nvPr/>
        </p:nvSpPr>
        <p:spPr>
          <a:xfrm rot="-2628193">
            <a:off x="4114800" y="1524000"/>
            <a:ext cx="622300" cy="304800"/>
          </a:xfrm>
          <a:prstGeom prst="curvedUpArrow">
            <a:avLst>
              <a:gd name="adj1" fmla="val 57638"/>
              <a:gd name="adj2" fmla="val 98471"/>
              <a:gd name="adj3" fmla="val 33319"/>
            </a:avLst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3322" name="Group 11"/>
          <p:cNvGrpSpPr/>
          <p:nvPr/>
        </p:nvGrpSpPr>
        <p:grpSpPr>
          <a:xfrm>
            <a:off x="0" y="0"/>
            <a:ext cx="9144000" cy="762000"/>
            <a:chOff x="0" y="0"/>
            <a:chExt cx="5760" cy="480"/>
          </a:xfrm>
        </p:grpSpPr>
        <p:sp>
          <p:nvSpPr>
            <p:cNvPr id="13323" name="Rectangle 12"/>
            <p:cNvSpPr/>
            <p:nvPr/>
          </p:nvSpPr>
          <p:spPr>
            <a:xfrm>
              <a:off x="0" y="0"/>
              <a:ext cx="5760" cy="48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r>
                <a:rPr lang="zh-CN" altLang="en-US" sz="2800" b="1" dirty="0">
                  <a:solidFill>
                    <a:srgbClr val="FF0066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  </a:t>
              </a:r>
              <a:r>
                <a:rPr lang="en-US" altLang="zh-CN" sz="2800" b="1" dirty="0">
                  <a:solidFill>
                    <a:srgbClr val="CC0066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Listen and imitate</a:t>
              </a:r>
              <a:endParaRPr lang="en-US" altLang="zh-CN" sz="2800" b="1" dirty="0">
                <a:solidFill>
                  <a:srgbClr val="CC0066"/>
                </a:solidFill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  <p:sp>
          <p:nvSpPr>
            <p:cNvPr id="13324" name="Text Box 13"/>
            <p:cNvSpPr txBox="1"/>
            <p:nvPr/>
          </p:nvSpPr>
          <p:spPr>
            <a:xfrm>
              <a:off x="2400" y="134"/>
              <a:ext cx="3168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r>
                <a:rPr lang="zh-CN" altLang="en-US" sz="2000" b="1" dirty="0">
                  <a:latin typeface="Arial" panose="020B0604020202020204" pitchFamily="34" charset="0"/>
                  <a:ea typeface="楷体_GB2312" panose="02010609030101010101" pitchFamily="49" charset="-122"/>
                </a:rPr>
                <a:t>听录音跟读课文，注意</a:t>
              </a:r>
              <a:r>
                <a:rPr lang="zh-CN" altLang="en-US" sz="2000" b="1" dirty="0">
                  <a:solidFill>
                    <a:srgbClr val="0000FF"/>
                  </a:solidFill>
                  <a:latin typeface="Arial" panose="020B0604020202020204" pitchFamily="34" charset="0"/>
                  <a:ea typeface="楷体_GB2312" panose="02010609030101010101" pitchFamily="49" charset="-122"/>
                </a:rPr>
                <a:t>模仿</a:t>
              </a:r>
              <a:r>
                <a:rPr lang="zh-CN" altLang="en-US" sz="2000" b="1" dirty="0">
                  <a:latin typeface="Arial" panose="020B0604020202020204" pitchFamily="34" charset="0"/>
                  <a:ea typeface="楷体_GB2312" panose="02010609030101010101" pitchFamily="49" charset="-122"/>
                </a:rPr>
                <a:t>语音语调哦！</a:t>
              </a:r>
              <a:endPara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  <p:pic>
        <p:nvPicPr>
          <p:cNvPr id="16" name="Stor004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3000" y="2286000"/>
            <a:ext cx="381000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Stor005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334000" y="4724400"/>
            <a:ext cx="381000" cy="381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9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83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Picture 2"/>
          <p:cNvPicPr>
            <a:picLocks noChangeAspect="1"/>
          </p:cNvPicPr>
          <p:nvPr/>
        </p:nvPicPr>
        <p:blipFill>
          <a:blip r:embed="rId1"/>
          <a:srcRect r="6250" b="625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AutoShape 3"/>
          <p:cNvSpPr/>
          <p:nvPr/>
        </p:nvSpPr>
        <p:spPr>
          <a:xfrm rot="10800000">
            <a:off x="2286000" y="3733800"/>
            <a:ext cx="3124200" cy="838200"/>
          </a:xfrm>
          <a:prstGeom prst="wedgeRoundRectCallout">
            <a:avLst>
              <a:gd name="adj1" fmla="val 34755"/>
              <a:gd name="adj2" fmla="val 115338"/>
              <a:gd name="adj3" fmla="val 16667"/>
            </a:avLst>
          </a:prstGeom>
          <a:solidFill>
            <a:schemeClr val="bg1"/>
          </a:solidFill>
          <a:ln w="38100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anchor="t" anchorCtr="0"/>
          <a:p>
            <a:pPr algn="ctr"/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39" name="AutoShape 4"/>
          <p:cNvSpPr/>
          <p:nvPr/>
        </p:nvSpPr>
        <p:spPr>
          <a:xfrm rot="10800000">
            <a:off x="4114800" y="5181600"/>
            <a:ext cx="3200400" cy="990600"/>
          </a:xfrm>
          <a:prstGeom prst="wedgeRoundRectCallout">
            <a:avLst>
              <a:gd name="adj1" fmla="val -42167"/>
              <a:gd name="adj2" fmla="val 133491"/>
              <a:gd name="adj3" fmla="val 16667"/>
            </a:avLst>
          </a:prstGeom>
          <a:solidFill>
            <a:schemeClr val="bg1"/>
          </a:solidFill>
          <a:ln w="38100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anchor="t" anchorCtr="0"/>
          <a:p>
            <a:pPr algn="ctr"/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0" name="AutoShape 5"/>
          <p:cNvSpPr/>
          <p:nvPr/>
        </p:nvSpPr>
        <p:spPr>
          <a:xfrm>
            <a:off x="3048000" y="990600"/>
            <a:ext cx="5105400" cy="1143000"/>
          </a:xfrm>
          <a:prstGeom prst="wedgeRoundRectCallout">
            <a:avLst>
              <a:gd name="adj1" fmla="val 35259"/>
              <a:gd name="adj2" fmla="val 74306"/>
              <a:gd name="adj3" fmla="val 16667"/>
            </a:avLst>
          </a:prstGeom>
          <a:solidFill>
            <a:schemeClr val="bg1"/>
          </a:solidFill>
          <a:ln w="38100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ctr"/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1" name="Text Box 6"/>
          <p:cNvSpPr txBox="1"/>
          <p:nvPr/>
        </p:nvSpPr>
        <p:spPr>
          <a:xfrm>
            <a:off x="2362200" y="3810000"/>
            <a:ext cx="27368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Anything else?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2" name="Text Box 7"/>
          <p:cNvSpPr txBox="1"/>
          <p:nvPr/>
        </p:nvSpPr>
        <p:spPr>
          <a:xfrm>
            <a:off x="3155950" y="1143000"/>
            <a:ext cx="4889500" cy="9461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A hamburger,  noodles  and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a glass of milk,  please.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3" name="Text Box 8"/>
          <p:cNvSpPr txBox="1"/>
          <p:nvPr/>
        </p:nvSpPr>
        <p:spPr>
          <a:xfrm>
            <a:off x="4191000" y="5181600"/>
            <a:ext cx="3090863" cy="9461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A sandwich  and 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a cup of coffee.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4" name="AutoShape 9"/>
          <p:cNvSpPr/>
          <p:nvPr/>
        </p:nvSpPr>
        <p:spPr>
          <a:xfrm rot="-2889846">
            <a:off x="5081588" y="3509963"/>
            <a:ext cx="765175" cy="307975"/>
          </a:xfrm>
          <a:prstGeom prst="curvedUpArrow">
            <a:avLst>
              <a:gd name="adj1" fmla="val 70140"/>
              <a:gd name="adj2" fmla="val 119831"/>
              <a:gd name="adj3" fmla="val 33319"/>
            </a:avLst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5" name="AutoShape 10"/>
          <p:cNvSpPr/>
          <p:nvPr/>
        </p:nvSpPr>
        <p:spPr>
          <a:xfrm rot="-5646566">
            <a:off x="6934200" y="762000"/>
            <a:ext cx="685800" cy="381000"/>
          </a:xfrm>
          <a:prstGeom prst="curvedUpArrow">
            <a:avLst>
              <a:gd name="adj1" fmla="val 50815"/>
              <a:gd name="adj2" fmla="val 86815"/>
              <a:gd name="adj3" fmla="val 33319"/>
            </a:avLst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6" name="AutoShape 11"/>
          <p:cNvSpPr/>
          <p:nvPr/>
        </p:nvSpPr>
        <p:spPr>
          <a:xfrm rot="-5785862">
            <a:off x="5360988" y="796925"/>
            <a:ext cx="698500" cy="304800"/>
          </a:xfrm>
          <a:prstGeom prst="curvedUpArrow">
            <a:avLst>
              <a:gd name="adj1" fmla="val 64696"/>
              <a:gd name="adj2" fmla="val 110529"/>
              <a:gd name="adj3" fmla="val 33319"/>
            </a:avLst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7" name="AutoShape 12"/>
          <p:cNvSpPr/>
          <p:nvPr/>
        </p:nvSpPr>
        <p:spPr>
          <a:xfrm rot="-4748837">
            <a:off x="7048500" y="1790700"/>
            <a:ext cx="685800" cy="304800"/>
          </a:xfrm>
          <a:prstGeom prst="curvedUpArrow">
            <a:avLst>
              <a:gd name="adj1" fmla="val 63519"/>
              <a:gd name="adj2" fmla="val 108519"/>
              <a:gd name="adj3" fmla="val 33319"/>
            </a:avLst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8" name="AutoShape 13"/>
          <p:cNvSpPr/>
          <p:nvPr/>
        </p:nvSpPr>
        <p:spPr>
          <a:xfrm rot="5067855">
            <a:off x="5659438" y="2084388"/>
            <a:ext cx="701675" cy="307975"/>
          </a:xfrm>
          <a:prstGeom prst="curvedDownArrow">
            <a:avLst>
              <a:gd name="adj1" fmla="val 45567"/>
              <a:gd name="adj2" fmla="val 91134"/>
              <a:gd name="adj3" fmla="val 33319"/>
            </a:avLst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9" name="AutoShape 14"/>
          <p:cNvSpPr/>
          <p:nvPr/>
        </p:nvSpPr>
        <p:spPr>
          <a:xfrm rot="3668266">
            <a:off x="6934200" y="5791200"/>
            <a:ext cx="685800" cy="381000"/>
          </a:xfrm>
          <a:prstGeom prst="curvedDownArrow">
            <a:avLst>
              <a:gd name="adj1" fmla="val 36000"/>
              <a:gd name="adj2" fmla="val 72000"/>
              <a:gd name="adj3" fmla="val 33319"/>
            </a:avLst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0" name="AutoShape 15"/>
          <p:cNvSpPr/>
          <p:nvPr/>
        </p:nvSpPr>
        <p:spPr>
          <a:xfrm rot="-5785862">
            <a:off x="6051550" y="4921250"/>
            <a:ext cx="698500" cy="304800"/>
          </a:xfrm>
          <a:prstGeom prst="curvedUpArrow">
            <a:avLst>
              <a:gd name="adj1" fmla="val 64696"/>
              <a:gd name="adj2" fmla="val 110529"/>
              <a:gd name="adj3" fmla="val 33319"/>
            </a:avLst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4351" name="Group 16"/>
          <p:cNvGrpSpPr/>
          <p:nvPr/>
        </p:nvGrpSpPr>
        <p:grpSpPr>
          <a:xfrm>
            <a:off x="0" y="0"/>
            <a:ext cx="9144000" cy="762000"/>
            <a:chOff x="0" y="0"/>
            <a:chExt cx="5760" cy="480"/>
          </a:xfrm>
        </p:grpSpPr>
        <p:sp>
          <p:nvSpPr>
            <p:cNvPr id="14352" name="Rectangle 17"/>
            <p:cNvSpPr/>
            <p:nvPr/>
          </p:nvSpPr>
          <p:spPr>
            <a:xfrm>
              <a:off x="0" y="0"/>
              <a:ext cx="5760" cy="48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r>
                <a:rPr lang="zh-CN" altLang="en-US" sz="2800" b="1" dirty="0">
                  <a:solidFill>
                    <a:srgbClr val="FF0066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  </a:t>
              </a:r>
              <a:r>
                <a:rPr lang="en-US" altLang="zh-CN" sz="2800" b="1" dirty="0">
                  <a:solidFill>
                    <a:srgbClr val="CC0066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Listen and imitate</a:t>
              </a:r>
              <a:endParaRPr lang="en-US" altLang="zh-CN" sz="2800" b="1" dirty="0">
                <a:solidFill>
                  <a:srgbClr val="CC0066"/>
                </a:solidFill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  <p:sp>
          <p:nvSpPr>
            <p:cNvPr id="14353" name="Text Box 18"/>
            <p:cNvSpPr txBox="1"/>
            <p:nvPr/>
          </p:nvSpPr>
          <p:spPr>
            <a:xfrm>
              <a:off x="2400" y="134"/>
              <a:ext cx="3168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r>
                <a:rPr lang="zh-CN" altLang="en-US" sz="2000" b="1" dirty="0">
                  <a:latin typeface="Arial" panose="020B0604020202020204" pitchFamily="34" charset="0"/>
                  <a:ea typeface="楷体_GB2312" panose="02010609030101010101" pitchFamily="49" charset="-122"/>
                </a:rPr>
                <a:t>听录音跟读课文，注意</a:t>
              </a:r>
              <a:r>
                <a:rPr lang="zh-CN" altLang="en-US" sz="2000" b="1" dirty="0">
                  <a:solidFill>
                    <a:srgbClr val="0000FF"/>
                  </a:solidFill>
                  <a:latin typeface="Arial" panose="020B0604020202020204" pitchFamily="34" charset="0"/>
                  <a:ea typeface="楷体_GB2312" panose="02010609030101010101" pitchFamily="49" charset="-122"/>
                </a:rPr>
                <a:t>模仿</a:t>
              </a:r>
              <a:r>
                <a:rPr lang="zh-CN" altLang="en-US" sz="2000" b="1" dirty="0">
                  <a:latin typeface="Arial" panose="020B0604020202020204" pitchFamily="34" charset="0"/>
                  <a:ea typeface="楷体_GB2312" panose="02010609030101010101" pitchFamily="49" charset="-122"/>
                </a:rPr>
                <a:t>语音语调哦！</a:t>
              </a:r>
              <a:endPara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  <p:pic>
        <p:nvPicPr>
          <p:cNvPr id="22" name="Stor006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95800" y="685800"/>
            <a:ext cx="381000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Stor007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971800" y="35052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" name="Stor008.mp3">
            <a:hlinkClick r:id="" action="ppaction://media"/>
          </p:cNvPr>
          <p:cNvPicPr>
            <a:picLocks noRot="1"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6629400" y="47244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72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728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03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Picture 2"/>
          <p:cNvPicPr>
            <a:picLocks noChangeAspect="1"/>
          </p:cNvPicPr>
          <p:nvPr/>
        </p:nvPicPr>
        <p:blipFill>
          <a:blip r:embed="rId1"/>
          <a:srcRect l="3125" t="3125" r="3125" b="729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AutoShape 3"/>
          <p:cNvSpPr/>
          <p:nvPr/>
        </p:nvSpPr>
        <p:spPr>
          <a:xfrm>
            <a:off x="6934200" y="1295400"/>
            <a:ext cx="2209800" cy="685800"/>
          </a:xfrm>
          <a:prstGeom prst="wedgeRoundRectCallout">
            <a:avLst>
              <a:gd name="adj1" fmla="val -13792"/>
              <a:gd name="adj2" fmla="val 189815"/>
              <a:gd name="adj3" fmla="val 16667"/>
            </a:avLst>
          </a:prstGeom>
          <a:solidFill>
            <a:schemeClr val="bg1"/>
          </a:solidFill>
          <a:ln w="38100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ctr"/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3" name="AutoShape 4"/>
          <p:cNvSpPr/>
          <p:nvPr/>
        </p:nvSpPr>
        <p:spPr>
          <a:xfrm rot="10800000">
            <a:off x="990600" y="5867400"/>
            <a:ext cx="2667000" cy="609600"/>
          </a:xfrm>
          <a:prstGeom prst="wedgeRoundRectCallout">
            <a:avLst>
              <a:gd name="adj1" fmla="val 32856"/>
              <a:gd name="adj2" fmla="val 200519"/>
              <a:gd name="adj3" fmla="val 16667"/>
            </a:avLst>
          </a:prstGeom>
          <a:solidFill>
            <a:schemeClr val="bg1"/>
          </a:solidFill>
          <a:ln w="38100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anchor="t" anchorCtr="0"/>
          <a:p>
            <a:pPr algn="ctr"/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4" name="AutoShape 5"/>
          <p:cNvSpPr/>
          <p:nvPr/>
        </p:nvSpPr>
        <p:spPr>
          <a:xfrm>
            <a:off x="76200" y="914400"/>
            <a:ext cx="3200400" cy="762000"/>
          </a:xfrm>
          <a:prstGeom prst="wedgeRoundRectCallout">
            <a:avLst>
              <a:gd name="adj1" fmla="val 48167"/>
              <a:gd name="adj2" fmla="val 110833"/>
              <a:gd name="adj3" fmla="val 16667"/>
            </a:avLst>
          </a:prstGeom>
          <a:solidFill>
            <a:schemeClr val="bg1"/>
          </a:solidFill>
          <a:ln w="38100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ctr"/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5" name="Text Box 6"/>
          <p:cNvSpPr txBox="1"/>
          <p:nvPr/>
        </p:nvSpPr>
        <p:spPr>
          <a:xfrm>
            <a:off x="381000" y="1066800"/>
            <a:ext cx="2439988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Here you are.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6" name="Text Box 7"/>
          <p:cNvSpPr txBox="1"/>
          <p:nvPr/>
        </p:nvSpPr>
        <p:spPr>
          <a:xfrm>
            <a:off x="1219200" y="5943600"/>
            <a:ext cx="20637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Thank you.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7" name="Text Box 8"/>
          <p:cNvSpPr txBox="1"/>
          <p:nvPr/>
        </p:nvSpPr>
        <p:spPr>
          <a:xfrm>
            <a:off x="7080250" y="1295400"/>
            <a:ext cx="20637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Thank you.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8" name="AutoShape 9"/>
          <p:cNvSpPr/>
          <p:nvPr/>
        </p:nvSpPr>
        <p:spPr>
          <a:xfrm rot="2259937">
            <a:off x="6424613" y="2874963"/>
            <a:ext cx="2217737" cy="914400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1600" h="21600">
                <a:moveTo>
                  <a:pt x="2032" y="13066"/>
                </a:moveTo>
                <a:cubicBezTo>
                  <a:pt x="1840" y="12326"/>
                  <a:pt x="1744" y="11564"/>
                  <a:pt x="1744" y="10800"/>
                </a:cubicBezTo>
                <a:cubicBezTo>
                  <a:pt x="1744" y="5798"/>
                  <a:pt x="5798" y="1744"/>
                  <a:pt x="10800" y="1744"/>
                </a:cubicBezTo>
                <a:cubicBezTo>
                  <a:pt x="15801" y="1744"/>
                  <a:pt x="19856" y="5798"/>
                  <a:pt x="19856" y="10800"/>
                </a:cubicBezTo>
                <a:cubicBezTo>
                  <a:pt x="19856" y="11564"/>
                  <a:pt x="19759" y="12326"/>
                  <a:pt x="19567" y="13066"/>
                </a:cubicBezTo>
                <a:lnTo>
                  <a:pt x="21256" y="13503"/>
                </a:lnTo>
                <a:cubicBezTo>
                  <a:pt x="21484" y="12620"/>
                  <a:pt x="21600" y="11712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712"/>
                  <a:pt x="115" y="12620"/>
                  <a:pt x="343" y="13503"/>
                </a:cubicBezTo>
                <a:close/>
              </a:path>
            </a:pathLst>
          </a:custGeom>
          <a:solidFill>
            <a:schemeClr val="bg1"/>
          </a:solidFill>
          <a:ln w="28575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69" name="AutoShape 10"/>
          <p:cNvSpPr/>
          <p:nvPr/>
        </p:nvSpPr>
        <p:spPr>
          <a:xfrm rot="-3318726">
            <a:off x="2859088" y="950913"/>
            <a:ext cx="609600" cy="384175"/>
          </a:xfrm>
          <a:prstGeom prst="curvedUpArrow">
            <a:avLst>
              <a:gd name="adj1" fmla="val 44796"/>
              <a:gd name="adj2" fmla="val 76531"/>
              <a:gd name="adj3" fmla="val 33319"/>
            </a:avLst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5370" name="Group 11"/>
          <p:cNvGrpSpPr/>
          <p:nvPr/>
        </p:nvGrpSpPr>
        <p:grpSpPr>
          <a:xfrm>
            <a:off x="0" y="0"/>
            <a:ext cx="9144000" cy="762000"/>
            <a:chOff x="0" y="0"/>
            <a:chExt cx="5760" cy="480"/>
          </a:xfrm>
        </p:grpSpPr>
        <p:sp>
          <p:nvSpPr>
            <p:cNvPr id="15371" name="Rectangle 12"/>
            <p:cNvSpPr/>
            <p:nvPr/>
          </p:nvSpPr>
          <p:spPr>
            <a:xfrm>
              <a:off x="0" y="0"/>
              <a:ext cx="5760" cy="48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r>
                <a:rPr lang="zh-CN" altLang="en-US" sz="2800" b="1" dirty="0">
                  <a:solidFill>
                    <a:srgbClr val="FF0066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  </a:t>
              </a:r>
              <a:r>
                <a:rPr lang="en-US" altLang="zh-CN" sz="2800" b="1" dirty="0">
                  <a:solidFill>
                    <a:srgbClr val="CC0066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Listen and imitate</a:t>
              </a:r>
              <a:endParaRPr lang="en-US" altLang="zh-CN" sz="2800" b="1" dirty="0">
                <a:solidFill>
                  <a:srgbClr val="CC0066"/>
                </a:solidFill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  <p:sp>
          <p:nvSpPr>
            <p:cNvPr id="15372" name="Text Box 13"/>
            <p:cNvSpPr txBox="1"/>
            <p:nvPr/>
          </p:nvSpPr>
          <p:spPr>
            <a:xfrm>
              <a:off x="2400" y="134"/>
              <a:ext cx="3168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r>
                <a:rPr lang="zh-CN" altLang="en-US" sz="2000" b="1" dirty="0">
                  <a:latin typeface="Arial" panose="020B0604020202020204" pitchFamily="34" charset="0"/>
                  <a:ea typeface="楷体_GB2312" panose="02010609030101010101" pitchFamily="49" charset="-122"/>
                </a:rPr>
                <a:t>听录音跟读课文，注意</a:t>
              </a:r>
              <a:r>
                <a:rPr lang="zh-CN" altLang="en-US" sz="2000" b="1" dirty="0">
                  <a:solidFill>
                    <a:srgbClr val="0000FF"/>
                  </a:solidFill>
                  <a:latin typeface="Arial" panose="020B0604020202020204" pitchFamily="34" charset="0"/>
                  <a:ea typeface="楷体_GB2312" panose="02010609030101010101" pitchFamily="49" charset="-122"/>
                </a:rPr>
                <a:t>模仿</a:t>
              </a:r>
              <a:r>
                <a:rPr lang="zh-CN" altLang="en-US" sz="2000" b="1" dirty="0">
                  <a:latin typeface="Arial" panose="020B0604020202020204" pitchFamily="34" charset="0"/>
                  <a:ea typeface="楷体_GB2312" panose="02010609030101010101" pitchFamily="49" charset="-122"/>
                </a:rPr>
                <a:t>语音语调哦！</a:t>
              </a:r>
              <a:endPara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  <p:pic>
        <p:nvPicPr>
          <p:cNvPr id="17" name="Stor009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62200" y="16002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Stor010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391400" y="18288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Stor011.mp3">
            <a:hlinkClick r:id="" action="ppaction://media"/>
          </p:cNvPr>
          <p:cNvPicPr>
            <a:picLocks noRot="1"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600200" y="54864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爆炸形 1 1"/>
          <p:cNvSpPr/>
          <p:nvPr/>
        </p:nvSpPr>
        <p:spPr>
          <a:xfrm>
            <a:off x="4044950" y="5257800"/>
            <a:ext cx="2331085" cy="1371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happy</a:t>
            </a:r>
            <a:endParaRPr lang="en-US" altLang="zh-CN" sz="2400" b="1">
              <a:solidFill>
                <a:srgbClr val="FF000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3" name="爆炸形 1 2"/>
          <p:cNvSpPr/>
          <p:nvPr/>
        </p:nvSpPr>
        <p:spPr>
          <a:xfrm>
            <a:off x="990600" y="3733800"/>
            <a:ext cx="2331085" cy="147193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polite</a:t>
            </a:r>
            <a:endParaRPr lang="en-US" altLang="zh-CN" sz="2400" b="1">
              <a:solidFill>
                <a:srgbClr val="FF000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ctr"/>
            <a:r>
              <a:rPr lang="zh-CN" altLang="en-US" sz="20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礼貌的</a:t>
            </a:r>
            <a:endParaRPr lang="zh-CN" altLang="en-US" sz="2000" b="1">
              <a:solidFill>
                <a:srgbClr val="FF000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70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75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10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2" grpId="0" bldLvl="0" animBg="1"/>
      <p:bldP spid="2" grpId="1" animBg="1"/>
      <p:bldP spid="3" grpId="0" bldLvl="0" animBg="1"/>
      <p:bldP spid="3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Text Box 2"/>
          <p:cNvSpPr txBox="1"/>
          <p:nvPr/>
        </p:nvSpPr>
        <p:spPr>
          <a:xfrm>
            <a:off x="1371600" y="664845"/>
            <a:ext cx="6625590" cy="46037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Tip:</a:t>
            </a: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小组内分角色朗读，注意语音语调语气哦！</a:t>
            </a:r>
            <a:endParaRPr lang="en-US" altLang="zh-CN" sz="24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>
            <a:off x="0" y="0"/>
            <a:ext cx="4648200" cy="609600"/>
          </a:xfrm>
          <a:prstGeom prst="rect">
            <a:avLst/>
          </a:prstGeom>
          <a:solidFill>
            <a:srgbClr val="993366"/>
          </a:solidFill>
          <a:ln w="9525">
            <a:noFill/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Read in roles</a:t>
            </a:r>
            <a:endParaRPr kumimoji="0" lang="en-US" altLang="zh-CN" sz="40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16387" name="Picture 9" descr="1111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143000"/>
            <a:ext cx="4495800" cy="2663825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pic>
      <p:pic>
        <p:nvPicPr>
          <p:cNvPr id="16388" name="Picture 10" descr="222222222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1143000"/>
            <a:ext cx="4724400" cy="2667000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pic>
      <p:pic>
        <p:nvPicPr>
          <p:cNvPr id="16389" name="Picture 11" descr="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27463"/>
            <a:ext cx="4419600" cy="3030537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pic>
      <p:pic>
        <p:nvPicPr>
          <p:cNvPr id="16390" name="Picture 12" descr="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3810000"/>
            <a:ext cx="4724400" cy="3048000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1" name="Picture 4" descr="无标题"/>
          <p:cNvPicPr>
            <a:picLocks noChangeAspect="1"/>
          </p:cNvPicPr>
          <p:nvPr/>
        </p:nvPicPr>
        <p:blipFill>
          <a:blip r:embed="rId1"/>
          <a:srcRect l="19022" r="18837" b="19902"/>
          <a:stretch>
            <a:fillRect/>
          </a:stretch>
        </p:blipFill>
        <p:spPr>
          <a:xfrm>
            <a:off x="76200" y="76200"/>
            <a:ext cx="4676775" cy="34505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0" name="图片 1073742849" descr="C:\Users\lenovo\AppData\Roaming\Tencent\Users\534554602\QQ\WinTemp\RichOle\W{II`][60JM[SJ89U~${P%3.jpg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7239000" y="4648200"/>
            <a:ext cx="1259205" cy="20751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4" name="图片 1073742853" descr="../../../AppData/Roaming/Tencent/Users/534554602/QQ/WinTemp/RichOle/(Z1ZA9PXU6%25~86$@7PGRB%7dT.jpg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5715000" y="4648200"/>
            <a:ext cx="1538605" cy="20567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800600" y="1066800"/>
            <a:ext cx="42056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omic Sans MS" panose="030F0702030302020204" pitchFamily="66" charset="0"/>
                <a:cs typeface="Comic Sans MS" panose="030F0702030302020204" pitchFamily="66" charset="0"/>
              </a:rPr>
              <a:t>at the snack bar</a:t>
            </a:r>
            <a:endParaRPr lang="en-US" altLang="zh-CN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05835" y="5257800"/>
            <a:ext cx="42056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omic Sans MS" panose="030F0702030302020204" pitchFamily="66" charset="0"/>
                <a:cs typeface="Comic Sans MS" panose="030F0702030302020204" pitchFamily="66" charset="0"/>
              </a:rPr>
              <a:t>at home</a:t>
            </a:r>
            <a:endParaRPr lang="en-US" altLang="zh-CN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4" name="爆炸形 1 3"/>
          <p:cNvSpPr/>
          <p:nvPr/>
        </p:nvSpPr>
        <p:spPr>
          <a:xfrm>
            <a:off x="7338695" y="3505200"/>
            <a:ext cx="2108200" cy="1371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hungry</a:t>
            </a:r>
            <a:endParaRPr lang="en-US" altLang="zh-CN" sz="2400" b="1">
              <a:solidFill>
                <a:srgbClr val="FF000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70665" name="Rectangle 9"/>
          <p:cNvSpPr/>
          <p:nvPr/>
        </p:nvSpPr>
        <p:spPr>
          <a:xfrm>
            <a:off x="304800" y="3733800"/>
            <a:ext cx="788797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00000"/>
              </a:lnSpc>
            </a:pPr>
            <a:r>
              <a:rPr lang="en-US" altLang="zh-CN" sz="3600" b="1" dirty="0">
                <a:latin typeface="Comic Sans MS" panose="030F0702030302020204" pitchFamily="66" charset="0"/>
                <a:ea typeface="宋体" panose="02010600030101010101" pitchFamily="2" charset="-122"/>
              </a:rPr>
              <a:t>Guess: What would they like?</a:t>
            </a:r>
            <a:endParaRPr lang="en-US" altLang="zh-CN" sz="36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>
              <a:lnSpc>
                <a:spcPct val="100000"/>
              </a:lnSpc>
            </a:pPr>
            <a:r>
              <a:rPr lang="en-US" altLang="zh-CN" sz="3600" b="1" dirty="0">
                <a:latin typeface="Comic Sans MS" panose="030F0702030302020204" pitchFamily="66" charset="0"/>
                <a:ea typeface="宋体" panose="02010600030101010101" pitchFamily="2" charset="-122"/>
              </a:rPr>
              <a:t>        </a:t>
            </a:r>
            <a:r>
              <a:rPr lang="zh-CN" altLang="en-US" sz="2400" b="1" dirty="0">
                <a:latin typeface="Comic Sans MS" panose="030F0702030302020204" pitchFamily="66" charset="0"/>
                <a:ea typeface="宋体" panose="02010600030101010101" pitchFamily="2" charset="-122"/>
              </a:rPr>
              <a:t>猜猜看他们想吃什么呢？</a:t>
            </a:r>
            <a:endParaRPr lang="zh-CN" altLang="en-US" sz="24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2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73742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2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73742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bldLvl="0" animBg="1"/>
      <p:bldP spid="4" grpId="1" animBg="1"/>
      <p:bldP spid="7066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5796" name="Picture 20" descr="FP1DN9D)XGDA6XY2RJ}W`3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04800" y="2209800"/>
            <a:ext cx="2193290" cy="23393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5783" name="Text Box 7"/>
          <p:cNvSpPr txBox="1"/>
          <p:nvPr/>
        </p:nvSpPr>
        <p:spPr>
          <a:xfrm>
            <a:off x="152400" y="5638800"/>
            <a:ext cx="8821420" cy="107632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Tips: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小组表演，其中</a:t>
            </a:r>
            <a:r>
              <a:rPr lang="en-US" altLang="zh-CN" sz="32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人扮演服务员，</a:t>
            </a:r>
            <a:r>
              <a:rPr lang="en-US" altLang="zh-CN" sz="32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人扮演</a:t>
            </a:r>
            <a:r>
              <a:rPr lang="en-US" altLang="zh-CN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Mike</a:t>
            </a:r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或</a:t>
            </a:r>
            <a:r>
              <a:rPr lang="en-US" altLang="zh-CN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Helen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帮</a:t>
            </a:r>
            <a:r>
              <a:rPr lang="en-US" altLang="zh-CN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Mum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和</a:t>
            </a:r>
            <a:r>
              <a:rPr lang="en-US" altLang="zh-CN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Tim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点餐</a:t>
            </a:r>
            <a:r>
              <a:rPr lang="en-US" altLang="zh-CN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,2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人扮演</a:t>
            </a:r>
            <a:r>
              <a:rPr lang="en-US" altLang="zh-CN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Mum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和</a:t>
            </a:r>
            <a:r>
              <a:rPr lang="en-US" altLang="zh-CN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Tim.</a:t>
            </a:r>
            <a:endParaRPr lang="zh-CN" altLang="en-US" sz="32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2" name="图片 4" descr="1636505702903_3340647A-BA53-4bac-8100-EC4721769C5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762000"/>
            <a:ext cx="6624320" cy="35674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>
            <a:hlinkClick r:id="rId3" action="ppaction://hlinkfile"/>
          </p:cNvPr>
          <p:cNvSpPr txBox="1"/>
          <p:nvPr/>
        </p:nvSpPr>
        <p:spPr>
          <a:xfrm>
            <a:off x="76200" y="76200"/>
            <a:ext cx="3197225" cy="645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omic Sans MS" panose="030F0702030302020204" pitchFamily="66" charset="0"/>
                <a:cs typeface="Comic Sans MS" panose="030F0702030302020204" pitchFamily="66" charset="0"/>
              </a:rPr>
              <a:t>Act in groups</a:t>
            </a:r>
            <a:endParaRPr lang="en-US" altLang="zh-CN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pic>
        <p:nvPicPr>
          <p:cNvPr id="1073742854" name="图片 1073742853" descr="../../../AppData/Roaming/Tencent/Users/534554602/QQ/WinTemp/RichOle/(Z1ZA9PXU6%25~86$@7PGRB%7dT.jpg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6934200" y="4441190"/>
            <a:ext cx="895985" cy="10852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0" name="图片 1073742849" descr="C:\Users\lenovo\AppData\Roaming\Tencent\Users\534554602\QQ\WinTemp\RichOle\W{II`][60JM[SJ89U~${P%3.jpg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7848600" y="4446905"/>
            <a:ext cx="767715" cy="10744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135" name="Picture 103" descr="Mike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24200" y="4425315"/>
            <a:ext cx="1012190" cy="11182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136" name="Picture 104" descr="Helenr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48200" y="4481195"/>
            <a:ext cx="1029335" cy="11214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4137025" y="4966970"/>
            <a:ext cx="5111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or</a:t>
            </a:r>
            <a:endParaRPr lang="en-US" altLang="zh-CN" b="1">
              <a:solidFill>
                <a:srgbClr val="FF000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38" name="云形标注 37"/>
          <p:cNvSpPr/>
          <p:nvPr/>
        </p:nvSpPr>
        <p:spPr>
          <a:xfrm>
            <a:off x="-609600" y="762000"/>
            <a:ext cx="4250055" cy="674370"/>
          </a:xfrm>
          <a:prstGeom prst="cloudCallout">
            <a:avLst>
              <a:gd name="adj1" fmla="val -13416"/>
              <a:gd name="adj2" fmla="val 1881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点餐时要注意什么呢？</a:t>
            </a:r>
            <a:endParaRPr lang="zh-CN" altLang="en-US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5" name="爆炸形 1 4"/>
          <p:cNvSpPr/>
          <p:nvPr/>
        </p:nvSpPr>
        <p:spPr>
          <a:xfrm>
            <a:off x="3429000" y="-139065"/>
            <a:ext cx="2677795" cy="1434465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healthy</a:t>
            </a:r>
            <a:endParaRPr lang="en-US" altLang="zh-CN" sz="2400" b="1">
              <a:solidFill>
                <a:srgbClr val="FF000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ctr"/>
            <a:r>
              <a:rPr lang="zh-CN" altLang="en-US" sz="20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健康的</a:t>
            </a:r>
            <a:endParaRPr lang="zh-CN" altLang="en-US" sz="2000" b="1">
              <a:solidFill>
                <a:srgbClr val="FF000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6" name="爆炸形 1 5"/>
          <p:cNvSpPr/>
          <p:nvPr/>
        </p:nvSpPr>
        <p:spPr>
          <a:xfrm>
            <a:off x="5867400" y="-152400"/>
            <a:ext cx="4216400" cy="131826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not too much</a:t>
            </a:r>
            <a:endParaRPr lang="en-US" altLang="zh-CN" sz="2400" b="1">
              <a:solidFill>
                <a:srgbClr val="FF000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ctr"/>
            <a:r>
              <a:rPr lang="zh-CN" altLang="en-US" sz="20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不要太多</a:t>
            </a:r>
            <a:endParaRPr lang="zh-CN" altLang="en-US" sz="2000" b="1">
              <a:solidFill>
                <a:srgbClr val="FF000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7" name="爆炸形 1 6"/>
          <p:cNvSpPr/>
          <p:nvPr/>
        </p:nvSpPr>
        <p:spPr>
          <a:xfrm>
            <a:off x="7010400" y="2895600"/>
            <a:ext cx="1913890" cy="122174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polite</a:t>
            </a:r>
            <a:endParaRPr lang="en-US" altLang="zh-CN" sz="2400" b="1">
              <a:solidFill>
                <a:srgbClr val="FF000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ctr"/>
            <a:r>
              <a:rPr lang="zh-CN" altLang="en-US" sz="20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礼貌的</a:t>
            </a:r>
            <a:endParaRPr lang="zh-CN" altLang="en-US" sz="2000" b="1">
              <a:solidFill>
                <a:srgbClr val="FF000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2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73742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2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73742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3" grpId="0"/>
      <p:bldP spid="38" grpId="0" bldLvl="0" animBg="1"/>
      <p:bldP spid="38" grpId="1" animBg="1"/>
      <p:bldP spid="5" grpId="0" bldLvl="0" animBg="1"/>
      <p:bldP spid="5" grpId="1" animBg="1"/>
      <p:bldP spid="6" grpId="0" bldLvl="0" animBg="1"/>
      <p:bldP spid="6" grpId="1" animBg="1"/>
      <p:bldP spid="7" grpId="0" bldLvl="0" animBg="1"/>
      <p:bldP spid="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1506" name="Text Box 2"/>
          <p:cNvSpPr txBox="1"/>
          <p:nvPr/>
        </p:nvSpPr>
        <p:spPr>
          <a:xfrm>
            <a:off x="533400" y="1431925"/>
            <a:ext cx="8025130" cy="3169285"/>
          </a:xfrm>
          <a:prstGeom prst="rect">
            <a:avLst/>
          </a:prstGeom>
          <a:gradFill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alpha val="85001"/>
                </a:schemeClr>
              </a:gs>
            </a:gsLst>
            <a:lin ang="5400000" scaled="1"/>
            <a:tileRect/>
          </a:gradFill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000" b="1" dirty="0">
                <a:latin typeface="Comic Sans MS" panose="030F0702030302020204" pitchFamily="66" charset="0"/>
                <a:ea typeface="宋体" panose="02010600030101010101" pitchFamily="2" charset="-122"/>
              </a:rPr>
              <a:t>1. </a:t>
            </a:r>
            <a:r>
              <a:rPr lang="en-US" altLang="zh-CN" sz="2000" dirty="0">
                <a:latin typeface="Comic Sans MS" panose="030F0702030302020204" pitchFamily="66" charset="0"/>
                <a:ea typeface="宋体" panose="02010600030101010101" pitchFamily="2" charset="-122"/>
              </a:rPr>
              <a:t>Read and imitate the story.</a:t>
            </a:r>
            <a:endParaRPr lang="en-US" altLang="zh-CN" sz="2000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r>
              <a:rPr lang="en-US" altLang="zh-CN" sz="2000" b="1" dirty="0">
                <a:latin typeface="Comic Sans MS" panose="030F0702030302020204" pitchFamily="66" charset="0"/>
                <a:ea typeface="宋体" panose="02010600030101010101" pitchFamily="2" charset="-122"/>
              </a:rPr>
              <a:t>    </a:t>
            </a:r>
            <a:r>
              <a:rPr lang="zh-CN" altLang="en-US" sz="2000" b="1" dirty="0">
                <a:solidFill>
                  <a:schemeClr val="accent2"/>
                </a:solidFill>
                <a:latin typeface="Comic Sans MS" panose="030F0702030302020204" pitchFamily="66" charset="0"/>
                <a:ea typeface="楷体_GB2312" panose="02010609030101010101" pitchFamily="49" charset="-122"/>
              </a:rPr>
              <a:t>听录音，朗读并模仿对话。</a:t>
            </a:r>
            <a:endParaRPr lang="zh-CN" altLang="en-US" sz="2000" b="1" dirty="0">
              <a:solidFill>
                <a:schemeClr val="accent2"/>
              </a:solidFill>
              <a:latin typeface="Comic Sans MS" panose="030F0702030302020204" pitchFamily="66" charset="0"/>
              <a:ea typeface="楷体_GB2312" panose="02010609030101010101" pitchFamily="49" charset="-122"/>
            </a:endParaRPr>
          </a:p>
          <a:p>
            <a:endParaRPr lang="zh-CN" altLang="en-US" sz="20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r>
              <a:rPr lang="en-US" altLang="zh-CN" sz="2000" b="1" dirty="0">
                <a:latin typeface="Comic Sans MS" panose="030F0702030302020204" pitchFamily="66" charset="0"/>
                <a:ea typeface="宋体" panose="02010600030101010101" pitchFamily="2" charset="-122"/>
              </a:rPr>
              <a:t>2. </a:t>
            </a:r>
            <a:r>
              <a:rPr lang="en-US" altLang="zh-CN" sz="2000" dirty="0">
                <a:latin typeface="Comic Sans MS" panose="030F0702030302020204" pitchFamily="66" charset="0"/>
                <a:ea typeface="宋体" panose="02010600030101010101" pitchFamily="2" charset="-122"/>
              </a:rPr>
              <a:t>Invite your family to enjoy the food . </a:t>
            </a:r>
            <a:endParaRPr lang="en-US" altLang="zh-CN" sz="2000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r>
              <a:rPr lang="en-US" altLang="zh-CN" sz="2000" dirty="0">
                <a:latin typeface="Comic Sans MS" panose="030F0702030302020204" pitchFamily="66" charset="0"/>
                <a:ea typeface="宋体" panose="02010600030101010101" pitchFamily="2" charset="-122"/>
              </a:rPr>
              <a:t>     Try to use the sentences we learnt today.</a:t>
            </a:r>
            <a:endParaRPr lang="en-US" altLang="zh-CN" sz="2000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r>
              <a:rPr lang="en-US" altLang="zh-CN" sz="2000" b="1" dirty="0">
                <a:latin typeface="Comic Sans MS" panose="030F0702030302020204" pitchFamily="66" charset="0"/>
                <a:ea typeface="宋体" panose="02010600030101010101" pitchFamily="2" charset="-122"/>
              </a:rPr>
              <a:t>    </a:t>
            </a:r>
            <a:r>
              <a:rPr lang="zh-CN" altLang="en-US" sz="2000" b="1" dirty="0">
                <a:solidFill>
                  <a:schemeClr val="accent2"/>
                </a:solidFill>
                <a:latin typeface="Comic Sans MS" panose="030F0702030302020204" pitchFamily="66" charset="0"/>
                <a:ea typeface="楷体_GB2312" panose="02010609030101010101" pitchFamily="49" charset="-122"/>
              </a:rPr>
              <a:t>邀请你的家人一起分享食物，试着用今天所学的句型交流哦。</a:t>
            </a:r>
            <a:endParaRPr lang="zh-CN" altLang="en-US" sz="2000" b="1" dirty="0">
              <a:solidFill>
                <a:schemeClr val="accent2"/>
              </a:solidFill>
              <a:latin typeface="Comic Sans MS" panose="030F0702030302020204" pitchFamily="66" charset="0"/>
              <a:ea typeface="楷体_GB2312" panose="02010609030101010101" pitchFamily="49" charset="-122"/>
            </a:endParaRPr>
          </a:p>
          <a:p>
            <a:endParaRPr lang="zh-CN" altLang="en-US" sz="20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r>
              <a:rPr lang="en-US" altLang="zh-CN" sz="2000" b="1" dirty="0">
                <a:latin typeface="Comic Sans MS" panose="030F0702030302020204" pitchFamily="66" charset="0"/>
                <a:ea typeface="宋体" panose="02010600030101010101" pitchFamily="2" charset="-122"/>
              </a:rPr>
              <a:t>3. </a:t>
            </a:r>
            <a:r>
              <a:rPr lang="en-US" altLang="zh-CN" sz="2000" dirty="0">
                <a:latin typeface="Comic Sans MS" panose="030F0702030302020204" pitchFamily="66" charset="0"/>
                <a:ea typeface="宋体" panose="02010600030101010101" pitchFamily="2" charset="-122"/>
              </a:rPr>
              <a:t>Write down the food you can name, try to divide them </a:t>
            </a:r>
            <a:endParaRPr lang="en-US" altLang="zh-CN" sz="2000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r>
              <a:rPr lang="en-US" altLang="zh-CN" sz="2000" dirty="0">
                <a:latin typeface="Comic Sans MS" panose="030F0702030302020204" pitchFamily="66" charset="0"/>
                <a:ea typeface="宋体" panose="02010600030101010101" pitchFamily="2" charset="-122"/>
              </a:rPr>
              <a:t>      in different ways.</a:t>
            </a:r>
            <a:endParaRPr lang="en-US" altLang="zh-CN" sz="2000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r>
              <a:rPr lang="en-US" altLang="zh-CN" sz="2000" b="1" dirty="0">
                <a:latin typeface="Comic Sans MS" panose="030F0702030302020204" pitchFamily="66" charset="0"/>
                <a:ea typeface="宋体" panose="02010600030101010101" pitchFamily="2" charset="-122"/>
              </a:rPr>
              <a:t>    </a:t>
            </a:r>
            <a:r>
              <a:rPr lang="zh-CN" altLang="en-US" sz="2000" b="1" dirty="0">
                <a:solidFill>
                  <a:schemeClr val="accent2"/>
                </a:solidFill>
                <a:latin typeface="Comic Sans MS" panose="030F0702030302020204" pitchFamily="66" charset="0"/>
                <a:ea typeface="楷体_GB2312" panose="02010609030101010101" pitchFamily="49" charset="-122"/>
              </a:rPr>
              <a:t>写下你学过的食物类单词，试试用不同的方法来给它们的分类吧。</a:t>
            </a:r>
            <a:endParaRPr lang="zh-CN" altLang="en-US" sz="2000" b="1" dirty="0">
              <a:solidFill>
                <a:schemeClr val="accent2"/>
              </a:solidFill>
              <a:latin typeface="Comic Sans MS" panose="030F0702030302020204" pitchFamily="66" charset="0"/>
              <a:ea typeface="楷体_GB2312" panose="02010609030101010101" pitchFamily="49" charset="-122"/>
            </a:endParaRPr>
          </a:p>
        </p:txBody>
      </p:sp>
      <p:sp>
        <p:nvSpPr>
          <p:cNvPr id="21507" name="Rectangle 3"/>
          <p:cNvSpPr/>
          <p:nvPr/>
        </p:nvSpPr>
        <p:spPr>
          <a:xfrm>
            <a:off x="0" y="228600"/>
            <a:ext cx="9144000" cy="762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r>
              <a:rPr lang="zh-CN" altLang="en-US" sz="2800" b="1" dirty="0">
                <a:solidFill>
                  <a:srgbClr val="FF0066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  </a:t>
            </a:r>
            <a:r>
              <a:rPr lang="en-US" altLang="zh-CN" sz="2800" b="1" dirty="0">
                <a:solidFill>
                  <a:srgbClr val="CC0066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Homework</a:t>
            </a:r>
            <a:endParaRPr lang="en-US" altLang="zh-CN" sz="2800" b="1" dirty="0">
              <a:solidFill>
                <a:srgbClr val="CC0066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6804" name="Picture 4" descr="VA%`~UU1TS79@I}HNCQ9)B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" y="228600"/>
            <a:ext cx="4800600" cy="3128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6805" name="Text Box 5"/>
          <p:cNvSpPr txBox="1"/>
          <p:nvPr/>
        </p:nvSpPr>
        <p:spPr>
          <a:xfrm>
            <a:off x="5257800" y="990600"/>
            <a:ext cx="3581400" cy="914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latin typeface="Comic Sans MS" panose="030F0702030302020204" pitchFamily="66" charset="0"/>
                <a:ea typeface="宋体" panose="02010600030101010101" pitchFamily="2" charset="-122"/>
              </a:rPr>
              <a:t>sn</a:t>
            </a:r>
            <a:r>
              <a:rPr lang="en-US" altLang="zh-CN" sz="5400" b="1" u="sng" dirty="0">
                <a:solidFill>
                  <a:srgbClr val="FF33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a</a:t>
            </a:r>
            <a:r>
              <a:rPr lang="en-US" altLang="zh-CN" sz="5400" b="1" dirty="0">
                <a:latin typeface="Comic Sans MS" panose="030F0702030302020204" pitchFamily="66" charset="0"/>
                <a:ea typeface="宋体" panose="02010600030101010101" pitchFamily="2" charset="-122"/>
              </a:rPr>
              <a:t>ck b</a:t>
            </a:r>
            <a:r>
              <a:rPr lang="en-US" altLang="zh-CN" sz="5400" b="1" u="sng" dirty="0">
                <a:solidFill>
                  <a:srgbClr val="FF33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ar</a:t>
            </a:r>
            <a:endParaRPr lang="en-US" altLang="zh-CN" sz="5400" b="1" u="sng" dirty="0">
              <a:solidFill>
                <a:srgbClr val="FF33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76807" name="Text Box 7"/>
          <p:cNvSpPr txBox="1"/>
          <p:nvPr/>
        </p:nvSpPr>
        <p:spPr>
          <a:xfrm>
            <a:off x="7543800" y="533400"/>
            <a:ext cx="11430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Comic Sans MS" panose="030F0702030302020204" pitchFamily="66" charset="0"/>
                <a:ea typeface="宋体" panose="02010600030101010101" pitchFamily="2" charset="-122"/>
              </a:rPr>
              <a:t>c</a:t>
            </a:r>
            <a:r>
              <a:rPr lang="en-US" altLang="zh-CN" sz="3600" b="1" dirty="0">
                <a:solidFill>
                  <a:srgbClr val="FF33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ar</a:t>
            </a:r>
            <a:endParaRPr lang="en-US" altLang="zh-CN" sz="3600" b="1" dirty="0">
              <a:solidFill>
                <a:srgbClr val="FF33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pic>
        <p:nvPicPr>
          <p:cNvPr id="76808" name="Picture 8" descr="_4}DE{2@)@2F92@$_~ZDY)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930015"/>
            <a:ext cx="2726055" cy="22612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3755" y="3962400"/>
            <a:ext cx="2688590" cy="21964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400800" y="1981200"/>
            <a:ext cx="22231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小吃店</a:t>
            </a:r>
            <a:endParaRPr lang="zh-CN" altLang="en-US" sz="3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2054225" y="2621915"/>
            <a:ext cx="8445500" cy="1025525"/>
          </a:xfrm>
          <a:prstGeom prst="cloudCallout">
            <a:avLst>
              <a:gd name="adj1" fmla="val -48048"/>
              <a:gd name="adj2" fmla="val 505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Do you know any other snack bars?</a:t>
            </a:r>
            <a:endParaRPr lang="en-US" altLang="zh-CN" sz="24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ctr"/>
            <a:r>
              <a:rPr lang="zh-CN" altLang="en-US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你还知道其他的小吃店吗？</a:t>
            </a:r>
            <a:endParaRPr lang="zh-CN" altLang="en-US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3961765"/>
            <a:ext cx="2647950" cy="2197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6805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680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73" name="Group 2"/>
          <p:cNvGrpSpPr/>
          <p:nvPr/>
        </p:nvGrpSpPr>
        <p:grpSpPr>
          <a:xfrm>
            <a:off x="2493963" y="152400"/>
            <a:ext cx="5802312" cy="2193925"/>
            <a:chOff x="0" y="0"/>
            <a:chExt cx="3655" cy="1382"/>
          </a:xfrm>
        </p:grpSpPr>
        <p:pic>
          <p:nvPicPr>
            <p:cNvPr id="3074" name="等腰三角形 19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3655" cy="138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75" name="Text Box 4"/>
            <p:cNvSpPr txBox="1"/>
            <p:nvPr/>
          </p:nvSpPr>
          <p:spPr>
            <a:xfrm>
              <a:off x="935" y="695"/>
              <a:ext cx="1791" cy="67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p>
              <a:pPr algn="ctr"/>
              <a:endPara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76" name="Group 5"/>
          <p:cNvGrpSpPr/>
          <p:nvPr/>
        </p:nvGrpSpPr>
        <p:grpSpPr>
          <a:xfrm>
            <a:off x="1066800" y="381000"/>
            <a:ext cx="8358188" cy="1627188"/>
            <a:chOff x="0" y="0"/>
            <a:chExt cx="5265" cy="1025"/>
          </a:xfrm>
        </p:grpSpPr>
        <p:pic>
          <p:nvPicPr>
            <p:cNvPr id="3077" name="Text Box 2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5265" cy="10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78" name="Text Box 7"/>
            <p:cNvSpPr txBox="1"/>
            <p:nvPr/>
          </p:nvSpPr>
          <p:spPr>
            <a:xfrm>
              <a:off x="371" y="157"/>
              <a:ext cx="474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800" b="1" dirty="0">
                  <a:solidFill>
                    <a:schemeClr val="bg1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 </a:t>
              </a:r>
              <a:r>
                <a:rPr lang="en-US" altLang="zh-CN" sz="4800" b="1" dirty="0">
                  <a:solidFill>
                    <a:schemeClr val="hlink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U</a:t>
              </a:r>
              <a:r>
                <a:rPr lang="en-US" altLang="zh-CN" sz="4800" b="1" dirty="0">
                  <a:solidFill>
                    <a:srgbClr val="990000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n</a:t>
              </a:r>
              <a:r>
                <a:rPr lang="en-US" altLang="zh-CN" sz="4800" b="1" dirty="0">
                  <a:solidFill>
                    <a:schemeClr val="folHlink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i</a:t>
              </a:r>
              <a:r>
                <a:rPr lang="en-US" altLang="zh-CN" sz="4800" b="1" dirty="0">
                  <a:solidFill>
                    <a:srgbClr val="00CCFF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t</a:t>
              </a:r>
              <a:r>
                <a:rPr lang="en-US" altLang="zh-CN" sz="4800" b="1" dirty="0">
                  <a:solidFill>
                    <a:srgbClr val="CC3300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6</a:t>
              </a:r>
              <a:r>
                <a:rPr lang="en-US" altLang="zh-CN" sz="4800" b="1" dirty="0">
                  <a:solidFill>
                    <a:srgbClr val="990000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 </a:t>
              </a:r>
              <a:r>
                <a:rPr lang="en-US" altLang="zh-CN" sz="4800" b="1" dirty="0">
                  <a:solidFill>
                    <a:srgbClr val="FD2823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A</a:t>
              </a:r>
              <a:r>
                <a:rPr lang="en-US" altLang="zh-CN" sz="4800" b="1" dirty="0">
                  <a:solidFill>
                    <a:srgbClr val="0066CC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t</a:t>
              </a:r>
              <a:r>
                <a:rPr lang="en-US" altLang="zh-CN" sz="4800" b="1" dirty="0">
                  <a:solidFill>
                    <a:srgbClr val="A50021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 </a:t>
              </a:r>
              <a:r>
                <a:rPr lang="en-US" altLang="zh-CN" sz="4800" b="1" dirty="0">
                  <a:solidFill>
                    <a:schemeClr val="accent2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t</a:t>
              </a:r>
              <a:r>
                <a:rPr lang="en-US" altLang="zh-CN" sz="5400" b="1" dirty="0">
                  <a:solidFill>
                    <a:srgbClr val="FF5050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h</a:t>
              </a:r>
              <a:r>
                <a:rPr lang="en-US" altLang="zh-CN" sz="4800" b="1" dirty="0">
                  <a:solidFill>
                    <a:srgbClr val="FF9900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e</a:t>
              </a:r>
              <a:r>
                <a:rPr lang="en-US" altLang="zh-CN" sz="4800" b="1" dirty="0">
                  <a:solidFill>
                    <a:srgbClr val="990000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 </a:t>
              </a:r>
              <a:r>
                <a:rPr lang="en-US" altLang="zh-CN" sz="4800" b="1" dirty="0">
                  <a:solidFill>
                    <a:schemeClr val="hlink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s</a:t>
              </a:r>
              <a:r>
                <a:rPr lang="en-US" altLang="zh-CN" sz="4800" b="1" dirty="0">
                  <a:solidFill>
                    <a:schemeClr val="folHlink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n</a:t>
              </a:r>
              <a:r>
                <a:rPr lang="en-US" altLang="zh-CN" sz="4800" b="1" dirty="0">
                  <a:solidFill>
                    <a:srgbClr val="0066CC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a</a:t>
              </a:r>
              <a:r>
                <a:rPr lang="en-US" altLang="zh-CN" sz="4800" b="1" dirty="0">
                  <a:solidFill>
                    <a:srgbClr val="00CCFF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c</a:t>
              </a:r>
              <a:r>
                <a:rPr lang="en-US" altLang="zh-CN" sz="4800" b="1" dirty="0">
                  <a:solidFill>
                    <a:srgbClr val="CC3300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k</a:t>
              </a:r>
              <a:r>
                <a:rPr lang="en-US" altLang="zh-CN" sz="4800" b="1" dirty="0">
                  <a:solidFill>
                    <a:srgbClr val="990000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 </a:t>
              </a:r>
              <a:r>
                <a:rPr lang="en-US" altLang="zh-CN" sz="4800" b="1" dirty="0">
                  <a:solidFill>
                    <a:srgbClr val="006600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b</a:t>
              </a:r>
              <a:r>
                <a:rPr lang="en-US" altLang="zh-CN" sz="4800" b="1" dirty="0">
                  <a:solidFill>
                    <a:srgbClr val="990000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a</a:t>
              </a:r>
              <a:r>
                <a:rPr lang="en-US" altLang="zh-CN" sz="4800" b="1" dirty="0">
                  <a:solidFill>
                    <a:srgbClr val="0066CC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r</a:t>
              </a:r>
              <a:endParaRPr lang="en-US" altLang="zh-CN" sz="4800" b="1" dirty="0">
                <a:solidFill>
                  <a:srgbClr val="0066CC"/>
                </a:solidFill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3079" name="Picture 11" descr="1_100426121906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388" y="2292350"/>
            <a:ext cx="5102225" cy="79549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80" name="Group 11"/>
          <p:cNvGrpSpPr>
            <a:grpSpLocks noChangeAspect="1"/>
          </p:cNvGrpSpPr>
          <p:nvPr/>
        </p:nvGrpSpPr>
        <p:grpSpPr>
          <a:xfrm>
            <a:off x="0" y="-381000"/>
            <a:ext cx="2052638" cy="10874375"/>
            <a:chOff x="0" y="0"/>
            <a:chExt cx="2051927" cy="10876296"/>
          </a:xfrm>
        </p:grpSpPr>
        <p:grpSp>
          <p:nvGrpSpPr>
            <p:cNvPr id="3081" name="Group 12"/>
            <p:cNvGrpSpPr>
              <a:grpSpLocks noChangeAspect="1"/>
            </p:cNvGrpSpPr>
            <p:nvPr/>
          </p:nvGrpSpPr>
          <p:grpSpPr>
            <a:xfrm>
              <a:off x="194836" y="5049687"/>
              <a:ext cx="1857091" cy="5826609"/>
              <a:chOff x="0" y="0"/>
              <a:chExt cx="1857091" cy="5826609"/>
            </a:xfrm>
          </p:grpSpPr>
          <p:pic>
            <p:nvPicPr>
              <p:cNvPr id="3082" name="Picture 3" descr="01[1]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37502" y="-309919"/>
                <a:ext cx="1962633" cy="174341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3083" name="Picture 4" descr="2008111115631485_2[1]副本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39980" y="2957451"/>
                <a:ext cx="2072345" cy="167026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3084" name="Picture 5" descr="2008426185026128[1]副本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292358" y="1146987"/>
                <a:ext cx="2273485" cy="203601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3085" name="Picture 6" descr="cake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398" y="4444836"/>
                <a:ext cx="2096726" cy="1773889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3086" name="Picture 24" descr="20090803110802816[1]副本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-298661" y="-368544"/>
              <a:ext cx="2243009" cy="199943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87" name="Picture 28" descr="chocolate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-36571" y="1508974"/>
              <a:ext cx="2060155" cy="159711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88" name="Picture 6" descr="20090604145156359[1]副本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-42666" y="2941496"/>
              <a:ext cx="2255199" cy="2017723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089" name="Picture 6" descr="20090604145156359[1]副本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1313" y="10744200"/>
            <a:ext cx="1920875" cy="1579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90" name="Picture 4" descr="01[1]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1313" y="12177713"/>
            <a:ext cx="2005012" cy="1717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91" name="Rectangle 4"/>
          <p:cNvSpPr/>
          <p:nvPr/>
        </p:nvSpPr>
        <p:spPr>
          <a:xfrm rot="288868">
            <a:off x="2049463" y="5616575"/>
            <a:ext cx="7540625" cy="274638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92" name="Rectangle 5"/>
          <p:cNvSpPr/>
          <p:nvPr/>
        </p:nvSpPr>
        <p:spPr>
          <a:xfrm rot="4826117">
            <a:off x="1635125" y="5897563"/>
            <a:ext cx="2133600" cy="22860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93" name="Rectangle 6"/>
          <p:cNvSpPr/>
          <p:nvPr/>
        </p:nvSpPr>
        <p:spPr>
          <a:xfrm rot="5400000">
            <a:off x="2297113" y="5867400"/>
            <a:ext cx="1752600" cy="22860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94" name="Rectangle 7"/>
          <p:cNvSpPr/>
          <p:nvPr/>
        </p:nvSpPr>
        <p:spPr>
          <a:xfrm rot="5400000">
            <a:off x="3505200" y="5719763"/>
            <a:ext cx="2060575" cy="21590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95" name="Rectangle 8"/>
          <p:cNvSpPr/>
          <p:nvPr/>
        </p:nvSpPr>
        <p:spPr>
          <a:xfrm rot="5796227">
            <a:off x="2830513" y="5859463"/>
            <a:ext cx="1752600" cy="22860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96" name="Rectangle 9"/>
          <p:cNvSpPr/>
          <p:nvPr/>
        </p:nvSpPr>
        <p:spPr>
          <a:xfrm rot="5809619">
            <a:off x="4010025" y="5791200"/>
            <a:ext cx="1916113" cy="217488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97" name="Rectangle 10"/>
          <p:cNvSpPr/>
          <p:nvPr/>
        </p:nvSpPr>
        <p:spPr>
          <a:xfrm rot="5062159">
            <a:off x="4656138" y="5746750"/>
            <a:ext cx="1981200" cy="22860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98" name="Rectangle 11"/>
          <p:cNvSpPr/>
          <p:nvPr/>
        </p:nvSpPr>
        <p:spPr>
          <a:xfrm rot="5400000">
            <a:off x="5322888" y="5867400"/>
            <a:ext cx="1752600" cy="22860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99" name="Rectangle 12"/>
          <p:cNvSpPr/>
          <p:nvPr/>
        </p:nvSpPr>
        <p:spPr>
          <a:xfrm rot="6125685">
            <a:off x="5862638" y="5862638"/>
            <a:ext cx="1752600" cy="22860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00" name="Rectangle 13"/>
          <p:cNvSpPr/>
          <p:nvPr/>
        </p:nvSpPr>
        <p:spPr>
          <a:xfrm rot="5400000">
            <a:off x="6689725" y="5867400"/>
            <a:ext cx="1752600" cy="22860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01" name="Rectangle 14"/>
          <p:cNvSpPr/>
          <p:nvPr/>
        </p:nvSpPr>
        <p:spPr>
          <a:xfrm rot="5928408">
            <a:off x="7183438" y="5859463"/>
            <a:ext cx="1752600" cy="22860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02" name="Rectangle 14"/>
          <p:cNvSpPr/>
          <p:nvPr/>
        </p:nvSpPr>
        <p:spPr>
          <a:xfrm rot="5928408">
            <a:off x="8020050" y="5859463"/>
            <a:ext cx="1752600" cy="22860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03" name="WordArt 9"/>
          <p:cNvSpPr>
            <a:spLocks noTextEdit="1"/>
          </p:cNvSpPr>
          <p:nvPr/>
        </p:nvSpPr>
        <p:spPr>
          <a:xfrm>
            <a:off x="6019800" y="1600200"/>
            <a:ext cx="2895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 i="1"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Story time</a:t>
            </a:r>
            <a:endParaRPr lang="zh-CN" altLang="en-US" sz="3600" b="1" i="1"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04" name="Text Box 7"/>
          <p:cNvSpPr txBox="1"/>
          <p:nvPr/>
        </p:nvSpPr>
        <p:spPr>
          <a:xfrm>
            <a:off x="5867400" y="6172200"/>
            <a:ext cx="34575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zh-CN" altLang="en-US" sz="2400" b="1" dirty="0">
              <a:solidFill>
                <a:srgbClr val="CC3300"/>
              </a:solidFill>
              <a:latin typeface="Cooper Black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Rectangle 2"/>
          <p:cNvSpPr>
            <a:spLocks noGrp="1"/>
          </p:cNvSpPr>
          <p:nvPr>
            <p:ph type="title" idx="4294967295"/>
          </p:nvPr>
        </p:nvSpPr>
        <p:spPr/>
        <p:txBody>
          <a:bodyPr wrap="square" lIns="91440" tIns="45720" rIns="91440" bIns="45720" anchor="ctr" anchorCtr="0"/>
          <a:p>
            <a:endParaRPr lang="zh-CN" altLang="en-US" dirty="0"/>
          </a:p>
        </p:txBody>
      </p:sp>
      <p:sp>
        <p:nvSpPr>
          <p:cNvPr id="7170" name="Rectangle 3"/>
          <p:cNvSpPr>
            <a:spLocks noGrp="1"/>
          </p:cNvSpPr>
          <p:nvPr>
            <p:ph type="body" idx="4294967295"/>
          </p:nvPr>
        </p:nvSpPr>
        <p:spPr/>
        <p:txBody>
          <a:bodyPr wrap="square" lIns="91440" tIns="45720" rIns="91440" bIns="45720" anchor="t" anchorCtr="0"/>
          <a:p>
            <a:endParaRPr lang="zh-CN" altLang="en-US" dirty="0"/>
          </a:p>
        </p:txBody>
      </p:sp>
      <p:pic>
        <p:nvPicPr>
          <p:cNvPr id="7171" name="Picture 4" descr="无标题"/>
          <p:cNvPicPr>
            <a:picLocks noChangeAspect="1"/>
          </p:cNvPicPr>
          <p:nvPr/>
        </p:nvPicPr>
        <p:blipFill>
          <a:blip r:embed="rId1"/>
          <a:srcRect l="19022" r="18837" b="19902"/>
          <a:stretch>
            <a:fillRect/>
          </a:stretch>
        </p:blipFill>
        <p:spPr>
          <a:xfrm>
            <a:off x="0" y="111125"/>
            <a:ext cx="9144000" cy="6746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Text Box 5"/>
          <p:cNvSpPr txBox="1"/>
          <p:nvPr/>
        </p:nvSpPr>
        <p:spPr>
          <a:xfrm>
            <a:off x="1406525" y="5988050"/>
            <a:ext cx="311150" cy="3651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0663" name="Oval 7"/>
          <p:cNvSpPr/>
          <p:nvPr/>
        </p:nvSpPr>
        <p:spPr>
          <a:xfrm>
            <a:off x="2133600" y="4267200"/>
            <a:ext cx="762000" cy="609600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0664" name="AutoShape 8"/>
          <p:cNvSpPr/>
          <p:nvPr/>
        </p:nvSpPr>
        <p:spPr>
          <a:xfrm>
            <a:off x="1991360" y="2143760"/>
            <a:ext cx="3164840" cy="1971040"/>
          </a:xfrm>
          <a:prstGeom prst="irregularSeal1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 b="1" dirty="0">
                <a:latin typeface="Comic Sans MS" panose="030F0702030302020204" pitchFamily="66" charset="0"/>
                <a:ea typeface="宋体" panose="02010600030101010101" pitchFamily="2" charset="-122"/>
              </a:rPr>
              <a:t>menu</a:t>
            </a:r>
            <a:endParaRPr lang="en-US" altLang="zh-CN" sz="44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菜单</a:t>
            </a:r>
            <a:endParaRPr lang="zh-CN" altLang="en-US" sz="28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70665" name="Rectangle 9"/>
          <p:cNvSpPr/>
          <p:nvPr/>
        </p:nvSpPr>
        <p:spPr>
          <a:xfrm>
            <a:off x="381000" y="274955"/>
            <a:ext cx="7887970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3600" b="1" dirty="0">
                <a:latin typeface="Comic Sans MS" panose="030F0702030302020204" pitchFamily="66" charset="0"/>
                <a:ea typeface="宋体" panose="02010600030101010101" pitchFamily="2" charset="-122"/>
              </a:rPr>
              <a:t>Guess: What’s on the menu ?</a:t>
            </a:r>
            <a:endParaRPr lang="en-US" altLang="zh-CN" sz="36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Comic Sans MS" panose="030F0702030302020204" pitchFamily="66" charset="0"/>
                <a:ea typeface="宋体" panose="02010600030101010101" pitchFamily="2" charset="-122"/>
              </a:rPr>
              <a:t>猜猜看菜单上有什么好吃的？</a:t>
            </a:r>
            <a:endParaRPr lang="zh-CN" altLang="en-US" sz="24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3" grpId="0" animBg="1"/>
      <p:bldP spid="70664" grpId="0" bldLvl="0" animBg="1"/>
      <p:bldP spid="706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4536052658992584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6510" y="0"/>
            <a:ext cx="9160510" cy="70872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676400" y="2362200"/>
            <a:ext cx="807085" cy="3683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omic Sans MS" panose="030F0702030302020204" pitchFamily="66" charset="0"/>
                <a:cs typeface="Comic Sans MS" panose="030F0702030302020204" pitchFamily="66" charset="0"/>
              </a:rPr>
              <a:t>Food</a:t>
            </a:r>
            <a:endParaRPr lang="en-US" altLang="zh-CN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67200" y="2362200"/>
            <a:ext cx="948055" cy="3683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omic Sans MS" panose="030F0702030302020204" pitchFamily="66" charset="0"/>
                <a:cs typeface="Comic Sans MS" panose="030F0702030302020204" pitchFamily="66" charset="0"/>
              </a:rPr>
              <a:t>Drinks</a:t>
            </a:r>
            <a:endParaRPr lang="en-US" altLang="zh-CN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00800" y="2362200"/>
            <a:ext cx="1179830" cy="3683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omic Sans MS" panose="030F0702030302020204" pitchFamily="66" charset="0"/>
                <a:cs typeface="Comic Sans MS" panose="030F0702030302020204" pitchFamily="66" charset="0"/>
              </a:rPr>
              <a:t>Desserts</a:t>
            </a:r>
            <a:endParaRPr lang="en-US" altLang="zh-CN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895600"/>
            <a:ext cx="666750" cy="4610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3727450"/>
            <a:ext cx="723900" cy="5524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4648200"/>
            <a:ext cx="714375" cy="6096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5626100"/>
            <a:ext cx="777875" cy="586105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>
            <a:off x="2971800" y="5029200"/>
            <a:ext cx="3276600" cy="152019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228725" y="3227705"/>
            <a:ext cx="18840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accent2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a s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a</a:t>
            </a:r>
            <a:r>
              <a:rPr lang="en-US" altLang="zh-CN" sz="2400" b="1">
                <a:solidFill>
                  <a:schemeClr val="accent2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nd</a:t>
            </a:r>
            <a:r>
              <a:rPr lang="en-US" altLang="zh-CN" sz="2400" b="1">
                <a:latin typeface="Comic Sans MS" panose="030F0702030302020204" pitchFamily="66" charset="0"/>
                <a:cs typeface="Comic Sans MS" panose="030F0702030302020204" pitchFamily="66" charset="0"/>
              </a:rPr>
              <a:t>w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i</a:t>
            </a:r>
            <a:r>
              <a:rPr lang="en-US" altLang="zh-CN" sz="2400" b="1">
                <a:latin typeface="Comic Sans MS" panose="030F0702030302020204" pitchFamily="66" charset="0"/>
                <a:cs typeface="Comic Sans MS" panose="030F0702030302020204" pitchFamily="66" charset="0"/>
              </a:rPr>
              <a:t>ch</a:t>
            </a:r>
            <a:endParaRPr lang="en-US" altLang="zh-CN" sz="2400" b="1"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72845" y="4185285"/>
            <a:ext cx="21037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accent2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a h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a</a:t>
            </a:r>
            <a:r>
              <a:rPr lang="en-US" altLang="zh-CN" sz="2400" b="1">
                <a:solidFill>
                  <a:schemeClr val="accent2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m</a:t>
            </a:r>
            <a:r>
              <a:rPr lang="en-US" altLang="zh-CN" sz="2400" b="1">
                <a:latin typeface="Comic Sans MS" panose="030F0702030302020204" pitchFamily="66" charset="0"/>
                <a:cs typeface="Comic Sans MS" panose="030F0702030302020204" pitchFamily="66" charset="0"/>
              </a:rPr>
              <a:t>bur</a:t>
            </a:r>
            <a:r>
              <a:rPr lang="en-US" altLang="zh-CN" sz="2400" b="1">
                <a:solidFill>
                  <a:srgbClr val="00B05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ger</a:t>
            </a:r>
            <a:endParaRPr lang="en-US" altLang="zh-CN" sz="2400" b="1">
              <a:solidFill>
                <a:srgbClr val="00B05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172845" y="5260340"/>
            <a:ext cx="21037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accent2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a h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o</a:t>
            </a:r>
            <a:r>
              <a:rPr lang="en-US" altLang="zh-CN" sz="2400" b="1">
                <a:solidFill>
                  <a:schemeClr val="accent2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t d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o</a:t>
            </a:r>
            <a:r>
              <a:rPr lang="en-US" altLang="zh-CN" sz="2400" b="1">
                <a:solidFill>
                  <a:schemeClr val="accent2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g</a:t>
            </a:r>
            <a:endParaRPr lang="en-US" altLang="zh-CN" sz="2400" b="1">
              <a:solidFill>
                <a:srgbClr val="00B05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447800" y="6096000"/>
            <a:ext cx="21037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accent2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n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oo</a:t>
            </a:r>
            <a:r>
              <a:rPr lang="en-US" altLang="zh-CN" sz="2400" b="1">
                <a:solidFill>
                  <a:schemeClr val="accent2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dles</a:t>
            </a:r>
            <a:endParaRPr lang="en-US" altLang="zh-CN" sz="2400" b="1">
              <a:solidFill>
                <a:srgbClr val="00B05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590800" y="2819400"/>
            <a:ext cx="54165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cs typeface="Arial" panose="020B0604020202020204" pitchFamily="34" charset="0"/>
              </a:rPr>
              <a:t>¥</a:t>
            </a:r>
            <a:r>
              <a:rPr lang="en-US" altLang="zh-CN" sz="2400" b="1">
                <a:cs typeface="Arial" panose="020B0604020202020204" pitchFamily="34" charset="0"/>
              </a:rPr>
              <a:t>7</a:t>
            </a:r>
            <a:endParaRPr lang="en-US" altLang="zh-CN" sz="2400" b="1"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546350" y="3786505"/>
            <a:ext cx="638810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cs typeface="Arial" panose="020B0604020202020204" pitchFamily="34" charset="0"/>
              </a:rPr>
              <a:t>¥</a:t>
            </a:r>
            <a:r>
              <a:rPr lang="en-US" altLang="zh-CN" sz="2400" b="1">
                <a:cs typeface="Arial" panose="020B0604020202020204" pitchFamily="34" charset="0"/>
              </a:rPr>
              <a:t>8</a:t>
            </a:r>
            <a:endParaRPr lang="en-US" altLang="zh-CN" sz="2400" b="1">
              <a:cs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483485" y="4797425"/>
            <a:ext cx="60134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cs typeface="Arial" panose="020B0604020202020204" pitchFamily="34" charset="0"/>
              </a:rPr>
              <a:t>¥</a:t>
            </a:r>
            <a:r>
              <a:rPr lang="en-US" altLang="zh-CN" sz="2400" b="1">
                <a:cs typeface="Arial" panose="020B0604020202020204" pitchFamily="34" charset="0"/>
              </a:rPr>
              <a:t>6</a:t>
            </a:r>
            <a:endParaRPr lang="en-US" altLang="zh-CN" sz="2400" b="1"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83485" y="5756910"/>
            <a:ext cx="76390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cs typeface="Arial" panose="020B0604020202020204" pitchFamily="34" charset="0"/>
              </a:rPr>
              <a:t>¥</a:t>
            </a:r>
            <a:r>
              <a:rPr lang="en-US" altLang="zh-CN" sz="2400" b="1">
                <a:cs typeface="Arial" panose="020B0604020202020204" pitchFamily="34" charset="0"/>
              </a:rPr>
              <a:t>12</a:t>
            </a:r>
            <a:endParaRPr lang="en-US" altLang="zh-CN" sz="2400" b="1">
              <a:cs typeface="Arial" panose="020B0604020202020204" pitchFamily="34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0550" y="2730500"/>
            <a:ext cx="419100" cy="57277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566160" y="3199130"/>
            <a:ext cx="2632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accent2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a glass of </a:t>
            </a:r>
            <a:r>
              <a:rPr lang="en-US" altLang="zh-CN" sz="2400" b="1">
                <a:solidFill>
                  <a:srgbClr val="00B05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m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i</a:t>
            </a:r>
            <a:r>
              <a:rPr lang="en-US" altLang="zh-CN" sz="2400" b="1">
                <a:solidFill>
                  <a:srgbClr val="00B05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lk</a:t>
            </a:r>
            <a:endParaRPr lang="en-US" altLang="zh-CN" sz="2400" b="1">
              <a:solidFill>
                <a:srgbClr val="00B05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8795" y="3625215"/>
            <a:ext cx="561975" cy="654685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3566160" y="4114165"/>
            <a:ext cx="2632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accent2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a glass of </a:t>
            </a:r>
            <a:r>
              <a:rPr lang="en-US" altLang="zh-CN" sz="2400" b="1">
                <a:solidFill>
                  <a:srgbClr val="00B05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juice</a:t>
            </a:r>
            <a:endParaRPr lang="en-US" altLang="zh-CN" sz="2400" b="1">
              <a:solidFill>
                <a:srgbClr val="00B05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91000" y="4662170"/>
            <a:ext cx="781050" cy="609600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3581400" y="5243195"/>
            <a:ext cx="2632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C0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a cup of </a:t>
            </a:r>
            <a:r>
              <a:rPr lang="en-US" altLang="zh-CN" sz="2400" b="1">
                <a:solidFill>
                  <a:srgbClr val="00B05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c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o</a:t>
            </a:r>
            <a:r>
              <a:rPr lang="en-US" altLang="zh-CN" sz="2400" b="1">
                <a:solidFill>
                  <a:srgbClr val="00B05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ffee</a:t>
            </a:r>
            <a:endParaRPr lang="en-US" altLang="zh-CN" sz="2400" b="1">
              <a:solidFill>
                <a:srgbClr val="00B05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28795" y="5775325"/>
            <a:ext cx="593725" cy="423545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3551555" y="6096000"/>
            <a:ext cx="2632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C0000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a cup of </a:t>
            </a:r>
            <a:r>
              <a:rPr lang="en-US" altLang="zh-CN" sz="2400" b="1">
                <a:solidFill>
                  <a:srgbClr val="00B050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tea</a:t>
            </a:r>
            <a:endParaRPr lang="en-US" altLang="zh-CN" sz="2400" b="1">
              <a:solidFill>
                <a:srgbClr val="00B05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6250" y="2780665"/>
            <a:ext cx="370840" cy="5372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019800" y="3199130"/>
            <a:ext cx="2632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accent2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an ice cream</a:t>
            </a:r>
            <a:endParaRPr lang="en-US" altLang="zh-CN" sz="2400" b="1">
              <a:solidFill>
                <a:srgbClr val="00B05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53200" y="3802380"/>
            <a:ext cx="895350" cy="42862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6522085" y="4128135"/>
            <a:ext cx="2632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accent2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a pie</a:t>
            </a:r>
            <a:endParaRPr lang="en-US" altLang="zh-CN" sz="2400" b="1">
              <a:solidFill>
                <a:srgbClr val="00B050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105400" y="2766695"/>
            <a:ext cx="528320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cs typeface="Arial" panose="020B0604020202020204" pitchFamily="34" charset="0"/>
              </a:rPr>
              <a:t>¥</a:t>
            </a:r>
            <a:r>
              <a:rPr lang="en-US" altLang="zh-CN" sz="2400" b="1">
                <a:cs typeface="Arial" panose="020B0604020202020204" pitchFamily="34" charset="0"/>
              </a:rPr>
              <a:t>5</a:t>
            </a:r>
            <a:endParaRPr lang="en-US" altLang="zh-CN" sz="2400" b="1"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105400" y="3726180"/>
            <a:ext cx="52768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cs typeface="Arial" panose="020B0604020202020204" pitchFamily="34" charset="0"/>
              </a:rPr>
              <a:t>¥</a:t>
            </a:r>
            <a:r>
              <a:rPr lang="en-US" altLang="zh-CN" sz="2400" b="1">
                <a:cs typeface="Arial" panose="020B0604020202020204" pitchFamily="34" charset="0"/>
              </a:rPr>
              <a:t>5</a:t>
            </a:r>
            <a:endParaRPr lang="en-US" altLang="zh-CN" sz="2400" b="1">
              <a:cs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105400" y="4742180"/>
            <a:ext cx="52768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cs typeface="Arial" panose="020B0604020202020204" pitchFamily="34" charset="0"/>
              </a:rPr>
              <a:t>¥</a:t>
            </a:r>
            <a:r>
              <a:rPr lang="en-US" altLang="zh-CN" sz="2400" b="1">
                <a:cs typeface="Arial" panose="020B0604020202020204" pitchFamily="34" charset="0"/>
              </a:rPr>
              <a:t>7</a:t>
            </a:r>
            <a:endParaRPr lang="en-US" altLang="zh-CN" sz="2400" b="1">
              <a:cs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105400" y="5744210"/>
            <a:ext cx="52768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cs typeface="Arial" panose="020B0604020202020204" pitchFamily="34" charset="0"/>
              </a:rPr>
              <a:t>¥</a:t>
            </a:r>
            <a:r>
              <a:rPr lang="en-US" altLang="zh-CN" sz="2400" b="1">
                <a:cs typeface="Arial" panose="020B0604020202020204" pitchFamily="34" charset="0"/>
              </a:rPr>
              <a:t>5</a:t>
            </a:r>
            <a:endParaRPr lang="en-US" altLang="zh-CN" sz="2400" b="1">
              <a:cs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314565" y="2819400"/>
            <a:ext cx="58610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cs typeface="Arial" panose="020B0604020202020204" pitchFamily="34" charset="0"/>
              </a:rPr>
              <a:t>¥</a:t>
            </a:r>
            <a:r>
              <a:rPr lang="en-US" altLang="zh-CN" sz="2400" b="1">
                <a:cs typeface="Arial" panose="020B0604020202020204" pitchFamily="34" charset="0"/>
              </a:rPr>
              <a:t>3</a:t>
            </a:r>
            <a:endParaRPr lang="en-US" altLang="zh-CN" sz="2400" b="1">
              <a:cs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440295" y="3786505"/>
            <a:ext cx="58610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cs typeface="Arial" panose="020B0604020202020204" pitchFamily="34" charset="0"/>
              </a:rPr>
              <a:t>¥</a:t>
            </a:r>
            <a:r>
              <a:rPr lang="en-US" altLang="zh-CN" sz="2400" b="1">
                <a:cs typeface="Arial" panose="020B0604020202020204" pitchFamily="34" charset="0"/>
              </a:rPr>
              <a:t>5</a:t>
            </a:r>
            <a:endParaRPr lang="en-US" altLang="zh-CN" sz="2400" b="1">
              <a:cs typeface="Arial" panose="020B0604020202020204" pitchFamily="34" charset="0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1143635" y="106680"/>
            <a:ext cx="6757035" cy="20408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00000"/>
              </a:lnSpc>
            </a:pPr>
            <a:endParaRPr lang="en-US" altLang="zh-CN" sz="24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Group work:</a:t>
            </a:r>
            <a:endParaRPr lang="en-US" altLang="zh-CN" sz="24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1.Try to read this menu in groups.</a:t>
            </a:r>
            <a:endParaRPr lang="en-US" altLang="zh-CN" sz="24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zh-CN" altLang="en-US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在小组内读一读菜单上的食物。</a:t>
            </a:r>
            <a:endParaRPr lang="en-US" altLang="zh-CN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2. Try to show in class.</a:t>
            </a:r>
            <a:endParaRPr lang="en-US" altLang="zh-CN" sz="24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zh-CN" altLang="en-US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选择喜欢的方式小组展示朗读。</a:t>
            </a:r>
            <a:endParaRPr lang="en-US" altLang="zh-CN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endParaRPr lang="en-US" altLang="zh-CN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38" name="云形标注 37"/>
          <p:cNvSpPr/>
          <p:nvPr/>
        </p:nvSpPr>
        <p:spPr>
          <a:xfrm>
            <a:off x="5815965" y="5743575"/>
            <a:ext cx="3800475" cy="1114425"/>
          </a:xfrm>
          <a:prstGeom prst="cloudCallout">
            <a:avLst>
              <a:gd name="adj1" fmla="val -89700"/>
              <a:gd name="adj2" fmla="val 416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50000"/>
              </a:lnSpc>
            </a:pPr>
            <a:r>
              <a:rPr lang="en-US" altLang="zh-CN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What can you find?</a:t>
            </a:r>
            <a:endParaRPr lang="en-US" altLang="zh-CN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你能发现什么？</a:t>
            </a:r>
            <a:endParaRPr lang="zh-CN" altLang="en-US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633470" y="3265170"/>
            <a:ext cx="1524000" cy="374650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3618230" y="4168140"/>
            <a:ext cx="1524000" cy="444500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3505200" y="5306695"/>
            <a:ext cx="1430020" cy="436880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3463290" y="6172200"/>
            <a:ext cx="1458595" cy="39433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nimBg="1"/>
      <p:bldP spid="37" grpId="1" animBg="1"/>
      <p:bldP spid="38" grpId="0" animBg="1"/>
      <p:bldP spid="38" grpId="1" animBg="1"/>
      <p:bldP spid="39" grpId="0" bldLvl="0" animBg="1"/>
      <p:bldP spid="39" grpId="1" animBg="1"/>
      <p:bldP spid="40" grpId="0" bldLvl="0" animBg="1"/>
      <p:bldP spid="40" grpId="1" animBg="1"/>
      <p:bldP spid="41" grpId="0" bldLvl="0" animBg="1"/>
      <p:bldP spid="41" grpId="1" animBg="1"/>
      <p:bldP spid="42" grpId="0" bldLvl="0" animBg="1"/>
      <p:bldP spid="4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Rectangle 2"/>
          <p:cNvSpPr>
            <a:spLocks noGrp="1"/>
          </p:cNvSpPr>
          <p:nvPr>
            <p:ph type="title" idx="4294967295"/>
          </p:nvPr>
        </p:nvSpPr>
        <p:spPr/>
        <p:txBody>
          <a:bodyPr wrap="square" lIns="91440" tIns="45720" rIns="91440" bIns="45720" anchor="ctr" anchorCtr="0"/>
          <a:p>
            <a:endParaRPr lang="zh-CN" altLang="en-US" dirty="0"/>
          </a:p>
        </p:txBody>
      </p:sp>
      <p:sp>
        <p:nvSpPr>
          <p:cNvPr id="7170" name="Rectangle 3"/>
          <p:cNvSpPr>
            <a:spLocks noGrp="1"/>
          </p:cNvSpPr>
          <p:nvPr>
            <p:ph type="body" idx="4294967295"/>
          </p:nvPr>
        </p:nvSpPr>
        <p:spPr/>
        <p:txBody>
          <a:bodyPr wrap="square" lIns="91440" tIns="45720" rIns="91440" bIns="45720" anchor="t" anchorCtr="0"/>
          <a:p>
            <a:endParaRPr lang="zh-CN" altLang="en-US" dirty="0"/>
          </a:p>
        </p:txBody>
      </p:sp>
      <p:pic>
        <p:nvPicPr>
          <p:cNvPr id="7171" name="Picture 4" descr="无标题"/>
          <p:cNvPicPr>
            <a:picLocks noChangeAspect="1"/>
          </p:cNvPicPr>
          <p:nvPr/>
        </p:nvPicPr>
        <p:blipFill>
          <a:blip r:embed="rId1"/>
          <a:srcRect l="19022" r="18837" b="19902"/>
          <a:stretch>
            <a:fillRect/>
          </a:stretch>
        </p:blipFill>
        <p:spPr>
          <a:xfrm>
            <a:off x="0" y="111125"/>
            <a:ext cx="9144000" cy="6746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Text Box 5"/>
          <p:cNvSpPr txBox="1"/>
          <p:nvPr/>
        </p:nvSpPr>
        <p:spPr>
          <a:xfrm>
            <a:off x="1406525" y="5988050"/>
            <a:ext cx="311150" cy="3651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>
            <a:hlinkClick r:id="rId2" action="ppaction://hlinkfile"/>
          </p:cNvPr>
          <p:cNvSpPr txBox="1"/>
          <p:nvPr/>
        </p:nvSpPr>
        <p:spPr>
          <a:xfrm>
            <a:off x="228600" y="381000"/>
            <a:ext cx="3989070" cy="645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omic Sans MS" panose="030F0702030302020204" pitchFamily="66" charset="0"/>
                <a:cs typeface="Comic Sans MS" panose="030F0702030302020204" pitchFamily="66" charset="0"/>
              </a:rPr>
              <a:t>Watch and circle</a:t>
            </a:r>
            <a:endParaRPr lang="en-US" altLang="zh-CN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93186" name="Text Box 2"/>
          <p:cNvSpPr txBox="1"/>
          <p:nvPr/>
        </p:nvSpPr>
        <p:spPr>
          <a:xfrm>
            <a:off x="1828800" y="1143000"/>
            <a:ext cx="54864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What would they like?</a:t>
            </a:r>
            <a:endParaRPr lang="en-US" altLang="zh-CN" sz="3600" b="1" dirty="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8241" name="AutoShape 111">
            <a:hlinkClick r:id="rId3" action="ppaction://hlinkfile"/>
          </p:cNvPr>
          <p:cNvSpPr/>
          <p:nvPr/>
        </p:nvSpPr>
        <p:spPr>
          <a:xfrm>
            <a:off x="4271010" y="428625"/>
            <a:ext cx="602615" cy="550545"/>
          </a:xfrm>
          <a:prstGeom prst="rightArrow">
            <a:avLst>
              <a:gd name="adj1" fmla="val 50000"/>
              <a:gd name="adj2" fmla="val 30041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1600200" y="5029200"/>
            <a:ext cx="6757035" cy="1549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00000"/>
              </a:lnSpc>
            </a:pPr>
            <a:endParaRPr lang="en-US" altLang="zh-CN" sz="24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1. Watch and circle on the menu.</a:t>
            </a:r>
            <a:endParaRPr lang="en-US" altLang="zh-CN" sz="24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zh-CN" altLang="en-US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观看动画，在菜单上圈出</a:t>
            </a:r>
            <a:r>
              <a:rPr lang="en-US" altLang="zh-CN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Mike</a:t>
            </a:r>
            <a:r>
              <a:rPr lang="zh-CN" altLang="en-US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一家所点得食物。</a:t>
            </a:r>
            <a:endParaRPr lang="en-US" altLang="zh-CN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2. Share in two with “They would like ...”.</a:t>
            </a:r>
            <a:endParaRPr lang="en-US" altLang="zh-CN" sz="24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zh-CN" altLang="en-US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同桌两人交流下他们点得食物。</a:t>
            </a:r>
            <a:endParaRPr lang="en-US" altLang="zh-CN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endParaRPr lang="en-US" altLang="zh-CN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37" grpId="0" bldLvl="0" animBg="1"/>
      <p:bldP spid="37" grpId="1" animBg="1"/>
      <p:bldP spid="4" grpId="0" animBg="1"/>
      <p:bldP spid="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4135" name="Picture 103" descr="Mik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400" y="2514600"/>
            <a:ext cx="1668780" cy="13354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136" name="Picture 104" descr="Helen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2559050"/>
            <a:ext cx="1466215" cy="12909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134" name="Picture 102" descr="Mikefr"/>
          <p:cNvPicPr>
            <a:picLocks noChangeAspect="1"/>
          </p:cNvPicPr>
          <p:nvPr/>
        </p:nvPicPr>
        <p:blipFill>
          <a:blip r:embed="rId3">
            <a:lum bright="-6000" contrast="-6000"/>
          </a:blip>
          <a:stretch>
            <a:fillRect/>
          </a:stretch>
        </p:blipFill>
        <p:spPr>
          <a:xfrm>
            <a:off x="6110605" y="2590800"/>
            <a:ext cx="1495425" cy="12598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5562600"/>
            <a:ext cx="1455420" cy="10071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2200" y="5583555"/>
            <a:ext cx="1318895" cy="100711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2400" y="5583555"/>
            <a:ext cx="1335405" cy="100711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3600" y="5570855"/>
            <a:ext cx="755015" cy="103187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44410" y="5549265"/>
            <a:ext cx="1334135" cy="1041400"/>
          </a:xfrm>
          <a:prstGeom prst="rect">
            <a:avLst/>
          </a:prstGeom>
        </p:spPr>
      </p:pic>
      <p:sp>
        <p:nvSpPr>
          <p:cNvPr id="4" name="文本框 3">
            <a:hlinkClick r:id="rId9" action="ppaction://hlinkfile"/>
          </p:cNvPr>
          <p:cNvSpPr txBox="1"/>
          <p:nvPr/>
        </p:nvSpPr>
        <p:spPr>
          <a:xfrm>
            <a:off x="76200" y="53975"/>
            <a:ext cx="3755390" cy="645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omic Sans MS" panose="030F0702030302020204" pitchFamily="66" charset="0"/>
                <a:cs typeface="Comic Sans MS" panose="030F0702030302020204" pitchFamily="66" charset="0"/>
              </a:rPr>
              <a:t>Read and match</a:t>
            </a:r>
            <a:endParaRPr lang="en-US" altLang="zh-CN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1371600" y="875030"/>
            <a:ext cx="6757035" cy="1549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00000"/>
              </a:lnSpc>
            </a:pPr>
            <a:endParaRPr lang="en-US" altLang="zh-CN" sz="24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1. Read and find ,then match.</a:t>
            </a:r>
            <a:endParaRPr lang="en-US" altLang="zh-CN" sz="24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zh-CN" altLang="en-US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快速阅读课文，圈出关键词并连线。</a:t>
            </a:r>
            <a:endParaRPr lang="en-US" altLang="zh-CN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2. Share in two with “He’d/She’d like ...”.</a:t>
            </a:r>
            <a:endParaRPr lang="en-US" altLang="zh-CN" sz="24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zh-CN" altLang="en-US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同桌两人交流下他们分别点了哪些食物。</a:t>
            </a:r>
            <a:endParaRPr lang="en-US" altLang="zh-CN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endParaRPr lang="en-US" altLang="zh-CN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cxnSp>
        <p:nvCxnSpPr>
          <p:cNvPr id="2" name="直接箭头连接符 1"/>
          <p:cNvCxnSpPr/>
          <p:nvPr/>
        </p:nvCxnSpPr>
        <p:spPr>
          <a:xfrm>
            <a:off x="1530350" y="3908425"/>
            <a:ext cx="1289685" cy="150177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2134235" y="3962400"/>
            <a:ext cx="4037965" cy="144780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>
            <a:off x="4115435" y="4020820"/>
            <a:ext cx="76200" cy="146558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H="1">
            <a:off x="1067435" y="3949065"/>
            <a:ext cx="5409565" cy="146113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>
            <a:off x="6934200" y="4003040"/>
            <a:ext cx="1289685" cy="150177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3186" name="Text Box 2"/>
          <p:cNvSpPr txBox="1"/>
          <p:nvPr/>
        </p:nvSpPr>
        <p:spPr>
          <a:xfrm>
            <a:off x="3886200" y="31750"/>
            <a:ext cx="5486400" cy="8604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00000"/>
              </a:lnSpc>
              <a:spcBef>
                <a:spcPct val="50000"/>
              </a:spcBef>
            </a:pPr>
            <a:r>
              <a:rPr lang="en-US" altLang="zh-CN" sz="2000" b="1" dirty="0"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What would Mike/Helen/father like?</a:t>
            </a:r>
            <a:endParaRPr lang="en-US" altLang="zh-CN" sz="2000" b="1" dirty="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algn="ctr">
              <a:lnSpc>
                <a:spcPct val="100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他们分别点了什么呢？</a:t>
            </a:r>
            <a:endParaRPr lang="zh-CN" altLang="en-US" sz="2000" b="1" dirty="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animBg="1"/>
      <p:bldP spid="37" grpId="0" bldLvl="0" animBg="1"/>
      <p:bldP spid="37" grpId="1" animBg="1"/>
      <p:bldP spid="931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90" name="Picture 12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" y="1143000"/>
            <a:ext cx="9111615" cy="5694680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pic>
      <p:sp>
        <p:nvSpPr>
          <p:cNvPr id="2" name="流程图: 可选过程 1"/>
          <p:cNvSpPr/>
          <p:nvPr/>
        </p:nvSpPr>
        <p:spPr>
          <a:xfrm>
            <a:off x="1371600" y="1447800"/>
            <a:ext cx="2133600" cy="5334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流程图: 可选过程 2"/>
          <p:cNvSpPr/>
          <p:nvPr/>
        </p:nvSpPr>
        <p:spPr>
          <a:xfrm>
            <a:off x="6629400" y="2057400"/>
            <a:ext cx="1889125" cy="548005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流程图: 可选过程 3"/>
          <p:cNvSpPr/>
          <p:nvPr/>
        </p:nvSpPr>
        <p:spPr>
          <a:xfrm>
            <a:off x="2209800" y="5867400"/>
            <a:ext cx="1751965" cy="5334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3186" name="Text Box 2"/>
          <p:cNvSpPr txBox="1"/>
          <p:nvPr/>
        </p:nvSpPr>
        <p:spPr>
          <a:xfrm>
            <a:off x="1600200" y="76200"/>
            <a:ext cx="6652895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How many kinds of food?</a:t>
            </a:r>
            <a:endParaRPr lang="en-US" altLang="zh-CN" sz="3600" b="1" dirty="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     </a:t>
            </a:r>
            <a:r>
              <a:rPr lang="zh-CN" altLang="en-US" sz="2400" b="1" dirty="0"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他们分别点了几种食物呢？</a:t>
            </a:r>
            <a:endParaRPr lang="zh-CN" altLang="en-US" sz="2400" b="1" dirty="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267200" y="3693795"/>
            <a:ext cx="1551940" cy="1564005"/>
          </a:xfrm>
          <a:prstGeom prst="ellipse">
            <a:avLst/>
          </a:prstGeom>
          <a:noFill/>
          <a:ln w="28575" cmpd="sng">
            <a:solidFill>
              <a:srgbClr val="FF000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121275" y="5487670"/>
            <a:ext cx="1405890" cy="1035050"/>
          </a:xfrm>
          <a:prstGeom prst="ellipse">
            <a:avLst/>
          </a:prstGeom>
          <a:noFill/>
          <a:ln w="28575" cmpd="sng">
            <a:solidFill>
              <a:srgbClr val="FF000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743200" y="4267200"/>
            <a:ext cx="1524000" cy="1564005"/>
          </a:xfrm>
          <a:prstGeom prst="ellipse">
            <a:avLst/>
          </a:prstGeom>
          <a:noFill/>
          <a:ln w="28575" cmpd="sng">
            <a:solidFill>
              <a:srgbClr val="FF000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8" name="云形标注 37"/>
          <p:cNvSpPr/>
          <p:nvPr/>
        </p:nvSpPr>
        <p:spPr>
          <a:xfrm>
            <a:off x="5333365" y="5743575"/>
            <a:ext cx="4680585" cy="1114425"/>
          </a:xfrm>
          <a:prstGeom prst="cloudCallout">
            <a:avLst>
              <a:gd name="adj1" fmla="val -89700"/>
              <a:gd name="adj2" fmla="val 416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50000"/>
              </a:lnSpc>
            </a:pPr>
            <a:r>
              <a:rPr lang="en-US" altLang="zh-CN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Don’t order too much.</a:t>
            </a:r>
            <a:endParaRPr lang="en-US" altLang="zh-CN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不要点太多哦！</a:t>
            </a:r>
            <a:endParaRPr lang="en-US" altLang="zh-CN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38" grpId="0" bldLvl="0" animBg="1"/>
      <p:bldP spid="3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7" name="Picture 9" descr="1111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143000"/>
            <a:ext cx="4495800" cy="2663825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pic>
      <p:pic>
        <p:nvPicPr>
          <p:cNvPr id="16388" name="Picture 10" descr="222222222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1143000"/>
            <a:ext cx="4724400" cy="2667000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pic>
      <p:pic>
        <p:nvPicPr>
          <p:cNvPr id="16389" name="Picture 11" descr="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27463"/>
            <a:ext cx="4419600" cy="3030537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pic>
      <p:pic>
        <p:nvPicPr>
          <p:cNvPr id="16390" name="Picture 12" descr="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3810000"/>
            <a:ext cx="4724400" cy="3048000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pic>
      <p:sp>
        <p:nvSpPr>
          <p:cNvPr id="4" name="文本框 3">
            <a:hlinkClick r:id="rId5" action="ppaction://hlinkfile"/>
          </p:cNvPr>
          <p:cNvSpPr txBox="1"/>
          <p:nvPr/>
        </p:nvSpPr>
        <p:spPr>
          <a:xfrm>
            <a:off x="0" y="0"/>
            <a:ext cx="4472305" cy="645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omic Sans MS" panose="030F0702030302020204" pitchFamily="66" charset="0"/>
                <a:cs typeface="Comic Sans MS" panose="030F0702030302020204" pitchFamily="66" charset="0"/>
              </a:rPr>
              <a:t>Read and underline</a:t>
            </a:r>
            <a:endParaRPr lang="en-US" altLang="zh-CN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1143000" y="3352800"/>
            <a:ext cx="6757035" cy="1549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00000"/>
              </a:lnSpc>
            </a:pPr>
            <a:endParaRPr lang="en-US" altLang="zh-CN" sz="24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1. Read and underline the key sentences.</a:t>
            </a:r>
            <a:endParaRPr lang="en-US" altLang="zh-CN" sz="24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zh-CN" altLang="en-US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细细阅读课文，划出在餐厅中询问点餐时需用的句型。</a:t>
            </a:r>
            <a:endParaRPr lang="en-US" altLang="zh-CN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2. Share in two.</a:t>
            </a:r>
            <a:endParaRPr lang="en-US" altLang="zh-CN" sz="24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r>
              <a:rPr lang="en-US" altLang="zh-CN" sz="24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   </a:t>
            </a:r>
            <a:r>
              <a:rPr lang="zh-CN" altLang="en-US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同桌讨论并分享</a:t>
            </a:r>
            <a:r>
              <a:rPr lang="zh-CN" altLang="en-US" sz="2000" b="1">
                <a:solidFill>
                  <a:schemeClr val="tx1"/>
                </a:solidFill>
                <a:latin typeface="Comic Sans MS" panose="030F0702030302020204" pitchFamily="66" charset="0"/>
                <a:cs typeface="Comic Sans MS" panose="030F0702030302020204" pitchFamily="66" charset="0"/>
              </a:rPr>
              <a:t>。</a:t>
            </a:r>
            <a:endParaRPr lang="en-US" altLang="zh-CN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  <a:p>
            <a:pPr algn="l">
              <a:lnSpc>
                <a:spcPct val="100000"/>
              </a:lnSpc>
            </a:pPr>
            <a:endParaRPr lang="en-US" altLang="zh-CN" sz="2000" b="1">
              <a:solidFill>
                <a:schemeClr val="tx1"/>
              </a:solidFill>
              <a:latin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57400" y="621030"/>
            <a:ext cx="589216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buFont typeface="Arial" panose="020B0604020202020204" pitchFamily="34" charset="0"/>
            </a:pPr>
            <a:r>
              <a:rPr lang="en-US" altLang="zh-CN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How to ask and order the food?</a:t>
            </a:r>
            <a:r>
              <a:rPr lang="en-US" altLang="zh-CN" sz="2800" b="1" dirty="0">
                <a:sym typeface="+mn-ea"/>
              </a:rPr>
              <a:t> </a:t>
            </a:r>
            <a:endParaRPr lang="zh-CN" altLang="en-US" sz="2800" b="1" dirty="0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animBg="1"/>
      <p:bldP spid="2" grpId="0"/>
      <p:bldP spid="2" grpId="1"/>
      <p:bldP spid="37" grpId="0" animBg="1"/>
      <p:bldP spid="37" grpId="1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2086</Words>
  <Application>WPS 演示</Application>
  <PresentationFormat>全屏显示(4:3)</PresentationFormat>
  <Paragraphs>217</Paragraphs>
  <Slides>18</Slides>
  <Notes>0</Notes>
  <HiddenSlides>0</HiddenSlides>
  <MMClips>27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Arial</vt:lpstr>
      <vt:lpstr>宋体</vt:lpstr>
      <vt:lpstr>Wingdings</vt:lpstr>
      <vt:lpstr>Comic Sans MS</vt:lpstr>
      <vt:lpstr>黑体</vt:lpstr>
      <vt:lpstr>Cooper Black</vt:lpstr>
      <vt:lpstr>楷体_GB2312</vt:lpstr>
      <vt:lpstr>Verdana</vt:lpstr>
      <vt:lpstr>微软雅黑</vt:lpstr>
      <vt:lpstr>Arial Unicode MS</vt:lpstr>
      <vt:lpstr>Calibri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张妍</cp:lastModifiedBy>
  <cp:revision>296</cp:revision>
  <dcterms:created xsi:type="dcterms:W3CDTF">2017-11-22T06:11:00Z</dcterms:created>
  <dcterms:modified xsi:type="dcterms:W3CDTF">2021-11-12T01:54:47Z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NXTAG2">
    <vt:lpwstr>000800741f000000000001024140</vt:lpwstr>
  </property>
  <property fmtid="{D5CDD505-2E9C-101B-9397-08002B2CF9AE}" pid="4" name="KSOProductBuildVer">
    <vt:lpwstr>2052-11.1.0.11045</vt:lpwstr>
  </property>
  <property fmtid="{D5CDD505-2E9C-101B-9397-08002B2CF9AE}" pid="5" name="ICV">
    <vt:lpwstr>93967062628642FD9352018F605AB9FA</vt:lpwstr>
  </property>
</Properties>
</file>